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30.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1.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2.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3.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5.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6.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7.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8.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9.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41.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43.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4.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5.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6.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7.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ata48.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diagrams/data49.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diagrams/data50.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diagrams/data51.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diagrams/data52.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diagrams/data54.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diagrams/data55.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diagrams/data56.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diagrams/data57.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diagrams/data58.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ppt/diagrams/data59.xml" ContentType="application/vnd.openxmlformats-officedocument.drawingml.diagramData+xml"/>
  <Override PartName="/ppt/diagrams/layout54.xml" ContentType="application/vnd.openxmlformats-officedocument.drawingml.diagramLayout+xml"/>
  <Override PartName="/ppt/diagrams/quickStyle54.xml" ContentType="application/vnd.openxmlformats-officedocument.drawingml.diagramStyle+xml"/>
  <Override PartName="/ppt/diagrams/colors54.xml" ContentType="application/vnd.openxmlformats-officedocument.drawingml.diagramColors+xml"/>
  <Override PartName="/ppt/diagrams/drawing54.xml" ContentType="application/vnd.ms-office.drawingml.diagramDrawing+xml"/>
  <Override PartName="/ppt/diagrams/data60.xml" ContentType="application/vnd.openxmlformats-officedocument.drawingml.diagramData+xml"/>
  <Override PartName="/ppt/diagrams/layout55.xml" ContentType="application/vnd.openxmlformats-officedocument.drawingml.diagramLayout+xml"/>
  <Override PartName="/ppt/diagrams/quickStyle55.xml" ContentType="application/vnd.openxmlformats-officedocument.drawingml.diagramStyle+xml"/>
  <Override PartName="/ppt/diagrams/colors55.xml" ContentType="application/vnd.openxmlformats-officedocument.drawingml.diagramColors+xml"/>
  <Override PartName="/ppt/diagrams/drawing55.xml" ContentType="application/vnd.ms-office.drawingml.diagramDrawing+xml"/>
  <Override PartName="/ppt/diagrams/data61.xml" ContentType="application/vnd.openxmlformats-officedocument.drawingml.diagramData+xml"/>
  <Override PartName="/ppt/diagrams/layout56.xml" ContentType="application/vnd.openxmlformats-officedocument.drawingml.diagramLayout+xml"/>
  <Override PartName="/ppt/diagrams/quickStyle56.xml" ContentType="application/vnd.openxmlformats-officedocument.drawingml.diagramStyle+xml"/>
  <Override PartName="/ppt/diagrams/colors56.xml" ContentType="application/vnd.openxmlformats-officedocument.drawingml.diagramColors+xml"/>
  <Override PartName="/ppt/diagrams/drawing56.xml" ContentType="application/vnd.ms-office.drawingml.diagramDrawing+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diagrams/data29.xml" ContentType="application/vnd.openxmlformats-officedocument.drawingml.diagramData+xml"/>
  <Override PartName="/ppt/diagrams/layout280.xml" ContentType="application/vnd.openxmlformats-officedocument.drawingml.diagramLayout+xml"/>
  <Override PartName="/ppt/diagrams/quickStyle280.xml" ContentType="application/vnd.openxmlformats-officedocument.drawingml.diagramStyle+xml"/>
  <Override PartName="/ppt/diagrams/colors280.xml" ContentType="application/vnd.openxmlformats-officedocument.drawingml.diagramColors+xml"/>
  <Override PartName="/ppt/diagrams/data34.xml" ContentType="application/vnd.openxmlformats-officedocument.drawingml.diagramData+xml"/>
  <Override PartName="/ppt/diagrams/layout320.xml" ContentType="application/vnd.openxmlformats-officedocument.drawingml.diagramLayout+xml"/>
  <Override PartName="/ppt/diagrams/quickStyle320.xml" ContentType="application/vnd.openxmlformats-officedocument.drawingml.diagramStyle+xml"/>
  <Override PartName="/ppt/diagrams/colors320.xml" ContentType="application/vnd.openxmlformats-officedocument.drawingml.diagramColors+xml"/>
  <Override PartName="/ppt/diagrams/data40.xml" ContentType="application/vnd.openxmlformats-officedocument.drawingml.diagramData+xml"/>
  <Override PartName="/ppt/diagrams/layout370.xml" ContentType="application/vnd.openxmlformats-officedocument.drawingml.diagramLayout+xml"/>
  <Override PartName="/ppt/diagrams/quickStyle370.xml" ContentType="application/vnd.openxmlformats-officedocument.drawingml.diagramStyle+xml"/>
  <Override PartName="/ppt/diagrams/colors370.xml" ContentType="application/vnd.openxmlformats-officedocument.drawingml.diagramColors+xml"/>
  <Override PartName="/ppt/diagrams/data42.xml" ContentType="application/vnd.openxmlformats-officedocument.drawingml.diagramData+xml"/>
  <Override PartName="/ppt/diagrams/layout380.xml" ContentType="application/vnd.openxmlformats-officedocument.drawingml.diagramLayout+xml"/>
  <Override PartName="/ppt/diagrams/quickStyle380.xml" ContentType="application/vnd.openxmlformats-officedocument.drawingml.diagramStyle+xml"/>
  <Override PartName="/ppt/diagrams/colors380.xml" ContentType="application/vnd.openxmlformats-officedocument.drawingml.diagramColors+xml"/>
  <Override PartName="/ppt/diagrams/data53.xml" ContentType="application/vnd.openxmlformats-officedocument.drawingml.diagramData+xml"/>
  <Override PartName="/ppt/diagrams/layout480.xml" ContentType="application/vnd.openxmlformats-officedocument.drawingml.diagramLayout+xml"/>
  <Override PartName="/ppt/diagrams/quickStyle480.xml" ContentType="application/vnd.openxmlformats-officedocument.drawingml.diagramStyle+xml"/>
  <Override PartName="/ppt/diagrams/colors480.xml" ContentType="application/vnd.openxmlformats-officedocument.drawingml.diagramCol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 id="2147483661" r:id="rId2"/>
  </p:sldMasterIdLst>
  <p:notesMasterIdLst>
    <p:notesMasterId r:id="rId50"/>
  </p:notesMasterIdLst>
  <p:sldIdLst>
    <p:sldId id="305" r:id="rId3"/>
    <p:sldId id="383" r:id="rId4"/>
    <p:sldId id="311" r:id="rId5"/>
    <p:sldId id="396" r:id="rId6"/>
    <p:sldId id="306" r:id="rId7"/>
    <p:sldId id="332" r:id="rId8"/>
    <p:sldId id="315" r:id="rId9"/>
    <p:sldId id="431" r:id="rId10"/>
    <p:sldId id="323" r:id="rId11"/>
    <p:sldId id="392" r:id="rId12"/>
    <p:sldId id="337" r:id="rId13"/>
    <p:sldId id="418" r:id="rId14"/>
    <p:sldId id="420" r:id="rId15"/>
    <p:sldId id="419" r:id="rId16"/>
    <p:sldId id="393" r:id="rId17"/>
    <p:sldId id="421" r:id="rId18"/>
    <p:sldId id="425" r:id="rId19"/>
    <p:sldId id="338" r:id="rId20"/>
    <p:sldId id="395" r:id="rId21"/>
    <p:sldId id="414" r:id="rId22"/>
    <p:sldId id="412" r:id="rId23"/>
    <p:sldId id="413" r:id="rId24"/>
    <p:sldId id="403" r:id="rId25"/>
    <p:sldId id="415" r:id="rId26"/>
    <p:sldId id="409" r:id="rId27"/>
    <p:sldId id="385" r:id="rId28"/>
    <p:sldId id="434" r:id="rId29"/>
    <p:sldId id="416" r:id="rId30"/>
    <p:sldId id="388" r:id="rId31"/>
    <p:sldId id="373" r:id="rId32"/>
    <p:sldId id="374" r:id="rId33"/>
    <p:sldId id="402" r:id="rId34"/>
    <p:sldId id="430" r:id="rId35"/>
    <p:sldId id="410" r:id="rId36"/>
    <p:sldId id="433" r:id="rId37"/>
    <p:sldId id="381" r:id="rId38"/>
    <p:sldId id="327" r:id="rId39"/>
    <p:sldId id="436" r:id="rId40"/>
    <p:sldId id="422" r:id="rId41"/>
    <p:sldId id="423" r:id="rId42"/>
    <p:sldId id="424" r:id="rId43"/>
    <p:sldId id="429" r:id="rId44"/>
    <p:sldId id="426" r:id="rId45"/>
    <p:sldId id="427" r:id="rId46"/>
    <p:sldId id="428" r:id="rId47"/>
    <p:sldId id="408" r:id="rId48"/>
    <p:sldId id="406"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A14F0F-9BD8-4795-AE75-CEB89202FB15}" v="407" dt="2023-02-17T04:53:26.387"/>
    <p1510:client id="{CFA0E160-7ADD-400F-BFE4-F750512B356E}" v="42" dt="2023-02-16T20:11:39.724"/>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A107856-5554-42FB-B03E-39F5DBC370BA}" styleName="Estilo medio 4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D083AE6-46FA-4A59-8FB0-9F97EB10719F}" styleName="Estilo claro 3 - Acento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09" autoAdjust="0"/>
    <p:restoredTop sz="94660"/>
  </p:normalViewPr>
  <p:slideViewPr>
    <p:cSldViewPr snapToGrid="0">
      <p:cViewPr varScale="1">
        <p:scale>
          <a:sx n="81" d="100"/>
          <a:sy n="81" d="100"/>
        </p:scale>
        <p:origin x="41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55"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diagrams/_rels/data1.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slide" Target="../slides/slide5.xml"/><Relationship Id="rId1" Type="http://schemas.openxmlformats.org/officeDocument/2006/relationships/slide" Target="../slides/slide3.xml"/><Relationship Id="rId5" Type="http://schemas.openxmlformats.org/officeDocument/2006/relationships/slide" Target="../slides/slide37.xml"/><Relationship Id="rId4" Type="http://schemas.openxmlformats.org/officeDocument/2006/relationships/slide" Target="../slides/slide9.xml"/></Relationships>
</file>

<file path=ppt/diagrams/_rels/data29.xml.rels><?xml version="1.0" encoding="UTF-8" standalone="yes"?>
<Relationships xmlns="http://schemas.openxmlformats.org/package/2006/relationships"><Relationship Id="rId1" Type="http://schemas.openxmlformats.org/officeDocument/2006/relationships/image" Target="../media/image530.png"/></Relationships>
</file>

<file path=ppt/diagrams/_rels/data34.xml.rels><?xml version="1.0" encoding="UTF-8" standalone="yes"?>
<Relationships xmlns="http://schemas.openxmlformats.org/package/2006/relationships"><Relationship Id="rId1" Type="http://schemas.openxmlformats.org/officeDocument/2006/relationships/image" Target="../media/image550.png"/></Relationships>
</file>

<file path=ppt/diagrams/_rels/data40.xml.rels><?xml version="1.0" encoding="UTF-8" standalone="yes"?>
<Relationships xmlns="http://schemas.openxmlformats.org/package/2006/relationships"><Relationship Id="rId1" Type="http://schemas.openxmlformats.org/officeDocument/2006/relationships/image" Target="../media/image56.png"/></Relationships>
</file>

<file path=ppt/diagrams/_rels/data42.xml.rels><?xml version="1.0" encoding="UTF-8" standalone="yes"?>
<Relationships xmlns="http://schemas.openxmlformats.org/package/2006/relationships"><Relationship Id="rId1" Type="http://schemas.openxmlformats.org/officeDocument/2006/relationships/image" Target="../media/image580.png"/></Relationships>
</file>

<file path=ppt/diagrams/_rels/data53.xml.rels><?xml version="1.0" encoding="UTF-8" standalone="yes"?>
<Relationships xmlns="http://schemas.openxmlformats.org/package/2006/relationships"><Relationship Id="rId1" Type="http://schemas.openxmlformats.org/officeDocument/2006/relationships/image" Target="../media/image99.png"/></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0CBB99-67BC-4554-B536-E7E99E470D9D}" type="doc">
      <dgm:prSet loTypeId="urn:microsoft.com/office/officeart/2008/layout/VerticalCurvedList" loCatId="list" qsTypeId="urn:microsoft.com/office/officeart/2005/8/quickstyle/simple1" qsCatId="simple" csTypeId="urn:microsoft.com/office/officeart/2005/8/colors/accent1_3" csCatId="accent1" phldr="1"/>
      <dgm:spPr/>
      <dgm:t>
        <a:bodyPr/>
        <a:lstStyle/>
        <a:p>
          <a:endParaRPr lang="es-EC"/>
        </a:p>
      </dgm:t>
    </dgm:pt>
    <dgm:pt modelId="{F33CDFC9-0850-44C5-AAA2-23AE90041CFC}">
      <dgm:prSet phldrT="[Texto]"/>
      <dgm:spPr/>
      <dgm:t>
        <a:bodyPr/>
        <a:lstStyle/>
        <a:p>
          <a:r>
            <a:rPr lang="es-EC" dirty="0">
              <a:solidFill>
                <a:schemeClr val="tx1"/>
              </a:solidFill>
              <a:latin typeface="+mj-lt"/>
            </a:rPr>
            <a:t>Antecedentes</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2198B096-A2F1-4659-BC6A-EB8737B8B840}" type="parTrans" cxnId="{3251C283-848C-4EE2-AEAF-75B34A115731}">
      <dgm:prSet/>
      <dgm:spPr/>
      <dgm:t>
        <a:bodyPr/>
        <a:lstStyle/>
        <a:p>
          <a:endParaRPr lang="es-EC">
            <a:solidFill>
              <a:schemeClr val="tx1"/>
            </a:solidFill>
          </a:endParaRPr>
        </a:p>
      </dgm:t>
    </dgm:pt>
    <dgm:pt modelId="{1EA6ABE3-7137-4E3E-A21F-6B0F6F66B79A}" type="sibTrans" cxnId="{3251C283-848C-4EE2-AEAF-75B34A115731}">
      <dgm:prSet/>
      <dgm:spPr/>
      <dgm:t>
        <a:bodyPr/>
        <a:lstStyle/>
        <a:p>
          <a:endParaRPr lang="es-EC">
            <a:solidFill>
              <a:schemeClr val="tx1"/>
            </a:solidFill>
          </a:endParaRPr>
        </a:p>
      </dgm:t>
    </dgm:pt>
    <dgm:pt modelId="{AFF4AA61-88E0-438B-9B02-10CA4213C8AB}">
      <dgm:prSet phldrT="[Texto]"/>
      <dgm:spPr/>
      <dgm:t>
        <a:bodyPr/>
        <a:lstStyle/>
        <a:p>
          <a:r>
            <a:rPr lang="es-EC" dirty="0">
              <a:solidFill>
                <a:schemeClr val="tx1"/>
              </a:solidFill>
              <a:latin typeface="+mj-lt"/>
            </a:rPr>
            <a:t>Planteamiento del problema</a:t>
          </a: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5471689E-4FA1-4FCB-A597-5E742714B5D0}" type="parTrans" cxnId="{BC9265AC-E30F-4918-A666-0C23ACB44BF6}">
      <dgm:prSet/>
      <dgm:spPr/>
      <dgm:t>
        <a:bodyPr/>
        <a:lstStyle/>
        <a:p>
          <a:endParaRPr lang="es-EC">
            <a:solidFill>
              <a:schemeClr val="tx1"/>
            </a:solidFill>
          </a:endParaRPr>
        </a:p>
      </dgm:t>
    </dgm:pt>
    <dgm:pt modelId="{6E994011-69E9-4947-B76A-6CA50185BA8F}" type="sibTrans" cxnId="{BC9265AC-E30F-4918-A666-0C23ACB44BF6}">
      <dgm:prSet/>
      <dgm:spPr/>
      <dgm:t>
        <a:bodyPr/>
        <a:lstStyle/>
        <a:p>
          <a:endParaRPr lang="es-EC">
            <a:solidFill>
              <a:schemeClr val="tx1"/>
            </a:solidFill>
          </a:endParaRPr>
        </a:p>
      </dgm:t>
    </dgm:pt>
    <dgm:pt modelId="{07F21BC3-5616-45BF-8ED2-7BF9C0D3E48E}">
      <dgm:prSet phldrT="[Texto]"/>
      <dgm:spPr/>
      <dgm:t>
        <a:bodyPr/>
        <a:lstStyle/>
        <a:p>
          <a:r>
            <a:rPr lang="es-EC" dirty="0">
              <a:solidFill>
                <a:schemeClr val="tx1"/>
              </a:solidFill>
              <a:latin typeface="+mj-lt"/>
            </a:rPr>
            <a:t>Objetivos</a:t>
          </a: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ABDFD8F4-2061-4B0E-BA9C-3546B0708C32}" type="parTrans" cxnId="{29086679-6502-4372-9958-01ADB935F02E}">
      <dgm:prSet/>
      <dgm:spPr/>
      <dgm:t>
        <a:bodyPr/>
        <a:lstStyle/>
        <a:p>
          <a:endParaRPr lang="es-EC">
            <a:solidFill>
              <a:schemeClr val="tx1"/>
            </a:solidFill>
          </a:endParaRPr>
        </a:p>
      </dgm:t>
    </dgm:pt>
    <dgm:pt modelId="{0880679C-DAB0-49ED-867F-B812088F7CA2}" type="sibTrans" cxnId="{29086679-6502-4372-9958-01ADB935F02E}">
      <dgm:prSet/>
      <dgm:spPr/>
      <dgm:t>
        <a:bodyPr/>
        <a:lstStyle/>
        <a:p>
          <a:endParaRPr lang="es-EC">
            <a:solidFill>
              <a:schemeClr val="tx1"/>
            </a:solidFill>
          </a:endParaRPr>
        </a:p>
      </dgm:t>
    </dgm:pt>
    <dgm:pt modelId="{F9F30B08-C14C-4574-BF5C-81CCC57BE978}">
      <dgm:prSet phldrT="[Texto]"/>
      <dgm:spPr/>
      <dgm:t>
        <a:bodyPr/>
        <a:lstStyle/>
        <a:p>
          <a:r>
            <a:rPr lang="es-EC" dirty="0">
              <a:solidFill>
                <a:schemeClr val="tx1"/>
              </a:solidFill>
              <a:latin typeface="+mj-lt"/>
            </a:rPr>
            <a:t>Metodología</a:t>
          </a: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55F9322B-5A64-48A8-93CC-D9987D66A942}" type="parTrans" cxnId="{D7132026-0FA6-4C56-A64B-86ED8C9003F8}">
      <dgm:prSet/>
      <dgm:spPr/>
      <dgm:t>
        <a:bodyPr/>
        <a:lstStyle/>
        <a:p>
          <a:endParaRPr lang="es-EC">
            <a:solidFill>
              <a:schemeClr val="tx1"/>
            </a:solidFill>
          </a:endParaRPr>
        </a:p>
      </dgm:t>
    </dgm:pt>
    <dgm:pt modelId="{621B145F-8585-4D73-85A2-9691DEB99C8C}" type="sibTrans" cxnId="{D7132026-0FA6-4C56-A64B-86ED8C9003F8}">
      <dgm:prSet/>
      <dgm:spPr/>
      <dgm:t>
        <a:bodyPr/>
        <a:lstStyle/>
        <a:p>
          <a:endParaRPr lang="es-EC">
            <a:solidFill>
              <a:schemeClr val="tx1"/>
            </a:solidFill>
          </a:endParaRPr>
        </a:p>
      </dgm:t>
    </dgm:pt>
    <dgm:pt modelId="{90FA83DA-05AF-4817-805D-FD62C70C0F5A}">
      <dgm:prSet phldrT="[Texto]"/>
      <dgm:spPr/>
      <dgm:t>
        <a:bodyPr/>
        <a:lstStyle/>
        <a:p>
          <a:pPr rtl="0"/>
          <a:r>
            <a:rPr lang="es-EC" dirty="0">
              <a:solidFill>
                <a:schemeClr val="tx1"/>
              </a:solidFill>
              <a:latin typeface="+mj-lt"/>
            </a:rPr>
            <a:t>Resultados </a:t>
          </a:r>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27E20683-FF7F-4C68-AA91-DA15CC840C6F}" type="parTrans" cxnId="{BF20ECD1-C672-42DE-8E6A-95AE309D0791}">
      <dgm:prSet/>
      <dgm:spPr/>
      <dgm:t>
        <a:bodyPr/>
        <a:lstStyle/>
        <a:p>
          <a:endParaRPr lang="es-EC">
            <a:solidFill>
              <a:schemeClr val="tx1"/>
            </a:solidFill>
          </a:endParaRPr>
        </a:p>
      </dgm:t>
    </dgm:pt>
    <dgm:pt modelId="{7FFA5586-6749-4C9B-BE01-C4D6ED589BB4}" type="sibTrans" cxnId="{BF20ECD1-C672-42DE-8E6A-95AE309D0791}">
      <dgm:prSet/>
      <dgm:spPr/>
      <dgm:t>
        <a:bodyPr/>
        <a:lstStyle/>
        <a:p>
          <a:endParaRPr lang="es-EC">
            <a:solidFill>
              <a:schemeClr val="tx1"/>
            </a:solidFill>
          </a:endParaRPr>
        </a:p>
      </dgm:t>
    </dgm:pt>
    <dgm:pt modelId="{10956DE0-B870-45D1-84CD-A4745C183E7D}">
      <dgm:prSet phldrT="[Texto]"/>
      <dgm:spPr/>
      <dgm:t>
        <a:bodyPr/>
        <a:lstStyle/>
        <a:p>
          <a:r>
            <a:rPr lang="es-ES" dirty="0">
              <a:solidFill>
                <a:schemeClr val="tx1"/>
              </a:solidFill>
              <a:latin typeface="+mj-lt"/>
            </a:rPr>
            <a:t>Conclusiones y recomendaciones</a:t>
          </a:r>
          <a:endParaRPr lang="es-EC" dirty="0">
            <a:solidFill>
              <a:schemeClr val="tx1"/>
            </a:solidFill>
            <a:latin typeface="+mj-lt"/>
          </a:endParaRPr>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2B5BB3F4-59EB-45B3-AD91-5ADBA0CD77EF}" type="parTrans" cxnId="{C3CB5EE2-855E-48DC-807A-FC7F852E03BC}">
      <dgm:prSet/>
      <dgm:spPr/>
      <dgm:t>
        <a:bodyPr/>
        <a:lstStyle/>
        <a:p>
          <a:endParaRPr lang="es-EC"/>
        </a:p>
      </dgm:t>
    </dgm:pt>
    <dgm:pt modelId="{27D2196B-1DB5-429A-8FF3-F7E6E6FC9EDE}" type="sibTrans" cxnId="{C3CB5EE2-855E-48DC-807A-FC7F852E03BC}">
      <dgm:prSet/>
      <dgm:spPr/>
      <dgm:t>
        <a:bodyPr/>
        <a:lstStyle/>
        <a:p>
          <a:endParaRPr lang="es-EC"/>
        </a:p>
      </dgm:t>
    </dgm:pt>
    <dgm:pt modelId="{52733B55-F124-4053-B3BC-56B191410F3F}" type="pres">
      <dgm:prSet presAssocID="{580CBB99-67BC-4554-B536-E7E99E470D9D}" presName="Name0" presStyleCnt="0">
        <dgm:presLayoutVars>
          <dgm:chMax val="7"/>
          <dgm:chPref val="7"/>
          <dgm:dir/>
        </dgm:presLayoutVars>
      </dgm:prSet>
      <dgm:spPr/>
    </dgm:pt>
    <dgm:pt modelId="{F54D459E-1C9D-4076-89CE-D18852980F01}" type="pres">
      <dgm:prSet presAssocID="{580CBB99-67BC-4554-B536-E7E99E470D9D}" presName="Name1" presStyleCnt="0"/>
      <dgm:spPr/>
    </dgm:pt>
    <dgm:pt modelId="{3553F10A-F119-42CA-8154-13AB41F7D545}" type="pres">
      <dgm:prSet presAssocID="{580CBB99-67BC-4554-B536-E7E99E470D9D}" presName="cycle" presStyleCnt="0"/>
      <dgm:spPr/>
    </dgm:pt>
    <dgm:pt modelId="{6B879683-0833-4D04-A7DD-B44EE5FAB4F6}" type="pres">
      <dgm:prSet presAssocID="{580CBB99-67BC-4554-B536-E7E99E470D9D}" presName="srcNode" presStyleLbl="node1" presStyleIdx="0" presStyleCnt="6"/>
      <dgm:spPr/>
    </dgm:pt>
    <dgm:pt modelId="{976BF397-0D96-4033-8A2B-3AF6B7858583}" type="pres">
      <dgm:prSet presAssocID="{580CBB99-67BC-4554-B536-E7E99E470D9D}" presName="conn" presStyleLbl="parChTrans1D2" presStyleIdx="0" presStyleCnt="1"/>
      <dgm:spPr/>
    </dgm:pt>
    <dgm:pt modelId="{1968FF9B-91D6-476C-B8BA-C48F4BC65C12}" type="pres">
      <dgm:prSet presAssocID="{580CBB99-67BC-4554-B536-E7E99E470D9D}" presName="extraNode" presStyleLbl="node1" presStyleIdx="0" presStyleCnt="6"/>
      <dgm:spPr/>
    </dgm:pt>
    <dgm:pt modelId="{B3FDA8FE-4014-44DA-AADC-EA7C63DFB0A8}" type="pres">
      <dgm:prSet presAssocID="{580CBB99-67BC-4554-B536-E7E99E470D9D}" presName="dstNode" presStyleLbl="node1" presStyleIdx="0" presStyleCnt="6"/>
      <dgm:spPr/>
    </dgm:pt>
    <dgm:pt modelId="{8514E183-E59A-474B-B95A-A617DBF20411}" type="pres">
      <dgm:prSet presAssocID="{F33CDFC9-0850-44C5-AAA2-23AE90041CFC}" presName="text_1" presStyleLbl="node1" presStyleIdx="0" presStyleCnt="6">
        <dgm:presLayoutVars>
          <dgm:bulletEnabled val="1"/>
        </dgm:presLayoutVars>
      </dgm:prSet>
      <dgm:spPr/>
    </dgm:pt>
    <dgm:pt modelId="{DD65292B-9E89-4AA3-B3E9-AFEA365327C1}" type="pres">
      <dgm:prSet presAssocID="{F33CDFC9-0850-44C5-AAA2-23AE90041CFC}" presName="accent_1" presStyleCnt="0"/>
      <dgm:spPr/>
    </dgm:pt>
    <dgm:pt modelId="{40D4389A-64C5-4CD7-A545-9BAA649BC14E}" type="pres">
      <dgm:prSet presAssocID="{F33CDFC9-0850-44C5-AAA2-23AE90041CFC}" presName="accentRepeatNode" presStyleLbl="solidFgAcc1" presStyleIdx="0" presStyleCnt="6"/>
      <dgm:spPr>
        <a:solidFill>
          <a:schemeClr val="accent3"/>
        </a:solidFill>
      </dgm:spPr>
    </dgm:pt>
    <dgm:pt modelId="{27FA5B96-FBE3-4F3F-A211-78E78F368813}" type="pres">
      <dgm:prSet presAssocID="{AFF4AA61-88E0-438B-9B02-10CA4213C8AB}" presName="text_2" presStyleLbl="node1" presStyleIdx="1" presStyleCnt="6">
        <dgm:presLayoutVars>
          <dgm:bulletEnabled val="1"/>
        </dgm:presLayoutVars>
      </dgm:prSet>
      <dgm:spPr/>
    </dgm:pt>
    <dgm:pt modelId="{66BE1B20-1172-480F-BBCF-42150704B60C}" type="pres">
      <dgm:prSet presAssocID="{AFF4AA61-88E0-438B-9B02-10CA4213C8AB}" presName="accent_2" presStyleCnt="0"/>
      <dgm:spPr/>
    </dgm:pt>
    <dgm:pt modelId="{B0FF473C-E7EC-42BE-8E2C-6DD38EE0D984}" type="pres">
      <dgm:prSet presAssocID="{AFF4AA61-88E0-438B-9B02-10CA4213C8AB}" presName="accentRepeatNode" presStyleLbl="solidFgAcc1" presStyleIdx="1" presStyleCnt="6"/>
      <dgm:spPr>
        <a:solidFill>
          <a:schemeClr val="accent3"/>
        </a:solidFill>
      </dgm:spPr>
    </dgm:pt>
    <dgm:pt modelId="{FBB355D6-235A-472F-BB01-548C71ADD1E8}" type="pres">
      <dgm:prSet presAssocID="{07F21BC3-5616-45BF-8ED2-7BF9C0D3E48E}" presName="text_3" presStyleLbl="node1" presStyleIdx="2" presStyleCnt="6">
        <dgm:presLayoutVars>
          <dgm:bulletEnabled val="1"/>
        </dgm:presLayoutVars>
      </dgm:prSet>
      <dgm:spPr/>
    </dgm:pt>
    <dgm:pt modelId="{25F6C4B6-D866-48D6-B461-BA202EA45F20}" type="pres">
      <dgm:prSet presAssocID="{07F21BC3-5616-45BF-8ED2-7BF9C0D3E48E}" presName="accent_3" presStyleCnt="0"/>
      <dgm:spPr/>
    </dgm:pt>
    <dgm:pt modelId="{1D2F67E0-52EA-4510-9A5D-8DB821702163}" type="pres">
      <dgm:prSet presAssocID="{07F21BC3-5616-45BF-8ED2-7BF9C0D3E48E}" presName="accentRepeatNode" presStyleLbl="solidFgAcc1" presStyleIdx="2" presStyleCnt="6"/>
      <dgm:spPr>
        <a:solidFill>
          <a:schemeClr val="accent3"/>
        </a:solidFill>
      </dgm:spPr>
    </dgm:pt>
    <dgm:pt modelId="{6F9B8813-3DB4-46CA-A8DC-52128E024619}" type="pres">
      <dgm:prSet presAssocID="{F9F30B08-C14C-4574-BF5C-81CCC57BE978}" presName="text_4" presStyleLbl="node1" presStyleIdx="3" presStyleCnt="6">
        <dgm:presLayoutVars>
          <dgm:bulletEnabled val="1"/>
        </dgm:presLayoutVars>
      </dgm:prSet>
      <dgm:spPr/>
    </dgm:pt>
    <dgm:pt modelId="{311872BA-DEB9-4E2A-BB33-9FE1EE788EF7}" type="pres">
      <dgm:prSet presAssocID="{F9F30B08-C14C-4574-BF5C-81CCC57BE978}" presName="accent_4" presStyleCnt="0"/>
      <dgm:spPr/>
    </dgm:pt>
    <dgm:pt modelId="{4082356D-2A46-4E09-9F49-9E4FAE81FF27}" type="pres">
      <dgm:prSet presAssocID="{F9F30B08-C14C-4574-BF5C-81CCC57BE978}" presName="accentRepeatNode" presStyleLbl="solidFgAcc1" presStyleIdx="3" presStyleCnt="6"/>
      <dgm:spPr>
        <a:solidFill>
          <a:schemeClr val="accent3"/>
        </a:solidFill>
      </dgm:spPr>
    </dgm:pt>
    <dgm:pt modelId="{0285C456-E7B4-4919-9DDC-7E24CCD7E845}" type="pres">
      <dgm:prSet presAssocID="{90FA83DA-05AF-4817-805D-FD62C70C0F5A}" presName="text_5" presStyleLbl="node1" presStyleIdx="4" presStyleCnt="6">
        <dgm:presLayoutVars>
          <dgm:bulletEnabled val="1"/>
        </dgm:presLayoutVars>
      </dgm:prSet>
      <dgm:spPr/>
    </dgm:pt>
    <dgm:pt modelId="{EF393152-4980-4C7E-A338-2C726E4F6E21}" type="pres">
      <dgm:prSet presAssocID="{90FA83DA-05AF-4817-805D-FD62C70C0F5A}" presName="accent_5" presStyleCnt="0"/>
      <dgm:spPr/>
    </dgm:pt>
    <dgm:pt modelId="{2FD589D4-2E12-482E-91BF-A1B0C50ED306}" type="pres">
      <dgm:prSet presAssocID="{90FA83DA-05AF-4817-805D-FD62C70C0F5A}" presName="accentRepeatNode" presStyleLbl="solidFgAcc1" presStyleIdx="4" presStyleCnt="6"/>
      <dgm:spPr>
        <a:solidFill>
          <a:schemeClr val="accent3"/>
        </a:solidFill>
      </dgm:spPr>
    </dgm:pt>
    <dgm:pt modelId="{29067868-7E81-4E0B-81D2-D1BA9DF935F3}" type="pres">
      <dgm:prSet presAssocID="{10956DE0-B870-45D1-84CD-A4745C183E7D}" presName="text_6" presStyleLbl="node1" presStyleIdx="5" presStyleCnt="6">
        <dgm:presLayoutVars>
          <dgm:bulletEnabled val="1"/>
        </dgm:presLayoutVars>
      </dgm:prSet>
      <dgm:spPr/>
    </dgm:pt>
    <dgm:pt modelId="{6264A104-A2EE-4CFF-BCAE-C2E15C4C6265}" type="pres">
      <dgm:prSet presAssocID="{10956DE0-B870-45D1-84CD-A4745C183E7D}" presName="accent_6" presStyleCnt="0"/>
      <dgm:spPr/>
    </dgm:pt>
    <dgm:pt modelId="{C90376AA-3F9F-447F-A9C8-5DE80D44C098}" type="pres">
      <dgm:prSet presAssocID="{10956DE0-B870-45D1-84CD-A4745C183E7D}" presName="accentRepeatNode" presStyleLbl="solidFgAcc1" presStyleIdx="5" presStyleCnt="6"/>
      <dgm:spPr>
        <a:solidFill>
          <a:schemeClr val="accent3"/>
        </a:solidFill>
      </dgm:spPr>
    </dgm:pt>
  </dgm:ptLst>
  <dgm:cxnLst>
    <dgm:cxn modelId="{F639CA23-9D03-413E-A17B-14B7EE44486B}" type="presOf" srcId="{F33CDFC9-0850-44C5-AAA2-23AE90041CFC}" destId="{8514E183-E59A-474B-B95A-A617DBF20411}" srcOrd="0" destOrd="0" presId="urn:microsoft.com/office/officeart/2008/layout/VerticalCurvedList"/>
    <dgm:cxn modelId="{D7132026-0FA6-4C56-A64B-86ED8C9003F8}" srcId="{580CBB99-67BC-4554-B536-E7E99E470D9D}" destId="{F9F30B08-C14C-4574-BF5C-81CCC57BE978}" srcOrd="3" destOrd="0" parTransId="{55F9322B-5A64-48A8-93CC-D9987D66A942}" sibTransId="{621B145F-8585-4D73-85A2-9691DEB99C8C}"/>
    <dgm:cxn modelId="{52388540-CFFF-41EB-9BE3-2CF58CC2D9A1}" type="presOf" srcId="{07F21BC3-5616-45BF-8ED2-7BF9C0D3E48E}" destId="{FBB355D6-235A-472F-BB01-548C71ADD1E8}" srcOrd="0" destOrd="0" presId="urn:microsoft.com/office/officeart/2008/layout/VerticalCurvedList"/>
    <dgm:cxn modelId="{C752E85F-4FAF-4F06-9CDC-B445103CF4B2}" type="presOf" srcId="{AFF4AA61-88E0-438B-9B02-10CA4213C8AB}" destId="{27FA5B96-FBE3-4F3F-A211-78E78F368813}" srcOrd="0" destOrd="0" presId="urn:microsoft.com/office/officeart/2008/layout/VerticalCurvedList"/>
    <dgm:cxn modelId="{E380B265-65E0-4F69-AFB4-EBCB541076A6}" type="presOf" srcId="{1EA6ABE3-7137-4E3E-A21F-6B0F6F66B79A}" destId="{976BF397-0D96-4033-8A2B-3AF6B7858583}" srcOrd="0" destOrd="0" presId="urn:microsoft.com/office/officeart/2008/layout/VerticalCurvedList"/>
    <dgm:cxn modelId="{0C637D69-4B99-447E-ADF5-E674CC6D27F4}" type="presOf" srcId="{90FA83DA-05AF-4817-805D-FD62C70C0F5A}" destId="{0285C456-E7B4-4919-9DDC-7E24CCD7E845}" srcOrd="0" destOrd="0" presId="urn:microsoft.com/office/officeart/2008/layout/VerticalCurvedList"/>
    <dgm:cxn modelId="{06C1254C-2857-4EA0-9D49-8CC2E3125A34}" type="presOf" srcId="{580CBB99-67BC-4554-B536-E7E99E470D9D}" destId="{52733B55-F124-4053-B3BC-56B191410F3F}" srcOrd="0" destOrd="0" presId="urn:microsoft.com/office/officeart/2008/layout/VerticalCurvedList"/>
    <dgm:cxn modelId="{29086679-6502-4372-9958-01ADB935F02E}" srcId="{580CBB99-67BC-4554-B536-E7E99E470D9D}" destId="{07F21BC3-5616-45BF-8ED2-7BF9C0D3E48E}" srcOrd="2" destOrd="0" parTransId="{ABDFD8F4-2061-4B0E-BA9C-3546B0708C32}" sibTransId="{0880679C-DAB0-49ED-867F-B812088F7CA2}"/>
    <dgm:cxn modelId="{3251C283-848C-4EE2-AEAF-75B34A115731}" srcId="{580CBB99-67BC-4554-B536-E7E99E470D9D}" destId="{F33CDFC9-0850-44C5-AAA2-23AE90041CFC}" srcOrd="0" destOrd="0" parTransId="{2198B096-A2F1-4659-BC6A-EB8737B8B840}" sibTransId="{1EA6ABE3-7137-4E3E-A21F-6B0F6F66B79A}"/>
    <dgm:cxn modelId="{2A30A687-4BB0-46DB-A21A-3996A22FE3EE}" type="presOf" srcId="{10956DE0-B870-45D1-84CD-A4745C183E7D}" destId="{29067868-7E81-4E0B-81D2-D1BA9DF935F3}" srcOrd="0" destOrd="0" presId="urn:microsoft.com/office/officeart/2008/layout/VerticalCurvedList"/>
    <dgm:cxn modelId="{18033DA2-371F-4731-A180-DD7CE6526158}" type="presOf" srcId="{F9F30B08-C14C-4574-BF5C-81CCC57BE978}" destId="{6F9B8813-3DB4-46CA-A8DC-52128E024619}" srcOrd="0" destOrd="0" presId="urn:microsoft.com/office/officeart/2008/layout/VerticalCurvedList"/>
    <dgm:cxn modelId="{BC9265AC-E30F-4918-A666-0C23ACB44BF6}" srcId="{580CBB99-67BC-4554-B536-E7E99E470D9D}" destId="{AFF4AA61-88E0-438B-9B02-10CA4213C8AB}" srcOrd="1" destOrd="0" parTransId="{5471689E-4FA1-4FCB-A597-5E742714B5D0}" sibTransId="{6E994011-69E9-4947-B76A-6CA50185BA8F}"/>
    <dgm:cxn modelId="{BF20ECD1-C672-42DE-8E6A-95AE309D0791}" srcId="{580CBB99-67BC-4554-B536-E7E99E470D9D}" destId="{90FA83DA-05AF-4817-805D-FD62C70C0F5A}" srcOrd="4" destOrd="0" parTransId="{27E20683-FF7F-4C68-AA91-DA15CC840C6F}" sibTransId="{7FFA5586-6749-4C9B-BE01-C4D6ED589BB4}"/>
    <dgm:cxn modelId="{C3CB5EE2-855E-48DC-807A-FC7F852E03BC}" srcId="{580CBB99-67BC-4554-B536-E7E99E470D9D}" destId="{10956DE0-B870-45D1-84CD-A4745C183E7D}" srcOrd="5" destOrd="0" parTransId="{2B5BB3F4-59EB-45B3-AD91-5ADBA0CD77EF}" sibTransId="{27D2196B-1DB5-429A-8FF3-F7E6E6FC9EDE}"/>
    <dgm:cxn modelId="{78421DFA-E44B-406B-AD4B-5BE7609E4855}" type="presParOf" srcId="{52733B55-F124-4053-B3BC-56B191410F3F}" destId="{F54D459E-1C9D-4076-89CE-D18852980F01}" srcOrd="0" destOrd="0" presId="urn:microsoft.com/office/officeart/2008/layout/VerticalCurvedList"/>
    <dgm:cxn modelId="{DF9A5B37-ED7B-48EE-AAAF-A6E2C8B8CFBD}" type="presParOf" srcId="{F54D459E-1C9D-4076-89CE-D18852980F01}" destId="{3553F10A-F119-42CA-8154-13AB41F7D545}" srcOrd="0" destOrd="0" presId="urn:microsoft.com/office/officeart/2008/layout/VerticalCurvedList"/>
    <dgm:cxn modelId="{F438E3ED-3F06-4E16-9142-061B2CF263FC}" type="presParOf" srcId="{3553F10A-F119-42CA-8154-13AB41F7D545}" destId="{6B879683-0833-4D04-A7DD-B44EE5FAB4F6}" srcOrd="0" destOrd="0" presId="urn:microsoft.com/office/officeart/2008/layout/VerticalCurvedList"/>
    <dgm:cxn modelId="{5DDF4F9B-479A-48A6-9B36-A5A2DD186F13}" type="presParOf" srcId="{3553F10A-F119-42CA-8154-13AB41F7D545}" destId="{976BF397-0D96-4033-8A2B-3AF6B7858583}" srcOrd="1" destOrd="0" presId="urn:microsoft.com/office/officeart/2008/layout/VerticalCurvedList"/>
    <dgm:cxn modelId="{04DB3098-7231-46BE-9BD2-04CC3E3A79D7}" type="presParOf" srcId="{3553F10A-F119-42CA-8154-13AB41F7D545}" destId="{1968FF9B-91D6-476C-B8BA-C48F4BC65C12}" srcOrd="2" destOrd="0" presId="urn:microsoft.com/office/officeart/2008/layout/VerticalCurvedList"/>
    <dgm:cxn modelId="{656994E5-E720-437A-A433-36514776616B}" type="presParOf" srcId="{3553F10A-F119-42CA-8154-13AB41F7D545}" destId="{B3FDA8FE-4014-44DA-AADC-EA7C63DFB0A8}" srcOrd="3" destOrd="0" presId="urn:microsoft.com/office/officeart/2008/layout/VerticalCurvedList"/>
    <dgm:cxn modelId="{1EAAC716-2F61-427B-B071-476D6157DB31}" type="presParOf" srcId="{F54D459E-1C9D-4076-89CE-D18852980F01}" destId="{8514E183-E59A-474B-B95A-A617DBF20411}" srcOrd="1" destOrd="0" presId="urn:microsoft.com/office/officeart/2008/layout/VerticalCurvedList"/>
    <dgm:cxn modelId="{B30BFF29-EE78-4C95-AE9F-DDDA9F16A17C}" type="presParOf" srcId="{F54D459E-1C9D-4076-89CE-D18852980F01}" destId="{DD65292B-9E89-4AA3-B3E9-AFEA365327C1}" srcOrd="2" destOrd="0" presId="urn:microsoft.com/office/officeart/2008/layout/VerticalCurvedList"/>
    <dgm:cxn modelId="{FF923B8C-CB95-4684-A643-131497F65DA5}" type="presParOf" srcId="{DD65292B-9E89-4AA3-B3E9-AFEA365327C1}" destId="{40D4389A-64C5-4CD7-A545-9BAA649BC14E}" srcOrd="0" destOrd="0" presId="urn:microsoft.com/office/officeart/2008/layout/VerticalCurvedList"/>
    <dgm:cxn modelId="{281F8777-A840-44E0-92D5-912B2C5A91A0}" type="presParOf" srcId="{F54D459E-1C9D-4076-89CE-D18852980F01}" destId="{27FA5B96-FBE3-4F3F-A211-78E78F368813}" srcOrd="3" destOrd="0" presId="urn:microsoft.com/office/officeart/2008/layout/VerticalCurvedList"/>
    <dgm:cxn modelId="{CA226ED5-F18D-4EA3-8F2E-5B61C896FD57}" type="presParOf" srcId="{F54D459E-1C9D-4076-89CE-D18852980F01}" destId="{66BE1B20-1172-480F-BBCF-42150704B60C}" srcOrd="4" destOrd="0" presId="urn:microsoft.com/office/officeart/2008/layout/VerticalCurvedList"/>
    <dgm:cxn modelId="{C34F34CC-C42F-41DC-BB6F-9D27DFF5691A}" type="presParOf" srcId="{66BE1B20-1172-480F-BBCF-42150704B60C}" destId="{B0FF473C-E7EC-42BE-8E2C-6DD38EE0D984}" srcOrd="0" destOrd="0" presId="urn:microsoft.com/office/officeart/2008/layout/VerticalCurvedList"/>
    <dgm:cxn modelId="{F1CD2783-A4B9-4529-9ED7-4D2179CA8B5B}" type="presParOf" srcId="{F54D459E-1C9D-4076-89CE-D18852980F01}" destId="{FBB355D6-235A-472F-BB01-548C71ADD1E8}" srcOrd="5" destOrd="0" presId="urn:microsoft.com/office/officeart/2008/layout/VerticalCurvedList"/>
    <dgm:cxn modelId="{B57EFB3D-E33F-4CEC-97A8-CFAACD0EE73C}" type="presParOf" srcId="{F54D459E-1C9D-4076-89CE-D18852980F01}" destId="{25F6C4B6-D866-48D6-B461-BA202EA45F20}" srcOrd="6" destOrd="0" presId="urn:microsoft.com/office/officeart/2008/layout/VerticalCurvedList"/>
    <dgm:cxn modelId="{E644DB65-C7B1-4A6B-AB67-F629BFCEEF9B}" type="presParOf" srcId="{25F6C4B6-D866-48D6-B461-BA202EA45F20}" destId="{1D2F67E0-52EA-4510-9A5D-8DB821702163}" srcOrd="0" destOrd="0" presId="urn:microsoft.com/office/officeart/2008/layout/VerticalCurvedList"/>
    <dgm:cxn modelId="{B8110ADC-BF7A-4FD7-8602-CD2D481AB36D}" type="presParOf" srcId="{F54D459E-1C9D-4076-89CE-D18852980F01}" destId="{6F9B8813-3DB4-46CA-A8DC-52128E024619}" srcOrd="7" destOrd="0" presId="urn:microsoft.com/office/officeart/2008/layout/VerticalCurvedList"/>
    <dgm:cxn modelId="{B6642AFC-627C-41E3-B309-48574F50C03F}" type="presParOf" srcId="{F54D459E-1C9D-4076-89CE-D18852980F01}" destId="{311872BA-DEB9-4E2A-BB33-9FE1EE788EF7}" srcOrd="8" destOrd="0" presId="urn:microsoft.com/office/officeart/2008/layout/VerticalCurvedList"/>
    <dgm:cxn modelId="{9A245E0B-CDC6-4C3C-85D9-EE12EAD846BA}" type="presParOf" srcId="{311872BA-DEB9-4E2A-BB33-9FE1EE788EF7}" destId="{4082356D-2A46-4E09-9F49-9E4FAE81FF27}" srcOrd="0" destOrd="0" presId="urn:microsoft.com/office/officeart/2008/layout/VerticalCurvedList"/>
    <dgm:cxn modelId="{C19E25FD-D011-4D71-B339-4F73979367FD}" type="presParOf" srcId="{F54D459E-1C9D-4076-89CE-D18852980F01}" destId="{0285C456-E7B4-4919-9DDC-7E24CCD7E845}" srcOrd="9" destOrd="0" presId="urn:microsoft.com/office/officeart/2008/layout/VerticalCurvedList"/>
    <dgm:cxn modelId="{123A690C-F5DC-437B-A847-70178B4A7B5C}" type="presParOf" srcId="{F54D459E-1C9D-4076-89CE-D18852980F01}" destId="{EF393152-4980-4C7E-A338-2C726E4F6E21}" srcOrd="10" destOrd="0" presId="urn:microsoft.com/office/officeart/2008/layout/VerticalCurvedList"/>
    <dgm:cxn modelId="{E5A6AB80-4B8D-46B3-B286-224C83D44DC9}" type="presParOf" srcId="{EF393152-4980-4C7E-A338-2C726E4F6E21}" destId="{2FD589D4-2E12-482E-91BF-A1B0C50ED306}" srcOrd="0" destOrd="0" presId="urn:microsoft.com/office/officeart/2008/layout/VerticalCurvedList"/>
    <dgm:cxn modelId="{1344D82D-E51A-41A9-9850-1EE33AF489D1}" type="presParOf" srcId="{F54D459E-1C9D-4076-89CE-D18852980F01}" destId="{29067868-7E81-4E0B-81D2-D1BA9DF935F3}" srcOrd="11" destOrd="0" presId="urn:microsoft.com/office/officeart/2008/layout/VerticalCurvedList"/>
    <dgm:cxn modelId="{34A1F0B1-39AE-4FD3-93FA-834B574E7926}" type="presParOf" srcId="{F54D459E-1C9D-4076-89CE-D18852980F01}" destId="{6264A104-A2EE-4CFF-BCAE-C2E15C4C6265}" srcOrd="12" destOrd="0" presId="urn:microsoft.com/office/officeart/2008/layout/VerticalCurvedList"/>
    <dgm:cxn modelId="{D51BC7B1-748C-4BBF-BE2C-897E99B67358}" type="presParOf" srcId="{6264A104-A2EE-4CFF-BCAE-C2E15C4C6265}" destId="{C90376AA-3F9F-447F-A9C8-5DE80D44C098}"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10.xml><?xml version="1.0" encoding="utf-8"?>
<dgm:dataModel xmlns:dgm="http://schemas.openxmlformats.org/drawingml/2006/diagram" xmlns:a="http://schemas.openxmlformats.org/drawingml/2006/main">
  <dgm:ptLst>
    <dgm:pt modelId="{FF5814A3-F3DF-4181-AC69-23E15CDF337C}" type="doc">
      <dgm:prSet loTypeId="urn:microsoft.com/office/officeart/2005/8/layout/vList2" loCatId="list" qsTypeId="urn:microsoft.com/office/officeart/2005/8/quickstyle/simple1" qsCatId="simple" csTypeId="urn:microsoft.com/office/officeart/2005/8/colors/accent6_1" csCatId="accent6"/>
      <dgm:spPr/>
      <dgm:t>
        <a:bodyPr/>
        <a:lstStyle/>
        <a:p>
          <a:endParaRPr lang="es-EC"/>
        </a:p>
      </dgm:t>
    </dgm:pt>
    <dgm:pt modelId="{EE4C6FEA-6BCD-41CD-BAE0-7ABF600CD63A}">
      <dgm:prSet/>
      <dgm:spPr/>
      <dgm:t>
        <a:bodyPr/>
        <a:lstStyle/>
        <a:p>
          <a:r>
            <a:rPr lang="es-EC" b="0" i="0" dirty="0"/>
            <a:t>Objetivos</a:t>
          </a:r>
          <a:r>
            <a:rPr lang="es-EC" b="0" i="1" dirty="0"/>
            <a:t> </a:t>
          </a:r>
          <a:r>
            <a:rPr lang="es-EC" b="0" i="0" dirty="0"/>
            <a:t>específicos</a:t>
          </a:r>
          <a:endParaRPr lang="es-EC" dirty="0"/>
        </a:p>
      </dgm:t>
    </dgm:pt>
    <dgm:pt modelId="{33B895FF-610B-4FB7-817C-55F39F1A0754}" type="parTrans" cxnId="{F9F3F1B5-AA29-4FCE-88E8-8992612A8452}">
      <dgm:prSet/>
      <dgm:spPr/>
      <dgm:t>
        <a:bodyPr/>
        <a:lstStyle/>
        <a:p>
          <a:endParaRPr lang="es-EC"/>
        </a:p>
      </dgm:t>
    </dgm:pt>
    <dgm:pt modelId="{3BC51AD9-5746-47F1-A949-DA2888FF7C83}" type="sibTrans" cxnId="{F9F3F1B5-AA29-4FCE-88E8-8992612A8452}">
      <dgm:prSet/>
      <dgm:spPr/>
      <dgm:t>
        <a:bodyPr/>
        <a:lstStyle/>
        <a:p>
          <a:endParaRPr lang="es-EC"/>
        </a:p>
      </dgm:t>
    </dgm:pt>
    <dgm:pt modelId="{2E058A08-2109-4B13-AA62-58AF4B48E3C6}" type="pres">
      <dgm:prSet presAssocID="{FF5814A3-F3DF-4181-AC69-23E15CDF337C}" presName="linear" presStyleCnt="0">
        <dgm:presLayoutVars>
          <dgm:animLvl val="lvl"/>
          <dgm:resizeHandles val="exact"/>
        </dgm:presLayoutVars>
      </dgm:prSet>
      <dgm:spPr/>
    </dgm:pt>
    <dgm:pt modelId="{47F93A98-9030-4DDC-AF78-BC92AF1AA7BC}" type="pres">
      <dgm:prSet presAssocID="{EE4C6FEA-6BCD-41CD-BAE0-7ABF600CD63A}" presName="parentText" presStyleLbl="node1" presStyleIdx="0" presStyleCnt="1" custLinFactNeighborY="-25661">
        <dgm:presLayoutVars>
          <dgm:chMax val="0"/>
          <dgm:bulletEnabled val="1"/>
        </dgm:presLayoutVars>
      </dgm:prSet>
      <dgm:spPr/>
    </dgm:pt>
  </dgm:ptLst>
  <dgm:cxnLst>
    <dgm:cxn modelId="{9022179B-917E-4F49-936D-576B9CBA023E}" type="presOf" srcId="{FF5814A3-F3DF-4181-AC69-23E15CDF337C}" destId="{2E058A08-2109-4B13-AA62-58AF4B48E3C6}" srcOrd="0" destOrd="0" presId="urn:microsoft.com/office/officeart/2005/8/layout/vList2"/>
    <dgm:cxn modelId="{AAE8E19E-ED25-43B1-98AD-F1CDAA07BBFD}" type="presOf" srcId="{EE4C6FEA-6BCD-41CD-BAE0-7ABF600CD63A}" destId="{47F93A98-9030-4DDC-AF78-BC92AF1AA7BC}" srcOrd="0" destOrd="0" presId="urn:microsoft.com/office/officeart/2005/8/layout/vList2"/>
    <dgm:cxn modelId="{F9F3F1B5-AA29-4FCE-88E8-8992612A8452}" srcId="{FF5814A3-F3DF-4181-AC69-23E15CDF337C}" destId="{EE4C6FEA-6BCD-41CD-BAE0-7ABF600CD63A}" srcOrd="0" destOrd="0" parTransId="{33B895FF-610B-4FB7-817C-55F39F1A0754}" sibTransId="{3BC51AD9-5746-47F1-A949-DA2888FF7C83}"/>
    <dgm:cxn modelId="{D6BA2B3D-9D46-497F-8E59-5D6D804E6D36}" type="presParOf" srcId="{2E058A08-2109-4B13-AA62-58AF4B48E3C6}" destId="{47F93A98-9030-4DDC-AF78-BC92AF1AA7BC}" srcOrd="0" destOrd="0" presId="urn:microsoft.com/office/officeart/2005/8/layout/v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11F352E-5DF3-446A-96F3-9ED1B1F4056A}" type="doc">
      <dgm:prSet loTypeId="urn:microsoft.com/office/officeart/2009/layout/ReverseList" loCatId="relationship" qsTypeId="urn:microsoft.com/office/officeart/2005/8/quickstyle/simple1" qsCatId="simple" csTypeId="urn:microsoft.com/office/officeart/2005/8/colors/accent6_5" csCatId="accent6" phldr="1"/>
      <dgm:spPr/>
      <dgm:t>
        <a:bodyPr/>
        <a:lstStyle/>
        <a:p>
          <a:endParaRPr lang="es-EC"/>
        </a:p>
      </dgm:t>
    </dgm:pt>
    <dgm:pt modelId="{4E278E6E-A72D-4AE3-A132-17CDF1D782A4}">
      <dgm:prSet phldrT="[Texto]"/>
      <dgm:spPr/>
      <dgm:t>
        <a:bodyPr/>
        <a:lstStyle/>
        <a:p>
          <a:r>
            <a:rPr lang="es-EC"/>
            <a:t>Localizar las áreas potenciales para la instalación de Plantas de Tratamiento de Aguas que ayuden, a reducir la contaminación de la red hidrográfica doble de la Cuenca media del Río Puyango, mediante el método de Análisis de Decisión Multicriterio (ADM), un modelo hidrológico basado en las ecuaciones de Navier Stokes y la aplicación de técnicas SIG.</a:t>
          </a:r>
        </a:p>
      </dgm:t>
    </dgm:pt>
    <dgm:pt modelId="{0CB9E3A7-5D21-48BC-BE63-D7F5B9E148F6}" type="parTrans" cxnId="{475C3757-D22D-4CAB-8704-40213D484F78}">
      <dgm:prSet/>
      <dgm:spPr/>
      <dgm:t>
        <a:bodyPr/>
        <a:lstStyle/>
        <a:p>
          <a:endParaRPr lang="es-EC"/>
        </a:p>
      </dgm:t>
    </dgm:pt>
    <dgm:pt modelId="{544DA290-E921-4CE7-B981-3120B911EC88}" type="sibTrans" cxnId="{475C3757-D22D-4CAB-8704-40213D484F78}">
      <dgm:prSet/>
      <dgm:spPr/>
      <dgm:t>
        <a:bodyPr/>
        <a:lstStyle/>
        <a:p>
          <a:endParaRPr lang="es-EC"/>
        </a:p>
      </dgm:t>
    </dgm:pt>
    <dgm:pt modelId="{856420A9-F9A7-4E13-92E3-9605C4360770}" type="pres">
      <dgm:prSet presAssocID="{211F352E-5DF3-446A-96F3-9ED1B1F4056A}" presName="Name0" presStyleCnt="0">
        <dgm:presLayoutVars>
          <dgm:chMax val="2"/>
          <dgm:chPref val="2"/>
          <dgm:animLvl val="lvl"/>
        </dgm:presLayoutVars>
      </dgm:prSet>
      <dgm:spPr/>
    </dgm:pt>
    <dgm:pt modelId="{F8BAB512-0A75-4B0D-AABC-BEFDE2BFE234}" type="pres">
      <dgm:prSet presAssocID="{211F352E-5DF3-446A-96F3-9ED1B1F4056A}" presName="LeftText" presStyleLbl="revTx" presStyleIdx="0" presStyleCnt="0">
        <dgm:presLayoutVars>
          <dgm:bulletEnabled val="1"/>
        </dgm:presLayoutVars>
      </dgm:prSet>
      <dgm:spPr/>
    </dgm:pt>
    <dgm:pt modelId="{D9717398-20F2-48C6-934C-9677C302994D}" type="pres">
      <dgm:prSet presAssocID="{211F352E-5DF3-446A-96F3-9ED1B1F4056A}" presName="LeftNode" presStyleLbl="bgImgPlace1" presStyleIdx="0" presStyleCnt="1" custScaleX="112715" custLinFactNeighborX="-8866" custLinFactNeighborY="-980">
        <dgm:presLayoutVars>
          <dgm:chMax val="2"/>
          <dgm:chPref val="2"/>
        </dgm:presLayoutVars>
      </dgm:prSet>
      <dgm:spPr/>
    </dgm:pt>
  </dgm:ptLst>
  <dgm:cxnLst>
    <dgm:cxn modelId="{A41EE816-0DB5-4653-91DA-34724C15B263}" type="presOf" srcId="{211F352E-5DF3-446A-96F3-9ED1B1F4056A}" destId="{856420A9-F9A7-4E13-92E3-9605C4360770}" srcOrd="0" destOrd="0" presId="urn:microsoft.com/office/officeart/2009/layout/ReverseList"/>
    <dgm:cxn modelId="{133DB03A-2390-4ECF-BB9C-BFB90891CE7B}" type="presOf" srcId="{4E278E6E-A72D-4AE3-A132-17CDF1D782A4}" destId="{D9717398-20F2-48C6-934C-9677C302994D}" srcOrd="1" destOrd="0" presId="urn:microsoft.com/office/officeart/2009/layout/ReverseList"/>
    <dgm:cxn modelId="{D2642950-947E-4577-A8B2-E52F114D6813}" type="presOf" srcId="{4E278E6E-A72D-4AE3-A132-17CDF1D782A4}" destId="{F8BAB512-0A75-4B0D-AABC-BEFDE2BFE234}" srcOrd="0" destOrd="0" presId="urn:microsoft.com/office/officeart/2009/layout/ReverseList"/>
    <dgm:cxn modelId="{475C3757-D22D-4CAB-8704-40213D484F78}" srcId="{211F352E-5DF3-446A-96F3-9ED1B1F4056A}" destId="{4E278E6E-A72D-4AE3-A132-17CDF1D782A4}" srcOrd="0" destOrd="0" parTransId="{0CB9E3A7-5D21-48BC-BE63-D7F5B9E148F6}" sibTransId="{544DA290-E921-4CE7-B981-3120B911EC88}"/>
    <dgm:cxn modelId="{A94F0457-B7AB-4E43-8CBC-E37EC941BA17}" type="presParOf" srcId="{856420A9-F9A7-4E13-92E3-9605C4360770}" destId="{F8BAB512-0A75-4B0D-AABC-BEFDE2BFE234}" srcOrd="0" destOrd="0" presId="urn:microsoft.com/office/officeart/2009/layout/ReverseList"/>
    <dgm:cxn modelId="{CCF54FF5-0D48-4D67-A537-40B48CECBEB0}" type="presParOf" srcId="{856420A9-F9A7-4E13-92E3-9605C4360770}" destId="{D9717398-20F2-48C6-934C-9677C302994D}" srcOrd="1" destOrd="0" presId="urn:microsoft.com/office/officeart/2009/layout/ReverseList"/>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239B8B7-3E80-4FAC-9ABF-35CE9DE6ABDA}" type="doc">
      <dgm:prSet loTypeId="urn:microsoft.com/office/officeart/2005/8/layout/vList2" loCatId="list" qsTypeId="urn:microsoft.com/office/officeart/2005/8/quickstyle/simple1" qsCatId="simple" csTypeId="urn:microsoft.com/office/officeart/2005/8/colors/accent6_1" csCatId="accent6"/>
      <dgm:spPr/>
      <dgm:t>
        <a:bodyPr/>
        <a:lstStyle/>
        <a:p>
          <a:endParaRPr lang="es-EC"/>
        </a:p>
      </dgm:t>
    </dgm:pt>
    <dgm:pt modelId="{36F5AD92-CD2C-416C-9074-EB00446926D2}">
      <dgm:prSet/>
      <dgm:spPr/>
      <dgm:t>
        <a:bodyPr/>
        <a:lstStyle/>
        <a:p>
          <a:pPr algn="ctr"/>
          <a:r>
            <a:rPr lang="es-EC" b="0" i="0" dirty="0"/>
            <a:t>Objetivo general</a:t>
          </a:r>
          <a:endParaRPr lang="es-EC" dirty="0"/>
        </a:p>
      </dgm:t>
    </dgm:pt>
    <dgm:pt modelId="{A07ACBBC-20AF-4478-BD7E-AD73BA376537}" type="parTrans" cxnId="{4FB3F63F-BEE9-47B3-B95E-5E5B38EAFBA4}">
      <dgm:prSet/>
      <dgm:spPr/>
      <dgm:t>
        <a:bodyPr/>
        <a:lstStyle/>
        <a:p>
          <a:endParaRPr lang="es-EC"/>
        </a:p>
      </dgm:t>
    </dgm:pt>
    <dgm:pt modelId="{6B54D549-1D39-4929-A05A-0EE19EF6F68E}" type="sibTrans" cxnId="{4FB3F63F-BEE9-47B3-B95E-5E5B38EAFBA4}">
      <dgm:prSet/>
      <dgm:spPr/>
      <dgm:t>
        <a:bodyPr/>
        <a:lstStyle/>
        <a:p>
          <a:endParaRPr lang="es-EC"/>
        </a:p>
      </dgm:t>
    </dgm:pt>
    <dgm:pt modelId="{116E2030-E8BC-4981-A2FF-857685473142}" type="pres">
      <dgm:prSet presAssocID="{B239B8B7-3E80-4FAC-9ABF-35CE9DE6ABDA}" presName="linear" presStyleCnt="0">
        <dgm:presLayoutVars>
          <dgm:animLvl val="lvl"/>
          <dgm:resizeHandles val="exact"/>
        </dgm:presLayoutVars>
      </dgm:prSet>
      <dgm:spPr/>
    </dgm:pt>
    <dgm:pt modelId="{B5FDB037-2E90-4A8B-886F-21E213F65DA1}" type="pres">
      <dgm:prSet presAssocID="{36F5AD92-CD2C-416C-9074-EB00446926D2}" presName="parentText" presStyleLbl="node1" presStyleIdx="0" presStyleCnt="1" custLinFactNeighborX="7964" custLinFactNeighborY="0">
        <dgm:presLayoutVars>
          <dgm:chMax val="0"/>
          <dgm:bulletEnabled val="1"/>
        </dgm:presLayoutVars>
      </dgm:prSet>
      <dgm:spPr/>
    </dgm:pt>
  </dgm:ptLst>
  <dgm:cxnLst>
    <dgm:cxn modelId="{F3B6302B-70B9-43D1-8A8E-A94E3BA6B6BB}" type="presOf" srcId="{36F5AD92-CD2C-416C-9074-EB00446926D2}" destId="{B5FDB037-2E90-4A8B-886F-21E213F65DA1}" srcOrd="0" destOrd="0" presId="urn:microsoft.com/office/officeart/2005/8/layout/vList2"/>
    <dgm:cxn modelId="{4FB3F63F-BEE9-47B3-B95E-5E5B38EAFBA4}" srcId="{B239B8B7-3E80-4FAC-9ABF-35CE9DE6ABDA}" destId="{36F5AD92-CD2C-416C-9074-EB00446926D2}" srcOrd="0" destOrd="0" parTransId="{A07ACBBC-20AF-4478-BD7E-AD73BA376537}" sibTransId="{6B54D549-1D39-4929-A05A-0EE19EF6F68E}"/>
    <dgm:cxn modelId="{C50934C4-128C-4A12-92C0-E1C29046ECCD}" type="presOf" srcId="{B239B8B7-3E80-4FAC-9ABF-35CE9DE6ABDA}" destId="{116E2030-E8BC-4981-A2FF-857685473142}" srcOrd="0" destOrd="0" presId="urn:microsoft.com/office/officeart/2005/8/layout/vList2"/>
    <dgm:cxn modelId="{82AFB7AB-8ECE-4EEB-874B-2DDBDAE2E4FC}" type="presParOf" srcId="{116E2030-E8BC-4981-A2FF-857685473142}" destId="{B5FDB037-2E90-4A8B-886F-21E213F65DA1}" srcOrd="0" destOrd="0" presId="urn:microsoft.com/office/officeart/2005/8/layout/vList2"/>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7F58A4E-6131-43EF-98AE-AA1B0C3B82B2}" type="doc">
      <dgm:prSet loTypeId="urn:microsoft.com/office/officeart/2005/8/layout/target3" loCatId="relationship" qsTypeId="urn:microsoft.com/office/officeart/2005/8/quickstyle/simple1" qsCatId="simple" csTypeId="urn:microsoft.com/office/officeart/2005/8/colors/colorful4" csCatId="colorful" phldr="1"/>
      <dgm:spPr/>
      <dgm:t>
        <a:bodyPr/>
        <a:lstStyle/>
        <a:p>
          <a:endParaRPr lang="es-EC"/>
        </a:p>
      </dgm:t>
    </dgm:pt>
    <dgm:pt modelId="{B6E59337-3597-4B11-885F-701A72C775DE}">
      <dgm:prSet/>
      <dgm:spPr/>
      <dgm:t>
        <a:bodyPr/>
        <a:lstStyle/>
        <a:p>
          <a:r>
            <a:rPr lang="es-EC" b="1" i="1" u="sng" dirty="0"/>
            <a:t>METODOLOGÍA</a:t>
          </a:r>
          <a:endParaRPr lang="es-EC" dirty="0"/>
        </a:p>
      </dgm:t>
    </dgm:pt>
    <dgm:pt modelId="{2E2F152A-10E5-4D44-BBEF-6E7D0C1D078A}" type="parTrans" cxnId="{EE80EEBA-2DBE-4000-B5DC-7EC7883DB79F}">
      <dgm:prSet/>
      <dgm:spPr/>
      <dgm:t>
        <a:bodyPr/>
        <a:lstStyle/>
        <a:p>
          <a:endParaRPr lang="es-EC"/>
        </a:p>
      </dgm:t>
    </dgm:pt>
    <dgm:pt modelId="{E38FF0C7-8094-4FED-B56B-258C63A89E6B}" type="sibTrans" cxnId="{EE80EEBA-2DBE-4000-B5DC-7EC7883DB79F}">
      <dgm:prSet/>
      <dgm:spPr/>
      <dgm:t>
        <a:bodyPr/>
        <a:lstStyle/>
        <a:p>
          <a:endParaRPr lang="es-EC"/>
        </a:p>
      </dgm:t>
    </dgm:pt>
    <dgm:pt modelId="{583B3FF2-15E9-4258-BD0C-2195164A5240}" type="pres">
      <dgm:prSet presAssocID="{F7F58A4E-6131-43EF-98AE-AA1B0C3B82B2}" presName="Name0" presStyleCnt="0">
        <dgm:presLayoutVars>
          <dgm:chMax val="7"/>
          <dgm:dir/>
          <dgm:animLvl val="lvl"/>
          <dgm:resizeHandles val="exact"/>
        </dgm:presLayoutVars>
      </dgm:prSet>
      <dgm:spPr/>
    </dgm:pt>
    <dgm:pt modelId="{6D243299-D36E-435B-BEF5-CF7780029E2F}" type="pres">
      <dgm:prSet presAssocID="{B6E59337-3597-4B11-885F-701A72C775DE}" presName="circle1" presStyleLbl="node1" presStyleIdx="0" presStyleCnt="1"/>
      <dgm:spPr/>
    </dgm:pt>
    <dgm:pt modelId="{C6D9CEBC-68D7-4789-B213-761A13A80D4D}" type="pres">
      <dgm:prSet presAssocID="{B6E59337-3597-4B11-885F-701A72C775DE}" presName="space" presStyleCnt="0"/>
      <dgm:spPr/>
    </dgm:pt>
    <dgm:pt modelId="{1E6F3BE1-65BB-4C89-8E96-9B6749063C46}" type="pres">
      <dgm:prSet presAssocID="{B6E59337-3597-4B11-885F-701A72C775DE}" presName="rect1" presStyleLbl="alignAcc1" presStyleIdx="0" presStyleCnt="1"/>
      <dgm:spPr/>
    </dgm:pt>
    <dgm:pt modelId="{A1A8908D-E47E-4B63-9396-2D8A6EBB5707}" type="pres">
      <dgm:prSet presAssocID="{B6E59337-3597-4B11-885F-701A72C775DE}" presName="rect1ParTxNoCh" presStyleLbl="alignAcc1" presStyleIdx="0" presStyleCnt="1">
        <dgm:presLayoutVars>
          <dgm:chMax val="1"/>
          <dgm:bulletEnabled val="1"/>
        </dgm:presLayoutVars>
      </dgm:prSet>
      <dgm:spPr/>
    </dgm:pt>
  </dgm:ptLst>
  <dgm:cxnLst>
    <dgm:cxn modelId="{1ED48222-7D8E-4D7F-A4CF-A2388D81AD85}" type="presOf" srcId="{B6E59337-3597-4B11-885F-701A72C775DE}" destId="{A1A8908D-E47E-4B63-9396-2D8A6EBB5707}" srcOrd="1" destOrd="0" presId="urn:microsoft.com/office/officeart/2005/8/layout/target3"/>
    <dgm:cxn modelId="{BB83E78F-302A-4740-B881-FEB26E1EE267}" type="presOf" srcId="{F7F58A4E-6131-43EF-98AE-AA1B0C3B82B2}" destId="{583B3FF2-15E9-4258-BD0C-2195164A5240}" srcOrd="0" destOrd="0" presId="urn:microsoft.com/office/officeart/2005/8/layout/target3"/>
    <dgm:cxn modelId="{5A21CFB5-0014-4875-AD00-B30D53510E20}" type="presOf" srcId="{B6E59337-3597-4B11-885F-701A72C775DE}" destId="{1E6F3BE1-65BB-4C89-8E96-9B6749063C46}" srcOrd="0" destOrd="0" presId="urn:microsoft.com/office/officeart/2005/8/layout/target3"/>
    <dgm:cxn modelId="{EE80EEBA-2DBE-4000-B5DC-7EC7883DB79F}" srcId="{F7F58A4E-6131-43EF-98AE-AA1B0C3B82B2}" destId="{B6E59337-3597-4B11-885F-701A72C775DE}" srcOrd="0" destOrd="0" parTransId="{2E2F152A-10E5-4D44-BBEF-6E7D0C1D078A}" sibTransId="{E38FF0C7-8094-4FED-B56B-258C63A89E6B}"/>
    <dgm:cxn modelId="{473443E4-627A-4D90-967C-FF75DFDFD2A5}" type="presParOf" srcId="{583B3FF2-15E9-4258-BD0C-2195164A5240}" destId="{6D243299-D36E-435B-BEF5-CF7780029E2F}" srcOrd="0" destOrd="0" presId="urn:microsoft.com/office/officeart/2005/8/layout/target3"/>
    <dgm:cxn modelId="{7E0A856B-0492-429A-B8D5-2DEBA3F7B5F7}" type="presParOf" srcId="{583B3FF2-15E9-4258-BD0C-2195164A5240}" destId="{C6D9CEBC-68D7-4789-B213-761A13A80D4D}" srcOrd="1" destOrd="0" presId="urn:microsoft.com/office/officeart/2005/8/layout/target3"/>
    <dgm:cxn modelId="{009C2441-8DEB-4902-ABE8-8293445A8C69}" type="presParOf" srcId="{583B3FF2-15E9-4258-BD0C-2195164A5240}" destId="{1E6F3BE1-65BB-4C89-8E96-9B6749063C46}" srcOrd="2" destOrd="0" presId="urn:microsoft.com/office/officeart/2005/8/layout/target3"/>
    <dgm:cxn modelId="{A13B4A8B-B575-484A-9E64-AA0AEFF69D29}" type="presParOf" srcId="{583B3FF2-15E9-4258-BD0C-2195164A5240}" destId="{A1A8908D-E47E-4B63-9396-2D8A6EBB5707}" srcOrd="3"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2F3266F-BBDB-42B1-9F33-AC72328C3919}" type="doc">
      <dgm:prSet loTypeId="urn:microsoft.com/office/officeart/2005/8/layout/venn1" loCatId="relationship" qsTypeId="urn:microsoft.com/office/officeart/2005/8/quickstyle/simple4" qsCatId="simple" csTypeId="urn:microsoft.com/office/officeart/2005/8/colors/accent3_4" csCatId="accent3"/>
      <dgm:spPr/>
      <dgm:t>
        <a:bodyPr/>
        <a:lstStyle/>
        <a:p>
          <a:endParaRPr lang="es-EC"/>
        </a:p>
      </dgm:t>
    </dgm:pt>
    <dgm:pt modelId="{FFF49860-A96C-494D-A09D-FDAA72610770}">
      <dgm:prSet/>
      <dgm:spPr/>
      <dgm:t>
        <a:bodyPr/>
        <a:lstStyle/>
        <a:p>
          <a:r>
            <a:rPr lang="es-EC" i="0"/>
            <a:t>Resumen de la Metodología Aplicada</a:t>
          </a:r>
        </a:p>
      </dgm:t>
    </dgm:pt>
    <dgm:pt modelId="{81E3E10F-BC2D-4527-BD47-D7E2E64D5618}" type="parTrans" cxnId="{5ECF7EC3-939D-4E66-91B6-AD26BDD512C4}">
      <dgm:prSet/>
      <dgm:spPr/>
      <dgm:t>
        <a:bodyPr/>
        <a:lstStyle/>
        <a:p>
          <a:endParaRPr lang="es-EC"/>
        </a:p>
      </dgm:t>
    </dgm:pt>
    <dgm:pt modelId="{F126B578-ADA4-4638-9B49-2D1F1C5D4BF4}" type="sibTrans" cxnId="{5ECF7EC3-939D-4E66-91B6-AD26BDD512C4}">
      <dgm:prSet/>
      <dgm:spPr/>
      <dgm:t>
        <a:bodyPr/>
        <a:lstStyle/>
        <a:p>
          <a:endParaRPr lang="es-EC"/>
        </a:p>
      </dgm:t>
    </dgm:pt>
    <dgm:pt modelId="{7CE804E0-2301-40C2-AD33-4A6FFB488BC4}" type="pres">
      <dgm:prSet presAssocID="{92F3266F-BBDB-42B1-9F33-AC72328C3919}" presName="compositeShape" presStyleCnt="0">
        <dgm:presLayoutVars>
          <dgm:chMax val="7"/>
          <dgm:dir/>
          <dgm:resizeHandles val="exact"/>
        </dgm:presLayoutVars>
      </dgm:prSet>
      <dgm:spPr/>
    </dgm:pt>
    <dgm:pt modelId="{375DAD66-323C-4F71-B0E6-842315E0500C}" type="pres">
      <dgm:prSet presAssocID="{FFF49860-A96C-494D-A09D-FDAA72610770}" presName="circ1TxSh" presStyleLbl="vennNode1" presStyleIdx="0" presStyleCnt="1" custLinFactNeighborY="-1705"/>
      <dgm:spPr/>
    </dgm:pt>
  </dgm:ptLst>
  <dgm:cxnLst>
    <dgm:cxn modelId="{B0C5566A-7181-46CD-8F67-17860965F086}" type="presOf" srcId="{FFF49860-A96C-494D-A09D-FDAA72610770}" destId="{375DAD66-323C-4F71-B0E6-842315E0500C}" srcOrd="0" destOrd="0" presId="urn:microsoft.com/office/officeart/2005/8/layout/venn1"/>
    <dgm:cxn modelId="{1E562570-4D1D-41B1-8A4A-9C996912E652}" type="presOf" srcId="{92F3266F-BBDB-42B1-9F33-AC72328C3919}" destId="{7CE804E0-2301-40C2-AD33-4A6FFB488BC4}" srcOrd="0" destOrd="0" presId="urn:microsoft.com/office/officeart/2005/8/layout/venn1"/>
    <dgm:cxn modelId="{5ECF7EC3-939D-4E66-91B6-AD26BDD512C4}" srcId="{92F3266F-BBDB-42B1-9F33-AC72328C3919}" destId="{FFF49860-A96C-494D-A09D-FDAA72610770}" srcOrd="0" destOrd="0" parTransId="{81E3E10F-BC2D-4527-BD47-D7E2E64D5618}" sibTransId="{F126B578-ADA4-4638-9B49-2D1F1C5D4BF4}"/>
    <dgm:cxn modelId="{36987FC0-55C9-4693-941B-7E8AE97AF414}" type="presParOf" srcId="{7CE804E0-2301-40C2-AD33-4A6FFB488BC4}" destId="{375DAD66-323C-4F71-B0E6-842315E0500C}" srcOrd="0"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6B4D34F7-5077-4DBE-A1F3-940A929B441C}" type="doc">
      <dgm:prSet loTypeId="urn:microsoft.com/office/officeart/2005/8/layout/gear1" loCatId="process" qsTypeId="urn:microsoft.com/office/officeart/2005/8/quickstyle/simple5" qsCatId="simple" csTypeId="urn:microsoft.com/office/officeart/2005/8/colors/accent2_5" csCatId="accent2" phldr="1"/>
      <dgm:spPr/>
      <dgm:t>
        <a:bodyPr/>
        <a:lstStyle/>
        <a:p>
          <a:endParaRPr lang="es-EC"/>
        </a:p>
      </dgm:t>
    </dgm:pt>
    <dgm:pt modelId="{39F333E3-1FD7-40B3-BF30-AF168911F059}">
      <dgm:prSet phldrT="[Texto]" custT="1"/>
      <dgm:spPr/>
      <dgm:t>
        <a:bodyPr/>
        <a:lstStyle/>
        <a:p>
          <a:r>
            <a:rPr lang="es-EC" sz="1400" b="1" dirty="0">
              <a:solidFill>
                <a:schemeClr val="tx1"/>
              </a:solidFill>
            </a:rPr>
            <a:t>Fase 1</a:t>
          </a:r>
          <a:br>
            <a:rPr lang="es-EC" sz="1400" b="1" dirty="0">
              <a:solidFill>
                <a:schemeClr val="tx1"/>
              </a:solidFill>
            </a:rPr>
          </a:br>
          <a:br>
            <a:rPr lang="es-EC" sz="1400" dirty="0">
              <a:solidFill>
                <a:schemeClr val="tx1"/>
              </a:solidFill>
            </a:rPr>
          </a:br>
          <a:r>
            <a:rPr lang="es-EC" sz="1400" dirty="0">
              <a:solidFill>
                <a:schemeClr val="tx1"/>
              </a:solidFill>
            </a:rPr>
            <a:t> Localización de áreas en donde será posible la implementarán plantas de tratamiento de aguas</a:t>
          </a:r>
        </a:p>
      </dgm:t>
    </dgm:pt>
    <dgm:pt modelId="{D6375BC6-1B1C-45EC-8881-1B0A3015A38A}" type="parTrans" cxnId="{16B558B2-74C4-4CBC-B572-8CE22F00234B}">
      <dgm:prSet/>
      <dgm:spPr/>
      <dgm:t>
        <a:bodyPr/>
        <a:lstStyle/>
        <a:p>
          <a:endParaRPr lang="es-EC" sz="1200">
            <a:solidFill>
              <a:schemeClr val="tx1"/>
            </a:solidFill>
          </a:endParaRPr>
        </a:p>
      </dgm:t>
    </dgm:pt>
    <dgm:pt modelId="{D15F8369-37CA-4B53-8A53-7A86E44FA6D4}" type="sibTrans" cxnId="{16B558B2-74C4-4CBC-B572-8CE22F00234B}">
      <dgm:prSet/>
      <dgm:spPr/>
      <dgm:t>
        <a:bodyPr/>
        <a:lstStyle/>
        <a:p>
          <a:endParaRPr lang="es-EC" sz="1200">
            <a:solidFill>
              <a:schemeClr val="tx1"/>
            </a:solidFill>
          </a:endParaRPr>
        </a:p>
      </dgm:t>
    </dgm:pt>
    <dgm:pt modelId="{83D74D92-C286-479C-A667-BD73C3226164}">
      <dgm:prSet phldrT="[Texto]" custT="1"/>
      <dgm:spPr/>
      <dgm:t>
        <a:bodyPr/>
        <a:lstStyle/>
        <a:p>
          <a:r>
            <a:rPr lang="es-EC" sz="1600" b="1">
              <a:solidFill>
                <a:schemeClr val="tx1"/>
              </a:solidFill>
            </a:rPr>
            <a:t>Fase 2</a:t>
          </a:r>
          <a:br>
            <a:rPr lang="es-EC" sz="1600">
              <a:solidFill>
                <a:schemeClr val="tx1"/>
              </a:solidFill>
            </a:rPr>
          </a:br>
          <a:br>
            <a:rPr lang="es-EC" sz="1600">
              <a:solidFill>
                <a:schemeClr val="tx1"/>
              </a:solidFill>
            </a:rPr>
          </a:br>
          <a:r>
            <a:rPr lang="es-EC" sz="1600">
              <a:solidFill>
                <a:schemeClr val="tx1"/>
              </a:solidFill>
            </a:rPr>
            <a:t> Modelo</a:t>
          </a:r>
          <a:br>
            <a:rPr lang="es-EC" sz="1600">
              <a:solidFill>
                <a:schemeClr val="tx1"/>
              </a:solidFill>
            </a:rPr>
          </a:br>
          <a:r>
            <a:rPr lang="es-EC" sz="1600">
              <a:solidFill>
                <a:schemeClr val="tx1"/>
              </a:solidFill>
            </a:rPr>
            <a:t>Hidrológico</a:t>
          </a:r>
        </a:p>
      </dgm:t>
    </dgm:pt>
    <dgm:pt modelId="{B4A8B26C-DB74-4D1F-B5D0-9203247E3166}" type="parTrans" cxnId="{B3BCA7A2-865F-47EB-A198-0E9BA1A90F72}">
      <dgm:prSet/>
      <dgm:spPr/>
      <dgm:t>
        <a:bodyPr/>
        <a:lstStyle/>
        <a:p>
          <a:endParaRPr lang="es-EC" sz="1200">
            <a:solidFill>
              <a:schemeClr val="tx1"/>
            </a:solidFill>
          </a:endParaRPr>
        </a:p>
      </dgm:t>
    </dgm:pt>
    <dgm:pt modelId="{C0843F9A-D943-4962-ADE3-636FC3D6777A}" type="sibTrans" cxnId="{B3BCA7A2-865F-47EB-A198-0E9BA1A90F72}">
      <dgm:prSet/>
      <dgm:spPr/>
      <dgm:t>
        <a:bodyPr/>
        <a:lstStyle/>
        <a:p>
          <a:endParaRPr lang="es-EC" sz="1200">
            <a:solidFill>
              <a:schemeClr val="tx1"/>
            </a:solidFill>
          </a:endParaRPr>
        </a:p>
      </dgm:t>
    </dgm:pt>
    <dgm:pt modelId="{B0C57751-36C4-47CD-8C67-06DE0DAD1331}">
      <dgm:prSet phldrT="[Texto]" custT="1"/>
      <dgm:spPr/>
      <dgm:t>
        <a:bodyPr/>
        <a:lstStyle/>
        <a:p>
          <a:r>
            <a:rPr lang="es-EC" sz="1400" b="1">
              <a:solidFill>
                <a:schemeClr val="tx1"/>
              </a:solidFill>
            </a:rPr>
            <a:t>Fase 3</a:t>
          </a:r>
          <a:br>
            <a:rPr lang="es-EC" sz="1400">
              <a:solidFill>
                <a:schemeClr val="tx1"/>
              </a:solidFill>
            </a:rPr>
          </a:br>
          <a:endParaRPr lang="es-EC" sz="1400">
            <a:solidFill>
              <a:schemeClr val="tx1"/>
            </a:solidFill>
          </a:endParaRPr>
        </a:p>
        <a:p>
          <a:r>
            <a:rPr lang="es-EC" sz="1400">
              <a:solidFill>
                <a:schemeClr val="tx1"/>
              </a:solidFill>
            </a:rPr>
            <a:t>Análisis de decisión multicriterio </a:t>
          </a:r>
        </a:p>
      </dgm:t>
    </dgm:pt>
    <dgm:pt modelId="{BE4D0D40-C011-4180-99FF-B11726A86E56}" type="parTrans" cxnId="{59C64510-4E26-4878-B7AB-6F3D9AFC3F32}">
      <dgm:prSet/>
      <dgm:spPr/>
      <dgm:t>
        <a:bodyPr/>
        <a:lstStyle/>
        <a:p>
          <a:endParaRPr lang="es-EC" sz="1200">
            <a:solidFill>
              <a:schemeClr val="tx1"/>
            </a:solidFill>
          </a:endParaRPr>
        </a:p>
      </dgm:t>
    </dgm:pt>
    <dgm:pt modelId="{F3CB8522-CA28-4A77-A954-13CF3FE1801B}" type="sibTrans" cxnId="{59C64510-4E26-4878-B7AB-6F3D9AFC3F32}">
      <dgm:prSet/>
      <dgm:spPr/>
      <dgm:t>
        <a:bodyPr/>
        <a:lstStyle/>
        <a:p>
          <a:endParaRPr lang="es-EC" sz="1200">
            <a:solidFill>
              <a:schemeClr val="tx1"/>
            </a:solidFill>
          </a:endParaRPr>
        </a:p>
      </dgm:t>
    </dgm:pt>
    <dgm:pt modelId="{0B11EE4E-BEFA-4AF5-AF18-F96D24421F47}">
      <dgm:prSet phldrT="[Texto]" custT="1"/>
      <dgm:spPr/>
      <dgm:t>
        <a:bodyPr anchor="ctr"/>
        <a:lstStyle/>
        <a:p>
          <a:r>
            <a:rPr lang="es-EC" sz="1800" dirty="0">
              <a:solidFill>
                <a:schemeClr val="tx1"/>
              </a:solidFill>
            </a:rPr>
            <a:t>Áreas óptimas</a:t>
          </a:r>
        </a:p>
      </dgm:t>
    </dgm:pt>
    <dgm:pt modelId="{9E1CCBE9-35F9-41C0-A79B-2DA4A1F39565}" type="parTrans" cxnId="{80EEFF47-E409-4380-B632-16448AC2F5DE}">
      <dgm:prSet/>
      <dgm:spPr/>
      <dgm:t>
        <a:bodyPr/>
        <a:lstStyle/>
        <a:p>
          <a:endParaRPr lang="es-EC" sz="1200">
            <a:solidFill>
              <a:schemeClr val="tx1"/>
            </a:solidFill>
          </a:endParaRPr>
        </a:p>
      </dgm:t>
    </dgm:pt>
    <dgm:pt modelId="{4F07A75B-340D-4C65-AB9F-988BA2B81837}" type="sibTrans" cxnId="{80EEFF47-E409-4380-B632-16448AC2F5DE}">
      <dgm:prSet/>
      <dgm:spPr/>
      <dgm:t>
        <a:bodyPr/>
        <a:lstStyle/>
        <a:p>
          <a:endParaRPr lang="es-EC" sz="1200">
            <a:solidFill>
              <a:schemeClr val="tx1"/>
            </a:solidFill>
          </a:endParaRPr>
        </a:p>
      </dgm:t>
    </dgm:pt>
    <dgm:pt modelId="{66746295-9193-4E87-BCCA-0E2FCCA494BE}">
      <dgm:prSet phldrT="[Texto]" custT="1"/>
      <dgm:spPr/>
      <dgm:t>
        <a:bodyPr anchor="ctr"/>
        <a:lstStyle/>
        <a:p>
          <a:r>
            <a:rPr lang="es-EC" sz="1800">
              <a:solidFill>
                <a:schemeClr val="tx1"/>
              </a:solidFill>
            </a:rPr>
            <a:t>Criterios</a:t>
          </a:r>
        </a:p>
      </dgm:t>
    </dgm:pt>
    <dgm:pt modelId="{141E1211-00D8-4A00-AA82-1398E2D16183}" type="parTrans" cxnId="{B9152BC6-8CC2-4FA2-BA57-5320905943F5}">
      <dgm:prSet/>
      <dgm:spPr/>
      <dgm:t>
        <a:bodyPr/>
        <a:lstStyle/>
        <a:p>
          <a:endParaRPr lang="es-EC" sz="1200">
            <a:solidFill>
              <a:schemeClr val="tx1"/>
            </a:solidFill>
          </a:endParaRPr>
        </a:p>
      </dgm:t>
    </dgm:pt>
    <dgm:pt modelId="{ADF519C5-0652-4086-8111-CC57EED95ECA}" type="sibTrans" cxnId="{B9152BC6-8CC2-4FA2-BA57-5320905943F5}">
      <dgm:prSet/>
      <dgm:spPr/>
      <dgm:t>
        <a:bodyPr/>
        <a:lstStyle/>
        <a:p>
          <a:endParaRPr lang="es-EC" sz="1200">
            <a:solidFill>
              <a:schemeClr val="tx1"/>
            </a:solidFill>
          </a:endParaRPr>
        </a:p>
      </dgm:t>
    </dgm:pt>
    <dgm:pt modelId="{63CED5ED-A7E2-4CC6-9C48-62A0CF17B3BD}">
      <dgm:prSet phldrT="[Texto]" custT="1"/>
      <dgm:spPr/>
      <dgm:t>
        <a:bodyPr anchor="ctr"/>
        <a:lstStyle/>
        <a:p>
          <a:r>
            <a:rPr lang="es-EC" sz="1800">
              <a:solidFill>
                <a:schemeClr val="tx1"/>
              </a:solidFill>
            </a:rPr>
            <a:t>Factores</a:t>
          </a:r>
        </a:p>
      </dgm:t>
    </dgm:pt>
    <dgm:pt modelId="{6657FB8C-4D92-48AA-9C1E-AC5AB9C7562C}" type="parTrans" cxnId="{C62E33F6-C597-422B-83F1-1064F0126A5B}">
      <dgm:prSet/>
      <dgm:spPr/>
      <dgm:t>
        <a:bodyPr/>
        <a:lstStyle/>
        <a:p>
          <a:endParaRPr lang="es-EC" sz="1200">
            <a:solidFill>
              <a:schemeClr val="tx1"/>
            </a:solidFill>
          </a:endParaRPr>
        </a:p>
      </dgm:t>
    </dgm:pt>
    <dgm:pt modelId="{807EC5BB-24A5-4D4C-8A52-EBDFA7BCBC34}" type="sibTrans" cxnId="{C62E33F6-C597-422B-83F1-1064F0126A5B}">
      <dgm:prSet/>
      <dgm:spPr/>
      <dgm:t>
        <a:bodyPr/>
        <a:lstStyle/>
        <a:p>
          <a:endParaRPr lang="es-EC" sz="1200">
            <a:solidFill>
              <a:schemeClr val="tx1"/>
            </a:solidFill>
          </a:endParaRPr>
        </a:p>
      </dgm:t>
    </dgm:pt>
    <dgm:pt modelId="{7FB94772-00BB-44FB-ABFE-3DD066666ADD}">
      <dgm:prSet phldrT="[Texto]" custT="1"/>
      <dgm:spPr/>
      <dgm:t>
        <a:bodyPr/>
        <a:lstStyle/>
        <a:p>
          <a:r>
            <a:rPr lang="es-ES" sz="1800">
              <a:solidFill>
                <a:schemeClr val="tx1"/>
              </a:solidFill>
            </a:rPr>
            <a:t>Profundidad media</a:t>
          </a:r>
          <a:endParaRPr lang="es-EC" sz="1800" dirty="0">
            <a:solidFill>
              <a:schemeClr val="tx1"/>
            </a:solidFill>
          </a:endParaRPr>
        </a:p>
      </dgm:t>
    </dgm:pt>
    <dgm:pt modelId="{1AB4CD61-45A3-4306-A702-E9BA2B51B343}" type="parTrans" cxnId="{31558E24-0987-47B3-A3AF-5BF0082BDFE3}">
      <dgm:prSet/>
      <dgm:spPr/>
      <dgm:t>
        <a:bodyPr/>
        <a:lstStyle/>
        <a:p>
          <a:endParaRPr lang="es-EC" sz="1200">
            <a:solidFill>
              <a:schemeClr val="tx1"/>
            </a:solidFill>
          </a:endParaRPr>
        </a:p>
      </dgm:t>
    </dgm:pt>
    <dgm:pt modelId="{9DA7B804-BD21-448D-8E68-23A61365C0F8}" type="sibTrans" cxnId="{31558E24-0987-47B3-A3AF-5BF0082BDFE3}">
      <dgm:prSet/>
      <dgm:spPr/>
      <dgm:t>
        <a:bodyPr/>
        <a:lstStyle/>
        <a:p>
          <a:endParaRPr lang="es-EC" sz="1200">
            <a:solidFill>
              <a:schemeClr val="tx1"/>
            </a:solidFill>
          </a:endParaRPr>
        </a:p>
      </dgm:t>
    </dgm:pt>
    <dgm:pt modelId="{C2D83C56-9433-48B8-93C1-4FFD7FE0DBB1}">
      <dgm:prSet phldrT="[Texto]" custT="1"/>
      <dgm:spPr/>
      <dgm:t>
        <a:bodyPr/>
        <a:lstStyle/>
        <a:p>
          <a:r>
            <a:rPr lang="es-ES" sz="1800">
              <a:solidFill>
                <a:schemeClr val="tx1"/>
              </a:solidFill>
            </a:rPr>
            <a:t>Velocidad en la profundidad media</a:t>
          </a:r>
          <a:endParaRPr lang="es-EC" sz="1800">
            <a:solidFill>
              <a:schemeClr val="tx1"/>
            </a:solidFill>
          </a:endParaRPr>
        </a:p>
      </dgm:t>
    </dgm:pt>
    <dgm:pt modelId="{9E26E0D4-DD3D-40D2-9A4F-C6963094B0F4}" type="parTrans" cxnId="{4072514F-E750-461F-82EA-C58C292B48D2}">
      <dgm:prSet/>
      <dgm:spPr/>
      <dgm:t>
        <a:bodyPr/>
        <a:lstStyle/>
        <a:p>
          <a:endParaRPr lang="es-EC" sz="1200">
            <a:solidFill>
              <a:schemeClr val="tx1"/>
            </a:solidFill>
          </a:endParaRPr>
        </a:p>
      </dgm:t>
    </dgm:pt>
    <dgm:pt modelId="{DCAFB209-F65E-4A10-8BDF-D97212C0FEDD}" type="sibTrans" cxnId="{4072514F-E750-461F-82EA-C58C292B48D2}">
      <dgm:prSet/>
      <dgm:spPr/>
      <dgm:t>
        <a:bodyPr/>
        <a:lstStyle/>
        <a:p>
          <a:endParaRPr lang="es-EC" sz="1200">
            <a:solidFill>
              <a:schemeClr val="tx1"/>
            </a:solidFill>
          </a:endParaRPr>
        </a:p>
      </dgm:t>
    </dgm:pt>
    <dgm:pt modelId="{5B06E472-D915-468A-AACE-3690AF85CD5C}">
      <dgm:prSet phldrT="[Texto]" custT="1"/>
      <dgm:spPr/>
      <dgm:t>
        <a:bodyPr anchor="ctr"/>
        <a:lstStyle/>
        <a:p>
          <a:r>
            <a:rPr lang="es-EC" sz="1800" dirty="0">
              <a:solidFill>
                <a:schemeClr val="tx1"/>
              </a:solidFill>
            </a:rPr>
            <a:t>Restricciones</a:t>
          </a:r>
        </a:p>
      </dgm:t>
    </dgm:pt>
    <dgm:pt modelId="{8F7018D5-4CF9-4F72-8542-893F311D9BF3}" type="sibTrans" cxnId="{1852A963-A384-4893-896A-411DBC9F10F2}">
      <dgm:prSet/>
      <dgm:spPr/>
      <dgm:t>
        <a:bodyPr/>
        <a:lstStyle/>
        <a:p>
          <a:endParaRPr lang="es-EC" sz="1200">
            <a:solidFill>
              <a:schemeClr val="tx1"/>
            </a:solidFill>
          </a:endParaRPr>
        </a:p>
      </dgm:t>
    </dgm:pt>
    <dgm:pt modelId="{7D934373-72B9-4388-ACF7-3CE15FC13F41}" type="parTrans" cxnId="{1852A963-A384-4893-896A-411DBC9F10F2}">
      <dgm:prSet/>
      <dgm:spPr/>
      <dgm:t>
        <a:bodyPr/>
        <a:lstStyle/>
        <a:p>
          <a:endParaRPr lang="es-EC" sz="1200">
            <a:solidFill>
              <a:schemeClr val="tx1"/>
            </a:solidFill>
          </a:endParaRPr>
        </a:p>
      </dgm:t>
    </dgm:pt>
    <dgm:pt modelId="{4EA1E1EF-D85D-4A0E-8247-A85651086862}" type="pres">
      <dgm:prSet presAssocID="{6B4D34F7-5077-4DBE-A1F3-940A929B441C}" presName="composite" presStyleCnt="0">
        <dgm:presLayoutVars>
          <dgm:chMax val="3"/>
          <dgm:animLvl val="lvl"/>
          <dgm:resizeHandles val="exact"/>
        </dgm:presLayoutVars>
      </dgm:prSet>
      <dgm:spPr/>
    </dgm:pt>
    <dgm:pt modelId="{E1A2D036-862C-445C-81B2-3537859691B7}" type="pres">
      <dgm:prSet presAssocID="{39F333E3-1FD7-40B3-BF30-AF168911F059}" presName="gear1" presStyleLbl="node1" presStyleIdx="0" presStyleCnt="3" custLinFactNeighborX="-308" custLinFactNeighborY="-1850">
        <dgm:presLayoutVars>
          <dgm:chMax val="1"/>
          <dgm:bulletEnabled val="1"/>
        </dgm:presLayoutVars>
      </dgm:prSet>
      <dgm:spPr/>
    </dgm:pt>
    <dgm:pt modelId="{9D6B41C9-33A0-4AFF-A562-611273BC1807}" type="pres">
      <dgm:prSet presAssocID="{39F333E3-1FD7-40B3-BF30-AF168911F059}" presName="gear1srcNode" presStyleLbl="node1" presStyleIdx="0" presStyleCnt="3"/>
      <dgm:spPr/>
    </dgm:pt>
    <dgm:pt modelId="{85A185A0-2660-4E50-8ABA-8E9B87A8ED4F}" type="pres">
      <dgm:prSet presAssocID="{39F333E3-1FD7-40B3-BF30-AF168911F059}" presName="gear1dstNode" presStyleLbl="node1" presStyleIdx="0" presStyleCnt="3"/>
      <dgm:spPr/>
    </dgm:pt>
    <dgm:pt modelId="{4CA74E9F-BFDC-4FA1-96B0-47559DBDF429}" type="pres">
      <dgm:prSet presAssocID="{39F333E3-1FD7-40B3-BF30-AF168911F059}" presName="gear1ch" presStyleLbl="fgAcc1" presStyleIdx="0" presStyleCnt="3" custScaleX="104887" custScaleY="80910" custLinFactNeighborX="-11144" custLinFactNeighborY="8883">
        <dgm:presLayoutVars>
          <dgm:chMax val="0"/>
          <dgm:bulletEnabled val="1"/>
        </dgm:presLayoutVars>
      </dgm:prSet>
      <dgm:spPr/>
    </dgm:pt>
    <dgm:pt modelId="{6E6AC747-2668-49F7-91C8-E3FB4C87F975}" type="pres">
      <dgm:prSet presAssocID="{83D74D92-C286-479C-A667-BD73C3226164}" presName="gear2" presStyleLbl="node1" presStyleIdx="1" presStyleCnt="3">
        <dgm:presLayoutVars>
          <dgm:chMax val="1"/>
          <dgm:bulletEnabled val="1"/>
        </dgm:presLayoutVars>
      </dgm:prSet>
      <dgm:spPr/>
    </dgm:pt>
    <dgm:pt modelId="{A1958856-9281-402C-88B0-8CA623FD4E55}" type="pres">
      <dgm:prSet presAssocID="{83D74D92-C286-479C-A667-BD73C3226164}" presName="gear2srcNode" presStyleLbl="node1" presStyleIdx="1" presStyleCnt="3"/>
      <dgm:spPr/>
    </dgm:pt>
    <dgm:pt modelId="{31E284B0-57D9-40A0-8DC5-6EF76EF4178E}" type="pres">
      <dgm:prSet presAssocID="{83D74D92-C286-479C-A667-BD73C3226164}" presName="gear2dstNode" presStyleLbl="node1" presStyleIdx="1" presStyleCnt="3"/>
      <dgm:spPr/>
    </dgm:pt>
    <dgm:pt modelId="{4B909D6C-C5C3-4914-8E95-3DE119049784}" type="pres">
      <dgm:prSet presAssocID="{83D74D92-C286-479C-A667-BD73C3226164}" presName="gear2ch" presStyleLbl="fgAcc1" presStyleIdx="1" presStyleCnt="3" custScaleX="107434" custScaleY="123950" custLinFactNeighborX="-12113" custLinFactNeighborY="20997">
        <dgm:presLayoutVars>
          <dgm:chMax val="0"/>
          <dgm:bulletEnabled val="1"/>
        </dgm:presLayoutVars>
      </dgm:prSet>
      <dgm:spPr/>
    </dgm:pt>
    <dgm:pt modelId="{AA0D33C3-9C6B-41C1-ADA7-3C55A4A5E025}" type="pres">
      <dgm:prSet presAssocID="{B0C57751-36C4-47CD-8C67-06DE0DAD1331}" presName="gear3" presStyleLbl="node1" presStyleIdx="2" presStyleCnt="3"/>
      <dgm:spPr/>
    </dgm:pt>
    <dgm:pt modelId="{E05A1783-50C4-4600-91A7-78DA85974C11}" type="pres">
      <dgm:prSet presAssocID="{B0C57751-36C4-47CD-8C67-06DE0DAD1331}" presName="gear3tx" presStyleLbl="node1" presStyleIdx="2" presStyleCnt="3">
        <dgm:presLayoutVars>
          <dgm:chMax val="1"/>
          <dgm:bulletEnabled val="1"/>
        </dgm:presLayoutVars>
      </dgm:prSet>
      <dgm:spPr/>
    </dgm:pt>
    <dgm:pt modelId="{63043F7C-23BC-4FA3-8CE4-2D0240802D8F}" type="pres">
      <dgm:prSet presAssocID="{B0C57751-36C4-47CD-8C67-06DE0DAD1331}" presName="gear3srcNode" presStyleLbl="node1" presStyleIdx="2" presStyleCnt="3"/>
      <dgm:spPr/>
    </dgm:pt>
    <dgm:pt modelId="{711BD191-3FC6-42B1-96E5-8C1537E08611}" type="pres">
      <dgm:prSet presAssocID="{B0C57751-36C4-47CD-8C67-06DE0DAD1331}" presName="gear3dstNode" presStyleLbl="node1" presStyleIdx="2" presStyleCnt="3"/>
      <dgm:spPr/>
    </dgm:pt>
    <dgm:pt modelId="{30142B8F-3813-4533-B6FA-A447BE1C9112}" type="pres">
      <dgm:prSet presAssocID="{B0C57751-36C4-47CD-8C67-06DE0DAD1331}" presName="gear3ch" presStyleLbl="fgAcc1" presStyleIdx="2" presStyleCnt="3" custScaleX="96475" custScaleY="43736" custLinFactNeighborX="-4616" custLinFactNeighborY="-1615">
        <dgm:presLayoutVars>
          <dgm:chMax val="0"/>
          <dgm:bulletEnabled val="1"/>
        </dgm:presLayoutVars>
      </dgm:prSet>
      <dgm:spPr/>
    </dgm:pt>
    <dgm:pt modelId="{4D02B0AF-1D20-41E0-98EC-778C750778C0}" type="pres">
      <dgm:prSet presAssocID="{D15F8369-37CA-4B53-8A53-7A86E44FA6D4}" presName="connector1" presStyleLbl="sibTrans2D1" presStyleIdx="0" presStyleCnt="3"/>
      <dgm:spPr/>
    </dgm:pt>
    <dgm:pt modelId="{88115C86-1C6C-4565-9366-F150603044C8}" type="pres">
      <dgm:prSet presAssocID="{C0843F9A-D943-4962-ADE3-636FC3D6777A}" presName="connector2" presStyleLbl="sibTrans2D1" presStyleIdx="1" presStyleCnt="3"/>
      <dgm:spPr/>
    </dgm:pt>
    <dgm:pt modelId="{06E5A946-630E-499C-A6D8-B30AFCEE9A89}" type="pres">
      <dgm:prSet presAssocID="{F3CB8522-CA28-4A77-A954-13CF3FE1801B}" presName="connector3" presStyleLbl="sibTrans2D1" presStyleIdx="2" presStyleCnt="3"/>
      <dgm:spPr/>
    </dgm:pt>
  </dgm:ptLst>
  <dgm:cxnLst>
    <dgm:cxn modelId="{2E4C3406-E34F-44DE-8C0F-0ED405FCF0A9}" type="presOf" srcId="{B0C57751-36C4-47CD-8C67-06DE0DAD1331}" destId="{711BD191-3FC6-42B1-96E5-8C1537E08611}" srcOrd="3" destOrd="0" presId="urn:microsoft.com/office/officeart/2005/8/layout/gear1"/>
    <dgm:cxn modelId="{59C64510-4E26-4878-B7AB-6F3D9AFC3F32}" srcId="{6B4D34F7-5077-4DBE-A1F3-940A929B441C}" destId="{B0C57751-36C4-47CD-8C67-06DE0DAD1331}" srcOrd="2" destOrd="0" parTransId="{BE4D0D40-C011-4180-99FF-B11726A86E56}" sibTransId="{F3CB8522-CA28-4A77-A954-13CF3FE1801B}"/>
    <dgm:cxn modelId="{31558E24-0987-47B3-A3AF-5BF0082BDFE3}" srcId="{83D74D92-C286-479C-A667-BD73C3226164}" destId="{7FB94772-00BB-44FB-ABFE-3DD066666ADD}" srcOrd="0" destOrd="0" parTransId="{1AB4CD61-45A3-4306-A702-E9BA2B51B343}" sibTransId="{9DA7B804-BD21-448D-8E68-23A61365C0F8}"/>
    <dgm:cxn modelId="{6A0DFD2E-76F2-482B-B031-554BB341B0C0}" type="presOf" srcId="{5B06E472-D915-468A-AACE-3690AF85CD5C}" destId="{4CA74E9F-BFDC-4FA1-96B0-47559DBDF429}" srcOrd="0" destOrd="0" presId="urn:microsoft.com/office/officeart/2005/8/layout/gear1"/>
    <dgm:cxn modelId="{1852A963-A384-4893-896A-411DBC9F10F2}" srcId="{39F333E3-1FD7-40B3-BF30-AF168911F059}" destId="{5B06E472-D915-468A-AACE-3690AF85CD5C}" srcOrd="0" destOrd="0" parTransId="{7D934373-72B9-4388-ACF7-3CE15FC13F41}" sibTransId="{8F7018D5-4CF9-4F72-8542-893F311D9BF3}"/>
    <dgm:cxn modelId="{979A0165-557C-4D4F-B88B-63E07832A4E2}" type="presOf" srcId="{83D74D92-C286-479C-A667-BD73C3226164}" destId="{6E6AC747-2668-49F7-91C8-E3FB4C87F975}" srcOrd="0" destOrd="0" presId="urn:microsoft.com/office/officeart/2005/8/layout/gear1"/>
    <dgm:cxn modelId="{872B5E65-3C2D-4085-BB67-CF79A6D2DA29}" type="presOf" srcId="{39F333E3-1FD7-40B3-BF30-AF168911F059}" destId="{9D6B41C9-33A0-4AFF-A562-611273BC1807}" srcOrd="1" destOrd="0" presId="urn:microsoft.com/office/officeart/2005/8/layout/gear1"/>
    <dgm:cxn modelId="{80EEFF47-E409-4380-B632-16448AC2F5DE}" srcId="{B0C57751-36C4-47CD-8C67-06DE0DAD1331}" destId="{0B11EE4E-BEFA-4AF5-AF18-F96D24421F47}" srcOrd="0" destOrd="0" parTransId="{9E1CCBE9-35F9-41C0-A79B-2DA4A1F39565}" sibTransId="{4F07A75B-340D-4C65-AB9F-988BA2B81837}"/>
    <dgm:cxn modelId="{4072514F-E750-461F-82EA-C58C292B48D2}" srcId="{83D74D92-C286-479C-A667-BD73C3226164}" destId="{C2D83C56-9433-48B8-93C1-4FFD7FE0DBB1}" srcOrd="1" destOrd="0" parTransId="{9E26E0D4-DD3D-40D2-9A4F-C6963094B0F4}" sibTransId="{DCAFB209-F65E-4A10-8BDF-D97212C0FEDD}"/>
    <dgm:cxn modelId="{22A16D8E-7B54-4554-93F8-B163B5991600}" type="presOf" srcId="{C2D83C56-9433-48B8-93C1-4FFD7FE0DBB1}" destId="{4B909D6C-C5C3-4914-8E95-3DE119049784}" srcOrd="0" destOrd="1" presId="urn:microsoft.com/office/officeart/2005/8/layout/gear1"/>
    <dgm:cxn modelId="{B0A85C92-CEAE-49AF-B8D9-59DEFCD57144}" type="presOf" srcId="{83D74D92-C286-479C-A667-BD73C3226164}" destId="{A1958856-9281-402C-88B0-8CA623FD4E55}" srcOrd="1" destOrd="0" presId="urn:microsoft.com/office/officeart/2005/8/layout/gear1"/>
    <dgm:cxn modelId="{B3BCA7A2-865F-47EB-A198-0E9BA1A90F72}" srcId="{6B4D34F7-5077-4DBE-A1F3-940A929B441C}" destId="{83D74D92-C286-479C-A667-BD73C3226164}" srcOrd="1" destOrd="0" parTransId="{B4A8B26C-DB74-4D1F-B5D0-9203247E3166}" sibTransId="{C0843F9A-D943-4962-ADE3-636FC3D6777A}"/>
    <dgm:cxn modelId="{1E487AA6-333E-4D8A-ADFC-B9357E283650}" type="presOf" srcId="{6B4D34F7-5077-4DBE-A1F3-940A929B441C}" destId="{4EA1E1EF-D85D-4A0E-8247-A85651086862}" srcOrd="0" destOrd="0" presId="urn:microsoft.com/office/officeart/2005/8/layout/gear1"/>
    <dgm:cxn modelId="{DEBC33A8-85DE-4D27-9071-AE45B088CA03}" type="presOf" srcId="{C0843F9A-D943-4962-ADE3-636FC3D6777A}" destId="{88115C86-1C6C-4565-9366-F150603044C8}" srcOrd="0" destOrd="0" presId="urn:microsoft.com/office/officeart/2005/8/layout/gear1"/>
    <dgm:cxn modelId="{42A976AA-ED99-4C8D-B77A-6CDEFCC18280}" type="presOf" srcId="{0B11EE4E-BEFA-4AF5-AF18-F96D24421F47}" destId="{30142B8F-3813-4533-B6FA-A447BE1C9112}" srcOrd="0" destOrd="0" presId="urn:microsoft.com/office/officeart/2005/8/layout/gear1"/>
    <dgm:cxn modelId="{9D2B8DAF-DA32-4E96-8D62-9290F0DE326A}" type="presOf" srcId="{F3CB8522-CA28-4A77-A954-13CF3FE1801B}" destId="{06E5A946-630E-499C-A6D8-B30AFCEE9A89}" srcOrd="0" destOrd="0" presId="urn:microsoft.com/office/officeart/2005/8/layout/gear1"/>
    <dgm:cxn modelId="{16B558B2-74C4-4CBC-B572-8CE22F00234B}" srcId="{6B4D34F7-5077-4DBE-A1F3-940A929B441C}" destId="{39F333E3-1FD7-40B3-BF30-AF168911F059}" srcOrd="0" destOrd="0" parTransId="{D6375BC6-1B1C-45EC-8881-1B0A3015A38A}" sibTransId="{D15F8369-37CA-4B53-8A53-7A86E44FA6D4}"/>
    <dgm:cxn modelId="{100A6DB4-FB77-4DE6-A980-D57BB3A4255F}" type="presOf" srcId="{B0C57751-36C4-47CD-8C67-06DE0DAD1331}" destId="{E05A1783-50C4-4600-91A7-78DA85974C11}" srcOrd="1" destOrd="0" presId="urn:microsoft.com/office/officeart/2005/8/layout/gear1"/>
    <dgm:cxn modelId="{2EC4BFB8-5DE9-4C9B-AAEE-250E8A4BCC90}" type="presOf" srcId="{66746295-9193-4E87-BCCA-0E2FCCA494BE}" destId="{4CA74E9F-BFDC-4FA1-96B0-47559DBDF429}" srcOrd="0" destOrd="1" presId="urn:microsoft.com/office/officeart/2005/8/layout/gear1"/>
    <dgm:cxn modelId="{AEF109BF-6BE1-454D-9A49-8BD34C0F9C1A}" type="presOf" srcId="{D15F8369-37CA-4B53-8A53-7A86E44FA6D4}" destId="{4D02B0AF-1D20-41E0-98EC-778C750778C0}" srcOrd="0" destOrd="0" presId="urn:microsoft.com/office/officeart/2005/8/layout/gear1"/>
    <dgm:cxn modelId="{B0EA12C0-2EDE-4A5A-8AC1-851E7AD8DC87}" type="presOf" srcId="{7FB94772-00BB-44FB-ABFE-3DD066666ADD}" destId="{4B909D6C-C5C3-4914-8E95-3DE119049784}" srcOrd="0" destOrd="0" presId="urn:microsoft.com/office/officeart/2005/8/layout/gear1"/>
    <dgm:cxn modelId="{E0ECA3C0-FB58-4101-88F6-CE12C1040123}" type="presOf" srcId="{B0C57751-36C4-47CD-8C67-06DE0DAD1331}" destId="{AA0D33C3-9C6B-41C1-ADA7-3C55A4A5E025}" srcOrd="0" destOrd="0" presId="urn:microsoft.com/office/officeart/2005/8/layout/gear1"/>
    <dgm:cxn modelId="{B9152BC6-8CC2-4FA2-BA57-5320905943F5}" srcId="{39F333E3-1FD7-40B3-BF30-AF168911F059}" destId="{66746295-9193-4E87-BCCA-0E2FCCA494BE}" srcOrd="1" destOrd="0" parTransId="{141E1211-00D8-4A00-AA82-1398E2D16183}" sibTransId="{ADF519C5-0652-4086-8111-CC57EED95ECA}"/>
    <dgm:cxn modelId="{62A75FD3-0F90-41AD-987E-42CED0731932}" type="presOf" srcId="{39F333E3-1FD7-40B3-BF30-AF168911F059}" destId="{85A185A0-2660-4E50-8ABA-8E9B87A8ED4F}" srcOrd="2" destOrd="0" presId="urn:microsoft.com/office/officeart/2005/8/layout/gear1"/>
    <dgm:cxn modelId="{4C8382EC-521A-426C-A44C-D3B5339EB744}" type="presOf" srcId="{83D74D92-C286-479C-A667-BD73C3226164}" destId="{31E284B0-57D9-40A0-8DC5-6EF76EF4178E}" srcOrd="2" destOrd="0" presId="urn:microsoft.com/office/officeart/2005/8/layout/gear1"/>
    <dgm:cxn modelId="{59D78EF0-C966-49B4-9758-8B433CB64B9A}" type="presOf" srcId="{63CED5ED-A7E2-4CC6-9C48-62A0CF17B3BD}" destId="{4CA74E9F-BFDC-4FA1-96B0-47559DBDF429}" srcOrd="0" destOrd="2" presId="urn:microsoft.com/office/officeart/2005/8/layout/gear1"/>
    <dgm:cxn modelId="{C62E33F6-C597-422B-83F1-1064F0126A5B}" srcId="{39F333E3-1FD7-40B3-BF30-AF168911F059}" destId="{63CED5ED-A7E2-4CC6-9C48-62A0CF17B3BD}" srcOrd="2" destOrd="0" parTransId="{6657FB8C-4D92-48AA-9C1E-AC5AB9C7562C}" sibTransId="{807EC5BB-24A5-4D4C-8A52-EBDFA7BCBC34}"/>
    <dgm:cxn modelId="{C83577F6-F649-40FA-AA13-2A088A4EAAE4}" type="presOf" srcId="{B0C57751-36C4-47CD-8C67-06DE0DAD1331}" destId="{63043F7C-23BC-4FA3-8CE4-2D0240802D8F}" srcOrd="2" destOrd="0" presId="urn:microsoft.com/office/officeart/2005/8/layout/gear1"/>
    <dgm:cxn modelId="{3C204EFC-8563-49A0-898B-979E59BE90CE}" type="presOf" srcId="{39F333E3-1FD7-40B3-BF30-AF168911F059}" destId="{E1A2D036-862C-445C-81B2-3537859691B7}" srcOrd="0" destOrd="0" presId="urn:microsoft.com/office/officeart/2005/8/layout/gear1"/>
    <dgm:cxn modelId="{93C0A6D7-BF77-4D1B-8B6B-5A9E56AC9151}" type="presParOf" srcId="{4EA1E1EF-D85D-4A0E-8247-A85651086862}" destId="{E1A2D036-862C-445C-81B2-3537859691B7}" srcOrd="0" destOrd="0" presId="urn:microsoft.com/office/officeart/2005/8/layout/gear1"/>
    <dgm:cxn modelId="{39AA8E64-F70B-4ED5-86DA-E60D6E4E2E99}" type="presParOf" srcId="{4EA1E1EF-D85D-4A0E-8247-A85651086862}" destId="{9D6B41C9-33A0-4AFF-A562-611273BC1807}" srcOrd="1" destOrd="0" presId="urn:microsoft.com/office/officeart/2005/8/layout/gear1"/>
    <dgm:cxn modelId="{39281377-0156-4359-9A1A-89FDCF3A23CD}" type="presParOf" srcId="{4EA1E1EF-D85D-4A0E-8247-A85651086862}" destId="{85A185A0-2660-4E50-8ABA-8E9B87A8ED4F}" srcOrd="2" destOrd="0" presId="urn:microsoft.com/office/officeart/2005/8/layout/gear1"/>
    <dgm:cxn modelId="{CE0BCF15-F646-4722-AD00-7DF286DCF471}" type="presParOf" srcId="{4EA1E1EF-D85D-4A0E-8247-A85651086862}" destId="{4CA74E9F-BFDC-4FA1-96B0-47559DBDF429}" srcOrd="3" destOrd="0" presId="urn:microsoft.com/office/officeart/2005/8/layout/gear1"/>
    <dgm:cxn modelId="{3F9D0DBA-8A57-478B-A48D-87210E9D91B4}" type="presParOf" srcId="{4EA1E1EF-D85D-4A0E-8247-A85651086862}" destId="{6E6AC747-2668-49F7-91C8-E3FB4C87F975}" srcOrd="4" destOrd="0" presId="urn:microsoft.com/office/officeart/2005/8/layout/gear1"/>
    <dgm:cxn modelId="{5F5F6989-A1A5-4AE7-BC8D-69288DD6C768}" type="presParOf" srcId="{4EA1E1EF-D85D-4A0E-8247-A85651086862}" destId="{A1958856-9281-402C-88B0-8CA623FD4E55}" srcOrd="5" destOrd="0" presId="urn:microsoft.com/office/officeart/2005/8/layout/gear1"/>
    <dgm:cxn modelId="{32A72118-3364-4574-BB34-D9F382F4E045}" type="presParOf" srcId="{4EA1E1EF-D85D-4A0E-8247-A85651086862}" destId="{31E284B0-57D9-40A0-8DC5-6EF76EF4178E}" srcOrd="6" destOrd="0" presId="urn:microsoft.com/office/officeart/2005/8/layout/gear1"/>
    <dgm:cxn modelId="{546EC22F-54B9-4D70-B456-13F3FCC85852}" type="presParOf" srcId="{4EA1E1EF-D85D-4A0E-8247-A85651086862}" destId="{4B909D6C-C5C3-4914-8E95-3DE119049784}" srcOrd="7" destOrd="0" presId="urn:microsoft.com/office/officeart/2005/8/layout/gear1"/>
    <dgm:cxn modelId="{D651F93F-AF27-42C4-9DBE-2E0F13E1D790}" type="presParOf" srcId="{4EA1E1EF-D85D-4A0E-8247-A85651086862}" destId="{AA0D33C3-9C6B-41C1-ADA7-3C55A4A5E025}" srcOrd="8" destOrd="0" presId="urn:microsoft.com/office/officeart/2005/8/layout/gear1"/>
    <dgm:cxn modelId="{73269E58-2F29-46BA-AFB3-1B375B234C00}" type="presParOf" srcId="{4EA1E1EF-D85D-4A0E-8247-A85651086862}" destId="{E05A1783-50C4-4600-91A7-78DA85974C11}" srcOrd="9" destOrd="0" presId="urn:microsoft.com/office/officeart/2005/8/layout/gear1"/>
    <dgm:cxn modelId="{9FC03C76-F348-4C1D-B008-E1FD230141DC}" type="presParOf" srcId="{4EA1E1EF-D85D-4A0E-8247-A85651086862}" destId="{63043F7C-23BC-4FA3-8CE4-2D0240802D8F}" srcOrd="10" destOrd="0" presId="urn:microsoft.com/office/officeart/2005/8/layout/gear1"/>
    <dgm:cxn modelId="{FF01F7D9-5B97-423E-A28F-392B5CD27BBA}" type="presParOf" srcId="{4EA1E1EF-D85D-4A0E-8247-A85651086862}" destId="{711BD191-3FC6-42B1-96E5-8C1537E08611}" srcOrd="11" destOrd="0" presId="urn:microsoft.com/office/officeart/2005/8/layout/gear1"/>
    <dgm:cxn modelId="{874B1B84-A494-4DD1-9E73-E026A169A34B}" type="presParOf" srcId="{4EA1E1EF-D85D-4A0E-8247-A85651086862}" destId="{30142B8F-3813-4533-B6FA-A447BE1C9112}" srcOrd="12" destOrd="0" presId="urn:microsoft.com/office/officeart/2005/8/layout/gear1"/>
    <dgm:cxn modelId="{960AA4A7-1D7B-46A7-9DFA-E94666AA9A1E}" type="presParOf" srcId="{4EA1E1EF-D85D-4A0E-8247-A85651086862}" destId="{4D02B0AF-1D20-41E0-98EC-778C750778C0}" srcOrd="13" destOrd="0" presId="urn:microsoft.com/office/officeart/2005/8/layout/gear1"/>
    <dgm:cxn modelId="{750AE6D8-867C-4678-ADB7-E2546EA46F93}" type="presParOf" srcId="{4EA1E1EF-D85D-4A0E-8247-A85651086862}" destId="{88115C86-1C6C-4565-9366-F150603044C8}" srcOrd="14" destOrd="0" presId="urn:microsoft.com/office/officeart/2005/8/layout/gear1"/>
    <dgm:cxn modelId="{AE1065A1-BFAC-4DBB-A934-1D708F11F41A}" type="presParOf" srcId="{4EA1E1EF-D85D-4A0E-8247-A85651086862}" destId="{06E5A946-630E-499C-A6D8-B30AFCEE9A89}" srcOrd="15" destOrd="0" presId="urn:microsoft.com/office/officeart/2005/8/layout/gear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63B25C8B-997D-4A6D-A5B9-B2D7C4DDA201}" type="doc">
      <dgm:prSet loTypeId="urn:microsoft.com/office/officeart/2005/8/layout/target3" loCatId="relationship" qsTypeId="urn:microsoft.com/office/officeart/2005/8/quickstyle/simple1" qsCatId="simple" csTypeId="urn:microsoft.com/office/officeart/2005/8/colors/colorful5" csCatId="colorful" phldr="1"/>
      <dgm:spPr/>
      <dgm:t>
        <a:bodyPr/>
        <a:lstStyle/>
        <a:p>
          <a:endParaRPr lang="es-EC"/>
        </a:p>
      </dgm:t>
    </dgm:pt>
    <dgm:pt modelId="{3B180B87-4404-45CA-A79B-899EDB7DBC31}">
      <dgm:prSet custT="1"/>
      <dgm:spPr/>
      <dgm:t>
        <a:bodyPr/>
        <a:lstStyle/>
        <a:p>
          <a:r>
            <a:rPr lang="es-EC" sz="1800" b="1" i="0" dirty="0"/>
            <a:t>Criterios y Restricciones</a:t>
          </a:r>
          <a:endParaRPr lang="es-EC" sz="1800" dirty="0"/>
        </a:p>
      </dgm:t>
    </dgm:pt>
    <dgm:pt modelId="{913A1D9F-97BB-4D41-BAC3-77BE0E3959BE}" type="parTrans" cxnId="{00832642-9981-404D-875B-9561C517A666}">
      <dgm:prSet/>
      <dgm:spPr/>
      <dgm:t>
        <a:bodyPr/>
        <a:lstStyle/>
        <a:p>
          <a:endParaRPr lang="es-EC"/>
        </a:p>
      </dgm:t>
    </dgm:pt>
    <dgm:pt modelId="{36CC5B9C-F4BC-4C50-8578-301795CB9CF8}" type="sibTrans" cxnId="{00832642-9981-404D-875B-9561C517A666}">
      <dgm:prSet/>
      <dgm:spPr/>
      <dgm:t>
        <a:bodyPr/>
        <a:lstStyle/>
        <a:p>
          <a:endParaRPr lang="es-EC"/>
        </a:p>
      </dgm:t>
    </dgm:pt>
    <dgm:pt modelId="{2A80FB89-1154-412C-9ED3-507B2561BCA7}" type="pres">
      <dgm:prSet presAssocID="{63B25C8B-997D-4A6D-A5B9-B2D7C4DDA201}" presName="Name0" presStyleCnt="0">
        <dgm:presLayoutVars>
          <dgm:chMax val="7"/>
          <dgm:dir/>
          <dgm:animLvl val="lvl"/>
          <dgm:resizeHandles val="exact"/>
        </dgm:presLayoutVars>
      </dgm:prSet>
      <dgm:spPr/>
    </dgm:pt>
    <dgm:pt modelId="{A6A515E0-D91B-40BA-B2DA-3244BF7F3EE1}" type="pres">
      <dgm:prSet presAssocID="{3B180B87-4404-45CA-A79B-899EDB7DBC31}" presName="circle1" presStyleLbl="node1" presStyleIdx="0" presStyleCnt="1"/>
      <dgm:spPr/>
    </dgm:pt>
    <dgm:pt modelId="{25C4E687-6587-49E1-A2A1-87291918C180}" type="pres">
      <dgm:prSet presAssocID="{3B180B87-4404-45CA-A79B-899EDB7DBC31}" presName="space" presStyleCnt="0"/>
      <dgm:spPr/>
    </dgm:pt>
    <dgm:pt modelId="{7E849AF1-7401-4674-88DB-4225C9315A6F}" type="pres">
      <dgm:prSet presAssocID="{3B180B87-4404-45CA-A79B-899EDB7DBC31}" presName="rect1" presStyleLbl="alignAcc1" presStyleIdx="0" presStyleCnt="1"/>
      <dgm:spPr/>
    </dgm:pt>
    <dgm:pt modelId="{A2A34AAD-F740-4B06-A319-7014CCC4A3CE}" type="pres">
      <dgm:prSet presAssocID="{3B180B87-4404-45CA-A79B-899EDB7DBC31}" presName="rect1ParTxNoCh" presStyleLbl="alignAcc1" presStyleIdx="0" presStyleCnt="1">
        <dgm:presLayoutVars>
          <dgm:chMax val="1"/>
          <dgm:bulletEnabled val="1"/>
        </dgm:presLayoutVars>
      </dgm:prSet>
      <dgm:spPr/>
    </dgm:pt>
  </dgm:ptLst>
  <dgm:cxnLst>
    <dgm:cxn modelId="{3004B236-6237-4221-BE25-2C39A143881B}" type="presOf" srcId="{3B180B87-4404-45CA-A79B-899EDB7DBC31}" destId="{7E849AF1-7401-4674-88DB-4225C9315A6F}" srcOrd="0" destOrd="0" presId="urn:microsoft.com/office/officeart/2005/8/layout/target3"/>
    <dgm:cxn modelId="{00832642-9981-404D-875B-9561C517A666}" srcId="{63B25C8B-997D-4A6D-A5B9-B2D7C4DDA201}" destId="{3B180B87-4404-45CA-A79B-899EDB7DBC31}" srcOrd="0" destOrd="0" parTransId="{913A1D9F-97BB-4D41-BAC3-77BE0E3959BE}" sibTransId="{36CC5B9C-F4BC-4C50-8578-301795CB9CF8}"/>
    <dgm:cxn modelId="{182018E6-1B96-4E64-A429-F44A2C950A43}" type="presOf" srcId="{3B180B87-4404-45CA-A79B-899EDB7DBC31}" destId="{A2A34AAD-F740-4B06-A319-7014CCC4A3CE}" srcOrd="1" destOrd="0" presId="urn:microsoft.com/office/officeart/2005/8/layout/target3"/>
    <dgm:cxn modelId="{CF89D3F0-58FE-4FC3-BE6E-9CDEB7EDC3E0}" type="presOf" srcId="{63B25C8B-997D-4A6D-A5B9-B2D7C4DDA201}" destId="{2A80FB89-1154-412C-9ED3-507B2561BCA7}" srcOrd="0" destOrd="0" presId="urn:microsoft.com/office/officeart/2005/8/layout/target3"/>
    <dgm:cxn modelId="{0AB2B5EE-C69C-41D7-A9D3-CCAE34D72A14}" type="presParOf" srcId="{2A80FB89-1154-412C-9ED3-507B2561BCA7}" destId="{A6A515E0-D91B-40BA-B2DA-3244BF7F3EE1}" srcOrd="0" destOrd="0" presId="urn:microsoft.com/office/officeart/2005/8/layout/target3"/>
    <dgm:cxn modelId="{B425964B-DD41-4534-9460-6DCF534A66BB}" type="presParOf" srcId="{2A80FB89-1154-412C-9ED3-507B2561BCA7}" destId="{25C4E687-6587-49E1-A2A1-87291918C180}" srcOrd="1" destOrd="0" presId="urn:microsoft.com/office/officeart/2005/8/layout/target3"/>
    <dgm:cxn modelId="{E7ECDBB7-9012-442A-80CF-E8FB625DDF91}" type="presParOf" srcId="{2A80FB89-1154-412C-9ED3-507B2561BCA7}" destId="{7E849AF1-7401-4674-88DB-4225C9315A6F}" srcOrd="2" destOrd="0" presId="urn:microsoft.com/office/officeart/2005/8/layout/target3"/>
    <dgm:cxn modelId="{C9D7A093-7A87-425C-A003-C93C83AE6C4C}" type="presParOf" srcId="{2A80FB89-1154-412C-9ED3-507B2561BCA7}" destId="{A2A34AAD-F740-4B06-A319-7014CCC4A3CE}" srcOrd="3"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FADCE3B3-01ED-4682-8B24-4EE4CBA47E8F}" type="doc">
      <dgm:prSet loTypeId="urn:microsoft.com/office/officeart/2005/8/layout/vList2" loCatId="list" qsTypeId="urn:microsoft.com/office/officeart/2005/8/quickstyle/simple1" qsCatId="simple" csTypeId="urn:microsoft.com/office/officeart/2005/8/colors/accent0_2" csCatId="mainScheme"/>
      <dgm:spPr/>
      <dgm:t>
        <a:bodyPr/>
        <a:lstStyle/>
        <a:p>
          <a:endParaRPr lang="es-EC"/>
        </a:p>
      </dgm:t>
    </dgm:pt>
    <dgm:pt modelId="{98E3D8AD-5461-43B0-98B0-F64E9E7F2425}">
      <dgm:prSet/>
      <dgm:spPr/>
      <dgm:t>
        <a:bodyPr/>
        <a:lstStyle/>
        <a:p>
          <a:r>
            <a:rPr lang="es-EC" b="0" i="1"/>
            <a:t>Fase 1: Ubicación de plantas de tratamientos de aguas </a:t>
          </a:r>
          <a:endParaRPr lang="es-EC"/>
        </a:p>
      </dgm:t>
    </dgm:pt>
    <dgm:pt modelId="{BBA50430-A1BA-49E7-9BD1-31EFA45676DD}" type="parTrans" cxnId="{37A3663D-2F06-4500-A802-9D48FA953B5C}">
      <dgm:prSet/>
      <dgm:spPr/>
      <dgm:t>
        <a:bodyPr/>
        <a:lstStyle/>
        <a:p>
          <a:endParaRPr lang="es-EC"/>
        </a:p>
      </dgm:t>
    </dgm:pt>
    <dgm:pt modelId="{89164957-F01F-43A1-8626-6E8D3B64D175}" type="sibTrans" cxnId="{37A3663D-2F06-4500-A802-9D48FA953B5C}">
      <dgm:prSet/>
      <dgm:spPr/>
      <dgm:t>
        <a:bodyPr/>
        <a:lstStyle/>
        <a:p>
          <a:endParaRPr lang="es-EC"/>
        </a:p>
      </dgm:t>
    </dgm:pt>
    <dgm:pt modelId="{71AB7756-A920-4074-BBDD-E0F444B52DDB}" type="pres">
      <dgm:prSet presAssocID="{FADCE3B3-01ED-4682-8B24-4EE4CBA47E8F}" presName="linear" presStyleCnt="0">
        <dgm:presLayoutVars>
          <dgm:animLvl val="lvl"/>
          <dgm:resizeHandles val="exact"/>
        </dgm:presLayoutVars>
      </dgm:prSet>
      <dgm:spPr/>
    </dgm:pt>
    <dgm:pt modelId="{6712796B-BDF7-445C-AEE4-BAFEF98DA4FC}" type="pres">
      <dgm:prSet presAssocID="{98E3D8AD-5461-43B0-98B0-F64E9E7F2425}" presName="parentText" presStyleLbl="node1" presStyleIdx="0" presStyleCnt="1" custLinFactNeighborX="391" custLinFactNeighborY="38313">
        <dgm:presLayoutVars>
          <dgm:chMax val="0"/>
          <dgm:bulletEnabled val="1"/>
        </dgm:presLayoutVars>
      </dgm:prSet>
      <dgm:spPr/>
    </dgm:pt>
  </dgm:ptLst>
  <dgm:cxnLst>
    <dgm:cxn modelId="{94768B38-B418-4E3D-87F1-183CB88ECF18}" type="presOf" srcId="{FADCE3B3-01ED-4682-8B24-4EE4CBA47E8F}" destId="{71AB7756-A920-4074-BBDD-E0F444B52DDB}" srcOrd="0" destOrd="0" presId="urn:microsoft.com/office/officeart/2005/8/layout/vList2"/>
    <dgm:cxn modelId="{37A3663D-2F06-4500-A802-9D48FA953B5C}" srcId="{FADCE3B3-01ED-4682-8B24-4EE4CBA47E8F}" destId="{98E3D8AD-5461-43B0-98B0-F64E9E7F2425}" srcOrd="0" destOrd="0" parTransId="{BBA50430-A1BA-49E7-9BD1-31EFA45676DD}" sibTransId="{89164957-F01F-43A1-8626-6E8D3B64D175}"/>
    <dgm:cxn modelId="{CF31104D-10EF-4EB4-9DA0-253F658C7CFF}" type="presOf" srcId="{98E3D8AD-5461-43B0-98B0-F64E9E7F2425}" destId="{6712796B-BDF7-445C-AEE4-BAFEF98DA4FC}" srcOrd="0" destOrd="0" presId="urn:microsoft.com/office/officeart/2005/8/layout/vList2"/>
    <dgm:cxn modelId="{8FFBE9E9-B26B-426D-BAEB-B67CA551ABEE}" type="presParOf" srcId="{71AB7756-A920-4074-BBDD-E0F444B52DDB}" destId="{6712796B-BDF7-445C-AEE4-BAFEF98DA4FC}"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FADCE3B3-01ED-4682-8B24-4EE4CBA47E8F}" type="doc">
      <dgm:prSet loTypeId="urn:microsoft.com/office/officeart/2005/8/layout/vList2" loCatId="list" qsTypeId="urn:microsoft.com/office/officeart/2005/8/quickstyle/simple1" qsCatId="simple" csTypeId="urn:microsoft.com/office/officeart/2005/8/colors/accent0_2" csCatId="mainScheme" phldr="1"/>
      <dgm:spPr/>
      <dgm:t>
        <a:bodyPr/>
        <a:lstStyle/>
        <a:p>
          <a:endParaRPr lang="es-EC"/>
        </a:p>
      </dgm:t>
    </dgm:pt>
    <dgm:pt modelId="{98E3D8AD-5461-43B0-98B0-F64E9E7F2425}">
      <dgm:prSet/>
      <dgm:spPr/>
      <dgm:t>
        <a:bodyPr/>
        <a:lstStyle/>
        <a:p>
          <a:r>
            <a:rPr lang="es-EC" b="0" i="1" dirty="0"/>
            <a:t>FACTOR SOCIAL</a:t>
          </a:r>
          <a:endParaRPr lang="es-EC" dirty="0"/>
        </a:p>
      </dgm:t>
    </dgm:pt>
    <dgm:pt modelId="{BBA50430-A1BA-49E7-9BD1-31EFA45676DD}" type="parTrans" cxnId="{37A3663D-2F06-4500-A802-9D48FA953B5C}">
      <dgm:prSet/>
      <dgm:spPr/>
      <dgm:t>
        <a:bodyPr/>
        <a:lstStyle/>
        <a:p>
          <a:endParaRPr lang="es-EC"/>
        </a:p>
      </dgm:t>
    </dgm:pt>
    <dgm:pt modelId="{89164957-F01F-43A1-8626-6E8D3B64D175}" type="sibTrans" cxnId="{37A3663D-2F06-4500-A802-9D48FA953B5C}">
      <dgm:prSet/>
      <dgm:spPr/>
      <dgm:t>
        <a:bodyPr/>
        <a:lstStyle/>
        <a:p>
          <a:endParaRPr lang="es-EC"/>
        </a:p>
      </dgm:t>
    </dgm:pt>
    <dgm:pt modelId="{71AB7756-A920-4074-BBDD-E0F444B52DDB}" type="pres">
      <dgm:prSet presAssocID="{FADCE3B3-01ED-4682-8B24-4EE4CBA47E8F}" presName="linear" presStyleCnt="0">
        <dgm:presLayoutVars>
          <dgm:animLvl val="lvl"/>
          <dgm:resizeHandles val="exact"/>
        </dgm:presLayoutVars>
      </dgm:prSet>
      <dgm:spPr/>
    </dgm:pt>
    <dgm:pt modelId="{6712796B-BDF7-445C-AEE4-BAFEF98DA4FC}" type="pres">
      <dgm:prSet presAssocID="{98E3D8AD-5461-43B0-98B0-F64E9E7F2425}" presName="parentText" presStyleLbl="node1" presStyleIdx="0" presStyleCnt="1" custLinFactNeighborX="5400" custLinFactNeighborY="-18400">
        <dgm:presLayoutVars>
          <dgm:chMax val="0"/>
          <dgm:bulletEnabled val="1"/>
        </dgm:presLayoutVars>
      </dgm:prSet>
      <dgm:spPr/>
    </dgm:pt>
  </dgm:ptLst>
  <dgm:cxnLst>
    <dgm:cxn modelId="{94768B38-B418-4E3D-87F1-183CB88ECF18}" type="presOf" srcId="{FADCE3B3-01ED-4682-8B24-4EE4CBA47E8F}" destId="{71AB7756-A920-4074-BBDD-E0F444B52DDB}" srcOrd="0" destOrd="0" presId="urn:microsoft.com/office/officeart/2005/8/layout/vList2"/>
    <dgm:cxn modelId="{37A3663D-2F06-4500-A802-9D48FA953B5C}" srcId="{FADCE3B3-01ED-4682-8B24-4EE4CBA47E8F}" destId="{98E3D8AD-5461-43B0-98B0-F64E9E7F2425}" srcOrd="0" destOrd="0" parTransId="{BBA50430-A1BA-49E7-9BD1-31EFA45676DD}" sibTransId="{89164957-F01F-43A1-8626-6E8D3B64D175}"/>
    <dgm:cxn modelId="{CF31104D-10EF-4EB4-9DA0-253F658C7CFF}" type="presOf" srcId="{98E3D8AD-5461-43B0-98B0-F64E9E7F2425}" destId="{6712796B-BDF7-445C-AEE4-BAFEF98DA4FC}" srcOrd="0" destOrd="0" presId="urn:microsoft.com/office/officeart/2005/8/layout/vList2"/>
    <dgm:cxn modelId="{8FFBE9E9-B26B-426D-BAEB-B67CA551ABEE}" type="presParOf" srcId="{71AB7756-A920-4074-BBDD-E0F444B52DDB}" destId="{6712796B-BDF7-445C-AEE4-BAFEF98DA4F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FADCE3B3-01ED-4682-8B24-4EE4CBA47E8F}" type="doc">
      <dgm:prSet loTypeId="urn:microsoft.com/office/officeart/2005/8/layout/vList2" loCatId="list" qsTypeId="urn:microsoft.com/office/officeart/2005/8/quickstyle/simple1" qsCatId="simple" csTypeId="urn:microsoft.com/office/officeart/2005/8/colors/accent0_2" csCatId="mainScheme" phldr="1"/>
      <dgm:spPr/>
      <dgm:t>
        <a:bodyPr/>
        <a:lstStyle/>
        <a:p>
          <a:endParaRPr lang="es-EC"/>
        </a:p>
      </dgm:t>
    </dgm:pt>
    <dgm:pt modelId="{98E3D8AD-5461-43B0-98B0-F64E9E7F2425}">
      <dgm:prSet/>
      <dgm:spPr/>
      <dgm:t>
        <a:bodyPr/>
        <a:lstStyle/>
        <a:p>
          <a:r>
            <a:rPr lang="es-EC" b="0" i="1" dirty="0"/>
            <a:t>FACTOR AMBIENTAL</a:t>
          </a:r>
          <a:endParaRPr lang="es-EC" dirty="0"/>
        </a:p>
      </dgm:t>
    </dgm:pt>
    <dgm:pt modelId="{BBA50430-A1BA-49E7-9BD1-31EFA45676DD}" type="parTrans" cxnId="{37A3663D-2F06-4500-A802-9D48FA953B5C}">
      <dgm:prSet/>
      <dgm:spPr/>
      <dgm:t>
        <a:bodyPr/>
        <a:lstStyle/>
        <a:p>
          <a:endParaRPr lang="es-EC"/>
        </a:p>
      </dgm:t>
    </dgm:pt>
    <dgm:pt modelId="{89164957-F01F-43A1-8626-6E8D3B64D175}" type="sibTrans" cxnId="{37A3663D-2F06-4500-A802-9D48FA953B5C}">
      <dgm:prSet/>
      <dgm:spPr/>
      <dgm:t>
        <a:bodyPr/>
        <a:lstStyle/>
        <a:p>
          <a:endParaRPr lang="es-EC"/>
        </a:p>
      </dgm:t>
    </dgm:pt>
    <dgm:pt modelId="{71AB7756-A920-4074-BBDD-E0F444B52DDB}" type="pres">
      <dgm:prSet presAssocID="{FADCE3B3-01ED-4682-8B24-4EE4CBA47E8F}" presName="linear" presStyleCnt="0">
        <dgm:presLayoutVars>
          <dgm:animLvl val="lvl"/>
          <dgm:resizeHandles val="exact"/>
        </dgm:presLayoutVars>
      </dgm:prSet>
      <dgm:spPr/>
    </dgm:pt>
    <dgm:pt modelId="{6712796B-BDF7-445C-AEE4-BAFEF98DA4FC}" type="pres">
      <dgm:prSet presAssocID="{98E3D8AD-5461-43B0-98B0-F64E9E7F2425}" presName="parentText" presStyleLbl="node1" presStyleIdx="0" presStyleCnt="1" custLinFactNeighborX="5400" custLinFactNeighborY="-18400">
        <dgm:presLayoutVars>
          <dgm:chMax val="0"/>
          <dgm:bulletEnabled val="1"/>
        </dgm:presLayoutVars>
      </dgm:prSet>
      <dgm:spPr/>
    </dgm:pt>
  </dgm:ptLst>
  <dgm:cxnLst>
    <dgm:cxn modelId="{94768B38-B418-4E3D-87F1-183CB88ECF18}" type="presOf" srcId="{FADCE3B3-01ED-4682-8B24-4EE4CBA47E8F}" destId="{71AB7756-A920-4074-BBDD-E0F444B52DDB}" srcOrd="0" destOrd="0" presId="urn:microsoft.com/office/officeart/2005/8/layout/vList2"/>
    <dgm:cxn modelId="{37A3663D-2F06-4500-A802-9D48FA953B5C}" srcId="{FADCE3B3-01ED-4682-8B24-4EE4CBA47E8F}" destId="{98E3D8AD-5461-43B0-98B0-F64E9E7F2425}" srcOrd="0" destOrd="0" parTransId="{BBA50430-A1BA-49E7-9BD1-31EFA45676DD}" sibTransId="{89164957-F01F-43A1-8626-6E8D3B64D175}"/>
    <dgm:cxn modelId="{CF31104D-10EF-4EB4-9DA0-253F658C7CFF}" type="presOf" srcId="{98E3D8AD-5461-43B0-98B0-F64E9E7F2425}" destId="{6712796B-BDF7-445C-AEE4-BAFEF98DA4FC}" srcOrd="0" destOrd="0" presId="urn:microsoft.com/office/officeart/2005/8/layout/vList2"/>
    <dgm:cxn modelId="{8FFBE9E9-B26B-426D-BAEB-B67CA551ABEE}" type="presParOf" srcId="{71AB7756-A920-4074-BBDD-E0F444B52DDB}" destId="{6712796B-BDF7-445C-AEE4-BAFEF98DA4F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61DD4E6-EBCA-41A1-BB48-DB4CC2FA9E2D}" type="doc">
      <dgm:prSet loTypeId="urn:microsoft.com/office/officeart/2005/8/layout/vList2" loCatId="list" qsTypeId="urn:microsoft.com/office/officeart/2005/8/quickstyle/simple1" qsCatId="simple" csTypeId="urn:microsoft.com/office/officeart/2005/8/colors/accent3_2" csCatId="accent3"/>
      <dgm:spPr/>
      <dgm:t>
        <a:bodyPr/>
        <a:lstStyle/>
        <a:p>
          <a:endParaRPr lang="es-EC"/>
        </a:p>
      </dgm:t>
    </dgm:pt>
    <dgm:pt modelId="{666DF2B2-226E-4218-B39C-513AD7815821}">
      <dgm:prSet/>
      <dgm:spPr/>
      <dgm:t>
        <a:bodyPr/>
        <a:lstStyle/>
        <a:p>
          <a:pPr algn="ctr"/>
          <a:r>
            <a:rPr lang="es-EC" b="0" i="0" dirty="0">
              <a:solidFill>
                <a:schemeClr val="tx1"/>
              </a:solidFill>
            </a:rPr>
            <a:t>Contaminación minera a Nivel Mundial</a:t>
          </a:r>
          <a:endParaRPr lang="es-EC" dirty="0">
            <a:solidFill>
              <a:schemeClr val="tx1"/>
            </a:solidFill>
          </a:endParaRPr>
        </a:p>
      </dgm:t>
    </dgm:pt>
    <dgm:pt modelId="{05653CC3-4A23-4498-9887-1739827DF77D}" type="parTrans" cxnId="{9C05532D-6ED9-42F4-8717-9789F0665560}">
      <dgm:prSet/>
      <dgm:spPr/>
      <dgm:t>
        <a:bodyPr/>
        <a:lstStyle/>
        <a:p>
          <a:endParaRPr lang="es-EC">
            <a:solidFill>
              <a:schemeClr val="tx1"/>
            </a:solidFill>
          </a:endParaRPr>
        </a:p>
      </dgm:t>
    </dgm:pt>
    <dgm:pt modelId="{7A5A3954-FF30-44CD-AE9A-9B767D376F77}" type="sibTrans" cxnId="{9C05532D-6ED9-42F4-8717-9789F0665560}">
      <dgm:prSet/>
      <dgm:spPr/>
      <dgm:t>
        <a:bodyPr/>
        <a:lstStyle/>
        <a:p>
          <a:endParaRPr lang="es-EC">
            <a:solidFill>
              <a:schemeClr val="tx1"/>
            </a:solidFill>
          </a:endParaRPr>
        </a:p>
      </dgm:t>
    </dgm:pt>
    <dgm:pt modelId="{E73AA490-FE23-4AE8-A6E2-96C87E370CC6}" type="pres">
      <dgm:prSet presAssocID="{461DD4E6-EBCA-41A1-BB48-DB4CC2FA9E2D}" presName="linear" presStyleCnt="0">
        <dgm:presLayoutVars>
          <dgm:animLvl val="lvl"/>
          <dgm:resizeHandles val="exact"/>
        </dgm:presLayoutVars>
      </dgm:prSet>
      <dgm:spPr/>
    </dgm:pt>
    <dgm:pt modelId="{F2E62A6D-26D1-4ACC-8502-936B62A881A0}" type="pres">
      <dgm:prSet presAssocID="{666DF2B2-226E-4218-B39C-513AD7815821}" presName="parentText" presStyleLbl="node1" presStyleIdx="0" presStyleCnt="1" custLinFactNeighborX="7652" custLinFactNeighborY="-8987">
        <dgm:presLayoutVars>
          <dgm:chMax val="0"/>
          <dgm:bulletEnabled val="1"/>
        </dgm:presLayoutVars>
      </dgm:prSet>
      <dgm:spPr/>
    </dgm:pt>
  </dgm:ptLst>
  <dgm:cxnLst>
    <dgm:cxn modelId="{C6441815-F2E2-48BB-8656-0323EB2D6099}" type="presOf" srcId="{666DF2B2-226E-4218-B39C-513AD7815821}" destId="{F2E62A6D-26D1-4ACC-8502-936B62A881A0}" srcOrd="0" destOrd="0" presId="urn:microsoft.com/office/officeart/2005/8/layout/vList2"/>
    <dgm:cxn modelId="{9C05532D-6ED9-42F4-8717-9789F0665560}" srcId="{461DD4E6-EBCA-41A1-BB48-DB4CC2FA9E2D}" destId="{666DF2B2-226E-4218-B39C-513AD7815821}" srcOrd="0" destOrd="0" parTransId="{05653CC3-4A23-4498-9887-1739827DF77D}" sibTransId="{7A5A3954-FF30-44CD-AE9A-9B767D376F77}"/>
    <dgm:cxn modelId="{80C3972D-F084-4E8E-B387-608FA7969C13}" type="presOf" srcId="{461DD4E6-EBCA-41A1-BB48-DB4CC2FA9E2D}" destId="{E73AA490-FE23-4AE8-A6E2-96C87E370CC6}" srcOrd="0" destOrd="0" presId="urn:microsoft.com/office/officeart/2005/8/layout/vList2"/>
    <dgm:cxn modelId="{529FAA4D-28E0-46CE-9CE3-EB824B28C55F}" type="presParOf" srcId="{E73AA490-FE23-4AE8-A6E2-96C87E370CC6}" destId="{F2E62A6D-26D1-4ACC-8502-936B62A881A0}"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FADCE3B3-01ED-4682-8B24-4EE4CBA47E8F}" type="doc">
      <dgm:prSet loTypeId="urn:microsoft.com/office/officeart/2005/8/layout/vList2" loCatId="list" qsTypeId="urn:microsoft.com/office/officeart/2005/8/quickstyle/simple1" qsCatId="simple" csTypeId="urn:microsoft.com/office/officeart/2005/8/colors/accent0_2" csCatId="mainScheme" phldr="1"/>
      <dgm:spPr/>
      <dgm:t>
        <a:bodyPr/>
        <a:lstStyle/>
        <a:p>
          <a:endParaRPr lang="es-EC"/>
        </a:p>
      </dgm:t>
    </dgm:pt>
    <dgm:pt modelId="{98E3D8AD-5461-43B0-98B0-F64E9E7F2425}">
      <dgm:prSet custT="1"/>
      <dgm:spPr/>
      <dgm:t>
        <a:bodyPr/>
        <a:lstStyle/>
        <a:p>
          <a:r>
            <a:rPr lang="es-EC" sz="1050" b="0" i="1" dirty="0"/>
            <a:t>FACTOR ECON</a:t>
          </a:r>
          <a:r>
            <a:rPr lang="es-US" sz="1050" b="0" i="1" dirty="0"/>
            <a:t>ÓMICO</a:t>
          </a:r>
          <a:endParaRPr lang="es-EC" sz="1050" dirty="0"/>
        </a:p>
      </dgm:t>
    </dgm:pt>
    <dgm:pt modelId="{BBA50430-A1BA-49E7-9BD1-31EFA45676DD}" type="parTrans" cxnId="{37A3663D-2F06-4500-A802-9D48FA953B5C}">
      <dgm:prSet/>
      <dgm:spPr/>
      <dgm:t>
        <a:bodyPr/>
        <a:lstStyle/>
        <a:p>
          <a:endParaRPr lang="es-EC"/>
        </a:p>
      </dgm:t>
    </dgm:pt>
    <dgm:pt modelId="{89164957-F01F-43A1-8626-6E8D3B64D175}" type="sibTrans" cxnId="{37A3663D-2F06-4500-A802-9D48FA953B5C}">
      <dgm:prSet/>
      <dgm:spPr/>
      <dgm:t>
        <a:bodyPr/>
        <a:lstStyle/>
        <a:p>
          <a:endParaRPr lang="es-EC"/>
        </a:p>
      </dgm:t>
    </dgm:pt>
    <dgm:pt modelId="{71AB7756-A920-4074-BBDD-E0F444B52DDB}" type="pres">
      <dgm:prSet presAssocID="{FADCE3B3-01ED-4682-8B24-4EE4CBA47E8F}" presName="linear" presStyleCnt="0">
        <dgm:presLayoutVars>
          <dgm:animLvl val="lvl"/>
          <dgm:resizeHandles val="exact"/>
        </dgm:presLayoutVars>
      </dgm:prSet>
      <dgm:spPr/>
    </dgm:pt>
    <dgm:pt modelId="{6712796B-BDF7-445C-AEE4-BAFEF98DA4FC}" type="pres">
      <dgm:prSet presAssocID="{98E3D8AD-5461-43B0-98B0-F64E9E7F2425}" presName="parentText" presStyleLbl="node1" presStyleIdx="0" presStyleCnt="1" custLinFactNeighborY="-655">
        <dgm:presLayoutVars>
          <dgm:chMax val="0"/>
          <dgm:bulletEnabled val="1"/>
        </dgm:presLayoutVars>
      </dgm:prSet>
      <dgm:spPr/>
    </dgm:pt>
  </dgm:ptLst>
  <dgm:cxnLst>
    <dgm:cxn modelId="{94768B38-B418-4E3D-87F1-183CB88ECF18}" type="presOf" srcId="{FADCE3B3-01ED-4682-8B24-4EE4CBA47E8F}" destId="{71AB7756-A920-4074-BBDD-E0F444B52DDB}" srcOrd="0" destOrd="0" presId="urn:microsoft.com/office/officeart/2005/8/layout/vList2"/>
    <dgm:cxn modelId="{37A3663D-2F06-4500-A802-9D48FA953B5C}" srcId="{FADCE3B3-01ED-4682-8B24-4EE4CBA47E8F}" destId="{98E3D8AD-5461-43B0-98B0-F64E9E7F2425}" srcOrd="0" destOrd="0" parTransId="{BBA50430-A1BA-49E7-9BD1-31EFA45676DD}" sibTransId="{89164957-F01F-43A1-8626-6E8D3B64D175}"/>
    <dgm:cxn modelId="{CF31104D-10EF-4EB4-9DA0-253F658C7CFF}" type="presOf" srcId="{98E3D8AD-5461-43B0-98B0-F64E9E7F2425}" destId="{6712796B-BDF7-445C-AEE4-BAFEF98DA4FC}" srcOrd="0" destOrd="0" presId="urn:microsoft.com/office/officeart/2005/8/layout/vList2"/>
    <dgm:cxn modelId="{8FFBE9E9-B26B-426D-BAEB-B67CA551ABEE}" type="presParOf" srcId="{71AB7756-A920-4074-BBDD-E0F444B52DDB}" destId="{6712796B-BDF7-445C-AEE4-BAFEF98DA4F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15D31B52-8EF1-42C3-847B-CA545180CEDF}" type="doc">
      <dgm:prSet loTypeId="urn:microsoft.com/office/officeart/2005/8/layout/process1" loCatId="process" qsTypeId="urn:microsoft.com/office/officeart/2005/8/quickstyle/simple1" qsCatId="simple" csTypeId="urn:microsoft.com/office/officeart/2005/8/colors/accent3_1" csCatId="accent3"/>
      <dgm:spPr/>
      <dgm:t>
        <a:bodyPr/>
        <a:lstStyle/>
        <a:p>
          <a:endParaRPr lang="es-EC"/>
        </a:p>
      </dgm:t>
    </dgm:pt>
    <dgm:pt modelId="{70565B1A-24F1-4484-9069-D781EAED8F3B}">
      <dgm:prSet custT="1"/>
      <dgm:spPr/>
      <dgm:t>
        <a:bodyPr/>
        <a:lstStyle/>
        <a:p>
          <a:r>
            <a:rPr lang="es-ES" sz="1600" b="1" dirty="0"/>
            <a:t>Generación del Modelo Hidrológico en la CHMRP</a:t>
          </a:r>
          <a:endParaRPr lang="es-EC" sz="1600" dirty="0"/>
        </a:p>
      </dgm:t>
    </dgm:pt>
    <dgm:pt modelId="{CB743273-F8FB-4416-8CDE-4361922F786B}" type="parTrans" cxnId="{10D3D7D0-299A-469F-A4E4-BB00CB4A49FD}">
      <dgm:prSet/>
      <dgm:spPr/>
      <dgm:t>
        <a:bodyPr/>
        <a:lstStyle/>
        <a:p>
          <a:endParaRPr lang="es-EC" sz="1600"/>
        </a:p>
      </dgm:t>
    </dgm:pt>
    <dgm:pt modelId="{01719CF2-1941-4B62-BCE5-77544F315611}" type="sibTrans" cxnId="{10D3D7D0-299A-469F-A4E4-BB00CB4A49FD}">
      <dgm:prSet/>
      <dgm:spPr/>
      <dgm:t>
        <a:bodyPr/>
        <a:lstStyle/>
        <a:p>
          <a:endParaRPr lang="es-EC" sz="1600"/>
        </a:p>
      </dgm:t>
    </dgm:pt>
    <dgm:pt modelId="{3CA4312C-DAE7-4B43-A417-B3E73D776ACB}" type="pres">
      <dgm:prSet presAssocID="{15D31B52-8EF1-42C3-847B-CA545180CEDF}" presName="Name0" presStyleCnt="0">
        <dgm:presLayoutVars>
          <dgm:dir/>
          <dgm:resizeHandles val="exact"/>
        </dgm:presLayoutVars>
      </dgm:prSet>
      <dgm:spPr/>
    </dgm:pt>
    <dgm:pt modelId="{BEBC20AE-AF0D-4F84-832B-0F44CA6651D7}" type="pres">
      <dgm:prSet presAssocID="{70565B1A-24F1-4484-9069-D781EAED8F3B}" presName="node" presStyleLbl="node1" presStyleIdx="0" presStyleCnt="1" custLinFactNeighborX="8412" custLinFactNeighborY="0">
        <dgm:presLayoutVars>
          <dgm:bulletEnabled val="1"/>
        </dgm:presLayoutVars>
      </dgm:prSet>
      <dgm:spPr/>
    </dgm:pt>
  </dgm:ptLst>
  <dgm:cxnLst>
    <dgm:cxn modelId="{43221012-0D8A-4C68-8C8B-AA8AA5CC13EC}" type="presOf" srcId="{15D31B52-8EF1-42C3-847B-CA545180CEDF}" destId="{3CA4312C-DAE7-4B43-A417-B3E73D776ACB}" srcOrd="0" destOrd="0" presId="urn:microsoft.com/office/officeart/2005/8/layout/process1"/>
    <dgm:cxn modelId="{58673144-9D11-4DB4-90D4-D24DD5D37907}" type="presOf" srcId="{70565B1A-24F1-4484-9069-D781EAED8F3B}" destId="{BEBC20AE-AF0D-4F84-832B-0F44CA6651D7}" srcOrd="0" destOrd="0" presId="urn:microsoft.com/office/officeart/2005/8/layout/process1"/>
    <dgm:cxn modelId="{10D3D7D0-299A-469F-A4E4-BB00CB4A49FD}" srcId="{15D31B52-8EF1-42C3-847B-CA545180CEDF}" destId="{70565B1A-24F1-4484-9069-D781EAED8F3B}" srcOrd="0" destOrd="0" parTransId="{CB743273-F8FB-4416-8CDE-4361922F786B}" sibTransId="{01719CF2-1941-4B62-BCE5-77544F315611}"/>
    <dgm:cxn modelId="{0151FE7E-2C4B-4807-A94F-506AC4F51C23}" type="presParOf" srcId="{3CA4312C-DAE7-4B43-A417-B3E73D776ACB}" destId="{BEBC20AE-AF0D-4F84-832B-0F44CA6651D7}" srcOrd="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15D31B52-8EF1-42C3-847B-CA545180CEDF}" type="doc">
      <dgm:prSet loTypeId="urn:microsoft.com/office/officeart/2005/8/layout/process1" loCatId="process" qsTypeId="urn:microsoft.com/office/officeart/2005/8/quickstyle/simple1" qsCatId="simple" csTypeId="urn:microsoft.com/office/officeart/2005/8/colors/accent3_1" csCatId="accent3"/>
      <dgm:spPr/>
      <dgm:t>
        <a:bodyPr/>
        <a:lstStyle/>
        <a:p>
          <a:endParaRPr lang="es-EC"/>
        </a:p>
      </dgm:t>
    </dgm:pt>
    <dgm:pt modelId="{70565B1A-24F1-4484-9069-D781EAED8F3B}">
      <dgm:prSet custT="1"/>
      <dgm:spPr/>
      <dgm:t>
        <a:bodyPr/>
        <a:lstStyle/>
        <a:p>
          <a:r>
            <a:rPr lang="es-ES" sz="1600" b="1" dirty="0"/>
            <a:t>Generación del Modelo Hidrológico en la CHMRP</a:t>
          </a:r>
          <a:endParaRPr lang="es-EC" sz="1600" dirty="0"/>
        </a:p>
      </dgm:t>
    </dgm:pt>
    <dgm:pt modelId="{CB743273-F8FB-4416-8CDE-4361922F786B}" type="parTrans" cxnId="{10D3D7D0-299A-469F-A4E4-BB00CB4A49FD}">
      <dgm:prSet/>
      <dgm:spPr/>
      <dgm:t>
        <a:bodyPr/>
        <a:lstStyle/>
        <a:p>
          <a:endParaRPr lang="es-EC" sz="1600"/>
        </a:p>
      </dgm:t>
    </dgm:pt>
    <dgm:pt modelId="{01719CF2-1941-4B62-BCE5-77544F315611}" type="sibTrans" cxnId="{10D3D7D0-299A-469F-A4E4-BB00CB4A49FD}">
      <dgm:prSet/>
      <dgm:spPr/>
      <dgm:t>
        <a:bodyPr/>
        <a:lstStyle/>
        <a:p>
          <a:endParaRPr lang="es-EC" sz="1600"/>
        </a:p>
      </dgm:t>
    </dgm:pt>
    <dgm:pt modelId="{3CA4312C-DAE7-4B43-A417-B3E73D776ACB}" type="pres">
      <dgm:prSet presAssocID="{15D31B52-8EF1-42C3-847B-CA545180CEDF}" presName="Name0" presStyleCnt="0">
        <dgm:presLayoutVars>
          <dgm:dir/>
          <dgm:resizeHandles val="exact"/>
        </dgm:presLayoutVars>
      </dgm:prSet>
      <dgm:spPr/>
    </dgm:pt>
    <dgm:pt modelId="{BEBC20AE-AF0D-4F84-832B-0F44CA6651D7}" type="pres">
      <dgm:prSet presAssocID="{70565B1A-24F1-4484-9069-D781EAED8F3B}" presName="node" presStyleLbl="node1" presStyleIdx="0" presStyleCnt="1" custLinFactNeighborX="8412" custLinFactNeighborY="0">
        <dgm:presLayoutVars>
          <dgm:bulletEnabled val="1"/>
        </dgm:presLayoutVars>
      </dgm:prSet>
      <dgm:spPr/>
    </dgm:pt>
  </dgm:ptLst>
  <dgm:cxnLst>
    <dgm:cxn modelId="{43221012-0D8A-4C68-8C8B-AA8AA5CC13EC}" type="presOf" srcId="{15D31B52-8EF1-42C3-847B-CA545180CEDF}" destId="{3CA4312C-DAE7-4B43-A417-B3E73D776ACB}" srcOrd="0" destOrd="0" presId="urn:microsoft.com/office/officeart/2005/8/layout/process1"/>
    <dgm:cxn modelId="{58673144-9D11-4DB4-90D4-D24DD5D37907}" type="presOf" srcId="{70565B1A-24F1-4484-9069-D781EAED8F3B}" destId="{BEBC20AE-AF0D-4F84-832B-0F44CA6651D7}" srcOrd="0" destOrd="0" presId="urn:microsoft.com/office/officeart/2005/8/layout/process1"/>
    <dgm:cxn modelId="{10D3D7D0-299A-469F-A4E4-BB00CB4A49FD}" srcId="{15D31B52-8EF1-42C3-847B-CA545180CEDF}" destId="{70565B1A-24F1-4484-9069-D781EAED8F3B}" srcOrd="0" destOrd="0" parTransId="{CB743273-F8FB-4416-8CDE-4361922F786B}" sibTransId="{01719CF2-1941-4B62-BCE5-77544F315611}"/>
    <dgm:cxn modelId="{0151FE7E-2C4B-4807-A94F-506AC4F51C23}" type="presParOf" srcId="{3CA4312C-DAE7-4B43-A417-B3E73D776ACB}" destId="{BEBC20AE-AF0D-4F84-832B-0F44CA6651D7}"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4934041C-8917-4EBE-AD7B-587FCEB4313E}" type="doc">
      <dgm:prSet loTypeId="urn:microsoft.com/office/officeart/2005/8/layout/process1" loCatId="process" qsTypeId="urn:microsoft.com/office/officeart/2005/8/quickstyle/simple1" qsCatId="simple" csTypeId="urn:microsoft.com/office/officeart/2005/8/colors/colorful4" csCatId="colorful" phldr="1"/>
      <dgm:spPr/>
      <dgm:t>
        <a:bodyPr/>
        <a:lstStyle/>
        <a:p>
          <a:endParaRPr lang="es-EC"/>
        </a:p>
      </dgm:t>
    </dgm:pt>
    <dgm:pt modelId="{D6976924-C334-4D37-9447-7B5A6FB044AA}">
      <dgm:prSet custT="1"/>
      <dgm:spPr/>
      <dgm:t>
        <a:bodyPr/>
        <a:lstStyle/>
        <a:p>
          <a:r>
            <a:rPr lang="es-EC" sz="1400" b="1">
              <a:solidFill>
                <a:schemeClr val="tx1"/>
              </a:solidFill>
            </a:rPr>
            <a:t>Prado Trujillano, 2019</a:t>
          </a:r>
        </a:p>
      </dgm:t>
    </dgm:pt>
    <dgm:pt modelId="{283F033C-A0F7-4C30-8977-45D55A3EA911}" type="parTrans" cxnId="{C4E4D790-8B2A-4D65-993F-BAB486216D54}">
      <dgm:prSet/>
      <dgm:spPr/>
      <dgm:t>
        <a:bodyPr/>
        <a:lstStyle/>
        <a:p>
          <a:endParaRPr lang="es-EC" sz="3600" b="1">
            <a:solidFill>
              <a:schemeClr val="tx1"/>
            </a:solidFill>
          </a:endParaRPr>
        </a:p>
      </dgm:t>
    </dgm:pt>
    <dgm:pt modelId="{D955A12A-7921-435B-9DAB-990D3A23268C}" type="sibTrans" cxnId="{C4E4D790-8B2A-4D65-993F-BAB486216D54}">
      <dgm:prSet custT="1"/>
      <dgm:spPr/>
      <dgm:t>
        <a:bodyPr/>
        <a:lstStyle/>
        <a:p>
          <a:endParaRPr lang="es-EC" sz="1100" b="1">
            <a:solidFill>
              <a:schemeClr val="tx1"/>
            </a:solidFill>
          </a:endParaRPr>
        </a:p>
      </dgm:t>
    </dgm:pt>
    <dgm:pt modelId="{6DC23C9B-ACD7-4CC0-A2DE-C6DF3D05717F}">
      <dgm:prSet custT="1"/>
      <dgm:spPr/>
      <dgm:t>
        <a:bodyPr/>
        <a:lstStyle/>
        <a:p>
          <a:r>
            <a:rPr lang="es-EC"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Cowan propuesto por el Prof. Ven Te Chow</a:t>
          </a:r>
          <a:endParaRPr lang="es-EC" sz="1400" b="1" dirty="0">
            <a:solidFill>
              <a:schemeClr val="tx1"/>
            </a:solidFill>
          </a:endParaRPr>
        </a:p>
      </dgm:t>
    </dgm:pt>
    <dgm:pt modelId="{34D4A595-C6A6-4ECD-A706-7278D7063CAA}" type="parTrans" cxnId="{CBFC2FA8-611B-4589-BD99-35C39C375D4F}">
      <dgm:prSet/>
      <dgm:spPr/>
      <dgm:t>
        <a:bodyPr/>
        <a:lstStyle/>
        <a:p>
          <a:endParaRPr lang="es-EC" sz="3600" b="1">
            <a:solidFill>
              <a:schemeClr val="tx1"/>
            </a:solidFill>
          </a:endParaRPr>
        </a:p>
      </dgm:t>
    </dgm:pt>
    <dgm:pt modelId="{2CB7A77A-36A4-4A86-A18B-B6B86CB99286}" type="sibTrans" cxnId="{CBFC2FA8-611B-4589-BD99-35C39C375D4F}">
      <dgm:prSet/>
      <dgm:spPr/>
      <dgm:t>
        <a:bodyPr/>
        <a:lstStyle/>
        <a:p>
          <a:endParaRPr lang="es-EC" sz="3600" b="1">
            <a:solidFill>
              <a:schemeClr val="tx1"/>
            </a:solidFill>
          </a:endParaRPr>
        </a:p>
      </dgm:t>
    </dgm:pt>
    <dgm:pt modelId="{6D44CA7C-89A7-4025-BBAA-CBC990016F59}" type="pres">
      <dgm:prSet presAssocID="{4934041C-8917-4EBE-AD7B-587FCEB4313E}" presName="Name0" presStyleCnt="0">
        <dgm:presLayoutVars>
          <dgm:dir/>
          <dgm:resizeHandles val="exact"/>
        </dgm:presLayoutVars>
      </dgm:prSet>
      <dgm:spPr/>
    </dgm:pt>
    <dgm:pt modelId="{C0F4FAB4-7AD7-4892-9031-436E1D405BB7}" type="pres">
      <dgm:prSet presAssocID="{D6976924-C334-4D37-9447-7B5A6FB044AA}" presName="node" presStyleLbl="node1" presStyleIdx="0" presStyleCnt="2">
        <dgm:presLayoutVars>
          <dgm:bulletEnabled val="1"/>
        </dgm:presLayoutVars>
      </dgm:prSet>
      <dgm:spPr/>
    </dgm:pt>
    <dgm:pt modelId="{27900666-134D-4EE3-BFB9-A18498495BE2}" type="pres">
      <dgm:prSet presAssocID="{D955A12A-7921-435B-9DAB-990D3A23268C}" presName="sibTrans" presStyleLbl="sibTrans2D1" presStyleIdx="0" presStyleCnt="1"/>
      <dgm:spPr/>
    </dgm:pt>
    <dgm:pt modelId="{521E5507-5E23-4076-8F7F-A14862D36697}" type="pres">
      <dgm:prSet presAssocID="{D955A12A-7921-435B-9DAB-990D3A23268C}" presName="connectorText" presStyleLbl="sibTrans2D1" presStyleIdx="0" presStyleCnt="1"/>
      <dgm:spPr/>
    </dgm:pt>
    <dgm:pt modelId="{C8181E38-BDF5-4738-A8B1-CD6E9D68081F}" type="pres">
      <dgm:prSet presAssocID="{6DC23C9B-ACD7-4CC0-A2DE-C6DF3D05717F}" presName="node" presStyleLbl="node1" presStyleIdx="1" presStyleCnt="2">
        <dgm:presLayoutVars>
          <dgm:bulletEnabled val="1"/>
        </dgm:presLayoutVars>
      </dgm:prSet>
      <dgm:spPr/>
    </dgm:pt>
  </dgm:ptLst>
  <dgm:cxnLst>
    <dgm:cxn modelId="{7CA32A08-D88D-4552-B9C6-7FD4C3307668}" type="presOf" srcId="{6DC23C9B-ACD7-4CC0-A2DE-C6DF3D05717F}" destId="{C8181E38-BDF5-4738-A8B1-CD6E9D68081F}" srcOrd="0" destOrd="0" presId="urn:microsoft.com/office/officeart/2005/8/layout/process1"/>
    <dgm:cxn modelId="{4841FF24-7DAA-4E75-83D8-285E72FCA713}" type="presOf" srcId="{4934041C-8917-4EBE-AD7B-587FCEB4313E}" destId="{6D44CA7C-89A7-4025-BBAA-CBC990016F59}" srcOrd="0" destOrd="0" presId="urn:microsoft.com/office/officeart/2005/8/layout/process1"/>
    <dgm:cxn modelId="{C4E4D790-8B2A-4D65-993F-BAB486216D54}" srcId="{4934041C-8917-4EBE-AD7B-587FCEB4313E}" destId="{D6976924-C334-4D37-9447-7B5A6FB044AA}" srcOrd="0" destOrd="0" parTransId="{283F033C-A0F7-4C30-8977-45D55A3EA911}" sibTransId="{D955A12A-7921-435B-9DAB-990D3A23268C}"/>
    <dgm:cxn modelId="{55CC2F98-1519-421F-B11A-4025A99BFE2E}" type="presOf" srcId="{D6976924-C334-4D37-9447-7B5A6FB044AA}" destId="{C0F4FAB4-7AD7-4892-9031-436E1D405BB7}" srcOrd="0" destOrd="0" presId="urn:microsoft.com/office/officeart/2005/8/layout/process1"/>
    <dgm:cxn modelId="{CBFC2FA8-611B-4589-BD99-35C39C375D4F}" srcId="{4934041C-8917-4EBE-AD7B-587FCEB4313E}" destId="{6DC23C9B-ACD7-4CC0-A2DE-C6DF3D05717F}" srcOrd="1" destOrd="0" parTransId="{34D4A595-C6A6-4ECD-A706-7278D7063CAA}" sibTransId="{2CB7A77A-36A4-4A86-A18B-B6B86CB99286}"/>
    <dgm:cxn modelId="{CCBE44DA-5333-42F8-92CC-12DDCA1EF592}" type="presOf" srcId="{D955A12A-7921-435B-9DAB-990D3A23268C}" destId="{521E5507-5E23-4076-8F7F-A14862D36697}" srcOrd="1" destOrd="0" presId="urn:microsoft.com/office/officeart/2005/8/layout/process1"/>
    <dgm:cxn modelId="{906887FF-8E49-4907-A623-B0D16F0D83CD}" type="presOf" srcId="{D955A12A-7921-435B-9DAB-990D3A23268C}" destId="{27900666-134D-4EE3-BFB9-A18498495BE2}" srcOrd="0" destOrd="0" presId="urn:microsoft.com/office/officeart/2005/8/layout/process1"/>
    <dgm:cxn modelId="{E7D263E1-4F44-4BD4-8A07-BE5C1E3A4562}" type="presParOf" srcId="{6D44CA7C-89A7-4025-BBAA-CBC990016F59}" destId="{C0F4FAB4-7AD7-4892-9031-436E1D405BB7}" srcOrd="0" destOrd="0" presId="urn:microsoft.com/office/officeart/2005/8/layout/process1"/>
    <dgm:cxn modelId="{4A9B9201-76D2-4229-BA08-ADD08AE54F77}" type="presParOf" srcId="{6D44CA7C-89A7-4025-BBAA-CBC990016F59}" destId="{27900666-134D-4EE3-BFB9-A18498495BE2}" srcOrd="1" destOrd="0" presId="urn:microsoft.com/office/officeart/2005/8/layout/process1"/>
    <dgm:cxn modelId="{3B86067E-F63F-4EA6-B22C-464097B6572D}" type="presParOf" srcId="{27900666-134D-4EE3-BFB9-A18498495BE2}" destId="{521E5507-5E23-4076-8F7F-A14862D36697}" srcOrd="0" destOrd="0" presId="urn:microsoft.com/office/officeart/2005/8/layout/process1"/>
    <dgm:cxn modelId="{08F0A00C-67E7-4C72-AA82-8F362D4CC3C3}" type="presParOf" srcId="{6D44CA7C-89A7-4025-BBAA-CBC990016F59}" destId="{C8181E38-BDF5-4738-A8B1-CD6E9D68081F}" srcOrd="2" destOrd="0" presId="urn:microsoft.com/office/officeart/2005/8/layout/process1"/>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DC508552-7BDA-48F2-AE41-909E2FBB3C98}" type="doc">
      <dgm:prSet loTypeId="urn:microsoft.com/office/officeart/2005/8/layout/process1" loCatId="process" qsTypeId="urn:microsoft.com/office/officeart/2005/8/quickstyle/simple1" qsCatId="simple" csTypeId="urn:microsoft.com/office/officeart/2005/8/colors/colorful5" csCatId="colorful"/>
      <dgm:spPr/>
      <dgm:t>
        <a:bodyPr/>
        <a:lstStyle/>
        <a:p>
          <a:endParaRPr lang="es-EC"/>
        </a:p>
      </dgm:t>
    </dgm:pt>
    <dgm:pt modelId="{DB5CA3CB-3D02-41F2-A61B-0C1A9205B860}">
      <dgm:prSet custT="1"/>
      <dgm:spPr/>
      <dgm:t>
        <a:bodyPr/>
        <a:lstStyle/>
        <a:p>
          <a:r>
            <a:rPr lang="es-EC" sz="1400" b="1" dirty="0">
              <a:solidFill>
                <a:schemeClr val="tx1"/>
              </a:solidFill>
            </a:rPr>
            <a:t>Fondo del cauce </a:t>
          </a:r>
        </a:p>
      </dgm:t>
    </dgm:pt>
    <dgm:pt modelId="{7D3190E9-DD13-4A94-99CC-A3BC23209E2B}" type="parTrans" cxnId="{7355DC53-6DEF-4A66-9D2D-85DB82389D86}">
      <dgm:prSet/>
      <dgm:spPr/>
      <dgm:t>
        <a:bodyPr/>
        <a:lstStyle/>
        <a:p>
          <a:endParaRPr lang="es-EC" sz="2000" b="1"/>
        </a:p>
      </dgm:t>
    </dgm:pt>
    <dgm:pt modelId="{71F02737-4739-4D9B-8DB1-743CBC809680}" type="sibTrans" cxnId="{7355DC53-6DEF-4A66-9D2D-85DB82389D86}">
      <dgm:prSet/>
      <dgm:spPr/>
      <dgm:t>
        <a:bodyPr/>
        <a:lstStyle/>
        <a:p>
          <a:endParaRPr lang="es-EC" sz="2000" b="1"/>
        </a:p>
      </dgm:t>
    </dgm:pt>
    <dgm:pt modelId="{52BB9EBB-0176-46BE-9ABB-E6DD613AA192}" type="pres">
      <dgm:prSet presAssocID="{DC508552-7BDA-48F2-AE41-909E2FBB3C98}" presName="Name0" presStyleCnt="0">
        <dgm:presLayoutVars>
          <dgm:dir/>
          <dgm:resizeHandles val="exact"/>
        </dgm:presLayoutVars>
      </dgm:prSet>
      <dgm:spPr/>
    </dgm:pt>
    <dgm:pt modelId="{6F52C8B0-561E-4A9A-8F9A-A34CB86D5B47}" type="pres">
      <dgm:prSet presAssocID="{DB5CA3CB-3D02-41F2-A61B-0C1A9205B860}" presName="node" presStyleLbl="node1" presStyleIdx="0" presStyleCnt="1">
        <dgm:presLayoutVars>
          <dgm:bulletEnabled val="1"/>
        </dgm:presLayoutVars>
      </dgm:prSet>
      <dgm:spPr/>
    </dgm:pt>
  </dgm:ptLst>
  <dgm:cxnLst>
    <dgm:cxn modelId="{7355DC53-6DEF-4A66-9D2D-85DB82389D86}" srcId="{DC508552-7BDA-48F2-AE41-909E2FBB3C98}" destId="{DB5CA3CB-3D02-41F2-A61B-0C1A9205B860}" srcOrd="0" destOrd="0" parTransId="{7D3190E9-DD13-4A94-99CC-A3BC23209E2B}" sibTransId="{71F02737-4739-4D9B-8DB1-743CBC809680}"/>
    <dgm:cxn modelId="{36E579B4-FC82-43EF-9DC4-8A0BC59982BC}" type="presOf" srcId="{DB5CA3CB-3D02-41F2-A61B-0C1A9205B860}" destId="{6F52C8B0-561E-4A9A-8F9A-A34CB86D5B47}" srcOrd="0" destOrd="0" presId="urn:microsoft.com/office/officeart/2005/8/layout/process1"/>
    <dgm:cxn modelId="{BF7B16D1-43F3-46C8-9B3D-ED7D9141AEB7}" type="presOf" srcId="{DC508552-7BDA-48F2-AE41-909E2FBB3C98}" destId="{52BB9EBB-0176-46BE-9ABB-E6DD613AA192}" srcOrd="0" destOrd="0" presId="urn:microsoft.com/office/officeart/2005/8/layout/process1"/>
    <dgm:cxn modelId="{8BCCF633-78B0-4FE9-9C08-FCDDFC5B1340}" type="presParOf" srcId="{52BB9EBB-0176-46BE-9ABB-E6DD613AA192}" destId="{6F52C8B0-561E-4A9A-8F9A-A34CB86D5B47}" srcOrd="0" destOrd="0" presId="urn:microsoft.com/office/officeart/2005/8/layout/process1"/>
  </dgm:cxnLst>
  <dgm:bg/>
  <dgm:whole/>
  <dgm:extLst>
    <a:ext uri="http://schemas.microsoft.com/office/drawing/2008/diagram">
      <dsp:dataModelExt xmlns:dsp="http://schemas.microsoft.com/office/drawing/2008/diagram" relId="rId25"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15D31B52-8EF1-42C3-847B-CA545180CEDF}" type="doc">
      <dgm:prSet loTypeId="urn:microsoft.com/office/officeart/2005/8/layout/process1" loCatId="process" qsTypeId="urn:microsoft.com/office/officeart/2005/8/quickstyle/simple1" qsCatId="simple" csTypeId="urn:microsoft.com/office/officeart/2005/8/colors/accent3_1" csCatId="accent3"/>
      <dgm:spPr/>
      <dgm:t>
        <a:bodyPr/>
        <a:lstStyle/>
        <a:p>
          <a:endParaRPr lang="es-EC"/>
        </a:p>
      </dgm:t>
    </dgm:pt>
    <dgm:pt modelId="{70565B1A-24F1-4484-9069-D781EAED8F3B}">
      <dgm:prSet custT="1"/>
      <dgm:spPr/>
      <dgm:t>
        <a:bodyPr/>
        <a:lstStyle/>
        <a:p>
          <a:r>
            <a:rPr lang="es-ES" sz="1600" b="1"/>
            <a:t>Generación del Modelo Hidrológico en la CHMRP</a:t>
          </a:r>
          <a:endParaRPr lang="es-EC" sz="1600"/>
        </a:p>
      </dgm:t>
    </dgm:pt>
    <dgm:pt modelId="{CB743273-F8FB-4416-8CDE-4361922F786B}" type="parTrans" cxnId="{10D3D7D0-299A-469F-A4E4-BB00CB4A49FD}">
      <dgm:prSet/>
      <dgm:spPr/>
      <dgm:t>
        <a:bodyPr/>
        <a:lstStyle/>
        <a:p>
          <a:endParaRPr lang="es-EC" sz="1600"/>
        </a:p>
      </dgm:t>
    </dgm:pt>
    <dgm:pt modelId="{01719CF2-1941-4B62-BCE5-77544F315611}" type="sibTrans" cxnId="{10D3D7D0-299A-469F-A4E4-BB00CB4A49FD}">
      <dgm:prSet/>
      <dgm:spPr/>
      <dgm:t>
        <a:bodyPr/>
        <a:lstStyle/>
        <a:p>
          <a:endParaRPr lang="es-EC" sz="1600"/>
        </a:p>
      </dgm:t>
    </dgm:pt>
    <dgm:pt modelId="{3CA4312C-DAE7-4B43-A417-B3E73D776ACB}" type="pres">
      <dgm:prSet presAssocID="{15D31B52-8EF1-42C3-847B-CA545180CEDF}" presName="Name0" presStyleCnt="0">
        <dgm:presLayoutVars>
          <dgm:dir/>
          <dgm:resizeHandles val="exact"/>
        </dgm:presLayoutVars>
      </dgm:prSet>
      <dgm:spPr/>
    </dgm:pt>
    <dgm:pt modelId="{BEBC20AE-AF0D-4F84-832B-0F44CA6651D7}" type="pres">
      <dgm:prSet presAssocID="{70565B1A-24F1-4484-9069-D781EAED8F3B}" presName="node" presStyleLbl="node1" presStyleIdx="0" presStyleCnt="1" custLinFactNeighborX="-3744" custLinFactNeighborY="-4199">
        <dgm:presLayoutVars>
          <dgm:bulletEnabled val="1"/>
        </dgm:presLayoutVars>
      </dgm:prSet>
      <dgm:spPr/>
    </dgm:pt>
  </dgm:ptLst>
  <dgm:cxnLst>
    <dgm:cxn modelId="{43221012-0D8A-4C68-8C8B-AA8AA5CC13EC}" type="presOf" srcId="{15D31B52-8EF1-42C3-847B-CA545180CEDF}" destId="{3CA4312C-DAE7-4B43-A417-B3E73D776ACB}" srcOrd="0" destOrd="0" presId="urn:microsoft.com/office/officeart/2005/8/layout/process1"/>
    <dgm:cxn modelId="{58673144-9D11-4DB4-90D4-D24DD5D37907}" type="presOf" srcId="{70565B1A-24F1-4484-9069-D781EAED8F3B}" destId="{BEBC20AE-AF0D-4F84-832B-0F44CA6651D7}" srcOrd="0" destOrd="0" presId="urn:microsoft.com/office/officeart/2005/8/layout/process1"/>
    <dgm:cxn modelId="{10D3D7D0-299A-469F-A4E4-BB00CB4A49FD}" srcId="{15D31B52-8EF1-42C3-847B-CA545180CEDF}" destId="{70565B1A-24F1-4484-9069-D781EAED8F3B}" srcOrd="0" destOrd="0" parTransId="{CB743273-F8FB-4416-8CDE-4361922F786B}" sibTransId="{01719CF2-1941-4B62-BCE5-77544F315611}"/>
    <dgm:cxn modelId="{0151FE7E-2C4B-4807-A94F-506AC4F51C23}" type="presParOf" srcId="{3CA4312C-DAE7-4B43-A417-B3E73D776ACB}" destId="{BEBC20AE-AF0D-4F84-832B-0F44CA6651D7}"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800FAD15-5C94-4961-B7EC-41E4FAF84463}" type="doc">
      <dgm:prSet loTypeId="urn:microsoft.com/office/officeart/2005/8/layout/target3" loCatId="relationship" qsTypeId="urn:microsoft.com/office/officeart/2005/8/quickstyle/simple5" qsCatId="simple" csTypeId="urn:microsoft.com/office/officeart/2005/8/colors/accent1_2" csCatId="accent1" phldr="1"/>
      <dgm:spPr/>
      <dgm:t>
        <a:bodyPr/>
        <a:lstStyle/>
        <a:p>
          <a:endParaRPr lang="es-EC"/>
        </a:p>
      </dgm:t>
    </dgm:pt>
    <dgm:pt modelId="{68DC828E-789A-4ED6-AC05-F02E5FF6614D}">
      <dgm:prSet/>
      <dgm:spPr/>
      <dgm:t>
        <a:bodyPr/>
        <a:lstStyle/>
        <a:p>
          <a:r>
            <a:rPr lang="es-EC"/>
            <a:t>Encuesta multicriterio Saaty</a:t>
          </a:r>
        </a:p>
      </dgm:t>
    </dgm:pt>
    <dgm:pt modelId="{16B7C7B3-FBB4-4C01-97DC-3467B5637682}" type="parTrans" cxnId="{6808C267-9F14-43BF-9CE1-DEC929544E22}">
      <dgm:prSet/>
      <dgm:spPr/>
      <dgm:t>
        <a:bodyPr/>
        <a:lstStyle/>
        <a:p>
          <a:endParaRPr lang="es-EC"/>
        </a:p>
      </dgm:t>
    </dgm:pt>
    <dgm:pt modelId="{26D0A624-379C-4354-8F4E-CBEE8CE83E6E}" type="sibTrans" cxnId="{6808C267-9F14-43BF-9CE1-DEC929544E22}">
      <dgm:prSet/>
      <dgm:spPr/>
      <dgm:t>
        <a:bodyPr/>
        <a:lstStyle/>
        <a:p>
          <a:endParaRPr lang="es-EC"/>
        </a:p>
      </dgm:t>
    </dgm:pt>
    <dgm:pt modelId="{5D87B63A-D36C-47E9-BAD3-3BA0642B1046}" type="pres">
      <dgm:prSet presAssocID="{800FAD15-5C94-4961-B7EC-41E4FAF84463}" presName="Name0" presStyleCnt="0">
        <dgm:presLayoutVars>
          <dgm:chMax val="7"/>
          <dgm:dir/>
          <dgm:animLvl val="lvl"/>
          <dgm:resizeHandles val="exact"/>
        </dgm:presLayoutVars>
      </dgm:prSet>
      <dgm:spPr/>
    </dgm:pt>
    <dgm:pt modelId="{41E7E86B-C581-4984-9CAE-A3935A76F11D}" type="pres">
      <dgm:prSet presAssocID="{68DC828E-789A-4ED6-AC05-F02E5FF6614D}" presName="circle1" presStyleLbl="node1" presStyleIdx="0" presStyleCnt="1"/>
      <dgm:spPr/>
    </dgm:pt>
    <dgm:pt modelId="{C1981276-A120-4CD3-A6F6-83640DA2D044}" type="pres">
      <dgm:prSet presAssocID="{68DC828E-789A-4ED6-AC05-F02E5FF6614D}" presName="space" presStyleCnt="0"/>
      <dgm:spPr/>
    </dgm:pt>
    <dgm:pt modelId="{53F358C0-C14B-48EA-9FF5-D7F76E4E7B00}" type="pres">
      <dgm:prSet presAssocID="{68DC828E-789A-4ED6-AC05-F02E5FF6614D}" presName="rect1" presStyleLbl="alignAcc1" presStyleIdx="0" presStyleCnt="1"/>
      <dgm:spPr/>
    </dgm:pt>
    <dgm:pt modelId="{C894CEB9-23EC-4977-ACD7-B6BCF33D2736}" type="pres">
      <dgm:prSet presAssocID="{68DC828E-789A-4ED6-AC05-F02E5FF6614D}" presName="rect1ParTxNoCh" presStyleLbl="alignAcc1" presStyleIdx="0" presStyleCnt="1">
        <dgm:presLayoutVars>
          <dgm:chMax val="1"/>
          <dgm:bulletEnabled val="1"/>
        </dgm:presLayoutVars>
      </dgm:prSet>
      <dgm:spPr/>
    </dgm:pt>
  </dgm:ptLst>
  <dgm:cxnLst>
    <dgm:cxn modelId="{2FEF6C0A-5340-4567-A0A2-873BE3AC40DE}" type="presOf" srcId="{68DC828E-789A-4ED6-AC05-F02E5FF6614D}" destId="{53F358C0-C14B-48EA-9FF5-D7F76E4E7B00}" srcOrd="0" destOrd="0" presId="urn:microsoft.com/office/officeart/2005/8/layout/target3"/>
    <dgm:cxn modelId="{DC95F542-9EB3-449A-936A-96425F5F5AEE}" type="presOf" srcId="{800FAD15-5C94-4961-B7EC-41E4FAF84463}" destId="{5D87B63A-D36C-47E9-BAD3-3BA0642B1046}" srcOrd="0" destOrd="0" presId="urn:microsoft.com/office/officeart/2005/8/layout/target3"/>
    <dgm:cxn modelId="{6808C267-9F14-43BF-9CE1-DEC929544E22}" srcId="{800FAD15-5C94-4961-B7EC-41E4FAF84463}" destId="{68DC828E-789A-4ED6-AC05-F02E5FF6614D}" srcOrd="0" destOrd="0" parTransId="{16B7C7B3-FBB4-4C01-97DC-3467B5637682}" sibTransId="{26D0A624-379C-4354-8F4E-CBEE8CE83E6E}"/>
    <dgm:cxn modelId="{B96615E8-D032-46E2-BD7D-F4A5EC7C529A}" type="presOf" srcId="{68DC828E-789A-4ED6-AC05-F02E5FF6614D}" destId="{C894CEB9-23EC-4977-ACD7-B6BCF33D2736}" srcOrd="1" destOrd="0" presId="urn:microsoft.com/office/officeart/2005/8/layout/target3"/>
    <dgm:cxn modelId="{1E537132-F938-44C6-BAD2-4BB2981330A4}" type="presParOf" srcId="{5D87B63A-D36C-47E9-BAD3-3BA0642B1046}" destId="{41E7E86B-C581-4984-9CAE-A3935A76F11D}" srcOrd="0" destOrd="0" presId="urn:microsoft.com/office/officeart/2005/8/layout/target3"/>
    <dgm:cxn modelId="{0BD740F7-B272-4A94-BEC8-9E71F3B906A7}" type="presParOf" srcId="{5D87B63A-D36C-47E9-BAD3-3BA0642B1046}" destId="{C1981276-A120-4CD3-A6F6-83640DA2D044}" srcOrd="1" destOrd="0" presId="urn:microsoft.com/office/officeart/2005/8/layout/target3"/>
    <dgm:cxn modelId="{BE0117A0-26C6-4FC0-8708-CF37B7EB5182}" type="presParOf" srcId="{5D87B63A-D36C-47E9-BAD3-3BA0642B1046}" destId="{53F358C0-C14B-48EA-9FF5-D7F76E4E7B00}" srcOrd="2" destOrd="0" presId="urn:microsoft.com/office/officeart/2005/8/layout/target3"/>
    <dgm:cxn modelId="{16F5874C-8EFC-4598-98E9-FBA1DA4F2F0B}" type="presParOf" srcId="{5D87B63A-D36C-47E9-BAD3-3BA0642B1046}" destId="{C894CEB9-23EC-4977-ACD7-B6BCF33D2736}" srcOrd="3"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800FAD15-5C94-4961-B7EC-41E4FAF84463}" type="doc">
      <dgm:prSet loTypeId="urn:microsoft.com/office/officeart/2005/8/layout/target3" loCatId="relationship" qsTypeId="urn:microsoft.com/office/officeart/2005/8/quickstyle/simple5" qsCatId="simple" csTypeId="urn:microsoft.com/office/officeart/2005/8/colors/accent1_2" csCatId="accent1"/>
      <dgm:spPr/>
      <dgm:t>
        <a:bodyPr/>
        <a:lstStyle/>
        <a:p>
          <a:endParaRPr lang="es-EC"/>
        </a:p>
      </dgm:t>
    </dgm:pt>
    <dgm:pt modelId="{68DC828E-789A-4ED6-AC05-F02E5FF6614D}">
      <dgm:prSet/>
      <dgm:spPr/>
      <dgm:t>
        <a:bodyPr/>
        <a:lstStyle/>
        <a:p>
          <a:r>
            <a:rPr lang="es-EC"/>
            <a:t>Método multicriterio Saaty</a:t>
          </a:r>
        </a:p>
      </dgm:t>
    </dgm:pt>
    <dgm:pt modelId="{16B7C7B3-FBB4-4C01-97DC-3467B5637682}" type="parTrans" cxnId="{6808C267-9F14-43BF-9CE1-DEC929544E22}">
      <dgm:prSet/>
      <dgm:spPr/>
      <dgm:t>
        <a:bodyPr/>
        <a:lstStyle/>
        <a:p>
          <a:endParaRPr lang="es-EC"/>
        </a:p>
      </dgm:t>
    </dgm:pt>
    <dgm:pt modelId="{26D0A624-379C-4354-8F4E-CBEE8CE83E6E}" type="sibTrans" cxnId="{6808C267-9F14-43BF-9CE1-DEC929544E22}">
      <dgm:prSet/>
      <dgm:spPr/>
      <dgm:t>
        <a:bodyPr/>
        <a:lstStyle/>
        <a:p>
          <a:endParaRPr lang="es-EC"/>
        </a:p>
      </dgm:t>
    </dgm:pt>
    <dgm:pt modelId="{5D87B63A-D36C-47E9-BAD3-3BA0642B1046}" type="pres">
      <dgm:prSet presAssocID="{800FAD15-5C94-4961-B7EC-41E4FAF84463}" presName="Name0" presStyleCnt="0">
        <dgm:presLayoutVars>
          <dgm:chMax val="7"/>
          <dgm:dir/>
          <dgm:animLvl val="lvl"/>
          <dgm:resizeHandles val="exact"/>
        </dgm:presLayoutVars>
      </dgm:prSet>
      <dgm:spPr/>
    </dgm:pt>
    <dgm:pt modelId="{41E7E86B-C581-4984-9CAE-A3935A76F11D}" type="pres">
      <dgm:prSet presAssocID="{68DC828E-789A-4ED6-AC05-F02E5FF6614D}" presName="circle1" presStyleLbl="node1" presStyleIdx="0" presStyleCnt="1"/>
      <dgm:spPr/>
    </dgm:pt>
    <dgm:pt modelId="{C1981276-A120-4CD3-A6F6-83640DA2D044}" type="pres">
      <dgm:prSet presAssocID="{68DC828E-789A-4ED6-AC05-F02E5FF6614D}" presName="space" presStyleCnt="0"/>
      <dgm:spPr/>
    </dgm:pt>
    <dgm:pt modelId="{53F358C0-C14B-48EA-9FF5-D7F76E4E7B00}" type="pres">
      <dgm:prSet presAssocID="{68DC828E-789A-4ED6-AC05-F02E5FF6614D}" presName="rect1" presStyleLbl="alignAcc1" presStyleIdx="0" presStyleCnt="1"/>
      <dgm:spPr/>
    </dgm:pt>
    <dgm:pt modelId="{C894CEB9-23EC-4977-ACD7-B6BCF33D2736}" type="pres">
      <dgm:prSet presAssocID="{68DC828E-789A-4ED6-AC05-F02E5FF6614D}" presName="rect1ParTxNoCh" presStyleLbl="alignAcc1" presStyleIdx="0" presStyleCnt="1">
        <dgm:presLayoutVars>
          <dgm:chMax val="1"/>
          <dgm:bulletEnabled val="1"/>
        </dgm:presLayoutVars>
      </dgm:prSet>
      <dgm:spPr/>
    </dgm:pt>
  </dgm:ptLst>
  <dgm:cxnLst>
    <dgm:cxn modelId="{2FEF6C0A-5340-4567-A0A2-873BE3AC40DE}" type="presOf" srcId="{68DC828E-789A-4ED6-AC05-F02E5FF6614D}" destId="{53F358C0-C14B-48EA-9FF5-D7F76E4E7B00}" srcOrd="0" destOrd="0" presId="urn:microsoft.com/office/officeart/2005/8/layout/target3"/>
    <dgm:cxn modelId="{DC95F542-9EB3-449A-936A-96425F5F5AEE}" type="presOf" srcId="{800FAD15-5C94-4961-B7EC-41E4FAF84463}" destId="{5D87B63A-D36C-47E9-BAD3-3BA0642B1046}" srcOrd="0" destOrd="0" presId="urn:microsoft.com/office/officeart/2005/8/layout/target3"/>
    <dgm:cxn modelId="{6808C267-9F14-43BF-9CE1-DEC929544E22}" srcId="{800FAD15-5C94-4961-B7EC-41E4FAF84463}" destId="{68DC828E-789A-4ED6-AC05-F02E5FF6614D}" srcOrd="0" destOrd="0" parTransId="{16B7C7B3-FBB4-4C01-97DC-3467B5637682}" sibTransId="{26D0A624-379C-4354-8F4E-CBEE8CE83E6E}"/>
    <dgm:cxn modelId="{B96615E8-D032-46E2-BD7D-F4A5EC7C529A}" type="presOf" srcId="{68DC828E-789A-4ED6-AC05-F02E5FF6614D}" destId="{C894CEB9-23EC-4977-ACD7-B6BCF33D2736}" srcOrd="1" destOrd="0" presId="urn:microsoft.com/office/officeart/2005/8/layout/target3"/>
    <dgm:cxn modelId="{1E537132-F938-44C6-BAD2-4BB2981330A4}" type="presParOf" srcId="{5D87B63A-D36C-47E9-BAD3-3BA0642B1046}" destId="{41E7E86B-C581-4984-9CAE-A3935A76F11D}" srcOrd="0" destOrd="0" presId="urn:microsoft.com/office/officeart/2005/8/layout/target3"/>
    <dgm:cxn modelId="{0BD740F7-B272-4A94-BEC8-9E71F3B906A7}" type="presParOf" srcId="{5D87B63A-D36C-47E9-BAD3-3BA0642B1046}" destId="{C1981276-A120-4CD3-A6F6-83640DA2D044}" srcOrd="1" destOrd="0" presId="urn:microsoft.com/office/officeart/2005/8/layout/target3"/>
    <dgm:cxn modelId="{BE0117A0-26C6-4FC0-8708-CF37B7EB5182}" type="presParOf" srcId="{5D87B63A-D36C-47E9-BAD3-3BA0642B1046}" destId="{53F358C0-C14B-48EA-9FF5-D7F76E4E7B00}" srcOrd="2" destOrd="0" presId="urn:microsoft.com/office/officeart/2005/8/layout/target3"/>
    <dgm:cxn modelId="{16F5874C-8EFC-4598-98E9-FBA1DA4F2F0B}" type="presParOf" srcId="{5D87B63A-D36C-47E9-BAD3-3BA0642B1046}" destId="{C894CEB9-23EC-4977-ACD7-B6BCF33D2736}" srcOrd="3"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B8C26093-729F-4A05-9C17-058935EA1082}" type="doc">
      <dgm:prSet loTypeId="urn:microsoft.com/office/officeart/2005/8/layout/target3" loCatId="relationship" qsTypeId="urn:microsoft.com/office/officeart/2005/8/quickstyle/simple1" qsCatId="simple" csTypeId="urn:microsoft.com/office/officeart/2005/8/colors/accent1_2" csCatId="accent1"/>
      <dgm:spPr/>
      <dgm:t>
        <a:bodyPr/>
        <a:lstStyle/>
        <a:p>
          <a:endParaRPr lang="es-EC"/>
        </a:p>
      </dgm:t>
    </dgm:pt>
    <mc:AlternateContent xmlns:mc="http://schemas.openxmlformats.org/markup-compatibility/2006" xmlns:a14="http://schemas.microsoft.com/office/drawing/2010/main">
      <mc:Choice Requires="a14">
        <dgm:pt modelId="{D223B92A-674F-4562-97FB-FC8C82062C60}">
          <dgm:prSet/>
          <dgm:spPr/>
          <dgm: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𝑌</m:t>
                    </m:r>
                    <m:r>
                      <a:rPr lang="es-EC" i="0">
                        <a:latin typeface="Cambria Math" panose="02040503050406030204" pitchFamily="18" charset="0"/>
                      </a:rPr>
                      <m:t>=0.07143</m:t>
                    </m:r>
                    <m:r>
                      <a:rPr lang="es-EC" b="1" i="1">
                        <a:latin typeface="Cambria Math" panose="02040503050406030204" pitchFamily="18" charset="0"/>
                      </a:rPr>
                      <m:t>𝑿</m:t>
                    </m:r>
                    <m:r>
                      <a:rPr lang="es-EC" b="1" i="0">
                        <a:latin typeface="Cambria Math" panose="02040503050406030204" pitchFamily="18" charset="0"/>
                      </a:rPr>
                      <m:t>𝟏</m:t>
                    </m:r>
                    <m:r>
                      <a:rPr lang="es-EC" i="0">
                        <a:latin typeface="Cambria Math" panose="02040503050406030204" pitchFamily="18" charset="0"/>
                      </a:rPr>
                      <m:t>+0.10714</m:t>
                    </m:r>
                    <m:r>
                      <a:rPr lang="es-EC" b="1" i="1">
                        <a:latin typeface="Cambria Math" panose="02040503050406030204" pitchFamily="18" charset="0"/>
                      </a:rPr>
                      <m:t>𝑿</m:t>
                    </m:r>
                    <m:r>
                      <a:rPr lang="es-EC" b="1" i="0">
                        <a:latin typeface="Cambria Math" panose="02040503050406030204" pitchFamily="18" charset="0"/>
                      </a:rPr>
                      <m:t>𝟐</m:t>
                    </m:r>
                    <m:r>
                      <a:rPr lang="es-EC" i="0">
                        <a:latin typeface="Cambria Math" panose="02040503050406030204" pitchFamily="18" charset="0"/>
                      </a:rPr>
                      <m:t>+0.2143</m:t>
                    </m:r>
                    <m:r>
                      <a:rPr lang="es-EC" b="1" i="1">
                        <a:latin typeface="Cambria Math" panose="02040503050406030204" pitchFamily="18" charset="0"/>
                      </a:rPr>
                      <m:t>𝑿</m:t>
                    </m:r>
                    <m:r>
                      <a:rPr lang="es-EC" b="1" i="0">
                        <a:latin typeface="Cambria Math" panose="02040503050406030204" pitchFamily="18" charset="0"/>
                      </a:rPr>
                      <m:t>𝟑</m:t>
                    </m:r>
                    <m:r>
                      <a:rPr lang="es-EC" i="0">
                        <a:latin typeface="Cambria Math" panose="02040503050406030204" pitchFamily="18" charset="0"/>
                      </a:rPr>
                      <m:t>+0.14286</m:t>
                    </m:r>
                    <m:r>
                      <a:rPr lang="es-EC" b="1" i="1">
                        <a:latin typeface="Cambria Math" panose="02040503050406030204" pitchFamily="18" charset="0"/>
                      </a:rPr>
                      <m:t>𝑿</m:t>
                    </m:r>
                    <m:r>
                      <a:rPr lang="es-EC" b="1" i="0">
                        <a:latin typeface="Cambria Math" panose="02040503050406030204" pitchFamily="18" charset="0"/>
                      </a:rPr>
                      <m:t>𝟒</m:t>
                    </m:r>
                    <m:r>
                      <a:rPr lang="es-EC" i="0">
                        <a:latin typeface="Cambria Math" panose="02040503050406030204" pitchFamily="18" charset="0"/>
                      </a:rPr>
                      <m:t>+0.03571</m:t>
                    </m:r>
                    <m:r>
                      <a:rPr lang="es-EC" b="1" i="1">
                        <a:latin typeface="Cambria Math" panose="02040503050406030204" pitchFamily="18" charset="0"/>
                      </a:rPr>
                      <m:t>𝑿</m:t>
                    </m:r>
                    <m:r>
                      <a:rPr lang="es-EC" b="1" i="0">
                        <a:latin typeface="Cambria Math" panose="02040503050406030204" pitchFamily="18" charset="0"/>
                      </a:rPr>
                      <m:t>𝟓</m:t>
                    </m:r>
                    <m:r>
                      <a:rPr lang="es-EC" i="0">
                        <a:latin typeface="Cambria Math" panose="02040503050406030204" pitchFamily="18" charset="0"/>
                      </a:rPr>
                      <m:t>+0.25</m:t>
                    </m:r>
                    <m:r>
                      <a:rPr lang="es-EC" b="1" i="1">
                        <a:latin typeface="Cambria Math" panose="02040503050406030204" pitchFamily="18" charset="0"/>
                      </a:rPr>
                      <m:t>𝑿</m:t>
                    </m:r>
                    <m:r>
                      <a:rPr lang="es-EC" b="1" i="0">
                        <a:latin typeface="Cambria Math" panose="02040503050406030204" pitchFamily="18" charset="0"/>
                      </a:rPr>
                      <m:t>𝟔</m:t>
                    </m:r>
                    <m:r>
                      <a:rPr lang="es-EC" i="0">
                        <a:latin typeface="Cambria Math" panose="02040503050406030204" pitchFamily="18" charset="0"/>
                      </a:rPr>
                      <m:t>+0.17857</m:t>
                    </m:r>
                    <m:r>
                      <a:rPr lang="es-EC" b="1" i="1">
                        <a:latin typeface="Cambria Math" panose="02040503050406030204" pitchFamily="18" charset="0"/>
                      </a:rPr>
                      <m:t>𝑿</m:t>
                    </m:r>
                    <m:r>
                      <a:rPr lang="es-EC" b="1" i="0">
                        <a:latin typeface="Cambria Math" panose="02040503050406030204" pitchFamily="18" charset="0"/>
                      </a:rPr>
                      <m:t>𝟕</m:t>
                    </m:r>
                  </m:oMath>
                </m:oMathPara>
              </a14:m>
              <a:endParaRPr lang="es-EC"/>
            </a:p>
          </dgm:t>
        </dgm:pt>
      </mc:Choice>
      <mc:Fallback xmlns="">
        <dgm:pt modelId="{D223B92A-674F-4562-97FB-FC8C82062C60}">
          <dgm:prSet/>
          <dgm:spPr/>
          <dgm:t>
            <a:bodyPr/>
            <a:lstStyle/>
            <a:p>
              <a:r>
                <a:rPr lang="es-EC" i="0"/>
                <a:t>𝑌=0.07143</a:t>
              </a:r>
              <a:r>
                <a:rPr lang="es-EC" b="1" i="0"/>
                <a:t>𝑿𝟏</a:t>
              </a:r>
              <a:r>
                <a:rPr lang="es-EC" i="0"/>
                <a:t>+0.10714</a:t>
              </a:r>
              <a:r>
                <a:rPr lang="es-EC" b="1" i="0"/>
                <a:t>𝑿𝟐</a:t>
              </a:r>
              <a:r>
                <a:rPr lang="es-EC" i="0"/>
                <a:t>+0.2143</a:t>
              </a:r>
              <a:r>
                <a:rPr lang="es-EC" b="1" i="0"/>
                <a:t>𝑿𝟑</a:t>
              </a:r>
              <a:r>
                <a:rPr lang="es-EC" i="0"/>
                <a:t>+0.14286</a:t>
              </a:r>
              <a:r>
                <a:rPr lang="es-EC" b="1" i="0"/>
                <a:t>𝑿𝟒</a:t>
              </a:r>
              <a:r>
                <a:rPr lang="es-EC" i="0"/>
                <a:t>+0.03571</a:t>
              </a:r>
              <a:r>
                <a:rPr lang="es-EC" b="1" i="0"/>
                <a:t>𝑿𝟓</a:t>
              </a:r>
              <a:r>
                <a:rPr lang="es-EC" i="0"/>
                <a:t>+0.25</a:t>
              </a:r>
              <a:r>
                <a:rPr lang="es-EC" b="1" i="0"/>
                <a:t>𝑿𝟔</a:t>
              </a:r>
              <a:r>
                <a:rPr lang="es-EC" i="0"/>
                <a:t>+0.17857</a:t>
              </a:r>
              <a:r>
                <a:rPr lang="es-EC" b="1" i="0"/>
                <a:t>𝑿𝟕</a:t>
              </a:r>
              <a:endParaRPr lang="es-EC"/>
            </a:p>
          </dgm:t>
        </dgm:pt>
      </mc:Fallback>
    </mc:AlternateContent>
    <dgm:pt modelId="{898CD7B1-A059-492F-93C0-F4C529A82598}" type="parTrans" cxnId="{E0065B94-507E-4709-8196-C1C160A6340B}">
      <dgm:prSet/>
      <dgm:spPr/>
      <dgm:t>
        <a:bodyPr/>
        <a:lstStyle/>
        <a:p>
          <a:endParaRPr lang="es-EC"/>
        </a:p>
      </dgm:t>
    </dgm:pt>
    <dgm:pt modelId="{C23E741E-96F9-4FAB-904D-D5154E6C6296}" type="sibTrans" cxnId="{E0065B94-507E-4709-8196-C1C160A6340B}">
      <dgm:prSet/>
      <dgm:spPr/>
      <dgm:t>
        <a:bodyPr/>
        <a:lstStyle/>
        <a:p>
          <a:endParaRPr lang="es-EC"/>
        </a:p>
      </dgm:t>
    </dgm:pt>
    <dgm:pt modelId="{95083525-1122-419C-A877-11E18EBD3731}" type="pres">
      <dgm:prSet presAssocID="{B8C26093-729F-4A05-9C17-058935EA1082}" presName="Name0" presStyleCnt="0">
        <dgm:presLayoutVars>
          <dgm:chMax val="7"/>
          <dgm:dir/>
          <dgm:animLvl val="lvl"/>
          <dgm:resizeHandles val="exact"/>
        </dgm:presLayoutVars>
      </dgm:prSet>
      <dgm:spPr/>
    </dgm:pt>
    <dgm:pt modelId="{49CE74EC-677A-4125-AD97-D62EFB44E65D}" type="pres">
      <dgm:prSet presAssocID="{D223B92A-674F-4562-97FB-FC8C82062C60}" presName="circle1" presStyleLbl="node1" presStyleIdx="0" presStyleCnt="1"/>
      <dgm:spPr/>
    </dgm:pt>
    <dgm:pt modelId="{30C6AE5A-DE46-4202-A9A0-A419C2263585}" type="pres">
      <dgm:prSet presAssocID="{D223B92A-674F-4562-97FB-FC8C82062C60}" presName="space" presStyleCnt="0"/>
      <dgm:spPr/>
    </dgm:pt>
    <dgm:pt modelId="{2CD4EB4B-4F96-4B97-8178-B6EB4C9F4E79}" type="pres">
      <dgm:prSet presAssocID="{D223B92A-674F-4562-97FB-FC8C82062C60}" presName="rect1" presStyleLbl="alignAcc1" presStyleIdx="0" presStyleCnt="1"/>
      <dgm:spPr/>
    </dgm:pt>
    <dgm:pt modelId="{B4ED2E3F-54BB-4448-AF5C-ECBAE34127E3}" type="pres">
      <dgm:prSet presAssocID="{D223B92A-674F-4562-97FB-FC8C82062C60}" presName="rect1ParTxNoCh" presStyleLbl="alignAcc1" presStyleIdx="0" presStyleCnt="1">
        <dgm:presLayoutVars>
          <dgm:chMax val="1"/>
          <dgm:bulletEnabled val="1"/>
        </dgm:presLayoutVars>
      </dgm:prSet>
      <dgm:spPr/>
    </dgm:pt>
  </dgm:ptLst>
  <dgm:cxnLst>
    <dgm:cxn modelId="{6FE6357C-C52F-4D7F-A003-C23654D09639}" type="presOf" srcId="{B8C26093-729F-4A05-9C17-058935EA1082}" destId="{95083525-1122-419C-A877-11E18EBD3731}" srcOrd="0" destOrd="0" presId="urn:microsoft.com/office/officeart/2005/8/layout/target3"/>
    <dgm:cxn modelId="{E0065B94-507E-4709-8196-C1C160A6340B}" srcId="{B8C26093-729F-4A05-9C17-058935EA1082}" destId="{D223B92A-674F-4562-97FB-FC8C82062C60}" srcOrd="0" destOrd="0" parTransId="{898CD7B1-A059-492F-93C0-F4C529A82598}" sibTransId="{C23E741E-96F9-4FAB-904D-D5154E6C6296}"/>
    <dgm:cxn modelId="{A0531EC6-0800-4659-B974-7333CCA715F7}" type="presOf" srcId="{D223B92A-674F-4562-97FB-FC8C82062C60}" destId="{2CD4EB4B-4F96-4B97-8178-B6EB4C9F4E79}" srcOrd="0" destOrd="0" presId="urn:microsoft.com/office/officeart/2005/8/layout/target3"/>
    <dgm:cxn modelId="{79E21AD0-06E1-4541-B1A7-EFFC03ECD7D7}" type="presOf" srcId="{D223B92A-674F-4562-97FB-FC8C82062C60}" destId="{B4ED2E3F-54BB-4448-AF5C-ECBAE34127E3}" srcOrd="1" destOrd="0" presId="urn:microsoft.com/office/officeart/2005/8/layout/target3"/>
    <dgm:cxn modelId="{384AC06A-B5A6-49EE-8A21-8ACBDCC68E18}" type="presParOf" srcId="{95083525-1122-419C-A877-11E18EBD3731}" destId="{49CE74EC-677A-4125-AD97-D62EFB44E65D}" srcOrd="0" destOrd="0" presId="urn:microsoft.com/office/officeart/2005/8/layout/target3"/>
    <dgm:cxn modelId="{2186E05E-A705-4C92-8F52-9A9DA679CE32}" type="presParOf" srcId="{95083525-1122-419C-A877-11E18EBD3731}" destId="{30C6AE5A-DE46-4202-A9A0-A419C2263585}" srcOrd="1" destOrd="0" presId="urn:microsoft.com/office/officeart/2005/8/layout/target3"/>
    <dgm:cxn modelId="{A5D4E5A7-DDBE-44DC-8F2A-394A539AA968}" type="presParOf" srcId="{95083525-1122-419C-A877-11E18EBD3731}" destId="{2CD4EB4B-4F96-4B97-8178-B6EB4C9F4E79}" srcOrd="2" destOrd="0" presId="urn:microsoft.com/office/officeart/2005/8/layout/target3"/>
    <dgm:cxn modelId="{B518B833-799C-4483-961F-136D536249A9}" type="presParOf" srcId="{95083525-1122-419C-A877-11E18EBD3731}" destId="{B4ED2E3F-54BB-4448-AF5C-ECBAE34127E3}" srcOrd="3" destOrd="0" presId="urn:microsoft.com/office/officeart/2005/8/layout/targe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B8C26093-729F-4A05-9C17-058935EA1082}" type="doc">
      <dgm:prSet loTypeId="urn:microsoft.com/office/officeart/2005/8/layout/target3" loCatId="relationship" qsTypeId="urn:microsoft.com/office/officeart/2005/8/quickstyle/simple1" qsCatId="simple" csTypeId="urn:microsoft.com/office/officeart/2005/8/colors/accent1_2" csCatId="accent1"/>
      <dgm:spPr/>
      <dgm:t>
        <a:bodyPr/>
        <a:lstStyle/>
        <a:p>
          <a:endParaRPr lang="es-EC"/>
        </a:p>
      </dgm:t>
    </dgm:pt>
    <dgm:pt modelId="{D223B92A-674F-4562-97FB-FC8C82062C60}">
      <dgm:prSet/>
      <dgm:spPr>
        <a:blipFill>
          <a:blip xmlns:r="http://schemas.openxmlformats.org/officeDocument/2006/relationships" r:embed="rId1"/>
          <a:stretch>
            <a:fillRect/>
          </a:stretch>
        </a:blipFill>
      </dgm:spPr>
      <dgm:t>
        <a:bodyPr/>
        <a:lstStyle/>
        <a:p>
          <a:r>
            <a:rPr lang="en-US">
              <a:noFill/>
            </a:rPr>
            <a:t> </a:t>
          </a:r>
        </a:p>
      </dgm:t>
    </dgm:pt>
    <dgm:pt modelId="{898CD7B1-A059-492F-93C0-F4C529A82598}" type="parTrans" cxnId="{E0065B94-507E-4709-8196-C1C160A6340B}">
      <dgm:prSet/>
      <dgm:spPr/>
      <dgm:t>
        <a:bodyPr/>
        <a:lstStyle/>
        <a:p>
          <a:endParaRPr lang="es-EC"/>
        </a:p>
      </dgm:t>
    </dgm:pt>
    <dgm:pt modelId="{C23E741E-96F9-4FAB-904D-D5154E6C6296}" type="sibTrans" cxnId="{E0065B94-507E-4709-8196-C1C160A6340B}">
      <dgm:prSet/>
      <dgm:spPr/>
      <dgm:t>
        <a:bodyPr/>
        <a:lstStyle/>
        <a:p>
          <a:endParaRPr lang="es-EC"/>
        </a:p>
      </dgm:t>
    </dgm:pt>
    <dgm:pt modelId="{95083525-1122-419C-A877-11E18EBD3731}" type="pres">
      <dgm:prSet presAssocID="{B8C26093-729F-4A05-9C17-058935EA1082}" presName="Name0" presStyleCnt="0">
        <dgm:presLayoutVars>
          <dgm:chMax val="7"/>
          <dgm:dir/>
          <dgm:animLvl val="lvl"/>
          <dgm:resizeHandles val="exact"/>
        </dgm:presLayoutVars>
      </dgm:prSet>
      <dgm:spPr/>
    </dgm:pt>
    <dgm:pt modelId="{49CE74EC-677A-4125-AD97-D62EFB44E65D}" type="pres">
      <dgm:prSet presAssocID="{D223B92A-674F-4562-97FB-FC8C82062C60}" presName="circle1" presStyleLbl="node1" presStyleIdx="0" presStyleCnt="1"/>
      <dgm:spPr/>
    </dgm:pt>
    <dgm:pt modelId="{30C6AE5A-DE46-4202-A9A0-A419C2263585}" type="pres">
      <dgm:prSet presAssocID="{D223B92A-674F-4562-97FB-FC8C82062C60}" presName="space" presStyleCnt="0"/>
      <dgm:spPr/>
    </dgm:pt>
    <dgm:pt modelId="{2CD4EB4B-4F96-4B97-8178-B6EB4C9F4E79}" type="pres">
      <dgm:prSet presAssocID="{D223B92A-674F-4562-97FB-FC8C82062C60}" presName="rect1" presStyleLbl="alignAcc1" presStyleIdx="0" presStyleCnt="1"/>
      <dgm:spPr/>
    </dgm:pt>
    <dgm:pt modelId="{B4ED2E3F-54BB-4448-AF5C-ECBAE34127E3}" type="pres">
      <dgm:prSet presAssocID="{D223B92A-674F-4562-97FB-FC8C82062C60}" presName="rect1ParTxNoCh" presStyleLbl="alignAcc1" presStyleIdx="0" presStyleCnt="1">
        <dgm:presLayoutVars>
          <dgm:chMax val="1"/>
          <dgm:bulletEnabled val="1"/>
        </dgm:presLayoutVars>
      </dgm:prSet>
      <dgm:spPr/>
    </dgm:pt>
  </dgm:ptLst>
  <dgm:cxnLst>
    <dgm:cxn modelId="{6FE6357C-C52F-4D7F-A003-C23654D09639}" type="presOf" srcId="{B8C26093-729F-4A05-9C17-058935EA1082}" destId="{95083525-1122-419C-A877-11E18EBD3731}" srcOrd="0" destOrd="0" presId="urn:microsoft.com/office/officeart/2005/8/layout/target3"/>
    <dgm:cxn modelId="{E0065B94-507E-4709-8196-C1C160A6340B}" srcId="{B8C26093-729F-4A05-9C17-058935EA1082}" destId="{D223B92A-674F-4562-97FB-FC8C82062C60}" srcOrd="0" destOrd="0" parTransId="{898CD7B1-A059-492F-93C0-F4C529A82598}" sibTransId="{C23E741E-96F9-4FAB-904D-D5154E6C6296}"/>
    <dgm:cxn modelId="{A0531EC6-0800-4659-B974-7333CCA715F7}" type="presOf" srcId="{D223B92A-674F-4562-97FB-FC8C82062C60}" destId="{2CD4EB4B-4F96-4B97-8178-B6EB4C9F4E79}" srcOrd="0" destOrd="0" presId="urn:microsoft.com/office/officeart/2005/8/layout/target3"/>
    <dgm:cxn modelId="{79E21AD0-06E1-4541-B1A7-EFFC03ECD7D7}" type="presOf" srcId="{D223B92A-674F-4562-97FB-FC8C82062C60}" destId="{B4ED2E3F-54BB-4448-AF5C-ECBAE34127E3}" srcOrd="1" destOrd="0" presId="urn:microsoft.com/office/officeart/2005/8/layout/target3"/>
    <dgm:cxn modelId="{384AC06A-B5A6-49EE-8A21-8ACBDCC68E18}" type="presParOf" srcId="{95083525-1122-419C-A877-11E18EBD3731}" destId="{49CE74EC-677A-4125-AD97-D62EFB44E65D}" srcOrd="0" destOrd="0" presId="urn:microsoft.com/office/officeart/2005/8/layout/target3"/>
    <dgm:cxn modelId="{2186E05E-A705-4C92-8F52-9A9DA679CE32}" type="presParOf" srcId="{95083525-1122-419C-A877-11E18EBD3731}" destId="{30C6AE5A-DE46-4202-A9A0-A419C2263585}" srcOrd="1" destOrd="0" presId="urn:microsoft.com/office/officeart/2005/8/layout/target3"/>
    <dgm:cxn modelId="{A5D4E5A7-DDBE-44DC-8F2A-394A539AA968}" type="presParOf" srcId="{95083525-1122-419C-A877-11E18EBD3731}" destId="{2CD4EB4B-4F96-4B97-8178-B6EB4C9F4E79}" srcOrd="2" destOrd="0" presId="urn:microsoft.com/office/officeart/2005/8/layout/target3"/>
    <dgm:cxn modelId="{B518B833-799C-4483-961F-136D536249A9}" type="presParOf" srcId="{95083525-1122-419C-A877-11E18EBD3731}" destId="{B4ED2E3F-54BB-4448-AF5C-ECBAE34127E3}" srcOrd="3" destOrd="0" presId="urn:microsoft.com/office/officeart/2005/8/layout/targe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A723C63-93FD-4048-B190-61ED2D66770E}" type="doc">
      <dgm:prSet loTypeId="urn:microsoft.com/office/officeart/2005/8/layout/target3" loCatId="relationship" qsTypeId="urn:microsoft.com/office/officeart/2005/8/quickstyle/simple1" qsCatId="simple" csTypeId="urn:microsoft.com/office/officeart/2005/8/colors/accent1_2" csCatId="accent1"/>
      <dgm:spPr/>
      <dgm:t>
        <a:bodyPr/>
        <a:lstStyle/>
        <a:p>
          <a:endParaRPr lang="es-EC"/>
        </a:p>
      </dgm:t>
    </dgm:pt>
    <dgm:pt modelId="{F61B3D98-E7B7-4ACD-AB0E-0222F5944286}">
      <dgm:prSet/>
      <dgm:spPr/>
      <dgm:t>
        <a:bodyPr/>
        <a:lstStyle/>
        <a:p>
          <a:r>
            <a:rPr lang="es-ES" dirty="0"/>
            <a:t>ALC es la región con más conflictos socioambientales de explotación minera.</a:t>
          </a:r>
          <a:endParaRPr lang="es-EC" dirty="0"/>
        </a:p>
      </dgm:t>
    </dgm:pt>
    <dgm:pt modelId="{6AE6D0C2-803A-438A-A950-5C486E7DA040}" type="parTrans" cxnId="{EC62ADBA-1525-4FA1-8E9E-C381A561D81E}">
      <dgm:prSet/>
      <dgm:spPr/>
      <dgm:t>
        <a:bodyPr/>
        <a:lstStyle/>
        <a:p>
          <a:endParaRPr lang="es-EC"/>
        </a:p>
      </dgm:t>
    </dgm:pt>
    <dgm:pt modelId="{D91590D1-575D-4870-888F-3502DF644DAB}" type="sibTrans" cxnId="{EC62ADBA-1525-4FA1-8E9E-C381A561D81E}">
      <dgm:prSet/>
      <dgm:spPr/>
      <dgm:t>
        <a:bodyPr/>
        <a:lstStyle/>
        <a:p>
          <a:endParaRPr lang="es-EC"/>
        </a:p>
      </dgm:t>
    </dgm:pt>
    <dgm:pt modelId="{9F0EE8E6-DA69-4340-AF43-B48179D319B2}" type="pres">
      <dgm:prSet presAssocID="{CA723C63-93FD-4048-B190-61ED2D66770E}" presName="Name0" presStyleCnt="0">
        <dgm:presLayoutVars>
          <dgm:chMax val="7"/>
          <dgm:dir/>
          <dgm:animLvl val="lvl"/>
          <dgm:resizeHandles val="exact"/>
        </dgm:presLayoutVars>
      </dgm:prSet>
      <dgm:spPr/>
    </dgm:pt>
    <dgm:pt modelId="{65B84FA9-E707-4ED3-9493-B29216B78F8D}" type="pres">
      <dgm:prSet presAssocID="{F61B3D98-E7B7-4ACD-AB0E-0222F5944286}" presName="circle1" presStyleLbl="node1" presStyleIdx="0" presStyleCnt="1"/>
      <dgm:spPr/>
    </dgm:pt>
    <dgm:pt modelId="{B6227229-16F7-418A-AE0E-97F98CDDD2A6}" type="pres">
      <dgm:prSet presAssocID="{F61B3D98-E7B7-4ACD-AB0E-0222F5944286}" presName="space" presStyleCnt="0"/>
      <dgm:spPr/>
    </dgm:pt>
    <dgm:pt modelId="{A7391B11-7546-4B58-A35E-0C5AC130E4DF}" type="pres">
      <dgm:prSet presAssocID="{F61B3D98-E7B7-4ACD-AB0E-0222F5944286}" presName="rect1" presStyleLbl="alignAcc1" presStyleIdx="0" presStyleCnt="1"/>
      <dgm:spPr/>
    </dgm:pt>
    <dgm:pt modelId="{319C491D-5714-45EA-8AF6-EB91A31C20E8}" type="pres">
      <dgm:prSet presAssocID="{F61B3D98-E7B7-4ACD-AB0E-0222F5944286}" presName="rect1ParTxNoCh" presStyleLbl="alignAcc1" presStyleIdx="0" presStyleCnt="1">
        <dgm:presLayoutVars>
          <dgm:chMax val="1"/>
          <dgm:bulletEnabled val="1"/>
        </dgm:presLayoutVars>
      </dgm:prSet>
      <dgm:spPr/>
    </dgm:pt>
  </dgm:ptLst>
  <dgm:cxnLst>
    <dgm:cxn modelId="{3708B64B-DF32-498C-8B8B-61D5FAEE345F}" type="presOf" srcId="{F61B3D98-E7B7-4ACD-AB0E-0222F5944286}" destId="{A7391B11-7546-4B58-A35E-0C5AC130E4DF}" srcOrd="0" destOrd="0" presId="urn:microsoft.com/office/officeart/2005/8/layout/target3"/>
    <dgm:cxn modelId="{2822A0B6-A4BF-4182-B587-725E821CCEFA}" type="presOf" srcId="{F61B3D98-E7B7-4ACD-AB0E-0222F5944286}" destId="{319C491D-5714-45EA-8AF6-EB91A31C20E8}" srcOrd="1" destOrd="0" presId="urn:microsoft.com/office/officeart/2005/8/layout/target3"/>
    <dgm:cxn modelId="{EC62ADBA-1525-4FA1-8E9E-C381A561D81E}" srcId="{CA723C63-93FD-4048-B190-61ED2D66770E}" destId="{F61B3D98-E7B7-4ACD-AB0E-0222F5944286}" srcOrd="0" destOrd="0" parTransId="{6AE6D0C2-803A-438A-A950-5C486E7DA040}" sibTransId="{D91590D1-575D-4870-888F-3502DF644DAB}"/>
    <dgm:cxn modelId="{8B5928E7-F112-42CF-A545-742ACF10CDE8}" type="presOf" srcId="{CA723C63-93FD-4048-B190-61ED2D66770E}" destId="{9F0EE8E6-DA69-4340-AF43-B48179D319B2}" srcOrd="0" destOrd="0" presId="urn:microsoft.com/office/officeart/2005/8/layout/target3"/>
    <dgm:cxn modelId="{28BDE100-AAAC-4B33-8427-1F4CC4FB2388}" type="presParOf" srcId="{9F0EE8E6-DA69-4340-AF43-B48179D319B2}" destId="{65B84FA9-E707-4ED3-9493-B29216B78F8D}" srcOrd="0" destOrd="0" presId="urn:microsoft.com/office/officeart/2005/8/layout/target3"/>
    <dgm:cxn modelId="{6B4F4516-92C0-4C83-A669-1A1128CF23A1}" type="presParOf" srcId="{9F0EE8E6-DA69-4340-AF43-B48179D319B2}" destId="{B6227229-16F7-418A-AE0E-97F98CDDD2A6}" srcOrd="1" destOrd="0" presId="urn:microsoft.com/office/officeart/2005/8/layout/target3"/>
    <dgm:cxn modelId="{C4C61CDB-C9F6-4292-A759-B9608E327989}" type="presParOf" srcId="{9F0EE8E6-DA69-4340-AF43-B48179D319B2}" destId="{A7391B11-7546-4B58-A35E-0C5AC130E4DF}" srcOrd="2" destOrd="0" presId="urn:microsoft.com/office/officeart/2005/8/layout/target3"/>
    <dgm:cxn modelId="{2835D900-1A11-4C2A-BE1F-06205122DD4A}" type="presParOf" srcId="{9F0EE8E6-DA69-4340-AF43-B48179D319B2}" destId="{319C491D-5714-45EA-8AF6-EB91A31C20E8}" srcOrd="3" destOrd="0" presId="urn:microsoft.com/office/officeart/2005/8/layout/target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15D31B52-8EF1-42C3-847B-CA545180CEDF}" type="doc">
      <dgm:prSet loTypeId="urn:microsoft.com/office/officeart/2005/8/layout/process1" loCatId="process" qsTypeId="urn:microsoft.com/office/officeart/2005/8/quickstyle/simple1" qsCatId="simple" csTypeId="urn:microsoft.com/office/officeart/2005/8/colors/accent3_1" csCatId="accent3" phldr="1"/>
      <dgm:spPr/>
      <dgm:t>
        <a:bodyPr/>
        <a:lstStyle/>
        <a:p>
          <a:endParaRPr lang="es-EC"/>
        </a:p>
      </dgm:t>
    </dgm:pt>
    <dgm:pt modelId="{70565B1A-24F1-4484-9069-D781EAED8F3B}">
      <dgm:prSet/>
      <dgm:spPr/>
      <dgm:t>
        <a:bodyPr/>
        <a:lstStyle/>
        <a:p>
          <a:r>
            <a:rPr lang="es-ES" b="1"/>
            <a:t>Experto 1</a:t>
          </a:r>
          <a:endParaRPr lang="es-EC"/>
        </a:p>
      </dgm:t>
    </dgm:pt>
    <dgm:pt modelId="{CB743273-F8FB-4416-8CDE-4361922F786B}" type="parTrans" cxnId="{10D3D7D0-299A-469F-A4E4-BB00CB4A49FD}">
      <dgm:prSet/>
      <dgm:spPr/>
      <dgm:t>
        <a:bodyPr/>
        <a:lstStyle/>
        <a:p>
          <a:endParaRPr lang="es-EC"/>
        </a:p>
      </dgm:t>
    </dgm:pt>
    <dgm:pt modelId="{01719CF2-1941-4B62-BCE5-77544F315611}" type="sibTrans" cxnId="{10D3D7D0-299A-469F-A4E4-BB00CB4A49FD}">
      <dgm:prSet/>
      <dgm:spPr/>
      <dgm:t>
        <a:bodyPr/>
        <a:lstStyle/>
        <a:p>
          <a:endParaRPr lang="es-EC"/>
        </a:p>
      </dgm:t>
    </dgm:pt>
    <dgm:pt modelId="{3CA4312C-DAE7-4B43-A417-B3E73D776ACB}" type="pres">
      <dgm:prSet presAssocID="{15D31B52-8EF1-42C3-847B-CA545180CEDF}" presName="Name0" presStyleCnt="0">
        <dgm:presLayoutVars>
          <dgm:dir/>
          <dgm:resizeHandles val="exact"/>
        </dgm:presLayoutVars>
      </dgm:prSet>
      <dgm:spPr/>
    </dgm:pt>
    <dgm:pt modelId="{BEBC20AE-AF0D-4F84-832B-0F44CA6651D7}" type="pres">
      <dgm:prSet presAssocID="{70565B1A-24F1-4484-9069-D781EAED8F3B}" presName="node" presStyleLbl="node1" presStyleIdx="0" presStyleCnt="1" custScaleX="20852" custLinFactNeighborX="39194" custLinFactNeighborY="-42624">
        <dgm:presLayoutVars>
          <dgm:bulletEnabled val="1"/>
        </dgm:presLayoutVars>
      </dgm:prSet>
      <dgm:spPr/>
    </dgm:pt>
  </dgm:ptLst>
  <dgm:cxnLst>
    <dgm:cxn modelId="{43221012-0D8A-4C68-8C8B-AA8AA5CC13EC}" type="presOf" srcId="{15D31B52-8EF1-42C3-847B-CA545180CEDF}" destId="{3CA4312C-DAE7-4B43-A417-B3E73D776ACB}" srcOrd="0" destOrd="0" presId="urn:microsoft.com/office/officeart/2005/8/layout/process1"/>
    <dgm:cxn modelId="{58673144-9D11-4DB4-90D4-D24DD5D37907}" type="presOf" srcId="{70565B1A-24F1-4484-9069-D781EAED8F3B}" destId="{BEBC20AE-AF0D-4F84-832B-0F44CA6651D7}" srcOrd="0" destOrd="0" presId="urn:microsoft.com/office/officeart/2005/8/layout/process1"/>
    <dgm:cxn modelId="{10D3D7D0-299A-469F-A4E4-BB00CB4A49FD}" srcId="{15D31B52-8EF1-42C3-847B-CA545180CEDF}" destId="{70565B1A-24F1-4484-9069-D781EAED8F3B}" srcOrd="0" destOrd="0" parTransId="{CB743273-F8FB-4416-8CDE-4361922F786B}" sibTransId="{01719CF2-1941-4B62-BCE5-77544F315611}"/>
    <dgm:cxn modelId="{0151FE7E-2C4B-4807-A94F-506AC4F51C23}" type="presParOf" srcId="{3CA4312C-DAE7-4B43-A417-B3E73D776ACB}" destId="{BEBC20AE-AF0D-4F84-832B-0F44CA6651D7}" srcOrd="0" destOrd="0" presId="urn:microsoft.com/office/officeart/2005/8/layout/process1"/>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800FAD15-5C94-4961-B7EC-41E4FAF84463}" type="doc">
      <dgm:prSet loTypeId="urn:microsoft.com/office/officeart/2005/8/layout/target3" loCatId="relationship" qsTypeId="urn:microsoft.com/office/officeart/2005/8/quickstyle/simple5" qsCatId="simple" csTypeId="urn:microsoft.com/office/officeart/2005/8/colors/accent1_2" csCatId="accent1"/>
      <dgm:spPr/>
      <dgm:t>
        <a:bodyPr/>
        <a:lstStyle/>
        <a:p>
          <a:endParaRPr lang="es-EC"/>
        </a:p>
      </dgm:t>
    </dgm:pt>
    <dgm:pt modelId="{68DC828E-789A-4ED6-AC05-F02E5FF6614D}">
      <dgm:prSet/>
      <dgm:spPr/>
      <dgm:t>
        <a:bodyPr/>
        <a:lstStyle/>
        <a:p>
          <a:r>
            <a:rPr lang="es-EC"/>
            <a:t>Método multicriterio Saaty</a:t>
          </a:r>
        </a:p>
      </dgm:t>
    </dgm:pt>
    <dgm:pt modelId="{16B7C7B3-FBB4-4C01-97DC-3467B5637682}" type="parTrans" cxnId="{6808C267-9F14-43BF-9CE1-DEC929544E22}">
      <dgm:prSet/>
      <dgm:spPr/>
      <dgm:t>
        <a:bodyPr/>
        <a:lstStyle/>
        <a:p>
          <a:endParaRPr lang="es-EC"/>
        </a:p>
      </dgm:t>
    </dgm:pt>
    <dgm:pt modelId="{26D0A624-379C-4354-8F4E-CBEE8CE83E6E}" type="sibTrans" cxnId="{6808C267-9F14-43BF-9CE1-DEC929544E22}">
      <dgm:prSet/>
      <dgm:spPr/>
      <dgm:t>
        <a:bodyPr/>
        <a:lstStyle/>
        <a:p>
          <a:endParaRPr lang="es-EC"/>
        </a:p>
      </dgm:t>
    </dgm:pt>
    <dgm:pt modelId="{5D87B63A-D36C-47E9-BAD3-3BA0642B1046}" type="pres">
      <dgm:prSet presAssocID="{800FAD15-5C94-4961-B7EC-41E4FAF84463}" presName="Name0" presStyleCnt="0">
        <dgm:presLayoutVars>
          <dgm:chMax val="7"/>
          <dgm:dir/>
          <dgm:animLvl val="lvl"/>
          <dgm:resizeHandles val="exact"/>
        </dgm:presLayoutVars>
      </dgm:prSet>
      <dgm:spPr/>
    </dgm:pt>
    <dgm:pt modelId="{41E7E86B-C581-4984-9CAE-A3935A76F11D}" type="pres">
      <dgm:prSet presAssocID="{68DC828E-789A-4ED6-AC05-F02E5FF6614D}" presName="circle1" presStyleLbl="node1" presStyleIdx="0" presStyleCnt="1"/>
      <dgm:spPr/>
    </dgm:pt>
    <dgm:pt modelId="{C1981276-A120-4CD3-A6F6-83640DA2D044}" type="pres">
      <dgm:prSet presAssocID="{68DC828E-789A-4ED6-AC05-F02E5FF6614D}" presName="space" presStyleCnt="0"/>
      <dgm:spPr/>
    </dgm:pt>
    <dgm:pt modelId="{53F358C0-C14B-48EA-9FF5-D7F76E4E7B00}" type="pres">
      <dgm:prSet presAssocID="{68DC828E-789A-4ED6-AC05-F02E5FF6614D}" presName="rect1" presStyleLbl="alignAcc1" presStyleIdx="0" presStyleCnt="1" custLinFactNeighborX="3888" custLinFactNeighborY="-8569"/>
      <dgm:spPr/>
    </dgm:pt>
    <dgm:pt modelId="{C894CEB9-23EC-4977-ACD7-B6BCF33D2736}" type="pres">
      <dgm:prSet presAssocID="{68DC828E-789A-4ED6-AC05-F02E5FF6614D}" presName="rect1ParTxNoCh" presStyleLbl="alignAcc1" presStyleIdx="0" presStyleCnt="1">
        <dgm:presLayoutVars>
          <dgm:chMax val="1"/>
          <dgm:bulletEnabled val="1"/>
        </dgm:presLayoutVars>
      </dgm:prSet>
      <dgm:spPr/>
    </dgm:pt>
  </dgm:ptLst>
  <dgm:cxnLst>
    <dgm:cxn modelId="{2FEF6C0A-5340-4567-A0A2-873BE3AC40DE}" type="presOf" srcId="{68DC828E-789A-4ED6-AC05-F02E5FF6614D}" destId="{53F358C0-C14B-48EA-9FF5-D7F76E4E7B00}" srcOrd="0" destOrd="0" presId="urn:microsoft.com/office/officeart/2005/8/layout/target3"/>
    <dgm:cxn modelId="{DC95F542-9EB3-449A-936A-96425F5F5AEE}" type="presOf" srcId="{800FAD15-5C94-4961-B7EC-41E4FAF84463}" destId="{5D87B63A-D36C-47E9-BAD3-3BA0642B1046}" srcOrd="0" destOrd="0" presId="urn:microsoft.com/office/officeart/2005/8/layout/target3"/>
    <dgm:cxn modelId="{6808C267-9F14-43BF-9CE1-DEC929544E22}" srcId="{800FAD15-5C94-4961-B7EC-41E4FAF84463}" destId="{68DC828E-789A-4ED6-AC05-F02E5FF6614D}" srcOrd="0" destOrd="0" parTransId="{16B7C7B3-FBB4-4C01-97DC-3467B5637682}" sibTransId="{26D0A624-379C-4354-8F4E-CBEE8CE83E6E}"/>
    <dgm:cxn modelId="{B96615E8-D032-46E2-BD7D-F4A5EC7C529A}" type="presOf" srcId="{68DC828E-789A-4ED6-AC05-F02E5FF6614D}" destId="{C894CEB9-23EC-4977-ACD7-B6BCF33D2736}" srcOrd="1" destOrd="0" presId="urn:microsoft.com/office/officeart/2005/8/layout/target3"/>
    <dgm:cxn modelId="{1E537132-F938-44C6-BAD2-4BB2981330A4}" type="presParOf" srcId="{5D87B63A-D36C-47E9-BAD3-3BA0642B1046}" destId="{41E7E86B-C581-4984-9CAE-A3935A76F11D}" srcOrd="0" destOrd="0" presId="urn:microsoft.com/office/officeart/2005/8/layout/target3"/>
    <dgm:cxn modelId="{0BD740F7-B272-4A94-BEC8-9E71F3B906A7}" type="presParOf" srcId="{5D87B63A-D36C-47E9-BAD3-3BA0642B1046}" destId="{C1981276-A120-4CD3-A6F6-83640DA2D044}" srcOrd="1" destOrd="0" presId="urn:microsoft.com/office/officeart/2005/8/layout/target3"/>
    <dgm:cxn modelId="{BE0117A0-26C6-4FC0-8708-CF37B7EB5182}" type="presParOf" srcId="{5D87B63A-D36C-47E9-BAD3-3BA0642B1046}" destId="{53F358C0-C14B-48EA-9FF5-D7F76E4E7B00}" srcOrd="2" destOrd="0" presId="urn:microsoft.com/office/officeart/2005/8/layout/target3"/>
    <dgm:cxn modelId="{16F5874C-8EFC-4598-98E9-FBA1DA4F2F0B}" type="presParOf" srcId="{5D87B63A-D36C-47E9-BAD3-3BA0642B1046}" destId="{C894CEB9-23EC-4977-ACD7-B6BCF33D2736}" srcOrd="3"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15D31B52-8EF1-42C3-847B-CA545180CEDF}" type="doc">
      <dgm:prSet loTypeId="urn:microsoft.com/office/officeart/2005/8/layout/process1" loCatId="process" qsTypeId="urn:microsoft.com/office/officeart/2005/8/quickstyle/simple1" qsCatId="simple" csTypeId="urn:microsoft.com/office/officeart/2005/8/colors/accent3_1" csCatId="accent3" phldr="1"/>
      <dgm:spPr/>
      <dgm:t>
        <a:bodyPr/>
        <a:lstStyle/>
        <a:p>
          <a:endParaRPr lang="es-EC"/>
        </a:p>
      </dgm:t>
    </dgm:pt>
    <dgm:pt modelId="{70565B1A-24F1-4484-9069-D781EAED8F3B}">
      <dgm:prSet/>
      <dgm:spPr/>
      <dgm:t>
        <a:bodyPr/>
        <a:lstStyle/>
        <a:p>
          <a:r>
            <a:rPr lang="es-ES" b="1"/>
            <a:t>Experto 2</a:t>
          </a:r>
          <a:endParaRPr lang="es-EC"/>
        </a:p>
      </dgm:t>
    </dgm:pt>
    <dgm:pt modelId="{CB743273-F8FB-4416-8CDE-4361922F786B}" type="parTrans" cxnId="{10D3D7D0-299A-469F-A4E4-BB00CB4A49FD}">
      <dgm:prSet/>
      <dgm:spPr/>
      <dgm:t>
        <a:bodyPr/>
        <a:lstStyle/>
        <a:p>
          <a:endParaRPr lang="es-EC"/>
        </a:p>
      </dgm:t>
    </dgm:pt>
    <dgm:pt modelId="{01719CF2-1941-4B62-BCE5-77544F315611}" type="sibTrans" cxnId="{10D3D7D0-299A-469F-A4E4-BB00CB4A49FD}">
      <dgm:prSet/>
      <dgm:spPr/>
      <dgm:t>
        <a:bodyPr/>
        <a:lstStyle/>
        <a:p>
          <a:endParaRPr lang="es-EC"/>
        </a:p>
      </dgm:t>
    </dgm:pt>
    <dgm:pt modelId="{3CA4312C-DAE7-4B43-A417-B3E73D776ACB}" type="pres">
      <dgm:prSet presAssocID="{15D31B52-8EF1-42C3-847B-CA545180CEDF}" presName="Name0" presStyleCnt="0">
        <dgm:presLayoutVars>
          <dgm:dir/>
          <dgm:resizeHandles val="exact"/>
        </dgm:presLayoutVars>
      </dgm:prSet>
      <dgm:spPr/>
    </dgm:pt>
    <dgm:pt modelId="{BEBC20AE-AF0D-4F84-832B-0F44CA6651D7}" type="pres">
      <dgm:prSet presAssocID="{70565B1A-24F1-4484-9069-D781EAED8F3B}" presName="node" presStyleLbl="node1" presStyleIdx="0" presStyleCnt="1" custScaleX="20852" custLinFactY="92267" custLinFactNeighborX="58563" custLinFactNeighborY="100000">
        <dgm:presLayoutVars>
          <dgm:bulletEnabled val="1"/>
        </dgm:presLayoutVars>
      </dgm:prSet>
      <dgm:spPr/>
    </dgm:pt>
  </dgm:ptLst>
  <dgm:cxnLst>
    <dgm:cxn modelId="{43221012-0D8A-4C68-8C8B-AA8AA5CC13EC}" type="presOf" srcId="{15D31B52-8EF1-42C3-847B-CA545180CEDF}" destId="{3CA4312C-DAE7-4B43-A417-B3E73D776ACB}" srcOrd="0" destOrd="0" presId="urn:microsoft.com/office/officeart/2005/8/layout/process1"/>
    <dgm:cxn modelId="{58673144-9D11-4DB4-90D4-D24DD5D37907}" type="presOf" srcId="{70565B1A-24F1-4484-9069-D781EAED8F3B}" destId="{BEBC20AE-AF0D-4F84-832B-0F44CA6651D7}" srcOrd="0" destOrd="0" presId="urn:microsoft.com/office/officeart/2005/8/layout/process1"/>
    <dgm:cxn modelId="{10D3D7D0-299A-469F-A4E4-BB00CB4A49FD}" srcId="{15D31B52-8EF1-42C3-847B-CA545180CEDF}" destId="{70565B1A-24F1-4484-9069-D781EAED8F3B}" srcOrd="0" destOrd="0" parTransId="{CB743273-F8FB-4416-8CDE-4361922F786B}" sibTransId="{01719CF2-1941-4B62-BCE5-77544F315611}"/>
    <dgm:cxn modelId="{0151FE7E-2C4B-4807-A94F-506AC4F51C23}" type="presParOf" srcId="{3CA4312C-DAE7-4B43-A417-B3E73D776ACB}" destId="{BEBC20AE-AF0D-4F84-832B-0F44CA6651D7}" srcOrd="0"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19570B65-1824-4CC3-B230-4D2214705026}" type="doc">
      <dgm:prSet loTypeId="urn:microsoft.com/office/officeart/2005/8/layout/target3" loCatId="relationship" qsTypeId="urn:microsoft.com/office/officeart/2005/8/quickstyle/simple1" qsCatId="simple" csTypeId="urn:microsoft.com/office/officeart/2005/8/colors/accent1_2" csCatId="accent1"/>
      <dgm:spPr/>
      <dgm:t>
        <a:bodyPr/>
        <a:lstStyle/>
        <a:p>
          <a:endParaRPr lang="es-EC"/>
        </a:p>
      </dgm:t>
    </dgm:pt>
    <mc:AlternateContent xmlns:mc="http://schemas.openxmlformats.org/markup-compatibility/2006" xmlns:a14="http://schemas.microsoft.com/office/drawing/2010/main">
      <mc:Choice Requires="a14">
        <dgm:pt modelId="{EDCF2D84-35D0-4376-84F7-276C470D1E92}">
          <dgm:prSet/>
          <dgm:spPr/>
          <dgm: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𝑌</m:t>
                    </m:r>
                    <m:r>
                      <a:rPr lang="es-EC" i="0">
                        <a:latin typeface="Cambria Math" panose="02040503050406030204" pitchFamily="18" charset="0"/>
                      </a:rPr>
                      <m:t>=0.10714</m:t>
                    </m:r>
                    <m:r>
                      <a:rPr lang="es-EC" b="1" i="1">
                        <a:latin typeface="Cambria Math" panose="02040503050406030204" pitchFamily="18" charset="0"/>
                      </a:rPr>
                      <m:t>𝑿</m:t>
                    </m:r>
                    <m:r>
                      <a:rPr lang="es-EC" b="1" i="0">
                        <a:latin typeface="Cambria Math" panose="02040503050406030204" pitchFamily="18" charset="0"/>
                      </a:rPr>
                      <m:t>𝟏</m:t>
                    </m:r>
                    <m:r>
                      <a:rPr lang="es-EC" i="0">
                        <a:latin typeface="Cambria Math" panose="02040503050406030204" pitchFamily="18" charset="0"/>
                      </a:rPr>
                      <m:t>+0.07143</m:t>
                    </m:r>
                    <m:r>
                      <a:rPr lang="es-EC" b="1" i="1">
                        <a:latin typeface="Cambria Math" panose="02040503050406030204" pitchFamily="18" charset="0"/>
                      </a:rPr>
                      <m:t>𝑿</m:t>
                    </m:r>
                    <m:r>
                      <a:rPr lang="es-EC" b="1" i="0">
                        <a:latin typeface="Cambria Math" panose="02040503050406030204" pitchFamily="18" charset="0"/>
                      </a:rPr>
                      <m:t>𝟐</m:t>
                    </m:r>
                    <m:r>
                      <a:rPr lang="es-EC" i="0">
                        <a:latin typeface="Cambria Math" panose="02040503050406030204" pitchFamily="18" charset="0"/>
                      </a:rPr>
                      <m:t>+0.17857</m:t>
                    </m:r>
                    <m:r>
                      <a:rPr lang="es-EC" b="1" i="1">
                        <a:latin typeface="Cambria Math" panose="02040503050406030204" pitchFamily="18" charset="0"/>
                      </a:rPr>
                      <m:t>𝑿</m:t>
                    </m:r>
                    <m:r>
                      <a:rPr lang="es-EC" b="1" i="0">
                        <a:latin typeface="Cambria Math" panose="02040503050406030204" pitchFamily="18" charset="0"/>
                      </a:rPr>
                      <m:t>𝟑</m:t>
                    </m:r>
                    <m:r>
                      <a:rPr lang="es-EC" i="0">
                        <a:latin typeface="Cambria Math" panose="02040503050406030204" pitchFamily="18" charset="0"/>
                      </a:rPr>
                      <m:t>+0.14286</m:t>
                    </m:r>
                    <m:r>
                      <a:rPr lang="es-EC" b="1" i="1">
                        <a:latin typeface="Cambria Math" panose="02040503050406030204" pitchFamily="18" charset="0"/>
                      </a:rPr>
                      <m:t>𝑿</m:t>
                    </m:r>
                    <m:r>
                      <a:rPr lang="es-EC" b="1" i="0">
                        <a:latin typeface="Cambria Math" panose="02040503050406030204" pitchFamily="18" charset="0"/>
                      </a:rPr>
                      <m:t>𝟒</m:t>
                    </m:r>
                    <m:r>
                      <a:rPr lang="es-EC" i="0">
                        <a:latin typeface="Cambria Math" panose="02040503050406030204" pitchFamily="18" charset="0"/>
                      </a:rPr>
                      <m:t>+0.03571</m:t>
                    </m:r>
                    <m:r>
                      <a:rPr lang="es-EC" b="1" i="1">
                        <a:latin typeface="Cambria Math" panose="02040503050406030204" pitchFamily="18" charset="0"/>
                      </a:rPr>
                      <m:t>𝑿</m:t>
                    </m:r>
                    <m:r>
                      <a:rPr lang="es-EC" b="1" i="1">
                        <a:latin typeface="Cambria Math" panose="02040503050406030204" pitchFamily="18" charset="0"/>
                      </a:rPr>
                      <m:t>𝟓</m:t>
                    </m:r>
                    <m:r>
                      <a:rPr lang="es-EC" i="0">
                        <a:latin typeface="Cambria Math" panose="02040503050406030204" pitchFamily="18" charset="0"/>
                      </a:rPr>
                      <m:t>+0.25</m:t>
                    </m:r>
                    <m:r>
                      <a:rPr lang="es-EC" b="1" i="1">
                        <a:latin typeface="Cambria Math" panose="02040503050406030204" pitchFamily="18" charset="0"/>
                      </a:rPr>
                      <m:t>𝑿</m:t>
                    </m:r>
                    <m:r>
                      <a:rPr lang="es-EC" b="1" i="0">
                        <a:latin typeface="Cambria Math" panose="02040503050406030204" pitchFamily="18" charset="0"/>
                      </a:rPr>
                      <m:t>𝟔</m:t>
                    </m:r>
                    <m:r>
                      <a:rPr lang="es-EC" i="0">
                        <a:latin typeface="Cambria Math" panose="02040503050406030204" pitchFamily="18" charset="0"/>
                      </a:rPr>
                      <m:t>+0.21429</m:t>
                    </m:r>
                    <m:r>
                      <a:rPr lang="es-EC" b="1" i="1">
                        <a:latin typeface="Cambria Math" panose="02040503050406030204" pitchFamily="18" charset="0"/>
                      </a:rPr>
                      <m:t>𝑿</m:t>
                    </m:r>
                    <m:r>
                      <a:rPr lang="es-EC" b="1" i="0">
                        <a:latin typeface="Cambria Math" panose="02040503050406030204" pitchFamily="18" charset="0"/>
                      </a:rPr>
                      <m:t>𝟕</m:t>
                    </m:r>
                  </m:oMath>
                </m:oMathPara>
              </a14:m>
              <a:endParaRPr lang="es-EC"/>
            </a:p>
          </dgm:t>
        </dgm:pt>
      </mc:Choice>
      <mc:Fallback xmlns="">
        <dgm:pt modelId="{EDCF2D84-35D0-4376-84F7-276C470D1E92}">
          <dgm:prSet/>
          <dgm:spPr/>
          <dgm:t>
            <a:bodyPr/>
            <a:lstStyle/>
            <a:p>
              <a:r>
                <a:rPr lang="es-EC" i="0"/>
                <a:t>𝑌=0.10714</a:t>
              </a:r>
              <a:r>
                <a:rPr lang="es-EC" b="1" i="0"/>
                <a:t>𝑿𝟏</a:t>
              </a:r>
              <a:r>
                <a:rPr lang="es-EC" i="0"/>
                <a:t>+0.07143</a:t>
              </a:r>
              <a:r>
                <a:rPr lang="es-EC" b="1" i="0"/>
                <a:t>𝑿𝟐</a:t>
              </a:r>
              <a:r>
                <a:rPr lang="es-EC" i="0"/>
                <a:t>+0.17857</a:t>
              </a:r>
              <a:r>
                <a:rPr lang="es-EC" b="1" i="0"/>
                <a:t>𝑿𝟑</a:t>
              </a:r>
              <a:r>
                <a:rPr lang="es-EC" i="0"/>
                <a:t>+0.14286</a:t>
              </a:r>
              <a:r>
                <a:rPr lang="es-EC" b="1" i="0"/>
                <a:t>𝑿𝟒</a:t>
              </a:r>
              <a:r>
                <a:rPr lang="es-EC" i="0"/>
                <a:t>+0.03571</a:t>
              </a:r>
              <a:r>
                <a:rPr lang="es-EC" b="1" i="0"/>
                <a:t>𝑿𝟓</a:t>
              </a:r>
              <a:r>
                <a:rPr lang="es-EC" i="0"/>
                <a:t>+0.25</a:t>
              </a:r>
              <a:r>
                <a:rPr lang="es-EC" b="1" i="0"/>
                <a:t>𝑿𝟔</a:t>
              </a:r>
              <a:r>
                <a:rPr lang="es-EC" i="0"/>
                <a:t>+0.21429</a:t>
              </a:r>
              <a:r>
                <a:rPr lang="es-EC" b="1" i="0"/>
                <a:t>𝑿𝟕</a:t>
              </a:r>
              <a:endParaRPr lang="es-EC"/>
            </a:p>
          </dgm:t>
        </dgm:pt>
      </mc:Fallback>
    </mc:AlternateContent>
    <dgm:pt modelId="{2EF49010-28F4-41AE-9894-3D9597AFD887}" type="parTrans" cxnId="{1F30AF2F-AF24-4569-A0C1-A293F93B6480}">
      <dgm:prSet/>
      <dgm:spPr/>
      <dgm:t>
        <a:bodyPr/>
        <a:lstStyle/>
        <a:p>
          <a:endParaRPr lang="es-EC"/>
        </a:p>
      </dgm:t>
    </dgm:pt>
    <dgm:pt modelId="{2A32EB17-B12F-4992-B9B8-69424EB7FBBD}" type="sibTrans" cxnId="{1F30AF2F-AF24-4569-A0C1-A293F93B6480}">
      <dgm:prSet/>
      <dgm:spPr/>
      <dgm:t>
        <a:bodyPr/>
        <a:lstStyle/>
        <a:p>
          <a:endParaRPr lang="es-EC"/>
        </a:p>
      </dgm:t>
    </dgm:pt>
    <dgm:pt modelId="{D7C4ED2E-EED0-4266-BBF5-6550225F6C8D}" type="pres">
      <dgm:prSet presAssocID="{19570B65-1824-4CC3-B230-4D2214705026}" presName="Name0" presStyleCnt="0">
        <dgm:presLayoutVars>
          <dgm:chMax val="7"/>
          <dgm:dir/>
          <dgm:animLvl val="lvl"/>
          <dgm:resizeHandles val="exact"/>
        </dgm:presLayoutVars>
      </dgm:prSet>
      <dgm:spPr/>
    </dgm:pt>
    <dgm:pt modelId="{1AED359C-E5D5-4B5C-80BD-641F3C9D214B}" type="pres">
      <dgm:prSet presAssocID="{EDCF2D84-35D0-4376-84F7-276C470D1E92}" presName="circle1" presStyleLbl="node1" presStyleIdx="0" presStyleCnt="1"/>
      <dgm:spPr/>
    </dgm:pt>
    <dgm:pt modelId="{1C71F746-D6C2-403C-B5DD-66CE67DF2A02}" type="pres">
      <dgm:prSet presAssocID="{EDCF2D84-35D0-4376-84F7-276C470D1E92}" presName="space" presStyleCnt="0"/>
      <dgm:spPr/>
    </dgm:pt>
    <dgm:pt modelId="{F76EE77C-1771-4759-AE37-4D34B04C4F06}" type="pres">
      <dgm:prSet presAssocID="{EDCF2D84-35D0-4376-84F7-276C470D1E92}" presName="rect1" presStyleLbl="alignAcc1" presStyleIdx="0" presStyleCnt="1"/>
      <dgm:spPr/>
    </dgm:pt>
    <dgm:pt modelId="{2A4FC92E-A489-4AAD-82F9-34C7F4BB8C0D}" type="pres">
      <dgm:prSet presAssocID="{EDCF2D84-35D0-4376-84F7-276C470D1E92}" presName="rect1ParTxNoCh" presStyleLbl="alignAcc1" presStyleIdx="0" presStyleCnt="1">
        <dgm:presLayoutVars>
          <dgm:chMax val="1"/>
          <dgm:bulletEnabled val="1"/>
        </dgm:presLayoutVars>
      </dgm:prSet>
      <dgm:spPr/>
    </dgm:pt>
  </dgm:ptLst>
  <dgm:cxnLst>
    <dgm:cxn modelId="{1F30AF2F-AF24-4569-A0C1-A293F93B6480}" srcId="{19570B65-1824-4CC3-B230-4D2214705026}" destId="{EDCF2D84-35D0-4376-84F7-276C470D1E92}" srcOrd="0" destOrd="0" parTransId="{2EF49010-28F4-41AE-9894-3D9597AFD887}" sibTransId="{2A32EB17-B12F-4992-B9B8-69424EB7FBBD}"/>
    <dgm:cxn modelId="{11306BA3-66F6-4FA1-A3AE-367BCF2624D0}" type="presOf" srcId="{19570B65-1824-4CC3-B230-4D2214705026}" destId="{D7C4ED2E-EED0-4266-BBF5-6550225F6C8D}" srcOrd="0" destOrd="0" presId="urn:microsoft.com/office/officeart/2005/8/layout/target3"/>
    <dgm:cxn modelId="{C5EDA0E0-D4A2-4628-B5A0-6B5215024968}" type="presOf" srcId="{EDCF2D84-35D0-4376-84F7-276C470D1E92}" destId="{2A4FC92E-A489-4AAD-82F9-34C7F4BB8C0D}" srcOrd="1" destOrd="0" presId="urn:microsoft.com/office/officeart/2005/8/layout/target3"/>
    <dgm:cxn modelId="{F278BAED-7FAE-4A38-976F-B78E8A2C5110}" type="presOf" srcId="{EDCF2D84-35D0-4376-84F7-276C470D1E92}" destId="{F76EE77C-1771-4759-AE37-4D34B04C4F06}" srcOrd="0" destOrd="0" presId="urn:microsoft.com/office/officeart/2005/8/layout/target3"/>
    <dgm:cxn modelId="{4E66EAB9-2242-4483-85E1-D01A15B5965B}" type="presParOf" srcId="{D7C4ED2E-EED0-4266-BBF5-6550225F6C8D}" destId="{1AED359C-E5D5-4B5C-80BD-641F3C9D214B}" srcOrd="0" destOrd="0" presId="urn:microsoft.com/office/officeart/2005/8/layout/target3"/>
    <dgm:cxn modelId="{CD25FAD8-8D04-4F21-B435-B1E75E66E65F}" type="presParOf" srcId="{D7C4ED2E-EED0-4266-BBF5-6550225F6C8D}" destId="{1C71F746-D6C2-403C-B5DD-66CE67DF2A02}" srcOrd="1" destOrd="0" presId="urn:microsoft.com/office/officeart/2005/8/layout/target3"/>
    <dgm:cxn modelId="{2CEA3D1D-AF28-474C-B0F0-57B2CAB5B862}" type="presParOf" srcId="{D7C4ED2E-EED0-4266-BBF5-6550225F6C8D}" destId="{F76EE77C-1771-4759-AE37-4D34B04C4F06}" srcOrd="2" destOrd="0" presId="urn:microsoft.com/office/officeart/2005/8/layout/target3"/>
    <dgm:cxn modelId="{BE90D972-7311-48E6-A239-E2BAF4851216}" type="presParOf" srcId="{D7C4ED2E-EED0-4266-BBF5-6550225F6C8D}" destId="{2A4FC92E-A489-4AAD-82F9-34C7F4BB8C0D}" srcOrd="3" destOrd="0" presId="urn:microsoft.com/office/officeart/2005/8/layout/target3"/>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19570B65-1824-4CC3-B230-4D2214705026}" type="doc">
      <dgm:prSet loTypeId="urn:microsoft.com/office/officeart/2005/8/layout/target3" loCatId="relationship" qsTypeId="urn:microsoft.com/office/officeart/2005/8/quickstyle/simple1" qsCatId="simple" csTypeId="urn:microsoft.com/office/officeart/2005/8/colors/accent1_2" csCatId="accent1"/>
      <dgm:spPr/>
      <dgm:t>
        <a:bodyPr/>
        <a:lstStyle/>
        <a:p>
          <a:endParaRPr lang="es-EC"/>
        </a:p>
      </dgm:t>
    </dgm:pt>
    <dgm:pt modelId="{EDCF2D84-35D0-4376-84F7-276C470D1E92}">
      <dgm:prSet/>
      <dgm:spPr>
        <a:blipFill>
          <a:blip xmlns:r="http://schemas.openxmlformats.org/officeDocument/2006/relationships" r:embed="rId1"/>
          <a:stretch>
            <a:fillRect/>
          </a:stretch>
        </a:blipFill>
      </dgm:spPr>
      <dgm:t>
        <a:bodyPr/>
        <a:lstStyle/>
        <a:p>
          <a:r>
            <a:rPr lang="en-US">
              <a:noFill/>
            </a:rPr>
            <a:t> </a:t>
          </a:r>
        </a:p>
      </dgm:t>
    </dgm:pt>
    <dgm:pt modelId="{2EF49010-28F4-41AE-9894-3D9597AFD887}" type="parTrans" cxnId="{1F30AF2F-AF24-4569-A0C1-A293F93B6480}">
      <dgm:prSet/>
      <dgm:spPr/>
      <dgm:t>
        <a:bodyPr/>
        <a:lstStyle/>
        <a:p>
          <a:endParaRPr lang="es-EC"/>
        </a:p>
      </dgm:t>
    </dgm:pt>
    <dgm:pt modelId="{2A32EB17-B12F-4992-B9B8-69424EB7FBBD}" type="sibTrans" cxnId="{1F30AF2F-AF24-4569-A0C1-A293F93B6480}">
      <dgm:prSet/>
      <dgm:spPr/>
      <dgm:t>
        <a:bodyPr/>
        <a:lstStyle/>
        <a:p>
          <a:endParaRPr lang="es-EC"/>
        </a:p>
      </dgm:t>
    </dgm:pt>
    <dgm:pt modelId="{D7C4ED2E-EED0-4266-BBF5-6550225F6C8D}" type="pres">
      <dgm:prSet presAssocID="{19570B65-1824-4CC3-B230-4D2214705026}" presName="Name0" presStyleCnt="0">
        <dgm:presLayoutVars>
          <dgm:chMax val="7"/>
          <dgm:dir/>
          <dgm:animLvl val="lvl"/>
          <dgm:resizeHandles val="exact"/>
        </dgm:presLayoutVars>
      </dgm:prSet>
      <dgm:spPr/>
    </dgm:pt>
    <dgm:pt modelId="{1AED359C-E5D5-4B5C-80BD-641F3C9D214B}" type="pres">
      <dgm:prSet presAssocID="{EDCF2D84-35D0-4376-84F7-276C470D1E92}" presName="circle1" presStyleLbl="node1" presStyleIdx="0" presStyleCnt="1"/>
      <dgm:spPr/>
    </dgm:pt>
    <dgm:pt modelId="{1C71F746-D6C2-403C-B5DD-66CE67DF2A02}" type="pres">
      <dgm:prSet presAssocID="{EDCF2D84-35D0-4376-84F7-276C470D1E92}" presName="space" presStyleCnt="0"/>
      <dgm:spPr/>
    </dgm:pt>
    <dgm:pt modelId="{F76EE77C-1771-4759-AE37-4D34B04C4F06}" type="pres">
      <dgm:prSet presAssocID="{EDCF2D84-35D0-4376-84F7-276C470D1E92}" presName="rect1" presStyleLbl="alignAcc1" presStyleIdx="0" presStyleCnt="1"/>
      <dgm:spPr/>
    </dgm:pt>
    <dgm:pt modelId="{2A4FC92E-A489-4AAD-82F9-34C7F4BB8C0D}" type="pres">
      <dgm:prSet presAssocID="{EDCF2D84-35D0-4376-84F7-276C470D1E92}" presName="rect1ParTxNoCh" presStyleLbl="alignAcc1" presStyleIdx="0" presStyleCnt="1">
        <dgm:presLayoutVars>
          <dgm:chMax val="1"/>
          <dgm:bulletEnabled val="1"/>
        </dgm:presLayoutVars>
      </dgm:prSet>
      <dgm:spPr/>
    </dgm:pt>
  </dgm:ptLst>
  <dgm:cxnLst>
    <dgm:cxn modelId="{1F30AF2F-AF24-4569-A0C1-A293F93B6480}" srcId="{19570B65-1824-4CC3-B230-4D2214705026}" destId="{EDCF2D84-35D0-4376-84F7-276C470D1E92}" srcOrd="0" destOrd="0" parTransId="{2EF49010-28F4-41AE-9894-3D9597AFD887}" sibTransId="{2A32EB17-B12F-4992-B9B8-69424EB7FBBD}"/>
    <dgm:cxn modelId="{11306BA3-66F6-4FA1-A3AE-367BCF2624D0}" type="presOf" srcId="{19570B65-1824-4CC3-B230-4D2214705026}" destId="{D7C4ED2E-EED0-4266-BBF5-6550225F6C8D}" srcOrd="0" destOrd="0" presId="urn:microsoft.com/office/officeart/2005/8/layout/target3"/>
    <dgm:cxn modelId="{C5EDA0E0-D4A2-4628-B5A0-6B5215024968}" type="presOf" srcId="{EDCF2D84-35D0-4376-84F7-276C470D1E92}" destId="{2A4FC92E-A489-4AAD-82F9-34C7F4BB8C0D}" srcOrd="1" destOrd="0" presId="urn:microsoft.com/office/officeart/2005/8/layout/target3"/>
    <dgm:cxn modelId="{F278BAED-7FAE-4A38-976F-B78E8A2C5110}" type="presOf" srcId="{EDCF2D84-35D0-4376-84F7-276C470D1E92}" destId="{F76EE77C-1771-4759-AE37-4D34B04C4F06}" srcOrd="0" destOrd="0" presId="urn:microsoft.com/office/officeart/2005/8/layout/target3"/>
    <dgm:cxn modelId="{4E66EAB9-2242-4483-85E1-D01A15B5965B}" type="presParOf" srcId="{D7C4ED2E-EED0-4266-BBF5-6550225F6C8D}" destId="{1AED359C-E5D5-4B5C-80BD-641F3C9D214B}" srcOrd="0" destOrd="0" presId="urn:microsoft.com/office/officeart/2005/8/layout/target3"/>
    <dgm:cxn modelId="{CD25FAD8-8D04-4F21-B435-B1E75E66E65F}" type="presParOf" srcId="{D7C4ED2E-EED0-4266-BBF5-6550225F6C8D}" destId="{1C71F746-D6C2-403C-B5DD-66CE67DF2A02}" srcOrd="1" destOrd="0" presId="urn:microsoft.com/office/officeart/2005/8/layout/target3"/>
    <dgm:cxn modelId="{2CEA3D1D-AF28-474C-B0F0-57B2CAB5B862}" type="presParOf" srcId="{D7C4ED2E-EED0-4266-BBF5-6550225F6C8D}" destId="{F76EE77C-1771-4759-AE37-4D34B04C4F06}" srcOrd="2" destOrd="0" presId="urn:microsoft.com/office/officeart/2005/8/layout/target3"/>
    <dgm:cxn modelId="{BE90D972-7311-48E6-A239-E2BAF4851216}" type="presParOf" srcId="{D7C4ED2E-EED0-4266-BBF5-6550225F6C8D}" destId="{2A4FC92E-A489-4AAD-82F9-34C7F4BB8C0D}" srcOrd="3" destOrd="0" presId="urn:microsoft.com/office/officeart/2005/8/layout/target3"/>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800FAD15-5C94-4961-B7EC-41E4FAF84463}" type="doc">
      <dgm:prSet loTypeId="urn:microsoft.com/office/officeart/2005/8/layout/target3" loCatId="relationship" qsTypeId="urn:microsoft.com/office/officeart/2005/8/quickstyle/simple5" qsCatId="simple" csTypeId="urn:microsoft.com/office/officeart/2005/8/colors/accent1_2" csCatId="accent1"/>
      <dgm:spPr/>
      <dgm:t>
        <a:bodyPr/>
        <a:lstStyle/>
        <a:p>
          <a:endParaRPr lang="es-EC"/>
        </a:p>
      </dgm:t>
    </dgm:pt>
    <dgm:pt modelId="{68DC828E-789A-4ED6-AC05-F02E5FF6614D}">
      <dgm:prSet/>
      <dgm:spPr/>
      <dgm:t>
        <a:bodyPr/>
        <a:lstStyle/>
        <a:p>
          <a:r>
            <a:rPr lang="es-EC"/>
            <a:t>Método multicriterio Saaty</a:t>
          </a:r>
        </a:p>
      </dgm:t>
    </dgm:pt>
    <dgm:pt modelId="{16B7C7B3-FBB4-4C01-97DC-3467B5637682}" type="parTrans" cxnId="{6808C267-9F14-43BF-9CE1-DEC929544E22}">
      <dgm:prSet/>
      <dgm:spPr/>
      <dgm:t>
        <a:bodyPr/>
        <a:lstStyle/>
        <a:p>
          <a:endParaRPr lang="es-EC"/>
        </a:p>
      </dgm:t>
    </dgm:pt>
    <dgm:pt modelId="{26D0A624-379C-4354-8F4E-CBEE8CE83E6E}" type="sibTrans" cxnId="{6808C267-9F14-43BF-9CE1-DEC929544E22}">
      <dgm:prSet/>
      <dgm:spPr/>
      <dgm:t>
        <a:bodyPr/>
        <a:lstStyle/>
        <a:p>
          <a:endParaRPr lang="es-EC"/>
        </a:p>
      </dgm:t>
    </dgm:pt>
    <dgm:pt modelId="{5D87B63A-D36C-47E9-BAD3-3BA0642B1046}" type="pres">
      <dgm:prSet presAssocID="{800FAD15-5C94-4961-B7EC-41E4FAF84463}" presName="Name0" presStyleCnt="0">
        <dgm:presLayoutVars>
          <dgm:chMax val="7"/>
          <dgm:dir/>
          <dgm:animLvl val="lvl"/>
          <dgm:resizeHandles val="exact"/>
        </dgm:presLayoutVars>
      </dgm:prSet>
      <dgm:spPr/>
    </dgm:pt>
    <dgm:pt modelId="{41E7E86B-C581-4984-9CAE-A3935A76F11D}" type="pres">
      <dgm:prSet presAssocID="{68DC828E-789A-4ED6-AC05-F02E5FF6614D}" presName="circle1" presStyleLbl="node1" presStyleIdx="0" presStyleCnt="1"/>
      <dgm:spPr/>
    </dgm:pt>
    <dgm:pt modelId="{C1981276-A120-4CD3-A6F6-83640DA2D044}" type="pres">
      <dgm:prSet presAssocID="{68DC828E-789A-4ED6-AC05-F02E5FF6614D}" presName="space" presStyleCnt="0"/>
      <dgm:spPr/>
    </dgm:pt>
    <dgm:pt modelId="{53F358C0-C14B-48EA-9FF5-D7F76E4E7B00}" type="pres">
      <dgm:prSet presAssocID="{68DC828E-789A-4ED6-AC05-F02E5FF6614D}" presName="rect1" presStyleLbl="alignAcc1" presStyleIdx="0" presStyleCnt="1" custLinFactNeighborX="3888" custLinFactNeighborY="-8569"/>
      <dgm:spPr/>
    </dgm:pt>
    <dgm:pt modelId="{C894CEB9-23EC-4977-ACD7-B6BCF33D2736}" type="pres">
      <dgm:prSet presAssocID="{68DC828E-789A-4ED6-AC05-F02E5FF6614D}" presName="rect1ParTxNoCh" presStyleLbl="alignAcc1" presStyleIdx="0" presStyleCnt="1">
        <dgm:presLayoutVars>
          <dgm:chMax val="1"/>
          <dgm:bulletEnabled val="1"/>
        </dgm:presLayoutVars>
      </dgm:prSet>
      <dgm:spPr/>
    </dgm:pt>
  </dgm:ptLst>
  <dgm:cxnLst>
    <dgm:cxn modelId="{2FEF6C0A-5340-4567-A0A2-873BE3AC40DE}" type="presOf" srcId="{68DC828E-789A-4ED6-AC05-F02E5FF6614D}" destId="{53F358C0-C14B-48EA-9FF5-D7F76E4E7B00}" srcOrd="0" destOrd="0" presId="urn:microsoft.com/office/officeart/2005/8/layout/target3"/>
    <dgm:cxn modelId="{DC95F542-9EB3-449A-936A-96425F5F5AEE}" type="presOf" srcId="{800FAD15-5C94-4961-B7EC-41E4FAF84463}" destId="{5D87B63A-D36C-47E9-BAD3-3BA0642B1046}" srcOrd="0" destOrd="0" presId="urn:microsoft.com/office/officeart/2005/8/layout/target3"/>
    <dgm:cxn modelId="{6808C267-9F14-43BF-9CE1-DEC929544E22}" srcId="{800FAD15-5C94-4961-B7EC-41E4FAF84463}" destId="{68DC828E-789A-4ED6-AC05-F02E5FF6614D}" srcOrd="0" destOrd="0" parTransId="{16B7C7B3-FBB4-4C01-97DC-3467B5637682}" sibTransId="{26D0A624-379C-4354-8F4E-CBEE8CE83E6E}"/>
    <dgm:cxn modelId="{B96615E8-D032-46E2-BD7D-F4A5EC7C529A}" type="presOf" srcId="{68DC828E-789A-4ED6-AC05-F02E5FF6614D}" destId="{C894CEB9-23EC-4977-ACD7-B6BCF33D2736}" srcOrd="1" destOrd="0" presId="urn:microsoft.com/office/officeart/2005/8/layout/target3"/>
    <dgm:cxn modelId="{1E537132-F938-44C6-BAD2-4BB2981330A4}" type="presParOf" srcId="{5D87B63A-D36C-47E9-BAD3-3BA0642B1046}" destId="{41E7E86B-C581-4984-9CAE-A3935A76F11D}" srcOrd="0" destOrd="0" presId="urn:microsoft.com/office/officeart/2005/8/layout/target3"/>
    <dgm:cxn modelId="{0BD740F7-B272-4A94-BEC8-9E71F3B906A7}" type="presParOf" srcId="{5D87B63A-D36C-47E9-BAD3-3BA0642B1046}" destId="{C1981276-A120-4CD3-A6F6-83640DA2D044}" srcOrd="1" destOrd="0" presId="urn:microsoft.com/office/officeart/2005/8/layout/target3"/>
    <dgm:cxn modelId="{BE0117A0-26C6-4FC0-8708-CF37B7EB5182}" type="presParOf" srcId="{5D87B63A-D36C-47E9-BAD3-3BA0642B1046}" destId="{53F358C0-C14B-48EA-9FF5-D7F76E4E7B00}" srcOrd="2" destOrd="0" presId="urn:microsoft.com/office/officeart/2005/8/layout/target3"/>
    <dgm:cxn modelId="{16F5874C-8EFC-4598-98E9-FBA1DA4F2F0B}" type="presParOf" srcId="{5D87B63A-D36C-47E9-BAD3-3BA0642B1046}" destId="{C894CEB9-23EC-4977-ACD7-B6BCF33D2736}" srcOrd="3"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FBABBB71-ED74-4F86-B5B3-37A4EA8B0C06}" type="doc">
      <dgm:prSet loTypeId="urn:microsoft.com/office/officeart/2005/8/layout/hierarchy3" loCatId="relationship" qsTypeId="urn:microsoft.com/office/officeart/2005/8/quickstyle/simple5" qsCatId="simple" csTypeId="urn:microsoft.com/office/officeart/2005/8/colors/accent1_2" csCatId="accent1" phldr="1"/>
      <dgm:spPr/>
      <dgm:t>
        <a:bodyPr/>
        <a:lstStyle/>
        <a:p>
          <a:endParaRPr lang="es-EC"/>
        </a:p>
      </dgm:t>
    </dgm:pt>
    <dgm:pt modelId="{5E4A3AE9-0C50-487F-BB07-8B25335545E4}">
      <dgm:prSet custT="1"/>
      <dgm:spPr/>
      <dgm:t>
        <a:bodyPr/>
        <a:lstStyle/>
        <a:p>
          <a:r>
            <a:rPr lang="es-EC" sz="1600" b="1" dirty="0">
              <a:solidFill>
                <a:schemeClr val="tx1"/>
              </a:solidFill>
            </a:rPr>
            <a:t>Método multicriterio</a:t>
          </a:r>
        </a:p>
      </dgm:t>
    </dgm:pt>
    <dgm:pt modelId="{92BAF0C2-7BFB-4D52-B5C4-DA749E3E6F9B}" type="parTrans" cxnId="{A12CE9A5-DA5F-4892-98DF-0CDA2F24ABFC}">
      <dgm:prSet/>
      <dgm:spPr/>
      <dgm:t>
        <a:bodyPr/>
        <a:lstStyle/>
        <a:p>
          <a:endParaRPr lang="es-EC" sz="1600" b="1">
            <a:solidFill>
              <a:schemeClr val="tx1"/>
            </a:solidFill>
          </a:endParaRPr>
        </a:p>
      </dgm:t>
    </dgm:pt>
    <dgm:pt modelId="{29D7D827-98A0-4F54-A374-9580F60A0C30}" type="sibTrans" cxnId="{A12CE9A5-DA5F-4892-98DF-0CDA2F24ABFC}">
      <dgm:prSet/>
      <dgm:spPr/>
      <dgm:t>
        <a:bodyPr/>
        <a:lstStyle/>
        <a:p>
          <a:endParaRPr lang="es-EC" sz="1600" b="1">
            <a:solidFill>
              <a:schemeClr val="tx1"/>
            </a:solidFill>
          </a:endParaRPr>
        </a:p>
      </dgm:t>
    </dgm:pt>
    <dgm:pt modelId="{F8A74246-6A4D-481C-8CCA-AEF6D64C6B6D}" type="pres">
      <dgm:prSet presAssocID="{FBABBB71-ED74-4F86-B5B3-37A4EA8B0C06}" presName="diagram" presStyleCnt="0">
        <dgm:presLayoutVars>
          <dgm:chPref val="1"/>
          <dgm:dir/>
          <dgm:animOne val="branch"/>
          <dgm:animLvl val="lvl"/>
          <dgm:resizeHandles/>
        </dgm:presLayoutVars>
      </dgm:prSet>
      <dgm:spPr/>
    </dgm:pt>
    <dgm:pt modelId="{013FD9C9-80BF-4155-9B7D-C87EA449B3F4}" type="pres">
      <dgm:prSet presAssocID="{5E4A3AE9-0C50-487F-BB07-8B25335545E4}" presName="root" presStyleCnt="0"/>
      <dgm:spPr/>
    </dgm:pt>
    <dgm:pt modelId="{7FC88D85-F977-45C6-8C9E-B1ED0817C95D}" type="pres">
      <dgm:prSet presAssocID="{5E4A3AE9-0C50-487F-BB07-8B25335545E4}" presName="rootComposite" presStyleCnt="0"/>
      <dgm:spPr/>
    </dgm:pt>
    <dgm:pt modelId="{CD04A316-74D7-48F7-A367-40A70A44FEAF}" type="pres">
      <dgm:prSet presAssocID="{5E4A3AE9-0C50-487F-BB07-8B25335545E4}" presName="rootText" presStyleLbl="node1" presStyleIdx="0" presStyleCnt="1" custLinFactNeighborX="-49656" custLinFactNeighborY="2629"/>
      <dgm:spPr/>
    </dgm:pt>
    <dgm:pt modelId="{E8D0C67C-2B58-4369-9AD1-AE1707933686}" type="pres">
      <dgm:prSet presAssocID="{5E4A3AE9-0C50-487F-BB07-8B25335545E4}" presName="rootConnector" presStyleLbl="node1" presStyleIdx="0" presStyleCnt="1"/>
      <dgm:spPr/>
    </dgm:pt>
    <dgm:pt modelId="{65C1C96A-7CA3-4D2F-984C-368338B6C69E}" type="pres">
      <dgm:prSet presAssocID="{5E4A3AE9-0C50-487F-BB07-8B25335545E4}" presName="childShape" presStyleCnt="0"/>
      <dgm:spPr/>
    </dgm:pt>
  </dgm:ptLst>
  <dgm:cxnLst>
    <dgm:cxn modelId="{63A36014-73AB-41EF-849E-A93D65C004CC}" type="presOf" srcId="{FBABBB71-ED74-4F86-B5B3-37A4EA8B0C06}" destId="{F8A74246-6A4D-481C-8CCA-AEF6D64C6B6D}" srcOrd="0" destOrd="0" presId="urn:microsoft.com/office/officeart/2005/8/layout/hierarchy3"/>
    <dgm:cxn modelId="{4814F927-2255-4BBB-B0E0-8167FFB3BE4E}" type="presOf" srcId="{5E4A3AE9-0C50-487F-BB07-8B25335545E4}" destId="{E8D0C67C-2B58-4369-9AD1-AE1707933686}" srcOrd="1" destOrd="0" presId="urn:microsoft.com/office/officeart/2005/8/layout/hierarchy3"/>
    <dgm:cxn modelId="{B3810D48-97CD-4606-95BD-37887DD4FFB0}" type="presOf" srcId="{5E4A3AE9-0C50-487F-BB07-8B25335545E4}" destId="{CD04A316-74D7-48F7-A367-40A70A44FEAF}" srcOrd="0" destOrd="0" presId="urn:microsoft.com/office/officeart/2005/8/layout/hierarchy3"/>
    <dgm:cxn modelId="{A12CE9A5-DA5F-4892-98DF-0CDA2F24ABFC}" srcId="{FBABBB71-ED74-4F86-B5B3-37A4EA8B0C06}" destId="{5E4A3AE9-0C50-487F-BB07-8B25335545E4}" srcOrd="0" destOrd="0" parTransId="{92BAF0C2-7BFB-4D52-B5C4-DA749E3E6F9B}" sibTransId="{29D7D827-98A0-4F54-A374-9580F60A0C30}"/>
    <dgm:cxn modelId="{24CEBF2D-8E73-4454-B780-CE7B713F5003}" type="presParOf" srcId="{F8A74246-6A4D-481C-8CCA-AEF6D64C6B6D}" destId="{013FD9C9-80BF-4155-9B7D-C87EA449B3F4}" srcOrd="0" destOrd="0" presId="urn:microsoft.com/office/officeart/2005/8/layout/hierarchy3"/>
    <dgm:cxn modelId="{0C823BB8-FC56-4F1F-BE51-EF52EF726460}" type="presParOf" srcId="{013FD9C9-80BF-4155-9B7D-C87EA449B3F4}" destId="{7FC88D85-F977-45C6-8C9E-B1ED0817C95D}" srcOrd="0" destOrd="0" presId="urn:microsoft.com/office/officeart/2005/8/layout/hierarchy3"/>
    <dgm:cxn modelId="{957141F2-8B27-47A4-9543-9278564CCDB1}" type="presParOf" srcId="{7FC88D85-F977-45C6-8C9E-B1ED0817C95D}" destId="{CD04A316-74D7-48F7-A367-40A70A44FEAF}" srcOrd="0" destOrd="0" presId="urn:microsoft.com/office/officeart/2005/8/layout/hierarchy3"/>
    <dgm:cxn modelId="{7FD87864-19F5-42FB-B37C-D5BC5A37897E}" type="presParOf" srcId="{7FC88D85-F977-45C6-8C9E-B1ED0817C95D}" destId="{E8D0C67C-2B58-4369-9AD1-AE1707933686}" srcOrd="1" destOrd="0" presId="urn:microsoft.com/office/officeart/2005/8/layout/hierarchy3"/>
    <dgm:cxn modelId="{428C5FDE-77FE-4E89-8EB5-96270598CA53}" type="presParOf" srcId="{013FD9C9-80BF-4155-9B7D-C87EA449B3F4}" destId="{65C1C96A-7CA3-4D2F-984C-368338B6C69E}"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FA00FBD6-CC8C-41C6-8917-331FB13B409A}" type="doc">
      <dgm:prSet loTypeId="urn:microsoft.com/office/officeart/2005/8/layout/process1" loCatId="process" qsTypeId="urn:microsoft.com/office/officeart/2005/8/quickstyle/simple1" qsCatId="simple" csTypeId="urn:microsoft.com/office/officeart/2005/8/colors/colorful4" csCatId="colorful" phldr="1"/>
      <dgm:spPr/>
      <dgm:t>
        <a:bodyPr/>
        <a:lstStyle/>
        <a:p>
          <a:endParaRPr lang="es-EC"/>
        </a:p>
      </dgm:t>
    </dgm:pt>
    <dgm:pt modelId="{55922BB9-1E71-4AAA-88CB-553E960350B9}">
      <dgm:prSet/>
      <dgm:spPr/>
      <dgm:t>
        <a:bodyPr/>
        <a:lstStyle/>
        <a:p>
          <a:r>
            <a:rPr lang="es-EC" dirty="0">
              <a:solidFill>
                <a:schemeClr val="tx1"/>
              </a:solidFill>
            </a:rPr>
            <a:t>(Linstone y Turoff, 1975)</a:t>
          </a:r>
        </a:p>
      </dgm:t>
    </dgm:pt>
    <dgm:pt modelId="{4B9E37DD-15A9-44AE-90CA-C11CA2EE2179}" type="parTrans" cxnId="{8B34317F-5D8D-4F6F-A876-CE6E9A3AAD58}">
      <dgm:prSet/>
      <dgm:spPr/>
      <dgm:t>
        <a:bodyPr/>
        <a:lstStyle/>
        <a:p>
          <a:endParaRPr lang="es-EC"/>
        </a:p>
      </dgm:t>
    </dgm:pt>
    <dgm:pt modelId="{BCDBE746-EEB3-451B-92C2-F17601334B4B}" type="sibTrans" cxnId="{8B34317F-5D8D-4F6F-A876-CE6E9A3AAD58}">
      <dgm:prSet/>
      <dgm:spPr/>
      <dgm:t>
        <a:bodyPr/>
        <a:lstStyle/>
        <a:p>
          <a:endParaRPr lang="es-EC"/>
        </a:p>
      </dgm:t>
    </dgm:pt>
    <dgm:pt modelId="{AB291F45-36BF-4AD6-A584-84A40FA849B4}" type="pres">
      <dgm:prSet presAssocID="{FA00FBD6-CC8C-41C6-8917-331FB13B409A}" presName="Name0" presStyleCnt="0">
        <dgm:presLayoutVars>
          <dgm:dir/>
          <dgm:resizeHandles val="exact"/>
        </dgm:presLayoutVars>
      </dgm:prSet>
      <dgm:spPr/>
    </dgm:pt>
    <dgm:pt modelId="{DBA31775-7009-4174-907C-49A70C8F01EA}" type="pres">
      <dgm:prSet presAssocID="{55922BB9-1E71-4AAA-88CB-553E960350B9}" presName="node" presStyleLbl="node1" presStyleIdx="0" presStyleCnt="1" custScaleX="78982" custLinFactNeighborX="-24094">
        <dgm:presLayoutVars>
          <dgm:bulletEnabled val="1"/>
        </dgm:presLayoutVars>
      </dgm:prSet>
      <dgm:spPr/>
    </dgm:pt>
  </dgm:ptLst>
  <dgm:cxnLst>
    <dgm:cxn modelId="{49E7033E-2DED-44E7-B122-40D069C94A8E}" type="presOf" srcId="{FA00FBD6-CC8C-41C6-8917-331FB13B409A}" destId="{AB291F45-36BF-4AD6-A584-84A40FA849B4}" srcOrd="0" destOrd="0" presId="urn:microsoft.com/office/officeart/2005/8/layout/process1"/>
    <dgm:cxn modelId="{8B34317F-5D8D-4F6F-A876-CE6E9A3AAD58}" srcId="{FA00FBD6-CC8C-41C6-8917-331FB13B409A}" destId="{55922BB9-1E71-4AAA-88CB-553E960350B9}" srcOrd="0" destOrd="0" parTransId="{4B9E37DD-15A9-44AE-90CA-C11CA2EE2179}" sibTransId="{BCDBE746-EEB3-451B-92C2-F17601334B4B}"/>
    <dgm:cxn modelId="{1403B480-AF20-47E9-A1D0-093A5927C2AA}" type="presOf" srcId="{55922BB9-1E71-4AAA-88CB-553E960350B9}" destId="{DBA31775-7009-4174-907C-49A70C8F01EA}" srcOrd="0" destOrd="0" presId="urn:microsoft.com/office/officeart/2005/8/layout/process1"/>
    <dgm:cxn modelId="{193677C9-A600-4011-98CA-94C996437FB3}" type="presParOf" srcId="{AB291F45-36BF-4AD6-A584-84A40FA849B4}" destId="{DBA31775-7009-4174-907C-49A70C8F01EA}" srcOrd="0"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FBABBB71-ED74-4F86-B5B3-37A4EA8B0C06}" type="doc">
      <dgm:prSet loTypeId="urn:microsoft.com/office/officeart/2005/8/layout/target3" loCatId="relationship" qsTypeId="urn:microsoft.com/office/officeart/2005/8/quickstyle/simple5" qsCatId="simple" csTypeId="urn:microsoft.com/office/officeart/2005/8/colors/accent1_2" csCatId="accent1" phldr="1"/>
      <dgm:spPr/>
      <dgm:t>
        <a:bodyPr/>
        <a:lstStyle/>
        <a:p>
          <a:endParaRPr lang="es-EC"/>
        </a:p>
      </dgm:t>
    </dgm:pt>
    <dgm:pt modelId="{5E4A3AE9-0C50-487F-BB07-8B25335545E4}">
      <dgm:prSet/>
      <dgm:spPr/>
      <dgm:t>
        <a:bodyPr/>
        <a:lstStyle/>
        <a:p>
          <a:r>
            <a:rPr lang="es-EC"/>
            <a:t>Cálculos</a:t>
          </a:r>
        </a:p>
      </dgm:t>
    </dgm:pt>
    <dgm:pt modelId="{92BAF0C2-7BFB-4D52-B5C4-DA749E3E6F9B}" type="parTrans" cxnId="{A12CE9A5-DA5F-4892-98DF-0CDA2F24ABFC}">
      <dgm:prSet/>
      <dgm:spPr/>
      <dgm:t>
        <a:bodyPr/>
        <a:lstStyle/>
        <a:p>
          <a:endParaRPr lang="es-EC"/>
        </a:p>
      </dgm:t>
    </dgm:pt>
    <dgm:pt modelId="{29D7D827-98A0-4F54-A374-9580F60A0C30}" type="sibTrans" cxnId="{A12CE9A5-DA5F-4892-98DF-0CDA2F24ABFC}">
      <dgm:prSet/>
      <dgm:spPr/>
      <dgm:t>
        <a:bodyPr/>
        <a:lstStyle/>
        <a:p>
          <a:endParaRPr lang="es-EC"/>
        </a:p>
      </dgm:t>
    </dgm:pt>
    <dgm:pt modelId="{4CD66754-BBF8-409E-927B-43C72690826F}" type="pres">
      <dgm:prSet presAssocID="{FBABBB71-ED74-4F86-B5B3-37A4EA8B0C06}" presName="Name0" presStyleCnt="0">
        <dgm:presLayoutVars>
          <dgm:chMax val="7"/>
          <dgm:dir/>
          <dgm:animLvl val="lvl"/>
          <dgm:resizeHandles val="exact"/>
        </dgm:presLayoutVars>
      </dgm:prSet>
      <dgm:spPr/>
    </dgm:pt>
    <dgm:pt modelId="{BEB3578E-1FCF-41F5-9220-F952552000CA}" type="pres">
      <dgm:prSet presAssocID="{5E4A3AE9-0C50-487F-BB07-8B25335545E4}" presName="circle1" presStyleLbl="node1" presStyleIdx="0" presStyleCnt="1"/>
      <dgm:spPr/>
    </dgm:pt>
    <dgm:pt modelId="{009FAC74-77C0-4069-B89D-5FFE7C8B1992}" type="pres">
      <dgm:prSet presAssocID="{5E4A3AE9-0C50-487F-BB07-8B25335545E4}" presName="space" presStyleCnt="0"/>
      <dgm:spPr/>
    </dgm:pt>
    <dgm:pt modelId="{9627E7A4-6A53-4FB1-9F22-E1CF64F9BC73}" type="pres">
      <dgm:prSet presAssocID="{5E4A3AE9-0C50-487F-BB07-8B25335545E4}" presName="rect1" presStyleLbl="alignAcc1" presStyleIdx="0" presStyleCnt="1" custLinFactY="177584" custLinFactNeighborX="5998" custLinFactNeighborY="200000"/>
      <dgm:spPr/>
    </dgm:pt>
    <dgm:pt modelId="{3A191F00-7996-4C60-8E5A-C660D8C23E8E}" type="pres">
      <dgm:prSet presAssocID="{5E4A3AE9-0C50-487F-BB07-8B25335545E4}" presName="rect1ParTxNoCh" presStyleLbl="alignAcc1" presStyleIdx="0" presStyleCnt="1">
        <dgm:presLayoutVars>
          <dgm:chMax val="1"/>
          <dgm:bulletEnabled val="1"/>
        </dgm:presLayoutVars>
      </dgm:prSet>
      <dgm:spPr/>
    </dgm:pt>
  </dgm:ptLst>
  <dgm:cxnLst>
    <dgm:cxn modelId="{998D7A3E-B9E3-44A2-A03B-0301BFEBC8DD}" type="presOf" srcId="{FBABBB71-ED74-4F86-B5B3-37A4EA8B0C06}" destId="{4CD66754-BBF8-409E-927B-43C72690826F}" srcOrd="0" destOrd="0" presId="urn:microsoft.com/office/officeart/2005/8/layout/target3"/>
    <dgm:cxn modelId="{A12CE9A5-DA5F-4892-98DF-0CDA2F24ABFC}" srcId="{FBABBB71-ED74-4F86-B5B3-37A4EA8B0C06}" destId="{5E4A3AE9-0C50-487F-BB07-8B25335545E4}" srcOrd="0" destOrd="0" parTransId="{92BAF0C2-7BFB-4D52-B5C4-DA749E3E6F9B}" sibTransId="{29D7D827-98A0-4F54-A374-9580F60A0C30}"/>
    <dgm:cxn modelId="{83C8ACBC-C1D8-4558-AB7B-B437DFB280C7}" type="presOf" srcId="{5E4A3AE9-0C50-487F-BB07-8B25335545E4}" destId="{3A191F00-7996-4C60-8E5A-C660D8C23E8E}" srcOrd="1" destOrd="0" presId="urn:microsoft.com/office/officeart/2005/8/layout/target3"/>
    <dgm:cxn modelId="{A86311D7-5867-4FAA-9F37-5BB0588D7E3C}" type="presOf" srcId="{5E4A3AE9-0C50-487F-BB07-8B25335545E4}" destId="{9627E7A4-6A53-4FB1-9F22-E1CF64F9BC73}" srcOrd="0" destOrd="0" presId="urn:microsoft.com/office/officeart/2005/8/layout/target3"/>
    <dgm:cxn modelId="{18E14F2D-42AA-4F9A-99D6-3598C4AC6D0E}" type="presParOf" srcId="{4CD66754-BBF8-409E-927B-43C72690826F}" destId="{BEB3578E-1FCF-41F5-9220-F952552000CA}" srcOrd="0" destOrd="0" presId="urn:microsoft.com/office/officeart/2005/8/layout/target3"/>
    <dgm:cxn modelId="{8464087F-88C3-4715-9653-06FB6F223760}" type="presParOf" srcId="{4CD66754-BBF8-409E-927B-43C72690826F}" destId="{009FAC74-77C0-4069-B89D-5FFE7C8B1992}" srcOrd="1" destOrd="0" presId="urn:microsoft.com/office/officeart/2005/8/layout/target3"/>
    <dgm:cxn modelId="{6C00665C-D829-4BE7-AB28-49D220946939}" type="presParOf" srcId="{4CD66754-BBF8-409E-927B-43C72690826F}" destId="{9627E7A4-6A53-4FB1-9F22-E1CF64F9BC73}" srcOrd="2" destOrd="0" presId="urn:microsoft.com/office/officeart/2005/8/layout/target3"/>
    <dgm:cxn modelId="{87DA3BF7-C111-4ED8-A757-D1261844F490}" type="presParOf" srcId="{4CD66754-BBF8-409E-927B-43C72690826F}" destId="{3A191F00-7996-4C60-8E5A-C660D8C23E8E}" srcOrd="3"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5C3392F2-1147-4FBF-8036-FBA1FD0EA177}" type="doc">
      <dgm:prSet loTypeId="urn:microsoft.com/office/officeart/2005/8/layout/target3" loCatId="relationship" qsTypeId="urn:microsoft.com/office/officeart/2005/8/quickstyle/simple1" qsCatId="simple" csTypeId="urn:microsoft.com/office/officeart/2005/8/colors/colorful5" csCatId="colorful"/>
      <dgm:spPr/>
      <dgm:t>
        <a:bodyPr/>
        <a:lstStyle/>
        <a:p>
          <a:endParaRPr lang="es-EC"/>
        </a:p>
      </dgm:t>
    </dgm:pt>
    <mc:AlternateContent xmlns:mc="http://schemas.openxmlformats.org/markup-compatibility/2006" xmlns:a14="http://schemas.microsoft.com/office/drawing/2010/main">
      <mc:Choice Requires="a14">
        <dgm:pt modelId="{26A9C12E-6F4C-4016-9E83-2761B693018A}">
          <dgm:prSet/>
          <dgm:spPr/>
          <dgm:t>
            <a:bodyPr/>
            <a:lstStyle/>
            <a:p>
              <a:pPr/>
              <a14:m>
                <m:oMathPara xmlns:m="http://schemas.openxmlformats.org/officeDocument/2006/math">
                  <m:oMathParaPr>
                    <m:jc m:val="centerGroup"/>
                  </m:oMathParaPr>
                  <m:oMath xmlns:m="http://schemas.openxmlformats.org/officeDocument/2006/math">
                    <m:r>
                      <a:rPr lang="es-US" b="1" i="1" smtClean="0">
                        <a:latin typeface="Cambria Math" panose="02040503050406030204" pitchFamily="18" charset="0"/>
                      </a:rPr>
                      <m:t>𝑪𝑹𝑨𝑻𝑰𝑶</m:t>
                    </m:r>
                    <m:r>
                      <a:rPr lang="es-US" b="0" i="0">
                        <a:latin typeface="Cambria Math" panose="02040503050406030204" pitchFamily="18" charset="0"/>
                      </a:rPr>
                      <m:t>=</m:t>
                    </m:r>
                    <m:rad>
                      <m:radPr>
                        <m:degHide m:val="on"/>
                        <m:ctrlPr>
                          <a:rPr lang="es-US" b="0" i="1">
                            <a:latin typeface="Cambria Math" panose="02040503050406030204" pitchFamily="18" charset="0"/>
                          </a:rPr>
                        </m:ctrlPr>
                      </m:radPr>
                      <m:deg/>
                      <m:e>
                        <m:f>
                          <m:fPr>
                            <m:ctrlPr>
                              <a:rPr lang="es-US" b="0" i="1">
                                <a:latin typeface="Cambria Math" panose="02040503050406030204" pitchFamily="18" charset="0"/>
                              </a:rPr>
                            </m:ctrlPr>
                          </m:fPr>
                          <m:num>
                            <m:r>
                              <a:rPr lang="es-US" b="0" i="0">
                                <a:latin typeface="Cambria Math" panose="02040503050406030204" pitchFamily="18" charset="0"/>
                              </a:rPr>
                              <m:t>Á</m:t>
                            </m:r>
                            <m:r>
                              <a:rPr lang="es-US" b="0" i="1">
                                <a:latin typeface="Cambria Math" panose="02040503050406030204" pitchFamily="18" charset="0"/>
                              </a:rPr>
                              <m:t>𝑟𝑒𝑎</m:t>
                            </m:r>
                            <m:r>
                              <a:rPr lang="es-US" b="0" i="0">
                                <a:latin typeface="Cambria Math" panose="02040503050406030204" pitchFamily="18" charset="0"/>
                              </a:rPr>
                              <m:t> </m:t>
                            </m:r>
                            <m:r>
                              <a:rPr lang="es-US" b="0" i="1">
                                <a:latin typeface="Cambria Math" panose="02040503050406030204" pitchFamily="18" charset="0"/>
                              </a:rPr>
                              <m:t>𝑑𝑒</m:t>
                            </m:r>
                            <m:r>
                              <a:rPr lang="es-US" b="0" i="0">
                                <a:latin typeface="Cambria Math" panose="02040503050406030204" pitchFamily="18" charset="0"/>
                              </a:rPr>
                              <m:t> </m:t>
                            </m:r>
                            <m:r>
                              <a:rPr lang="es-US" b="0" i="1">
                                <a:latin typeface="Cambria Math" panose="02040503050406030204" pitchFamily="18" charset="0"/>
                              </a:rPr>
                              <m:t>𝑙𝑎</m:t>
                            </m:r>
                            <m:r>
                              <a:rPr lang="es-US" b="0" i="0">
                                <a:latin typeface="Cambria Math" panose="02040503050406030204" pitchFamily="18" charset="0"/>
                              </a:rPr>
                              <m:t> </m:t>
                            </m:r>
                            <m:r>
                              <a:rPr lang="es-US" b="0" i="1">
                                <a:latin typeface="Cambria Math" panose="02040503050406030204" pitchFamily="18" charset="0"/>
                              </a:rPr>
                              <m:t>𝑃𝑎𝑟𝑐𝑒𝑙𝑎</m:t>
                            </m:r>
                          </m:num>
                          <m:den>
                            <m:r>
                              <a:rPr lang="es-US" b="0" i="0">
                                <a:latin typeface="Cambria Math" panose="02040503050406030204" pitchFamily="18" charset="0"/>
                              </a:rPr>
                              <m:t>Á</m:t>
                            </m:r>
                            <m:r>
                              <a:rPr lang="es-US" b="0" i="1">
                                <a:latin typeface="Cambria Math" panose="02040503050406030204" pitchFamily="18" charset="0"/>
                              </a:rPr>
                              <m:t>𝑟𝑒𝑎</m:t>
                            </m:r>
                            <m:r>
                              <a:rPr lang="es-US" b="0" i="0">
                                <a:latin typeface="Cambria Math" panose="02040503050406030204" pitchFamily="18" charset="0"/>
                              </a:rPr>
                              <m:t> </m:t>
                            </m:r>
                            <m:r>
                              <a:rPr lang="es-US" b="0" i="1">
                                <a:latin typeface="Cambria Math" panose="02040503050406030204" pitchFamily="18" charset="0"/>
                              </a:rPr>
                              <m:t>𝑑𝑒</m:t>
                            </m:r>
                            <m:r>
                              <a:rPr lang="es-US" b="0" i="0">
                                <a:latin typeface="Cambria Math" panose="02040503050406030204" pitchFamily="18" charset="0"/>
                              </a:rPr>
                              <m:t> </m:t>
                            </m:r>
                            <m:r>
                              <a:rPr lang="es-US" b="0" i="1">
                                <a:latin typeface="Cambria Math" panose="02040503050406030204" pitchFamily="18" charset="0"/>
                              </a:rPr>
                              <m:t>𝑙𝑎</m:t>
                            </m:r>
                            <m:r>
                              <a:rPr lang="es-US" b="0" i="0">
                                <a:latin typeface="Cambria Math" panose="02040503050406030204" pitchFamily="18" charset="0"/>
                              </a:rPr>
                              <m:t> </m:t>
                            </m:r>
                            <m:r>
                              <a:rPr lang="es-US" b="0" i="1">
                                <a:latin typeface="Cambria Math" panose="02040503050406030204" pitchFamily="18" charset="0"/>
                              </a:rPr>
                              <m:t>𝑐𝑖𝑟𝑐𝑢𝑛𝑓𝑒𝑟𝑒𝑛𝑐𝑖𝑎</m:t>
                            </m:r>
                            <m:r>
                              <a:rPr lang="es-US" b="0" i="0">
                                <a:latin typeface="Cambria Math" panose="02040503050406030204" pitchFamily="18" charset="0"/>
                              </a:rPr>
                              <m:t> </m:t>
                            </m:r>
                            <m:d>
                              <m:dPr>
                                <m:ctrlPr>
                                  <a:rPr lang="es-US" b="0" i="1">
                                    <a:latin typeface="Cambria Math" panose="02040503050406030204" pitchFamily="18" charset="0"/>
                                  </a:rPr>
                                </m:ctrlPr>
                              </m:dPr>
                              <m:e>
                                <m:r>
                                  <a:rPr lang="es-US" b="0" i="1">
                                    <a:latin typeface="Cambria Math" panose="02040503050406030204" pitchFamily="18" charset="0"/>
                                  </a:rPr>
                                  <m:t>𝑚𝑖𝑠𝑚𝑜</m:t>
                                </m:r>
                                <m:r>
                                  <a:rPr lang="es-US" b="0" i="0">
                                    <a:latin typeface="Cambria Math" panose="02040503050406030204" pitchFamily="18" charset="0"/>
                                  </a:rPr>
                                  <m:t> </m:t>
                                </m:r>
                                <m:r>
                                  <a:rPr lang="es-US" b="0" i="1">
                                    <a:latin typeface="Cambria Math" panose="02040503050406030204" pitchFamily="18" charset="0"/>
                                  </a:rPr>
                                  <m:t>𝑝𝑒𝑟𝑖𝑚𝑒𝑡𝑟𝑜</m:t>
                                </m:r>
                                <m:r>
                                  <a:rPr lang="es-US" b="0" i="0">
                                    <a:latin typeface="Cambria Math" panose="02040503050406030204" pitchFamily="18" charset="0"/>
                                  </a:rPr>
                                  <m:t> </m:t>
                                </m:r>
                                <m:r>
                                  <a:rPr lang="es-US" b="0" i="1">
                                    <a:latin typeface="Cambria Math" panose="02040503050406030204" pitchFamily="18" charset="0"/>
                                  </a:rPr>
                                  <m:t>𝑑𝑒</m:t>
                                </m:r>
                                <m:r>
                                  <a:rPr lang="es-US" b="0" i="0">
                                    <a:latin typeface="Cambria Math" panose="02040503050406030204" pitchFamily="18" charset="0"/>
                                  </a:rPr>
                                  <m:t> </m:t>
                                </m:r>
                                <m:r>
                                  <a:rPr lang="es-US" b="0" i="1">
                                    <a:latin typeface="Cambria Math" panose="02040503050406030204" pitchFamily="18" charset="0"/>
                                  </a:rPr>
                                  <m:t>𝑙𝑎</m:t>
                                </m:r>
                                <m:r>
                                  <a:rPr lang="es-US" b="0" i="0">
                                    <a:latin typeface="Cambria Math" panose="02040503050406030204" pitchFamily="18" charset="0"/>
                                  </a:rPr>
                                  <m:t> </m:t>
                                </m:r>
                                <m:r>
                                  <a:rPr lang="es-US" b="0" i="1">
                                    <a:latin typeface="Cambria Math" panose="02040503050406030204" pitchFamily="18" charset="0"/>
                                  </a:rPr>
                                  <m:t>𝑝𝑎𝑟𝑐𝑒𝑙𝑎</m:t>
                                </m:r>
                              </m:e>
                            </m:d>
                            <m:r>
                              <a:rPr lang="es-US" b="0" i="0">
                                <a:latin typeface="Cambria Math" panose="02040503050406030204" pitchFamily="18" charset="0"/>
                              </a:rPr>
                              <m:t> </m:t>
                            </m:r>
                          </m:den>
                        </m:f>
                      </m:e>
                    </m:rad>
                  </m:oMath>
                </m:oMathPara>
              </a14:m>
              <a:endParaRPr lang="es-EC"/>
            </a:p>
          </dgm:t>
        </dgm:pt>
      </mc:Choice>
      <mc:Fallback xmlns="">
        <dgm:pt modelId="{26A9C12E-6F4C-4016-9E83-2761B693018A}">
          <dgm:prSet/>
          <dgm:spPr/>
          <dgm:t>
            <a:bodyPr/>
            <a:lstStyle/>
            <a:p>
              <a:r>
                <a:rPr lang="es-US" b="1" i="0"/>
                <a:t>𝑪𝑹𝑨𝑻𝑰𝑶</a:t>
              </a:r>
              <a:r>
                <a:rPr lang="es-US" b="0" i="0"/>
                <a:t>=√((Á𝑟𝑒𝑎 𝑑𝑒 𝑙𝑎 𝑃𝑎𝑟𝑐𝑒𝑙𝑎)/(Á𝑟𝑒𝑎 𝑑𝑒 𝑙𝑎 𝑐𝑖𝑟𝑐𝑢𝑛𝑓𝑒𝑟𝑒𝑛𝑐𝑖𝑎 (𝑚𝑖𝑠𝑚𝑜 𝑝𝑒𝑟𝑖𝑚𝑒𝑡𝑟𝑜 𝑑𝑒 𝑙𝑎 𝑝𝑎𝑟𝑐𝑒𝑙𝑎)  ))</a:t>
              </a:r>
              <a:endParaRPr lang="es-EC"/>
            </a:p>
          </dgm:t>
        </dgm:pt>
      </mc:Fallback>
    </mc:AlternateContent>
    <dgm:pt modelId="{855397B9-C357-4CCE-BED9-26CCF7D28EB9}" type="parTrans" cxnId="{22421144-B2A3-42B2-98A2-C29F1571DC0A}">
      <dgm:prSet/>
      <dgm:spPr/>
      <dgm:t>
        <a:bodyPr/>
        <a:lstStyle/>
        <a:p>
          <a:endParaRPr lang="es-EC"/>
        </a:p>
      </dgm:t>
    </dgm:pt>
    <dgm:pt modelId="{6B8CB66B-4B24-46F2-B40D-CB2CE6C1FCCF}" type="sibTrans" cxnId="{22421144-B2A3-42B2-98A2-C29F1571DC0A}">
      <dgm:prSet/>
      <dgm:spPr/>
      <dgm:t>
        <a:bodyPr/>
        <a:lstStyle/>
        <a:p>
          <a:endParaRPr lang="es-EC"/>
        </a:p>
      </dgm:t>
    </dgm:pt>
    <dgm:pt modelId="{AC243948-F06E-414D-AA32-5D0F7682B206}" type="pres">
      <dgm:prSet presAssocID="{5C3392F2-1147-4FBF-8036-FBA1FD0EA177}" presName="Name0" presStyleCnt="0">
        <dgm:presLayoutVars>
          <dgm:chMax val="7"/>
          <dgm:dir/>
          <dgm:animLvl val="lvl"/>
          <dgm:resizeHandles val="exact"/>
        </dgm:presLayoutVars>
      </dgm:prSet>
      <dgm:spPr/>
    </dgm:pt>
    <dgm:pt modelId="{DD9A84CB-1F25-4AA7-8D73-C00835044DB9}" type="pres">
      <dgm:prSet presAssocID="{26A9C12E-6F4C-4016-9E83-2761B693018A}" presName="circle1" presStyleLbl="node1" presStyleIdx="0" presStyleCnt="1"/>
      <dgm:spPr/>
    </dgm:pt>
    <dgm:pt modelId="{980D8127-DF15-4705-A853-093F870E1DEC}" type="pres">
      <dgm:prSet presAssocID="{26A9C12E-6F4C-4016-9E83-2761B693018A}" presName="space" presStyleCnt="0"/>
      <dgm:spPr/>
    </dgm:pt>
    <dgm:pt modelId="{57DA3F90-8A2D-4F7C-960E-5557A1331E2A}" type="pres">
      <dgm:prSet presAssocID="{26A9C12E-6F4C-4016-9E83-2761B693018A}" presName="rect1" presStyleLbl="alignAcc1" presStyleIdx="0" presStyleCnt="1" custLinFactY="-71851" custLinFactNeighborX="-2164" custLinFactNeighborY="-100000"/>
      <dgm:spPr/>
    </dgm:pt>
    <dgm:pt modelId="{4A8D3CEF-CDBC-49C3-8999-583B366C3392}" type="pres">
      <dgm:prSet presAssocID="{26A9C12E-6F4C-4016-9E83-2761B693018A}" presName="rect1ParTxNoCh" presStyleLbl="alignAcc1" presStyleIdx="0" presStyleCnt="1">
        <dgm:presLayoutVars>
          <dgm:chMax val="1"/>
          <dgm:bulletEnabled val="1"/>
        </dgm:presLayoutVars>
      </dgm:prSet>
      <dgm:spPr/>
    </dgm:pt>
  </dgm:ptLst>
  <dgm:cxnLst>
    <dgm:cxn modelId="{22421144-B2A3-42B2-98A2-C29F1571DC0A}" srcId="{5C3392F2-1147-4FBF-8036-FBA1FD0EA177}" destId="{26A9C12E-6F4C-4016-9E83-2761B693018A}" srcOrd="0" destOrd="0" parTransId="{855397B9-C357-4CCE-BED9-26CCF7D28EB9}" sibTransId="{6B8CB66B-4B24-46F2-B40D-CB2CE6C1FCCF}"/>
    <dgm:cxn modelId="{9AC681BE-E05C-4378-AE03-87909D8553B4}" type="presOf" srcId="{26A9C12E-6F4C-4016-9E83-2761B693018A}" destId="{4A8D3CEF-CDBC-49C3-8999-583B366C3392}" srcOrd="1" destOrd="0" presId="urn:microsoft.com/office/officeart/2005/8/layout/target3"/>
    <dgm:cxn modelId="{43E926C9-E982-491D-929C-F1581181C34E}" type="presOf" srcId="{5C3392F2-1147-4FBF-8036-FBA1FD0EA177}" destId="{AC243948-F06E-414D-AA32-5D0F7682B206}" srcOrd="0" destOrd="0" presId="urn:microsoft.com/office/officeart/2005/8/layout/target3"/>
    <dgm:cxn modelId="{D68202F1-4DFD-4888-AD4E-FFDC35643103}" type="presOf" srcId="{26A9C12E-6F4C-4016-9E83-2761B693018A}" destId="{57DA3F90-8A2D-4F7C-960E-5557A1331E2A}" srcOrd="0" destOrd="0" presId="urn:microsoft.com/office/officeart/2005/8/layout/target3"/>
    <dgm:cxn modelId="{4F404C37-5698-4556-9597-FE580FD37591}" type="presParOf" srcId="{AC243948-F06E-414D-AA32-5D0F7682B206}" destId="{DD9A84CB-1F25-4AA7-8D73-C00835044DB9}" srcOrd="0" destOrd="0" presId="urn:microsoft.com/office/officeart/2005/8/layout/target3"/>
    <dgm:cxn modelId="{FBB0AC67-97C8-497B-BC8A-87C895947861}" type="presParOf" srcId="{AC243948-F06E-414D-AA32-5D0F7682B206}" destId="{980D8127-DF15-4705-A853-093F870E1DEC}" srcOrd="1" destOrd="0" presId="urn:microsoft.com/office/officeart/2005/8/layout/target3"/>
    <dgm:cxn modelId="{E4E13E28-9E37-43C2-9818-7A81EF873BD5}" type="presParOf" srcId="{AC243948-F06E-414D-AA32-5D0F7682B206}" destId="{57DA3F90-8A2D-4F7C-960E-5557A1331E2A}" srcOrd="2" destOrd="0" presId="urn:microsoft.com/office/officeart/2005/8/layout/target3"/>
    <dgm:cxn modelId="{0DCE58E2-EB61-4AC2-8B91-146DF96B603F}" type="presParOf" srcId="{AC243948-F06E-414D-AA32-5D0F7682B206}" destId="{4A8D3CEF-CDBC-49C3-8999-583B366C3392}" srcOrd="3" destOrd="0" presId="urn:microsoft.com/office/officeart/2005/8/layout/targe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DFCAA83-6C33-4D95-80EC-8046993FCA44}" type="doc">
      <dgm:prSet loTypeId="urn:microsoft.com/office/officeart/2005/8/layout/target3" loCatId="relationship" qsTypeId="urn:microsoft.com/office/officeart/2005/8/quickstyle/simple1" qsCatId="simple" csTypeId="urn:microsoft.com/office/officeart/2005/8/colors/accent1_2" csCatId="accent1" phldr="1"/>
      <dgm:spPr/>
      <dgm:t>
        <a:bodyPr/>
        <a:lstStyle/>
        <a:p>
          <a:endParaRPr lang="es-EC"/>
        </a:p>
      </dgm:t>
    </dgm:pt>
    <dgm:pt modelId="{815BE2AC-404C-4EA6-8194-4DE274E42876}">
      <dgm:prSet custT="1"/>
      <dgm:spPr/>
      <dgm:t>
        <a:bodyPr/>
        <a:lstStyle/>
        <a:p>
          <a:r>
            <a:rPr lang="es-ES" sz="1400" dirty="0"/>
            <a:t>ALC tiene una participación relevante en las reservas mundiales de los principales minerales metálicos.</a:t>
          </a:r>
          <a:endParaRPr lang="es-EC" sz="1400" dirty="0"/>
        </a:p>
      </dgm:t>
    </dgm:pt>
    <dgm:pt modelId="{DCE4251B-3FE3-4574-9482-EA2B83B9E7CC}" type="parTrans" cxnId="{CE33C79C-AD9D-4762-9FFA-921803A8725B}">
      <dgm:prSet/>
      <dgm:spPr/>
      <dgm:t>
        <a:bodyPr/>
        <a:lstStyle/>
        <a:p>
          <a:endParaRPr lang="es-EC"/>
        </a:p>
      </dgm:t>
    </dgm:pt>
    <dgm:pt modelId="{7D94029F-89C5-442F-97A8-6A1898C13870}" type="sibTrans" cxnId="{CE33C79C-AD9D-4762-9FFA-921803A8725B}">
      <dgm:prSet/>
      <dgm:spPr/>
      <dgm:t>
        <a:bodyPr/>
        <a:lstStyle/>
        <a:p>
          <a:endParaRPr lang="es-EC"/>
        </a:p>
      </dgm:t>
    </dgm:pt>
    <dgm:pt modelId="{3EBBF633-BA98-4EAF-BC7D-2FC7B4C87CC6}" type="pres">
      <dgm:prSet presAssocID="{EDFCAA83-6C33-4D95-80EC-8046993FCA44}" presName="Name0" presStyleCnt="0">
        <dgm:presLayoutVars>
          <dgm:chMax val="7"/>
          <dgm:dir/>
          <dgm:animLvl val="lvl"/>
          <dgm:resizeHandles val="exact"/>
        </dgm:presLayoutVars>
      </dgm:prSet>
      <dgm:spPr/>
    </dgm:pt>
    <dgm:pt modelId="{735DCFE1-D999-40E1-B7EE-E72A913B18C2}" type="pres">
      <dgm:prSet presAssocID="{815BE2AC-404C-4EA6-8194-4DE274E42876}" presName="circle1" presStyleLbl="node1" presStyleIdx="0" presStyleCnt="1"/>
      <dgm:spPr/>
    </dgm:pt>
    <dgm:pt modelId="{5BA77BFB-E748-4183-BDC4-50503982B51B}" type="pres">
      <dgm:prSet presAssocID="{815BE2AC-404C-4EA6-8194-4DE274E42876}" presName="space" presStyleCnt="0"/>
      <dgm:spPr/>
    </dgm:pt>
    <dgm:pt modelId="{36724542-8D63-4963-B6D0-791212F08EAF}" type="pres">
      <dgm:prSet presAssocID="{815BE2AC-404C-4EA6-8194-4DE274E42876}" presName="rect1" presStyleLbl="alignAcc1" presStyleIdx="0" presStyleCnt="1"/>
      <dgm:spPr/>
    </dgm:pt>
    <dgm:pt modelId="{BD54A4C7-1355-44AE-8E88-884C9EE2A066}" type="pres">
      <dgm:prSet presAssocID="{815BE2AC-404C-4EA6-8194-4DE274E42876}" presName="rect1ParTxNoCh" presStyleLbl="alignAcc1" presStyleIdx="0" presStyleCnt="1">
        <dgm:presLayoutVars>
          <dgm:chMax val="1"/>
          <dgm:bulletEnabled val="1"/>
        </dgm:presLayoutVars>
      </dgm:prSet>
      <dgm:spPr/>
    </dgm:pt>
  </dgm:ptLst>
  <dgm:cxnLst>
    <dgm:cxn modelId="{31215776-9D38-4D50-879D-2E844E810B1E}" type="presOf" srcId="{815BE2AC-404C-4EA6-8194-4DE274E42876}" destId="{36724542-8D63-4963-B6D0-791212F08EAF}" srcOrd="0" destOrd="0" presId="urn:microsoft.com/office/officeart/2005/8/layout/target3"/>
    <dgm:cxn modelId="{AE3CAE57-81F7-40B3-B8B5-46B60D0D225A}" type="presOf" srcId="{815BE2AC-404C-4EA6-8194-4DE274E42876}" destId="{BD54A4C7-1355-44AE-8E88-884C9EE2A066}" srcOrd="1" destOrd="0" presId="urn:microsoft.com/office/officeart/2005/8/layout/target3"/>
    <dgm:cxn modelId="{C87E117F-EAA4-4CE1-9766-D3327CE43609}" type="presOf" srcId="{EDFCAA83-6C33-4D95-80EC-8046993FCA44}" destId="{3EBBF633-BA98-4EAF-BC7D-2FC7B4C87CC6}" srcOrd="0" destOrd="0" presId="urn:microsoft.com/office/officeart/2005/8/layout/target3"/>
    <dgm:cxn modelId="{CE33C79C-AD9D-4762-9FFA-921803A8725B}" srcId="{EDFCAA83-6C33-4D95-80EC-8046993FCA44}" destId="{815BE2AC-404C-4EA6-8194-4DE274E42876}" srcOrd="0" destOrd="0" parTransId="{DCE4251B-3FE3-4574-9482-EA2B83B9E7CC}" sibTransId="{7D94029F-89C5-442F-97A8-6A1898C13870}"/>
    <dgm:cxn modelId="{3A43D294-BDAD-4ACD-B663-C039A5C118A5}" type="presParOf" srcId="{3EBBF633-BA98-4EAF-BC7D-2FC7B4C87CC6}" destId="{735DCFE1-D999-40E1-B7EE-E72A913B18C2}" srcOrd="0" destOrd="0" presId="urn:microsoft.com/office/officeart/2005/8/layout/target3"/>
    <dgm:cxn modelId="{CDAB63A1-6D1C-4AD7-9DCE-3DF50120ED57}" type="presParOf" srcId="{3EBBF633-BA98-4EAF-BC7D-2FC7B4C87CC6}" destId="{5BA77BFB-E748-4183-BDC4-50503982B51B}" srcOrd="1" destOrd="0" presId="urn:microsoft.com/office/officeart/2005/8/layout/target3"/>
    <dgm:cxn modelId="{1072D346-989C-4234-AC13-6C2B82B95B15}" type="presParOf" srcId="{3EBBF633-BA98-4EAF-BC7D-2FC7B4C87CC6}" destId="{36724542-8D63-4963-B6D0-791212F08EAF}" srcOrd="2" destOrd="0" presId="urn:microsoft.com/office/officeart/2005/8/layout/target3"/>
    <dgm:cxn modelId="{454A9DB0-B456-4D08-80A7-1520E609B25F}" type="presParOf" srcId="{3EBBF633-BA98-4EAF-BC7D-2FC7B4C87CC6}" destId="{BD54A4C7-1355-44AE-8E88-884C9EE2A066}" srcOrd="3" destOrd="0" presId="urn:microsoft.com/office/officeart/2005/8/layout/target3"/>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5C3392F2-1147-4FBF-8036-FBA1FD0EA177}" type="doc">
      <dgm:prSet loTypeId="urn:microsoft.com/office/officeart/2005/8/layout/target3" loCatId="relationship" qsTypeId="urn:microsoft.com/office/officeart/2005/8/quickstyle/simple1" qsCatId="simple" csTypeId="urn:microsoft.com/office/officeart/2005/8/colors/colorful5" csCatId="colorful"/>
      <dgm:spPr/>
      <dgm:t>
        <a:bodyPr/>
        <a:lstStyle/>
        <a:p>
          <a:endParaRPr lang="es-EC"/>
        </a:p>
      </dgm:t>
    </dgm:pt>
    <dgm:pt modelId="{26A9C12E-6F4C-4016-9E83-2761B693018A}">
      <dgm:prSet/>
      <dgm:spPr>
        <a:blipFill>
          <a:blip xmlns:r="http://schemas.openxmlformats.org/officeDocument/2006/relationships" r:embed="rId1"/>
          <a:stretch>
            <a:fillRect/>
          </a:stretch>
        </a:blipFill>
      </dgm:spPr>
      <dgm:t>
        <a:bodyPr/>
        <a:lstStyle/>
        <a:p>
          <a:r>
            <a:rPr lang="en-US">
              <a:noFill/>
            </a:rPr>
            <a:t> </a:t>
          </a:r>
        </a:p>
      </dgm:t>
    </dgm:pt>
    <dgm:pt modelId="{855397B9-C357-4CCE-BED9-26CCF7D28EB9}" type="parTrans" cxnId="{22421144-B2A3-42B2-98A2-C29F1571DC0A}">
      <dgm:prSet/>
      <dgm:spPr/>
      <dgm:t>
        <a:bodyPr/>
        <a:lstStyle/>
        <a:p>
          <a:endParaRPr lang="es-EC"/>
        </a:p>
      </dgm:t>
    </dgm:pt>
    <dgm:pt modelId="{6B8CB66B-4B24-46F2-B40D-CB2CE6C1FCCF}" type="sibTrans" cxnId="{22421144-B2A3-42B2-98A2-C29F1571DC0A}">
      <dgm:prSet/>
      <dgm:spPr/>
      <dgm:t>
        <a:bodyPr/>
        <a:lstStyle/>
        <a:p>
          <a:endParaRPr lang="es-EC"/>
        </a:p>
      </dgm:t>
    </dgm:pt>
    <dgm:pt modelId="{AC243948-F06E-414D-AA32-5D0F7682B206}" type="pres">
      <dgm:prSet presAssocID="{5C3392F2-1147-4FBF-8036-FBA1FD0EA177}" presName="Name0" presStyleCnt="0">
        <dgm:presLayoutVars>
          <dgm:chMax val="7"/>
          <dgm:dir/>
          <dgm:animLvl val="lvl"/>
          <dgm:resizeHandles val="exact"/>
        </dgm:presLayoutVars>
      </dgm:prSet>
      <dgm:spPr/>
    </dgm:pt>
    <dgm:pt modelId="{DD9A84CB-1F25-4AA7-8D73-C00835044DB9}" type="pres">
      <dgm:prSet presAssocID="{26A9C12E-6F4C-4016-9E83-2761B693018A}" presName="circle1" presStyleLbl="node1" presStyleIdx="0" presStyleCnt="1"/>
      <dgm:spPr/>
    </dgm:pt>
    <dgm:pt modelId="{980D8127-DF15-4705-A853-093F870E1DEC}" type="pres">
      <dgm:prSet presAssocID="{26A9C12E-6F4C-4016-9E83-2761B693018A}" presName="space" presStyleCnt="0"/>
      <dgm:spPr/>
    </dgm:pt>
    <dgm:pt modelId="{57DA3F90-8A2D-4F7C-960E-5557A1331E2A}" type="pres">
      <dgm:prSet presAssocID="{26A9C12E-6F4C-4016-9E83-2761B693018A}" presName="rect1" presStyleLbl="alignAcc1" presStyleIdx="0" presStyleCnt="1" custLinFactY="-71851" custLinFactNeighborX="-2164" custLinFactNeighborY="-100000"/>
      <dgm:spPr/>
    </dgm:pt>
    <dgm:pt modelId="{4A8D3CEF-CDBC-49C3-8999-583B366C3392}" type="pres">
      <dgm:prSet presAssocID="{26A9C12E-6F4C-4016-9E83-2761B693018A}" presName="rect1ParTxNoCh" presStyleLbl="alignAcc1" presStyleIdx="0" presStyleCnt="1">
        <dgm:presLayoutVars>
          <dgm:chMax val="1"/>
          <dgm:bulletEnabled val="1"/>
        </dgm:presLayoutVars>
      </dgm:prSet>
      <dgm:spPr/>
    </dgm:pt>
  </dgm:ptLst>
  <dgm:cxnLst>
    <dgm:cxn modelId="{22421144-B2A3-42B2-98A2-C29F1571DC0A}" srcId="{5C3392F2-1147-4FBF-8036-FBA1FD0EA177}" destId="{26A9C12E-6F4C-4016-9E83-2761B693018A}" srcOrd="0" destOrd="0" parTransId="{855397B9-C357-4CCE-BED9-26CCF7D28EB9}" sibTransId="{6B8CB66B-4B24-46F2-B40D-CB2CE6C1FCCF}"/>
    <dgm:cxn modelId="{9AC681BE-E05C-4378-AE03-87909D8553B4}" type="presOf" srcId="{26A9C12E-6F4C-4016-9E83-2761B693018A}" destId="{4A8D3CEF-CDBC-49C3-8999-583B366C3392}" srcOrd="1" destOrd="0" presId="urn:microsoft.com/office/officeart/2005/8/layout/target3"/>
    <dgm:cxn modelId="{43E926C9-E982-491D-929C-F1581181C34E}" type="presOf" srcId="{5C3392F2-1147-4FBF-8036-FBA1FD0EA177}" destId="{AC243948-F06E-414D-AA32-5D0F7682B206}" srcOrd="0" destOrd="0" presId="urn:microsoft.com/office/officeart/2005/8/layout/target3"/>
    <dgm:cxn modelId="{D68202F1-4DFD-4888-AD4E-FFDC35643103}" type="presOf" srcId="{26A9C12E-6F4C-4016-9E83-2761B693018A}" destId="{57DA3F90-8A2D-4F7C-960E-5557A1331E2A}" srcOrd="0" destOrd="0" presId="urn:microsoft.com/office/officeart/2005/8/layout/target3"/>
    <dgm:cxn modelId="{4F404C37-5698-4556-9597-FE580FD37591}" type="presParOf" srcId="{AC243948-F06E-414D-AA32-5D0F7682B206}" destId="{DD9A84CB-1F25-4AA7-8D73-C00835044DB9}" srcOrd="0" destOrd="0" presId="urn:microsoft.com/office/officeart/2005/8/layout/target3"/>
    <dgm:cxn modelId="{FBB0AC67-97C8-497B-BC8A-87C895947861}" type="presParOf" srcId="{AC243948-F06E-414D-AA32-5D0F7682B206}" destId="{980D8127-DF15-4705-A853-093F870E1DEC}" srcOrd="1" destOrd="0" presId="urn:microsoft.com/office/officeart/2005/8/layout/target3"/>
    <dgm:cxn modelId="{E4E13E28-9E37-43C2-9818-7A81EF873BD5}" type="presParOf" srcId="{AC243948-F06E-414D-AA32-5D0F7682B206}" destId="{57DA3F90-8A2D-4F7C-960E-5557A1331E2A}" srcOrd="2" destOrd="0" presId="urn:microsoft.com/office/officeart/2005/8/layout/target3"/>
    <dgm:cxn modelId="{0DCE58E2-EB61-4AC2-8B91-146DF96B603F}" type="presParOf" srcId="{AC243948-F06E-414D-AA32-5D0F7682B206}" destId="{4A8D3CEF-CDBC-49C3-8999-583B366C3392}" srcOrd="3" destOrd="0" presId="urn:microsoft.com/office/officeart/2005/8/layout/targe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503676B0-61E4-4A79-8CB9-4071A6939876}" type="doc">
      <dgm:prSet loTypeId="urn:microsoft.com/office/officeart/2005/8/layout/target3" loCatId="relationship" qsTypeId="urn:microsoft.com/office/officeart/2005/8/quickstyle/simple1" qsCatId="simple" csTypeId="urn:microsoft.com/office/officeart/2005/8/colors/colorful4" csCatId="colorful"/>
      <dgm:spPr/>
      <dgm:t>
        <a:bodyPr/>
        <a:lstStyle/>
        <a:p>
          <a:endParaRPr lang="es-EC"/>
        </a:p>
      </dgm:t>
    </dgm:pt>
    <mc:AlternateContent xmlns:mc="http://schemas.openxmlformats.org/markup-compatibility/2006" xmlns:a14="http://schemas.microsoft.com/office/drawing/2010/main">
      <mc:Choice Requires="a14">
        <dgm:pt modelId="{BD4B2523-421C-41BB-91A8-B5B994E9D31A}">
          <dgm:prSet/>
          <dgm:spPr/>
          <dgm:t>
            <a:bodyPr/>
            <a:lstStyle/>
            <a:p>
              <a:pPr/>
              <a14:m>
                <m:oMathPara xmlns:m="http://schemas.openxmlformats.org/officeDocument/2006/math">
                  <m:oMathParaPr>
                    <m:jc m:val="centerGroup"/>
                  </m:oMathParaPr>
                  <m:oMath xmlns:m="http://schemas.openxmlformats.org/officeDocument/2006/math">
                    <m:r>
                      <a:rPr lang="es-US" i="1" smtClean="0">
                        <a:latin typeface="Cambria Math" panose="02040503050406030204" pitchFamily="18" charset="0"/>
                      </a:rPr>
                      <m:t>𝐴</m:t>
                    </m:r>
                    <m:r>
                      <a:rPr lang="es-US" i="0">
                        <a:latin typeface="Cambria Math" panose="02040503050406030204" pitchFamily="18" charset="0"/>
                      </a:rPr>
                      <m:t>=</m:t>
                    </m:r>
                    <m:sSup>
                      <m:sSupPr>
                        <m:ctrlPr>
                          <a:rPr lang="es-US" i="1">
                            <a:latin typeface="Cambria Math" panose="02040503050406030204" pitchFamily="18" charset="0"/>
                          </a:rPr>
                        </m:ctrlPr>
                      </m:sSupPr>
                      <m:e>
                        <m:r>
                          <a:rPr lang="es-US" i="1">
                            <a:latin typeface="Cambria Math" panose="02040503050406030204" pitchFamily="18" charset="0"/>
                          </a:rPr>
                          <m:t>𝑄</m:t>
                        </m:r>
                      </m:e>
                      <m:sup>
                        <m:r>
                          <a:rPr lang="es-US" i="0">
                            <a:latin typeface="Cambria Math" panose="02040503050406030204" pitchFamily="18" charset="0"/>
                          </a:rPr>
                          <m:t>0.7</m:t>
                        </m:r>
                      </m:sup>
                    </m:sSup>
                    <m:r>
                      <a:rPr lang="es-US" i="0">
                        <a:latin typeface="Cambria Math" panose="02040503050406030204" pitchFamily="18" charset="0"/>
                      </a:rPr>
                      <m:t> ;  </m:t>
                    </m:r>
                    <m:r>
                      <a:rPr lang="es-US" i="1">
                        <a:latin typeface="Cambria Math" panose="02040503050406030204" pitchFamily="18" charset="0"/>
                      </a:rPr>
                      <m:t>𝑄</m:t>
                    </m:r>
                    <m:r>
                      <a:rPr lang="es-US" i="0">
                        <a:latin typeface="Cambria Math" panose="02040503050406030204" pitchFamily="18" charset="0"/>
                      </a:rPr>
                      <m:t>=</m:t>
                    </m:r>
                    <m:sSubSup>
                      <m:sSubSupPr>
                        <m:ctrlPr>
                          <a:rPr lang="es-US" i="1">
                            <a:latin typeface="Cambria Math" panose="02040503050406030204" pitchFamily="18" charset="0"/>
                          </a:rPr>
                        </m:ctrlPr>
                      </m:sSubSupPr>
                      <m:e>
                        <m:d>
                          <m:dPr>
                            <m:ctrlPr>
                              <a:rPr lang="es-US" i="1">
                                <a:latin typeface="Cambria Math" panose="02040503050406030204" pitchFamily="18" charset="0"/>
                              </a:rPr>
                            </m:ctrlPr>
                          </m:dPr>
                          <m:e>
                            <m:r>
                              <a:rPr lang="es-US" i="1">
                                <a:latin typeface="Cambria Math" panose="02040503050406030204" pitchFamily="18" charset="0"/>
                              </a:rPr>
                              <m:t>𝐴</m:t>
                            </m:r>
                          </m:e>
                        </m:d>
                      </m:e>
                      <m:sub>
                        <m:r>
                          <a:rPr lang="es-US" i="0">
                            <a:latin typeface="Cambria Math" panose="02040503050406030204" pitchFamily="18" charset="0"/>
                          </a:rPr>
                          <m:t>7</m:t>
                        </m:r>
                      </m:sub>
                      <m:sup>
                        <m:r>
                          <a:rPr lang="es-US" i="0">
                            <a:latin typeface="Cambria Math" panose="02040503050406030204" pitchFamily="18" charset="0"/>
                          </a:rPr>
                          <m:t>10</m:t>
                        </m:r>
                      </m:sup>
                    </m:sSubSup>
                  </m:oMath>
                </m:oMathPara>
              </a14:m>
              <a:endParaRPr lang="es-EC"/>
            </a:p>
          </dgm:t>
        </dgm:pt>
      </mc:Choice>
      <mc:Fallback xmlns="">
        <dgm:pt modelId="{BD4B2523-421C-41BB-91A8-B5B994E9D31A}">
          <dgm:prSet/>
          <dgm:spPr/>
          <dgm:t>
            <a:bodyPr/>
            <a:lstStyle/>
            <a:p>
              <a:r>
                <a:rPr lang="es-US" i="0"/>
                <a:t>𝐴=𝑄^0.7  ;  𝑄=(𝐴)_7^10</a:t>
              </a:r>
              <a:endParaRPr lang="es-EC"/>
            </a:p>
          </dgm:t>
        </dgm:pt>
      </mc:Fallback>
    </mc:AlternateContent>
    <dgm:pt modelId="{E24A18B3-2D35-46F6-B36D-1C72666C0586}" type="parTrans" cxnId="{ED918D5C-AECA-4F51-A82C-F0EB7091A11E}">
      <dgm:prSet/>
      <dgm:spPr/>
      <dgm:t>
        <a:bodyPr/>
        <a:lstStyle/>
        <a:p>
          <a:endParaRPr lang="es-EC"/>
        </a:p>
      </dgm:t>
    </dgm:pt>
    <dgm:pt modelId="{8120E82E-0A8F-4073-9847-827781D9F07D}" type="sibTrans" cxnId="{ED918D5C-AECA-4F51-A82C-F0EB7091A11E}">
      <dgm:prSet/>
      <dgm:spPr/>
      <dgm:t>
        <a:bodyPr/>
        <a:lstStyle/>
        <a:p>
          <a:endParaRPr lang="es-EC"/>
        </a:p>
      </dgm:t>
    </dgm:pt>
    <dgm:pt modelId="{CE5DC864-46BC-4159-BD4C-A959F936276F}" type="pres">
      <dgm:prSet presAssocID="{503676B0-61E4-4A79-8CB9-4071A6939876}" presName="Name0" presStyleCnt="0">
        <dgm:presLayoutVars>
          <dgm:chMax val="7"/>
          <dgm:dir/>
          <dgm:animLvl val="lvl"/>
          <dgm:resizeHandles val="exact"/>
        </dgm:presLayoutVars>
      </dgm:prSet>
      <dgm:spPr/>
    </dgm:pt>
    <dgm:pt modelId="{9016047C-6F21-49D5-B46E-D37924C253AC}" type="pres">
      <dgm:prSet presAssocID="{BD4B2523-421C-41BB-91A8-B5B994E9D31A}" presName="circle1" presStyleLbl="node1" presStyleIdx="0" presStyleCnt="1"/>
      <dgm:spPr/>
    </dgm:pt>
    <dgm:pt modelId="{8233C9E1-C397-4EAF-989A-6DC7CD4C0481}" type="pres">
      <dgm:prSet presAssocID="{BD4B2523-421C-41BB-91A8-B5B994E9D31A}" presName="space" presStyleCnt="0"/>
      <dgm:spPr/>
    </dgm:pt>
    <dgm:pt modelId="{C353A5A0-64CF-4368-AF79-1F3325E9300F}" type="pres">
      <dgm:prSet presAssocID="{BD4B2523-421C-41BB-91A8-B5B994E9D31A}" presName="rect1" presStyleLbl="alignAcc1" presStyleIdx="0" presStyleCnt="1" custLinFactNeighborX="218" custLinFactNeighborY="-19966"/>
      <dgm:spPr/>
    </dgm:pt>
    <dgm:pt modelId="{5B9D4888-6BA7-462F-9758-7FC14B3EDBB0}" type="pres">
      <dgm:prSet presAssocID="{BD4B2523-421C-41BB-91A8-B5B994E9D31A}" presName="rect1ParTxNoCh" presStyleLbl="alignAcc1" presStyleIdx="0" presStyleCnt="1">
        <dgm:presLayoutVars>
          <dgm:chMax val="1"/>
          <dgm:bulletEnabled val="1"/>
        </dgm:presLayoutVars>
      </dgm:prSet>
      <dgm:spPr/>
    </dgm:pt>
  </dgm:ptLst>
  <dgm:cxnLst>
    <dgm:cxn modelId="{75FE2123-F71A-4785-AA28-3283868EFD5F}" type="presOf" srcId="{BD4B2523-421C-41BB-91A8-B5B994E9D31A}" destId="{C353A5A0-64CF-4368-AF79-1F3325E9300F}" srcOrd="0" destOrd="0" presId="urn:microsoft.com/office/officeart/2005/8/layout/target3"/>
    <dgm:cxn modelId="{12118240-6C31-455D-8F76-8138E71723AE}" type="presOf" srcId="{BD4B2523-421C-41BB-91A8-B5B994E9D31A}" destId="{5B9D4888-6BA7-462F-9758-7FC14B3EDBB0}" srcOrd="1" destOrd="0" presId="urn:microsoft.com/office/officeart/2005/8/layout/target3"/>
    <dgm:cxn modelId="{ED918D5C-AECA-4F51-A82C-F0EB7091A11E}" srcId="{503676B0-61E4-4A79-8CB9-4071A6939876}" destId="{BD4B2523-421C-41BB-91A8-B5B994E9D31A}" srcOrd="0" destOrd="0" parTransId="{E24A18B3-2D35-46F6-B36D-1C72666C0586}" sibTransId="{8120E82E-0A8F-4073-9847-827781D9F07D}"/>
    <dgm:cxn modelId="{EA6D57CF-D247-4D22-8B9B-570ACFF0BBBC}" type="presOf" srcId="{503676B0-61E4-4A79-8CB9-4071A6939876}" destId="{CE5DC864-46BC-4159-BD4C-A959F936276F}" srcOrd="0" destOrd="0" presId="urn:microsoft.com/office/officeart/2005/8/layout/target3"/>
    <dgm:cxn modelId="{7390B91C-20CA-4895-805F-3DCB27929688}" type="presParOf" srcId="{CE5DC864-46BC-4159-BD4C-A959F936276F}" destId="{9016047C-6F21-49D5-B46E-D37924C253AC}" srcOrd="0" destOrd="0" presId="urn:microsoft.com/office/officeart/2005/8/layout/target3"/>
    <dgm:cxn modelId="{280E4CB4-F83D-41E2-9630-A272E23D9B35}" type="presParOf" srcId="{CE5DC864-46BC-4159-BD4C-A959F936276F}" destId="{8233C9E1-C397-4EAF-989A-6DC7CD4C0481}" srcOrd="1" destOrd="0" presId="urn:microsoft.com/office/officeart/2005/8/layout/target3"/>
    <dgm:cxn modelId="{11B89E25-A3BF-4DF4-BE60-B784FE655936}" type="presParOf" srcId="{CE5DC864-46BC-4159-BD4C-A959F936276F}" destId="{C353A5A0-64CF-4368-AF79-1F3325E9300F}" srcOrd="2" destOrd="0" presId="urn:microsoft.com/office/officeart/2005/8/layout/target3"/>
    <dgm:cxn modelId="{87B0C867-90A8-4764-9945-CBD0445AB3EB}" type="presParOf" srcId="{CE5DC864-46BC-4159-BD4C-A959F936276F}" destId="{5B9D4888-6BA7-462F-9758-7FC14B3EDBB0}" srcOrd="3" destOrd="0" presId="urn:microsoft.com/office/officeart/2005/8/layout/target3"/>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503676B0-61E4-4A79-8CB9-4071A6939876}" type="doc">
      <dgm:prSet loTypeId="urn:microsoft.com/office/officeart/2005/8/layout/target3" loCatId="relationship" qsTypeId="urn:microsoft.com/office/officeart/2005/8/quickstyle/simple1" qsCatId="simple" csTypeId="urn:microsoft.com/office/officeart/2005/8/colors/colorful4" csCatId="colorful"/>
      <dgm:spPr/>
      <dgm:t>
        <a:bodyPr/>
        <a:lstStyle/>
        <a:p>
          <a:endParaRPr lang="es-EC"/>
        </a:p>
      </dgm:t>
    </dgm:pt>
    <dgm:pt modelId="{BD4B2523-421C-41BB-91A8-B5B994E9D31A}">
      <dgm:prSet/>
      <dgm:spPr>
        <a:blipFill>
          <a:blip xmlns:r="http://schemas.openxmlformats.org/officeDocument/2006/relationships" r:embed="rId1"/>
          <a:stretch>
            <a:fillRect/>
          </a:stretch>
        </a:blipFill>
      </dgm:spPr>
      <dgm:t>
        <a:bodyPr/>
        <a:lstStyle/>
        <a:p>
          <a:r>
            <a:rPr lang="en-US">
              <a:noFill/>
            </a:rPr>
            <a:t> </a:t>
          </a:r>
        </a:p>
      </dgm:t>
    </dgm:pt>
    <dgm:pt modelId="{E24A18B3-2D35-46F6-B36D-1C72666C0586}" type="parTrans" cxnId="{ED918D5C-AECA-4F51-A82C-F0EB7091A11E}">
      <dgm:prSet/>
      <dgm:spPr/>
      <dgm:t>
        <a:bodyPr/>
        <a:lstStyle/>
        <a:p>
          <a:endParaRPr lang="es-EC"/>
        </a:p>
      </dgm:t>
    </dgm:pt>
    <dgm:pt modelId="{8120E82E-0A8F-4073-9847-827781D9F07D}" type="sibTrans" cxnId="{ED918D5C-AECA-4F51-A82C-F0EB7091A11E}">
      <dgm:prSet/>
      <dgm:spPr/>
      <dgm:t>
        <a:bodyPr/>
        <a:lstStyle/>
        <a:p>
          <a:endParaRPr lang="es-EC"/>
        </a:p>
      </dgm:t>
    </dgm:pt>
    <dgm:pt modelId="{CE5DC864-46BC-4159-BD4C-A959F936276F}" type="pres">
      <dgm:prSet presAssocID="{503676B0-61E4-4A79-8CB9-4071A6939876}" presName="Name0" presStyleCnt="0">
        <dgm:presLayoutVars>
          <dgm:chMax val="7"/>
          <dgm:dir/>
          <dgm:animLvl val="lvl"/>
          <dgm:resizeHandles val="exact"/>
        </dgm:presLayoutVars>
      </dgm:prSet>
      <dgm:spPr/>
    </dgm:pt>
    <dgm:pt modelId="{9016047C-6F21-49D5-B46E-D37924C253AC}" type="pres">
      <dgm:prSet presAssocID="{BD4B2523-421C-41BB-91A8-B5B994E9D31A}" presName="circle1" presStyleLbl="node1" presStyleIdx="0" presStyleCnt="1"/>
      <dgm:spPr/>
    </dgm:pt>
    <dgm:pt modelId="{8233C9E1-C397-4EAF-989A-6DC7CD4C0481}" type="pres">
      <dgm:prSet presAssocID="{BD4B2523-421C-41BB-91A8-B5B994E9D31A}" presName="space" presStyleCnt="0"/>
      <dgm:spPr/>
    </dgm:pt>
    <dgm:pt modelId="{C353A5A0-64CF-4368-AF79-1F3325E9300F}" type="pres">
      <dgm:prSet presAssocID="{BD4B2523-421C-41BB-91A8-B5B994E9D31A}" presName="rect1" presStyleLbl="alignAcc1" presStyleIdx="0" presStyleCnt="1" custLinFactNeighborX="218" custLinFactNeighborY="-19966"/>
      <dgm:spPr/>
    </dgm:pt>
    <dgm:pt modelId="{5B9D4888-6BA7-462F-9758-7FC14B3EDBB0}" type="pres">
      <dgm:prSet presAssocID="{BD4B2523-421C-41BB-91A8-B5B994E9D31A}" presName="rect1ParTxNoCh" presStyleLbl="alignAcc1" presStyleIdx="0" presStyleCnt="1">
        <dgm:presLayoutVars>
          <dgm:chMax val="1"/>
          <dgm:bulletEnabled val="1"/>
        </dgm:presLayoutVars>
      </dgm:prSet>
      <dgm:spPr/>
    </dgm:pt>
  </dgm:ptLst>
  <dgm:cxnLst>
    <dgm:cxn modelId="{75FE2123-F71A-4785-AA28-3283868EFD5F}" type="presOf" srcId="{BD4B2523-421C-41BB-91A8-B5B994E9D31A}" destId="{C353A5A0-64CF-4368-AF79-1F3325E9300F}" srcOrd="0" destOrd="0" presId="urn:microsoft.com/office/officeart/2005/8/layout/target3"/>
    <dgm:cxn modelId="{12118240-6C31-455D-8F76-8138E71723AE}" type="presOf" srcId="{BD4B2523-421C-41BB-91A8-B5B994E9D31A}" destId="{5B9D4888-6BA7-462F-9758-7FC14B3EDBB0}" srcOrd="1" destOrd="0" presId="urn:microsoft.com/office/officeart/2005/8/layout/target3"/>
    <dgm:cxn modelId="{ED918D5C-AECA-4F51-A82C-F0EB7091A11E}" srcId="{503676B0-61E4-4A79-8CB9-4071A6939876}" destId="{BD4B2523-421C-41BB-91A8-B5B994E9D31A}" srcOrd="0" destOrd="0" parTransId="{E24A18B3-2D35-46F6-B36D-1C72666C0586}" sibTransId="{8120E82E-0A8F-4073-9847-827781D9F07D}"/>
    <dgm:cxn modelId="{EA6D57CF-D247-4D22-8B9B-570ACFF0BBBC}" type="presOf" srcId="{503676B0-61E4-4A79-8CB9-4071A6939876}" destId="{CE5DC864-46BC-4159-BD4C-A959F936276F}" srcOrd="0" destOrd="0" presId="urn:microsoft.com/office/officeart/2005/8/layout/target3"/>
    <dgm:cxn modelId="{7390B91C-20CA-4895-805F-3DCB27929688}" type="presParOf" srcId="{CE5DC864-46BC-4159-BD4C-A959F936276F}" destId="{9016047C-6F21-49D5-B46E-D37924C253AC}" srcOrd="0" destOrd="0" presId="urn:microsoft.com/office/officeart/2005/8/layout/target3"/>
    <dgm:cxn modelId="{280E4CB4-F83D-41E2-9630-A272E23D9B35}" type="presParOf" srcId="{CE5DC864-46BC-4159-BD4C-A959F936276F}" destId="{8233C9E1-C397-4EAF-989A-6DC7CD4C0481}" srcOrd="1" destOrd="0" presId="urn:microsoft.com/office/officeart/2005/8/layout/target3"/>
    <dgm:cxn modelId="{11B89E25-A3BF-4DF4-BE60-B784FE655936}" type="presParOf" srcId="{CE5DC864-46BC-4159-BD4C-A959F936276F}" destId="{C353A5A0-64CF-4368-AF79-1F3325E9300F}" srcOrd="2" destOrd="0" presId="urn:microsoft.com/office/officeart/2005/8/layout/target3"/>
    <dgm:cxn modelId="{87B0C867-90A8-4764-9945-CBD0445AB3EB}" type="presParOf" srcId="{CE5DC864-46BC-4159-BD4C-A959F936276F}" destId="{5B9D4888-6BA7-462F-9758-7FC14B3EDBB0}" srcOrd="3" destOrd="0" presId="urn:microsoft.com/office/officeart/2005/8/layout/target3"/>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FBABBB71-ED74-4F86-B5B3-37A4EA8B0C06}" type="doc">
      <dgm:prSet loTypeId="urn:microsoft.com/office/officeart/2005/8/layout/target3" loCatId="relationship" qsTypeId="urn:microsoft.com/office/officeart/2005/8/quickstyle/simple5" qsCatId="simple" csTypeId="urn:microsoft.com/office/officeart/2005/8/colors/accent1_2" csCatId="accent1" phldr="1"/>
      <dgm:spPr/>
      <dgm:t>
        <a:bodyPr/>
        <a:lstStyle/>
        <a:p>
          <a:endParaRPr lang="es-EC"/>
        </a:p>
      </dgm:t>
    </dgm:pt>
    <dgm:pt modelId="{5E4A3AE9-0C50-487F-BB07-8B25335545E4}">
      <dgm:prSet/>
      <dgm:spPr/>
      <dgm:t>
        <a:bodyPr/>
        <a:lstStyle/>
        <a:p>
          <a:r>
            <a:rPr lang="es-EC"/>
            <a:t>Cálculos</a:t>
          </a:r>
        </a:p>
      </dgm:t>
    </dgm:pt>
    <dgm:pt modelId="{92BAF0C2-7BFB-4D52-B5C4-DA749E3E6F9B}" type="parTrans" cxnId="{A12CE9A5-DA5F-4892-98DF-0CDA2F24ABFC}">
      <dgm:prSet/>
      <dgm:spPr/>
      <dgm:t>
        <a:bodyPr/>
        <a:lstStyle/>
        <a:p>
          <a:endParaRPr lang="es-EC"/>
        </a:p>
      </dgm:t>
    </dgm:pt>
    <dgm:pt modelId="{29D7D827-98A0-4F54-A374-9580F60A0C30}" type="sibTrans" cxnId="{A12CE9A5-DA5F-4892-98DF-0CDA2F24ABFC}">
      <dgm:prSet/>
      <dgm:spPr/>
      <dgm:t>
        <a:bodyPr/>
        <a:lstStyle/>
        <a:p>
          <a:endParaRPr lang="es-EC"/>
        </a:p>
      </dgm:t>
    </dgm:pt>
    <dgm:pt modelId="{4CD66754-BBF8-409E-927B-43C72690826F}" type="pres">
      <dgm:prSet presAssocID="{FBABBB71-ED74-4F86-B5B3-37A4EA8B0C06}" presName="Name0" presStyleCnt="0">
        <dgm:presLayoutVars>
          <dgm:chMax val="7"/>
          <dgm:dir/>
          <dgm:animLvl val="lvl"/>
          <dgm:resizeHandles val="exact"/>
        </dgm:presLayoutVars>
      </dgm:prSet>
      <dgm:spPr/>
    </dgm:pt>
    <dgm:pt modelId="{BEB3578E-1FCF-41F5-9220-F952552000CA}" type="pres">
      <dgm:prSet presAssocID="{5E4A3AE9-0C50-487F-BB07-8B25335545E4}" presName="circle1" presStyleLbl="node1" presStyleIdx="0" presStyleCnt="1"/>
      <dgm:spPr/>
    </dgm:pt>
    <dgm:pt modelId="{009FAC74-77C0-4069-B89D-5FFE7C8B1992}" type="pres">
      <dgm:prSet presAssocID="{5E4A3AE9-0C50-487F-BB07-8B25335545E4}" presName="space" presStyleCnt="0"/>
      <dgm:spPr/>
    </dgm:pt>
    <dgm:pt modelId="{9627E7A4-6A53-4FB1-9F22-E1CF64F9BC73}" type="pres">
      <dgm:prSet presAssocID="{5E4A3AE9-0C50-487F-BB07-8B25335545E4}" presName="rect1" presStyleLbl="alignAcc1" presStyleIdx="0" presStyleCnt="1" custLinFactY="177584" custLinFactNeighborX="5998" custLinFactNeighborY="200000"/>
      <dgm:spPr/>
    </dgm:pt>
    <dgm:pt modelId="{3A191F00-7996-4C60-8E5A-C660D8C23E8E}" type="pres">
      <dgm:prSet presAssocID="{5E4A3AE9-0C50-487F-BB07-8B25335545E4}" presName="rect1ParTxNoCh" presStyleLbl="alignAcc1" presStyleIdx="0" presStyleCnt="1">
        <dgm:presLayoutVars>
          <dgm:chMax val="1"/>
          <dgm:bulletEnabled val="1"/>
        </dgm:presLayoutVars>
      </dgm:prSet>
      <dgm:spPr/>
    </dgm:pt>
  </dgm:ptLst>
  <dgm:cxnLst>
    <dgm:cxn modelId="{998D7A3E-B9E3-44A2-A03B-0301BFEBC8DD}" type="presOf" srcId="{FBABBB71-ED74-4F86-B5B3-37A4EA8B0C06}" destId="{4CD66754-BBF8-409E-927B-43C72690826F}" srcOrd="0" destOrd="0" presId="urn:microsoft.com/office/officeart/2005/8/layout/target3"/>
    <dgm:cxn modelId="{A12CE9A5-DA5F-4892-98DF-0CDA2F24ABFC}" srcId="{FBABBB71-ED74-4F86-B5B3-37A4EA8B0C06}" destId="{5E4A3AE9-0C50-487F-BB07-8B25335545E4}" srcOrd="0" destOrd="0" parTransId="{92BAF0C2-7BFB-4D52-B5C4-DA749E3E6F9B}" sibTransId="{29D7D827-98A0-4F54-A374-9580F60A0C30}"/>
    <dgm:cxn modelId="{83C8ACBC-C1D8-4558-AB7B-B437DFB280C7}" type="presOf" srcId="{5E4A3AE9-0C50-487F-BB07-8B25335545E4}" destId="{3A191F00-7996-4C60-8E5A-C660D8C23E8E}" srcOrd="1" destOrd="0" presId="urn:microsoft.com/office/officeart/2005/8/layout/target3"/>
    <dgm:cxn modelId="{A86311D7-5867-4FAA-9F37-5BB0588D7E3C}" type="presOf" srcId="{5E4A3AE9-0C50-487F-BB07-8B25335545E4}" destId="{9627E7A4-6A53-4FB1-9F22-E1CF64F9BC73}" srcOrd="0" destOrd="0" presId="urn:microsoft.com/office/officeart/2005/8/layout/target3"/>
    <dgm:cxn modelId="{18E14F2D-42AA-4F9A-99D6-3598C4AC6D0E}" type="presParOf" srcId="{4CD66754-BBF8-409E-927B-43C72690826F}" destId="{BEB3578E-1FCF-41F5-9220-F952552000CA}" srcOrd="0" destOrd="0" presId="urn:microsoft.com/office/officeart/2005/8/layout/target3"/>
    <dgm:cxn modelId="{8464087F-88C3-4715-9653-06FB6F223760}" type="presParOf" srcId="{4CD66754-BBF8-409E-927B-43C72690826F}" destId="{009FAC74-77C0-4069-B89D-5FFE7C8B1992}" srcOrd="1" destOrd="0" presId="urn:microsoft.com/office/officeart/2005/8/layout/target3"/>
    <dgm:cxn modelId="{6C00665C-D829-4BE7-AB28-49D220946939}" type="presParOf" srcId="{4CD66754-BBF8-409E-927B-43C72690826F}" destId="{9627E7A4-6A53-4FB1-9F22-E1CF64F9BC73}" srcOrd="2" destOrd="0" presId="urn:microsoft.com/office/officeart/2005/8/layout/target3"/>
    <dgm:cxn modelId="{87DA3BF7-C111-4ED8-A757-D1261844F490}" type="presParOf" srcId="{4CD66754-BBF8-409E-927B-43C72690826F}" destId="{3A191F00-7996-4C60-8E5A-C660D8C23E8E}" srcOrd="3"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F7F58A4E-6131-43EF-98AE-AA1B0C3B82B2}" type="doc">
      <dgm:prSet loTypeId="urn:microsoft.com/office/officeart/2005/8/layout/target3" loCatId="relationship" qsTypeId="urn:microsoft.com/office/officeart/2005/8/quickstyle/simple1" qsCatId="simple" csTypeId="urn:microsoft.com/office/officeart/2005/8/colors/colorful4" csCatId="colorful"/>
      <dgm:spPr/>
      <dgm:t>
        <a:bodyPr/>
        <a:lstStyle/>
        <a:p>
          <a:endParaRPr lang="es-EC"/>
        </a:p>
      </dgm:t>
    </dgm:pt>
    <dgm:pt modelId="{B6E59337-3597-4B11-885F-701A72C775DE}">
      <dgm:prSet/>
      <dgm:spPr/>
      <dgm:t>
        <a:bodyPr/>
        <a:lstStyle/>
        <a:p>
          <a:r>
            <a:rPr lang="es-EC" b="1" i="1" u="sng"/>
            <a:t>RESULTADOS</a:t>
          </a:r>
          <a:endParaRPr lang="es-EC"/>
        </a:p>
      </dgm:t>
    </dgm:pt>
    <dgm:pt modelId="{2E2F152A-10E5-4D44-BBEF-6E7D0C1D078A}" type="parTrans" cxnId="{EE80EEBA-2DBE-4000-B5DC-7EC7883DB79F}">
      <dgm:prSet/>
      <dgm:spPr/>
      <dgm:t>
        <a:bodyPr/>
        <a:lstStyle/>
        <a:p>
          <a:endParaRPr lang="es-EC"/>
        </a:p>
      </dgm:t>
    </dgm:pt>
    <dgm:pt modelId="{E38FF0C7-8094-4FED-B56B-258C63A89E6B}" type="sibTrans" cxnId="{EE80EEBA-2DBE-4000-B5DC-7EC7883DB79F}">
      <dgm:prSet/>
      <dgm:spPr/>
      <dgm:t>
        <a:bodyPr/>
        <a:lstStyle/>
        <a:p>
          <a:endParaRPr lang="es-EC"/>
        </a:p>
      </dgm:t>
    </dgm:pt>
    <dgm:pt modelId="{583B3FF2-15E9-4258-BD0C-2195164A5240}" type="pres">
      <dgm:prSet presAssocID="{F7F58A4E-6131-43EF-98AE-AA1B0C3B82B2}" presName="Name0" presStyleCnt="0">
        <dgm:presLayoutVars>
          <dgm:chMax val="7"/>
          <dgm:dir/>
          <dgm:animLvl val="lvl"/>
          <dgm:resizeHandles val="exact"/>
        </dgm:presLayoutVars>
      </dgm:prSet>
      <dgm:spPr/>
    </dgm:pt>
    <dgm:pt modelId="{6D243299-D36E-435B-BEF5-CF7780029E2F}" type="pres">
      <dgm:prSet presAssocID="{B6E59337-3597-4B11-885F-701A72C775DE}" presName="circle1" presStyleLbl="node1" presStyleIdx="0" presStyleCnt="1"/>
      <dgm:spPr/>
    </dgm:pt>
    <dgm:pt modelId="{C6D9CEBC-68D7-4789-B213-761A13A80D4D}" type="pres">
      <dgm:prSet presAssocID="{B6E59337-3597-4B11-885F-701A72C775DE}" presName="space" presStyleCnt="0"/>
      <dgm:spPr/>
    </dgm:pt>
    <dgm:pt modelId="{1E6F3BE1-65BB-4C89-8E96-9B6749063C46}" type="pres">
      <dgm:prSet presAssocID="{B6E59337-3597-4B11-885F-701A72C775DE}" presName="rect1" presStyleLbl="alignAcc1" presStyleIdx="0" presStyleCnt="1"/>
      <dgm:spPr/>
    </dgm:pt>
    <dgm:pt modelId="{A1A8908D-E47E-4B63-9396-2D8A6EBB5707}" type="pres">
      <dgm:prSet presAssocID="{B6E59337-3597-4B11-885F-701A72C775DE}" presName="rect1ParTxNoCh" presStyleLbl="alignAcc1" presStyleIdx="0" presStyleCnt="1">
        <dgm:presLayoutVars>
          <dgm:chMax val="1"/>
          <dgm:bulletEnabled val="1"/>
        </dgm:presLayoutVars>
      </dgm:prSet>
      <dgm:spPr/>
    </dgm:pt>
  </dgm:ptLst>
  <dgm:cxnLst>
    <dgm:cxn modelId="{1ED48222-7D8E-4D7F-A4CF-A2388D81AD85}" type="presOf" srcId="{B6E59337-3597-4B11-885F-701A72C775DE}" destId="{A1A8908D-E47E-4B63-9396-2D8A6EBB5707}" srcOrd="1" destOrd="0" presId="urn:microsoft.com/office/officeart/2005/8/layout/target3"/>
    <dgm:cxn modelId="{BB83E78F-302A-4740-B881-FEB26E1EE267}" type="presOf" srcId="{F7F58A4E-6131-43EF-98AE-AA1B0C3B82B2}" destId="{583B3FF2-15E9-4258-BD0C-2195164A5240}" srcOrd="0" destOrd="0" presId="urn:microsoft.com/office/officeart/2005/8/layout/target3"/>
    <dgm:cxn modelId="{5A21CFB5-0014-4875-AD00-B30D53510E20}" type="presOf" srcId="{B6E59337-3597-4B11-885F-701A72C775DE}" destId="{1E6F3BE1-65BB-4C89-8E96-9B6749063C46}" srcOrd="0" destOrd="0" presId="urn:microsoft.com/office/officeart/2005/8/layout/target3"/>
    <dgm:cxn modelId="{EE80EEBA-2DBE-4000-B5DC-7EC7883DB79F}" srcId="{F7F58A4E-6131-43EF-98AE-AA1B0C3B82B2}" destId="{B6E59337-3597-4B11-885F-701A72C775DE}" srcOrd="0" destOrd="0" parTransId="{2E2F152A-10E5-4D44-BBEF-6E7D0C1D078A}" sibTransId="{E38FF0C7-8094-4FED-B56B-258C63A89E6B}"/>
    <dgm:cxn modelId="{473443E4-627A-4D90-967C-FF75DFDFD2A5}" type="presParOf" srcId="{583B3FF2-15E9-4258-BD0C-2195164A5240}" destId="{6D243299-D36E-435B-BEF5-CF7780029E2F}" srcOrd="0" destOrd="0" presId="urn:microsoft.com/office/officeart/2005/8/layout/target3"/>
    <dgm:cxn modelId="{7E0A856B-0492-429A-B8D5-2DEBA3F7B5F7}" type="presParOf" srcId="{583B3FF2-15E9-4258-BD0C-2195164A5240}" destId="{C6D9CEBC-68D7-4789-B213-761A13A80D4D}" srcOrd="1" destOrd="0" presId="urn:microsoft.com/office/officeart/2005/8/layout/target3"/>
    <dgm:cxn modelId="{009C2441-8DEB-4902-ABE8-8293445A8C69}" type="presParOf" srcId="{583B3FF2-15E9-4258-BD0C-2195164A5240}" destId="{1E6F3BE1-65BB-4C89-8E96-9B6749063C46}" srcOrd="2" destOrd="0" presId="urn:microsoft.com/office/officeart/2005/8/layout/target3"/>
    <dgm:cxn modelId="{A13B4A8B-B575-484A-9E64-AA0AEFF69D29}" type="presParOf" srcId="{583B3FF2-15E9-4258-BD0C-2195164A5240}" destId="{A1A8908D-E47E-4B63-9396-2D8A6EBB5707}" srcOrd="3"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A90030F3-9D1A-48A0-84B9-16672D948324}" type="doc">
      <dgm:prSet loTypeId="urn:microsoft.com/office/officeart/2005/8/layout/target3" loCatId="relationship" qsTypeId="urn:microsoft.com/office/officeart/2005/8/quickstyle/simple1" qsCatId="simple" csTypeId="urn:microsoft.com/office/officeart/2005/8/colors/accent1_2" csCatId="accent1"/>
      <dgm:spPr/>
      <dgm:t>
        <a:bodyPr/>
        <a:lstStyle/>
        <a:p>
          <a:endParaRPr lang="es-EC"/>
        </a:p>
      </dgm:t>
    </dgm:pt>
    <dgm:pt modelId="{824FD380-FFDB-4A6B-B489-9FDE9ADB3B25}">
      <dgm:prSet/>
      <dgm:spPr/>
      <dgm:t>
        <a:bodyPr/>
        <a:lstStyle/>
        <a:p>
          <a:r>
            <a:rPr lang="es-EC"/>
            <a:t>CPE INEN-5</a:t>
          </a:r>
        </a:p>
      </dgm:t>
    </dgm:pt>
    <dgm:pt modelId="{C891A7ED-BD1E-41B9-B196-4838C1B2C84B}" type="parTrans" cxnId="{C2967CA4-AA91-45B5-82FB-37B1FD66D424}">
      <dgm:prSet/>
      <dgm:spPr/>
      <dgm:t>
        <a:bodyPr/>
        <a:lstStyle/>
        <a:p>
          <a:endParaRPr lang="es-EC"/>
        </a:p>
      </dgm:t>
    </dgm:pt>
    <dgm:pt modelId="{437577D3-770F-41B8-BCF9-D063032D7676}" type="sibTrans" cxnId="{C2967CA4-AA91-45B5-82FB-37B1FD66D424}">
      <dgm:prSet/>
      <dgm:spPr/>
      <dgm:t>
        <a:bodyPr/>
        <a:lstStyle/>
        <a:p>
          <a:endParaRPr lang="es-EC"/>
        </a:p>
      </dgm:t>
    </dgm:pt>
    <dgm:pt modelId="{ED914114-0382-45F7-8D8F-C7E1914F822D}" type="pres">
      <dgm:prSet presAssocID="{A90030F3-9D1A-48A0-84B9-16672D948324}" presName="Name0" presStyleCnt="0">
        <dgm:presLayoutVars>
          <dgm:chMax val="7"/>
          <dgm:dir/>
          <dgm:animLvl val="lvl"/>
          <dgm:resizeHandles val="exact"/>
        </dgm:presLayoutVars>
      </dgm:prSet>
      <dgm:spPr/>
    </dgm:pt>
    <dgm:pt modelId="{606CFF0C-EE5B-4C94-A733-2BD37D71D5F4}" type="pres">
      <dgm:prSet presAssocID="{824FD380-FFDB-4A6B-B489-9FDE9ADB3B25}" presName="circle1" presStyleLbl="node1" presStyleIdx="0" presStyleCnt="1"/>
      <dgm:spPr/>
    </dgm:pt>
    <dgm:pt modelId="{40617F07-D1BF-49F4-B1A8-758323A94B75}" type="pres">
      <dgm:prSet presAssocID="{824FD380-FFDB-4A6B-B489-9FDE9ADB3B25}" presName="space" presStyleCnt="0"/>
      <dgm:spPr/>
    </dgm:pt>
    <dgm:pt modelId="{919FA3C5-6B3A-4EC2-B669-40D9E7F0AE72}" type="pres">
      <dgm:prSet presAssocID="{824FD380-FFDB-4A6B-B489-9FDE9ADB3B25}" presName="rect1" presStyleLbl="alignAcc1" presStyleIdx="0" presStyleCnt="1"/>
      <dgm:spPr/>
    </dgm:pt>
    <dgm:pt modelId="{37AFC590-F7A3-4662-B42E-2B71016D57CF}" type="pres">
      <dgm:prSet presAssocID="{824FD380-FFDB-4A6B-B489-9FDE9ADB3B25}" presName="rect1ParTxNoCh" presStyleLbl="alignAcc1" presStyleIdx="0" presStyleCnt="1">
        <dgm:presLayoutVars>
          <dgm:chMax val="1"/>
          <dgm:bulletEnabled val="1"/>
        </dgm:presLayoutVars>
      </dgm:prSet>
      <dgm:spPr/>
    </dgm:pt>
  </dgm:ptLst>
  <dgm:cxnLst>
    <dgm:cxn modelId="{E057A22F-7446-4C76-A686-9971FD3B0F17}" type="presOf" srcId="{A90030F3-9D1A-48A0-84B9-16672D948324}" destId="{ED914114-0382-45F7-8D8F-C7E1914F822D}" srcOrd="0" destOrd="0" presId="urn:microsoft.com/office/officeart/2005/8/layout/target3"/>
    <dgm:cxn modelId="{25CD2468-86A4-46EF-8D5D-16D7A7DB6E75}" type="presOf" srcId="{824FD380-FFDB-4A6B-B489-9FDE9ADB3B25}" destId="{919FA3C5-6B3A-4EC2-B669-40D9E7F0AE72}" srcOrd="0" destOrd="0" presId="urn:microsoft.com/office/officeart/2005/8/layout/target3"/>
    <dgm:cxn modelId="{6A5F328E-DDBF-40FA-95BE-3F8D38390219}" type="presOf" srcId="{824FD380-FFDB-4A6B-B489-9FDE9ADB3B25}" destId="{37AFC590-F7A3-4662-B42E-2B71016D57CF}" srcOrd="1" destOrd="0" presId="urn:microsoft.com/office/officeart/2005/8/layout/target3"/>
    <dgm:cxn modelId="{C2967CA4-AA91-45B5-82FB-37B1FD66D424}" srcId="{A90030F3-9D1A-48A0-84B9-16672D948324}" destId="{824FD380-FFDB-4A6B-B489-9FDE9ADB3B25}" srcOrd="0" destOrd="0" parTransId="{C891A7ED-BD1E-41B9-B196-4838C1B2C84B}" sibTransId="{437577D3-770F-41B8-BCF9-D063032D7676}"/>
    <dgm:cxn modelId="{BB7239CD-218D-4B98-8A09-2129648FC797}" type="presParOf" srcId="{ED914114-0382-45F7-8D8F-C7E1914F822D}" destId="{606CFF0C-EE5B-4C94-A733-2BD37D71D5F4}" srcOrd="0" destOrd="0" presId="urn:microsoft.com/office/officeart/2005/8/layout/target3"/>
    <dgm:cxn modelId="{476EE499-CDC8-4A87-81B0-FAF9FDBC54FB}" type="presParOf" srcId="{ED914114-0382-45F7-8D8F-C7E1914F822D}" destId="{40617F07-D1BF-49F4-B1A8-758323A94B75}" srcOrd="1" destOrd="0" presId="urn:microsoft.com/office/officeart/2005/8/layout/target3"/>
    <dgm:cxn modelId="{426BB20C-01DD-46BE-86BE-EF88975271D3}" type="presParOf" srcId="{ED914114-0382-45F7-8D8F-C7E1914F822D}" destId="{919FA3C5-6B3A-4EC2-B669-40D9E7F0AE72}" srcOrd="2" destOrd="0" presId="urn:microsoft.com/office/officeart/2005/8/layout/target3"/>
    <dgm:cxn modelId="{4E8D0A7B-2EA9-40DC-8788-1399C6B4F01C}" type="presParOf" srcId="{ED914114-0382-45F7-8D8F-C7E1914F822D}" destId="{37AFC590-F7A3-4662-B42E-2B71016D57CF}" srcOrd="3" destOrd="0" presId="urn:microsoft.com/office/officeart/2005/8/layout/target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4FB0D9D9-EB36-4039-81CB-3FC92B3FA8ED}" type="doc">
      <dgm:prSet loTypeId="urn:microsoft.com/office/officeart/2005/8/layout/target3" loCatId="relationship" qsTypeId="urn:microsoft.com/office/officeart/2005/8/quickstyle/simple1" qsCatId="simple" csTypeId="urn:microsoft.com/office/officeart/2005/8/colors/accent1_2" csCatId="accent1"/>
      <dgm:spPr/>
      <dgm:t>
        <a:bodyPr/>
        <a:lstStyle/>
        <a:p>
          <a:endParaRPr lang="es-EC"/>
        </a:p>
      </dgm:t>
    </dgm:pt>
    <dgm:pt modelId="{D903EAF6-0848-42B6-9C67-AA15AF1A05A8}">
      <dgm:prSet/>
      <dgm:spPr/>
      <dgm:t>
        <a:bodyPr/>
        <a:lstStyle/>
        <a:p>
          <a:pPr algn="ctr"/>
          <a:r>
            <a:rPr lang="es-EC"/>
            <a:t>CÓDIGO DE PRÁCTICA ECUATORIANO</a:t>
          </a:r>
        </a:p>
      </dgm:t>
    </dgm:pt>
    <dgm:pt modelId="{A751924D-B76B-4103-97B7-3A455312691F}" type="parTrans" cxnId="{D2B614F8-9FA3-45F5-8148-BB3E08B4D4F7}">
      <dgm:prSet/>
      <dgm:spPr/>
      <dgm:t>
        <a:bodyPr/>
        <a:lstStyle/>
        <a:p>
          <a:pPr algn="ctr"/>
          <a:endParaRPr lang="es-EC"/>
        </a:p>
      </dgm:t>
    </dgm:pt>
    <dgm:pt modelId="{EC46D199-677F-40A4-AE6B-61DE4421B4C5}" type="sibTrans" cxnId="{D2B614F8-9FA3-45F5-8148-BB3E08B4D4F7}">
      <dgm:prSet/>
      <dgm:spPr/>
      <dgm:t>
        <a:bodyPr/>
        <a:lstStyle/>
        <a:p>
          <a:pPr algn="ctr"/>
          <a:endParaRPr lang="es-EC"/>
        </a:p>
      </dgm:t>
    </dgm:pt>
    <dgm:pt modelId="{9FF51F3B-533D-45DC-857E-2742B8D674E6}" type="pres">
      <dgm:prSet presAssocID="{4FB0D9D9-EB36-4039-81CB-3FC92B3FA8ED}" presName="Name0" presStyleCnt="0">
        <dgm:presLayoutVars>
          <dgm:chMax val="7"/>
          <dgm:dir/>
          <dgm:animLvl val="lvl"/>
          <dgm:resizeHandles val="exact"/>
        </dgm:presLayoutVars>
      </dgm:prSet>
      <dgm:spPr/>
    </dgm:pt>
    <dgm:pt modelId="{25CCE78B-5967-424D-A349-5BBEEC98E925}" type="pres">
      <dgm:prSet presAssocID="{D903EAF6-0848-42B6-9C67-AA15AF1A05A8}" presName="circle1" presStyleLbl="node1" presStyleIdx="0" presStyleCnt="1"/>
      <dgm:spPr/>
    </dgm:pt>
    <dgm:pt modelId="{57271AB7-C9B3-44BF-B80E-31F610C3C227}" type="pres">
      <dgm:prSet presAssocID="{D903EAF6-0848-42B6-9C67-AA15AF1A05A8}" presName="space" presStyleCnt="0"/>
      <dgm:spPr/>
    </dgm:pt>
    <dgm:pt modelId="{C9015A7B-376F-4FFD-A22A-652BE2E72195}" type="pres">
      <dgm:prSet presAssocID="{D903EAF6-0848-42B6-9C67-AA15AF1A05A8}" presName="rect1" presStyleLbl="alignAcc1" presStyleIdx="0" presStyleCnt="1"/>
      <dgm:spPr/>
    </dgm:pt>
    <dgm:pt modelId="{E8994611-F787-43F7-AEAD-358194B7F606}" type="pres">
      <dgm:prSet presAssocID="{D903EAF6-0848-42B6-9C67-AA15AF1A05A8}" presName="rect1ParTxNoCh" presStyleLbl="alignAcc1" presStyleIdx="0" presStyleCnt="1">
        <dgm:presLayoutVars>
          <dgm:chMax val="1"/>
          <dgm:bulletEnabled val="1"/>
        </dgm:presLayoutVars>
      </dgm:prSet>
      <dgm:spPr/>
    </dgm:pt>
  </dgm:ptLst>
  <dgm:cxnLst>
    <dgm:cxn modelId="{CA86C002-D749-4AF7-84FD-C8EBFB8935D6}" type="presOf" srcId="{4FB0D9D9-EB36-4039-81CB-3FC92B3FA8ED}" destId="{9FF51F3B-533D-45DC-857E-2742B8D674E6}" srcOrd="0" destOrd="0" presId="urn:microsoft.com/office/officeart/2005/8/layout/target3"/>
    <dgm:cxn modelId="{4FD36F2F-E3B6-459B-9462-F2488A397B0B}" type="presOf" srcId="{D903EAF6-0848-42B6-9C67-AA15AF1A05A8}" destId="{E8994611-F787-43F7-AEAD-358194B7F606}" srcOrd="1" destOrd="0" presId="urn:microsoft.com/office/officeart/2005/8/layout/target3"/>
    <dgm:cxn modelId="{A05A2357-5F32-4E5C-9E83-69DBC342935A}" type="presOf" srcId="{D903EAF6-0848-42B6-9C67-AA15AF1A05A8}" destId="{C9015A7B-376F-4FFD-A22A-652BE2E72195}" srcOrd="0" destOrd="0" presId="urn:microsoft.com/office/officeart/2005/8/layout/target3"/>
    <dgm:cxn modelId="{D2B614F8-9FA3-45F5-8148-BB3E08B4D4F7}" srcId="{4FB0D9D9-EB36-4039-81CB-3FC92B3FA8ED}" destId="{D903EAF6-0848-42B6-9C67-AA15AF1A05A8}" srcOrd="0" destOrd="0" parTransId="{A751924D-B76B-4103-97B7-3A455312691F}" sibTransId="{EC46D199-677F-40A4-AE6B-61DE4421B4C5}"/>
    <dgm:cxn modelId="{24297ECE-3F89-4BC8-9E9A-19A902111CE6}" type="presParOf" srcId="{9FF51F3B-533D-45DC-857E-2742B8D674E6}" destId="{25CCE78B-5967-424D-A349-5BBEEC98E925}" srcOrd="0" destOrd="0" presId="urn:microsoft.com/office/officeart/2005/8/layout/target3"/>
    <dgm:cxn modelId="{6D45AC11-6E06-4BF1-8ECA-F1F64A83ACF3}" type="presParOf" srcId="{9FF51F3B-533D-45DC-857E-2742B8D674E6}" destId="{57271AB7-C9B3-44BF-B80E-31F610C3C227}" srcOrd="1" destOrd="0" presId="urn:microsoft.com/office/officeart/2005/8/layout/target3"/>
    <dgm:cxn modelId="{562945CD-4B98-45AD-9373-D36832C57996}" type="presParOf" srcId="{9FF51F3B-533D-45DC-857E-2742B8D674E6}" destId="{C9015A7B-376F-4FFD-A22A-652BE2E72195}" srcOrd="2" destOrd="0" presId="urn:microsoft.com/office/officeart/2005/8/layout/target3"/>
    <dgm:cxn modelId="{75BBAEAB-E40E-45A5-A768-FB9F85420C04}" type="presParOf" srcId="{9FF51F3B-533D-45DC-857E-2742B8D674E6}" destId="{E8994611-F787-43F7-AEAD-358194B7F606}" srcOrd="3" destOrd="0" presId="urn:microsoft.com/office/officeart/2005/8/layout/target3"/>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19BE1349-FD42-462D-ACA7-4612D9749325}" type="doc">
      <dgm:prSet loTypeId="urn:microsoft.com/office/officeart/2005/8/layout/cycle6" loCatId="relationship" qsTypeId="urn:microsoft.com/office/officeart/2005/8/quickstyle/simple3" qsCatId="simple" csTypeId="urn:microsoft.com/office/officeart/2005/8/colors/accent3_5" csCatId="accent3" phldr="1"/>
      <dgm:spPr/>
      <dgm:t>
        <a:bodyPr/>
        <a:lstStyle/>
        <a:p>
          <a:endParaRPr lang="es-EC"/>
        </a:p>
      </dgm:t>
    </dgm:pt>
    <dgm:pt modelId="{0BBCFBE7-27F8-49B3-86FA-0BDCDB8CB646}">
      <dgm:prSet/>
      <dgm:spPr/>
      <dgm:t>
        <a:bodyPr/>
        <a:lstStyle/>
        <a:p>
          <a:r>
            <a:rPr lang="es-ES" dirty="0">
              <a:solidFill>
                <a:schemeClr val="tx1"/>
              </a:solidFill>
            </a:rPr>
            <a:t>Í</a:t>
          </a:r>
          <a:r>
            <a:rPr lang="es-EC" dirty="0">
              <a:solidFill>
                <a:schemeClr val="tx1"/>
              </a:solidFill>
            </a:rPr>
            <a:t>ndice de sequía o aridez - PALFAI</a:t>
          </a:r>
        </a:p>
      </dgm:t>
    </dgm:pt>
    <dgm:pt modelId="{25A0C347-4C15-4218-ADA7-61AF9F790340}" type="parTrans" cxnId="{A3CA2FEC-3A29-4727-B896-8F9089868970}">
      <dgm:prSet/>
      <dgm:spPr/>
      <dgm:t>
        <a:bodyPr/>
        <a:lstStyle/>
        <a:p>
          <a:endParaRPr lang="es-EC">
            <a:solidFill>
              <a:schemeClr val="tx1"/>
            </a:solidFill>
          </a:endParaRPr>
        </a:p>
      </dgm:t>
    </dgm:pt>
    <dgm:pt modelId="{22561399-3906-4160-BAB4-444775E98CE7}" type="sibTrans" cxnId="{A3CA2FEC-3A29-4727-B896-8F9089868970}">
      <dgm:prSet/>
      <dgm:spPr/>
      <dgm:t>
        <a:bodyPr/>
        <a:lstStyle/>
        <a:p>
          <a:endParaRPr lang="es-EC">
            <a:solidFill>
              <a:schemeClr val="tx1"/>
            </a:solidFill>
          </a:endParaRPr>
        </a:p>
      </dgm:t>
    </dgm:pt>
    <dgm:pt modelId="{56729B5A-C7F6-4CD7-9503-F7EFB173DB17}" type="pres">
      <dgm:prSet presAssocID="{19BE1349-FD42-462D-ACA7-4612D9749325}" presName="cycle" presStyleCnt="0">
        <dgm:presLayoutVars>
          <dgm:dir/>
          <dgm:resizeHandles val="exact"/>
        </dgm:presLayoutVars>
      </dgm:prSet>
      <dgm:spPr/>
    </dgm:pt>
    <dgm:pt modelId="{6C74552F-A045-4809-944C-31F274B8F124}" type="pres">
      <dgm:prSet presAssocID="{0BBCFBE7-27F8-49B3-86FA-0BDCDB8CB646}" presName="node" presStyleLbl="node1" presStyleIdx="0" presStyleCnt="1" custRadScaleRad="102913" custRadScaleInc="1">
        <dgm:presLayoutVars>
          <dgm:bulletEnabled val="1"/>
        </dgm:presLayoutVars>
      </dgm:prSet>
      <dgm:spPr/>
    </dgm:pt>
  </dgm:ptLst>
  <dgm:cxnLst>
    <dgm:cxn modelId="{40F17343-03DB-45A9-A207-0848B1FD8237}" type="presOf" srcId="{19BE1349-FD42-462D-ACA7-4612D9749325}" destId="{56729B5A-C7F6-4CD7-9503-F7EFB173DB17}" srcOrd="0" destOrd="0" presId="urn:microsoft.com/office/officeart/2005/8/layout/cycle6"/>
    <dgm:cxn modelId="{C70AD4CD-F7ED-4C16-A425-BCC87DE3C3EF}" type="presOf" srcId="{0BBCFBE7-27F8-49B3-86FA-0BDCDB8CB646}" destId="{6C74552F-A045-4809-944C-31F274B8F124}" srcOrd="0" destOrd="0" presId="urn:microsoft.com/office/officeart/2005/8/layout/cycle6"/>
    <dgm:cxn modelId="{A3CA2FEC-3A29-4727-B896-8F9089868970}" srcId="{19BE1349-FD42-462D-ACA7-4612D9749325}" destId="{0BBCFBE7-27F8-49B3-86FA-0BDCDB8CB646}" srcOrd="0" destOrd="0" parTransId="{25A0C347-4C15-4218-ADA7-61AF9F790340}" sibTransId="{22561399-3906-4160-BAB4-444775E98CE7}"/>
    <dgm:cxn modelId="{23AD5803-522A-4F2F-B252-8F9A3A851052}" type="presParOf" srcId="{56729B5A-C7F6-4CD7-9503-F7EFB173DB17}" destId="{6C74552F-A045-4809-944C-31F274B8F124}" srcOrd="0"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070B3804-2E08-4DE3-B22C-D94BC30FC49B}" type="doc">
      <dgm:prSet loTypeId="urn:microsoft.com/office/officeart/2005/8/layout/target3" loCatId="relationship" qsTypeId="urn:microsoft.com/office/officeart/2005/8/quickstyle/simple4" qsCatId="simple" csTypeId="urn:microsoft.com/office/officeart/2005/8/colors/accent1_2" csCatId="accent1"/>
      <dgm:spPr/>
      <dgm:t>
        <a:bodyPr/>
        <a:lstStyle/>
        <a:p>
          <a:endParaRPr lang="es-EC"/>
        </a:p>
      </dgm:t>
    </dgm:pt>
    <dgm:pt modelId="{590580F2-DC9C-4087-89BF-7F31191BD567}">
      <dgm:prSet/>
      <dgm:spPr/>
      <dgm:t>
        <a:bodyPr/>
        <a:lstStyle/>
        <a:p>
          <a:r>
            <a:rPr lang="es-EC" dirty="0"/>
            <a:t>Tabla de resultados de ponderación de las variables mediante técnicas ADM y AHP.</a:t>
          </a:r>
        </a:p>
      </dgm:t>
    </dgm:pt>
    <dgm:pt modelId="{C21D2686-ED25-4BE4-B5BC-8CA3A77CEFFA}" type="parTrans" cxnId="{124B13E2-FE60-4527-BF4C-EC277AA1B35D}">
      <dgm:prSet/>
      <dgm:spPr/>
      <dgm:t>
        <a:bodyPr/>
        <a:lstStyle/>
        <a:p>
          <a:endParaRPr lang="es-EC"/>
        </a:p>
      </dgm:t>
    </dgm:pt>
    <dgm:pt modelId="{C9E39830-1DF9-4831-B2FE-8B28A7190E32}" type="sibTrans" cxnId="{124B13E2-FE60-4527-BF4C-EC277AA1B35D}">
      <dgm:prSet/>
      <dgm:spPr/>
      <dgm:t>
        <a:bodyPr/>
        <a:lstStyle/>
        <a:p>
          <a:endParaRPr lang="es-EC"/>
        </a:p>
      </dgm:t>
    </dgm:pt>
    <dgm:pt modelId="{EF243181-CCF1-4985-A999-728BBF554D3C}" type="pres">
      <dgm:prSet presAssocID="{070B3804-2E08-4DE3-B22C-D94BC30FC49B}" presName="Name0" presStyleCnt="0">
        <dgm:presLayoutVars>
          <dgm:chMax val="7"/>
          <dgm:dir/>
          <dgm:animLvl val="lvl"/>
          <dgm:resizeHandles val="exact"/>
        </dgm:presLayoutVars>
      </dgm:prSet>
      <dgm:spPr/>
    </dgm:pt>
    <dgm:pt modelId="{1FD25803-1040-48A6-B653-BE091A1DB0B5}" type="pres">
      <dgm:prSet presAssocID="{590580F2-DC9C-4087-89BF-7F31191BD567}" presName="circle1" presStyleLbl="node1" presStyleIdx="0" presStyleCnt="1"/>
      <dgm:spPr/>
    </dgm:pt>
    <dgm:pt modelId="{C9AB54B0-BCD8-40D3-8BB1-7DE701FAF584}" type="pres">
      <dgm:prSet presAssocID="{590580F2-DC9C-4087-89BF-7F31191BD567}" presName="space" presStyleCnt="0"/>
      <dgm:spPr/>
    </dgm:pt>
    <dgm:pt modelId="{B23D9021-3844-4F80-8F6A-512BDC3A097B}" type="pres">
      <dgm:prSet presAssocID="{590580F2-DC9C-4087-89BF-7F31191BD567}" presName="rect1" presStyleLbl="alignAcc1" presStyleIdx="0" presStyleCnt="1" custLinFactNeighborX="211" custLinFactNeighborY="50000"/>
      <dgm:spPr/>
    </dgm:pt>
    <dgm:pt modelId="{452F995F-5881-40C1-9777-6345C0775B2B}" type="pres">
      <dgm:prSet presAssocID="{590580F2-DC9C-4087-89BF-7F31191BD567}" presName="rect1ParTxNoCh" presStyleLbl="alignAcc1" presStyleIdx="0" presStyleCnt="1">
        <dgm:presLayoutVars>
          <dgm:chMax val="1"/>
          <dgm:bulletEnabled val="1"/>
        </dgm:presLayoutVars>
      </dgm:prSet>
      <dgm:spPr/>
    </dgm:pt>
  </dgm:ptLst>
  <dgm:cxnLst>
    <dgm:cxn modelId="{ABCFCD50-0453-4732-85A6-2D5B2B838979}" type="presOf" srcId="{590580F2-DC9C-4087-89BF-7F31191BD567}" destId="{452F995F-5881-40C1-9777-6345C0775B2B}" srcOrd="1" destOrd="0" presId="urn:microsoft.com/office/officeart/2005/8/layout/target3"/>
    <dgm:cxn modelId="{708D8C9A-D331-4213-A5B3-6E11B66CF01E}" type="presOf" srcId="{590580F2-DC9C-4087-89BF-7F31191BD567}" destId="{B23D9021-3844-4F80-8F6A-512BDC3A097B}" srcOrd="0" destOrd="0" presId="urn:microsoft.com/office/officeart/2005/8/layout/target3"/>
    <dgm:cxn modelId="{28E84ED7-80E5-4489-AC68-CCE8A0132FFD}" type="presOf" srcId="{070B3804-2E08-4DE3-B22C-D94BC30FC49B}" destId="{EF243181-CCF1-4985-A999-728BBF554D3C}" srcOrd="0" destOrd="0" presId="urn:microsoft.com/office/officeart/2005/8/layout/target3"/>
    <dgm:cxn modelId="{124B13E2-FE60-4527-BF4C-EC277AA1B35D}" srcId="{070B3804-2E08-4DE3-B22C-D94BC30FC49B}" destId="{590580F2-DC9C-4087-89BF-7F31191BD567}" srcOrd="0" destOrd="0" parTransId="{C21D2686-ED25-4BE4-B5BC-8CA3A77CEFFA}" sibTransId="{C9E39830-1DF9-4831-B2FE-8B28A7190E32}"/>
    <dgm:cxn modelId="{9FC052EB-D113-453B-87D2-175B73994091}" type="presParOf" srcId="{EF243181-CCF1-4985-A999-728BBF554D3C}" destId="{1FD25803-1040-48A6-B653-BE091A1DB0B5}" srcOrd="0" destOrd="0" presId="urn:microsoft.com/office/officeart/2005/8/layout/target3"/>
    <dgm:cxn modelId="{C72C1623-2C31-4200-80F4-CC715273CED5}" type="presParOf" srcId="{EF243181-CCF1-4985-A999-728BBF554D3C}" destId="{C9AB54B0-BCD8-40D3-8BB1-7DE701FAF584}" srcOrd="1" destOrd="0" presId="urn:microsoft.com/office/officeart/2005/8/layout/target3"/>
    <dgm:cxn modelId="{C1A567A6-44DF-4F24-A1C4-F015665FD035}" type="presParOf" srcId="{EF243181-CCF1-4985-A999-728BBF554D3C}" destId="{B23D9021-3844-4F80-8F6A-512BDC3A097B}" srcOrd="2" destOrd="0" presId="urn:microsoft.com/office/officeart/2005/8/layout/target3"/>
    <dgm:cxn modelId="{40552609-0372-44AC-A353-01D18BBF18E5}" type="presParOf" srcId="{EF243181-CCF1-4985-A999-728BBF554D3C}" destId="{452F995F-5881-40C1-9777-6345C0775B2B}" srcOrd="3"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51B9FE74-8FDC-42E2-9553-7379AE1D51F9}"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es-EC"/>
        </a:p>
      </dgm:t>
    </dgm:pt>
    <dgm:pt modelId="{72CF5860-0AFA-421B-9BB4-C1ACC1460518}">
      <dgm:prSet custT="1"/>
      <dgm:spPr/>
      <dgm:t>
        <a:bodyPr/>
        <a:lstStyle/>
        <a:p>
          <a:r>
            <a:rPr lang="es-EC" sz="1600">
              <a:solidFill>
                <a:schemeClr val="tx1"/>
              </a:solidFill>
            </a:rPr>
            <a:t>Mapa de ubicación de las zonas adecuadas para la localización de plantas de tratamiento de aguas a escala 1: 25 000</a:t>
          </a:r>
          <a:endParaRPr lang="es-EC" sz="1600" dirty="0">
            <a:solidFill>
              <a:schemeClr val="tx1"/>
            </a:solidFill>
          </a:endParaRPr>
        </a:p>
      </dgm:t>
    </dgm:pt>
    <dgm:pt modelId="{0C505B19-E7CD-48B3-9158-9BF5E2BB1DBF}" type="parTrans" cxnId="{BB50DE9C-9DBD-4892-BC99-B8F82554FB59}">
      <dgm:prSet/>
      <dgm:spPr/>
      <dgm:t>
        <a:bodyPr/>
        <a:lstStyle/>
        <a:p>
          <a:endParaRPr lang="es-EC">
            <a:solidFill>
              <a:schemeClr val="tx1"/>
            </a:solidFill>
          </a:endParaRPr>
        </a:p>
      </dgm:t>
    </dgm:pt>
    <dgm:pt modelId="{CE39D390-C0A0-4201-A5A3-9BE9FBD1363E}" type="sibTrans" cxnId="{BB50DE9C-9DBD-4892-BC99-B8F82554FB59}">
      <dgm:prSet/>
      <dgm:spPr/>
      <dgm:t>
        <a:bodyPr/>
        <a:lstStyle/>
        <a:p>
          <a:endParaRPr lang="es-EC">
            <a:solidFill>
              <a:schemeClr val="tx1"/>
            </a:solidFill>
          </a:endParaRPr>
        </a:p>
      </dgm:t>
    </dgm:pt>
    <dgm:pt modelId="{E8053F3E-A22C-4950-827D-885BD0108D06}" type="pres">
      <dgm:prSet presAssocID="{51B9FE74-8FDC-42E2-9553-7379AE1D51F9}" presName="linear" presStyleCnt="0">
        <dgm:presLayoutVars>
          <dgm:animLvl val="lvl"/>
          <dgm:resizeHandles val="exact"/>
        </dgm:presLayoutVars>
      </dgm:prSet>
      <dgm:spPr/>
    </dgm:pt>
    <dgm:pt modelId="{21231B6E-CE46-40DD-8173-8A788490FD9F}" type="pres">
      <dgm:prSet presAssocID="{72CF5860-0AFA-421B-9BB4-C1ACC1460518}" presName="parentText" presStyleLbl="node1" presStyleIdx="0" presStyleCnt="1" custLinFactNeighborX="0" custLinFactNeighborY="69047">
        <dgm:presLayoutVars>
          <dgm:chMax val="0"/>
          <dgm:bulletEnabled val="1"/>
        </dgm:presLayoutVars>
      </dgm:prSet>
      <dgm:spPr/>
    </dgm:pt>
  </dgm:ptLst>
  <dgm:cxnLst>
    <dgm:cxn modelId="{1EA46867-C167-472D-A640-0DDB701A74A2}" type="presOf" srcId="{72CF5860-0AFA-421B-9BB4-C1ACC1460518}" destId="{21231B6E-CE46-40DD-8173-8A788490FD9F}" srcOrd="0" destOrd="0" presId="urn:microsoft.com/office/officeart/2005/8/layout/vList2"/>
    <dgm:cxn modelId="{BB50DE9C-9DBD-4892-BC99-B8F82554FB59}" srcId="{51B9FE74-8FDC-42E2-9553-7379AE1D51F9}" destId="{72CF5860-0AFA-421B-9BB4-C1ACC1460518}" srcOrd="0" destOrd="0" parTransId="{0C505B19-E7CD-48B3-9158-9BF5E2BB1DBF}" sibTransId="{CE39D390-C0A0-4201-A5A3-9BE9FBD1363E}"/>
    <dgm:cxn modelId="{6DA7C5A0-008C-4CF4-A828-C2E0210E2D30}" type="presOf" srcId="{51B9FE74-8FDC-42E2-9553-7379AE1D51F9}" destId="{E8053F3E-A22C-4950-827D-885BD0108D06}" srcOrd="0" destOrd="0" presId="urn:microsoft.com/office/officeart/2005/8/layout/vList2"/>
    <dgm:cxn modelId="{9A0E7E58-91F3-4D6F-B461-D3B57EC7976A}" type="presParOf" srcId="{E8053F3E-A22C-4950-827D-885BD0108D06}" destId="{21231B6E-CE46-40DD-8173-8A788490FD9F}"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A723C63-93FD-4048-B190-61ED2D66770E}" type="doc">
      <dgm:prSet loTypeId="urn:microsoft.com/office/officeart/2005/8/layout/target3" loCatId="relationship" qsTypeId="urn:microsoft.com/office/officeart/2005/8/quickstyle/simple1" qsCatId="simple" csTypeId="urn:microsoft.com/office/officeart/2005/8/colors/colorful5" csCatId="colorful" phldr="1"/>
      <dgm:spPr/>
      <dgm:t>
        <a:bodyPr/>
        <a:lstStyle/>
        <a:p>
          <a:endParaRPr lang="es-EC"/>
        </a:p>
      </dgm:t>
    </dgm:pt>
    <dgm:pt modelId="{F61B3D98-E7B7-4ACD-AB0E-0222F5944286}">
      <dgm:prSet/>
      <dgm:spPr/>
      <dgm:t>
        <a:bodyPr/>
        <a:lstStyle/>
        <a:p>
          <a:r>
            <a:rPr lang="es-ES" dirty="0"/>
            <a:t>CEPAL</a:t>
          </a:r>
          <a:endParaRPr lang="es-EC" dirty="0"/>
        </a:p>
      </dgm:t>
    </dgm:pt>
    <dgm:pt modelId="{6AE6D0C2-803A-438A-A950-5C486E7DA040}" type="parTrans" cxnId="{EC62ADBA-1525-4FA1-8E9E-C381A561D81E}">
      <dgm:prSet/>
      <dgm:spPr/>
      <dgm:t>
        <a:bodyPr/>
        <a:lstStyle/>
        <a:p>
          <a:endParaRPr lang="es-EC"/>
        </a:p>
      </dgm:t>
    </dgm:pt>
    <dgm:pt modelId="{D91590D1-575D-4870-888F-3502DF644DAB}" type="sibTrans" cxnId="{EC62ADBA-1525-4FA1-8E9E-C381A561D81E}">
      <dgm:prSet/>
      <dgm:spPr/>
      <dgm:t>
        <a:bodyPr/>
        <a:lstStyle/>
        <a:p>
          <a:endParaRPr lang="es-EC"/>
        </a:p>
      </dgm:t>
    </dgm:pt>
    <dgm:pt modelId="{9F0EE8E6-DA69-4340-AF43-B48179D319B2}" type="pres">
      <dgm:prSet presAssocID="{CA723C63-93FD-4048-B190-61ED2D66770E}" presName="Name0" presStyleCnt="0">
        <dgm:presLayoutVars>
          <dgm:chMax val="7"/>
          <dgm:dir/>
          <dgm:animLvl val="lvl"/>
          <dgm:resizeHandles val="exact"/>
        </dgm:presLayoutVars>
      </dgm:prSet>
      <dgm:spPr/>
    </dgm:pt>
    <dgm:pt modelId="{65B84FA9-E707-4ED3-9493-B29216B78F8D}" type="pres">
      <dgm:prSet presAssocID="{F61B3D98-E7B7-4ACD-AB0E-0222F5944286}" presName="circle1" presStyleLbl="node1" presStyleIdx="0" presStyleCnt="1"/>
      <dgm:spPr/>
    </dgm:pt>
    <dgm:pt modelId="{B6227229-16F7-418A-AE0E-97F98CDDD2A6}" type="pres">
      <dgm:prSet presAssocID="{F61B3D98-E7B7-4ACD-AB0E-0222F5944286}" presName="space" presStyleCnt="0"/>
      <dgm:spPr/>
    </dgm:pt>
    <dgm:pt modelId="{A7391B11-7546-4B58-A35E-0C5AC130E4DF}" type="pres">
      <dgm:prSet presAssocID="{F61B3D98-E7B7-4ACD-AB0E-0222F5944286}" presName="rect1" presStyleLbl="alignAcc1" presStyleIdx="0" presStyleCnt="1" custScaleX="100000" custScaleY="100000"/>
      <dgm:spPr/>
    </dgm:pt>
    <dgm:pt modelId="{319C491D-5714-45EA-8AF6-EB91A31C20E8}" type="pres">
      <dgm:prSet presAssocID="{F61B3D98-E7B7-4ACD-AB0E-0222F5944286}" presName="rect1ParTxNoCh" presStyleLbl="alignAcc1" presStyleIdx="0" presStyleCnt="1">
        <dgm:presLayoutVars>
          <dgm:chMax val="1"/>
          <dgm:bulletEnabled val="1"/>
        </dgm:presLayoutVars>
      </dgm:prSet>
      <dgm:spPr/>
    </dgm:pt>
  </dgm:ptLst>
  <dgm:cxnLst>
    <dgm:cxn modelId="{3708B64B-DF32-498C-8B8B-61D5FAEE345F}" type="presOf" srcId="{F61B3D98-E7B7-4ACD-AB0E-0222F5944286}" destId="{A7391B11-7546-4B58-A35E-0C5AC130E4DF}" srcOrd="0" destOrd="0" presId="urn:microsoft.com/office/officeart/2005/8/layout/target3"/>
    <dgm:cxn modelId="{2822A0B6-A4BF-4182-B587-725E821CCEFA}" type="presOf" srcId="{F61B3D98-E7B7-4ACD-AB0E-0222F5944286}" destId="{319C491D-5714-45EA-8AF6-EB91A31C20E8}" srcOrd="1" destOrd="0" presId="urn:microsoft.com/office/officeart/2005/8/layout/target3"/>
    <dgm:cxn modelId="{EC62ADBA-1525-4FA1-8E9E-C381A561D81E}" srcId="{CA723C63-93FD-4048-B190-61ED2D66770E}" destId="{F61B3D98-E7B7-4ACD-AB0E-0222F5944286}" srcOrd="0" destOrd="0" parTransId="{6AE6D0C2-803A-438A-A950-5C486E7DA040}" sibTransId="{D91590D1-575D-4870-888F-3502DF644DAB}"/>
    <dgm:cxn modelId="{8B5928E7-F112-42CF-A545-742ACF10CDE8}" type="presOf" srcId="{CA723C63-93FD-4048-B190-61ED2D66770E}" destId="{9F0EE8E6-DA69-4340-AF43-B48179D319B2}" srcOrd="0" destOrd="0" presId="urn:microsoft.com/office/officeart/2005/8/layout/target3"/>
    <dgm:cxn modelId="{28BDE100-AAAC-4B33-8427-1F4CC4FB2388}" type="presParOf" srcId="{9F0EE8E6-DA69-4340-AF43-B48179D319B2}" destId="{65B84FA9-E707-4ED3-9493-B29216B78F8D}" srcOrd="0" destOrd="0" presId="urn:microsoft.com/office/officeart/2005/8/layout/target3"/>
    <dgm:cxn modelId="{6B4F4516-92C0-4C83-A669-1A1128CF23A1}" type="presParOf" srcId="{9F0EE8E6-DA69-4340-AF43-B48179D319B2}" destId="{B6227229-16F7-418A-AE0E-97F98CDDD2A6}" srcOrd="1" destOrd="0" presId="urn:microsoft.com/office/officeart/2005/8/layout/target3"/>
    <dgm:cxn modelId="{C4C61CDB-C9F6-4292-A759-B9608E327989}" type="presParOf" srcId="{9F0EE8E6-DA69-4340-AF43-B48179D319B2}" destId="{A7391B11-7546-4B58-A35E-0C5AC130E4DF}" srcOrd="2" destOrd="0" presId="urn:microsoft.com/office/officeart/2005/8/layout/target3"/>
    <dgm:cxn modelId="{2835D900-1A11-4C2A-BE1F-06205122DD4A}" type="presParOf" srcId="{9F0EE8E6-DA69-4340-AF43-B48179D319B2}" destId="{319C491D-5714-45EA-8AF6-EB91A31C20E8}" srcOrd="3" destOrd="0" presId="urn:microsoft.com/office/officeart/2005/8/layout/target3"/>
  </dgm:cxnLst>
  <dgm:bg/>
  <dgm:whole/>
  <dgm:extLst>
    <a:ext uri="http://schemas.microsoft.com/office/drawing/2008/diagram">
      <dsp:dataModelExt xmlns:dsp="http://schemas.microsoft.com/office/drawing/2008/diagram" relId="rId25"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4E26281C-E70A-4DB5-B860-CC76E9C6DF91}" type="doc">
      <dgm:prSet loTypeId="urn:microsoft.com/office/officeart/2005/8/layout/vList2" loCatId="list" qsTypeId="urn:microsoft.com/office/officeart/2005/8/quickstyle/simple3" qsCatId="simple" csTypeId="urn:microsoft.com/office/officeart/2005/8/colors/colorful4" csCatId="colorful" phldr="1"/>
      <dgm:spPr/>
      <dgm:t>
        <a:bodyPr/>
        <a:lstStyle/>
        <a:p>
          <a:endParaRPr lang="es-EC"/>
        </a:p>
      </dgm:t>
    </dgm:pt>
    <dgm:pt modelId="{5140E223-7FAB-4C68-99B5-C10D33BEF197}">
      <dgm:prSet custT="1"/>
      <dgm:spPr/>
      <dgm:t>
        <a:bodyPr/>
        <a:lstStyle/>
        <a:p>
          <a:r>
            <a:rPr lang="es-EC" sz="1800"/>
            <a:t>Matriz de evaluación de impactos ambientales que permita identificar el tipo de impacto, en la etapa de funcionamiento de las Plantas de Tratamiento de Aguas.</a:t>
          </a:r>
        </a:p>
      </dgm:t>
    </dgm:pt>
    <dgm:pt modelId="{DB3B5ABD-8FC4-4862-BF4B-5C31D355437D}" type="parTrans" cxnId="{40C778C5-F24E-4152-B554-6F24C6D6A616}">
      <dgm:prSet/>
      <dgm:spPr/>
      <dgm:t>
        <a:bodyPr/>
        <a:lstStyle/>
        <a:p>
          <a:endParaRPr lang="es-EC"/>
        </a:p>
      </dgm:t>
    </dgm:pt>
    <dgm:pt modelId="{5C5FA505-FB6C-4C6D-9FF7-9A68F182FD07}" type="sibTrans" cxnId="{40C778C5-F24E-4152-B554-6F24C6D6A616}">
      <dgm:prSet/>
      <dgm:spPr/>
      <dgm:t>
        <a:bodyPr/>
        <a:lstStyle/>
        <a:p>
          <a:endParaRPr lang="es-EC"/>
        </a:p>
      </dgm:t>
    </dgm:pt>
    <dgm:pt modelId="{1EF1322E-8A6C-48D7-AEBD-748BE18728DA}" type="pres">
      <dgm:prSet presAssocID="{4E26281C-E70A-4DB5-B860-CC76E9C6DF91}" presName="linear" presStyleCnt="0">
        <dgm:presLayoutVars>
          <dgm:animLvl val="lvl"/>
          <dgm:resizeHandles val="exact"/>
        </dgm:presLayoutVars>
      </dgm:prSet>
      <dgm:spPr/>
    </dgm:pt>
    <dgm:pt modelId="{A234AE8A-4268-4AD3-BFF4-56FE2E61B18A}" type="pres">
      <dgm:prSet presAssocID="{5140E223-7FAB-4C68-99B5-C10D33BEF197}" presName="parentText" presStyleLbl="node1" presStyleIdx="0" presStyleCnt="1" custLinFactX="100000" custLinFactNeighborX="130983" custLinFactNeighborY="50347">
        <dgm:presLayoutVars>
          <dgm:chMax val="0"/>
          <dgm:bulletEnabled val="1"/>
        </dgm:presLayoutVars>
      </dgm:prSet>
      <dgm:spPr/>
    </dgm:pt>
  </dgm:ptLst>
  <dgm:cxnLst>
    <dgm:cxn modelId="{A0D95739-EB92-4F2D-97A3-A4E8BB684773}" type="presOf" srcId="{4E26281C-E70A-4DB5-B860-CC76E9C6DF91}" destId="{1EF1322E-8A6C-48D7-AEBD-748BE18728DA}" srcOrd="0" destOrd="0" presId="urn:microsoft.com/office/officeart/2005/8/layout/vList2"/>
    <dgm:cxn modelId="{F59EBDBD-20FF-4514-B104-276872E7223B}" type="presOf" srcId="{5140E223-7FAB-4C68-99B5-C10D33BEF197}" destId="{A234AE8A-4268-4AD3-BFF4-56FE2E61B18A}" srcOrd="0" destOrd="0" presId="urn:microsoft.com/office/officeart/2005/8/layout/vList2"/>
    <dgm:cxn modelId="{40C778C5-F24E-4152-B554-6F24C6D6A616}" srcId="{4E26281C-E70A-4DB5-B860-CC76E9C6DF91}" destId="{5140E223-7FAB-4C68-99B5-C10D33BEF197}" srcOrd="0" destOrd="0" parTransId="{DB3B5ABD-8FC4-4862-BF4B-5C31D355437D}" sibTransId="{5C5FA505-FB6C-4C6D-9FF7-9A68F182FD07}"/>
    <dgm:cxn modelId="{92DA9546-97B0-4667-B2C6-49C66580FC9F}" type="presParOf" srcId="{1EF1322E-8A6C-48D7-AEBD-748BE18728DA}" destId="{A234AE8A-4268-4AD3-BFF4-56FE2E61B18A}"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F7F58A4E-6131-43EF-98AE-AA1B0C3B82B2}" type="doc">
      <dgm:prSet loTypeId="urn:microsoft.com/office/officeart/2005/8/layout/target3" loCatId="relationship" qsTypeId="urn:microsoft.com/office/officeart/2005/8/quickstyle/simple1" qsCatId="simple" csTypeId="urn:microsoft.com/office/officeart/2005/8/colors/colorful4" csCatId="colorful" phldr="1"/>
      <dgm:spPr/>
      <dgm:t>
        <a:bodyPr/>
        <a:lstStyle/>
        <a:p>
          <a:endParaRPr lang="es-EC"/>
        </a:p>
      </dgm:t>
    </dgm:pt>
    <dgm:pt modelId="{B6E59337-3597-4B11-885F-701A72C775DE}">
      <dgm:prSet/>
      <dgm:spPr/>
      <dgm:t>
        <a:bodyPr/>
        <a:lstStyle/>
        <a:p>
          <a:r>
            <a:rPr lang="es-EC" b="1" i="1" u="sng" dirty="0"/>
            <a:t>CONCLUSIONES Y RECOMENDACIONES </a:t>
          </a:r>
          <a:endParaRPr lang="es-EC" dirty="0"/>
        </a:p>
      </dgm:t>
    </dgm:pt>
    <dgm:pt modelId="{2E2F152A-10E5-4D44-BBEF-6E7D0C1D078A}" type="parTrans" cxnId="{EE80EEBA-2DBE-4000-B5DC-7EC7883DB79F}">
      <dgm:prSet/>
      <dgm:spPr/>
      <dgm:t>
        <a:bodyPr/>
        <a:lstStyle/>
        <a:p>
          <a:endParaRPr lang="es-EC"/>
        </a:p>
      </dgm:t>
    </dgm:pt>
    <dgm:pt modelId="{E38FF0C7-8094-4FED-B56B-258C63A89E6B}" type="sibTrans" cxnId="{EE80EEBA-2DBE-4000-B5DC-7EC7883DB79F}">
      <dgm:prSet/>
      <dgm:spPr/>
      <dgm:t>
        <a:bodyPr/>
        <a:lstStyle/>
        <a:p>
          <a:endParaRPr lang="es-EC"/>
        </a:p>
      </dgm:t>
    </dgm:pt>
    <dgm:pt modelId="{583B3FF2-15E9-4258-BD0C-2195164A5240}" type="pres">
      <dgm:prSet presAssocID="{F7F58A4E-6131-43EF-98AE-AA1B0C3B82B2}" presName="Name0" presStyleCnt="0">
        <dgm:presLayoutVars>
          <dgm:chMax val="7"/>
          <dgm:dir/>
          <dgm:animLvl val="lvl"/>
          <dgm:resizeHandles val="exact"/>
        </dgm:presLayoutVars>
      </dgm:prSet>
      <dgm:spPr/>
    </dgm:pt>
    <dgm:pt modelId="{6D243299-D36E-435B-BEF5-CF7780029E2F}" type="pres">
      <dgm:prSet presAssocID="{B6E59337-3597-4B11-885F-701A72C775DE}" presName="circle1" presStyleLbl="node1" presStyleIdx="0" presStyleCnt="1"/>
      <dgm:spPr/>
    </dgm:pt>
    <dgm:pt modelId="{C6D9CEBC-68D7-4789-B213-761A13A80D4D}" type="pres">
      <dgm:prSet presAssocID="{B6E59337-3597-4B11-885F-701A72C775DE}" presName="space" presStyleCnt="0"/>
      <dgm:spPr/>
    </dgm:pt>
    <dgm:pt modelId="{1E6F3BE1-65BB-4C89-8E96-9B6749063C46}" type="pres">
      <dgm:prSet presAssocID="{B6E59337-3597-4B11-885F-701A72C775DE}" presName="rect1" presStyleLbl="alignAcc1" presStyleIdx="0" presStyleCnt="1"/>
      <dgm:spPr/>
    </dgm:pt>
    <dgm:pt modelId="{A1A8908D-E47E-4B63-9396-2D8A6EBB5707}" type="pres">
      <dgm:prSet presAssocID="{B6E59337-3597-4B11-885F-701A72C775DE}" presName="rect1ParTxNoCh" presStyleLbl="alignAcc1" presStyleIdx="0" presStyleCnt="1">
        <dgm:presLayoutVars>
          <dgm:chMax val="1"/>
          <dgm:bulletEnabled val="1"/>
        </dgm:presLayoutVars>
      </dgm:prSet>
      <dgm:spPr/>
    </dgm:pt>
  </dgm:ptLst>
  <dgm:cxnLst>
    <dgm:cxn modelId="{1ED48222-7D8E-4D7F-A4CF-A2388D81AD85}" type="presOf" srcId="{B6E59337-3597-4B11-885F-701A72C775DE}" destId="{A1A8908D-E47E-4B63-9396-2D8A6EBB5707}" srcOrd="1" destOrd="0" presId="urn:microsoft.com/office/officeart/2005/8/layout/target3"/>
    <dgm:cxn modelId="{BB83E78F-302A-4740-B881-FEB26E1EE267}" type="presOf" srcId="{F7F58A4E-6131-43EF-98AE-AA1B0C3B82B2}" destId="{583B3FF2-15E9-4258-BD0C-2195164A5240}" srcOrd="0" destOrd="0" presId="urn:microsoft.com/office/officeart/2005/8/layout/target3"/>
    <dgm:cxn modelId="{5A21CFB5-0014-4875-AD00-B30D53510E20}" type="presOf" srcId="{B6E59337-3597-4B11-885F-701A72C775DE}" destId="{1E6F3BE1-65BB-4C89-8E96-9B6749063C46}" srcOrd="0" destOrd="0" presId="urn:microsoft.com/office/officeart/2005/8/layout/target3"/>
    <dgm:cxn modelId="{EE80EEBA-2DBE-4000-B5DC-7EC7883DB79F}" srcId="{F7F58A4E-6131-43EF-98AE-AA1B0C3B82B2}" destId="{B6E59337-3597-4B11-885F-701A72C775DE}" srcOrd="0" destOrd="0" parTransId="{2E2F152A-10E5-4D44-BBEF-6E7D0C1D078A}" sibTransId="{E38FF0C7-8094-4FED-B56B-258C63A89E6B}"/>
    <dgm:cxn modelId="{473443E4-627A-4D90-967C-FF75DFDFD2A5}" type="presParOf" srcId="{583B3FF2-15E9-4258-BD0C-2195164A5240}" destId="{6D243299-D36E-435B-BEF5-CF7780029E2F}" srcOrd="0" destOrd="0" presId="urn:microsoft.com/office/officeart/2005/8/layout/target3"/>
    <dgm:cxn modelId="{7E0A856B-0492-429A-B8D5-2DEBA3F7B5F7}" type="presParOf" srcId="{583B3FF2-15E9-4258-BD0C-2195164A5240}" destId="{C6D9CEBC-68D7-4789-B213-761A13A80D4D}" srcOrd="1" destOrd="0" presId="urn:microsoft.com/office/officeart/2005/8/layout/target3"/>
    <dgm:cxn modelId="{009C2441-8DEB-4902-ABE8-8293445A8C69}" type="presParOf" srcId="{583B3FF2-15E9-4258-BD0C-2195164A5240}" destId="{1E6F3BE1-65BB-4C89-8E96-9B6749063C46}" srcOrd="2" destOrd="0" presId="urn:microsoft.com/office/officeart/2005/8/layout/target3"/>
    <dgm:cxn modelId="{A13B4A8B-B575-484A-9E64-AA0AEFF69D29}" type="presParOf" srcId="{583B3FF2-15E9-4258-BD0C-2195164A5240}" destId="{A1A8908D-E47E-4B63-9396-2D8A6EBB5707}" srcOrd="3"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DF4C5219-6AF4-4DD3-AEEB-D0AC567CF146}" type="doc">
      <dgm:prSet loTypeId="urn:microsoft.com/office/officeart/2005/8/layout/process1" loCatId="process" qsTypeId="urn:microsoft.com/office/officeart/2005/8/quickstyle/simple3" qsCatId="simple" csTypeId="urn:microsoft.com/office/officeart/2005/8/colors/accent1_2" csCatId="accent1"/>
      <dgm:spPr/>
      <dgm:t>
        <a:bodyPr/>
        <a:lstStyle/>
        <a:p>
          <a:endParaRPr lang="es-EC"/>
        </a:p>
      </dgm:t>
    </dgm:pt>
    <mc:AlternateContent xmlns:mc="http://schemas.openxmlformats.org/markup-compatibility/2006" xmlns:a14="http://schemas.microsoft.com/office/drawing/2010/main">
      <mc:Choice Requires="a14">
        <dgm:pt modelId="{5C463ED2-51A5-4D9A-AA3A-FAE81327C121}">
          <dgm:prSet/>
          <dgm:spPr/>
          <dgm: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s-EC" i="1">
                            <a:latin typeface="Cambria Math" panose="02040503050406030204" pitchFamily="18" charset="0"/>
                          </a:rPr>
                          <m:t>𝑃𝐴𝐼</m:t>
                        </m:r>
                      </m:e>
                      <m:sub>
                        <m:r>
                          <a:rPr lang="es-EC" i="0">
                            <a:latin typeface="Cambria Math" panose="02040503050406030204" pitchFamily="18" charset="0"/>
                          </a:rPr>
                          <m:t>0</m:t>
                        </m:r>
                      </m:sub>
                    </m:sSub>
                    <m:r>
                      <a:rPr lang="es-EC" i="0">
                        <a:latin typeface="Cambria Math" panose="02040503050406030204" pitchFamily="18" charset="0"/>
                      </a:rPr>
                      <m:t>=100∗ </m:t>
                    </m:r>
                    <m:f>
                      <m:fPr>
                        <m:ctrlPr>
                          <a:rPr lang="es-EC" i="1">
                            <a:latin typeface="Cambria Math" panose="02040503050406030204" pitchFamily="18" charset="0"/>
                          </a:rPr>
                        </m:ctrlPr>
                      </m:fPr>
                      <m:num>
                        <m:f>
                          <m:fPr>
                            <m:ctrlPr>
                              <a:rPr lang="es-EC" i="1">
                                <a:latin typeface="Cambria Math" panose="02040503050406030204" pitchFamily="18" charset="0"/>
                              </a:rPr>
                            </m:ctrlPr>
                          </m:fPr>
                          <m:num>
                            <m:nary>
                              <m:naryPr>
                                <m:chr m:val="∑"/>
                                <m:limLoc m:val="undOvr"/>
                                <m:ctrlPr>
                                  <a:rPr lang="es-EC" i="1">
                                    <a:latin typeface="Cambria Math" panose="02040503050406030204" pitchFamily="18" charset="0"/>
                                  </a:rPr>
                                </m:ctrlPr>
                              </m:naryPr>
                              <m:sub>
                                <m:r>
                                  <a:rPr lang="es-EC" i="1">
                                    <a:latin typeface="Cambria Math" panose="02040503050406030204" pitchFamily="18" charset="0"/>
                                  </a:rPr>
                                  <m:t>𝑎𝑏𝑟𝑖𝑙</m:t>
                                </m:r>
                              </m:sub>
                              <m:sup>
                                <m:r>
                                  <a:rPr lang="es-EC" i="1">
                                    <a:latin typeface="Cambria Math" panose="02040503050406030204" pitchFamily="18" charset="0"/>
                                  </a:rPr>
                                  <m:t>𝑎𝑔𝑜𝑠𝑡𝑜</m:t>
                                </m:r>
                              </m:sup>
                              <m:e>
                                <m:r>
                                  <a:rPr lang="es-EC" i="1">
                                    <a:latin typeface="Cambria Math" panose="02040503050406030204" pitchFamily="18" charset="0"/>
                                  </a:rPr>
                                  <m:t>𝑇𝑖</m:t>
                                </m:r>
                              </m:e>
                            </m:nary>
                          </m:num>
                          <m:den>
                            <m:r>
                              <a:rPr lang="es-EC" i="0">
                                <a:latin typeface="Cambria Math" panose="02040503050406030204" pitchFamily="18" charset="0"/>
                              </a:rPr>
                              <m:t>5</m:t>
                            </m:r>
                          </m:den>
                        </m:f>
                      </m:num>
                      <m:den>
                        <m:r>
                          <a:rPr lang="es-EC" i="0">
                            <a:latin typeface="Cambria Math" panose="02040503050406030204" pitchFamily="18" charset="0"/>
                          </a:rPr>
                          <m:t>10+</m:t>
                        </m:r>
                        <m:nary>
                          <m:naryPr>
                            <m:chr m:val="∑"/>
                            <m:limLoc m:val="undOvr"/>
                            <m:ctrlPr>
                              <a:rPr lang="es-EC" i="1">
                                <a:latin typeface="Cambria Math" panose="02040503050406030204" pitchFamily="18" charset="0"/>
                              </a:rPr>
                            </m:ctrlPr>
                          </m:naryPr>
                          <m:sub>
                            <m:r>
                              <a:rPr lang="es-EC" i="1">
                                <a:latin typeface="Cambria Math" panose="02040503050406030204" pitchFamily="18" charset="0"/>
                              </a:rPr>
                              <m:t>𝑜𝑐𝑡𝑢𝑏𝑟𝑒</m:t>
                            </m:r>
                          </m:sub>
                          <m:sup>
                            <m:r>
                              <a:rPr lang="es-EC" i="1">
                                <a:latin typeface="Cambria Math" panose="02040503050406030204" pitchFamily="18" charset="0"/>
                              </a:rPr>
                              <m:t>𝑠𝑒𝑝𝑡𝑖𝑒𝑚𝑏𝑟𝑒</m:t>
                            </m:r>
                          </m:sup>
                          <m:e>
                            <m:sSub>
                              <m:sSubPr>
                                <m:ctrlPr>
                                  <a:rPr lang="es-EC" i="1">
                                    <a:latin typeface="Cambria Math" panose="02040503050406030204" pitchFamily="18" charset="0"/>
                                  </a:rPr>
                                </m:ctrlPr>
                              </m:sSubPr>
                              <m:e>
                                <m:r>
                                  <a:rPr lang="es-EC" i="1">
                                    <a:latin typeface="Cambria Math" panose="02040503050406030204" pitchFamily="18" charset="0"/>
                                  </a:rPr>
                                  <m:t>𝑤</m:t>
                                </m:r>
                              </m:e>
                              <m:sub>
                                <m:r>
                                  <a:rPr lang="es-EC" i="1">
                                    <a:latin typeface="Cambria Math" panose="02040503050406030204" pitchFamily="18" charset="0"/>
                                  </a:rPr>
                                  <m:t>𝑖</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𝑝</m:t>
                                </m:r>
                              </m:e>
                              <m:sub>
                                <m:r>
                                  <a:rPr lang="es-EC" i="1">
                                    <a:latin typeface="Cambria Math" panose="02040503050406030204" pitchFamily="18" charset="0"/>
                                  </a:rPr>
                                  <m:t>𝑖</m:t>
                                </m:r>
                              </m:sub>
                            </m:sSub>
                          </m:e>
                        </m:nary>
                      </m:den>
                    </m:f>
                  </m:oMath>
                </m:oMathPara>
              </a14:m>
              <a:endParaRPr lang="es-EC"/>
            </a:p>
          </dgm:t>
        </dgm:pt>
      </mc:Choice>
      <mc:Fallback xmlns="">
        <dgm:pt modelId="{5C463ED2-51A5-4D9A-AA3A-FAE81327C121}">
          <dgm:prSet/>
          <dgm:spPr/>
          <dgm:t>
            <a:bodyPr/>
            <a:lstStyle/>
            <a:p>
              <a:r>
                <a:rPr lang="es-EC" i="0"/>
                <a:t>〖𝑃𝐴𝐼〗_0=100∗  ((∑1_𝑎𝑏𝑟𝑖𝑙^𝑎𝑔𝑜𝑠𝑡𝑜▒𝑇𝑖)/5)/(10+∑1_𝑜𝑐𝑡𝑢𝑏𝑟𝑒^𝑠𝑒𝑝𝑡𝑖𝑒𝑚𝑏𝑟𝑒▒〖𝑤_𝑖∗𝑝_𝑖 〗)</a:t>
              </a:r>
              <a:endParaRPr lang="es-EC"/>
            </a:p>
          </dgm:t>
        </dgm:pt>
      </mc:Fallback>
    </mc:AlternateContent>
    <dgm:pt modelId="{137009CA-D30A-4D18-832F-86D4351D43B9}" type="parTrans" cxnId="{CD5742CA-34CC-487D-B905-3135569EF3B6}">
      <dgm:prSet/>
      <dgm:spPr/>
      <dgm:t>
        <a:bodyPr/>
        <a:lstStyle/>
        <a:p>
          <a:endParaRPr lang="es-EC"/>
        </a:p>
      </dgm:t>
    </dgm:pt>
    <dgm:pt modelId="{9D9CADE5-5207-43AA-ADA0-ADAC4A654FBF}" type="sibTrans" cxnId="{CD5742CA-34CC-487D-B905-3135569EF3B6}">
      <dgm:prSet/>
      <dgm:spPr/>
      <dgm:t>
        <a:bodyPr/>
        <a:lstStyle/>
        <a:p>
          <a:endParaRPr lang="es-EC"/>
        </a:p>
      </dgm:t>
    </dgm:pt>
    <dgm:pt modelId="{B3CCE505-19BD-45D4-96CF-6248D11DF2F2}" type="pres">
      <dgm:prSet presAssocID="{DF4C5219-6AF4-4DD3-AEEB-D0AC567CF146}" presName="Name0" presStyleCnt="0">
        <dgm:presLayoutVars>
          <dgm:dir/>
          <dgm:resizeHandles val="exact"/>
        </dgm:presLayoutVars>
      </dgm:prSet>
      <dgm:spPr/>
    </dgm:pt>
    <dgm:pt modelId="{5CD7BA70-6550-4AC1-AF9F-E6361F6D7D11}" type="pres">
      <dgm:prSet presAssocID="{5C463ED2-51A5-4D9A-AA3A-FAE81327C121}" presName="node" presStyleLbl="node1" presStyleIdx="0" presStyleCnt="1" custLinFactNeighborX="8131" custLinFactNeighborY="-3105">
        <dgm:presLayoutVars>
          <dgm:bulletEnabled val="1"/>
        </dgm:presLayoutVars>
      </dgm:prSet>
      <dgm:spPr/>
    </dgm:pt>
  </dgm:ptLst>
  <dgm:cxnLst>
    <dgm:cxn modelId="{39553ECA-8231-4989-A500-986D57B05D3F}" type="presOf" srcId="{5C463ED2-51A5-4D9A-AA3A-FAE81327C121}" destId="{5CD7BA70-6550-4AC1-AF9F-E6361F6D7D11}" srcOrd="0" destOrd="0" presId="urn:microsoft.com/office/officeart/2005/8/layout/process1"/>
    <dgm:cxn modelId="{CD5742CA-34CC-487D-B905-3135569EF3B6}" srcId="{DF4C5219-6AF4-4DD3-AEEB-D0AC567CF146}" destId="{5C463ED2-51A5-4D9A-AA3A-FAE81327C121}" srcOrd="0" destOrd="0" parTransId="{137009CA-D30A-4D18-832F-86D4351D43B9}" sibTransId="{9D9CADE5-5207-43AA-ADA0-ADAC4A654FBF}"/>
    <dgm:cxn modelId="{289A3AFC-17D2-472B-B09D-634880421566}" type="presOf" srcId="{DF4C5219-6AF4-4DD3-AEEB-D0AC567CF146}" destId="{B3CCE505-19BD-45D4-96CF-6248D11DF2F2}" srcOrd="0" destOrd="0" presId="urn:microsoft.com/office/officeart/2005/8/layout/process1"/>
    <dgm:cxn modelId="{5A110C20-0456-4D28-95B9-8921EF87BFEB}" type="presParOf" srcId="{B3CCE505-19BD-45D4-96CF-6248D11DF2F2}" destId="{5CD7BA70-6550-4AC1-AF9F-E6361F6D7D11}"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DF4C5219-6AF4-4DD3-AEEB-D0AC567CF146}" type="doc">
      <dgm:prSet loTypeId="urn:microsoft.com/office/officeart/2005/8/layout/process1" loCatId="process" qsTypeId="urn:microsoft.com/office/officeart/2005/8/quickstyle/simple3" qsCatId="simple" csTypeId="urn:microsoft.com/office/officeart/2005/8/colors/accent1_2" csCatId="accent1"/>
      <dgm:spPr/>
      <dgm:t>
        <a:bodyPr/>
        <a:lstStyle/>
        <a:p>
          <a:endParaRPr lang="es-EC"/>
        </a:p>
      </dgm:t>
    </dgm:pt>
    <dgm:pt modelId="{5C463ED2-51A5-4D9A-AA3A-FAE81327C121}">
      <dgm:prSet/>
      <dgm:spPr>
        <a:blipFill>
          <a:blip xmlns:r="http://schemas.openxmlformats.org/officeDocument/2006/relationships" r:embed="rId1"/>
          <a:stretch>
            <a:fillRect/>
          </a:stretch>
        </a:blipFill>
      </dgm:spPr>
      <dgm:t>
        <a:bodyPr/>
        <a:lstStyle/>
        <a:p>
          <a:r>
            <a:rPr lang="en-US">
              <a:noFill/>
            </a:rPr>
            <a:t> </a:t>
          </a:r>
        </a:p>
      </dgm:t>
    </dgm:pt>
    <dgm:pt modelId="{137009CA-D30A-4D18-832F-86D4351D43B9}" type="parTrans" cxnId="{CD5742CA-34CC-487D-B905-3135569EF3B6}">
      <dgm:prSet/>
      <dgm:spPr/>
      <dgm:t>
        <a:bodyPr/>
        <a:lstStyle/>
        <a:p>
          <a:endParaRPr lang="es-EC"/>
        </a:p>
      </dgm:t>
    </dgm:pt>
    <dgm:pt modelId="{9D9CADE5-5207-43AA-ADA0-ADAC4A654FBF}" type="sibTrans" cxnId="{CD5742CA-34CC-487D-B905-3135569EF3B6}">
      <dgm:prSet/>
      <dgm:spPr/>
      <dgm:t>
        <a:bodyPr/>
        <a:lstStyle/>
        <a:p>
          <a:endParaRPr lang="es-EC"/>
        </a:p>
      </dgm:t>
    </dgm:pt>
    <dgm:pt modelId="{B3CCE505-19BD-45D4-96CF-6248D11DF2F2}" type="pres">
      <dgm:prSet presAssocID="{DF4C5219-6AF4-4DD3-AEEB-D0AC567CF146}" presName="Name0" presStyleCnt="0">
        <dgm:presLayoutVars>
          <dgm:dir/>
          <dgm:resizeHandles val="exact"/>
        </dgm:presLayoutVars>
      </dgm:prSet>
      <dgm:spPr/>
    </dgm:pt>
    <dgm:pt modelId="{5CD7BA70-6550-4AC1-AF9F-E6361F6D7D11}" type="pres">
      <dgm:prSet presAssocID="{5C463ED2-51A5-4D9A-AA3A-FAE81327C121}" presName="node" presStyleLbl="node1" presStyleIdx="0" presStyleCnt="1" custLinFactNeighborX="8131" custLinFactNeighborY="-3105">
        <dgm:presLayoutVars>
          <dgm:bulletEnabled val="1"/>
        </dgm:presLayoutVars>
      </dgm:prSet>
      <dgm:spPr/>
    </dgm:pt>
  </dgm:ptLst>
  <dgm:cxnLst>
    <dgm:cxn modelId="{39553ECA-8231-4989-A500-986D57B05D3F}" type="presOf" srcId="{5C463ED2-51A5-4D9A-AA3A-FAE81327C121}" destId="{5CD7BA70-6550-4AC1-AF9F-E6361F6D7D11}" srcOrd="0" destOrd="0" presId="urn:microsoft.com/office/officeart/2005/8/layout/process1"/>
    <dgm:cxn modelId="{CD5742CA-34CC-487D-B905-3135569EF3B6}" srcId="{DF4C5219-6AF4-4DD3-AEEB-D0AC567CF146}" destId="{5C463ED2-51A5-4D9A-AA3A-FAE81327C121}" srcOrd="0" destOrd="0" parTransId="{137009CA-D30A-4D18-832F-86D4351D43B9}" sibTransId="{9D9CADE5-5207-43AA-ADA0-ADAC4A654FBF}"/>
    <dgm:cxn modelId="{289A3AFC-17D2-472B-B09D-634880421566}" type="presOf" srcId="{DF4C5219-6AF4-4DD3-AEEB-D0AC567CF146}" destId="{B3CCE505-19BD-45D4-96CF-6248D11DF2F2}" srcOrd="0" destOrd="0" presId="urn:microsoft.com/office/officeart/2005/8/layout/process1"/>
    <dgm:cxn modelId="{5A110C20-0456-4D28-95B9-8921EF87BFEB}" type="presParOf" srcId="{B3CCE505-19BD-45D4-96CF-6248D11DF2F2}" destId="{5CD7BA70-6550-4AC1-AF9F-E6361F6D7D11}"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4.xml><?xml version="1.0" encoding="utf-8"?>
<dgm:dataModel xmlns:dgm="http://schemas.openxmlformats.org/drawingml/2006/diagram" xmlns:a="http://schemas.openxmlformats.org/drawingml/2006/main">
  <dgm:ptLst>
    <dgm:pt modelId="{879B0BD0-13AB-4F44-B213-F09B81D3ED5C}" type="doc">
      <dgm:prSet loTypeId="urn:microsoft.com/office/officeart/2005/8/layout/target3" loCatId="relationship" qsTypeId="urn:microsoft.com/office/officeart/2005/8/quickstyle/simple1" qsCatId="simple" csTypeId="urn:microsoft.com/office/officeart/2005/8/colors/accent1_2" csCatId="accent1"/>
      <dgm:spPr/>
      <dgm:t>
        <a:bodyPr/>
        <a:lstStyle/>
        <a:p>
          <a:endParaRPr lang="es-EC"/>
        </a:p>
      </dgm:t>
    </dgm:pt>
    <dgm:pt modelId="{86585B55-CA23-4462-82DA-CA3575E9EE2F}">
      <dgm:prSet/>
      <dgm:spPr/>
      <dgm:t>
        <a:bodyPr/>
        <a:lstStyle/>
        <a:p>
          <a:r>
            <a:rPr lang="es-EC" i="1"/>
            <a:t>Pesos aplicados a las precipitaciones del índice de Palfai </a:t>
          </a:r>
          <a:endParaRPr lang="es-EC"/>
        </a:p>
      </dgm:t>
    </dgm:pt>
    <dgm:pt modelId="{5D8F61FC-2FBE-474D-8A09-A2EC6A0CB830}" type="parTrans" cxnId="{103C7C4A-053C-4C90-9BBE-E1C0AEF49EC6}">
      <dgm:prSet/>
      <dgm:spPr/>
      <dgm:t>
        <a:bodyPr/>
        <a:lstStyle/>
        <a:p>
          <a:endParaRPr lang="es-EC"/>
        </a:p>
      </dgm:t>
    </dgm:pt>
    <dgm:pt modelId="{D9A47EE1-8291-42CA-9297-2ABC8514DFB8}" type="sibTrans" cxnId="{103C7C4A-053C-4C90-9BBE-E1C0AEF49EC6}">
      <dgm:prSet/>
      <dgm:spPr/>
      <dgm:t>
        <a:bodyPr/>
        <a:lstStyle/>
        <a:p>
          <a:endParaRPr lang="es-EC"/>
        </a:p>
      </dgm:t>
    </dgm:pt>
    <dgm:pt modelId="{B9CFA08D-9243-43A8-B14E-2DF8F5E7AED9}" type="pres">
      <dgm:prSet presAssocID="{879B0BD0-13AB-4F44-B213-F09B81D3ED5C}" presName="Name0" presStyleCnt="0">
        <dgm:presLayoutVars>
          <dgm:chMax val="7"/>
          <dgm:dir/>
          <dgm:animLvl val="lvl"/>
          <dgm:resizeHandles val="exact"/>
        </dgm:presLayoutVars>
      </dgm:prSet>
      <dgm:spPr/>
    </dgm:pt>
    <dgm:pt modelId="{C54DCDC6-74EB-4B1E-BEFD-E9660D5830B2}" type="pres">
      <dgm:prSet presAssocID="{86585B55-CA23-4462-82DA-CA3575E9EE2F}" presName="circle1" presStyleLbl="node1" presStyleIdx="0" presStyleCnt="1"/>
      <dgm:spPr/>
    </dgm:pt>
    <dgm:pt modelId="{F66C3438-FDEF-4503-9359-4816C7FBD3BF}" type="pres">
      <dgm:prSet presAssocID="{86585B55-CA23-4462-82DA-CA3575E9EE2F}" presName="space" presStyleCnt="0"/>
      <dgm:spPr/>
    </dgm:pt>
    <dgm:pt modelId="{F1180A8E-C6C0-4163-85E2-D11451302AD3}" type="pres">
      <dgm:prSet presAssocID="{86585B55-CA23-4462-82DA-CA3575E9EE2F}" presName="rect1" presStyleLbl="alignAcc1" presStyleIdx="0" presStyleCnt="1" custLinFactNeighborX="0" custLinFactNeighborY="22971"/>
      <dgm:spPr/>
    </dgm:pt>
    <dgm:pt modelId="{299EEEAA-8069-4388-A5D1-FD5E73AA6CB4}" type="pres">
      <dgm:prSet presAssocID="{86585B55-CA23-4462-82DA-CA3575E9EE2F}" presName="rect1ParTxNoCh" presStyleLbl="alignAcc1" presStyleIdx="0" presStyleCnt="1">
        <dgm:presLayoutVars>
          <dgm:chMax val="1"/>
          <dgm:bulletEnabled val="1"/>
        </dgm:presLayoutVars>
      </dgm:prSet>
      <dgm:spPr/>
    </dgm:pt>
  </dgm:ptLst>
  <dgm:cxnLst>
    <dgm:cxn modelId="{B8917663-3FAB-4802-A966-0262619BF0D4}" type="presOf" srcId="{879B0BD0-13AB-4F44-B213-F09B81D3ED5C}" destId="{B9CFA08D-9243-43A8-B14E-2DF8F5E7AED9}" srcOrd="0" destOrd="0" presId="urn:microsoft.com/office/officeart/2005/8/layout/target3"/>
    <dgm:cxn modelId="{103C7C4A-053C-4C90-9BBE-E1C0AEF49EC6}" srcId="{879B0BD0-13AB-4F44-B213-F09B81D3ED5C}" destId="{86585B55-CA23-4462-82DA-CA3575E9EE2F}" srcOrd="0" destOrd="0" parTransId="{5D8F61FC-2FBE-474D-8A09-A2EC6A0CB830}" sibTransId="{D9A47EE1-8291-42CA-9297-2ABC8514DFB8}"/>
    <dgm:cxn modelId="{0C9DA26B-7042-4815-8BCB-7756E8020207}" type="presOf" srcId="{86585B55-CA23-4462-82DA-CA3575E9EE2F}" destId="{F1180A8E-C6C0-4163-85E2-D11451302AD3}" srcOrd="0" destOrd="0" presId="urn:microsoft.com/office/officeart/2005/8/layout/target3"/>
    <dgm:cxn modelId="{C5C560A7-B0E6-4B65-9F23-0038A162C3B0}" type="presOf" srcId="{86585B55-CA23-4462-82DA-CA3575E9EE2F}" destId="{299EEEAA-8069-4388-A5D1-FD5E73AA6CB4}" srcOrd="1" destOrd="0" presId="urn:microsoft.com/office/officeart/2005/8/layout/target3"/>
    <dgm:cxn modelId="{3FF424E7-9155-49D9-B468-ECF22A7517F5}" type="presParOf" srcId="{B9CFA08D-9243-43A8-B14E-2DF8F5E7AED9}" destId="{C54DCDC6-74EB-4B1E-BEFD-E9660D5830B2}" srcOrd="0" destOrd="0" presId="urn:microsoft.com/office/officeart/2005/8/layout/target3"/>
    <dgm:cxn modelId="{2BD06EAC-E38B-4FE8-B4AE-C2029891B2BC}" type="presParOf" srcId="{B9CFA08D-9243-43A8-B14E-2DF8F5E7AED9}" destId="{F66C3438-FDEF-4503-9359-4816C7FBD3BF}" srcOrd="1" destOrd="0" presId="urn:microsoft.com/office/officeart/2005/8/layout/target3"/>
    <dgm:cxn modelId="{C1E9220B-C02D-4764-9A68-21E97D596BFE}" type="presParOf" srcId="{B9CFA08D-9243-43A8-B14E-2DF8F5E7AED9}" destId="{F1180A8E-C6C0-4163-85E2-D11451302AD3}" srcOrd="2" destOrd="0" presId="urn:microsoft.com/office/officeart/2005/8/layout/target3"/>
    <dgm:cxn modelId="{2B23E979-4433-4785-8F82-532108A48FC0}" type="presParOf" srcId="{B9CFA08D-9243-43A8-B14E-2DF8F5E7AED9}" destId="{299EEEAA-8069-4388-A5D1-FD5E73AA6CB4}" srcOrd="3" destOrd="0" presId="urn:microsoft.com/office/officeart/2005/8/layout/target3"/>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55.xml><?xml version="1.0" encoding="utf-8"?>
<dgm:dataModel xmlns:dgm="http://schemas.openxmlformats.org/drawingml/2006/diagram" xmlns:a="http://schemas.openxmlformats.org/drawingml/2006/main">
  <dgm:ptLst>
    <dgm:pt modelId="{A2916FD7-6698-4093-B6E2-5268F149E417}"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s-EC"/>
        </a:p>
      </dgm:t>
    </dgm:pt>
    <dgm:pt modelId="{83EF9D31-71F6-476F-8A20-5585D59FEC82}">
      <dgm:prSet custT="1"/>
      <dgm:spPr/>
      <dgm:t>
        <a:bodyPr/>
        <a:lstStyle/>
        <a:p>
          <a:r>
            <a:rPr lang="es-EC" sz="1400">
              <a:solidFill>
                <a:schemeClr val="tx1"/>
              </a:solidFill>
            </a:rPr>
            <a:t>indicador relativo que caracteriza la sequía con un valor relativo al año agrícola</a:t>
          </a:r>
        </a:p>
      </dgm:t>
    </dgm:pt>
    <dgm:pt modelId="{6F351323-1DD1-4D69-AA5F-3A1BDA18219F}" type="parTrans" cxnId="{DA50A443-026E-4F53-B6E9-7CBB7B4FED7E}">
      <dgm:prSet/>
      <dgm:spPr/>
      <dgm:t>
        <a:bodyPr/>
        <a:lstStyle/>
        <a:p>
          <a:endParaRPr lang="es-EC" sz="1200">
            <a:solidFill>
              <a:schemeClr val="tx1"/>
            </a:solidFill>
          </a:endParaRPr>
        </a:p>
      </dgm:t>
    </dgm:pt>
    <dgm:pt modelId="{01D18E2F-AE48-4DDB-9D4D-ECF6FCFB1547}" type="sibTrans" cxnId="{DA50A443-026E-4F53-B6E9-7CBB7B4FED7E}">
      <dgm:prSet/>
      <dgm:spPr/>
      <dgm:t>
        <a:bodyPr/>
        <a:lstStyle/>
        <a:p>
          <a:endParaRPr lang="es-EC" sz="1200">
            <a:solidFill>
              <a:schemeClr val="tx1"/>
            </a:solidFill>
          </a:endParaRPr>
        </a:p>
      </dgm:t>
    </dgm:pt>
    <dgm:pt modelId="{5B0121A0-7D64-4DA8-91B4-FF578EF30D22}" type="pres">
      <dgm:prSet presAssocID="{A2916FD7-6698-4093-B6E2-5268F149E417}" presName="Name0" presStyleCnt="0">
        <dgm:presLayoutVars>
          <dgm:chPref val="3"/>
          <dgm:dir/>
          <dgm:animLvl val="lvl"/>
          <dgm:resizeHandles/>
        </dgm:presLayoutVars>
      </dgm:prSet>
      <dgm:spPr/>
    </dgm:pt>
    <dgm:pt modelId="{8836E7F5-358F-473E-BBE0-2646DFE87F02}" type="pres">
      <dgm:prSet presAssocID="{83EF9D31-71F6-476F-8A20-5585D59FEC82}" presName="horFlow" presStyleCnt="0"/>
      <dgm:spPr/>
    </dgm:pt>
    <dgm:pt modelId="{1641A644-CF77-410A-B756-9C81D9BA2C75}" type="pres">
      <dgm:prSet presAssocID="{83EF9D31-71F6-476F-8A20-5585D59FEC82}" presName="bigChev" presStyleLbl="node1" presStyleIdx="0" presStyleCnt="1" custScaleX="172526"/>
      <dgm:spPr/>
    </dgm:pt>
  </dgm:ptLst>
  <dgm:cxnLst>
    <dgm:cxn modelId="{B0863E0C-C889-4EE9-AD45-A671B01414D8}" type="presOf" srcId="{83EF9D31-71F6-476F-8A20-5585D59FEC82}" destId="{1641A644-CF77-410A-B756-9C81D9BA2C75}" srcOrd="0" destOrd="0" presId="urn:microsoft.com/office/officeart/2005/8/layout/lProcess3"/>
    <dgm:cxn modelId="{4BB34B0C-C21A-4A8F-91CA-CD9D453A3108}" type="presOf" srcId="{A2916FD7-6698-4093-B6E2-5268F149E417}" destId="{5B0121A0-7D64-4DA8-91B4-FF578EF30D22}" srcOrd="0" destOrd="0" presId="urn:microsoft.com/office/officeart/2005/8/layout/lProcess3"/>
    <dgm:cxn modelId="{DA50A443-026E-4F53-B6E9-7CBB7B4FED7E}" srcId="{A2916FD7-6698-4093-B6E2-5268F149E417}" destId="{83EF9D31-71F6-476F-8A20-5585D59FEC82}" srcOrd="0" destOrd="0" parTransId="{6F351323-1DD1-4D69-AA5F-3A1BDA18219F}" sibTransId="{01D18E2F-AE48-4DDB-9D4D-ECF6FCFB1547}"/>
    <dgm:cxn modelId="{10D8FE96-5CB2-4F8F-B77A-D680A2245B72}" type="presParOf" srcId="{5B0121A0-7D64-4DA8-91B4-FF578EF30D22}" destId="{8836E7F5-358F-473E-BBE0-2646DFE87F02}" srcOrd="0" destOrd="0" presId="urn:microsoft.com/office/officeart/2005/8/layout/lProcess3"/>
    <dgm:cxn modelId="{036C8108-AFA2-441C-B1E2-F2E7E8BFD925}" type="presParOf" srcId="{8836E7F5-358F-473E-BBE0-2646DFE87F02}" destId="{1641A644-CF77-410A-B756-9C81D9BA2C75}" srcOrd="0" destOrd="0" presId="urn:microsoft.com/office/officeart/2005/8/layout/lProcess3"/>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56.xml><?xml version="1.0" encoding="utf-8"?>
<dgm:dataModel xmlns:dgm="http://schemas.openxmlformats.org/drawingml/2006/diagram" xmlns:a="http://schemas.openxmlformats.org/drawingml/2006/main">
  <dgm:ptLst>
    <dgm:pt modelId="{297FDBD5-2763-4B25-BD9B-A216BD9E5CB1}" type="doc">
      <dgm:prSet loTypeId="urn:microsoft.com/office/officeart/2005/8/layout/target3" loCatId="relationship" qsTypeId="urn:microsoft.com/office/officeart/2005/8/quickstyle/simple1" qsCatId="simple" csTypeId="urn:microsoft.com/office/officeart/2005/8/colors/colorful2" csCatId="colorful"/>
      <dgm:spPr/>
      <dgm:t>
        <a:bodyPr/>
        <a:lstStyle/>
        <a:p>
          <a:endParaRPr lang="es-EC"/>
        </a:p>
      </dgm:t>
    </dgm:pt>
    <dgm:pt modelId="{4E0E09A1-0DAA-4A34-8F7D-F4088E3B067E}">
      <dgm:prSet/>
      <dgm:spPr/>
      <dgm:t>
        <a:bodyPr/>
        <a:lstStyle/>
        <a:p>
          <a:r>
            <a:rPr lang="es-EC"/>
            <a:t>CÓDIGO DE PRACTICA ECUATORIANO CPE INEN 5 Parte 9-1:1992 </a:t>
          </a:r>
        </a:p>
      </dgm:t>
    </dgm:pt>
    <dgm:pt modelId="{A5F0A19E-9D71-460B-BDB0-1EB9EC986A4F}" type="parTrans" cxnId="{87B1114E-DF5B-4373-8B71-26DAD74F11E5}">
      <dgm:prSet/>
      <dgm:spPr/>
      <dgm:t>
        <a:bodyPr/>
        <a:lstStyle/>
        <a:p>
          <a:endParaRPr lang="es-EC"/>
        </a:p>
      </dgm:t>
    </dgm:pt>
    <dgm:pt modelId="{08EFD647-865E-45E1-9C3D-1B9FC47A3775}" type="sibTrans" cxnId="{87B1114E-DF5B-4373-8B71-26DAD74F11E5}">
      <dgm:prSet/>
      <dgm:spPr/>
      <dgm:t>
        <a:bodyPr/>
        <a:lstStyle/>
        <a:p>
          <a:endParaRPr lang="es-EC"/>
        </a:p>
      </dgm:t>
    </dgm:pt>
    <dgm:pt modelId="{C249CF9A-CCA3-4FD9-9E32-8BA9B4B0A8D4}" type="pres">
      <dgm:prSet presAssocID="{297FDBD5-2763-4B25-BD9B-A216BD9E5CB1}" presName="Name0" presStyleCnt="0">
        <dgm:presLayoutVars>
          <dgm:chMax val="7"/>
          <dgm:dir/>
          <dgm:animLvl val="lvl"/>
          <dgm:resizeHandles val="exact"/>
        </dgm:presLayoutVars>
      </dgm:prSet>
      <dgm:spPr/>
    </dgm:pt>
    <dgm:pt modelId="{706FD805-1426-48F3-9ACA-485A6792CED1}" type="pres">
      <dgm:prSet presAssocID="{4E0E09A1-0DAA-4A34-8F7D-F4088E3B067E}" presName="circle1" presStyleLbl="node1" presStyleIdx="0" presStyleCnt="1"/>
      <dgm:spPr/>
    </dgm:pt>
    <dgm:pt modelId="{E067E32C-5FE5-42B7-96E2-E5BE692F6A2E}" type="pres">
      <dgm:prSet presAssocID="{4E0E09A1-0DAA-4A34-8F7D-F4088E3B067E}" presName="space" presStyleCnt="0"/>
      <dgm:spPr/>
    </dgm:pt>
    <dgm:pt modelId="{712660FA-FF90-4A26-A652-D723F2E22990}" type="pres">
      <dgm:prSet presAssocID="{4E0E09A1-0DAA-4A34-8F7D-F4088E3B067E}" presName="rect1" presStyleLbl="alignAcc1" presStyleIdx="0" presStyleCnt="1"/>
      <dgm:spPr/>
    </dgm:pt>
    <dgm:pt modelId="{BB59C90E-1AC7-40A5-A735-3F8A051F0A49}" type="pres">
      <dgm:prSet presAssocID="{4E0E09A1-0DAA-4A34-8F7D-F4088E3B067E}" presName="rect1ParTxNoCh" presStyleLbl="alignAcc1" presStyleIdx="0" presStyleCnt="1">
        <dgm:presLayoutVars>
          <dgm:chMax val="1"/>
          <dgm:bulletEnabled val="1"/>
        </dgm:presLayoutVars>
      </dgm:prSet>
      <dgm:spPr/>
    </dgm:pt>
  </dgm:ptLst>
  <dgm:cxnLst>
    <dgm:cxn modelId="{05CB0B30-CB19-46F5-9431-4C7B8F0793A0}" type="presOf" srcId="{297FDBD5-2763-4B25-BD9B-A216BD9E5CB1}" destId="{C249CF9A-CCA3-4FD9-9E32-8BA9B4B0A8D4}" srcOrd="0" destOrd="0" presId="urn:microsoft.com/office/officeart/2005/8/layout/target3"/>
    <dgm:cxn modelId="{0D29DF38-6097-4512-8FB3-49896B8E3288}" type="presOf" srcId="{4E0E09A1-0DAA-4A34-8F7D-F4088E3B067E}" destId="{712660FA-FF90-4A26-A652-D723F2E22990}" srcOrd="0" destOrd="0" presId="urn:microsoft.com/office/officeart/2005/8/layout/target3"/>
    <dgm:cxn modelId="{87B1114E-DF5B-4373-8B71-26DAD74F11E5}" srcId="{297FDBD5-2763-4B25-BD9B-A216BD9E5CB1}" destId="{4E0E09A1-0DAA-4A34-8F7D-F4088E3B067E}" srcOrd="0" destOrd="0" parTransId="{A5F0A19E-9D71-460B-BDB0-1EB9EC986A4F}" sibTransId="{08EFD647-865E-45E1-9C3D-1B9FC47A3775}"/>
    <dgm:cxn modelId="{ECBA6EEE-C241-4F43-A695-8C02019C5603}" type="presOf" srcId="{4E0E09A1-0DAA-4A34-8F7D-F4088E3B067E}" destId="{BB59C90E-1AC7-40A5-A735-3F8A051F0A49}" srcOrd="1" destOrd="0" presId="urn:microsoft.com/office/officeart/2005/8/layout/target3"/>
    <dgm:cxn modelId="{DDBA54FC-5054-4094-8C0F-E6EFC911CBDA}" type="presParOf" srcId="{C249CF9A-CCA3-4FD9-9E32-8BA9B4B0A8D4}" destId="{706FD805-1426-48F3-9ACA-485A6792CED1}" srcOrd="0" destOrd="0" presId="urn:microsoft.com/office/officeart/2005/8/layout/target3"/>
    <dgm:cxn modelId="{289FC9C7-A7B2-451C-B129-F4BE3419C9DD}" type="presParOf" srcId="{C249CF9A-CCA3-4FD9-9E32-8BA9B4B0A8D4}" destId="{E067E32C-5FE5-42B7-96E2-E5BE692F6A2E}" srcOrd="1" destOrd="0" presId="urn:microsoft.com/office/officeart/2005/8/layout/target3"/>
    <dgm:cxn modelId="{038F9971-8660-419C-AA95-22CB84AFAC42}" type="presParOf" srcId="{C249CF9A-CCA3-4FD9-9E32-8BA9B4B0A8D4}" destId="{712660FA-FF90-4A26-A652-D723F2E22990}" srcOrd="2" destOrd="0" presId="urn:microsoft.com/office/officeart/2005/8/layout/target3"/>
    <dgm:cxn modelId="{3B8B4246-8166-4D66-AA4D-BC467CA5A9DD}" type="presParOf" srcId="{C249CF9A-CCA3-4FD9-9E32-8BA9B4B0A8D4}" destId="{BB59C90E-1AC7-40A5-A735-3F8A051F0A49}" srcOrd="3"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7.xml><?xml version="1.0" encoding="utf-8"?>
<dgm:dataModel xmlns:dgm="http://schemas.openxmlformats.org/drawingml/2006/diagram" xmlns:a="http://schemas.openxmlformats.org/drawingml/2006/main">
  <dgm:ptLst>
    <dgm:pt modelId="{E531DE2A-A410-4EC5-8206-04CFEEF132F2}"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s-EC"/>
        </a:p>
      </dgm:t>
    </dgm:pt>
    <dgm:pt modelId="{77D045DE-8F9E-405A-B392-382A4AD9F43A}">
      <dgm:prSet/>
      <dgm:spPr/>
      <dgm:t>
        <a:bodyPr/>
        <a:lstStyle/>
        <a:p>
          <a:r>
            <a:rPr lang="es-ES">
              <a:solidFill>
                <a:schemeClr val="tx1"/>
              </a:solidFill>
            </a:rPr>
            <a:t>CÓDIGO ECUATORIANO DE LA CONSTRUCCIÓN. C.E.C.</a:t>
          </a:r>
          <a:endParaRPr lang="es-EC">
            <a:solidFill>
              <a:schemeClr val="tx1"/>
            </a:solidFill>
          </a:endParaRPr>
        </a:p>
      </dgm:t>
    </dgm:pt>
    <dgm:pt modelId="{7B681543-BDE8-45D5-A186-07B1D5DA21F0}" type="parTrans" cxnId="{8E1F956F-92A2-4A0B-997E-EE533FAFFCE7}">
      <dgm:prSet/>
      <dgm:spPr/>
      <dgm:t>
        <a:bodyPr/>
        <a:lstStyle/>
        <a:p>
          <a:endParaRPr lang="es-EC"/>
        </a:p>
      </dgm:t>
    </dgm:pt>
    <dgm:pt modelId="{6CB8E4AD-8738-48E2-A461-FA4E96E0AB0E}" type="sibTrans" cxnId="{8E1F956F-92A2-4A0B-997E-EE533FAFFCE7}">
      <dgm:prSet/>
      <dgm:spPr/>
      <dgm:t>
        <a:bodyPr/>
        <a:lstStyle/>
        <a:p>
          <a:endParaRPr lang="es-EC"/>
        </a:p>
      </dgm:t>
    </dgm:pt>
    <dgm:pt modelId="{B8D48D68-AA81-4830-9F68-B562D23D10D9}">
      <dgm:prSet/>
      <dgm:spPr/>
      <dgm:t>
        <a:bodyPr/>
        <a:lstStyle/>
        <a:p>
          <a:r>
            <a:rPr lang="es-ES" dirty="0">
              <a:solidFill>
                <a:schemeClr val="tx1"/>
              </a:solidFill>
            </a:rPr>
            <a:t>NORMAS PARA ESTUDIO Y DISEÑO DE SISTEMAS DE AGUA POTABLE Y DISPOSICIÓN DE AGUAS RESIDUALES PARA POBLACIONES MAYORES A 1000 HABITANTES</a:t>
          </a:r>
          <a:endParaRPr lang="es-EC" dirty="0">
            <a:solidFill>
              <a:schemeClr val="tx1"/>
            </a:solidFill>
          </a:endParaRPr>
        </a:p>
      </dgm:t>
    </dgm:pt>
    <dgm:pt modelId="{6C1D8AA8-6458-4308-AB37-B7B090FF16A2}" type="parTrans" cxnId="{F1469B60-C296-4B64-8A30-9CD740726EAF}">
      <dgm:prSet/>
      <dgm:spPr/>
      <dgm:t>
        <a:bodyPr/>
        <a:lstStyle/>
        <a:p>
          <a:endParaRPr lang="es-EC"/>
        </a:p>
      </dgm:t>
    </dgm:pt>
    <dgm:pt modelId="{F189B44A-0944-42DC-ADCC-AC6933BAAF4B}" type="sibTrans" cxnId="{F1469B60-C296-4B64-8A30-9CD740726EAF}">
      <dgm:prSet/>
      <dgm:spPr/>
      <dgm:t>
        <a:bodyPr/>
        <a:lstStyle/>
        <a:p>
          <a:endParaRPr lang="es-EC"/>
        </a:p>
      </dgm:t>
    </dgm:pt>
    <dgm:pt modelId="{51D047E5-E0F2-4DCC-B5F9-2C8DB72C20FF}" type="pres">
      <dgm:prSet presAssocID="{E531DE2A-A410-4EC5-8206-04CFEEF132F2}" presName="linear" presStyleCnt="0">
        <dgm:presLayoutVars>
          <dgm:animLvl val="lvl"/>
          <dgm:resizeHandles val="exact"/>
        </dgm:presLayoutVars>
      </dgm:prSet>
      <dgm:spPr/>
    </dgm:pt>
    <dgm:pt modelId="{113BAFBA-7E32-40EE-A04D-8291301E6F62}" type="pres">
      <dgm:prSet presAssocID="{77D045DE-8F9E-405A-B392-382A4AD9F43A}" presName="parentText" presStyleLbl="node1" presStyleIdx="0" presStyleCnt="2">
        <dgm:presLayoutVars>
          <dgm:chMax val="0"/>
          <dgm:bulletEnabled val="1"/>
        </dgm:presLayoutVars>
      </dgm:prSet>
      <dgm:spPr/>
    </dgm:pt>
    <dgm:pt modelId="{1B50838C-6A7C-476A-AFE6-A89033C00D17}" type="pres">
      <dgm:prSet presAssocID="{6CB8E4AD-8738-48E2-A461-FA4E96E0AB0E}" presName="spacer" presStyleCnt="0"/>
      <dgm:spPr/>
    </dgm:pt>
    <dgm:pt modelId="{6D59EAF1-E7B5-4D6F-898B-F5721C613ACF}" type="pres">
      <dgm:prSet presAssocID="{B8D48D68-AA81-4830-9F68-B562D23D10D9}" presName="parentText" presStyleLbl="node1" presStyleIdx="1" presStyleCnt="2">
        <dgm:presLayoutVars>
          <dgm:chMax val="0"/>
          <dgm:bulletEnabled val="1"/>
        </dgm:presLayoutVars>
      </dgm:prSet>
      <dgm:spPr/>
    </dgm:pt>
  </dgm:ptLst>
  <dgm:cxnLst>
    <dgm:cxn modelId="{2C4A3E37-0E3E-4773-8980-EDD8B116B8B1}" type="presOf" srcId="{E531DE2A-A410-4EC5-8206-04CFEEF132F2}" destId="{51D047E5-E0F2-4DCC-B5F9-2C8DB72C20FF}" srcOrd="0" destOrd="0" presId="urn:microsoft.com/office/officeart/2005/8/layout/vList2"/>
    <dgm:cxn modelId="{F1469B60-C296-4B64-8A30-9CD740726EAF}" srcId="{E531DE2A-A410-4EC5-8206-04CFEEF132F2}" destId="{B8D48D68-AA81-4830-9F68-B562D23D10D9}" srcOrd="1" destOrd="0" parTransId="{6C1D8AA8-6458-4308-AB37-B7B090FF16A2}" sibTransId="{F189B44A-0944-42DC-ADCC-AC6933BAAF4B}"/>
    <dgm:cxn modelId="{8E1F956F-92A2-4A0B-997E-EE533FAFFCE7}" srcId="{E531DE2A-A410-4EC5-8206-04CFEEF132F2}" destId="{77D045DE-8F9E-405A-B392-382A4AD9F43A}" srcOrd="0" destOrd="0" parTransId="{7B681543-BDE8-45D5-A186-07B1D5DA21F0}" sibTransId="{6CB8E4AD-8738-48E2-A461-FA4E96E0AB0E}"/>
    <dgm:cxn modelId="{8CFEF5B2-AA09-4BFC-93C5-C4A6B1BC9977}" type="presOf" srcId="{B8D48D68-AA81-4830-9F68-B562D23D10D9}" destId="{6D59EAF1-E7B5-4D6F-898B-F5721C613ACF}" srcOrd="0" destOrd="0" presId="urn:microsoft.com/office/officeart/2005/8/layout/vList2"/>
    <dgm:cxn modelId="{E424A2DA-8D93-4BBD-8CCF-401492C9F437}" type="presOf" srcId="{77D045DE-8F9E-405A-B392-382A4AD9F43A}" destId="{113BAFBA-7E32-40EE-A04D-8291301E6F62}" srcOrd="0" destOrd="0" presId="urn:microsoft.com/office/officeart/2005/8/layout/vList2"/>
    <dgm:cxn modelId="{135C3751-6AF8-4C84-87EF-E5FEDB22A904}" type="presParOf" srcId="{51D047E5-E0F2-4DCC-B5F9-2C8DB72C20FF}" destId="{113BAFBA-7E32-40EE-A04D-8291301E6F62}" srcOrd="0" destOrd="0" presId="urn:microsoft.com/office/officeart/2005/8/layout/vList2"/>
    <dgm:cxn modelId="{AEDE2BD9-0559-42F1-9CD6-D40901CA1182}" type="presParOf" srcId="{51D047E5-E0F2-4DCC-B5F9-2C8DB72C20FF}" destId="{1B50838C-6A7C-476A-AFE6-A89033C00D17}" srcOrd="1" destOrd="0" presId="urn:microsoft.com/office/officeart/2005/8/layout/vList2"/>
    <dgm:cxn modelId="{181EEC7C-ADC0-4C11-A925-D7AEC9DC3E14}" type="presParOf" srcId="{51D047E5-E0F2-4DCC-B5F9-2C8DB72C20FF}" destId="{6D59EAF1-E7B5-4D6F-898B-F5721C613ACF}" srcOrd="2"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8.xml><?xml version="1.0" encoding="utf-8"?>
<dgm:dataModel xmlns:dgm="http://schemas.openxmlformats.org/drawingml/2006/diagram" xmlns:a="http://schemas.openxmlformats.org/drawingml/2006/main">
  <dgm:ptLst>
    <dgm:pt modelId="{F7AFD3B2-3EFE-415D-927A-296BE0CC6762}" type="doc">
      <dgm:prSet loTypeId="urn:microsoft.com/office/officeart/2005/8/layout/target3" loCatId="relationship" qsTypeId="urn:microsoft.com/office/officeart/2005/8/quickstyle/simple1" qsCatId="simple" csTypeId="urn:microsoft.com/office/officeart/2005/8/colors/colorful4" csCatId="colorful"/>
      <dgm:spPr/>
      <dgm:t>
        <a:bodyPr/>
        <a:lstStyle/>
        <a:p>
          <a:endParaRPr lang="es-EC"/>
        </a:p>
      </dgm:t>
    </dgm:pt>
    <dgm:pt modelId="{4802FA61-4EF2-47FE-8306-2AFF803B79F5}">
      <dgm:prSet/>
      <dgm:spPr/>
      <dgm:t>
        <a:bodyPr/>
        <a:lstStyle/>
        <a:p>
          <a:r>
            <a:rPr lang="es-EC" b="1"/>
            <a:t>Límites permisibles de metales pesados en agua bebible</a:t>
          </a:r>
          <a:endParaRPr lang="es-EC"/>
        </a:p>
      </dgm:t>
    </dgm:pt>
    <dgm:pt modelId="{77780F5B-F570-4D22-B3A2-2DEED0D891C5}" type="parTrans" cxnId="{17539BA1-BD8F-4B7A-B976-F78F200D3AE5}">
      <dgm:prSet/>
      <dgm:spPr/>
      <dgm:t>
        <a:bodyPr/>
        <a:lstStyle/>
        <a:p>
          <a:endParaRPr lang="es-EC"/>
        </a:p>
      </dgm:t>
    </dgm:pt>
    <dgm:pt modelId="{5F060680-7F7B-46A5-8494-DDA486328CAE}" type="sibTrans" cxnId="{17539BA1-BD8F-4B7A-B976-F78F200D3AE5}">
      <dgm:prSet/>
      <dgm:spPr/>
      <dgm:t>
        <a:bodyPr/>
        <a:lstStyle/>
        <a:p>
          <a:endParaRPr lang="es-EC"/>
        </a:p>
      </dgm:t>
    </dgm:pt>
    <dgm:pt modelId="{30A17C1B-5459-4D3D-87A4-5B76930EFC0A}" type="pres">
      <dgm:prSet presAssocID="{F7AFD3B2-3EFE-415D-927A-296BE0CC6762}" presName="Name0" presStyleCnt="0">
        <dgm:presLayoutVars>
          <dgm:chMax val="7"/>
          <dgm:dir/>
          <dgm:animLvl val="lvl"/>
          <dgm:resizeHandles val="exact"/>
        </dgm:presLayoutVars>
      </dgm:prSet>
      <dgm:spPr/>
    </dgm:pt>
    <dgm:pt modelId="{388047B7-A394-4444-8732-1A470BAF0910}" type="pres">
      <dgm:prSet presAssocID="{4802FA61-4EF2-47FE-8306-2AFF803B79F5}" presName="circle1" presStyleLbl="node1" presStyleIdx="0" presStyleCnt="1"/>
      <dgm:spPr/>
    </dgm:pt>
    <dgm:pt modelId="{4543EE6A-DBF7-4F6D-9BD3-177AF4AFE43E}" type="pres">
      <dgm:prSet presAssocID="{4802FA61-4EF2-47FE-8306-2AFF803B79F5}" presName="space" presStyleCnt="0"/>
      <dgm:spPr/>
    </dgm:pt>
    <dgm:pt modelId="{14B1E3F3-50A0-412C-8EDB-A701A7DA5C3E}" type="pres">
      <dgm:prSet presAssocID="{4802FA61-4EF2-47FE-8306-2AFF803B79F5}" presName="rect1" presStyleLbl="alignAcc1" presStyleIdx="0" presStyleCnt="1" custLinFactY="-9476" custLinFactNeighborX="8558" custLinFactNeighborY="-100000"/>
      <dgm:spPr/>
    </dgm:pt>
    <dgm:pt modelId="{6619959D-A9E5-4A0B-90F8-CCA68CDF92F6}" type="pres">
      <dgm:prSet presAssocID="{4802FA61-4EF2-47FE-8306-2AFF803B79F5}" presName="rect1ParTxNoCh" presStyleLbl="alignAcc1" presStyleIdx="0" presStyleCnt="1">
        <dgm:presLayoutVars>
          <dgm:chMax val="1"/>
          <dgm:bulletEnabled val="1"/>
        </dgm:presLayoutVars>
      </dgm:prSet>
      <dgm:spPr/>
    </dgm:pt>
  </dgm:ptLst>
  <dgm:cxnLst>
    <dgm:cxn modelId="{B3E7711F-6081-42BB-B03F-C60014AF4AE1}" type="presOf" srcId="{4802FA61-4EF2-47FE-8306-2AFF803B79F5}" destId="{6619959D-A9E5-4A0B-90F8-CCA68CDF92F6}" srcOrd="1" destOrd="0" presId="urn:microsoft.com/office/officeart/2005/8/layout/target3"/>
    <dgm:cxn modelId="{68118A7F-EBB9-4EFA-A619-3F87957FF491}" type="presOf" srcId="{F7AFD3B2-3EFE-415D-927A-296BE0CC6762}" destId="{30A17C1B-5459-4D3D-87A4-5B76930EFC0A}" srcOrd="0" destOrd="0" presId="urn:microsoft.com/office/officeart/2005/8/layout/target3"/>
    <dgm:cxn modelId="{F02B6294-038A-402F-A7FA-A7558B6D1A89}" type="presOf" srcId="{4802FA61-4EF2-47FE-8306-2AFF803B79F5}" destId="{14B1E3F3-50A0-412C-8EDB-A701A7DA5C3E}" srcOrd="0" destOrd="0" presId="urn:microsoft.com/office/officeart/2005/8/layout/target3"/>
    <dgm:cxn modelId="{17539BA1-BD8F-4B7A-B976-F78F200D3AE5}" srcId="{F7AFD3B2-3EFE-415D-927A-296BE0CC6762}" destId="{4802FA61-4EF2-47FE-8306-2AFF803B79F5}" srcOrd="0" destOrd="0" parTransId="{77780F5B-F570-4D22-B3A2-2DEED0D891C5}" sibTransId="{5F060680-7F7B-46A5-8494-DDA486328CAE}"/>
    <dgm:cxn modelId="{03A4A9AD-A254-4AA9-8686-6BAAAFC6FE2B}" type="presParOf" srcId="{30A17C1B-5459-4D3D-87A4-5B76930EFC0A}" destId="{388047B7-A394-4444-8732-1A470BAF0910}" srcOrd="0" destOrd="0" presId="urn:microsoft.com/office/officeart/2005/8/layout/target3"/>
    <dgm:cxn modelId="{47EADC7A-EC62-46CB-B13A-2D4CC244874B}" type="presParOf" srcId="{30A17C1B-5459-4D3D-87A4-5B76930EFC0A}" destId="{4543EE6A-DBF7-4F6D-9BD3-177AF4AFE43E}" srcOrd="1" destOrd="0" presId="urn:microsoft.com/office/officeart/2005/8/layout/target3"/>
    <dgm:cxn modelId="{71EEC57B-F1E3-4E4B-8994-52CF1EFE9C69}" type="presParOf" srcId="{30A17C1B-5459-4D3D-87A4-5B76930EFC0A}" destId="{14B1E3F3-50A0-412C-8EDB-A701A7DA5C3E}" srcOrd="2" destOrd="0" presId="urn:microsoft.com/office/officeart/2005/8/layout/target3"/>
    <dgm:cxn modelId="{AE4410F3-9684-4ACF-BA75-AA06A30D0554}" type="presParOf" srcId="{30A17C1B-5459-4D3D-87A4-5B76930EFC0A}" destId="{6619959D-A9E5-4A0B-90F8-CCA68CDF92F6}" srcOrd="3"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9.xml><?xml version="1.0" encoding="utf-8"?>
<dgm:dataModel xmlns:dgm="http://schemas.openxmlformats.org/drawingml/2006/diagram" xmlns:a="http://schemas.openxmlformats.org/drawingml/2006/main">
  <dgm:ptLst>
    <dgm:pt modelId="{6F9B557A-F5E0-4C76-AEA7-5A6550C15C2E}" type="doc">
      <dgm:prSet loTypeId="urn:microsoft.com/office/officeart/2005/8/layout/hProcess9" loCatId="process" qsTypeId="urn:microsoft.com/office/officeart/2005/8/quickstyle/simple1" qsCatId="simple" csTypeId="urn:microsoft.com/office/officeart/2005/8/colors/colorful1" csCatId="colorful"/>
      <dgm:spPr/>
      <dgm:t>
        <a:bodyPr/>
        <a:lstStyle/>
        <a:p>
          <a:endParaRPr lang="es-EC"/>
        </a:p>
      </dgm:t>
    </dgm:pt>
    <dgm:pt modelId="{22703908-A796-4896-BB96-EF263DC5076A}">
      <dgm:prSet/>
      <dgm:spPr/>
      <dgm:t>
        <a:bodyPr/>
        <a:lstStyle/>
        <a:p>
          <a:r>
            <a:rPr lang="es-EC" b="1" i="1" dirty="0"/>
            <a:t>Nota: </a:t>
          </a:r>
          <a:r>
            <a:rPr lang="es-EC" dirty="0">
              <a:solidFill>
                <a:schemeClr val="tx1"/>
              </a:solidFill>
            </a:rPr>
            <a:t>IARC (Centro Internacional de Investigaciones sobre el Cáncer) y límites permisibles de metales pesados en el agua potable regulados por la OMS (Organización Mundial de la Salud); US-EPA (Agencia de Protección del Medio Ambiente de los Estados Unidos); NSDWQ-PAK (Normas Nacionales de Calidad del Agua Potable-Pak) y UE (Unión Europea)</a:t>
          </a:r>
        </a:p>
      </dgm:t>
    </dgm:pt>
    <dgm:pt modelId="{35B414C0-A6B9-4C2E-991D-645CCDB0F185}" type="parTrans" cxnId="{157ED8AB-C0D7-4D3D-9F55-224B3842AC77}">
      <dgm:prSet/>
      <dgm:spPr/>
      <dgm:t>
        <a:bodyPr/>
        <a:lstStyle/>
        <a:p>
          <a:endParaRPr lang="es-EC"/>
        </a:p>
      </dgm:t>
    </dgm:pt>
    <dgm:pt modelId="{F3932BB1-8407-40C8-AC0C-74D023EE6614}" type="sibTrans" cxnId="{157ED8AB-C0D7-4D3D-9F55-224B3842AC77}">
      <dgm:prSet/>
      <dgm:spPr/>
      <dgm:t>
        <a:bodyPr/>
        <a:lstStyle/>
        <a:p>
          <a:endParaRPr lang="es-EC"/>
        </a:p>
      </dgm:t>
    </dgm:pt>
    <dgm:pt modelId="{92639F5D-12CE-46D1-BDB1-23EEB742CE7C}" type="pres">
      <dgm:prSet presAssocID="{6F9B557A-F5E0-4C76-AEA7-5A6550C15C2E}" presName="CompostProcess" presStyleCnt="0">
        <dgm:presLayoutVars>
          <dgm:dir/>
          <dgm:resizeHandles val="exact"/>
        </dgm:presLayoutVars>
      </dgm:prSet>
      <dgm:spPr/>
    </dgm:pt>
    <dgm:pt modelId="{95A6D6C7-032F-4105-B6BE-88F600CEE32D}" type="pres">
      <dgm:prSet presAssocID="{6F9B557A-F5E0-4C76-AEA7-5A6550C15C2E}" presName="arrow" presStyleLbl="bgShp" presStyleIdx="0" presStyleCnt="1"/>
      <dgm:spPr/>
    </dgm:pt>
    <dgm:pt modelId="{C31746B3-7868-4F67-8962-DEB0451E50C6}" type="pres">
      <dgm:prSet presAssocID="{6F9B557A-F5E0-4C76-AEA7-5A6550C15C2E}" presName="linearProcess" presStyleCnt="0"/>
      <dgm:spPr/>
    </dgm:pt>
    <dgm:pt modelId="{80ED7C3A-3D8D-40E8-9577-5DED3955A49B}" type="pres">
      <dgm:prSet presAssocID="{22703908-A796-4896-BB96-EF263DC5076A}" presName="textNode" presStyleLbl="node1" presStyleIdx="0" presStyleCnt="1">
        <dgm:presLayoutVars>
          <dgm:bulletEnabled val="1"/>
        </dgm:presLayoutVars>
      </dgm:prSet>
      <dgm:spPr/>
    </dgm:pt>
  </dgm:ptLst>
  <dgm:cxnLst>
    <dgm:cxn modelId="{2B451D32-E01B-4FA4-84A2-1606D3E14D68}" type="presOf" srcId="{6F9B557A-F5E0-4C76-AEA7-5A6550C15C2E}" destId="{92639F5D-12CE-46D1-BDB1-23EEB742CE7C}" srcOrd="0" destOrd="0" presId="urn:microsoft.com/office/officeart/2005/8/layout/hProcess9"/>
    <dgm:cxn modelId="{157ED8AB-C0D7-4D3D-9F55-224B3842AC77}" srcId="{6F9B557A-F5E0-4C76-AEA7-5A6550C15C2E}" destId="{22703908-A796-4896-BB96-EF263DC5076A}" srcOrd="0" destOrd="0" parTransId="{35B414C0-A6B9-4C2E-991D-645CCDB0F185}" sibTransId="{F3932BB1-8407-40C8-AC0C-74D023EE6614}"/>
    <dgm:cxn modelId="{B9B1A2FF-8574-4AAC-A101-3B58B8150108}" type="presOf" srcId="{22703908-A796-4896-BB96-EF263DC5076A}" destId="{80ED7C3A-3D8D-40E8-9577-5DED3955A49B}" srcOrd="0" destOrd="0" presId="urn:microsoft.com/office/officeart/2005/8/layout/hProcess9"/>
    <dgm:cxn modelId="{BCFA7F47-2EFC-466C-87FA-4A4C6B379A19}" type="presParOf" srcId="{92639F5D-12CE-46D1-BDB1-23EEB742CE7C}" destId="{95A6D6C7-032F-4105-B6BE-88F600CEE32D}" srcOrd="0" destOrd="0" presId="urn:microsoft.com/office/officeart/2005/8/layout/hProcess9"/>
    <dgm:cxn modelId="{AE3C0AEF-8488-4B46-912C-823B057744AF}" type="presParOf" srcId="{92639F5D-12CE-46D1-BDB1-23EEB742CE7C}" destId="{C31746B3-7868-4F67-8962-DEB0451E50C6}" srcOrd="1" destOrd="0" presId="urn:microsoft.com/office/officeart/2005/8/layout/hProcess9"/>
    <dgm:cxn modelId="{7A5445CB-EB4D-43CC-B6B9-F7CE68A4D60B}" type="presParOf" srcId="{C31746B3-7868-4F67-8962-DEB0451E50C6}" destId="{80ED7C3A-3D8D-40E8-9577-5DED3955A49B}" srcOrd="0" destOrd="0" presId="urn:microsoft.com/office/officeart/2005/8/layout/hProcess9"/>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6CF4A68-84AC-4298-988F-4A8B9C0AAF89}"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s-EC"/>
        </a:p>
      </dgm:t>
    </dgm:pt>
    <dgm:pt modelId="{B2546006-8A6C-44DF-8EDB-36633CD1A778}">
      <dgm:prSet/>
      <dgm:spPr/>
      <dgm:t>
        <a:bodyPr/>
        <a:lstStyle/>
        <a:p>
          <a:pPr algn="ctr"/>
          <a:r>
            <a:rPr lang="es-EC" b="0" i="0">
              <a:solidFill>
                <a:schemeClr val="tx1"/>
              </a:solidFill>
            </a:rPr>
            <a:t>Contaminación minera en el río Puyango -  Ecuador</a:t>
          </a:r>
          <a:endParaRPr lang="es-EC">
            <a:solidFill>
              <a:schemeClr val="tx1"/>
            </a:solidFill>
          </a:endParaRPr>
        </a:p>
      </dgm:t>
    </dgm:pt>
    <dgm:pt modelId="{0A79F32E-B69B-4E67-924A-D8EE956DF87E}" type="parTrans" cxnId="{D1E40D0D-56C8-4263-8393-67AA3F3B58A4}">
      <dgm:prSet/>
      <dgm:spPr/>
      <dgm:t>
        <a:bodyPr/>
        <a:lstStyle/>
        <a:p>
          <a:endParaRPr lang="es-EC">
            <a:solidFill>
              <a:schemeClr val="tx1"/>
            </a:solidFill>
          </a:endParaRPr>
        </a:p>
      </dgm:t>
    </dgm:pt>
    <dgm:pt modelId="{945F1D4A-A13F-4BEE-9DF1-EAF042E0087A}" type="sibTrans" cxnId="{D1E40D0D-56C8-4263-8393-67AA3F3B58A4}">
      <dgm:prSet/>
      <dgm:spPr/>
      <dgm:t>
        <a:bodyPr/>
        <a:lstStyle/>
        <a:p>
          <a:endParaRPr lang="es-EC">
            <a:solidFill>
              <a:schemeClr val="tx1"/>
            </a:solidFill>
          </a:endParaRPr>
        </a:p>
      </dgm:t>
    </dgm:pt>
    <dgm:pt modelId="{5687FDD5-CEF5-40CE-94C9-CE7060FAD526}" type="pres">
      <dgm:prSet presAssocID="{26CF4A68-84AC-4298-988F-4A8B9C0AAF89}" presName="linear" presStyleCnt="0">
        <dgm:presLayoutVars>
          <dgm:animLvl val="lvl"/>
          <dgm:resizeHandles val="exact"/>
        </dgm:presLayoutVars>
      </dgm:prSet>
      <dgm:spPr/>
    </dgm:pt>
    <dgm:pt modelId="{61F00008-498B-4E87-9ECA-43BB0684981A}" type="pres">
      <dgm:prSet presAssocID="{B2546006-8A6C-44DF-8EDB-36633CD1A778}" presName="parentText" presStyleLbl="node1" presStyleIdx="0" presStyleCnt="1">
        <dgm:presLayoutVars>
          <dgm:chMax val="0"/>
          <dgm:bulletEnabled val="1"/>
        </dgm:presLayoutVars>
      </dgm:prSet>
      <dgm:spPr/>
    </dgm:pt>
  </dgm:ptLst>
  <dgm:cxnLst>
    <dgm:cxn modelId="{D1E40D0D-56C8-4263-8393-67AA3F3B58A4}" srcId="{26CF4A68-84AC-4298-988F-4A8B9C0AAF89}" destId="{B2546006-8A6C-44DF-8EDB-36633CD1A778}" srcOrd="0" destOrd="0" parTransId="{0A79F32E-B69B-4E67-924A-D8EE956DF87E}" sibTransId="{945F1D4A-A13F-4BEE-9DF1-EAF042E0087A}"/>
    <dgm:cxn modelId="{DDAF3264-6BCC-47A1-B371-CB14E8BB90D4}" type="presOf" srcId="{B2546006-8A6C-44DF-8EDB-36633CD1A778}" destId="{61F00008-498B-4E87-9ECA-43BB0684981A}" srcOrd="0" destOrd="0" presId="urn:microsoft.com/office/officeart/2005/8/layout/vList2"/>
    <dgm:cxn modelId="{6D7C9E69-AB0F-4595-816B-B86DF791A950}" type="presOf" srcId="{26CF4A68-84AC-4298-988F-4A8B9C0AAF89}" destId="{5687FDD5-CEF5-40CE-94C9-CE7060FAD526}" srcOrd="0" destOrd="0" presId="urn:microsoft.com/office/officeart/2005/8/layout/vList2"/>
    <dgm:cxn modelId="{ED71C792-72F3-4A14-9163-5BDE57726C7E}" type="presParOf" srcId="{5687FDD5-CEF5-40CE-94C9-CE7060FAD526}" destId="{61F00008-498B-4E87-9ECA-43BB0684981A}"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0.xml><?xml version="1.0" encoding="utf-8"?>
<dgm:dataModel xmlns:dgm="http://schemas.openxmlformats.org/drawingml/2006/diagram" xmlns:a="http://schemas.openxmlformats.org/drawingml/2006/main">
  <dgm:ptLst>
    <dgm:pt modelId="{3067F7E3-EE90-4DA1-99C1-25D8A8F0B8B1}" type="doc">
      <dgm:prSet loTypeId="urn:microsoft.com/office/officeart/2005/8/layout/target3" loCatId="relationship" qsTypeId="urn:microsoft.com/office/officeart/2005/8/quickstyle/simple1" qsCatId="simple" csTypeId="urn:microsoft.com/office/officeart/2005/8/colors/colorful3" csCatId="colorful"/>
      <dgm:spPr/>
      <dgm:t>
        <a:bodyPr/>
        <a:lstStyle/>
        <a:p>
          <a:endParaRPr lang="es-EC"/>
        </a:p>
      </dgm:t>
    </dgm:pt>
    <dgm:pt modelId="{54F6C16F-0997-4AC4-A971-C5F0BEC53933}">
      <dgm:prSet/>
      <dgm:spPr/>
      <dgm:t>
        <a:bodyPr/>
        <a:lstStyle/>
        <a:p>
          <a:r>
            <a:rPr lang="es-EC"/>
            <a:t>(Rehman et al., 2018).</a:t>
          </a:r>
        </a:p>
      </dgm:t>
    </dgm:pt>
    <dgm:pt modelId="{ADFE51D7-BD5D-47DF-8A1B-D3C73343F1D9}" type="parTrans" cxnId="{63F192F5-7879-496C-A8F3-10B9F1DCD449}">
      <dgm:prSet/>
      <dgm:spPr/>
      <dgm:t>
        <a:bodyPr/>
        <a:lstStyle/>
        <a:p>
          <a:endParaRPr lang="es-EC"/>
        </a:p>
      </dgm:t>
    </dgm:pt>
    <dgm:pt modelId="{2A1CE68C-25CC-4208-A3C8-D3D66F50448A}" type="sibTrans" cxnId="{63F192F5-7879-496C-A8F3-10B9F1DCD449}">
      <dgm:prSet/>
      <dgm:spPr/>
      <dgm:t>
        <a:bodyPr/>
        <a:lstStyle/>
        <a:p>
          <a:endParaRPr lang="es-EC"/>
        </a:p>
      </dgm:t>
    </dgm:pt>
    <dgm:pt modelId="{8201CE07-7F8A-41E3-9300-812BA058D904}" type="pres">
      <dgm:prSet presAssocID="{3067F7E3-EE90-4DA1-99C1-25D8A8F0B8B1}" presName="Name0" presStyleCnt="0">
        <dgm:presLayoutVars>
          <dgm:chMax val="7"/>
          <dgm:dir/>
          <dgm:animLvl val="lvl"/>
          <dgm:resizeHandles val="exact"/>
        </dgm:presLayoutVars>
      </dgm:prSet>
      <dgm:spPr/>
    </dgm:pt>
    <dgm:pt modelId="{878992FB-E920-4B3D-AE2A-7A90698CD425}" type="pres">
      <dgm:prSet presAssocID="{54F6C16F-0997-4AC4-A971-C5F0BEC53933}" presName="circle1" presStyleLbl="node1" presStyleIdx="0" presStyleCnt="1"/>
      <dgm:spPr/>
    </dgm:pt>
    <dgm:pt modelId="{B749125B-EC72-497E-9544-DA4A93727240}" type="pres">
      <dgm:prSet presAssocID="{54F6C16F-0997-4AC4-A971-C5F0BEC53933}" presName="space" presStyleCnt="0"/>
      <dgm:spPr/>
    </dgm:pt>
    <dgm:pt modelId="{4076738F-7B1C-466A-A391-3D7440EFB3EF}" type="pres">
      <dgm:prSet presAssocID="{54F6C16F-0997-4AC4-A971-C5F0BEC53933}" presName="rect1" presStyleLbl="alignAcc1" presStyleIdx="0" presStyleCnt="1"/>
      <dgm:spPr/>
    </dgm:pt>
    <dgm:pt modelId="{98EA70A2-9333-45B5-8E84-CA9C35DEB3AC}" type="pres">
      <dgm:prSet presAssocID="{54F6C16F-0997-4AC4-A971-C5F0BEC53933}" presName="rect1ParTxNoCh" presStyleLbl="alignAcc1" presStyleIdx="0" presStyleCnt="1">
        <dgm:presLayoutVars>
          <dgm:chMax val="1"/>
          <dgm:bulletEnabled val="1"/>
        </dgm:presLayoutVars>
      </dgm:prSet>
      <dgm:spPr/>
    </dgm:pt>
  </dgm:ptLst>
  <dgm:cxnLst>
    <dgm:cxn modelId="{BA096B98-39D3-4A6A-A7EC-71B57E90338E}" type="presOf" srcId="{54F6C16F-0997-4AC4-A971-C5F0BEC53933}" destId="{4076738F-7B1C-466A-A391-3D7440EFB3EF}" srcOrd="0" destOrd="0" presId="urn:microsoft.com/office/officeart/2005/8/layout/target3"/>
    <dgm:cxn modelId="{87BB12C3-EFBA-4FCB-A5A7-F41F65B10FBD}" type="presOf" srcId="{3067F7E3-EE90-4DA1-99C1-25D8A8F0B8B1}" destId="{8201CE07-7F8A-41E3-9300-812BA058D904}" srcOrd="0" destOrd="0" presId="urn:microsoft.com/office/officeart/2005/8/layout/target3"/>
    <dgm:cxn modelId="{DEF23DD1-8483-449B-A5A2-35037C32AC5B}" type="presOf" srcId="{54F6C16F-0997-4AC4-A971-C5F0BEC53933}" destId="{98EA70A2-9333-45B5-8E84-CA9C35DEB3AC}" srcOrd="1" destOrd="0" presId="urn:microsoft.com/office/officeart/2005/8/layout/target3"/>
    <dgm:cxn modelId="{63F192F5-7879-496C-A8F3-10B9F1DCD449}" srcId="{3067F7E3-EE90-4DA1-99C1-25D8A8F0B8B1}" destId="{54F6C16F-0997-4AC4-A971-C5F0BEC53933}" srcOrd="0" destOrd="0" parTransId="{ADFE51D7-BD5D-47DF-8A1B-D3C73343F1D9}" sibTransId="{2A1CE68C-25CC-4208-A3C8-D3D66F50448A}"/>
    <dgm:cxn modelId="{026D57F5-91E4-4D11-8991-591F48B497B9}" type="presParOf" srcId="{8201CE07-7F8A-41E3-9300-812BA058D904}" destId="{878992FB-E920-4B3D-AE2A-7A90698CD425}" srcOrd="0" destOrd="0" presId="urn:microsoft.com/office/officeart/2005/8/layout/target3"/>
    <dgm:cxn modelId="{3ACEF7AC-4C26-4854-9202-7E3A631B364A}" type="presParOf" srcId="{8201CE07-7F8A-41E3-9300-812BA058D904}" destId="{B749125B-EC72-497E-9544-DA4A93727240}" srcOrd="1" destOrd="0" presId="urn:microsoft.com/office/officeart/2005/8/layout/target3"/>
    <dgm:cxn modelId="{F0F9CD56-08B7-4ED9-8CB2-73F4BD720699}" type="presParOf" srcId="{8201CE07-7F8A-41E3-9300-812BA058D904}" destId="{4076738F-7B1C-466A-A391-3D7440EFB3EF}" srcOrd="2" destOrd="0" presId="urn:microsoft.com/office/officeart/2005/8/layout/target3"/>
    <dgm:cxn modelId="{A4C45703-2B10-4F69-A40D-B69B404B97EA}" type="presParOf" srcId="{8201CE07-7F8A-41E3-9300-812BA058D904}" destId="{98EA70A2-9333-45B5-8E84-CA9C35DEB3AC}" srcOrd="3" destOrd="0" presId="urn:microsoft.com/office/officeart/2005/8/layout/target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61.xml><?xml version="1.0" encoding="utf-8"?>
<dgm:dataModel xmlns:dgm="http://schemas.openxmlformats.org/drawingml/2006/diagram" xmlns:a="http://schemas.openxmlformats.org/drawingml/2006/main">
  <dgm:ptLst>
    <dgm:pt modelId="{4AE517E0-7334-4D54-9DF6-C4C1D499547E}" type="doc">
      <dgm:prSet loTypeId="urn:microsoft.com/office/officeart/2005/8/layout/vList2" loCatId="list" qsTypeId="urn:microsoft.com/office/officeart/2005/8/quickstyle/simple1" qsCatId="simple" csTypeId="urn:microsoft.com/office/officeart/2005/8/colors/colorful4" csCatId="colorful"/>
      <dgm:spPr/>
      <dgm:t>
        <a:bodyPr/>
        <a:lstStyle/>
        <a:p>
          <a:endParaRPr lang="es-EC"/>
        </a:p>
      </dgm:t>
    </dgm:pt>
    <dgm:pt modelId="{512D6566-762F-43E5-AC45-4C153AEEEF00}">
      <dgm:prSet/>
      <dgm:spPr/>
      <dgm:t>
        <a:bodyPr/>
        <a:lstStyle/>
        <a:p>
          <a:r>
            <a:rPr lang="es-EC" dirty="0"/>
            <a:t>Una Geodatabase de las variables a analizar (económicas, sociales y ambientales) a escala 1: 25 000 y planteamiento de un modelo cartográfico conceptual con la información recopilada de acuerdo con las técnicas ADM.</a:t>
          </a:r>
        </a:p>
      </dgm:t>
    </dgm:pt>
    <dgm:pt modelId="{9D2565D2-E1B6-471B-B48B-35734F9460DA}" type="parTrans" cxnId="{48AE696E-720D-44D0-A0B8-6C537B90A39A}">
      <dgm:prSet/>
      <dgm:spPr/>
      <dgm:t>
        <a:bodyPr/>
        <a:lstStyle/>
        <a:p>
          <a:endParaRPr lang="es-EC"/>
        </a:p>
      </dgm:t>
    </dgm:pt>
    <dgm:pt modelId="{84C0FB77-086D-4133-AC1A-4996DE0DBB5E}" type="sibTrans" cxnId="{48AE696E-720D-44D0-A0B8-6C537B90A39A}">
      <dgm:prSet/>
      <dgm:spPr/>
      <dgm:t>
        <a:bodyPr/>
        <a:lstStyle/>
        <a:p>
          <a:endParaRPr lang="es-EC"/>
        </a:p>
      </dgm:t>
    </dgm:pt>
    <dgm:pt modelId="{868DC57F-F4E1-48C2-B958-C37E9D432A88}">
      <dgm:prSet/>
      <dgm:spPr/>
      <dgm:t>
        <a:bodyPr/>
        <a:lstStyle/>
        <a:p>
          <a:r>
            <a:rPr lang="es-EC"/>
            <a:t>1 mapa del modelo Hidrológico basado en la ecuación de Navier Stokes de la red hidrográfica doble de la cuenca media del río Puyango a escala 1: 25 000.</a:t>
          </a:r>
        </a:p>
      </dgm:t>
    </dgm:pt>
    <dgm:pt modelId="{0EB8B169-C09B-48EA-9FB3-D3F4A600C35D}" type="parTrans" cxnId="{FD85B129-77D8-4372-BB4D-879C2FB08EBB}">
      <dgm:prSet/>
      <dgm:spPr/>
      <dgm:t>
        <a:bodyPr/>
        <a:lstStyle/>
        <a:p>
          <a:endParaRPr lang="es-EC"/>
        </a:p>
      </dgm:t>
    </dgm:pt>
    <dgm:pt modelId="{3DD33600-711B-4C9B-AFCA-E4640EF8A090}" type="sibTrans" cxnId="{FD85B129-77D8-4372-BB4D-879C2FB08EBB}">
      <dgm:prSet/>
      <dgm:spPr/>
      <dgm:t>
        <a:bodyPr/>
        <a:lstStyle/>
        <a:p>
          <a:endParaRPr lang="es-EC"/>
        </a:p>
      </dgm:t>
    </dgm:pt>
    <dgm:pt modelId="{71FE4367-C96C-4355-9717-7786DC0ED1D7}">
      <dgm:prSet/>
      <dgm:spPr/>
      <dgm:t>
        <a:bodyPr/>
        <a:lstStyle/>
        <a:p>
          <a:r>
            <a:rPr lang="es-EC"/>
            <a:t>1 mapa de peligrosidad de sequía a escala 1: 25 000. </a:t>
          </a:r>
        </a:p>
      </dgm:t>
    </dgm:pt>
    <dgm:pt modelId="{32EBD500-8F73-4A4A-9185-BDCAC3030CE8}" type="parTrans" cxnId="{9D284CFE-337C-49B4-B3C0-A95FBECD4F01}">
      <dgm:prSet/>
      <dgm:spPr/>
      <dgm:t>
        <a:bodyPr/>
        <a:lstStyle/>
        <a:p>
          <a:endParaRPr lang="es-EC"/>
        </a:p>
      </dgm:t>
    </dgm:pt>
    <dgm:pt modelId="{1242ED44-AE47-4A85-8383-E875CA608EBC}" type="sibTrans" cxnId="{9D284CFE-337C-49B4-B3C0-A95FBECD4F01}">
      <dgm:prSet/>
      <dgm:spPr/>
      <dgm:t>
        <a:bodyPr/>
        <a:lstStyle/>
        <a:p>
          <a:endParaRPr lang="es-EC"/>
        </a:p>
      </dgm:t>
    </dgm:pt>
    <dgm:pt modelId="{DA95CFD5-6656-4A33-9D36-DBA7EB3612BC}">
      <dgm:prSet/>
      <dgm:spPr/>
      <dgm:t>
        <a:bodyPr/>
        <a:lstStyle/>
        <a:p>
          <a:r>
            <a:rPr lang="es-EC"/>
            <a:t>1 Tabla de resultados de ponderación de las variables mediante técnicas ADM y AHP.</a:t>
          </a:r>
        </a:p>
      </dgm:t>
    </dgm:pt>
    <dgm:pt modelId="{CA69941F-01E2-496D-BCD3-55B90EE9BCA1}" type="parTrans" cxnId="{5763C184-8F22-4EC8-A97D-7B5EE888CBAB}">
      <dgm:prSet/>
      <dgm:spPr/>
      <dgm:t>
        <a:bodyPr/>
        <a:lstStyle/>
        <a:p>
          <a:endParaRPr lang="es-EC"/>
        </a:p>
      </dgm:t>
    </dgm:pt>
    <dgm:pt modelId="{F490D2BC-6398-45B2-A57C-3B869F0AE1CC}" type="sibTrans" cxnId="{5763C184-8F22-4EC8-A97D-7B5EE888CBAB}">
      <dgm:prSet/>
      <dgm:spPr/>
      <dgm:t>
        <a:bodyPr/>
        <a:lstStyle/>
        <a:p>
          <a:endParaRPr lang="es-EC"/>
        </a:p>
      </dgm:t>
    </dgm:pt>
    <dgm:pt modelId="{FB39CF14-ACBE-4702-BD7E-C8303BACA93D}">
      <dgm:prSet/>
      <dgm:spPr/>
      <dgm:t>
        <a:bodyPr/>
        <a:lstStyle/>
        <a:p>
          <a:r>
            <a:rPr lang="es-EC"/>
            <a:t>1 mapa de ubicación de las zonas adecuadas para la localización de plantas de tratamiento de aguas a escala 1: 25 000 y su análisis con ayuda de teledetección.</a:t>
          </a:r>
        </a:p>
      </dgm:t>
    </dgm:pt>
    <dgm:pt modelId="{CCEF25BF-BC09-47C9-9D7B-135332A2AA63}" type="parTrans" cxnId="{B15F0961-A296-48A6-A0F6-DE6CDED183CA}">
      <dgm:prSet/>
      <dgm:spPr/>
      <dgm:t>
        <a:bodyPr/>
        <a:lstStyle/>
        <a:p>
          <a:endParaRPr lang="es-EC"/>
        </a:p>
      </dgm:t>
    </dgm:pt>
    <dgm:pt modelId="{E505199D-5F5D-431C-9EF0-FCF76164EE89}" type="sibTrans" cxnId="{B15F0961-A296-48A6-A0F6-DE6CDED183CA}">
      <dgm:prSet/>
      <dgm:spPr/>
      <dgm:t>
        <a:bodyPr/>
        <a:lstStyle/>
        <a:p>
          <a:endParaRPr lang="es-EC"/>
        </a:p>
      </dgm:t>
    </dgm:pt>
    <dgm:pt modelId="{B050DED5-D1A9-406B-A26B-85A43368B1FC}">
      <dgm:prSet/>
      <dgm:spPr/>
      <dgm:t>
        <a:bodyPr/>
        <a:lstStyle/>
        <a:p>
          <a:r>
            <a:rPr lang="es-EC"/>
            <a:t>1 matriz de evaluación de impactos ambientales que permita identificar el tipo de impacto, en la etapa de funcionamiento de las Plantas de Tratamiento de Aguas.</a:t>
          </a:r>
        </a:p>
      </dgm:t>
    </dgm:pt>
    <dgm:pt modelId="{4BD926E3-0587-426F-BC91-899A841AFC80}" type="parTrans" cxnId="{68A7901C-D8C5-4579-9F50-C2D187458B51}">
      <dgm:prSet/>
      <dgm:spPr/>
      <dgm:t>
        <a:bodyPr/>
        <a:lstStyle/>
        <a:p>
          <a:endParaRPr lang="es-EC"/>
        </a:p>
      </dgm:t>
    </dgm:pt>
    <dgm:pt modelId="{E30A2649-C0C6-48EE-AE6B-986259100740}" type="sibTrans" cxnId="{68A7901C-D8C5-4579-9F50-C2D187458B51}">
      <dgm:prSet/>
      <dgm:spPr/>
      <dgm:t>
        <a:bodyPr/>
        <a:lstStyle/>
        <a:p>
          <a:endParaRPr lang="es-EC"/>
        </a:p>
      </dgm:t>
    </dgm:pt>
    <dgm:pt modelId="{67A8779B-743B-4B3F-8CF5-79AB9CAB25C4}" type="pres">
      <dgm:prSet presAssocID="{4AE517E0-7334-4D54-9DF6-C4C1D499547E}" presName="linear" presStyleCnt="0">
        <dgm:presLayoutVars>
          <dgm:animLvl val="lvl"/>
          <dgm:resizeHandles val="exact"/>
        </dgm:presLayoutVars>
      </dgm:prSet>
      <dgm:spPr/>
    </dgm:pt>
    <dgm:pt modelId="{7F7D4ED3-A2C9-49F2-B942-C8F3D2A1670F}" type="pres">
      <dgm:prSet presAssocID="{512D6566-762F-43E5-AC45-4C153AEEEF00}" presName="parentText" presStyleLbl="node1" presStyleIdx="0" presStyleCnt="6">
        <dgm:presLayoutVars>
          <dgm:chMax val="0"/>
          <dgm:bulletEnabled val="1"/>
        </dgm:presLayoutVars>
      </dgm:prSet>
      <dgm:spPr/>
    </dgm:pt>
    <dgm:pt modelId="{2B8D3762-07D9-4508-BAAB-77C95F97B570}" type="pres">
      <dgm:prSet presAssocID="{84C0FB77-086D-4133-AC1A-4996DE0DBB5E}" presName="spacer" presStyleCnt="0"/>
      <dgm:spPr/>
    </dgm:pt>
    <dgm:pt modelId="{874BA4A2-8E25-40E2-A046-213D90D45DCC}" type="pres">
      <dgm:prSet presAssocID="{868DC57F-F4E1-48C2-B958-C37E9D432A88}" presName="parentText" presStyleLbl="node1" presStyleIdx="1" presStyleCnt="6">
        <dgm:presLayoutVars>
          <dgm:chMax val="0"/>
          <dgm:bulletEnabled val="1"/>
        </dgm:presLayoutVars>
      </dgm:prSet>
      <dgm:spPr/>
    </dgm:pt>
    <dgm:pt modelId="{F4D0BB8E-1E4A-4D30-84D0-B27AE096593C}" type="pres">
      <dgm:prSet presAssocID="{3DD33600-711B-4C9B-AFCA-E4640EF8A090}" presName="spacer" presStyleCnt="0"/>
      <dgm:spPr/>
    </dgm:pt>
    <dgm:pt modelId="{03C3C305-4745-46B5-A514-B6A857E63984}" type="pres">
      <dgm:prSet presAssocID="{71FE4367-C96C-4355-9717-7786DC0ED1D7}" presName="parentText" presStyleLbl="node1" presStyleIdx="2" presStyleCnt="6">
        <dgm:presLayoutVars>
          <dgm:chMax val="0"/>
          <dgm:bulletEnabled val="1"/>
        </dgm:presLayoutVars>
      </dgm:prSet>
      <dgm:spPr/>
    </dgm:pt>
    <dgm:pt modelId="{3646B5C1-FA18-4D4A-88C3-320FA1D7D056}" type="pres">
      <dgm:prSet presAssocID="{1242ED44-AE47-4A85-8383-E875CA608EBC}" presName="spacer" presStyleCnt="0"/>
      <dgm:spPr/>
    </dgm:pt>
    <dgm:pt modelId="{643AC2C6-47AF-4024-AD74-36AAEF7A996B}" type="pres">
      <dgm:prSet presAssocID="{DA95CFD5-6656-4A33-9D36-DBA7EB3612BC}" presName="parentText" presStyleLbl="node1" presStyleIdx="3" presStyleCnt="6">
        <dgm:presLayoutVars>
          <dgm:chMax val="0"/>
          <dgm:bulletEnabled val="1"/>
        </dgm:presLayoutVars>
      </dgm:prSet>
      <dgm:spPr/>
    </dgm:pt>
    <dgm:pt modelId="{B99E9FB5-F259-426C-A971-DD120A9A7DB0}" type="pres">
      <dgm:prSet presAssocID="{F490D2BC-6398-45B2-A57C-3B869F0AE1CC}" presName="spacer" presStyleCnt="0"/>
      <dgm:spPr/>
    </dgm:pt>
    <dgm:pt modelId="{2E1FD6FA-A658-431F-B21C-A4E43B03C2EC}" type="pres">
      <dgm:prSet presAssocID="{FB39CF14-ACBE-4702-BD7E-C8303BACA93D}" presName="parentText" presStyleLbl="node1" presStyleIdx="4" presStyleCnt="6">
        <dgm:presLayoutVars>
          <dgm:chMax val="0"/>
          <dgm:bulletEnabled val="1"/>
        </dgm:presLayoutVars>
      </dgm:prSet>
      <dgm:spPr/>
    </dgm:pt>
    <dgm:pt modelId="{584E8010-0531-4F29-BEE3-2487FE6BECCA}" type="pres">
      <dgm:prSet presAssocID="{E505199D-5F5D-431C-9EF0-FCF76164EE89}" presName="spacer" presStyleCnt="0"/>
      <dgm:spPr/>
    </dgm:pt>
    <dgm:pt modelId="{7DC9066B-245B-42D5-A0F1-E4ABC08D9B27}" type="pres">
      <dgm:prSet presAssocID="{B050DED5-D1A9-406B-A26B-85A43368B1FC}" presName="parentText" presStyleLbl="node1" presStyleIdx="5" presStyleCnt="6">
        <dgm:presLayoutVars>
          <dgm:chMax val="0"/>
          <dgm:bulletEnabled val="1"/>
        </dgm:presLayoutVars>
      </dgm:prSet>
      <dgm:spPr/>
    </dgm:pt>
  </dgm:ptLst>
  <dgm:cxnLst>
    <dgm:cxn modelId="{68A7901C-D8C5-4579-9F50-C2D187458B51}" srcId="{4AE517E0-7334-4D54-9DF6-C4C1D499547E}" destId="{B050DED5-D1A9-406B-A26B-85A43368B1FC}" srcOrd="5" destOrd="0" parTransId="{4BD926E3-0587-426F-BC91-899A841AFC80}" sibTransId="{E30A2649-C0C6-48EE-AE6B-986259100740}"/>
    <dgm:cxn modelId="{59C7E721-CE4B-4578-B919-F4397166C7B5}" type="presOf" srcId="{FB39CF14-ACBE-4702-BD7E-C8303BACA93D}" destId="{2E1FD6FA-A658-431F-B21C-A4E43B03C2EC}" srcOrd="0" destOrd="0" presId="urn:microsoft.com/office/officeart/2005/8/layout/vList2"/>
    <dgm:cxn modelId="{FD85B129-77D8-4372-BB4D-879C2FB08EBB}" srcId="{4AE517E0-7334-4D54-9DF6-C4C1D499547E}" destId="{868DC57F-F4E1-48C2-B958-C37E9D432A88}" srcOrd="1" destOrd="0" parTransId="{0EB8B169-C09B-48EA-9FB3-D3F4A600C35D}" sibTransId="{3DD33600-711B-4C9B-AFCA-E4640EF8A090}"/>
    <dgm:cxn modelId="{9E72B438-1E94-4E21-8E0C-8A5CC9FDE2F1}" type="presOf" srcId="{DA95CFD5-6656-4A33-9D36-DBA7EB3612BC}" destId="{643AC2C6-47AF-4024-AD74-36AAEF7A996B}" srcOrd="0" destOrd="0" presId="urn:microsoft.com/office/officeart/2005/8/layout/vList2"/>
    <dgm:cxn modelId="{1CF3E53E-C17C-4D05-8D13-BC7BB811E4F3}" type="presOf" srcId="{4AE517E0-7334-4D54-9DF6-C4C1D499547E}" destId="{67A8779B-743B-4B3F-8CF5-79AB9CAB25C4}" srcOrd="0" destOrd="0" presId="urn:microsoft.com/office/officeart/2005/8/layout/vList2"/>
    <dgm:cxn modelId="{7B0CA95B-6FB0-43E1-BD33-AB8E0F6696E5}" type="presOf" srcId="{512D6566-762F-43E5-AC45-4C153AEEEF00}" destId="{7F7D4ED3-A2C9-49F2-B942-C8F3D2A1670F}" srcOrd="0" destOrd="0" presId="urn:microsoft.com/office/officeart/2005/8/layout/vList2"/>
    <dgm:cxn modelId="{B15F0961-A296-48A6-A0F6-DE6CDED183CA}" srcId="{4AE517E0-7334-4D54-9DF6-C4C1D499547E}" destId="{FB39CF14-ACBE-4702-BD7E-C8303BACA93D}" srcOrd="4" destOrd="0" parTransId="{CCEF25BF-BC09-47C9-9D7B-135332A2AA63}" sibTransId="{E505199D-5F5D-431C-9EF0-FCF76164EE89}"/>
    <dgm:cxn modelId="{48AE696E-720D-44D0-A0B8-6C537B90A39A}" srcId="{4AE517E0-7334-4D54-9DF6-C4C1D499547E}" destId="{512D6566-762F-43E5-AC45-4C153AEEEF00}" srcOrd="0" destOrd="0" parTransId="{9D2565D2-E1B6-471B-B48B-35734F9460DA}" sibTransId="{84C0FB77-086D-4133-AC1A-4996DE0DBB5E}"/>
    <dgm:cxn modelId="{AC6E1A79-5001-418D-9097-DD5E87B02FBA}" type="presOf" srcId="{B050DED5-D1A9-406B-A26B-85A43368B1FC}" destId="{7DC9066B-245B-42D5-A0F1-E4ABC08D9B27}" srcOrd="0" destOrd="0" presId="urn:microsoft.com/office/officeart/2005/8/layout/vList2"/>
    <dgm:cxn modelId="{5763C184-8F22-4EC8-A97D-7B5EE888CBAB}" srcId="{4AE517E0-7334-4D54-9DF6-C4C1D499547E}" destId="{DA95CFD5-6656-4A33-9D36-DBA7EB3612BC}" srcOrd="3" destOrd="0" parTransId="{CA69941F-01E2-496D-BCD3-55B90EE9BCA1}" sibTransId="{F490D2BC-6398-45B2-A57C-3B869F0AE1CC}"/>
    <dgm:cxn modelId="{B61A7DB2-A034-4FA7-AE91-207B31BC9E48}" type="presOf" srcId="{71FE4367-C96C-4355-9717-7786DC0ED1D7}" destId="{03C3C305-4745-46B5-A514-B6A857E63984}" srcOrd="0" destOrd="0" presId="urn:microsoft.com/office/officeart/2005/8/layout/vList2"/>
    <dgm:cxn modelId="{24A907D1-ABC8-4AB8-99B9-635242AD7027}" type="presOf" srcId="{868DC57F-F4E1-48C2-B958-C37E9D432A88}" destId="{874BA4A2-8E25-40E2-A046-213D90D45DCC}" srcOrd="0" destOrd="0" presId="urn:microsoft.com/office/officeart/2005/8/layout/vList2"/>
    <dgm:cxn modelId="{9D284CFE-337C-49B4-B3C0-A95FBECD4F01}" srcId="{4AE517E0-7334-4D54-9DF6-C4C1D499547E}" destId="{71FE4367-C96C-4355-9717-7786DC0ED1D7}" srcOrd="2" destOrd="0" parTransId="{32EBD500-8F73-4A4A-9185-BDCAC3030CE8}" sibTransId="{1242ED44-AE47-4A85-8383-E875CA608EBC}"/>
    <dgm:cxn modelId="{DA3CAE76-D236-43C7-BF40-1AE23FCC2049}" type="presParOf" srcId="{67A8779B-743B-4B3F-8CF5-79AB9CAB25C4}" destId="{7F7D4ED3-A2C9-49F2-B942-C8F3D2A1670F}" srcOrd="0" destOrd="0" presId="urn:microsoft.com/office/officeart/2005/8/layout/vList2"/>
    <dgm:cxn modelId="{25105A6F-8EE9-4CB4-9668-9506E070FEAF}" type="presParOf" srcId="{67A8779B-743B-4B3F-8CF5-79AB9CAB25C4}" destId="{2B8D3762-07D9-4508-BAAB-77C95F97B570}" srcOrd="1" destOrd="0" presId="urn:microsoft.com/office/officeart/2005/8/layout/vList2"/>
    <dgm:cxn modelId="{86D27B5F-AC58-46E7-8143-C09C0088AE77}" type="presParOf" srcId="{67A8779B-743B-4B3F-8CF5-79AB9CAB25C4}" destId="{874BA4A2-8E25-40E2-A046-213D90D45DCC}" srcOrd="2" destOrd="0" presId="urn:microsoft.com/office/officeart/2005/8/layout/vList2"/>
    <dgm:cxn modelId="{38800B4B-3762-4E69-9F8D-2495837F3069}" type="presParOf" srcId="{67A8779B-743B-4B3F-8CF5-79AB9CAB25C4}" destId="{F4D0BB8E-1E4A-4D30-84D0-B27AE096593C}" srcOrd="3" destOrd="0" presId="urn:microsoft.com/office/officeart/2005/8/layout/vList2"/>
    <dgm:cxn modelId="{2769FC51-1313-4EF4-84B3-2E2963221B3B}" type="presParOf" srcId="{67A8779B-743B-4B3F-8CF5-79AB9CAB25C4}" destId="{03C3C305-4745-46B5-A514-B6A857E63984}" srcOrd="4" destOrd="0" presId="urn:microsoft.com/office/officeart/2005/8/layout/vList2"/>
    <dgm:cxn modelId="{CE7984E8-63D3-413A-853D-33C6400867EA}" type="presParOf" srcId="{67A8779B-743B-4B3F-8CF5-79AB9CAB25C4}" destId="{3646B5C1-FA18-4D4A-88C3-320FA1D7D056}" srcOrd="5" destOrd="0" presId="urn:microsoft.com/office/officeart/2005/8/layout/vList2"/>
    <dgm:cxn modelId="{0694125C-97DC-4691-AD6E-3BAF20255F9D}" type="presParOf" srcId="{67A8779B-743B-4B3F-8CF5-79AB9CAB25C4}" destId="{643AC2C6-47AF-4024-AD74-36AAEF7A996B}" srcOrd="6" destOrd="0" presId="urn:microsoft.com/office/officeart/2005/8/layout/vList2"/>
    <dgm:cxn modelId="{44F8AAA0-D8BA-452D-82B2-A81C8C5D8A40}" type="presParOf" srcId="{67A8779B-743B-4B3F-8CF5-79AB9CAB25C4}" destId="{B99E9FB5-F259-426C-A971-DD120A9A7DB0}" srcOrd="7" destOrd="0" presId="urn:microsoft.com/office/officeart/2005/8/layout/vList2"/>
    <dgm:cxn modelId="{580A9F05-1E55-4D49-BDAC-55308E541090}" type="presParOf" srcId="{67A8779B-743B-4B3F-8CF5-79AB9CAB25C4}" destId="{2E1FD6FA-A658-431F-B21C-A4E43B03C2EC}" srcOrd="8" destOrd="0" presId="urn:microsoft.com/office/officeart/2005/8/layout/vList2"/>
    <dgm:cxn modelId="{30538816-BFB3-4608-9F96-98BA0D1E9744}" type="presParOf" srcId="{67A8779B-743B-4B3F-8CF5-79AB9CAB25C4}" destId="{584E8010-0531-4F29-BEE3-2487FE6BECCA}" srcOrd="9" destOrd="0" presId="urn:microsoft.com/office/officeart/2005/8/layout/vList2"/>
    <dgm:cxn modelId="{688CFBF3-0999-428C-9CD9-E9D3F5203F0A}" type="presParOf" srcId="{67A8779B-743B-4B3F-8CF5-79AB9CAB25C4}" destId="{7DC9066B-245B-42D5-A0F1-E4ABC08D9B27}"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B8A719C-FFD2-41B5-8213-067DF16B2E8F}" type="doc">
      <dgm:prSet loTypeId="urn:microsoft.com/office/officeart/2005/8/layout/target3" loCatId="relationship" qsTypeId="urn:microsoft.com/office/officeart/2005/8/quickstyle/simple1" qsCatId="simple" csTypeId="urn:microsoft.com/office/officeart/2005/8/colors/colorful2" csCatId="colorful"/>
      <dgm:spPr/>
      <dgm:t>
        <a:bodyPr/>
        <a:lstStyle/>
        <a:p>
          <a:endParaRPr lang="es-EC"/>
        </a:p>
      </dgm:t>
    </dgm:pt>
    <dgm:pt modelId="{E0990CF0-8E5A-4FDA-BE84-6B2D7EFDC3B0}">
      <dgm:prSet custT="1"/>
      <dgm:spPr/>
      <dgm:t>
        <a:bodyPr/>
        <a:lstStyle/>
        <a:p>
          <a:r>
            <a:rPr lang="es-EC" sz="1800"/>
            <a:t>Extracción de minerales preciosos desde la década de 1980</a:t>
          </a:r>
        </a:p>
      </dgm:t>
    </dgm:pt>
    <dgm:pt modelId="{D3137891-FFA2-4842-9319-E139EC15DA39}" type="parTrans" cxnId="{101FAACB-4ABD-4CEA-B241-4D0F350D224D}">
      <dgm:prSet/>
      <dgm:spPr/>
      <dgm:t>
        <a:bodyPr/>
        <a:lstStyle/>
        <a:p>
          <a:endParaRPr lang="es-EC"/>
        </a:p>
      </dgm:t>
    </dgm:pt>
    <dgm:pt modelId="{04246EB0-F549-4666-AD33-E15E2CB40A41}" type="sibTrans" cxnId="{101FAACB-4ABD-4CEA-B241-4D0F350D224D}">
      <dgm:prSet/>
      <dgm:spPr/>
      <dgm:t>
        <a:bodyPr/>
        <a:lstStyle/>
        <a:p>
          <a:endParaRPr lang="es-EC"/>
        </a:p>
      </dgm:t>
    </dgm:pt>
    <dgm:pt modelId="{FF4DD674-A7E6-4D39-B9AF-3F0B10F41CCA}" type="pres">
      <dgm:prSet presAssocID="{FB8A719C-FFD2-41B5-8213-067DF16B2E8F}" presName="Name0" presStyleCnt="0">
        <dgm:presLayoutVars>
          <dgm:chMax val="7"/>
          <dgm:dir/>
          <dgm:animLvl val="lvl"/>
          <dgm:resizeHandles val="exact"/>
        </dgm:presLayoutVars>
      </dgm:prSet>
      <dgm:spPr/>
    </dgm:pt>
    <dgm:pt modelId="{79EDCFA5-2184-43FA-9A08-92A73E762746}" type="pres">
      <dgm:prSet presAssocID="{E0990CF0-8E5A-4FDA-BE84-6B2D7EFDC3B0}" presName="circle1" presStyleLbl="node1" presStyleIdx="0" presStyleCnt="1"/>
      <dgm:spPr/>
    </dgm:pt>
    <dgm:pt modelId="{19144311-2EEA-4EF5-8089-8883FBC8B528}" type="pres">
      <dgm:prSet presAssocID="{E0990CF0-8E5A-4FDA-BE84-6B2D7EFDC3B0}" presName="space" presStyleCnt="0"/>
      <dgm:spPr/>
    </dgm:pt>
    <dgm:pt modelId="{404F2B72-1DFD-4484-AFBD-D58511B52D04}" type="pres">
      <dgm:prSet presAssocID="{E0990CF0-8E5A-4FDA-BE84-6B2D7EFDC3B0}" presName="rect1" presStyleLbl="alignAcc1" presStyleIdx="0" presStyleCnt="1"/>
      <dgm:spPr/>
    </dgm:pt>
    <dgm:pt modelId="{288B76EB-F57C-4639-9B2B-630307F313EB}" type="pres">
      <dgm:prSet presAssocID="{E0990CF0-8E5A-4FDA-BE84-6B2D7EFDC3B0}" presName="rect1ParTxNoCh" presStyleLbl="alignAcc1" presStyleIdx="0" presStyleCnt="1">
        <dgm:presLayoutVars>
          <dgm:chMax val="1"/>
          <dgm:bulletEnabled val="1"/>
        </dgm:presLayoutVars>
      </dgm:prSet>
      <dgm:spPr/>
    </dgm:pt>
  </dgm:ptLst>
  <dgm:cxnLst>
    <dgm:cxn modelId="{BB7AB24A-45EA-444F-A304-119960BAAF09}" type="presOf" srcId="{FB8A719C-FFD2-41B5-8213-067DF16B2E8F}" destId="{FF4DD674-A7E6-4D39-B9AF-3F0B10F41CCA}" srcOrd="0" destOrd="0" presId="urn:microsoft.com/office/officeart/2005/8/layout/target3"/>
    <dgm:cxn modelId="{C7627656-9540-46D2-8965-69591C1F27B1}" type="presOf" srcId="{E0990CF0-8E5A-4FDA-BE84-6B2D7EFDC3B0}" destId="{404F2B72-1DFD-4484-AFBD-D58511B52D04}" srcOrd="0" destOrd="0" presId="urn:microsoft.com/office/officeart/2005/8/layout/target3"/>
    <dgm:cxn modelId="{A6F45B57-96DE-471D-A03F-24F8D9517BBC}" type="presOf" srcId="{E0990CF0-8E5A-4FDA-BE84-6B2D7EFDC3B0}" destId="{288B76EB-F57C-4639-9B2B-630307F313EB}" srcOrd="1" destOrd="0" presId="urn:microsoft.com/office/officeart/2005/8/layout/target3"/>
    <dgm:cxn modelId="{101FAACB-4ABD-4CEA-B241-4D0F350D224D}" srcId="{FB8A719C-FFD2-41B5-8213-067DF16B2E8F}" destId="{E0990CF0-8E5A-4FDA-BE84-6B2D7EFDC3B0}" srcOrd="0" destOrd="0" parTransId="{D3137891-FFA2-4842-9319-E139EC15DA39}" sibTransId="{04246EB0-F549-4666-AD33-E15E2CB40A41}"/>
    <dgm:cxn modelId="{7DC7988A-2539-4BCB-AC5E-AA3BF894A3D5}" type="presParOf" srcId="{FF4DD674-A7E6-4D39-B9AF-3F0B10F41CCA}" destId="{79EDCFA5-2184-43FA-9A08-92A73E762746}" srcOrd="0" destOrd="0" presId="urn:microsoft.com/office/officeart/2005/8/layout/target3"/>
    <dgm:cxn modelId="{1016A8F8-9C29-46AF-8D41-5C5C4FE9EB88}" type="presParOf" srcId="{FF4DD674-A7E6-4D39-B9AF-3F0B10F41CCA}" destId="{19144311-2EEA-4EF5-8089-8883FBC8B528}" srcOrd="1" destOrd="0" presId="urn:microsoft.com/office/officeart/2005/8/layout/target3"/>
    <dgm:cxn modelId="{75AA2A7B-B35C-4662-8380-9BA00BE9F3D6}" type="presParOf" srcId="{FF4DD674-A7E6-4D39-B9AF-3F0B10F41CCA}" destId="{404F2B72-1DFD-4484-AFBD-D58511B52D04}" srcOrd="2" destOrd="0" presId="urn:microsoft.com/office/officeart/2005/8/layout/target3"/>
    <dgm:cxn modelId="{7A7718ED-CE5D-45C9-AAF6-BE32C04F3CC7}" type="presParOf" srcId="{FF4DD674-A7E6-4D39-B9AF-3F0B10F41CCA}" destId="{288B76EB-F57C-4639-9B2B-630307F313EB}" srcOrd="3" destOrd="0" presId="urn:microsoft.com/office/officeart/2005/8/layout/target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7868518-18BF-4420-A788-8A88E6117A50}" type="doc">
      <dgm:prSet loTypeId="urn:microsoft.com/office/officeart/2005/8/layout/process2" loCatId="process" qsTypeId="urn:microsoft.com/office/officeart/2005/8/quickstyle/simple1" qsCatId="simple" csTypeId="urn:microsoft.com/office/officeart/2005/8/colors/colorful3" csCatId="colorful" phldr="1"/>
      <dgm:spPr/>
      <dgm:t>
        <a:bodyPr/>
        <a:lstStyle/>
        <a:p>
          <a:endParaRPr lang="es-EC"/>
        </a:p>
      </dgm:t>
    </dgm:pt>
    <dgm:pt modelId="{71329DDE-ED39-403D-81AB-3739A48522B8}" type="pres">
      <dgm:prSet presAssocID="{17868518-18BF-4420-A788-8A88E6117A50}" presName="linearFlow" presStyleCnt="0">
        <dgm:presLayoutVars>
          <dgm:resizeHandles val="exact"/>
        </dgm:presLayoutVars>
      </dgm:prSet>
      <dgm:spPr/>
    </dgm:pt>
  </dgm:ptLst>
  <dgm:cxnLst>
    <dgm:cxn modelId="{868EA2BA-CE35-491E-9E91-4C4E3B884C38}" type="presOf" srcId="{17868518-18BF-4420-A788-8A88E6117A50}" destId="{71329DDE-ED39-403D-81AB-3739A48522B8}" srcOrd="0"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17CD37F-FE89-4A42-A3FA-3D9132A53A0E}" type="doc">
      <dgm:prSet loTypeId="urn:microsoft.com/office/officeart/2005/8/layout/vList2" loCatId="list" qsTypeId="urn:microsoft.com/office/officeart/2005/8/quickstyle/simple2" qsCatId="simple" csTypeId="urn:microsoft.com/office/officeart/2005/8/colors/accent6_1" csCatId="accent6" phldr="1"/>
      <dgm:spPr/>
    </dgm:pt>
    <dgm:pt modelId="{1458B589-2E03-4B28-88CB-80319F2191BB}">
      <dgm:prSet phldrT="[Texto]" custT="1"/>
      <dgm:spPr/>
      <dgm:t>
        <a:bodyPr/>
        <a:lstStyle/>
        <a:p>
          <a:r>
            <a:rPr lang="es-EC" sz="1250" dirty="0"/>
            <a:t>Definir categorías y subcategorías de las variables geográficas en las dimensiones del desarrollo sostenible: económico, social y ambiental, su obtención, catalogación y su posterior modelamiento cartográfico conceptual mediante análisis multicriterio.</a:t>
          </a:r>
        </a:p>
      </dgm:t>
    </dgm:pt>
    <dgm:pt modelId="{3FE574EE-36CC-4F09-920A-FE291EDA844D}" type="parTrans" cxnId="{A13C8669-2558-46E5-85EE-5AA391670884}">
      <dgm:prSet/>
      <dgm:spPr/>
      <dgm:t>
        <a:bodyPr/>
        <a:lstStyle/>
        <a:p>
          <a:endParaRPr lang="es-EC" sz="1250"/>
        </a:p>
      </dgm:t>
    </dgm:pt>
    <dgm:pt modelId="{934A0083-5A64-4255-8A43-5BA1347BA9C7}" type="sibTrans" cxnId="{A13C8669-2558-46E5-85EE-5AA391670884}">
      <dgm:prSet/>
      <dgm:spPr/>
      <dgm:t>
        <a:bodyPr/>
        <a:lstStyle/>
        <a:p>
          <a:endParaRPr lang="es-EC" sz="1250"/>
        </a:p>
      </dgm:t>
    </dgm:pt>
    <dgm:pt modelId="{F711FD3C-9D5A-4CB6-9CF4-1C690134E93C}">
      <dgm:prSet phldrT="[Texto]" custT="1"/>
      <dgm:spPr/>
      <dgm:t>
        <a:bodyPr/>
        <a:lstStyle/>
        <a:p>
          <a:r>
            <a:rPr lang="es-EC" sz="1250"/>
            <a:t>Generar un modelo hidrológico, que permita determinar el flujo de contaminantes en la CHMRP provenientes de la actividad minera.</a:t>
          </a:r>
        </a:p>
      </dgm:t>
    </dgm:pt>
    <dgm:pt modelId="{D44D1AEB-B00F-4FA0-B706-C379C569878C}" type="parTrans" cxnId="{914ECE87-ECBF-46A2-A5CF-C26ED22DEFE8}">
      <dgm:prSet/>
      <dgm:spPr/>
      <dgm:t>
        <a:bodyPr/>
        <a:lstStyle/>
        <a:p>
          <a:endParaRPr lang="es-EC" sz="1250"/>
        </a:p>
      </dgm:t>
    </dgm:pt>
    <dgm:pt modelId="{2540B0E2-22A7-4418-BCDB-E3E776078BBE}" type="sibTrans" cxnId="{914ECE87-ECBF-46A2-A5CF-C26ED22DEFE8}">
      <dgm:prSet/>
      <dgm:spPr/>
      <dgm:t>
        <a:bodyPr/>
        <a:lstStyle/>
        <a:p>
          <a:endParaRPr lang="es-EC" sz="1250"/>
        </a:p>
      </dgm:t>
    </dgm:pt>
    <dgm:pt modelId="{F7B23335-B62A-430E-97BF-DB4E755BAE11}">
      <dgm:prSet phldrT="[Texto]" custT="1"/>
      <dgm:spPr/>
      <dgm:t>
        <a:bodyPr/>
        <a:lstStyle/>
        <a:p>
          <a:r>
            <a:rPr lang="es-EC" sz="1250"/>
            <a:t>Calcular el índice de sequía o aridez, mediante el método de Palfai, que sirve para estimar la frecuencia y peligrosidad de una sequía, facilitando la consiguiente determinación de niveles de riesgo, uniendo las variables climáticas de precipitación y temperatura que servirá como insumo para el ADM.</a:t>
          </a:r>
        </a:p>
      </dgm:t>
    </dgm:pt>
    <dgm:pt modelId="{A7D0110A-42B2-4334-96A0-5EE9527A08DD}" type="parTrans" cxnId="{0FFE73BC-B433-435A-B16E-4603FE1C2298}">
      <dgm:prSet/>
      <dgm:spPr/>
      <dgm:t>
        <a:bodyPr/>
        <a:lstStyle/>
        <a:p>
          <a:endParaRPr lang="es-EC" sz="1250"/>
        </a:p>
      </dgm:t>
    </dgm:pt>
    <dgm:pt modelId="{F51F267A-A949-4D98-AD6A-680F3440D0D1}" type="sibTrans" cxnId="{0FFE73BC-B433-435A-B16E-4603FE1C2298}">
      <dgm:prSet/>
      <dgm:spPr/>
      <dgm:t>
        <a:bodyPr/>
        <a:lstStyle/>
        <a:p>
          <a:endParaRPr lang="es-EC" sz="1250"/>
        </a:p>
      </dgm:t>
    </dgm:pt>
    <dgm:pt modelId="{F6A4BDAC-3B0E-409B-8D9B-1E093019C336}">
      <dgm:prSet phldrT="[Texto]" custT="1"/>
      <dgm:spPr/>
      <dgm:t>
        <a:bodyPr/>
        <a:lstStyle/>
        <a:p>
          <a:r>
            <a:rPr lang="es-EC" sz="1250"/>
            <a:t>Determinar la técnica más adecuada de ponderación de los criterios mediante diferentes técnicas de ADM y análisis Saaty AHP.</a:t>
          </a:r>
        </a:p>
      </dgm:t>
    </dgm:pt>
    <dgm:pt modelId="{B1BC4D92-328A-44A2-AA9D-A3B7DD9B8F36}" type="parTrans" cxnId="{06D72094-5C75-4B22-A985-DCD97E90152A}">
      <dgm:prSet/>
      <dgm:spPr/>
      <dgm:t>
        <a:bodyPr/>
        <a:lstStyle/>
        <a:p>
          <a:endParaRPr lang="es-EC" sz="1250"/>
        </a:p>
      </dgm:t>
    </dgm:pt>
    <dgm:pt modelId="{D984E1C3-4EB2-493E-B17B-F33008C4B4C0}" type="sibTrans" cxnId="{06D72094-5C75-4B22-A985-DCD97E90152A}">
      <dgm:prSet/>
      <dgm:spPr/>
      <dgm:t>
        <a:bodyPr/>
        <a:lstStyle/>
        <a:p>
          <a:endParaRPr lang="es-EC" sz="1250"/>
        </a:p>
      </dgm:t>
    </dgm:pt>
    <dgm:pt modelId="{DB4DBEB1-D9D8-435D-A918-8E663B46417B}">
      <dgm:prSet phldrT="[Texto]" custT="1"/>
      <dgm:spPr/>
      <dgm:t>
        <a:bodyPr/>
        <a:lstStyle/>
        <a:p>
          <a:r>
            <a:rPr lang="es-EC" sz="1250"/>
            <a:t>Realizar el análisis espacial y multicriterio para determinar las zonas adecuadas para la ubicación de plantas de tratamiento de aguas, mediante herramientas geo informáticas.</a:t>
          </a:r>
        </a:p>
      </dgm:t>
    </dgm:pt>
    <dgm:pt modelId="{567354FB-B916-4C6D-A36E-FD32B631A1C3}" type="parTrans" cxnId="{EB11BAE2-D971-4C95-9CC0-54619EF2FABC}">
      <dgm:prSet/>
      <dgm:spPr/>
      <dgm:t>
        <a:bodyPr/>
        <a:lstStyle/>
        <a:p>
          <a:endParaRPr lang="es-EC" sz="1250"/>
        </a:p>
      </dgm:t>
    </dgm:pt>
    <dgm:pt modelId="{522EF350-5FC9-4CF2-85E5-325C1862F227}" type="sibTrans" cxnId="{EB11BAE2-D971-4C95-9CC0-54619EF2FABC}">
      <dgm:prSet/>
      <dgm:spPr/>
      <dgm:t>
        <a:bodyPr/>
        <a:lstStyle/>
        <a:p>
          <a:endParaRPr lang="es-EC" sz="1250"/>
        </a:p>
      </dgm:t>
    </dgm:pt>
    <dgm:pt modelId="{D7A228B5-D053-4FE5-A844-E7CF5EC65418}">
      <dgm:prSet phldrT="[Texto]" custT="1"/>
      <dgm:spPr/>
      <dgm:t>
        <a:bodyPr/>
        <a:lstStyle/>
        <a:p>
          <a:r>
            <a:rPr lang="es-EC" sz="1250"/>
            <a:t>Analizar el impacto ambiental de la implementación de la Planta de Tratamiento de Aguas en la etapa de funcionamiento.</a:t>
          </a:r>
        </a:p>
      </dgm:t>
    </dgm:pt>
    <dgm:pt modelId="{E44501B7-2137-47B3-8E73-3C0190E8B527}" type="parTrans" cxnId="{ECF611B3-D298-4530-ACCD-E45331B51A31}">
      <dgm:prSet/>
      <dgm:spPr/>
      <dgm:t>
        <a:bodyPr/>
        <a:lstStyle/>
        <a:p>
          <a:endParaRPr lang="es-EC" sz="1250"/>
        </a:p>
      </dgm:t>
    </dgm:pt>
    <dgm:pt modelId="{FE52B25B-106B-4EA2-AA8D-628A88756255}" type="sibTrans" cxnId="{ECF611B3-D298-4530-ACCD-E45331B51A31}">
      <dgm:prSet/>
      <dgm:spPr/>
      <dgm:t>
        <a:bodyPr/>
        <a:lstStyle/>
        <a:p>
          <a:endParaRPr lang="es-EC" sz="1250"/>
        </a:p>
      </dgm:t>
    </dgm:pt>
    <dgm:pt modelId="{46BE0F50-3C6B-46DC-8325-1B04721CD087}" type="pres">
      <dgm:prSet presAssocID="{B17CD37F-FE89-4A42-A3FA-3D9132A53A0E}" presName="linear" presStyleCnt="0">
        <dgm:presLayoutVars>
          <dgm:animLvl val="lvl"/>
          <dgm:resizeHandles val="exact"/>
        </dgm:presLayoutVars>
      </dgm:prSet>
      <dgm:spPr/>
    </dgm:pt>
    <dgm:pt modelId="{80152702-A9E8-483D-9470-D4353FCAF071}" type="pres">
      <dgm:prSet presAssocID="{1458B589-2E03-4B28-88CB-80319F2191BB}" presName="parentText" presStyleLbl="node1" presStyleIdx="0" presStyleCnt="6">
        <dgm:presLayoutVars>
          <dgm:chMax val="0"/>
          <dgm:bulletEnabled val="1"/>
        </dgm:presLayoutVars>
      </dgm:prSet>
      <dgm:spPr/>
    </dgm:pt>
    <dgm:pt modelId="{A2CA6383-71D4-4DFF-9395-41B459FB2AFC}" type="pres">
      <dgm:prSet presAssocID="{934A0083-5A64-4255-8A43-5BA1347BA9C7}" presName="spacer" presStyleCnt="0"/>
      <dgm:spPr/>
    </dgm:pt>
    <dgm:pt modelId="{F84EE86D-7512-487F-BF1E-33CF23516200}" type="pres">
      <dgm:prSet presAssocID="{F711FD3C-9D5A-4CB6-9CF4-1C690134E93C}" presName="parentText" presStyleLbl="node1" presStyleIdx="1" presStyleCnt="6">
        <dgm:presLayoutVars>
          <dgm:chMax val="0"/>
          <dgm:bulletEnabled val="1"/>
        </dgm:presLayoutVars>
      </dgm:prSet>
      <dgm:spPr/>
    </dgm:pt>
    <dgm:pt modelId="{895914B6-811C-4C0C-B3AE-F701863ABC8D}" type="pres">
      <dgm:prSet presAssocID="{2540B0E2-22A7-4418-BCDB-E3E776078BBE}" presName="spacer" presStyleCnt="0"/>
      <dgm:spPr/>
    </dgm:pt>
    <dgm:pt modelId="{AE98E630-9F0A-4585-A01C-E3DB0A3106FE}" type="pres">
      <dgm:prSet presAssocID="{F7B23335-B62A-430E-97BF-DB4E755BAE11}" presName="parentText" presStyleLbl="node1" presStyleIdx="2" presStyleCnt="6">
        <dgm:presLayoutVars>
          <dgm:chMax val="0"/>
          <dgm:bulletEnabled val="1"/>
        </dgm:presLayoutVars>
      </dgm:prSet>
      <dgm:spPr/>
    </dgm:pt>
    <dgm:pt modelId="{B18E4959-5418-4CEE-A546-334B77574503}" type="pres">
      <dgm:prSet presAssocID="{F51F267A-A949-4D98-AD6A-680F3440D0D1}" presName="spacer" presStyleCnt="0"/>
      <dgm:spPr/>
    </dgm:pt>
    <dgm:pt modelId="{172935FC-C336-49CE-917D-15D7367B64A9}" type="pres">
      <dgm:prSet presAssocID="{F6A4BDAC-3B0E-409B-8D9B-1E093019C336}" presName="parentText" presStyleLbl="node1" presStyleIdx="3" presStyleCnt="6">
        <dgm:presLayoutVars>
          <dgm:chMax val="0"/>
          <dgm:bulletEnabled val="1"/>
        </dgm:presLayoutVars>
      </dgm:prSet>
      <dgm:spPr/>
    </dgm:pt>
    <dgm:pt modelId="{C441E11E-8D75-4710-9086-0FBC9DC59D88}" type="pres">
      <dgm:prSet presAssocID="{D984E1C3-4EB2-493E-B17B-F33008C4B4C0}" presName="spacer" presStyleCnt="0"/>
      <dgm:spPr/>
    </dgm:pt>
    <dgm:pt modelId="{E44B7B88-5C54-48A0-9E0C-96B8899BD0C1}" type="pres">
      <dgm:prSet presAssocID="{DB4DBEB1-D9D8-435D-A918-8E663B46417B}" presName="parentText" presStyleLbl="node1" presStyleIdx="4" presStyleCnt="6">
        <dgm:presLayoutVars>
          <dgm:chMax val="0"/>
          <dgm:bulletEnabled val="1"/>
        </dgm:presLayoutVars>
      </dgm:prSet>
      <dgm:spPr/>
    </dgm:pt>
    <dgm:pt modelId="{D6896E9B-7ACF-4910-965E-287094EA9E2E}" type="pres">
      <dgm:prSet presAssocID="{522EF350-5FC9-4CF2-85E5-325C1862F227}" presName="spacer" presStyleCnt="0"/>
      <dgm:spPr/>
    </dgm:pt>
    <dgm:pt modelId="{C128C3E2-4A09-4003-B02F-5A7CBF1998CB}" type="pres">
      <dgm:prSet presAssocID="{D7A228B5-D053-4FE5-A844-E7CF5EC65418}" presName="parentText" presStyleLbl="node1" presStyleIdx="5" presStyleCnt="6">
        <dgm:presLayoutVars>
          <dgm:chMax val="0"/>
          <dgm:bulletEnabled val="1"/>
        </dgm:presLayoutVars>
      </dgm:prSet>
      <dgm:spPr/>
    </dgm:pt>
  </dgm:ptLst>
  <dgm:cxnLst>
    <dgm:cxn modelId="{038BCF03-FD60-496D-B4BD-D6AE64F3F460}" type="presOf" srcId="{D7A228B5-D053-4FE5-A844-E7CF5EC65418}" destId="{C128C3E2-4A09-4003-B02F-5A7CBF1998CB}" srcOrd="0" destOrd="0" presId="urn:microsoft.com/office/officeart/2005/8/layout/vList2"/>
    <dgm:cxn modelId="{30D6E863-0F00-400A-8CA3-17A2037C9308}" type="presOf" srcId="{F7B23335-B62A-430E-97BF-DB4E755BAE11}" destId="{AE98E630-9F0A-4585-A01C-E3DB0A3106FE}" srcOrd="0" destOrd="0" presId="urn:microsoft.com/office/officeart/2005/8/layout/vList2"/>
    <dgm:cxn modelId="{A13C8669-2558-46E5-85EE-5AA391670884}" srcId="{B17CD37F-FE89-4A42-A3FA-3D9132A53A0E}" destId="{1458B589-2E03-4B28-88CB-80319F2191BB}" srcOrd="0" destOrd="0" parTransId="{3FE574EE-36CC-4F09-920A-FE291EDA844D}" sibTransId="{934A0083-5A64-4255-8A43-5BA1347BA9C7}"/>
    <dgm:cxn modelId="{914ECE87-ECBF-46A2-A5CF-C26ED22DEFE8}" srcId="{B17CD37F-FE89-4A42-A3FA-3D9132A53A0E}" destId="{F711FD3C-9D5A-4CB6-9CF4-1C690134E93C}" srcOrd="1" destOrd="0" parTransId="{D44D1AEB-B00F-4FA0-B706-C379C569878C}" sibTransId="{2540B0E2-22A7-4418-BCDB-E3E776078BBE}"/>
    <dgm:cxn modelId="{06D72094-5C75-4B22-A985-DCD97E90152A}" srcId="{B17CD37F-FE89-4A42-A3FA-3D9132A53A0E}" destId="{F6A4BDAC-3B0E-409B-8D9B-1E093019C336}" srcOrd="3" destOrd="0" parTransId="{B1BC4D92-328A-44A2-AA9D-A3B7DD9B8F36}" sibTransId="{D984E1C3-4EB2-493E-B17B-F33008C4B4C0}"/>
    <dgm:cxn modelId="{ECF611B3-D298-4530-ACCD-E45331B51A31}" srcId="{B17CD37F-FE89-4A42-A3FA-3D9132A53A0E}" destId="{D7A228B5-D053-4FE5-A844-E7CF5EC65418}" srcOrd="5" destOrd="0" parTransId="{E44501B7-2137-47B3-8E73-3C0190E8B527}" sibTransId="{FE52B25B-106B-4EA2-AA8D-628A88756255}"/>
    <dgm:cxn modelId="{0FFE73BC-B433-435A-B16E-4603FE1C2298}" srcId="{B17CD37F-FE89-4A42-A3FA-3D9132A53A0E}" destId="{F7B23335-B62A-430E-97BF-DB4E755BAE11}" srcOrd="2" destOrd="0" parTransId="{A7D0110A-42B2-4334-96A0-5EE9527A08DD}" sibTransId="{F51F267A-A949-4D98-AD6A-680F3440D0D1}"/>
    <dgm:cxn modelId="{0CBA24C0-4830-4ECC-8159-ED92F9C9D1A0}" type="presOf" srcId="{F6A4BDAC-3B0E-409B-8D9B-1E093019C336}" destId="{172935FC-C336-49CE-917D-15D7367B64A9}" srcOrd="0" destOrd="0" presId="urn:microsoft.com/office/officeart/2005/8/layout/vList2"/>
    <dgm:cxn modelId="{C08FAEDA-E078-489E-A78F-D8CF68BCDEE8}" type="presOf" srcId="{B17CD37F-FE89-4A42-A3FA-3D9132A53A0E}" destId="{46BE0F50-3C6B-46DC-8325-1B04721CD087}" srcOrd="0" destOrd="0" presId="urn:microsoft.com/office/officeart/2005/8/layout/vList2"/>
    <dgm:cxn modelId="{EB11BAE2-D971-4C95-9CC0-54619EF2FABC}" srcId="{B17CD37F-FE89-4A42-A3FA-3D9132A53A0E}" destId="{DB4DBEB1-D9D8-435D-A918-8E663B46417B}" srcOrd="4" destOrd="0" parTransId="{567354FB-B916-4C6D-A36E-FD32B631A1C3}" sibTransId="{522EF350-5FC9-4CF2-85E5-325C1862F227}"/>
    <dgm:cxn modelId="{052C8AF3-9AF3-4D55-A3F1-3C482E352AA6}" type="presOf" srcId="{F711FD3C-9D5A-4CB6-9CF4-1C690134E93C}" destId="{F84EE86D-7512-487F-BF1E-33CF23516200}" srcOrd="0" destOrd="0" presId="urn:microsoft.com/office/officeart/2005/8/layout/vList2"/>
    <dgm:cxn modelId="{E68004F6-FFD8-4F0D-9E14-98A6711E463A}" type="presOf" srcId="{DB4DBEB1-D9D8-435D-A918-8E663B46417B}" destId="{E44B7B88-5C54-48A0-9E0C-96B8899BD0C1}" srcOrd="0" destOrd="0" presId="urn:microsoft.com/office/officeart/2005/8/layout/vList2"/>
    <dgm:cxn modelId="{A6F348FF-E4A9-4588-8E51-220D88747B37}" type="presOf" srcId="{1458B589-2E03-4B28-88CB-80319F2191BB}" destId="{80152702-A9E8-483D-9470-D4353FCAF071}" srcOrd="0" destOrd="0" presId="urn:microsoft.com/office/officeart/2005/8/layout/vList2"/>
    <dgm:cxn modelId="{1D71BC23-7547-4798-BE48-F5F8762AF943}" type="presParOf" srcId="{46BE0F50-3C6B-46DC-8325-1B04721CD087}" destId="{80152702-A9E8-483D-9470-D4353FCAF071}" srcOrd="0" destOrd="0" presId="urn:microsoft.com/office/officeart/2005/8/layout/vList2"/>
    <dgm:cxn modelId="{D76975B9-A7D2-468B-A177-AE32B36C034E}" type="presParOf" srcId="{46BE0F50-3C6B-46DC-8325-1B04721CD087}" destId="{A2CA6383-71D4-4DFF-9395-41B459FB2AFC}" srcOrd="1" destOrd="0" presId="urn:microsoft.com/office/officeart/2005/8/layout/vList2"/>
    <dgm:cxn modelId="{03FF2A89-15C3-462F-A6CC-E77A74DEC7DA}" type="presParOf" srcId="{46BE0F50-3C6B-46DC-8325-1B04721CD087}" destId="{F84EE86D-7512-487F-BF1E-33CF23516200}" srcOrd="2" destOrd="0" presId="urn:microsoft.com/office/officeart/2005/8/layout/vList2"/>
    <dgm:cxn modelId="{86DB88D3-802D-437E-A685-E51E8012C08A}" type="presParOf" srcId="{46BE0F50-3C6B-46DC-8325-1B04721CD087}" destId="{895914B6-811C-4C0C-B3AE-F701863ABC8D}" srcOrd="3" destOrd="0" presId="urn:microsoft.com/office/officeart/2005/8/layout/vList2"/>
    <dgm:cxn modelId="{95CF0FB1-C7C3-4EF7-A46A-7CBCCA3C99FB}" type="presParOf" srcId="{46BE0F50-3C6B-46DC-8325-1B04721CD087}" destId="{AE98E630-9F0A-4585-A01C-E3DB0A3106FE}" srcOrd="4" destOrd="0" presId="urn:microsoft.com/office/officeart/2005/8/layout/vList2"/>
    <dgm:cxn modelId="{030AED62-16AA-4A58-A731-7842E92743C4}" type="presParOf" srcId="{46BE0F50-3C6B-46DC-8325-1B04721CD087}" destId="{B18E4959-5418-4CEE-A546-334B77574503}" srcOrd="5" destOrd="0" presId="urn:microsoft.com/office/officeart/2005/8/layout/vList2"/>
    <dgm:cxn modelId="{0D689241-B347-4B12-BC44-815CB6C4F829}" type="presParOf" srcId="{46BE0F50-3C6B-46DC-8325-1B04721CD087}" destId="{172935FC-C336-49CE-917D-15D7367B64A9}" srcOrd="6" destOrd="0" presId="urn:microsoft.com/office/officeart/2005/8/layout/vList2"/>
    <dgm:cxn modelId="{C752C716-C981-4FB3-9A10-7E08281C443E}" type="presParOf" srcId="{46BE0F50-3C6B-46DC-8325-1B04721CD087}" destId="{C441E11E-8D75-4710-9086-0FBC9DC59D88}" srcOrd="7" destOrd="0" presId="urn:microsoft.com/office/officeart/2005/8/layout/vList2"/>
    <dgm:cxn modelId="{BF7005B3-7DBC-4C15-A291-5C3E185A4B0D}" type="presParOf" srcId="{46BE0F50-3C6B-46DC-8325-1B04721CD087}" destId="{E44B7B88-5C54-48A0-9E0C-96B8899BD0C1}" srcOrd="8" destOrd="0" presId="urn:microsoft.com/office/officeart/2005/8/layout/vList2"/>
    <dgm:cxn modelId="{F5244162-D9CE-4662-B91C-F510E68A8190}" type="presParOf" srcId="{46BE0F50-3C6B-46DC-8325-1B04721CD087}" destId="{D6896E9B-7ACF-4910-965E-287094EA9E2E}" srcOrd="9" destOrd="0" presId="urn:microsoft.com/office/officeart/2005/8/layout/vList2"/>
    <dgm:cxn modelId="{E6FE8D78-F83E-4F1F-97E3-B13D80AB57C8}" type="presParOf" srcId="{46BE0F50-3C6B-46DC-8325-1B04721CD087}" destId="{C128C3E2-4A09-4003-B02F-5A7CBF1998CB}" srcOrd="1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6BF397-0D96-4033-8A2B-3AF6B7858583}">
      <dsp:nvSpPr>
        <dsp:cNvPr id="0" name=""/>
        <dsp:cNvSpPr/>
      </dsp:nvSpPr>
      <dsp:spPr>
        <a:xfrm>
          <a:off x="-6126981" y="-937410"/>
          <a:ext cx="7293488" cy="7293488"/>
        </a:xfrm>
        <a:prstGeom prst="blockArc">
          <a:avLst>
            <a:gd name="adj1" fmla="val 18900000"/>
            <a:gd name="adj2" fmla="val 2700000"/>
            <a:gd name="adj3" fmla="val 296"/>
          </a:avLst>
        </a:pr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514E183-E59A-474B-B95A-A617DBF20411}">
      <dsp:nvSpPr>
        <dsp:cNvPr id="0" name=""/>
        <dsp:cNvSpPr/>
      </dsp:nvSpPr>
      <dsp:spPr>
        <a:xfrm>
          <a:off x="434398" y="285347"/>
          <a:ext cx="7617019" cy="570477"/>
        </a:xfrm>
        <a:prstGeom prst="rect">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78740" rIns="78740" bIns="78740" numCol="1" spcCol="1270" anchor="ctr" anchorCtr="0">
          <a:noAutofit/>
        </a:bodyPr>
        <a:lstStyle/>
        <a:p>
          <a:pPr marL="0" lvl="0" indent="0" algn="l" defTabSz="1377950">
            <a:lnSpc>
              <a:spcPct val="90000"/>
            </a:lnSpc>
            <a:spcBef>
              <a:spcPct val="0"/>
            </a:spcBef>
            <a:spcAft>
              <a:spcPct val="35000"/>
            </a:spcAft>
            <a:buNone/>
          </a:pPr>
          <a:r>
            <a:rPr lang="es-EC" sz="3100" kern="1200" dirty="0">
              <a:solidFill>
                <a:schemeClr val="tx1"/>
              </a:solidFill>
              <a:latin typeface="+mj-lt"/>
            </a:rPr>
            <a:t>Antecedentes</a:t>
          </a:r>
        </a:p>
      </dsp:txBody>
      <dsp:txXfrm>
        <a:off x="434398" y="285347"/>
        <a:ext cx="7617019" cy="570477"/>
      </dsp:txXfrm>
    </dsp:sp>
    <dsp:sp modelId="{40D4389A-64C5-4CD7-A545-9BAA649BC14E}">
      <dsp:nvSpPr>
        <dsp:cNvPr id="0" name=""/>
        <dsp:cNvSpPr/>
      </dsp:nvSpPr>
      <dsp:spPr>
        <a:xfrm>
          <a:off x="77849" y="214037"/>
          <a:ext cx="713096" cy="713096"/>
        </a:xfrm>
        <a:prstGeom prst="ellipse">
          <a:avLst/>
        </a:prstGeom>
        <a:solidFill>
          <a:schemeClr val="accent3"/>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7FA5B96-FBE3-4F3F-A211-78E78F368813}">
      <dsp:nvSpPr>
        <dsp:cNvPr id="0" name=""/>
        <dsp:cNvSpPr/>
      </dsp:nvSpPr>
      <dsp:spPr>
        <a:xfrm>
          <a:off x="903654" y="1140954"/>
          <a:ext cx="7147763" cy="570477"/>
        </a:xfrm>
        <a:prstGeom prst="rect">
          <a:avLst/>
        </a:prstGeom>
        <a:solidFill>
          <a:schemeClr val="accent1">
            <a:shade val="80000"/>
            <a:hueOff val="63139"/>
            <a:satOff val="-4692"/>
            <a:lumOff val="61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78740" rIns="78740" bIns="78740" numCol="1" spcCol="1270" anchor="ctr" anchorCtr="0">
          <a:noAutofit/>
        </a:bodyPr>
        <a:lstStyle/>
        <a:p>
          <a:pPr marL="0" lvl="0" indent="0" algn="l" defTabSz="1377950">
            <a:lnSpc>
              <a:spcPct val="90000"/>
            </a:lnSpc>
            <a:spcBef>
              <a:spcPct val="0"/>
            </a:spcBef>
            <a:spcAft>
              <a:spcPct val="35000"/>
            </a:spcAft>
            <a:buNone/>
          </a:pPr>
          <a:r>
            <a:rPr lang="es-EC" sz="3100" kern="1200" dirty="0">
              <a:solidFill>
                <a:schemeClr val="tx1"/>
              </a:solidFill>
              <a:latin typeface="+mj-lt"/>
            </a:rPr>
            <a:t>Planteamiento del problema</a:t>
          </a:r>
        </a:p>
      </dsp:txBody>
      <dsp:txXfrm>
        <a:off x="903654" y="1140954"/>
        <a:ext cx="7147763" cy="570477"/>
      </dsp:txXfrm>
    </dsp:sp>
    <dsp:sp modelId="{B0FF473C-E7EC-42BE-8E2C-6DD38EE0D984}">
      <dsp:nvSpPr>
        <dsp:cNvPr id="0" name=""/>
        <dsp:cNvSpPr/>
      </dsp:nvSpPr>
      <dsp:spPr>
        <a:xfrm>
          <a:off x="547106" y="1069644"/>
          <a:ext cx="713096" cy="713096"/>
        </a:xfrm>
        <a:prstGeom prst="ellipse">
          <a:avLst/>
        </a:prstGeom>
        <a:solidFill>
          <a:schemeClr val="accent3"/>
        </a:solidFill>
        <a:ln w="25400" cap="flat" cmpd="sng" algn="ctr">
          <a:solidFill>
            <a:schemeClr val="accent1">
              <a:shade val="80000"/>
              <a:hueOff val="63139"/>
              <a:satOff val="-4692"/>
              <a:lumOff val="6107"/>
              <a:alphaOff val="0"/>
            </a:schemeClr>
          </a:solidFill>
          <a:prstDash val="solid"/>
        </a:ln>
        <a:effectLst/>
      </dsp:spPr>
      <dsp:style>
        <a:lnRef idx="2">
          <a:scrgbClr r="0" g="0" b="0"/>
        </a:lnRef>
        <a:fillRef idx="1">
          <a:scrgbClr r="0" g="0" b="0"/>
        </a:fillRef>
        <a:effectRef idx="0">
          <a:scrgbClr r="0" g="0" b="0"/>
        </a:effectRef>
        <a:fontRef idx="minor"/>
      </dsp:style>
    </dsp:sp>
    <dsp:sp modelId="{FBB355D6-235A-472F-BB01-548C71ADD1E8}">
      <dsp:nvSpPr>
        <dsp:cNvPr id="0" name=""/>
        <dsp:cNvSpPr/>
      </dsp:nvSpPr>
      <dsp:spPr>
        <a:xfrm>
          <a:off x="1118233" y="1996562"/>
          <a:ext cx="6933183" cy="570477"/>
        </a:xfrm>
        <a:prstGeom prst="rect">
          <a:avLst/>
        </a:prstGeom>
        <a:solidFill>
          <a:schemeClr val="accent1">
            <a:shade val="80000"/>
            <a:hueOff val="126277"/>
            <a:satOff val="-9383"/>
            <a:lumOff val="122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78740" rIns="78740" bIns="78740" numCol="1" spcCol="1270" anchor="ctr" anchorCtr="0">
          <a:noAutofit/>
        </a:bodyPr>
        <a:lstStyle/>
        <a:p>
          <a:pPr marL="0" lvl="0" indent="0" algn="l" defTabSz="1377950">
            <a:lnSpc>
              <a:spcPct val="90000"/>
            </a:lnSpc>
            <a:spcBef>
              <a:spcPct val="0"/>
            </a:spcBef>
            <a:spcAft>
              <a:spcPct val="35000"/>
            </a:spcAft>
            <a:buNone/>
          </a:pPr>
          <a:r>
            <a:rPr lang="es-EC" sz="3100" kern="1200" dirty="0">
              <a:solidFill>
                <a:schemeClr val="tx1"/>
              </a:solidFill>
              <a:latin typeface="+mj-lt"/>
            </a:rPr>
            <a:t>Objetivos</a:t>
          </a:r>
        </a:p>
      </dsp:txBody>
      <dsp:txXfrm>
        <a:off x="1118233" y="1996562"/>
        <a:ext cx="6933183" cy="570477"/>
      </dsp:txXfrm>
    </dsp:sp>
    <dsp:sp modelId="{1D2F67E0-52EA-4510-9A5D-8DB821702163}">
      <dsp:nvSpPr>
        <dsp:cNvPr id="0" name=""/>
        <dsp:cNvSpPr/>
      </dsp:nvSpPr>
      <dsp:spPr>
        <a:xfrm>
          <a:off x="761685" y="1925252"/>
          <a:ext cx="713096" cy="713096"/>
        </a:xfrm>
        <a:prstGeom prst="ellipse">
          <a:avLst/>
        </a:prstGeom>
        <a:solidFill>
          <a:schemeClr val="accent3"/>
        </a:solidFill>
        <a:ln w="25400" cap="flat" cmpd="sng" algn="ctr">
          <a:solidFill>
            <a:schemeClr val="accent1">
              <a:shade val="80000"/>
              <a:hueOff val="126277"/>
              <a:satOff val="-9383"/>
              <a:lumOff val="12214"/>
              <a:alphaOff val="0"/>
            </a:schemeClr>
          </a:solidFill>
          <a:prstDash val="solid"/>
        </a:ln>
        <a:effectLst/>
      </dsp:spPr>
      <dsp:style>
        <a:lnRef idx="2">
          <a:scrgbClr r="0" g="0" b="0"/>
        </a:lnRef>
        <a:fillRef idx="1">
          <a:scrgbClr r="0" g="0" b="0"/>
        </a:fillRef>
        <a:effectRef idx="0">
          <a:scrgbClr r="0" g="0" b="0"/>
        </a:effectRef>
        <a:fontRef idx="minor"/>
      </dsp:style>
    </dsp:sp>
    <dsp:sp modelId="{6F9B8813-3DB4-46CA-A8DC-52128E024619}">
      <dsp:nvSpPr>
        <dsp:cNvPr id="0" name=""/>
        <dsp:cNvSpPr/>
      </dsp:nvSpPr>
      <dsp:spPr>
        <a:xfrm>
          <a:off x="1118233" y="2851627"/>
          <a:ext cx="6933183" cy="570477"/>
        </a:xfrm>
        <a:prstGeom prst="rect">
          <a:avLst/>
        </a:prstGeom>
        <a:solidFill>
          <a:schemeClr val="accent1">
            <a:shade val="80000"/>
            <a:hueOff val="189416"/>
            <a:satOff val="-14075"/>
            <a:lumOff val="1832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78740" rIns="78740" bIns="78740" numCol="1" spcCol="1270" anchor="ctr" anchorCtr="0">
          <a:noAutofit/>
        </a:bodyPr>
        <a:lstStyle/>
        <a:p>
          <a:pPr marL="0" lvl="0" indent="0" algn="l" defTabSz="1377950">
            <a:lnSpc>
              <a:spcPct val="90000"/>
            </a:lnSpc>
            <a:spcBef>
              <a:spcPct val="0"/>
            </a:spcBef>
            <a:spcAft>
              <a:spcPct val="35000"/>
            </a:spcAft>
            <a:buNone/>
          </a:pPr>
          <a:r>
            <a:rPr lang="es-EC" sz="3100" kern="1200" dirty="0">
              <a:solidFill>
                <a:schemeClr val="tx1"/>
              </a:solidFill>
              <a:latin typeface="+mj-lt"/>
            </a:rPr>
            <a:t>Metodología</a:t>
          </a:r>
        </a:p>
      </dsp:txBody>
      <dsp:txXfrm>
        <a:off x="1118233" y="2851627"/>
        <a:ext cx="6933183" cy="570477"/>
      </dsp:txXfrm>
    </dsp:sp>
    <dsp:sp modelId="{4082356D-2A46-4E09-9F49-9E4FAE81FF27}">
      <dsp:nvSpPr>
        <dsp:cNvPr id="0" name=""/>
        <dsp:cNvSpPr/>
      </dsp:nvSpPr>
      <dsp:spPr>
        <a:xfrm>
          <a:off x="761685" y="2780318"/>
          <a:ext cx="713096" cy="713096"/>
        </a:xfrm>
        <a:prstGeom prst="ellipse">
          <a:avLst/>
        </a:prstGeom>
        <a:solidFill>
          <a:schemeClr val="accent3"/>
        </a:solidFill>
        <a:ln w="25400" cap="flat" cmpd="sng" algn="ctr">
          <a:solidFill>
            <a:schemeClr val="accent1">
              <a:shade val="80000"/>
              <a:hueOff val="189416"/>
              <a:satOff val="-14075"/>
              <a:lumOff val="18322"/>
              <a:alphaOff val="0"/>
            </a:schemeClr>
          </a:solidFill>
          <a:prstDash val="solid"/>
        </a:ln>
        <a:effectLst/>
      </dsp:spPr>
      <dsp:style>
        <a:lnRef idx="2">
          <a:scrgbClr r="0" g="0" b="0"/>
        </a:lnRef>
        <a:fillRef idx="1">
          <a:scrgbClr r="0" g="0" b="0"/>
        </a:fillRef>
        <a:effectRef idx="0">
          <a:scrgbClr r="0" g="0" b="0"/>
        </a:effectRef>
        <a:fontRef idx="minor"/>
      </dsp:style>
    </dsp:sp>
    <dsp:sp modelId="{0285C456-E7B4-4919-9DDC-7E24CCD7E845}">
      <dsp:nvSpPr>
        <dsp:cNvPr id="0" name=""/>
        <dsp:cNvSpPr/>
      </dsp:nvSpPr>
      <dsp:spPr>
        <a:xfrm>
          <a:off x="903654" y="3707235"/>
          <a:ext cx="7147763" cy="570477"/>
        </a:xfrm>
        <a:prstGeom prst="rect">
          <a:avLst/>
        </a:prstGeom>
        <a:solidFill>
          <a:schemeClr val="accent1">
            <a:shade val="80000"/>
            <a:hueOff val="252554"/>
            <a:satOff val="-18766"/>
            <a:lumOff val="2442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78740" rIns="78740" bIns="78740" numCol="1" spcCol="1270" anchor="ctr" anchorCtr="0">
          <a:noAutofit/>
        </a:bodyPr>
        <a:lstStyle/>
        <a:p>
          <a:pPr marL="0" lvl="0" indent="0" algn="l" defTabSz="1377950" rtl="0">
            <a:lnSpc>
              <a:spcPct val="90000"/>
            </a:lnSpc>
            <a:spcBef>
              <a:spcPct val="0"/>
            </a:spcBef>
            <a:spcAft>
              <a:spcPct val="35000"/>
            </a:spcAft>
            <a:buNone/>
          </a:pPr>
          <a:r>
            <a:rPr lang="es-EC" sz="3100" kern="1200" dirty="0">
              <a:solidFill>
                <a:schemeClr val="tx1"/>
              </a:solidFill>
              <a:latin typeface="+mj-lt"/>
            </a:rPr>
            <a:t>Resultados </a:t>
          </a:r>
        </a:p>
      </dsp:txBody>
      <dsp:txXfrm>
        <a:off x="903654" y="3707235"/>
        <a:ext cx="7147763" cy="570477"/>
      </dsp:txXfrm>
    </dsp:sp>
    <dsp:sp modelId="{2FD589D4-2E12-482E-91BF-A1B0C50ED306}">
      <dsp:nvSpPr>
        <dsp:cNvPr id="0" name=""/>
        <dsp:cNvSpPr/>
      </dsp:nvSpPr>
      <dsp:spPr>
        <a:xfrm>
          <a:off x="547106" y="3635925"/>
          <a:ext cx="713096" cy="713096"/>
        </a:xfrm>
        <a:prstGeom prst="ellipse">
          <a:avLst/>
        </a:prstGeom>
        <a:solidFill>
          <a:schemeClr val="accent3"/>
        </a:solidFill>
        <a:ln w="25400" cap="flat" cmpd="sng" algn="ctr">
          <a:solidFill>
            <a:schemeClr val="accent1">
              <a:shade val="80000"/>
              <a:hueOff val="252554"/>
              <a:satOff val="-18766"/>
              <a:lumOff val="24429"/>
              <a:alphaOff val="0"/>
            </a:schemeClr>
          </a:solidFill>
          <a:prstDash val="solid"/>
        </a:ln>
        <a:effectLst/>
      </dsp:spPr>
      <dsp:style>
        <a:lnRef idx="2">
          <a:scrgbClr r="0" g="0" b="0"/>
        </a:lnRef>
        <a:fillRef idx="1">
          <a:scrgbClr r="0" g="0" b="0"/>
        </a:fillRef>
        <a:effectRef idx="0">
          <a:scrgbClr r="0" g="0" b="0"/>
        </a:effectRef>
        <a:fontRef idx="minor"/>
      </dsp:style>
    </dsp:sp>
    <dsp:sp modelId="{29067868-7E81-4E0B-81D2-D1BA9DF935F3}">
      <dsp:nvSpPr>
        <dsp:cNvPr id="0" name=""/>
        <dsp:cNvSpPr/>
      </dsp:nvSpPr>
      <dsp:spPr>
        <a:xfrm>
          <a:off x="434398" y="4562842"/>
          <a:ext cx="7617019" cy="570477"/>
        </a:xfrm>
        <a:prstGeom prst="rect">
          <a:avLst/>
        </a:prstGeom>
        <a:solidFill>
          <a:schemeClr val="accent1">
            <a:shade val="80000"/>
            <a:hueOff val="315693"/>
            <a:satOff val="-23458"/>
            <a:lumOff val="3053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78740" rIns="78740" bIns="78740" numCol="1" spcCol="1270" anchor="ctr" anchorCtr="0">
          <a:noAutofit/>
        </a:bodyPr>
        <a:lstStyle/>
        <a:p>
          <a:pPr marL="0" lvl="0" indent="0" algn="l" defTabSz="1377950">
            <a:lnSpc>
              <a:spcPct val="90000"/>
            </a:lnSpc>
            <a:spcBef>
              <a:spcPct val="0"/>
            </a:spcBef>
            <a:spcAft>
              <a:spcPct val="35000"/>
            </a:spcAft>
            <a:buNone/>
          </a:pPr>
          <a:r>
            <a:rPr lang="es-ES" sz="3100" kern="1200" dirty="0">
              <a:solidFill>
                <a:schemeClr val="tx1"/>
              </a:solidFill>
              <a:latin typeface="+mj-lt"/>
            </a:rPr>
            <a:t>Conclusiones y recomendaciones</a:t>
          </a:r>
          <a:endParaRPr lang="es-EC" sz="3100" kern="1200" dirty="0">
            <a:solidFill>
              <a:schemeClr val="tx1"/>
            </a:solidFill>
            <a:latin typeface="+mj-lt"/>
          </a:endParaRPr>
        </a:p>
      </dsp:txBody>
      <dsp:txXfrm>
        <a:off x="434398" y="4562842"/>
        <a:ext cx="7617019" cy="570477"/>
      </dsp:txXfrm>
    </dsp:sp>
    <dsp:sp modelId="{C90376AA-3F9F-447F-A9C8-5DE80D44C098}">
      <dsp:nvSpPr>
        <dsp:cNvPr id="0" name=""/>
        <dsp:cNvSpPr/>
      </dsp:nvSpPr>
      <dsp:spPr>
        <a:xfrm>
          <a:off x="77849" y="4491533"/>
          <a:ext cx="713096" cy="713096"/>
        </a:xfrm>
        <a:prstGeom prst="ellipse">
          <a:avLst/>
        </a:prstGeom>
        <a:solidFill>
          <a:schemeClr val="accent3"/>
        </a:solidFill>
        <a:ln w="25400" cap="flat" cmpd="sng" algn="ctr">
          <a:solidFill>
            <a:schemeClr val="accent1">
              <a:shade val="80000"/>
              <a:hueOff val="315693"/>
              <a:satOff val="-23458"/>
              <a:lumOff val="30536"/>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F93A98-9030-4DDC-AF78-BC92AF1AA7BC}">
      <dsp:nvSpPr>
        <dsp:cNvPr id="0" name=""/>
        <dsp:cNvSpPr/>
      </dsp:nvSpPr>
      <dsp:spPr>
        <a:xfrm>
          <a:off x="0" y="0"/>
          <a:ext cx="2254456" cy="374400"/>
        </a:xfrm>
        <a:prstGeom prst="roundRect">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C" sz="1600" b="0" i="0" kern="1200" dirty="0"/>
            <a:t>Objetivos</a:t>
          </a:r>
          <a:r>
            <a:rPr lang="es-EC" sz="1600" b="0" i="1" kern="1200" dirty="0"/>
            <a:t> </a:t>
          </a:r>
          <a:r>
            <a:rPr lang="es-EC" sz="1600" b="0" i="0" kern="1200" dirty="0"/>
            <a:t>específicos</a:t>
          </a:r>
          <a:endParaRPr lang="es-EC" sz="1600" kern="1200" dirty="0"/>
        </a:p>
      </dsp:txBody>
      <dsp:txXfrm>
        <a:off x="18277" y="18277"/>
        <a:ext cx="2217902" cy="33784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717398-20F2-48C6-934C-9677C302994D}">
      <dsp:nvSpPr>
        <dsp:cNvPr id="0" name=""/>
        <dsp:cNvSpPr/>
      </dsp:nvSpPr>
      <dsp:spPr>
        <a:xfrm>
          <a:off x="767125" y="396617"/>
          <a:ext cx="2486348" cy="4414834"/>
        </a:xfrm>
        <a:prstGeom prst="roundRect">
          <a:avLst>
            <a:gd name="adj" fmla="val 16670"/>
          </a:avLst>
        </a:prstGeom>
        <a:solidFill>
          <a:schemeClr val="accent6">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101600" rIns="60960" bIns="101600" numCol="1" spcCol="1270" anchor="t" anchorCtr="0">
          <a:noAutofit/>
        </a:bodyPr>
        <a:lstStyle/>
        <a:p>
          <a:pPr marL="0" lvl="0" indent="0" algn="l" defTabSz="711200">
            <a:lnSpc>
              <a:spcPct val="90000"/>
            </a:lnSpc>
            <a:spcBef>
              <a:spcPct val="0"/>
            </a:spcBef>
            <a:spcAft>
              <a:spcPct val="35000"/>
            </a:spcAft>
            <a:buNone/>
          </a:pPr>
          <a:r>
            <a:rPr lang="es-EC" sz="1600" kern="1200"/>
            <a:t>Localizar las áreas potenciales para la instalación de Plantas de Tratamiento de Aguas que ayuden, a reducir la contaminación de la red hidrográfica doble de la Cuenca media del Río Puyango, mediante el método de Análisis de Decisión Multicriterio (ADM), un modelo hidrológico basado en las ecuaciones de Navier Stokes y la aplicación de técnicas SIG.</a:t>
          </a:r>
        </a:p>
      </dsp:txBody>
      <dsp:txXfrm>
        <a:off x="888520" y="518012"/>
        <a:ext cx="2243558" cy="417204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FDB037-2E90-4A8B-886F-21E213F65DA1}">
      <dsp:nvSpPr>
        <dsp:cNvPr id="0" name=""/>
        <dsp:cNvSpPr/>
      </dsp:nvSpPr>
      <dsp:spPr>
        <a:xfrm>
          <a:off x="0" y="1415"/>
          <a:ext cx="2254456" cy="374400"/>
        </a:xfrm>
        <a:prstGeom prst="roundRect">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C" sz="1600" b="0" i="0" kern="1200" dirty="0"/>
            <a:t>Objetivo general</a:t>
          </a:r>
          <a:endParaRPr lang="es-EC" sz="1600" kern="1200" dirty="0"/>
        </a:p>
      </dsp:txBody>
      <dsp:txXfrm>
        <a:off x="18277" y="19692"/>
        <a:ext cx="2217902" cy="33784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243299-D36E-435B-BEF5-CF7780029E2F}">
      <dsp:nvSpPr>
        <dsp:cNvPr id="0" name=""/>
        <dsp:cNvSpPr/>
      </dsp:nvSpPr>
      <dsp:spPr>
        <a:xfrm>
          <a:off x="0" y="0"/>
          <a:ext cx="1323439" cy="1323439"/>
        </a:xfrm>
        <a:prstGeom prst="pie">
          <a:avLst>
            <a:gd name="adj1" fmla="val 5400000"/>
            <a:gd name="adj2" fmla="val 1620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6F3BE1-65BB-4C89-8E96-9B6749063C46}">
      <dsp:nvSpPr>
        <dsp:cNvPr id="0" name=""/>
        <dsp:cNvSpPr/>
      </dsp:nvSpPr>
      <dsp:spPr>
        <a:xfrm>
          <a:off x="661719" y="0"/>
          <a:ext cx="9554578" cy="1323439"/>
        </a:xfrm>
        <a:prstGeom prst="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0030" tIns="240030" rIns="240030" bIns="240030" numCol="1" spcCol="1270" anchor="ctr" anchorCtr="0">
          <a:noAutofit/>
        </a:bodyPr>
        <a:lstStyle/>
        <a:p>
          <a:pPr marL="0" lvl="0" indent="0" algn="ctr" defTabSz="2800350">
            <a:lnSpc>
              <a:spcPct val="90000"/>
            </a:lnSpc>
            <a:spcBef>
              <a:spcPct val="0"/>
            </a:spcBef>
            <a:spcAft>
              <a:spcPct val="35000"/>
            </a:spcAft>
            <a:buNone/>
          </a:pPr>
          <a:r>
            <a:rPr lang="es-EC" sz="6300" b="1" i="1" u="sng" kern="1200" dirty="0"/>
            <a:t>METODOLOGÍA</a:t>
          </a:r>
          <a:endParaRPr lang="es-EC" sz="6300" kern="1200" dirty="0"/>
        </a:p>
      </dsp:txBody>
      <dsp:txXfrm>
        <a:off x="661719" y="0"/>
        <a:ext cx="9554578" cy="132343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5DAD66-323C-4F71-B0E6-842315E0500C}">
      <dsp:nvSpPr>
        <dsp:cNvPr id="0" name=""/>
        <dsp:cNvSpPr/>
      </dsp:nvSpPr>
      <dsp:spPr>
        <a:xfrm>
          <a:off x="889055" y="0"/>
          <a:ext cx="1703619" cy="1703619"/>
        </a:xfrm>
        <a:prstGeom prst="ellipse">
          <a:avLst/>
        </a:prstGeom>
        <a:gradFill rotWithShape="0">
          <a:gsLst>
            <a:gs pos="0">
              <a:schemeClr val="accent3">
                <a:shade val="80000"/>
                <a:alpha val="50000"/>
                <a:hueOff val="0"/>
                <a:satOff val="0"/>
                <a:lumOff val="0"/>
                <a:alphaOff val="0"/>
                <a:shade val="51000"/>
                <a:satMod val="130000"/>
              </a:schemeClr>
            </a:gs>
            <a:gs pos="80000">
              <a:schemeClr val="accent3">
                <a:shade val="80000"/>
                <a:alpha val="50000"/>
                <a:hueOff val="0"/>
                <a:satOff val="0"/>
                <a:lumOff val="0"/>
                <a:alphaOff val="0"/>
                <a:shade val="93000"/>
                <a:satMod val="130000"/>
              </a:schemeClr>
            </a:gs>
            <a:gs pos="100000">
              <a:schemeClr val="accent3">
                <a:shade val="80000"/>
                <a:alpha val="50000"/>
                <a:hueOff val="0"/>
                <a:satOff val="0"/>
                <a:lumOff val="0"/>
                <a:alphaOff val="0"/>
                <a:shade val="94000"/>
                <a:satMod val="13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s-EC" sz="1700" i="0" kern="1200"/>
            <a:t>Resumen de la Metodología Aplicada</a:t>
          </a:r>
        </a:p>
      </dsp:txBody>
      <dsp:txXfrm>
        <a:off x="1138544" y="249489"/>
        <a:ext cx="1204641" cy="1204641"/>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A2D036-862C-445C-81B2-3537859691B7}">
      <dsp:nvSpPr>
        <dsp:cNvPr id="0" name=""/>
        <dsp:cNvSpPr/>
      </dsp:nvSpPr>
      <dsp:spPr>
        <a:xfrm>
          <a:off x="4674316" y="2444805"/>
          <a:ext cx="3057223" cy="3057223"/>
        </a:xfrm>
        <a:prstGeom prst="gear9">
          <a:avLst/>
        </a:prstGeom>
        <a:gradFill rotWithShape="0">
          <a:gsLst>
            <a:gs pos="0">
              <a:schemeClr val="accent2">
                <a:alpha val="90000"/>
                <a:hueOff val="0"/>
                <a:satOff val="0"/>
                <a:lumOff val="0"/>
                <a:alphaOff val="0"/>
                <a:shade val="51000"/>
                <a:satMod val="130000"/>
              </a:schemeClr>
            </a:gs>
            <a:gs pos="80000">
              <a:schemeClr val="accent2">
                <a:alpha val="90000"/>
                <a:hueOff val="0"/>
                <a:satOff val="0"/>
                <a:lumOff val="0"/>
                <a:alphaOff val="0"/>
                <a:shade val="93000"/>
                <a:satMod val="130000"/>
              </a:schemeClr>
            </a:gs>
            <a:gs pos="100000">
              <a:schemeClr val="accent2">
                <a:alpha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EC" sz="1400" b="1" kern="1200" dirty="0">
              <a:solidFill>
                <a:schemeClr val="tx1"/>
              </a:solidFill>
            </a:rPr>
            <a:t>Fase 1</a:t>
          </a:r>
          <a:br>
            <a:rPr lang="es-EC" sz="1400" b="1" kern="1200" dirty="0">
              <a:solidFill>
                <a:schemeClr val="tx1"/>
              </a:solidFill>
            </a:rPr>
          </a:br>
          <a:br>
            <a:rPr lang="es-EC" sz="1400" kern="1200" dirty="0">
              <a:solidFill>
                <a:schemeClr val="tx1"/>
              </a:solidFill>
            </a:rPr>
          </a:br>
          <a:r>
            <a:rPr lang="es-EC" sz="1400" kern="1200" dirty="0">
              <a:solidFill>
                <a:schemeClr val="tx1"/>
              </a:solidFill>
            </a:rPr>
            <a:t> Localización de áreas en donde será posible la implementarán plantas de tratamiento de aguas</a:t>
          </a:r>
        </a:p>
      </dsp:txBody>
      <dsp:txXfrm>
        <a:off x="5288954" y="3160945"/>
        <a:ext cx="1827947" cy="1571476"/>
      </dsp:txXfrm>
    </dsp:sp>
    <dsp:sp modelId="{4CA74E9F-BFDC-4FA1-96B0-47559DBDF429}">
      <dsp:nvSpPr>
        <dsp:cNvPr id="0" name=""/>
        <dsp:cNvSpPr/>
      </dsp:nvSpPr>
      <dsp:spPr>
        <a:xfrm>
          <a:off x="4030285" y="4606395"/>
          <a:ext cx="2040582" cy="944465"/>
        </a:xfrm>
        <a:prstGeom prst="roundRect">
          <a:avLst>
            <a:gd name="adj" fmla="val 10000"/>
          </a:avLst>
        </a:prstGeom>
        <a:solidFill>
          <a:schemeClr val="lt1">
            <a:alpha val="90000"/>
            <a:hueOff val="0"/>
            <a:satOff val="0"/>
            <a:lumOff val="0"/>
            <a:alphaOff val="0"/>
          </a:schemeClr>
        </a:solidFill>
        <a:ln w="9525" cap="flat" cmpd="sng" algn="ctr">
          <a:solidFill>
            <a:schemeClr val="accent2">
              <a:alpha val="9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s-EC" sz="1800" kern="1200" dirty="0">
              <a:solidFill>
                <a:schemeClr val="tx1"/>
              </a:solidFill>
            </a:rPr>
            <a:t>Restricciones</a:t>
          </a:r>
        </a:p>
        <a:p>
          <a:pPr marL="171450" lvl="1" indent="-171450" algn="l" defTabSz="800100">
            <a:lnSpc>
              <a:spcPct val="90000"/>
            </a:lnSpc>
            <a:spcBef>
              <a:spcPct val="0"/>
            </a:spcBef>
            <a:spcAft>
              <a:spcPct val="15000"/>
            </a:spcAft>
            <a:buChar char="•"/>
          </a:pPr>
          <a:r>
            <a:rPr lang="es-EC" sz="1800" kern="1200">
              <a:solidFill>
                <a:schemeClr val="tx1"/>
              </a:solidFill>
            </a:rPr>
            <a:t>Criterios</a:t>
          </a:r>
        </a:p>
        <a:p>
          <a:pPr marL="171450" lvl="1" indent="-171450" algn="l" defTabSz="800100">
            <a:lnSpc>
              <a:spcPct val="90000"/>
            </a:lnSpc>
            <a:spcBef>
              <a:spcPct val="0"/>
            </a:spcBef>
            <a:spcAft>
              <a:spcPct val="15000"/>
            </a:spcAft>
            <a:buChar char="•"/>
          </a:pPr>
          <a:r>
            <a:rPr lang="es-EC" sz="1800" kern="1200">
              <a:solidFill>
                <a:schemeClr val="tx1"/>
              </a:solidFill>
            </a:rPr>
            <a:t>Factores</a:t>
          </a:r>
        </a:p>
      </dsp:txBody>
      <dsp:txXfrm>
        <a:off x="4057947" y="4634057"/>
        <a:ext cx="1985258" cy="889141"/>
      </dsp:txXfrm>
    </dsp:sp>
    <dsp:sp modelId="{6E6AC747-2668-49F7-91C8-E3FB4C87F975}">
      <dsp:nvSpPr>
        <dsp:cNvPr id="0" name=""/>
        <dsp:cNvSpPr/>
      </dsp:nvSpPr>
      <dsp:spPr>
        <a:xfrm>
          <a:off x="2904984" y="1778748"/>
          <a:ext cx="2223435" cy="2223435"/>
        </a:xfrm>
        <a:prstGeom prst="gear6">
          <a:avLst/>
        </a:prstGeom>
        <a:gradFill rotWithShape="0">
          <a:gsLst>
            <a:gs pos="0">
              <a:schemeClr val="accent2">
                <a:alpha val="90000"/>
                <a:hueOff val="0"/>
                <a:satOff val="0"/>
                <a:lumOff val="0"/>
                <a:alphaOff val="-20000"/>
                <a:shade val="51000"/>
                <a:satMod val="130000"/>
              </a:schemeClr>
            </a:gs>
            <a:gs pos="80000">
              <a:schemeClr val="accent2">
                <a:alpha val="90000"/>
                <a:hueOff val="0"/>
                <a:satOff val="0"/>
                <a:lumOff val="0"/>
                <a:alphaOff val="-20000"/>
                <a:shade val="93000"/>
                <a:satMod val="130000"/>
              </a:schemeClr>
            </a:gs>
            <a:gs pos="100000">
              <a:schemeClr val="accent2">
                <a:alpha val="90000"/>
                <a:hueOff val="0"/>
                <a:satOff val="0"/>
                <a:lumOff val="0"/>
                <a:alphaOff val="-2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C" sz="1600" b="1" kern="1200">
              <a:solidFill>
                <a:schemeClr val="tx1"/>
              </a:solidFill>
            </a:rPr>
            <a:t>Fase 2</a:t>
          </a:r>
          <a:br>
            <a:rPr lang="es-EC" sz="1600" kern="1200">
              <a:solidFill>
                <a:schemeClr val="tx1"/>
              </a:solidFill>
            </a:rPr>
          </a:br>
          <a:br>
            <a:rPr lang="es-EC" sz="1600" kern="1200">
              <a:solidFill>
                <a:schemeClr val="tx1"/>
              </a:solidFill>
            </a:rPr>
          </a:br>
          <a:r>
            <a:rPr lang="es-EC" sz="1600" kern="1200">
              <a:solidFill>
                <a:schemeClr val="tx1"/>
              </a:solidFill>
            </a:rPr>
            <a:t> Modelo</a:t>
          </a:r>
          <a:br>
            <a:rPr lang="es-EC" sz="1600" kern="1200">
              <a:solidFill>
                <a:schemeClr val="tx1"/>
              </a:solidFill>
            </a:rPr>
          </a:br>
          <a:r>
            <a:rPr lang="es-EC" sz="1600" kern="1200">
              <a:solidFill>
                <a:schemeClr val="tx1"/>
              </a:solidFill>
            </a:rPr>
            <a:t>Hidrológico</a:t>
          </a:r>
        </a:p>
      </dsp:txBody>
      <dsp:txXfrm>
        <a:off x="3464740" y="2341888"/>
        <a:ext cx="1103923" cy="1097155"/>
      </dsp:txXfrm>
    </dsp:sp>
    <dsp:sp modelId="{4B909D6C-C5C3-4914-8E95-3DE119049784}">
      <dsp:nvSpPr>
        <dsp:cNvPr id="0" name=""/>
        <dsp:cNvSpPr/>
      </dsp:nvSpPr>
      <dsp:spPr>
        <a:xfrm>
          <a:off x="1874394" y="3329295"/>
          <a:ext cx="2090134" cy="1446872"/>
        </a:xfrm>
        <a:prstGeom prst="roundRect">
          <a:avLst>
            <a:gd name="adj" fmla="val 10000"/>
          </a:avLst>
        </a:prstGeom>
        <a:solidFill>
          <a:schemeClr val="lt1">
            <a:alpha val="90000"/>
            <a:hueOff val="0"/>
            <a:satOff val="0"/>
            <a:lumOff val="0"/>
            <a:alphaOff val="0"/>
          </a:schemeClr>
        </a:solidFill>
        <a:ln w="9525" cap="flat" cmpd="sng" algn="ctr">
          <a:solidFill>
            <a:schemeClr val="accent2">
              <a:alpha val="90000"/>
              <a:hueOff val="0"/>
              <a:satOff val="0"/>
              <a:lumOff val="0"/>
              <a:alphaOff val="-2000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t" anchorCtr="0">
          <a:noAutofit/>
        </a:bodyPr>
        <a:lstStyle/>
        <a:p>
          <a:pPr marL="171450" lvl="1" indent="-171450" algn="l" defTabSz="800100">
            <a:lnSpc>
              <a:spcPct val="90000"/>
            </a:lnSpc>
            <a:spcBef>
              <a:spcPct val="0"/>
            </a:spcBef>
            <a:spcAft>
              <a:spcPct val="15000"/>
            </a:spcAft>
            <a:buChar char="•"/>
          </a:pPr>
          <a:r>
            <a:rPr lang="es-ES" sz="1800" kern="1200">
              <a:solidFill>
                <a:schemeClr val="tx1"/>
              </a:solidFill>
            </a:rPr>
            <a:t>Profundidad media</a:t>
          </a:r>
          <a:endParaRPr lang="es-EC" sz="1800" kern="1200" dirty="0">
            <a:solidFill>
              <a:schemeClr val="tx1"/>
            </a:solidFill>
          </a:endParaRPr>
        </a:p>
        <a:p>
          <a:pPr marL="171450" lvl="1" indent="-171450" algn="l" defTabSz="800100">
            <a:lnSpc>
              <a:spcPct val="90000"/>
            </a:lnSpc>
            <a:spcBef>
              <a:spcPct val="0"/>
            </a:spcBef>
            <a:spcAft>
              <a:spcPct val="15000"/>
            </a:spcAft>
            <a:buChar char="•"/>
          </a:pPr>
          <a:r>
            <a:rPr lang="es-ES" sz="1800" kern="1200">
              <a:solidFill>
                <a:schemeClr val="tx1"/>
              </a:solidFill>
            </a:rPr>
            <a:t>Velocidad en la profundidad media</a:t>
          </a:r>
          <a:endParaRPr lang="es-EC" sz="1800" kern="1200">
            <a:solidFill>
              <a:schemeClr val="tx1"/>
            </a:solidFill>
          </a:endParaRPr>
        </a:p>
      </dsp:txBody>
      <dsp:txXfrm>
        <a:off x="1916771" y="3371672"/>
        <a:ext cx="2005380" cy="1362118"/>
      </dsp:txXfrm>
    </dsp:sp>
    <dsp:sp modelId="{AA0D33C3-9C6B-41C1-ADA7-3C55A4A5E025}">
      <dsp:nvSpPr>
        <dsp:cNvPr id="0" name=""/>
        <dsp:cNvSpPr/>
      </dsp:nvSpPr>
      <dsp:spPr>
        <a:xfrm rot="20700000">
          <a:off x="4150334" y="244804"/>
          <a:ext cx="2178512" cy="2178512"/>
        </a:xfrm>
        <a:prstGeom prst="gear6">
          <a:avLst/>
        </a:prstGeom>
        <a:gradFill rotWithShape="0">
          <a:gsLst>
            <a:gs pos="0">
              <a:schemeClr val="accent2">
                <a:alpha val="90000"/>
                <a:hueOff val="0"/>
                <a:satOff val="0"/>
                <a:lumOff val="0"/>
                <a:alphaOff val="-40000"/>
                <a:shade val="51000"/>
                <a:satMod val="130000"/>
              </a:schemeClr>
            </a:gs>
            <a:gs pos="80000">
              <a:schemeClr val="accent2">
                <a:alpha val="90000"/>
                <a:hueOff val="0"/>
                <a:satOff val="0"/>
                <a:lumOff val="0"/>
                <a:alphaOff val="-40000"/>
                <a:shade val="93000"/>
                <a:satMod val="130000"/>
              </a:schemeClr>
            </a:gs>
            <a:gs pos="100000">
              <a:schemeClr val="accent2">
                <a:alpha val="90000"/>
                <a:hueOff val="0"/>
                <a:satOff val="0"/>
                <a:lumOff val="0"/>
                <a:alphaOff val="-4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EC" sz="1400" b="1" kern="1200">
              <a:solidFill>
                <a:schemeClr val="tx1"/>
              </a:solidFill>
            </a:rPr>
            <a:t>Fase 3</a:t>
          </a:r>
          <a:br>
            <a:rPr lang="es-EC" sz="1400" kern="1200">
              <a:solidFill>
                <a:schemeClr val="tx1"/>
              </a:solidFill>
            </a:rPr>
          </a:br>
          <a:endParaRPr lang="es-EC" sz="1400" kern="1200">
            <a:solidFill>
              <a:schemeClr val="tx1"/>
            </a:solidFill>
          </a:endParaRPr>
        </a:p>
        <a:p>
          <a:pPr marL="0" lvl="0" indent="0" algn="ctr" defTabSz="622300">
            <a:lnSpc>
              <a:spcPct val="90000"/>
            </a:lnSpc>
            <a:spcBef>
              <a:spcPct val="0"/>
            </a:spcBef>
            <a:spcAft>
              <a:spcPct val="35000"/>
            </a:spcAft>
            <a:buNone/>
          </a:pPr>
          <a:r>
            <a:rPr lang="es-EC" sz="1400" kern="1200">
              <a:solidFill>
                <a:schemeClr val="tx1"/>
              </a:solidFill>
            </a:rPr>
            <a:t>Análisis de decisión multicriterio </a:t>
          </a:r>
        </a:p>
      </dsp:txBody>
      <dsp:txXfrm rot="-20700000">
        <a:off x="4628146" y="722616"/>
        <a:ext cx="1222889" cy="1222889"/>
      </dsp:txXfrm>
    </dsp:sp>
    <dsp:sp modelId="{30142B8F-3813-4533-B6FA-A447BE1C9112}">
      <dsp:nvSpPr>
        <dsp:cNvPr id="0" name=""/>
        <dsp:cNvSpPr/>
      </dsp:nvSpPr>
      <dsp:spPr>
        <a:xfrm>
          <a:off x="5739934" y="1032150"/>
          <a:ext cx="1876926" cy="510531"/>
        </a:xfrm>
        <a:prstGeom prst="roundRect">
          <a:avLst>
            <a:gd name="adj" fmla="val 10000"/>
          </a:avLst>
        </a:prstGeom>
        <a:solidFill>
          <a:schemeClr val="lt1">
            <a:alpha val="90000"/>
            <a:hueOff val="0"/>
            <a:satOff val="0"/>
            <a:lumOff val="0"/>
            <a:alphaOff val="0"/>
          </a:schemeClr>
        </a:solidFill>
        <a:ln w="9525" cap="flat" cmpd="sng" algn="ctr">
          <a:solidFill>
            <a:schemeClr val="accent2">
              <a:alpha val="90000"/>
              <a:hueOff val="0"/>
              <a:satOff val="0"/>
              <a:lumOff val="0"/>
              <a:alphaOff val="-4000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s-EC" sz="1800" kern="1200" dirty="0">
              <a:solidFill>
                <a:schemeClr val="tx1"/>
              </a:solidFill>
            </a:rPr>
            <a:t>Áreas óptimas</a:t>
          </a:r>
        </a:p>
      </dsp:txBody>
      <dsp:txXfrm>
        <a:off x="5754887" y="1047103"/>
        <a:ext cx="1847020" cy="480625"/>
      </dsp:txXfrm>
    </dsp:sp>
    <dsp:sp modelId="{4D02B0AF-1D20-41E0-98EC-778C750778C0}">
      <dsp:nvSpPr>
        <dsp:cNvPr id="0" name=""/>
        <dsp:cNvSpPr/>
      </dsp:nvSpPr>
      <dsp:spPr>
        <a:xfrm>
          <a:off x="4463915" y="2031302"/>
          <a:ext cx="3913245" cy="3913245"/>
        </a:xfrm>
        <a:prstGeom prst="circularArrow">
          <a:avLst>
            <a:gd name="adj1" fmla="val 4687"/>
            <a:gd name="adj2" fmla="val 299029"/>
            <a:gd name="adj3" fmla="val 2541348"/>
            <a:gd name="adj4" fmla="val 15808058"/>
            <a:gd name="adj5" fmla="val 5469"/>
          </a:avLst>
        </a:prstGeom>
        <a:gradFill rotWithShape="0">
          <a:gsLst>
            <a:gs pos="0">
              <a:schemeClr val="accent2">
                <a:shade val="90000"/>
                <a:hueOff val="0"/>
                <a:satOff val="0"/>
                <a:lumOff val="0"/>
                <a:alphaOff val="0"/>
                <a:shade val="51000"/>
                <a:satMod val="130000"/>
              </a:schemeClr>
            </a:gs>
            <a:gs pos="80000">
              <a:schemeClr val="accent2">
                <a:shade val="90000"/>
                <a:hueOff val="0"/>
                <a:satOff val="0"/>
                <a:lumOff val="0"/>
                <a:alphaOff val="0"/>
                <a:shade val="93000"/>
                <a:satMod val="130000"/>
              </a:schemeClr>
            </a:gs>
            <a:gs pos="100000">
              <a:schemeClr val="accent2">
                <a:shade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88115C86-1C6C-4565-9366-F150603044C8}">
      <dsp:nvSpPr>
        <dsp:cNvPr id="0" name=""/>
        <dsp:cNvSpPr/>
      </dsp:nvSpPr>
      <dsp:spPr>
        <a:xfrm>
          <a:off x="2511218" y="1280931"/>
          <a:ext cx="2843217" cy="2843217"/>
        </a:xfrm>
        <a:prstGeom prst="leftCircularArrow">
          <a:avLst>
            <a:gd name="adj1" fmla="val 6452"/>
            <a:gd name="adj2" fmla="val 429999"/>
            <a:gd name="adj3" fmla="val 10489124"/>
            <a:gd name="adj4" fmla="val 14837806"/>
            <a:gd name="adj5" fmla="val 7527"/>
          </a:avLst>
        </a:prstGeom>
        <a:gradFill rotWithShape="0">
          <a:gsLst>
            <a:gs pos="0">
              <a:schemeClr val="accent2">
                <a:shade val="90000"/>
                <a:hueOff val="238765"/>
                <a:satOff val="-11370"/>
                <a:lumOff val="18609"/>
                <a:alphaOff val="0"/>
                <a:shade val="51000"/>
                <a:satMod val="130000"/>
              </a:schemeClr>
            </a:gs>
            <a:gs pos="80000">
              <a:schemeClr val="accent2">
                <a:shade val="90000"/>
                <a:hueOff val="238765"/>
                <a:satOff val="-11370"/>
                <a:lumOff val="18609"/>
                <a:alphaOff val="0"/>
                <a:shade val="93000"/>
                <a:satMod val="130000"/>
              </a:schemeClr>
            </a:gs>
            <a:gs pos="100000">
              <a:schemeClr val="accent2">
                <a:shade val="90000"/>
                <a:hueOff val="238765"/>
                <a:satOff val="-11370"/>
                <a:lumOff val="1860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06E5A946-630E-499C-A6D8-B30AFCEE9A89}">
      <dsp:nvSpPr>
        <dsp:cNvPr id="0" name=""/>
        <dsp:cNvSpPr/>
      </dsp:nvSpPr>
      <dsp:spPr>
        <a:xfrm>
          <a:off x="3646422" y="-238226"/>
          <a:ext cx="3065561" cy="3065561"/>
        </a:xfrm>
        <a:prstGeom prst="circularArrow">
          <a:avLst>
            <a:gd name="adj1" fmla="val 5984"/>
            <a:gd name="adj2" fmla="val 394124"/>
            <a:gd name="adj3" fmla="val 13313824"/>
            <a:gd name="adj4" fmla="val 10508221"/>
            <a:gd name="adj5" fmla="val 6981"/>
          </a:avLst>
        </a:prstGeom>
        <a:gradFill rotWithShape="0">
          <a:gsLst>
            <a:gs pos="0">
              <a:schemeClr val="accent2">
                <a:shade val="90000"/>
                <a:hueOff val="477530"/>
                <a:satOff val="-22741"/>
                <a:lumOff val="37217"/>
                <a:alphaOff val="0"/>
                <a:shade val="51000"/>
                <a:satMod val="130000"/>
              </a:schemeClr>
            </a:gs>
            <a:gs pos="80000">
              <a:schemeClr val="accent2">
                <a:shade val="90000"/>
                <a:hueOff val="477530"/>
                <a:satOff val="-22741"/>
                <a:lumOff val="37217"/>
                <a:alphaOff val="0"/>
                <a:shade val="93000"/>
                <a:satMod val="130000"/>
              </a:schemeClr>
            </a:gs>
            <a:gs pos="100000">
              <a:schemeClr val="accent2">
                <a:shade val="90000"/>
                <a:hueOff val="477530"/>
                <a:satOff val="-22741"/>
                <a:lumOff val="3721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A515E0-D91B-40BA-B2DA-3244BF7F3EE1}">
      <dsp:nvSpPr>
        <dsp:cNvPr id="0" name=""/>
        <dsp:cNvSpPr/>
      </dsp:nvSpPr>
      <dsp:spPr>
        <a:xfrm>
          <a:off x="0" y="0"/>
          <a:ext cx="394670" cy="394670"/>
        </a:xfrm>
        <a:prstGeom prst="pie">
          <a:avLst>
            <a:gd name="adj1" fmla="val 5400000"/>
            <a:gd name="adj2" fmla="val 1620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849AF1-7401-4674-88DB-4225C9315A6F}">
      <dsp:nvSpPr>
        <dsp:cNvPr id="0" name=""/>
        <dsp:cNvSpPr/>
      </dsp:nvSpPr>
      <dsp:spPr>
        <a:xfrm>
          <a:off x="197335" y="0"/>
          <a:ext cx="2946583" cy="39467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C" sz="1800" b="1" i="0" kern="1200" dirty="0"/>
            <a:t>Criterios y Restricciones</a:t>
          </a:r>
          <a:endParaRPr lang="es-EC" sz="1800" kern="1200" dirty="0"/>
        </a:p>
      </dsp:txBody>
      <dsp:txXfrm>
        <a:off x="197335" y="0"/>
        <a:ext cx="2946583" cy="39467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12796B-BDF7-445C-AEE4-BAFEF98DA4FC}">
      <dsp:nvSpPr>
        <dsp:cNvPr id="0" name=""/>
        <dsp:cNvSpPr/>
      </dsp:nvSpPr>
      <dsp:spPr>
        <a:xfrm>
          <a:off x="0" y="67070"/>
          <a:ext cx="4817882" cy="327600"/>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C" sz="1400" b="0" i="1" kern="1200"/>
            <a:t>Fase 1: Ubicación de plantas de tratamientos de aguas </a:t>
          </a:r>
          <a:endParaRPr lang="es-EC" sz="1400" kern="1200"/>
        </a:p>
      </dsp:txBody>
      <dsp:txXfrm>
        <a:off x="15992" y="83062"/>
        <a:ext cx="4785898" cy="295616"/>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12796B-BDF7-445C-AEE4-BAFEF98DA4FC}">
      <dsp:nvSpPr>
        <dsp:cNvPr id="0" name=""/>
        <dsp:cNvSpPr/>
      </dsp:nvSpPr>
      <dsp:spPr>
        <a:xfrm>
          <a:off x="0" y="1"/>
          <a:ext cx="1569388" cy="304200"/>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s-EC" sz="1300" b="0" i="1" kern="1200" dirty="0"/>
            <a:t>FACTOR SOCIAL</a:t>
          </a:r>
          <a:endParaRPr lang="es-EC" sz="1300" kern="1200" dirty="0"/>
        </a:p>
      </dsp:txBody>
      <dsp:txXfrm>
        <a:off x="14850" y="14851"/>
        <a:ext cx="1539688" cy="27450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12796B-BDF7-445C-AEE4-BAFEF98DA4FC}">
      <dsp:nvSpPr>
        <dsp:cNvPr id="0" name=""/>
        <dsp:cNvSpPr/>
      </dsp:nvSpPr>
      <dsp:spPr>
        <a:xfrm>
          <a:off x="0" y="32012"/>
          <a:ext cx="1569388" cy="257400"/>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s-EC" sz="1100" b="0" i="1" kern="1200" dirty="0"/>
            <a:t>FACTOR AMBIENTAL</a:t>
          </a:r>
          <a:endParaRPr lang="es-EC" sz="1100" kern="1200" dirty="0"/>
        </a:p>
      </dsp:txBody>
      <dsp:txXfrm>
        <a:off x="12565" y="44577"/>
        <a:ext cx="1544258" cy="2322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E62A6D-26D1-4ACC-8502-936B62A881A0}">
      <dsp:nvSpPr>
        <dsp:cNvPr id="0" name=""/>
        <dsp:cNvSpPr/>
      </dsp:nvSpPr>
      <dsp:spPr>
        <a:xfrm>
          <a:off x="0" y="0"/>
          <a:ext cx="5200359" cy="39780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C" sz="1700" b="0" i="0" kern="1200" dirty="0">
              <a:solidFill>
                <a:schemeClr val="tx1"/>
              </a:solidFill>
            </a:rPr>
            <a:t>Contaminación minera a Nivel Mundial</a:t>
          </a:r>
          <a:endParaRPr lang="es-EC" sz="1700" kern="1200" dirty="0">
            <a:solidFill>
              <a:schemeClr val="tx1"/>
            </a:solidFill>
          </a:endParaRPr>
        </a:p>
      </dsp:txBody>
      <dsp:txXfrm>
        <a:off x="19419" y="19419"/>
        <a:ext cx="5161521" cy="358962"/>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12796B-BDF7-445C-AEE4-BAFEF98DA4FC}">
      <dsp:nvSpPr>
        <dsp:cNvPr id="0" name=""/>
        <dsp:cNvSpPr/>
      </dsp:nvSpPr>
      <dsp:spPr>
        <a:xfrm>
          <a:off x="0" y="0"/>
          <a:ext cx="1491508" cy="383506"/>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66725">
            <a:lnSpc>
              <a:spcPct val="90000"/>
            </a:lnSpc>
            <a:spcBef>
              <a:spcPct val="0"/>
            </a:spcBef>
            <a:spcAft>
              <a:spcPct val="35000"/>
            </a:spcAft>
            <a:buNone/>
          </a:pPr>
          <a:r>
            <a:rPr lang="es-EC" sz="1050" b="0" i="1" kern="1200" dirty="0"/>
            <a:t>FACTOR ECON</a:t>
          </a:r>
          <a:r>
            <a:rPr lang="es-US" sz="1050" b="0" i="1" kern="1200" dirty="0"/>
            <a:t>ÓMICO</a:t>
          </a:r>
          <a:endParaRPr lang="es-EC" sz="1050" kern="1200" dirty="0"/>
        </a:p>
      </dsp:txBody>
      <dsp:txXfrm>
        <a:off x="18721" y="18721"/>
        <a:ext cx="1454066" cy="346064"/>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BC20AE-AF0D-4F84-832B-0F44CA6651D7}">
      <dsp:nvSpPr>
        <dsp:cNvPr id="0" name=""/>
        <dsp:cNvSpPr/>
      </dsp:nvSpPr>
      <dsp:spPr>
        <a:xfrm>
          <a:off x="13173" y="0"/>
          <a:ext cx="6734848" cy="334122"/>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1" kern="1200" dirty="0"/>
            <a:t>Generación del Modelo Hidrológico en la CHMRP</a:t>
          </a:r>
          <a:endParaRPr lang="es-EC" sz="1600" kern="1200" dirty="0"/>
        </a:p>
      </dsp:txBody>
      <dsp:txXfrm>
        <a:off x="22959" y="9786"/>
        <a:ext cx="6715276" cy="314550"/>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BC20AE-AF0D-4F84-832B-0F44CA6651D7}">
      <dsp:nvSpPr>
        <dsp:cNvPr id="0" name=""/>
        <dsp:cNvSpPr/>
      </dsp:nvSpPr>
      <dsp:spPr>
        <a:xfrm>
          <a:off x="13173" y="0"/>
          <a:ext cx="6734848" cy="334122"/>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1" kern="1200" dirty="0"/>
            <a:t>Generación del Modelo Hidrológico en la CHMRP</a:t>
          </a:r>
          <a:endParaRPr lang="es-EC" sz="1600" kern="1200" dirty="0"/>
        </a:p>
      </dsp:txBody>
      <dsp:txXfrm>
        <a:off x="22959" y="9786"/>
        <a:ext cx="6715276" cy="314550"/>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F4FAB4-7AD7-4892-9031-436E1D405BB7}">
      <dsp:nvSpPr>
        <dsp:cNvPr id="0" name=""/>
        <dsp:cNvSpPr/>
      </dsp:nvSpPr>
      <dsp:spPr>
        <a:xfrm>
          <a:off x="1693" y="0"/>
          <a:ext cx="3612322" cy="369332"/>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C" sz="1400" b="1" kern="1200">
              <a:solidFill>
                <a:schemeClr val="tx1"/>
              </a:solidFill>
            </a:rPr>
            <a:t>Prado Trujillano, 2019</a:t>
          </a:r>
        </a:p>
      </dsp:txBody>
      <dsp:txXfrm>
        <a:off x="12510" y="10817"/>
        <a:ext cx="3590688" cy="347698"/>
      </dsp:txXfrm>
    </dsp:sp>
    <dsp:sp modelId="{27900666-134D-4EE3-BFB9-A18498495BE2}">
      <dsp:nvSpPr>
        <dsp:cNvPr id="0" name=""/>
        <dsp:cNvSpPr/>
      </dsp:nvSpPr>
      <dsp:spPr>
        <a:xfrm>
          <a:off x="3975249" y="0"/>
          <a:ext cx="765812" cy="369332"/>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EC" sz="1100" b="1" kern="1200">
            <a:solidFill>
              <a:schemeClr val="tx1"/>
            </a:solidFill>
          </a:endParaRPr>
        </a:p>
      </dsp:txBody>
      <dsp:txXfrm>
        <a:off x="3975249" y="73866"/>
        <a:ext cx="655012" cy="221600"/>
      </dsp:txXfrm>
    </dsp:sp>
    <dsp:sp modelId="{C8181E38-BDF5-4738-A8B1-CD6E9D68081F}">
      <dsp:nvSpPr>
        <dsp:cNvPr id="0" name=""/>
        <dsp:cNvSpPr/>
      </dsp:nvSpPr>
      <dsp:spPr>
        <a:xfrm>
          <a:off x="5058946" y="0"/>
          <a:ext cx="3612322" cy="369332"/>
        </a:xfrm>
        <a:prstGeom prst="roundRect">
          <a:avLst>
            <a:gd name="adj" fmla="val 10000"/>
          </a:avLst>
        </a:prstGeom>
        <a:solidFill>
          <a:schemeClr val="accent4">
            <a:hueOff val="1221077"/>
            <a:satOff val="-46523"/>
            <a:lumOff val="2313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C" sz="1400" b="1"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Cowan propuesto por el Prof. Ven Te Chow</a:t>
          </a:r>
          <a:endParaRPr lang="es-EC" sz="1400" b="1" kern="1200" dirty="0">
            <a:solidFill>
              <a:schemeClr val="tx1"/>
            </a:solidFill>
          </a:endParaRPr>
        </a:p>
      </dsp:txBody>
      <dsp:txXfrm>
        <a:off x="5069763" y="10817"/>
        <a:ext cx="3590688" cy="347698"/>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52C8B0-561E-4A9A-8F9A-A34CB86D5B47}">
      <dsp:nvSpPr>
        <dsp:cNvPr id="0" name=""/>
        <dsp:cNvSpPr/>
      </dsp:nvSpPr>
      <dsp:spPr>
        <a:xfrm>
          <a:off x="921" y="0"/>
          <a:ext cx="1885124" cy="369332"/>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C" sz="1400" b="1" kern="1200" dirty="0">
              <a:solidFill>
                <a:schemeClr val="tx1"/>
              </a:solidFill>
            </a:rPr>
            <a:t>Fondo del cauce </a:t>
          </a:r>
        </a:p>
      </dsp:txBody>
      <dsp:txXfrm>
        <a:off x="11738" y="10817"/>
        <a:ext cx="1863490" cy="347698"/>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BC20AE-AF0D-4F84-832B-0F44CA6651D7}">
      <dsp:nvSpPr>
        <dsp:cNvPr id="0" name=""/>
        <dsp:cNvSpPr/>
      </dsp:nvSpPr>
      <dsp:spPr>
        <a:xfrm>
          <a:off x="0" y="0"/>
          <a:ext cx="6612539" cy="318130"/>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1" kern="1200"/>
            <a:t>Generación del Modelo Hidrológico en la CHMRP</a:t>
          </a:r>
          <a:endParaRPr lang="es-EC" sz="1600" kern="1200"/>
        </a:p>
      </dsp:txBody>
      <dsp:txXfrm>
        <a:off x="9318" y="9318"/>
        <a:ext cx="6593903" cy="299494"/>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E7E86B-C581-4984-9CAE-A3935A76F11D}">
      <dsp:nvSpPr>
        <dsp:cNvPr id="0" name=""/>
        <dsp:cNvSpPr/>
      </dsp:nvSpPr>
      <dsp:spPr>
        <a:xfrm>
          <a:off x="0" y="0"/>
          <a:ext cx="373757" cy="373757"/>
        </a:xfrm>
        <a:prstGeom prst="pie">
          <a:avLst>
            <a:gd name="adj1" fmla="val 5400000"/>
            <a:gd name="adj2" fmla="val 1620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53F358C0-C14B-48EA-9FF5-D7F76E4E7B00}">
      <dsp:nvSpPr>
        <dsp:cNvPr id="0" name=""/>
        <dsp:cNvSpPr/>
      </dsp:nvSpPr>
      <dsp:spPr>
        <a:xfrm>
          <a:off x="186878" y="0"/>
          <a:ext cx="4121386" cy="373757"/>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C" sz="1700" kern="1200"/>
            <a:t>Encuesta multicriterio Saaty</a:t>
          </a:r>
        </a:p>
      </dsp:txBody>
      <dsp:txXfrm>
        <a:off x="186878" y="0"/>
        <a:ext cx="4121386" cy="373757"/>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E7E86B-C581-4984-9CAE-A3935A76F11D}">
      <dsp:nvSpPr>
        <dsp:cNvPr id="0" name=""/>
        <dsp:cNvSpPr/>
      </dsp:nvSpPr>
      <dsp:spPr>
        <a:xfrm>
          <a:off x="0" y="0"/>
          <a:ext cx="373757" cy="373757"/>
        </a:xfrm>
        <a:prstGeom prst="pie">
          <a:avLst>
            <a:gd name="adj1" fmla="val 5400000"/>
            <a:gd name="adj2" fmla="val 1620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53F358C0-C14B-48EA-9FF5-D7F76E4E7B00}">
      <dsp:nvSpPr>
        <dsp:cNvPr id="0" name=""/>
        <dsp:cNvSpPr/>
      </dsp:nvSpPr>
      <dsp:spPr>
        <a:xfrm>
          <a:off x="186878" y="0"/>
          <a:ext cx="4121386" cy="373757"/>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C" sz="1700" kern="1200"/>
            <a:t>Método multicriterio Saaty</a:t>
          </a:r>
        </a:p>
      </dsp:txBody>
      <dsp:txXfrm>
        <a:off x="186878" y="0"/>
        <a:ext cx="4121386" cy="373757"/>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CE74EC-677A-4125-AD97-D62EFB44E65D}">
      <dsp:nvSpPr>
        <dsp:cNvPr id="0" name=""/>
        <dsp:cNvSpPr/>
      </dsp:nvSpPr>
      <dsp:spPr>
        <a:xfrm>
          <a:off x="0" y="0"/>
          <a:ext cx="377422" cy="377422"/>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CD4EB4B-4F96-4B97-8178-B6EB4C9F4E79}">
      <dsp:nvSpPr>
        <dsp:cNvPr id="0" name=""/>
        <dsp:cNvSpPr/>
      </dsp:nvSpPr>
      <dsp:spPr>
        <a:xfrm>
          <a:off x="188711" y="0"/>
          <a:ext cx="7042930" cy="377422"/>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r>
                  <a:rPr lang="es-EC" sz="1300" i="1" kern="1200" smtClean="0">
                    <a:latin typeface="Cambria Math" panose="02040503050406030204" pitchFamily="18" charset="0"/>
                  </a:rPr>
                  <m:t>𝑌</m:t>
                </m:r>
                <m:r>
                  <a:rPr lang="es-EC" sz="1300" i="0" kern="1200">
                    <a:latin typeface="Cambria Math" panose="02040503050406030204" pitchFamily="18" charset="0"/>
                  </a:rPr>
                  <m:t>=0.07143</m:t>
                </m:r>
                <m:r>
                  <a:rPr lang="es-EC" sz="1300" b="1" i="1" kern="1200">
                    <a:latin typeface="Cambria Math" panose="02040503050406030204" pitchFamily="18" charset="0"/>
                  </a:rPr>
                  <m:t>𝑿</m:t>
                </m:r>
                <m:r>
                  <a:rPr lang="es-EC" sz="1300" b="1" i="0" kern="1200">
                    <a:latin typeface="Cambria Math" panose="02040503050406030204" pitchFamily="18" charset="0"/>
                  </a:rPr>
                  <m:t>𝟏</m:t>
                </m:r>
                <m:r>
                  <a:rPr lang="es-EC" sz="1300" i="0" kern="1200">
                    <a:latin typeface="Cambria Math" panose="02040503050406030204" pitchFamily="18" charset="0"/>
                  </a:rPr>
                  <m:t>+0.10714</m:t>
                </m:r>
                <m:r>
                  <a:rPr lang="es-EC" sz="1300" b="1" i="1" kern="1200">
                    <a:latin typeface="Cambria Math" panose="02040503050406030204" pitchFamily="18" charset="0"/>
                  </a:rPr>
                  <m:t>𝑿</m:t>
                </m:r>
                <m:r>
                  <a:rPr lang="es-EC" sz="1300" b="1" i="0" kern="1200">
                    <a:latin typeface="Cambria Math" panose="02040503050406030204" pitchFamily="18" charset="0"/>
                  </a:rPr>
                  <m:t>𝟐</m:t>
                </m:r>
                <m:r>
                  <a:rPr lang="es-EC" sz="1300" i="0" kern="1200">
                    <a:latin typeface="Cambria Math" panose="02040503050406030204" pitchFamily="18" charset="0"/>
                  </a:rPr>
                  <m:t>+0.2143</m:t>
                </m:r>
                <m:r>
                  <a:rPr lang="es-EC" sz="1300" b="1" i="1" kern="1200">
                    <a:latin typeface="Cambria Math" panose="02040503050406030204" pitchFamily="18" charset="0"/>
                  </a:rPr>
                  <m:t>𝑿</m:t>
                </m:r>
                <m:r>
                  <a:rPr lang="es-EC" sz="1300" b="1" i="0" kern="1200">
                    <a:latin typeface="Cambria Math" panose="02040503050406030204" pitchFamily="18" charset="0"/>
                  </a:rPr>
                  <m:t>𝟑</m:t>
                </m:r>
                <m:r>
                  <a:rPr lang="es-EC" sz="1300" i="0" kern="1200">
                    <a:latin typeface="Cambria Math" panose="02040503050406030204" pitchFamily="18" charset="0"/>
                  </a:rPr>
                  <m:t>+0.14286</m:t>
                </m:r>
                <m:r>
                  <a:rPr lang="es-EC" sz="1300" b="1" i="1" kern="1200">
                    <a:latin typeface="Cambria Math" panose="02040503050406030204" pitchFamily="18" charset="0"/>
                  </a:rPr>
                  <m:t>𝑿</m:t>
                </m:r>
                <m:r>
                  <a:rPr lang="es-EC" sz="1300" b="1" i="0" kern="1200">
                    <a:latin typeface="Cambria Math" panose="02040503050406030204" pitchFamily="18" charset="0"/>
                  </a:rPr>
                  <m:t>𝟒</m:t>
                </m:r>
                <m:r>
                  <a:rPr lang="es-EC" sz="1300" i="0" kern="1200">
                    <a:latin typeface="Cambria Math" panose="02040503050406030204" pitchFamily="18" charset="0"/>
                  </a:rPr>
                  <m:t>+0.03571</m:t>
                </m:r>
                <m:r>
                  <a:rPr lang="es-EC" sz="1300" b="1" i="1" kern="1200">
                    <a:latin typeface="Cambria Math" panose="02040503050406030204" pitchFamily="18" charset="0"/>
                  </a:rPr>
                  <m:t>𝑿</m:t>
                </m:r>
                <m:r>
                  <a:rPr lang="es-EC" sz="1300" b="1" i="0" kern="1200">
                    <a:latin typeface="Cambria Math" panose="02040503050406030204" pitchFamily="18" charset="0"/>
                  </a:rPr>
                  <m:t>𝟓</m:t>
                </m:r>
                <m:r>
                  <a:rPr lang="es-EC" sz="1300" i="0" kern="1200">
                    <a:latin typeface="Cambria Math" panose="02040503050406030204" pitchFamily="18" charset="0"/>
                  </a:rPr>
                  <m:t>+0.25</m:t>
                </m:r>
                <m:r>
                  <a:rPr lang="es-EC" sz="1300" b="1" i="1" kern="1200">
                    <a:latin typeface="Cambria Math" panose="02040503050406030204" pitchFamily="18" charset="0"/>
                  </a:rPr>
                  <m:t>𝑿</m:t>
                </m:r>
                <m:r>
                  <a:rPr lang="es-EC" sz="1300" b="1" i="0" kern="1200">
                    <a:latin typeface="Cambria Math" panose="02040503050406030204" pitchFamily="18" charset="0"/>
                  </a:rPr>
                  <m:t>𝟔</m:t>
                </m:r>
                <m:r>
                  <a:rPr lang="es-EC" sz="1300" i="0" kern="1200">
                    <a:latin typeface="Cambria Math" panose="02040503050406030204" pitchFamily="18" charset="0"/>
                  </a:rPr>
                  <m:t>+0.17857</m:t>
                </m:r>
                <m:r>
                  <a:rPr lang="es-EC" sz="1300" b="1" i="1" kern="1200">
                    <a:latin typeface="Cambria Math" panose="02040503050406030204" pitchFamily="18" charset="0"/>
                  </a:rPr>
                  <m:t>𝑿</m:t>
                </m:r>
                <m:r>
                  <a:rPr lang="es-EC" sz="1300" b="1" i="0" kern="1200">
                    <a:latin typeface="Cambria Math" panose="02040503050406030204" pitchFamily="18" charset="0"/>
                  </a:rPr>
                  <m:t>𝟕</m:t>
                </m:r>
              </m:oMath>
            </m:oMathPara>
          </a14:m>
          <a:endParaRPr lang="es-EC" sz="1300" kern="1200"/>
        </a:p>
      </dsp:txBody>
      <dsp:txXfrm>
        <a:off x="188711" y="0"/>
        <a:ext cx="7042930" cy="377422"/>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BC20AE-AF0D-4F84-832B-0F44CA6651D7}">
      <dsp:nvSpPr>
        <dsp:cNvPr id="0" name=""/>
        <dsp:cNvSpPr/>
      </dsp:nvSpPr>
      <dsp:spPr>
        <a:xfrm>
          <a:off x="5485343" y="0"/>
          <a:ext cx="1451216" cy="454247"/>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t>Experto 1</a:t>
          </a:r>
          <a:endParaRPr lang="es-EC" sz="2000" kern="1200"/>
        </a:p>
      </dsp:txBody>
      <dsp:txXfrm>
        <a:off x="5498647" y="13304"/>
        <a:ext cx="1424608" cy="4276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B84FA9-E707-4ED3-9493-B29216B78F8D}">
      <dsp:nvSpPr>
        <dsp:cNvPr id="0" name=""/>
        <dsp:cNvSpPr/>
      </dsp:nvSpPr>
      <dsp:spPr>
        <a:xfrm>
          <a:off x="0" y="0"/>
          <a:ext cx="523220" cy="523220"/>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7391B11-7546-4B58-A35E-0C5AC130E4DF}">
      <dsp:nvSpPr>
        <dsp:cNvPr id="0" name=""/>
        <dsp:cNvSpPr/>
      </dsp:nvSpPr>
      <dsp:spPr>
        <a:xfrm>
          <a:off x="261610" y="0"/>
          <a:ext cx="3707519" cy="52322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ES" sz="1500" kern="1200" dirty="0"/>
            <a:t>ALC es la región con más conflictos socioambientales de explotación minera.</a:t>
          </a:r>
          <a:endParaRPr lang="es-EC" sz="1500" kern="1200" dirty="0"/>
        </a:p>
      </dsp:txBody>
      <dsp:txXfrm>
        <a:off x="261610" y="0"/>
        <a:ext cx="3707519" cy="523220"/>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E7E86B-C581-4984-9CAE-A3935A76F11D}">
      <dsp:nvSpPr>
        <dsp:cNvPr id="0" name=""/>
        <dsp:cNvSpPr/>
      </dsp:nvSpPr>
      <dsp:spPr>
        <a:xfrm>
          <a:off x="0" y="0"/>
          <a:ext cx="373757" cy="373757"/>
        </a:xfrm>
        <a:prstGeom prst="pie">
          <a:avLst>
            <a:gd name="adj1" fmla="val 5400000"/>
            <a:gd name="adj2" fmla="val 1620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53F358C0-C14B-48EA-9FF5-D7F76E4E7B00}">
      <dsp:nvSpPr>
        <dsp:cNvPr id="0" name=""/>
        <dsp:cNvSpPr/>
      </dsp:nvSpPr>
      <dsp:spPr>
        <a:xfrm>
          <a:off x="186878" y="0"/>
          <a:ext cx="4121386" cy="373757"/>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C" sz="1700" kern="1200"/>
            <a:t>Método multicriterio Saaty</a:t>
          </a:r>
        </a:p>
      </dsp:txBody>
      <dsp:txXfrm>
        <a:off x="186878" y="0"/>
        <a:ext cx="4121386" cy="373757"/>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BC20AE-AF0D-4F84-832B-0F44CA6651D7}">
      <dsp:nvSpPr>
        <dsp:cNvPr id="0" name=""/>
        <dsp:cNvSpPr/>
      </dsp:nvSpPr>
      <dsp:spPr>
        <a:xfrm>
          <a:off x="5515191" y="0"/>
          <a:ext cx="1451216" cy="454247"/>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t>Experto 2</a:t>
          </a:r>
          <a:endParaRPr lang="es-EC" sz="2000" kern="1200"/>
        </a:p>
      </dsp:txBody>
      <dsp:txXfrm>
        <a:off x="5528495" y="13304"/>
        <a:ext cx="1424608" cy="427639"/>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ED359C-E5D5-4B5C-80BD-641F3C9D214B}">
      <dsp:nvSpPr>
        <dsp:cNvPr id="0" name=""/>
        <dsp:cNvSpPr/>
      </dsp:nvSpPr>
      <dsp:spPr>
        <a:xfrm>
          <a:off x="0" y="0"/>
          <a:ext cx="415953" cy="415953"/>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76EE77C-1771-4759-AE37-4D34B04C4F06}">
      <dsp:nvSpPr>
        <dsp:cNvPr id="0" name=""/>
        <dsp:cNvSpPr/>
      </dsp:nvSpPr>
      <dsp:spPr>
        <a:xfrm>
          <a:off x="207976" y="0"/>
          <a:ext cx="6730152" cy="415953"/>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r>
                  <a:rPr lang="es-EC" sz="1200" i="1" kern="1200" smtClean="0">
                    <a:latin typeface="Cambria Math" panose="02040503050406030204" pitchFamily="18" charset="0"/>
                  </a:rPr>
                  <m:t>𝑌</m:t>
                </m:r>
                <m:r>
                  <a:rPr lang="es-EC" sz="1200" i="0" kern="1200">
                    <a:latin typeface="Cambria Math" panose="02040503050406030204" pitchFamily="18" charset="0"/>
                  </a:rPr>
                  <m:t>=0.10714</m:t>
                </m:r>
                <m:r>
                  <a:rPr lang="es-EC" sz="1200" b="1" i="1" kern="1200">
                    <a:latin typeface="Cambria Math" panose="02040503050406030204" pitchFamily="18" charset="0"/>
                  </a:rPr>
                  <m:t>𝑿</m:t>
                </m:r>
                <m:r>
                  <a:rPr lang="es-EC" sz="1200" b="1" i="0" kern="1200">
                    <a:latin typeface="Cambria Math" panose="02040503050406030204" pitchFamily="18" charset="0"/>
                  </a:rPr>
                  <m:t>𝟏</m:t>
                </m:r>
                <m:r>
                  <a:rPr lang="es-EC" sz="1200" i="0" kern="1200">
                    <a:latin typeface="Cambria Math" panose="02040503050406030204" pitchFamily="18" charset="0"/>
                  </a:rPr>
                  <m:t>+0.07143</m:t>
                </m:r>
                <m:r>
                  <a:rPr lang="es-EC" sz="1200" b="1" i="1" kern="1200">
                    <a:latin typeface="Cambria Math" panose="02040503050406030204" pitchFamily="18" charset="0"/>
                  </a:rPr>
                  <m:t>𝑿</m:t>
                </m:r>
                <m:r>
                  <a:rPr lang="es-EC" sz="1200" b="1" i="0" kern="1200">
                    <a:latin typeface="Cambria Math" panose="02040503050406030204" pitchFamily="18" charset="0"/>
                  </a:rPr>
                  <m:t>𝟐</m:t>
                </m:r>
                <m:r>
                  <a:rPr lang="es-EC" sz="1200" i="0" kern="1200">
                    <a:latin typeface="Cambria Math" panose="02040503050406030204" pitchFamily="18" charset="0"/>
                  </a:rPr>
                  <m:t>+0.17857</m:t>
                </m:r>
                <m:r>
                  <a:rPr lang="es-EC" sz="1200" b="1" i="1" kern="1200">
                    <a:latin typeface="Cambria Math" panose="02040503050406030204" pitchFamily="18" charset="0"/>
                  </a:rPr>
                  <m:t>𝑿</m:t>
                </m:r>
                <m:r>
                  <a:rPr lang="es-EC" sz="1200" b="1" i="0" kern="1200">
                    <a:latin typeface="Cambria Math" panose="02040503050406030204" pitchFamily="18" charset="0"/>
                  </a:rPr>
                  <m:t>𝟑</m:t>
                </m:r>
                <m:r>
                  <a:rPr lang="es-EC" sz="1200" i="0" kern="1200">
                    <a:latin typeface="Cambria Math" panose="02040503050406030204" pitchFamily="18" charset="0"/>
                  </a:rPr>
                  <m:t>+0.14286</m:t>
                </m:r>
                <m:r>
                  <a:rPr lang="es-EC" sz="1200" b="1" i="1" kern="1200">
                    <a:latin typeface="Cambria Math" panose="02040503050406030204" pitchFamily="18" charset="0"/>
                  </a:rPr>
                  <m:t>𝑿</m:t>
                </m:r>
                <m:r>
                  <a:rPr lang="es-EC" sz="1200" b="1" i="0" kern="1200">
                    <a:latin typeface="Cambria Math" panose="02040503050406030204" pitchFamily="18" charset="0"/>
                  </a:rPr>
                  <m:t>𝟒</m:t>
                </m:r>
                <m:r>
                  <a:rPr lang="es-EC" sz="1200" i="0" kern="1200">
                    <a:latin typeface="Cambria Math" panose="02040503050406030204" pitchFamily="18" charset="0"/>
                  </a:rPr>
                  <m:t>+0.03571</m:t>
                </m:r>
                <m:r>
                  <a:rPr lang="es-EC" sz="1200" b="1" i="1" kern="1200">
                    <a:latin typeface="Cambria Math" panose="02040503050406030204" pitchFamily="18" charset="0"/>
                  </a:rPr>
                  <m:t>𝑿</m:t>
                </m:r>
                <m:r>
                  <a:rPr lang="es-EC" sz="1200" b="1" i="1" kern="1200">
                    <a:latin typeface="Cambria Math" panose="02040503050406030204" pitchFamily="18" charset="0"/>
                  </a:rPr>
                  <m:t>𝟓</m:t>
                </m:r>
                <m:r>
                  <a:rPr lang="es-EC" sz="1200" i="0" kern="1200">
                    <a:latin typeface="Cambria Math" panose="02040503050406030204" pitchFamily="18" charset="0"/>
                  </a:rPr>
                  <m:t>+0.25</m:t>
                </m:r>
                <m:r>
                  <a:rPr lang="es-EC" sz="1200" b="1" i="1" kern="1200">
                    <a:latin typeface="Cambria Math" panose="02040503050406030204" pitchFamily="18" charset="0"/>
                  </a:rPr>
                  <m:t>𝑿</m:t>
                </m:r>
                <m:r>
                  <a:rPr lang="es-EC" sz="1200" b="1" i="0" kern="1200">
                    <a:latin typeface="Cambria Math" panose="02040503050406030204" pitchFamily="18" charset="0"/>
                  </a:rPr>
                  <m:t>𝟔</m:t>
                </m:r>
                <m:r>
                  <a:rPr lang="es-EC" sz="1200" i="0" kern="1200">
                    <a:latin typeface="Cambria Math" panose="02040503050406030204" pitchFamily="18" charset="0"/>
                  </a:rPr>
                  <m:t>+0.21429</m:t>
                </m:r>
                <m:r>
                  <a:rPr lang="es-EC" sz="1200" b="1" i="1" kern="1200">
                    <a:latin typeface="Cambria Math" panose="02040503050406030204" pitchFamily="18" charset="0"/>
                  </a:rPr>
                  <m:t>𝑿</m:t>
                </m:r>
                <m:r>
                  <a:rPr lang="es-EC" sz="1200" b="1" i="0" kern="1200">
                    <a:latin typeface="Cambria Math" panose="02040503050406030204" pitchFamily="18" charset="0"/>
                  </a:rPr>
                  <m:t>𝟕</m:t>
                </m:r>
              </m:oMath>
            </m:oMathPara>
          </a14:m>
          <a:endParaRPr lang="es-EC" sz="1200" kern="1200"/>
        </a:p>
      </dsp:txBody>
      <dsp:txXfrm>
        <a:off x="207976" y="0"/>
        <a:ext cx="6730152" cy="415953"/>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E7E86B-C581-4984-9CAE-A3935A76F11D}">
      <dsp:nvSpPr>
        <dsp:cNvPr id="0" name=""/>
        <dsp:cNvSpPr/>
      </dsp:nvSpPr>
      <dsp:spPr>
        <a:xfrm>
          <a:off x="0" y="0"/>
          <a:ext cx="373757" cy="373757"/>
        </a:xfrm>
        <a:prstGeom prst="pie">
          <a:avLst>
            <a:gd name="adj1" fmla="val 5400000"/>
            <a:gd name="adj2" fmla="val 1620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53F358C0-C14B-48EA-9FF5-D7F76E4E7B00}">
      <dsp:nvSpPr>
        <dsp:cNvPr id="0" name=""/>
        <dsp:cNvSpPr/>
      </dsp:nvSpPr>
      <dsp:spPr>
        <a:xfrm>
          <a:off x="186878" y="0"/>
          <a:ext cx="4121386" cy="373757"/>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C" sz="1700" kern="1200"/>
            <a:t>Método multicriterio Saaty</a:t>
          </a:r>
        </a:p>
      </dsp:txBody>
      <dsp:txXfrm>
        <a:off x="186878" y="0"/>
        <a:ext cx="4121386" cy="373757"/>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04A316-74D7-48F7-A367-40A70A44FEAF}">
      <dsp:nvSpPr>
        <dsp:cNvPr id="0" name=""/>
        <dsp:cNvSpPr/>
      </dsp:nvSpPr>
      <dsp:spPr>
        <a:xfrm>
          <a:off x="0" y="1531"/>
          <a:ext cx="2980520" cy="1490260"/>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s-EC" sz="1600" b="1" kern="1200" dirty="0">
              <a:solidFill>
                <a:schemeClr val="tx1"/>
              </a:solidFill>
            </a:rPr>
            <a:t>Método multicriterio</a:t>
          </a:r>
        </a:p>
      </dsp:txBody>
      <dsp:txXfrm>
        <a:off x="43648" y="45179"/>
        <a:ext cx="2893224" cy="1402964"/>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A31775-7009-4174-907C-49A70C8F01EA}">
      <dsp:nvSpPr>
        <dsp:cNvPr id="0" name=""/>
        <dsp:cNvSpPr/>
      </dsp:nvSpPr>
      <dsp:spPr>
        <a:xfrm>
          <a:off x="0" y="0"/>
          <a:ext cx="2750276" cy="369332"/>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C" sz="1600" kern="1200" dirty="0">
              <a:solidFill>
                <a:schemeClr val="tx1"/>
              </a:solidFill>
            </a:rPr>
            <a:t>(Linstone y Turoff, 1975)</a:t>
          </a:r>
        </a:p>
      </dsp:txBody>
      <dsp:txXfrm>
        <a:off x="10817" y="10817"/>
        <a:ext cx="2728642" cy="347698"/>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B3578E-1FCF-41F5-9220-F952552000CA}">
      <dsp:nvSpPr>
        <dsp:cNvPr id="0" name=""/>
        <dsp:cNvSpPr/>
      </dsp:nvSpPr>
      <dsp:spPr>
        <a:xfrm>
          <a:off x="0" y="0"/>
          <a:ext cx="319905" cy="319905"/>
        </a:xfrm>
        <a:prstGeom prst="pie">
          <a:avLst>
            <a:gd name="adj1" fmla="val 5400000"/>
            <a:gd name="adj2" fmla="val 1620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9627E7A4-6A53-4FB1-9F22-E1CF64F9BC73}">
      <dsp:nvSpPr>
        <dsp:cNvPr id="0" name=""/>
        <dsp:cNvSpPr/>
      </dsp:nvSpPr>
      <dsp:spPr>
        <a:xfrm>
          <a:off x="159952" y="0"/>
          <a:ext cx="2400507" cy="319905"/>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EC" sz="1500" kern="1200"/>
            <a:t>Cálculos</a:t>
          </a:r>
        </a:p>
      </dsp:txBody>
      <dsp:txXfrm>
        <a:off x="159952" y="0"/>
        <a:ext cx="2400507" cy="319905"/>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9A84CB-1F25-4AA7-8D73-C00835044DB9}">
      <dsp:nvSpPr>
        <dsp:cNvPr id="0" name=""/>
        <dsp:cNvSpPr/>
      </dsp:nvSpPr>
      <dsp:spPr>
        <a:xfrm>
          <a:off x="0" y="0"/>
          <a:ext cx="547009" cy="547009"/>
        </a:xfrm>
        <a:prstGeom prst="pie">
          <a:avLst>
            <a:gd name="adj1" fmla="val 5400000"/>
            <a:gd name="adj2" fmla="val 1620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7DA3F90-8A2D-4F7C-960E-5557A1331E2A}">
      <dsp:nvSpPr>
        <dsp:cNvPr id="0" name=""/>
        <dsp:cNvSpPr/>
      </dsp:nvSpPr>
      <dsp:spPr>
        <a:xfrm>
          <a:off x="180439" y="0"/>
          <a:ext cx="4300612" cy="547009"/>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r>
                  <a:rPr lang="es-US" sz="800" b="1" i="1" kern="1200" smtClean="0">
                    <a:latin typeface="Cambria Math" panose="02040503050406030204" pitchFamily="18" charset="0"/>
                  </a:rPr>
                  <m:t>𝑪𝑹𝑨𝑻𝑰𝑶</m:t>
                </m:r>
                <m:r>
                  <a:rPr lang="es-US" sz="800" b="0" i="0" kern="1200">
                    <a:latin typeface="Cambria Math" panose="02040503050406030204" pitchFamily="18" charset="0"/>
                  </a:rPr>
                  <m:t>=</m:t>
                </m:r>
                <m:rad>
                  <m:radPr>
                    <m:degHide m:val="on"/>
                    <m:ctrlPr>
                      <a:rPr lang="es-US" sz="800" b="0" i="1" kern="1200">
                        <a:latin typeface="Cambria Math" panose="02040503050406030204" pitchFamily="18" charset="0"/>
                      </a:rPr>
                    </m:ctrlPr>
                  </m:radPr>
                  <m:deg/>
                  <m:e>
                    <m:f>
                      <m:fPr>
                        <m:ctrlPr>
                          <a:rPr lang="es-US" sz="800" b="0" i="1" kern="1200">
                            <a:latin typeface="Cambria Math" panose="02040503050406030204" pitchFamily="18" charset="0"/>
                          </a:rPr>
                        </m:ctrlPr>
                      </m:fPr>
                      <m:num>
                        <m:r>
                          <a:rPr lang="es-US" sz="800" b="0" i="0" kern="1200">
                            <a:latin typeface="Cambria Math" panose="02040503050406030204" pitchFamily="18" charset="0"/>
                          </a:rPr>
                          <m:t>Á</m:t>
                        </m:r>
                        <m:r>
                          <a:rPr lang="es-US" sz="800" b="0" i="1" kern="1200">
                            <a:latin typeface="Cambria Math" panose="02040503050406030204" pitchFamily="18" charset="0"/>
                          </a:rPr>
                          <m:t>𝑟𝑒𝑎</m:t>
                        </m:r>
                        <m:r>
                          <a:rPr lang="es-US" sz="800" b="0" i="0" kern="1200">
                            <a:latin typeface="Cambria Math" panose="02040503050406030204" pitchFamily="18" charset="0"/>
                          </a:rPr>
                          <m:t> </m:t>
                        </m:r>
                        <m:r>
                          <a:rPr lang="es-US" sz="800" b="0" i="1" kern="1200">
                            <a:latin typeface="Cambria Math" panose="02040503050406030204" pitchFamily="18" charset="0"/>
                          </a:rPr>
                          <m:t>𝑑𝑒</m:t>
                        </m:r>
                        <m:r>
                          <a:rPr lang="es-US" sz="800" b="0" i="0" kern="1200">
                            <a:latin typeface="Cambria Math" panose="02040503050406030204" pitchFamily="18" charset="0"/>
                          </a:rPr>
                          <m:t> </m:t>
                        </m:r>
                        <m:r>
                          <a:rPr lang="es-US" sz="800" b="0" i="1" kern="1200">
                            <a:latin typeface="Cambria Math" panose="02040503050406030204" pitchFamily="18" charset="0"/>
                          </a:rPr>
                          <m:t>𝑙𝑎</m:t>
                        </m:r>
                        <m:r>
                          <a:rPr lang="es-US" sz="800" b="0" i="0" kern="1200">
                            <a:latin typeface="Cambria Math" panose="02040503050406030204" pitchFamily="18" charset="0"/>
                          </a:rPr>
                          <m:t> </m:t>
                        </m:r>
                        <m:r>
                          <a:rPr lang="es-US" sz="800" b="0" i="1" kern="1200">
                            <a:latin typeface="Cambria Math" panose="02040503050406030204" pitchFamily="18" charset="0"/>
                          </a:rPr>
                          <m:t>𝑃𝑎𝑟𝑐𝑒𝑙𝑎</m:t>
                        </m:r>
                      </m:num>
                      <m:den>
                        <m:r>
                          <a:rPr lang="es-US" sz="800" b="0" i="0" kern="1200">
                            <a:latin typeface="Cambria Math" panose="02040503050406030204" pitchFamily="18" charset="0"/>
                          </a:rPr>
                          <m:t>Á</m:t>
                        </m:r>
                        <m:r>
                          <a:rPr lang="es-US" sz="800" b="0" i="1" kern="1200">
                            <a:latin typeface="Cambria Math" panose="02040503050406030204" pitchFamily="18" charset="0"/>
                          </a:rPr>
                          <m:t>𝑟𝑒𝑎</m:t>
                        </m:r>
                        <m:r>
                          <a:rPr lang="es-US" sz="800" b="0" i="0" kern="1200">
                            <a:latin typeface="Cambria Math" panose="02040503050406030204" pitchFamily="18" charset="0"/>
                          </a:rPr>
                          <m:t> </m:t>
                        </m:r>
                        <m:r>
                          <a:rPr lang="es-US" sz="800" b="0" i="1" kern="1200">
                            <a:latin typeface="Cambria Math" panose="02040503050406030204" pitchFamily="18" charset="0"/>
                          </a:rPr>
                          <m:t>𝑑𝑒</m:t>
                        </m:r>
                        <m:r>
                          <a:rPr lang="es-US" sz="800" b="0" i="0" kern="1200">
                            <a:latin typeface="Cambria Math" panose="02040503050406030204" pitchFamily="18" charset="0"/>
                          </a:rPr>
                          <m:t> </m:t>
                        </m:r>
                        <m:r>
                          <a:rPr lang="es-US" sz="800" b="0" i="1" kern="1200">
                            <a:latin typeface="Cambria Math" panose="02040503050406030204" pitchFamily="18" charset="0"/>
                          </a:rPr>
                          <m:t>𝑙𝑎</m:t>
                        </m:r>
                        <m:r>
                          <a:rPr lang="es-US" sz="800" b="0" i="0" kern="1200">
                            <a:latin typeface="Cambria Math" panose="02040503050406030204" pitchFamily="18" charset="0"/>
                          </a:rPr>
                          <m:t> </m:t>
                        </m:r>
                        <m:r>
                          <a:rPr lang="es-US" sz="800" b="0" i="1" kern="1200">
                            <a:latin typeface="Cambria Math" panose="02040503050406030204" pitchFamily="18" charset="0"/>
                          </a:rPr>
                          <m:t>𝑐𝑖𝑟𝑐𝑢𝑛𝑓𝑒𝑟𝑒𝑛𝑐𝑖𝑎</m:t>
                        </m:r>
                        <m:r>
                          <a:rPr lang="es-US" sz="800" b="0" i="0" kern="1200">
                            <a:latin typeface="Cambria Math" panose="02040503050406030204" pitchFamily="18" charset="0"/>
                          </a:rPr>
                          <m:t> </m:t>
                        </m:r>
                        <m:d>
                          <m:dPr>
                            <m:ctrlPr>
                              <a:rPr lang="es-US" sz="800" b="0" i="1" kern="1200">
                                <a:latin typeface="Cambria Math" panose="02040503050406030204" pitchFamily="18" charset="0"/>
                              </a:rPr>
                            </m:ctrlPr>
                          </m:dPr>
                          <m:e>
                            <m:r>
                              <a:rPr lang="es-US" sz="800" b="0" i="1" kern="1200">
                                <a:latin typeface="Cambria Math" panose="02040503050406030204" pitchFamily="18" charset="0"/>
                              </a:rPr>
                              <m:t>𝑚𝑖𝑠𝑚𝑜</m:t>
                            </m:r>
                            <m:r>
                              <a:rPr lang="es-US" sz="800" b="0" i="0" kern="1200">
                                <a:latin typeface="Cambria Math" panose="02040503050406030204" pitchFamily="18" charset="0"/>
                              </a:rPr>
                              <m:t> </m:t>
                            </m:r>
                            <m:r>
                              <a:rPr lang="es-US" sz="800" b="0" i="1" kern="1200">
                                <a:latin typeface="Cambria Math" panose="02040503050406030204" pitchFamily="18" charset="0"/>
                              </a:rPr>
                              <m:t>𝑝𝑒𝑟𝑖𝑚𝑒𝑡𝑟𝑜</m:t>
                            </m:r>
                            <m:r>
                              <a:rPr lang="es-US" sz="800" b="0" i="0" kern="1200">
                                <a:latin typeface="Cambria Math" panose="02040503050406030204" pitchFamily="18" charset="0"/>
                              </a:rPr>
                              <m:t> </m:t>
                            </m:r>
                            <m:r>
                              <a:rPr lang="es-US" sz="800" b="0" i="1" kern="1200">
                                <a:latin typeface="Cambria Math" panose="02040503050406030204" pitchFamily="18" charset="0"/>
                              </a:rPr>
                              <m:t>𝑑𝑒</m:t>
                            </m:r>
                            <m:r>
                              <a:rPr lang="es-US" sz="800" b="0" i="0" kern="1200">
                                <a:latin typeface="Cambria Math" panose="02040503050406030204" pitchFamily="18" charset="0"/>
                              </a:rPr>
                              <m:t> </m:t>
                            </m:r>
                            <m:r>
                              <a:rPr lang="es-US" sz="800" b="0" i="1" kern="1200">
                                <a:latin typeface="Cambria Math" panose="02040503050406030204" pitchFamily="18" charset="0"/>
                              </a:rPr>
                              <m:t>𝑙𝑎</m:t>
                            </m:r>
                            <m:r>
                              <a:rPr lang="es-US" sz="800" b="0" i="0" kern="1200">
                                <a:latin typeface="Cambria Math" panose="02040503050406030204" pitchFamily="18" charset="0"/>
                              </a:rPr>
                              <m:t> </m:t>
                            </m:r>
                            <m:r>
                              <a:rPr lang="es-US" sz="800" b="0" i="1" kern="1200">
                                <a:latin typeface="Cambria Math" panose="02040503050406030204" pitchFamily="18" charset="0"/>
                              </a:rPr>
                              <m:t>𝑝𝑎𝑟𝑐𝑒𝑙𝑎</m:t>
                            </m:r>
                          </m:e>
                        </m:d>
                        <m:r>
                          <a:rPr lang="es-US" sz="800" b="0" i="0" kern="1200">
                            <a:latin typeface="Cambria Math" panose="02040503050406030204" pitchFamily="18" charset="0"/>
                          </a:rPr>
                          <m:t> </m:t>
                        </m:r>
                      </m:den>
                    </m:f>
                  </m:e>
                </m:rad>
              </m:oMath>
            </m:oMathPara>
          </a14:m>
          <a:endParaRPr lang="es-EC" sz="800" kern="1200"/>
        </a:p>
      </dsp:txBody>
      <dsp:txXfrm>
        <a:off x="180439" y="0"/>
        <a:ext cx="4300612" cy="547009"/>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16047C-6F21-49D5-B46E-D37924C253AC}">
      <dsp:nvSpPr>
        <dsp:cNvPr id="0" name=""/>
        <dsp:cNvSpPr/>
      </dsp:nvSpPr>
      <dsp:spPr>
        <a:xfrm>
          <a:off x="0" y="0"/>
          <a:ext cx="373628" cy="373628"/>
        </a:xfrm>
        <a:prstGeom prst="pie">
          <a:avLst>
            <a:gd name="adj1" fmla="val 5400000"/>
            <a:gd name="adj2" fmla="val 1620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53A5A0-64CF-4368-AF79-1F3325E9300F}">
      <dsp:nvSpPr>
        <dsp:cNvPr id="0" name=""/>
        <dsp:cNvSpPr/>
      </dsp:nvSpPr>
      <dsp:spPr>
        <a:xfrm>
          <a:off x="186814" y="0"/>
          <a:ext cx="2229699" cy="373628"/>
        </a:xfrm>
        <a:prstGeom prst="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r>
                  <a:rPr lang="es-US" sz="1300" i="1" kern="1200" smtClean="0">
                    <a:latin typeface="Cambria Math" panose="02040503050406030204" pitchFamily="18" charset="0"/>
                  </a:rPr>
                  <m:t>𝐴</m:t>
                </m:r>
                <m:r>
                  <a:rPr lang="es-US" sz="1300" i="0" kern="1200">
                    <a:latin typeface="Cambria Math" panose="02040503050406030204" pitchFamily="18" charset="0"/>
                  </a:rPr>
                  <m:t>=</m:t>
                </m:r>
                <m:sSup>
                  <m:sSupPr>
                    <m:ctrlPr>
                      <a:rPr lang="es-US" sz="1300" i="1" kern="1200">
                        <a:latin typeface="Cambria Math" panose="02040503050406030204" pitchFamily="18" charset="0"/>
                      </a:rPr>
                    </m:ctrlPr>
                  </m:sSupPr>
                  <m:e>
                    <m:r>
                      <a:rPr lang="es-US" sz="1300" i="1" kern="1200">
                        <a:latin typeface="Cambria Math" panose="02040503050406030204" pitchFamily="18" charset="0"/>
                      </a:rPr>
                      <m:t>𝑄</m:t>
                    </m:r>
                  </m:e>
                  <m:sup>
                    <m:r>
                      <a:rPr lang="es-US" sz="1300" i="0" kern="1200">
                        <a:latin typeface="Cambria Math" panose="02040503050406030204" pitchFamily="18" charset="0"/>
                      </a:rPr>
                      <m:t>0.7</m:t>
                    </m:r>
                  </m:sup>
                </m:sSup>
                <m:r>
                  <a:rPr lang="es-US" sz="1300" i="0" kern="1200">
                    <a:latin typeface="Cambria Math" panose="02040503050406030204" pitchFamily="18" charset="0"/>
                  </a:rPr>
                  <m:t> ;  </m:t>
                </m:r>
                <m:r>
                  <a:rPr lang="es-US" sz="1300" i="1" kern="1200">
                    <a:latin typeface="Cambria Math" panose="02040503050406030204" pitchFamily="18" charset="0"/>
                  </a:rPr>
                  <m:t>𝑄</m:t>
                </m:r>
                <m:r>
                  <a:rPr lang="es-US" sz="1300" i="0" kern="1200">
                    <a:latin typeface="Cambria Math" panose="02040503050406030204" pitchFamily="18" charset="0"/>
                  </a:rPr>
                  <m:t>=</m:t>
                </m:r>
                <m:sSubSup>
                  <m:sSubSupPr>
                    <m:ctrlPr>
                      <a:rPr lang="es-US" sz="1300" i="1" kern="1200">
                        <a:latin typeface="Cambria Math" panose="02040503050406030204" pitchFamily="18" charset="0"/>
                      </a:rPr>
                    </m:ctrlPr>
                  </m:sSubSupPr>
                  <m:e>
                    <m:d>
                      <m:dPr>
                        <m:ctrlPr>
                          <a:rPr lang="es-US" sz="1300" i="1" kern="1200">
                            <a:latin typeface="Cambria Math" panose="02040503050406030204" pitchFamily="18" charset="0"/>
                          </a:rPr>
                        </m:ctrlPr>
                      </m:dPr>
                      <m:e>
                        <m:r>
                          <a:rPr lang="es-US" sz="1300" i="1" kern="1200">
                            <a:latin typeface="Cambria Math" panose="02040503050406030204" pitchFamily="18" charset="0"/>
                          </a:rPr>
                          <m:t>𝐴</m:t>
                        </m:r>
                      </m:e>
                    </m:d>
                  </m:e>
                  <m:sub>
                    <m:r>
                      <a:rPr lang="es-US" sz="1300" i="0" kern="1200">
                        <a:latin typeface="Cambria Math" panose="02040503050406030204" pitchFamily="18" charset="0"/>
                      </a:rPr>
                      <m:t>7</m:t>
                    </m:r>
                  </m:sub>
                  <m:sup>
                    <m:r>
                      <a:rPr lang="es-US" sz="1300" i="0" kern="1200">
                        <a:latin typeface="Cambria Math" panose="02040503050406030204" pitchFamily="18" charset="0"/>
                      </a:rPr>
                      <m:t>10</m:t>
                    </m:r>
                  </m:sup>
                </m:sSubSup>
              </m:oMath>
            </m:oMathPara>
          </a14:m>
          <a:endParaRPr lang="es-EC" sz="1300" kern="1200"/>
        </a:p>
      </dsp:txBody>
      <dsp:txXfrm>
        <a:off x="186814" y="0"/>
        <a:ext cx="2229699" cy="373628"/>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B3578E-1FCF-41F5-9220-F952552000CA}">
      <dsp:nvSpPr>
        <dsp:cNvPr id="0" name=""/>
        <dsp:cNvSpPr/>
      </dsp:nvSpPr>
      <dsp:spPr>
        <a:xfrm>
          <a:off x="0" y="0"/>
          <a:ext cx="319905" cy="319905"/>
        </a:xfrm>
        <a:prstGeom prst="pie">
          <a:avLst>
            <a:gd name="adj1" fmla="val 5400000"/>
            <a:gd name="adj2" fmla="val 1620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9627E7A4-6A53-4FB1-9F22-E1CF64F9BC73}">
      <dsp:nvSpPr>
        <dsp:cNvPr id="0" name=""/>
        <dsp:cNvSpPr/>
      </dsp:nvSpPr>
      <dsp:spPr>
        <a:xfrm>
          <a:off x="159952" y="0"/>
          <a:ext cx="2400507" cy="319905"/>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EC" sz="1500" kern="1200"/>
            <a:t>Cálculos</a:t>
          </a:r>
        </a:p>
      </dsp:txBody>
      <dsp:txXfrm>
        <a:off x="159952" y="0"/>
        <a:ext cx="2400507" cy="31990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5DCFE1-D999-40E1-B7EE-E72A913B18C2}">
      <dsp:nvSpPr>
        <dsp:cNvPr id="0" name=""/>
        <dsp:cNvSpPr/>
      </dsp:nvSpPr>
      <dsp:spPr>
        <a:xfrm>
          <a:off x="0" y="0"/>
          <a:ext cx="788626" cy="788626"/>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6724542-8D63-4963-B6D0-791212F08EAF}">
      <dsp:nvSpPr>
        <dsp:cNvPr id="0" name=""/>
        <dsp:cNvSpPr/>
      </dsp:nvSpPr>
      <dsp:spPr>
        <a:xfrm>
          <a:off x="394313" y="0"/>
          <a:ext cx="2711403" cy="788626"/>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kern="1200" dirty="0"/>
            <a:t>ALC tiene una participación relevante en las reservas mundiales de los principales minerales metálicos.</a:t>
          </a:r>
          <a:endParaRPr lang="es-EC" sz="1400" kern="1200" dirty="0"/>
        </a:p>
      </dsp:txBody>
      <dsp:txXfrm>
        <a:off x="394313" y="0"/>
        <a:ext cx="2711403" cy="788626"/>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243299-D36E-435B-BEF5-CF7780029E2F}">
      <dsp:nvSpPr>
        <dsp:cNvPr id="0" name=""/>
        <dsp:cNvSpPr/>
      </dsp:nvSpPr>
      <dsp:spPr>
        <a:xfrm>
          <a:off x="0" y="0"/>
          <a:ext cx="1323439" cy="1323439"/>
        </a:xfrm>
        <a:prstGeom prst="pie">
          <a:avLst>
            <a:gd name="adj1" fmla="val 5400000"/>
            <a:gd name="adj2" fmla="val 1620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6F3BE1-65BB-4C89-8E96-9B6749063C46}">
      <dsp:nvSpPr>
        <dsp:cNvPr id="0" name=""/>
        <dsp:cNvSpPr/>
      </dsp:nvSpPr>
      <dsp:spPr>
        <a:xfrm>
          <a:off x="661719" y="0"/>
          <a:ext cx="9554578" cy="1323439"/>
        </a:xfrm>
        <a:prstGeom prst="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0030" tIns="240030" rIns="240030" bIns="240030" numCol="1" spcCol="1270" anchor="ctr" anchorCtr="0">
          <a:noAutofit/>
        </a:bodyPr>
        <a:lstStyle/>
        <a:p>
          <a:pPr marL="0" lvl="0" indent="0" algn="ctr" defTabSz="2800350">
            <a:lnSpc>
              <a:spcPct val="90000"/>
            </a:lnSpc>
            <a:spcBef>
              <a:spcPct val="0"/>
            </a:spcBef>
            <a:spcAft>
              <a:spcPct val="35000"/>
            </a:spcAft>
            <a:buNone/>
          </a:pPr>
          <a:r>
            <a:rPr lang="es-EC" sz="6300" b="1" i="1" u="sng" kern="1200"/>
            <a:t>RESULTADOS</a:t>
          </a:r>
          <a:endParaRPr lang="es-EC" sz="6300" kern="1200"/>
        </a:p>
      </dsp:txBody>
      <dsp:txXfrm>
        <a:off x="661719" y="0"/>
        <a:ext cx="9554578" cy="1323439"/>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6CFF0C-EE5B-4C94-A733-2BD37D71D5F4}">
      <dsp:nvSpPr>
        <dsp:cNvPr id="0" name=""/>
        <dsp:cNvSpPr/>
      </dsp:nvSpPr>
      <dsp:spPr>
        <a:xfrm>
          <a:off x="0" y="0"/>
          <a:ext cx="369332" cy="369332"/>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19FA3C5-6B3A-4EC2-B669-40D9E7F0AE72}">
      <dsp:nvSpPr>
        <dsp:cNvPr id="0" name=""/>
        <dsp:cNvSpPr/>
      </dsp:nvSpPr>
      <dsp:spPr>
        <a:xfrm>
          <a:off x="184666" y="0"/>
          <a:ext cx="1317655" cy="369332"/>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C" sz="1600" kern="1200"/>
            <a:t>CPE INEN-5</a:t>
          </a:r>
        </a:p>
      </dsp:txBody>
      <dsp:txXfrm>
        <a:off x="184666" y="0"/>
        <a:ext cx="1317655" cy="369332"/>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CCE78B-5967-424D-A349-5BBEEC98E925}">
      <dsp:nvSpPr>
        <dsp:cNvPr id="0" name=""/>
        <dsp:cNvSpPr/>
      </dsp:nvSpPr>
      <dsp:spPr>
        <a:xfrm>
          <a:off x="0" y="0"/>
          <a:ext cx="369332" cy="369332"/>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9015A7B-376F-4FFD-A22A-652BE2E72195}">
      <dsp:nvSpPr>
        <dsp:cNvPr id="0" name=""/>
        <dsp:cNvSpPr/>
      </dsp:nvSpPr>
      <dsp:spPr>
        <a:xfrm>
          <a:off x="184665" y="0"/>
          <a:ext cx="5909762" cy="369332"/>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C" sz="1700" kern="1200"/>
            <a:t>CÓDIGO DE PRÁCTICA ECUATORIANO</a:t>
          </a:r>
        </a:p>
      </dsp:txBody>
      <dsp:txXfrm>
        <a:off x="184665" y="0"/>
        <a:ext cx="5909762" cy="369332"/>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74552F-A045-4809-944C-31F274B8F124}">
      <dsp:nvSpPr>
        <dsp:cNvPr id="0" name=""/>
        <dsp:cNvSpPr/>
      </dsp:nvSpPr>
      <dsp:spPr>
        <a:xfrm>
          <a:off x="570162" y="20"/>
          <a:ext cx="2138001" cy="1389700"/>
        </a:xfrm>
        <a:prstGeom prst="roundRect">
          <a:avLst/>
        </a:prstGeom>
        <a:gradFill rotWithShape="0">
          <a:gsLst>
            <a:gs pos="0">
              <a:schemeClr val="accent3">
                <a:alpha val="90000"/>
                <a:hueOff val="0"/>
                <a:satOff val="0"/>
                <a:lumOff val="0"/>
                <a:alphaOff val="0"/>
                <a:tint val="50000"/>
                <a:satMod val="300000"/>
              </a:schemeClr>
            </a:gs>
            <a:gs pos="35000">
              <a:schemeClr val="accent3">
                <a:alpha val="90000"/>
                <a:hueOff val="0"/>
                <a:satOff val="0"/>
                <a:lumOff val="0"/>
                <a:alphaOff val="0"/>
                <a:tint val="37000"/>
                <a:satMod val="300000"/>
              </a:schemeClr>
            </a:gs>
            <a:gs pos="100000">
              <a:schemeClr val="accent3">
                <a:alpha val="9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S" sz="2100" kern="1200" dirty="0">
              <a:solidFill>
                <a:schemeClr val="tx1"/>
              </a:solidFill>
            </a:rPr>
            <a:t>Í</a:t>
          </a:r>
          <a:r>
            <a:rPr lang="es-EC" sz="2100" kern="1200" dirty="0">
              <a:solidFill>
                <a:schemeClr val="tx1"/>
              </a:solidFill>
            </a:rPr>
            <a:t>ndice de sequía o aridez - PALFAI</a:t>
          </a:r>
        </a:p>
      </dsp:txBody>
      <dsp:txXfrm>
        <a:off x="638002" y="67860"/>
        <a:ext cx="2002321" cy="1254020"/>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D25803-1040-48A6-B653-BE091A1DB0B5}">
      <dsp:nvSpPr>
        <dsp:cNvPr id="0" name=""/>
        <dsp:cNvSpPr/>
      </dsp:nvSpPr>
      <dsp:spPr>
        <a:xfrm>
          <a:off x="0" y="0"/>
          <a:ext cx="369332" cy="369332"/>
        </a:xfrm>
        <a:prstGeom prst="pie">
          <a:avLst>
            <a:gd name="adj1" fmla="val 5400000"/>
            <a:gd name="adj2" fmla="val 1620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23D9021-3844-4F80-8F6A-512BDC3A097B}">
      <dsp:nvSpPr>
        <dsp:cNvPr id="0" name=""/>
        <dsp:cNvSpPr/>
      </dsp:nvSpPr>
      <dsp:spPr>
        <a:xfrm>
          <a:off x="184666" y="0"/>
          <a:ext cx="8931052" cy="369332"/>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C" sz="1700" kern="1200" dirty="0"/>
            <a:t>Tabla de resultados de ponderación de las variables mediante técnicas ADM y AHP.</a:t>
          </a:r>
        </a:p>
      </dsp:txBody>
      <dsp:txXfrm>
        <a:off x="184666" y="0"/>
        <a:ext cx="8931052" cy="369332"/>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231B6E-CE46-40DD-8173-8A788490FD9F}">
      <dsp:nvSpPr>
        <dsp:cNvPr id="0" name=""/>
        <dsp:cNvSpPr/>
      </dsp:nvSpPr>
      <dsp:spPr>
        <a:xfrm>
          <a:off x="0" y="1354366"/>
          <a:ext cx="3214539" cy="121680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C" sz="1600" kern="1200">
              <a:solidFill>
                <a:schemeClr val="tx1"/>
              </a:solidFill>
            </a:rPr>
            <a:t>Mapa de ubicación de las zonas adecuadas para la localización de plantas de tratamiento de aguas a escala 1: 25 000</a:t>
          </a:r>
          <a:endParaRPr lang="es-EC" sz="1600" kern="1200" dirty="0">
            <a:solidFill>
              <a:schemeClr val="tx1"/>
            </a:solidFill>
          </a:endParaRPr>
        </a:p>
      </dsp:txBody>
      <dsp:txXfrm>
        <a:off x="59399" y="1413765"/>
        <a:ext cx="3095741" cy="1098002"/>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34AE8A-4268-4AD3-BFF4-56FE2E61B18A}">
      <dsp:nvSpPr>
        <dsp:cNvPr id="0" name=""/>
        <dsp:cNvSpPr/>
      </dsp:nvSpPr>
      <dsp:spPr>
        <a:xfrm>
          <a:off x="0" y="922"/>
          <a:ext cx="5291889" cy="1082524"/>
        </a:xfrm>
        <a:prstGeom prst="round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C" sz="1800" kern="1200"/>
            <a:t>Matriz de evaluación de impactos ambientales que permita identificar el tipo de impacto, en la etapa de funcionamiento de las Plantas de Tratamiento de Aguas.</a:t>
          </a:r>
        </a:p>
      </dsp:txBody>
      <dsp:txXfrm>
        <a:off x="52844" y="53766"/>
        <a:ext cx="5186201" cy="976836"/>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243299-D36E-435B-BEF5-CF7780029E2F}">
      <dsp:nvSpPr>
        <dsp:cNvPr id="0" name=""/>
        <dsp:cNvSpPr/>
      </dsp:nvSpPr>
      <dsp:spPr>
        <a:xfrm>
          <a:off x="0" y="0"/>
          <a:ext cx="1635038" cy="1635038"/>
        </a:xfrm>
        <a:prstGeom prst="pie">
          <a:avLst>
            <a:gd name="adj1" fmla="val 5400000"/>
            <a:gd name="adj2" fmla="val 1620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6F3BE1-65BB-4C89-8E96-9B6749063C46}">
      <dsp:nvSpPr>
        <dsp:cNvPr id="0" name=""/>
        <dsp:cNvSpPr/>
      </dsp:nvSpPr>
      <dsp:spPr>
        <a:xfrm>
          <a:off x="817518" y="0"/>
          <a:ext cx="9879547" cy="1635038"/>
        </a:xfrm>
        <a:prstGeom prst="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s-EC" sz="4800" b="1" i="1" u="sng" kern="1200" dirty="0"/>
            <a:t>CONCLUSIONES Y RECOMENDACIONES </a:t>
          </a:r>
          <a:endParaRPr lang="es-EC" sz="4800" kern="1200" dirty="0"/>
        </a:p>
      </dsp:txBody>
      <dsp:txXfrm>
        <a:off x="817518" y="0"/>
        <a:ext cx="9879547" cy="1635038"/>
      </dsp:txXfrm>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D7BA70-6550-4AC1-AF9F-E6361F6D7D11}">
      <dsp:nvSpPr>
        <dsp:cNvPr id="0" name=""/>
        <dsp:cNvSpPr/>
      </dsp:nvSpPr>
      <dsp:spPr>
        <a:xfrm>
          <a:off x="5016" y="0"/>
          <a:ext cx="5131789" cy="1264469"/>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sSub>
                  <m:sSubPr>
                    <m:ctrlPr>
                      <a:rPr lang="es-EC" sz="1600" i="1" kern="1200" smtClean="0">
                        <a:latin typeface="Cambria Math" panose="02040503050406030204" pitchFamily="18" charset="0"/>
                      </a:rPr>
                    </m:ctrlPr>
                  </m:sSubPr>
                  <m:e>
                    <m:r>
                      <a:rPr lang="es-EC" sz="1600" i="1" kern="1200">
                        <a:latin typeface="Cambria Math" panose="02040503050406030204" pitchFamily="18" charset="0"/>
                      </a:rPr>
                      <m:t>𝑃𝐴𝐼</m:t>
                    </m:r>
                  </m:e>
                  <m:sub>
                    <m:r>
                      <a:rPr lang="es-EC" sz="1600" i="0" kern="1200">
                        <a:latin typeface="Cambria Math" panose="02040503050406030204" pitchFamily="18" charset="0"/>
                      </a:rPr>
                      <m:t>0</m:t>
                    </m:r>
                  </m:sub>
                </m:sSub>
                <m:r>
                  <a:rPr lang="es-EC" sz="1600" i="0" kern="1200">
                    <a:latin typeface="Cambria Math" panose="02040503050406030204" pitchFamily="18" charset="0"/>
                  </a:rPr>
                  <m:t>=100∗ </m:t>
                </m:r>
                <m:f>
                  <m:fPr>
                    <m:ctrlPr>
                      <a:rPr lang="es-EC" sz="1600" i="1" kern="1200">
                        <a:latin typeface="Cambria Math" panose="02040503050406030204" pitchFamily="18" charset="0"/>
                      </a:rPr>
                    </m:ctrlPr>
                  </m:fPr>
                  <m:num>
                    <m:f>
                      <m:fPr>
                        <m:ctrlPr>
                          <a:rPr lang="es-EC" sz="1600" i="1" kern="1200">
                            <a:latin typeface="Cambria Math" panose="02040503050406030204" pitchFamily="18" charset="0"/>
                          </a:rPr>
                        </m:ctrlPr>
                      </m:fPr>
                      <m:num>
                        <m:nary>
                          <m:naryPr>
                            <m:chr m:val="∑"/>
                            <m:limLoc m:val="undOvr"/>
                            <m:ctrlPr>
                              <a:rPr lang="es-EC" sz="1600" i="1" kern="1200">
                                <a:latin typeface="Cambria Math" panose="02040503050406030204" pitchFamily="18" charset="0"/>
                              </a:rPr>
                            </m:ctrlPr>
                          </m:naryPr>
                          <m:sub>
                            <m:r>
                              <a:rPr lang="es-EC" sz="1600" i="1" kern="1200">
                                <a:latin typeface="Cambria Math" panose="02040503050406030204" pitchFamily="18" charset="0"/>
                              </a:rPr>
                              <m:t>𝑎𝑏𝑟𝑖𝑙</m:t>
                            </m:r>
                          </m:sub>
                          <m:sup>
                            <m:r>
                              <a:rPr lang="es-EC" sz="1600" i="1" kern="1200">
                                <a:latin typeface="Cambria Math" panose="02040503050406030204" pitchFamily="18" charset="0"/>
                              </a:rPr>
                              <m:t>𝑎𝑔𝑜𝑠𝑡𝑜</m:t>
                            </m:r>
                          </m:sup>
                          <m:e>
                            <m:r>
                              <a:rPr lang="es-EC" sz="1600" i="1" kern="1200">
                                <a:latin typeface="Cambria Math" panose="02040503050406030204" pitchFamily="18" charset="0"/>
                              </a:rPr>
                              <m:t>𝑇𝑖</m:t>
                            </m:r>
                          </m:e>
                        </m:nary>
                      </m:num>
                      <m:den>
                        <m:r>
                          <a:rPr lang="es-EC" sz="1600" i="0" kern="1200">
                            <a:latin typeface="Cambria Math" panose="02040503050406030204" pitchFamily="18" charset="0"/>
                          </a:rPr>
                          <m:t>5</m:t>
                        </m:r>
                      </m:den>
                    </m:f>
                  </m:num>
                  <m:den>
                    <m:r>
                      <a:rPr lang="es-EC" sz="1600" i="0" kern="1200">
                        <a:latin typeface="Cambria Math" panose="02040503050406030204" pitchFamily="18" charset="0"/>
                      </a:rPr>
                      <m:t>10+</m:t>
                    </m:r>
                    <m:nary>
                      <m:naryPr>
                        <m:chr m:val="∑"/>
                        <m:limLoc m:val="undOvr"/>
                        <m:ctrlPr>
                          <a:rPr lang="es-EC" sz="1600" i="1" kern="1200">
                            <a:latin typeface="Cambria Math" panose="02040503050406030204" pitchFamily="18" charset="0"/>
                          </a:rPr>
                        </m:ctrlPr>
                      </m:naryPr>
                      <m:sub>
                        <m:r>
                          <a:rPr lang="es-EC" sz="1600" i="1" kern="1200">
                            <a:latin typeface="Cambria Math" panose="02040503050406030204" pitchFamily="18" charset="0"/>
                          </a:rPr>
                          <m:t>𝑜𝑐𝑡𝑢𝑏𝑟𝑒</m:t>
                        </m:r>
                      </m:sub>
                      <m:sup>
                        <m:r>
                          <a:rPr lang="es-EC" sz="1600" i="1" kern="1200">
                            <a:latin typeface="Cambria Math" panose="02040503050406030204" pitchFamily="18" charset="0"/>
                          </a:rPr>
                          <m:t>𝑠𝑒𝑝𝑡𝑖𝑒𝑚𝑏𝑟𝑒</m:t>
                        </m:r>
                      </m:sup>
                      <m:e>
                        <m:sSub>
                          <m:sSubPr>
                            <m:ctrlPr>
                              <a:rPr lang="es-EC" sz="1600" i="1" kern="1200">
                                <a:latin typeface="Cambria Math" panose="02040503050406030204" pitchFamily="18" charset="0"/>
                              </a:rPr>
                            </m:ctrlPr>
                          </m:sSubPr>
                          <m:e>
                            <m:r>
                              <a:rPr lang="es-EC" sz="1600" i="1" kern="1200">
                                <a:latin typeface="Cambria Math" panose="02040503050406030204" pitchFamily="18" charset="0"/>
                              </a:rPr>
                              <m:t>𝑤</m:t>
                            </m:r>
                          </m:e>
                          <m:sub>
                            <m:r>
                              <a:rPr lang="es-EC" sz="1600" i="1" kern="1200">
                                <a:latin typeface="Cambria Math" panose="02040503050406030204" pitchFamily="18" charset="0"/>
                              </a:rPr>
                              <m:t>𝑖</m:t>
                            </m:r>
                          </m:sub>
                        </m:sSub>
                        <m:r>
                          <a:rPr lang="es-EC" sz="1600" i="0" kern="1200">
                            <a:latin typeface="Cambria Math" panose="02040503050406030204" pitchFamily="18" charset="0"/>
                          </a:rPr>
                          <m:t>∗</m:t>
                        </m:r>
                        <m:sSub>
                          <m:sSubPr>
                            <m:ctrlPr>
                              <a:rPr lang="es-EC" sz="1600" i="1" kern="1200">
                                <a:latin typeface="Cambria Math" panose="02040503050406030204" pitchFamily="18" charset="0"/>
                              </a:rPr>
                            </m:ctrlPr>
                          </m:sSubPr>
                          <m:e>
                            <m:r>
                              <a:rPr lang="es-EC" sz="1600" i="1" kern="1200">
                                <a:latin typeface="Cambria Math" panose="02040503050406030204" pitchFamily="18" charset="0"/>
                              </a:rPr>
                              <m:t>𝑝</m:t>
                            </m:r>
                          </m:e>
                          <m:sub>
                            <m:r>
                              <a:rPr lang="es-EC" sz="1600" i="1" kern="1200">
                                <a:latin typeface="Cambria Math" panose="02040503050406030204" pitchFamily="18" charset="0"/>
                              </a:rPr>
                              <m:t>𝑖</m:t>
                            </m:r>
                          </m:sub>
                        </m:sSub>
                      </m:e>
                    </m:nary>
                  </m:den>
                </m:f>
              </m:oMath>
            </m:oMathPara>
          </a14:m>
          <a:endParaRPr lang="es-EC" sz="1600" kern="1200"/>
        </a:p>
      </dsp:txBody>
      <dsp:txXfrm>
        <a:off x="42051" y="37035"/>
        <a:ext cx="5057719" cy="1190399"/>
      </dsp:txXfrm>
    </dsp:sp>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4DCDC6-74EB-4B1E-BEFD-E9660D5830B2}">
      <dsp:nvSpPr>
        <dsp:cNvPr id="0" name=""/>
        <dsp:cNvSpPr/>
      </dsp:nvSpPr>
      <dsp:spPr>
        <a:xfrm>
          <a:off x="0" y="0"/>
          <a:ext cx="369332" cy="369332"/>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1180A8E-C6C0-4163-85E2-D11451302AD3}">
      <dsp:nvSpPr>
        <dsp:cNvPr id="0" name=""/>
        <dsp:cNvSpPr/>
      </dsp:nvSpPr>
      <dsp:spPr>
        <a:xfrm>
          <a:off x="184665" y="0"/>
          <a:ext cx="6192566" cy="369332"/>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C" sz="1700" i="1" kern="1200"/>
            <a:t>Pesos aplicados a las precipitaciones del índice de Palfai </a:t>
          </a:r>
          <a:endParaRPr lang="es-EC" sz="1700" kern="1200"/>
        </a:p>
      </dsp:txBody>
      <dsp:txXfrm>
        <a:off x="184665" y="0"/>
        <a:ext cx="6192566" cy="36933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B84FA9-E707-4ED3-9493-B29216B78F8D}">
      <dsp:nvSpPr>
        <dsp:cNvPr id="0" name=""/>
        <dsp:cNvSpPr/>
      </dsp:nvSpPr>
      <dsp:spPr>
        <a:xfrm>
          <a:off x="0" y="0"/>
          <a:ext cx="315798" cy="315798"/>
        </a:xfrm>
        <a:prstGeom prst="pie">
          <a:avLst>
            <a:gd name="adj1" fmla="val 5400000"/>
            <a:gd name="adj2" fmla="val 1620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7391B11-7546-4B58-A35E-0C5AC130E4DF}">
      <dsp:nvSpPr>
        <dsp:cNvPr id="0" name=""/>
        <dsp:cNvSpPr/>
      </dsp:nvSpPr>
      <dsp:spPr>
        <a:xfrm>
          <a:off x="157899" y="0"/>
          <a:ext cx="1667224" cy="315798"/>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ES" sz="1500" kern="1200" dirty="0"/>
            <a:t>CEPAL</a:t>
          </a:r>
          <a:endParaRPr lang="es-EC" sz="1500" kern="1200" dirty="0"/>
        </a:p>
      </dsp:txBody>
      <dsp:txXfrm>
        <a:off x="157899" y="0"/>
        <a:ext cx="1667224" cy="315798"/>
      </dsp:txXfrm>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41A644-CF77-410A-B756-9C81D9BA2C75}">
      <dsp:nvSpPr>
        <dsp:cNvPr id="0" name=""/>
        <dsp:cNvSpPr/>
      </dsp:nvSpPr>
      <dsp:spPr>
        <a:xfrm>
          <a:off x="193260" y="232"/>
          <a:ext cx="3980459" cy="92286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s-EC" sz="1400" kern="1200">
              <a:solidFill>
                <a:schemeClr val="tx1"/>
              </a:solidFill>
            </a:rPr>
            <a:t>indicador relativo que caracteriza la sequía con un valor relativo al año agrícola</a:t>
          </a:r>
        </a:p>
      </dsp:txBody>
      <dsp:txXfrm>
        <a:off x="654693" y="232"/>
        <a:ext cx="3057594" cy="922865"/>
      </dsp:txXfrm>
    </dsp:sp>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6FD805-1426-48F3-9ACA-485A6792CED1}">
      <dsp:nvSpPr>
        <dsp:cNvPr id="0" name=""/>
        <dsp:cNvSpPr/>
      </dsp:nvSpPr>
      <dsp:spPr>
        <a:xfrm>
          <a:off x="0" y="0"/>
          <a:ext cx="646331" cy="646331"/>
        </a:xfrm>
        <a:prstGeom prst="pie">
          <a:avLst>
            <a:gd name="adj1" fmla="val 5400000"/>
            <a:gd name="adj2" fmla="val 1620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2660FA-FF90-4A26-A652-D723F2E22990}">
      <dsp:nvSpPr>
        <dsp:cNvPr id="0" name=""/>
        <dsp:cNvSpPr/>
      </dsp:nvSpPr>
      <dsp:spPr>
        <a:xfrm>
          <a:off x="323165" y="0"/>
          <a:ext cx="5771262" cy="646331"/>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EC" sz="1900" kern="1200"/>
            <a:t>CÓDIGO DE PRACTICA ECUATORIANO CPE INEN 5 Parte 9-1:1992 </a:t>
          </a:r>
        </a:p>
      </dsp:txBody>
      <dsp:txXfrm>
        <a:off x="323165" y="0"/>
        <a:ext cx="5771262" cy="646331"/>
      </dsp:txXfrm>
    </dsp:sp>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3BAFBA-7E32-40EE-A04D-8291301E6F62}">
      <dsp:nvSpPr>
        <dsp:cNvPr id="0" name=""/>
        <dsp:cNvSpPr/>
      </dsp:nvSpPr>
      <dsp:spPr>
        <a:xfrm>
          <a:off x="0" y="17824"/>
          <a:ext cx="11368724" cy="53235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S" sz="1400" kern="1200">
              <a:solidFill>
                <a:schemeClr val="tx1"/>
              </a:solidFill>
            </a:rPr>
            <a:t>CÓDIGO ECUATORIANO DE LA CONSTRUCCIÓN. C.E.C.</a:t>
          </a:r>
          <a:endParaRPr lang="es-EC" sz="1400" kern="1200">
            <a:solidFill>
              <a:schemeClr val="tx1"/>
            </a:solidFill>
          </a:endParaRPr>
        </a:p>
      </dsp:txBody>
      <dsp:txXfrm>
        <a:off x="25987" y="43811"/>
        <a:ext cx="11316750" cy="480376"/>
      </dsp:txXfrm>
    </dsp:sp>
    <dsp:sp modelId="{6D59EAF1-E7B5-4D6F-898B-F5721C613ACF}">
      <dsp:nvSpPr>
        <dsp:cNvPr id="0" name=""/>
        <dsp:cNvSpPr/>
      </dsp:nvSpPr>
      <dsp:spPr>
        <a:xfrm>
          <a:off x="0" y="590494"/>
          <a:ext cx="11368724" cy="532350"/>
        </a:xfrm>
        <a:prstGeom prst="roundRect">
          <a:avLst/>
        </a:prstGeom>
        <a:solidFill>
          <a:schemeClr val="accent5">
            <a:hueOff val="414507"/>
            <a:satOff val="39495"/>
            <a:lumOff val="-1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S" sz="1400" kern="1200" dirty="0">
              <a:solidFill>
                <a:schemeClr val="tx1"/>
              </a:solidFill>
            </a:rPr>
            <a:t>NORMAS PARA ESTUDIO Y DISEÑO DE SISTEMAS DE AGUA POTABLE Y DISPOSICIÓN DE AGUAS RESIDUALES PARA POBLACIONES MAYORES A 1000 HABITANTES</a:t>
          </a:r>
          <a:endParaRPr lang="es-EC" sz="1400" kern="1200" dirty="0">
            <a:solidFill>
              <a:schemeClr val="tx1"/>
            </a:solidFill>
          </a:endParaRPr>
        </a:p>
      </dsp:txBody>
      <dsp:txXfrm>
        <a:off x="25987" y="616481"/>
        <a:ext cx="11316750" cy="480376"/>
      </dsp:txXfrm>
    </dsp:sp>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8047B7-A394-4444-8732-1A470BAF0910}">
      <dsp:nvSpPr>
        <dsp:cNvPr id="0" name=""/>
        <dsp:cNvSpPr/>
      </dsp:nvSpPr>
      <dsp:spPr>
        <a:xfrm>
          <a:off x="0" y="0"/>
          <a:ext cx="560410" cy="560410"/>
        </a:xfrm>
        <a:prstGeom prst="pie">
          <a:avLst>
            <a:gd name="adj1" fmla="val 5400000"/>
            <a:gd name="adj2" fmla="val 1620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4B1E3F3-50A0-412C-8EDB-A701A7DA5C3E}">
      <dsp:nvSpPr>
        <dsp:cNvPr id="0" name=""/>
        <dsp:cNvSpPr/>
      </dsp:nvSpPr>
      <dsp:spPr>
        <a:xfrm>
          <a:off x="280205" y="0"/>
          <a:ext cx="6797626" cy="560410"/>
        </a:xfrm>
        <a:prstGeom prst="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EC" sz="1900" b="1" kern="1200"/>
            <a:t>Límites permisibles de metales pesados en agua bebible</a:t>
          </a:r>
          <a:endParaRPr lang="es-EC" sz="1900" kern="1200"/>
        </a:p>
      </dsp:txBody>
      <dsp:txXfrm>
        <a:off x="280205" y="0"/>
        <a:ext cx="6797626" cy="560410"/>
      </dsp:txXfrm>
    </dsp:sp>
  </dsp:spTree>
</dsp:drawing>
</file>

<file path=ppt/diagrams/drawing5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A6D6C7-032F-4105-B6BE-88F600CEE32D}">
      <dsp:nvSpPr>
        <dsp:cNvPr id="0" name=""/>
        <dsp:cNvSpPr/>
      </dsp:nvSpPr>
      <dsp:spPr>
        <a:xfrm>
          <a:off x="854598" y="0"/>
          <a:ext cx="9685451" cy="2222403"/>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ED7C3A-3D8D-40E8-9577-5DED3955A49B}">
      <dsp:nvSpPr>
        <dsp:cNvPr id="0" name=""/>
        <dsp:cNvSpPr/>
      </dsp:nvSpPr>
      <dsp:spPr>
        <a:xfrm>
          <a:off x="0" y="666720"/>
          <a:ext cx="11394649" cy="888961"/>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C" sz="1600" b="1" i="1" kern="1200" dirty="0"/>
            <a:t>Nota: </a:t>
          </a:r>
          <a:r>
            <a:rPr lang="es-EC" sz="1600" kern="1200" dirty="0">
              <a:solidFill>
                <a:schemeClr val="tx1"/>
              </a:solidFill>
            </a:rPr>
            <a:t>IARC (Centro Internacional de Investigaciones sobre el Cáncer) y límites permisibles de metales pesados en el agua potable regulados por la OMS (Organización Mundial de la Salud); US-EPA (Agencia de Protección del Medio Ambiente de los Estados Unidos); NSDWQ-PAK (Normas Nacionales de Calidad del Agua Potable-Pak) y UE (Unión Europea)</a:t>
          </a:r>
        </a:p>
      </dsp:txBody>
      <dsp:txXfrm>
        <a:off x="43395" y="710115"/>
        <a:ext cx="11307859" cy="802171"/>
      </dsp:txXfrm>
    </dsp:sp>
  </dsp:spTree>
</dsp:drawing>
</file>

<file path=ppt/diagrams/drawing5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8992FB-E920-4B3D-AE2A-7A90698CD425}">
      <dsp:nvSpPr>
        <dsp:cNvPr id="0" name=""/>
        <dsp:cNvSpPr/>
      </dsp:nvSpPr>
      <dsp:spPr>
        <a:xfrm>
          <a:off x="0" y="0"/>
          <a:ext cx="369332" cy="369332"/>
        </a:xfrm>
        <a:prstGeom prst="pie">
          <a:avLst>
            <a:gd name="adj1" fmla="val 5400000"/>
            <a:gd name="adj2" fmla="val 1620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76738F-7B1C-466A-A391-3D7440EFB3EF}">
      <dsp:nvSpPr>
        <dsp:cNvPr id="0" name=""/>
        <dsp:cNvSpPr/>
      </dsp:nvSpPr>
      <dsp:spPr>
        <a:xfrm>
          <a:off x="184665" y="0"/>
          <a:ext cx="2585964" cy="369332"/>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C" sz="1700" kern="1200"/>
            <a:t>(Rehman et al., 2018).</a:t>
          </a:r>
        </a:p>
      </dsp:txBody>
      <dsp:txXfrm>
        <a:off x="184665" y="0"/>
        <a:ext cx="2585964" cy="369332"/>
      </dsp:txXfrm>
    </dsp:sp>
  </dsp:spTree>
</dsp:drawing>
</file>

<file path=ppt/diagrams/drawing5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7D4ED3-A2C9-49F2-B942-C8F3D2A1670F}">
      <dsp:nvSpPr>
        <dsp:cNvPr id="0" name=""/>
        <dsp:cNvSpPr/>
      </dsp:nvSpPr>
      <dsp:spPr>
        <a:xfrm>
          <a:off x="0" y="75653"/>
          <a:ext cx="11514842" cy="65637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s-EC" sz="1700" kern="1200" dirty="0"/>
            <a:t>Una Geodatabase de las variables a analizar (económicas, sociales y ambientales) a escala 1: 25 000 y planteamiento de un modelo cartográfico conceptual con la información recopilada de acuerdo con las técnicas ADM.</a:t>
          </a:r>
        </a:p>
      </dsp:txBody>
      <dsp:txXfrm>
        <a:off x="32041" y="107694"/>
        <a:ext cx="11450760" cy="592288"/>
      </dsp:txXfrm>
    </dsp:sp>
    <dsp:sp modelId="{874BA4A2-8E25-40E2-A046-213D90D45DCC}">
      <dsp:nvSpPr>
        <dsp:cNvPr id="0" name=""/>
        <dsp:cNvSpPr/>
      </dsp:nvSpPr>
      <dsp:spPr>
        <a:xfrm>
          <a:off x="0" y="780983"/>
          <a:ext cx="11514842" cy="656370"/>
        </a:xfrm>
        <a:prstGeom prst="roundRect">
          <a:avLst/>
        </a:prstGeom>
        <a:solidFill>
          <a:schemeClr val="accent4">
            <a:hueOff val="244215"/>
            <a:satOff val="-9305"/>
            <a:lumOff val="462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s-EC" sz="1700" kern="1200"/>
            <a:t>1 mapa del modelo Hidrológico basado en la ecuación de Navier Stokes de la red hidrográfica doble de la cuenca media del río Puyango a escala 1: 25 000.</a:t>
          </a:r>
        </a:p>
      </dsp:txBody>
      <dsp:txXfrm>
        <a:off x="32041" y="813024"/>
        <a:ext cx="11450760" cy="592288"/>
      </dsp:txXfrm>
    </dsp:sp>
    <dsp:sp modelId="{03C3C305-4745-46B5-A514-B6A857E63984}">
      <dsp:nvSpPr>
        <dsp:cNvPr id="0" name=""/>
        <dsp:cNvSpPr/>
      </dsp:nvSpPr>
      <dsp:spPr>
        <a:xfrm>
          <a:off x="0" y="1486313"/>
          <a:ext cx="11514842" cy="656370"/>
        </a:xfrm>
        <a:prstGeom prst="roundRect">
          <a:avLst/>
        </a:prstGeom>
        <a:solidFill>
          <a:schemeClr val="accent4">
            <a:hueOff val="488431"/>
            <a:satOff val="-18609"/>
            <a:lumOff val="925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s-EC" sz="1700" kern="1200"/>
            <a:t>1 mapa de peligrosidad de sequía a escala 1: 25 000. </a:t>
          </a:r>
        </a:p>
      </dsp:txBody>
      <dsp:txXfrm>
        <a:off x="32041" y="1518354"/>
        <a:ext cx="11450760" cy="592288"/>
      </dsp:txXfrm>
    </dsp:sp>
    <dsp:sp modelId="{643AC2C6-47AF-4024-AD74-36AAEF7A996B}">
      <dsp:nvSpPr>
        <dsp:cNvPr id="0" name=""/>
        <dsp:cNvSpPr/>
      </dsp:nvSpPr>
      <dsp:spPr>
        <a:xfrm>
          <a:off x="0" y="2191644"/>
          <a:ext cx="11514842" cy="656370"/>
        </a:xfrm>
        <a:prstGeom prst="roundRect">
          <a:avLst/>
        </a:prstGeom>
        <a:solidFill>
          <a:schemeClr val="accent4">
            <a:hueOff val="732646"/>
            <a:satOff val="-27914"/>
            <a:lumOff val="1388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s-EC" sz="1700" kern="1200"/>
            <a:t>1 Tabla de resultados de ponderación de las variables mediante técnicas ADM y AHP.</a:t>
          </a:r>
        </a:p>
      </dsp:txBody>
      <dsp:txXfrm>
        <a:off x="32041" y="2223685"/>
        <a:ext cx="11450760" cy="592288"/>
      </dsp:txXfrm>
    </dsp:sp>
    <dsp:sp modelId="{2E1FD6FA-A658-431F-B21C-A4E43B03C2EC}">
      <dsp:nvSpPr>
        <dsp:cNvPr id="0" name=""/>
        <dsp:cNvSpPr/>
      </dsp:nvSpPr>
      <dsp:spPr>
        <a:xfrm>
          <a:off x="0" y="2896973"/>
          <a:ext cx="11514842" cy="656370"/>
        </a:xfrm>
        <a:prstGeom prst="roundRect">
          <a:avLst/>
        </a:prstGeom>
        <a:solidFill>
          <a:schemeClr val="accent4">
            <a:hueOff val="976862"/>
            <a:satOff val="-37218"/>
            <a:lumOff val="1850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s-EC" sz="1700" kern="1200"/>
            <a:t>1 mapa de ubicación de las zonas adecuadas para la localización de plantas de tratamiento de aguas a escala 1: 25 000 y su análisis con ayuda de teledetección.</a:t>
          </a:r>
        </a:p>
      </dsp:txBody>
      <dsp:txXfrm>
        <a:off x="32041" y="2929014"/>
        <a:ext cx="11450760" cy="592288"/>
      </dsp:txXfrm>
    </dsp:sp>
    <dsp:sp modelId="{7DC9066B-245B-42D5-A0F1-E4ABC08D9B27}">
      <dsp:nvSpPr>
        <dsp:cNvPr id="0" name=""/>
        <dsp:cNvSpPr/>
      </dsp:nvSpPr>
      <dsp:spPr>
        <a:xfrm>
          <a:off x="0" y="3602304"/>
          <a:ext cx="11514842" cy="656370"/>
        </a:xfrm>
        <a:prstGeom prst="roundRect">
          <a:avLst/>
        </a:prstGeom>
        <a:solidFill>
          <a:schemeClr val="accent4">
            <a:hueOff val="1221077"/>
            <a:satOff val="-46523"/>
            <a:lumOff val="2313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s-EC" sz="1700" kern="1200"/>
            <a:t>1 matriz de evaluación de impactos ambientales que permita identificar el tipo de impacto, en la etapa de funcionamiento de las Plantas de Tratamiento de Aguas.</a:t>
          </a:r>
        </a:p>
      </dsp:txBody>
      <dsp:txXfrm>
        <a:off x="32041" y="3634345"/>
        <a:ext cx="11450760" cy="59228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F00008-498B-4E87-9ECA-43BB0684981A}">
      <dsp:nvSpPr>
        <dsp:cNvPr id="0" name=""/>
        <dsp:cNvSpPr/>
      </dsp:nvSpPr>
      <dsp:spPr>
        <a:xfrm>
          <a:off x="0" y="1382"/>
          <a:ext cx="5601370" cy="3978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C" sz="1700" b="0" i="0" kern="1200">
              <a:solidFill>
                <a:schemeClr val="tx1"/>
              </a:solidFill>
            </a:rPr>
            <a:t>Contaminación minera en el río Puyango -  Ecuador</a:t>
          </a:r>
          <a:endParaRPr lang="es-EC" sz="1700" kern="1200">
            <a:solidFill>
              <a:schemeClr val="tx1"/>
            </a:solidFill>
          </a:endParaRPr>
        </a:p>
      </dsp:txBody>
      <dsp:txXfrm>
        <a:off x="19419" y="20801"/>
        <a:ext cx="5562532" cy="35896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EDCFA5-2184-43FA-9A08-92A73E762746}">
      <dsp:nvSpPr>
        <dsp:cNvPr id="0" name=""/>
        <dsp:cNvSpPr/>
      </dsp:nvSpPr>
      <dsp:spPr>
        <a:xfrm>
          <a:off x="0" y="0"/>
          <a:ext cx="646331" cy="646331"/>
        </a:xfrm>
        <a:prstGeom prst="pie">
          <a:avLst>
            <a:gd name="adj1" fmla="val 5400000"/>
            <a:gd name="adj2" fmla="val 1620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4F2B72-1DFD-4484-AFBD-D58511B52D04}">
      <dsp:nvSpPr>
        <dsp:cNvPr id="0" name=""/>
        <dsp:cNvSpPr/>
      </dsp:nvSpPr>
      <dsp:spPr>
        <a:xfrm>
          <a:off x="323165" y="0"/>
          <a:ext cx="5936232" cy="646331"/>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C" sz="1800" kern="1200"/>
            <a:t>Extracción de minerales preciosos desde la década de 1980</a:t>
          </a:r>
        </a:p>
      </dsp:txBody>
      <dsp:txXfrm>
        <a:off x="323165" y="0"/>
        <a:ext cx="5936232" cy="64633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152702-A9E8-483D-9470-D4353FCAF071}">
      <dsp:nvSpPr>
        <dsp:cNvPr id="0" name=""/>
        <dsp:cNvSpPr/>
      </dsp:nvSpPr>
      <dsp:spPr>
        <a:xfrm>
          <a:off x="0" y="7672"/>
          <a:ext cx="7605402" cy="692640"/>
        </a:xfrm>
        <a:prstGeom prst="roundRect">
          <a:avLst/>
        </a:prstGeom>
        <a:solidFill>
          <a:schemeClr val="lt1">
            <a:hueOff val="0"/>
            <a:satOff val="0"/>
            <a:lumOff val="0"/>
            <a:alphaOff val="0"/>
          </a:schemeClr>
        </a:solidFill>
        <a:ln w="38100" cap="flat" cmpd="sng" algn="ctr">
          <a:solidFill>
            <a:schemeClr val="accent6">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55625">
            <a:lnSpc>
              <a:spcPct val="90000"/>
            </a:lnSpc>
            <a:spcBef>
              <a:spcPct val="0"/>
            </a:spcBef>
            <a:spcAft>
              <a:spcPct val="35000"/>
            </a:spcAft>
            <a:buNone/>
          </a:pPr>
          <a:r>
            <a:rPr lang="es-EC" sz="1250" kern="1200" dirty="0"/>
            <a:t>Definir categorías y subcategorías de las variables geográficas en las dimensiones del desarrollo sostenible: económico, social y ambiental, su obtención, catalogación y su posterior modelamiento cartográfico conceptual mediante análisis multicriterio.</a:t>
          </a:r>
        </a:p>
      </dsp:txBody>
      <dsp:txXfrm>
        <a:off x="33812" y="41484"/>
        <a:ext cx="7537778" cy="625016"/>
      </dsp:txXfrm>
    </dsp:sp>
    <dsp:sp modelId="{F84EE86D-7512-487F-BF1E-33CF23516200}">
      <dsp:nvSpPr>
        <dsp:cNvPr id="0" name=""/>
        <dsp:cNvSpPr/>
      </dsp:nvSpPr>
      <dsp:spPr>
        <a:xfrm>
          <a:off x="0" y="806872"/>
          <a:ext cx="7605402" cy="692640"/>
        </a:xfrm>
        <a:prstGeom prst="roundRect">
          <a:avLst/>
        </a:prstGeom>
        <a:solidFill>
          <a:schemeClr val="lt1">
            <a:hueOff val="0"/>
            <a:satOff val="0"/>
            <a:lumOff val="0"/>
            <a:alphaOff val="0"/>
          </a:schemeClr>
        </a:solidFill>
        <a:ln w="38100" cap="flat" cmpd="sng" algn="ctr">
          <a:solidFill>
            <a:schemeClr val="accent6">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55625">
            <a:lnSpc>
              <a:spcPct val="90000"/>
            </a:lnSpc>
            <a:spcBef>
              <a:spcPct val="0"/>
            </a:spcBef>
            <a:spcAft>
              <a:spcPct val="35000"/>
            </a:spcAft>
            <a:buNone/>
          </a:pPr>
          <a:r>
            <a:rPr lang="es-EC" sz="1250" kern="1200"/>
            <a:t>Generar un modelo hidrológico, que permita determinar el flujo de contaminantes en la CHMRP provenientes de la actividad minera.</a:t>
          </a:r>
        </a:p>
      </dsp:txBody>
      <dsp:txXfrm>
        <a:off x="33812" y="840684"/>
        <a:ext cx="7537778" cy="625016"/>
      </dsp:txXfrm>
    </dsp:sp>
    <dsp:sp modelId="{AE98E630-9F0A-4585-A01C-E3DB0A3106FE}">
      <dsp:nvSpPr>
        <dsp:cNvPr id="0" name=""/>
        <dsp:cNvSpPr/>
      </dsp:nvSpPr>
      <dsp:spPr>
        <a:xfrm>
          <a:off x="0" y="1606072"/>
          <a:ext cx="7605402" cy="692640"/>
        </a:xfrm>
        <a:prstGeom prst="roundRect">
          <a:avLst/>
        </a:prstGeom>
        <a:solidFill>
          <a:schemeClr val="lt1">
            <a:hueOff val="0"/>
            <a:satOff val="0"/>
            <a:lumOff val="0"/>
            <a:alphaOff val="0"/>
          </a:schemeClr>
        </a:solidFill>
        <a:ln w="38100" cap="flat" cmpd="sng" algn="ctr">
          <a:solidFill>
            <a:schemeClr val="accent6">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55625">
            <a:lnSpc>
              <a:spcPct val="90000"/>
            </a:lnSpc>
            <a:spcBef>
              <a:spcPct val="0"/>
            </a:spcBef>
            <a:spcAft>
              <a:spcPct val="35000"/>
            </a:spcAft>
            <a:buNone/>
          </a:pPr>
          <a:r>
            <a:rPr lang="es-EC" sz="1250" kern="1200"/>
            <a:t>Calcular el índice de sequía o aridez, mediante el método de Palfai, que sirve para estimar la frecuencia y peligrosidad de una sequía, facilitando la consiguiente determinación de niveles de riesgo, uniendo las variables climáticas de precipitación y temperatura que servirá como insumo para el ADM.</a:t>
          </a:r>
        </a:p>
      </dsp:txBody>
      <dsp:txXfrm>
        <a:off x="33812" y="1639884"/>
        <a:ext cx="7537778" cy="625016"/>
      </dsp:txXfrm>
    </dsp:sp>
    <dsp:sp modelId="{172935FC-C336-49CE-917D-15D7367B64A9}">
      <dsp:nvSpPr>
        <dsp:cNvPr id="0" name=""/>
        <dsp:cNvSpPr/>
      </dsp:nvSpPr>
      <dsp:spPr>
        <a:xfrm>
          <a:off x="0" y="2405272"/>
          <a:ext cx="7605402" cy="692640"/>
        </a:xfrm>
        <a:prstGeom prst="roundRect">
          <a:avLst/>
        </a:prstGeom>
        <a:solidFill>
          <a:schemeClr val="lt1">
            <a:hueOff val="0"/>
            <a:satOff val="0"/>
            <a:lumOff val="0"/>
            <a:alphaOff val="0"/>
          </a:schemeClr>
        </a:solidFill>
        <a:ln w="38100" cap="flat" cmpd="sng" algn="ctr">
          <a:solidFill>
            <a:schemeClr val="accent6">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55625">
            <a:lnSpc>
              <a:spcPct val="90000"/>
            </a:lnSpc>
            <a:spcBef>
              <a:spcPct val="0"/>
            </a:spcBef>
            <a:spcAft>
              <a:spcPct val="35000"/>
            </a:spcAft>
            <a:buNone/>
          </a:pPr>
          <a:r>
            <a:rPr lang="es-EC" sz="1250" kern="1200"/>
            <a:t>Determinar la técnica más adecuada de ponderación de los criterios mediante diferentes técnicas de ADM y análisis Saaty AHP.</a:t>
          </a:r>
        </a:p>
      </dsp:txBody>
      <dsp:txXfrm>
        <a:off x="33812" y="2439084"/>
        <a:ext cx="7537778" cy="625016"/>
      </dsp:txXfrm>
    </dsp:sp>
    <dsp:sp modelId="{E44B7B88-5C54-48A0-9E0C-96B8899BD0C1}">
      <dsp:nvSpPr>
        <dsp:cNvPr id="0" name=""/>
        <dsp:cNvSpPr/>
      </dsp:nvSpPr>
      <dsp:spPr>
        <a:xfrm>
          <a:off x="0" y="3204472"/>
          <a:ext cx="7605402" cy="692640"/>
        </a:xfrm>
        <a:prstGeom prst="roundRect">
          <a:avLst/>
        </a:prstGeom>
        <a:solidFill>
          <a:schemeClr val="lt1">
            <a:hueOff val="0"/>
            <a:satOff val="0"/>
            <a:lumOff val="0"/>
            <a:alphaOff val="0"/>
          </a:schemeClr>
        </a:solidFill>
        <a:ln w="38100" cap="flat" cmpd="sng" algn="ctr">
          <a:solidFill>
            <a:schemeClr val="accent6">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55625">
            <a:lnSpc>
              <a:spcPct val="90000"/>
            </a:lnSpc>
            <a:spcBef>
              <a:spcPct val="0"/>
            </a:spcBef>
            <a:spcAft>
              <a:spcPct val="35000"/>
            </a:spcAft>
            <a:buNone/>
          </a:pPr>
          <a:r>
            <a:rPr lang="es-EC" sz="1250" kern="1200"/>
            <a:t>Realizar el análisis espacial y multicriterio para determinar las zonas adecuadas para la ubicación de plantas de tratamiento de aguas, mediante herramientas geo informáticas.</a:t>
          </a:r>
        </a:p>
      </dsp:txBody>
      <dsp:txXfrm>
        <a:off x="33812" y="3238284"/>
        <a:ext cx="7537778" cy="625016"/>
      </dsp:txXfrm>
    </dsp:sp>
    <dsp:sp modelId="{C128C3E2-4A09-4003-B02F-5A7CBF1998CB}">
      <dsp:nvSpPr>
        <dsp:cNvPr id="0" name=""/>
        <dsp:cNvSpPr/>
      </dsp:nvSpPr>
      <dsp:spPr>
        <a:xfrm>
          <a:off x="0" y="4003672"/>
          <a:ext cx="7605402" cy="692640"/>
        </a:xfrm>
        <a:prstGeom prst="roundRect">
          <a:avLst/>
        </a:prstGeom>
        <a:solidFill>
          <a:schemeClr val="lt1">
            <a:hueOff val="0"/>
            <a:satOff val="0"/>
            <a:lumOff val="0"/>
            <a:alphaOff val="0"/>
          </a:schemeClr>
        </a:solidFill>
        <a:ln w="38100" cap="flat" cmpd="sng" algn="ctr">
          <a:solidFill>
            <a:schemeClr val="accent6">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55625">
            <a:lnSpc>
              <a:spcPct val="90000"/>
            </a:lnSpc>
            <a:spcBef>
              <a:spcPct val="0"/>
            </a:spcBef>
            <a:spcAft>
              <a:spcPct val="35000"/>
            </a:spcAft>
            <a:buNone/>
          </a:pPr>
          <a:r>
            <a:rPr lang="es-EC" sz="1250" kern="1200"/>
            <a:t>Analizar el impacto ambiental de la implementación de la Planta de Tratamiento de Aguas en la etapa de funcionamiento.</a:t>
          </a:r>
        </a:p>
      </dsp:txBody>
      <dsp:txXfrm>
        <a:off x="33812" y="4037484"/>
        <a:ext cx="7537778" cy="625016"/>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5.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16.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7.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80.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3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320.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33.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3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37.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370.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38.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380.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39.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40.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4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42.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4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44.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4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7.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4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8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9.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50.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5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5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3.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5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5.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5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16EEBF-48B2-4D26-96B7-447182F49144}" type="datetimeFigureOut">
              <a:rPr lang="en-US" smtClean="0"/>
              <a:t>2/16/2023</a:t>
            </a:fld>
            <a:endParaRPr lang="en-U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BDB2D0-BB20-4F72-AA5D-2FC7E723ACDE}" type="slidenum">
              <a:rPr lang="en-US" smtClean="0"/>
              <a:t>‹Nº›</a:t>
            </a:fld>
            <a:endParaRPr lang="en-US"/>
          </a:p>
        </p:txBody>
      </p:sp>
    </p:spTree>
    <p:extLst>
      <p:ext uri="{BB962C8B-B14F-4D97-AF65-F5344CB8AC3E}">
        <p14:creationId xmlns:p14="http://schemas.microsoft.com/office/powerpoint/2010/main" val="4259093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2397E957-7AF6-4A23-9FFD-1E6B91327E27}" type="slidenum">
              <a:rPr lang="es-EC" smtClean="0"/>
              <a:t>1</a:t>
            </a:fld>
            <a:endParaRPr lang="es-EC"/>
          </a:p>
        </p:txBody>
      </p:sp>
    </p:spTree>
    <p:extLst>
      <p:ext uri="{BB962C8B-B14F-4D97-AF65-F5344CB8AC3E}">
        <p14:creationId xmlns:p14="http://schemas.microsoft.com/office/powerpoint/2010/main" val="17544794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2397E957-7AF6-4A23-9FFD-1E6B91327E27}" type="slidenum">
              <a:rPr lang="es-EC" smtClean="0"/>
              <a:t>47</a:t>
            </a:fld>
            <a:endParaRPr lang="es-EC"/>
          </a:p>
        </p:txBody>
      </p:sp>
    </p:spTree>
    <p:extLst>
      <p:ext uri="{BB962C8B-B14F-4D97-AF65-F5344CB8AC3E}">
        <p14:creationId xmlns:p14="http://schemas.microsoft.com/office/powerpoint/2010/main" val="10803721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vmlDrawing" Target="../drawings/vmlDrawing2.v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9626310-DBB0-4A79-B557-21805453772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a:p>
        </p:txBody>
      </p:sp>
      <p:sp>
        <p:nvSpPr>
          <p:cNvPr id="3" name="Subtítulo 2">
            <a:extLst>
              <a:ext uri="{FF2B5EF4-FFF2-40B4-BE49-F238E27FC236}">
                <a16:creationId xmlns:a16="http://schemas.microsoft.com/office/drawing/2014/main" id="{7379E486-3DDA-4001-9043-70D6A42DC6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a:p>
        </p:txBody>
      </p:sp>
      <p:sp>
        <p:nvSpPr>
          <p:cNvPr id="4" name="Marcador de fecha 3">
            <a:extLst>
              <a:ext uri="{FF2B5EF4-FFF2-40B4-BE49-F238E27FC236}">
                <a16:creationId xmlns:a16="http://schemas.microsoft.com/office/drawing/2014/main" id="{DD559F5B-902E-4443-A039-5FEE29A21740}"/>
              </a:ext>
            </a:extLst>
          </p:cNvPr>
          <p:cNvSpPr>
            <a:spLocks noGrp="1"/>
          </p:cNvSpPr>
          <p:nvPr>
            <p:ph type="dt" sz="half" idx="10"/>
          </p:nvPr>
        </p:nvSpPr>
        <p:spPr/>
        <p:txBody>
          <a:bodyPr/>
          <a:lstStyle/>
          <a:p>
            <a:fld id="{529AB99B-2969-4A85-BA20-F758F8D503B9}" type="datetimeFigureOut">
              <a:rPr lang="en-US" smtClean="0"/>
              <a:t>2/16/2023</a:t>
            </a:fld>
            <a:endParaRPr lang="en-US"/>
          </a:p>
        </p:txBody>
      </p:sp>
      <p:sp>
        <p:nvSpPr>
          <p:cNvPr id="5" name="Marcador de pie de página 4">
            <a:extLst>
              <a:ext uri="{FF2B5EF4-FFF2-40B4-BE49-F238E27FC236}">
                <a16:creationId xmlns:a16="http://schemas.microsoft.com/office/drawing/2014/main" id="{AD7DE420-85E9-48DF-8887-47A32BBCBF54}"/>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29E62E94-399B-4611-8019-C3859EA54DE4}"/>
              </a:ext>
            </a:extLst>
          </p:cNvPr>
          <p:cNvSpPr>
            <a:spLocks noGrp="1"/>
          </p:cNvSpPr>
          <p:nvPr>
            <p:ph type="sldNum" sz="quarter" idx="12"/>
          </p:nvPr>
        </p:nvSpPr>
        <p:spPr/>
        <p:txBody>
          <a:bodyPr/>
          <a:lstStyle/>
          <a:p>
            <a:fld id="{FB209660-AC35-4952-9CD1-6CA6CE7AE0AE}" type="slidenum">
              <a:rPr lang="en-US" smtClean="0"/>
              <a:t>‹Nº›</a:t>
            </a:fld>
            <a:endParaRPr lang="en-US"/>
          </a:p>
        </p:txBody>
      </p:sp>
    </p:spTree>
    <p:extLst>
      <p:ext uri="{BB962C8B-B14F-4D97-AF65-F5344CB8AC3E}">
        <p14:creationId xmlns:p14="http://schemas.microsoft.com/office/powerpoint/2010/main" val="23873163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48F899-03BE-49E8-9077-02B4E33F149E}"/>
              </a:ext>
            </a:extLst>
          </p:cNvPr>
          <p:cNvSpPr>
            <a:spLocks noGrp="1"/>
          </p:cNvSpPr>
          <p:nvPr>
            <p:ph type="title"/>
          </p:nvPr>
        </p:nvSpPr>
        <p:spPr/>
        <p:txBody>
          <a:bodyPr/>
          <a:lstStyle/>
          <a:p>
            <a:r>
              <a:rPr lang="es-ES"/>
              <a:t>Haga clic para modificar el estilo de título del patrón</a:t>
            </a:r>
            <a:endParaRPr lang="en-US"/>
          </a:p>
        </p:txBody>
      </p:sp>
      <p:sp>
        <p:nvSpPr>
          <p:cNvPr id="3" name="Marcador de texto vertical 2">
            <a:extLst>
              <a:ext uri="{FF2B5EF4-FFF2-40B4-BE49-F238E27FC236}">
                <a16:creationId xmlns:a16="http://schemas.microsoft.com/office/drawing/2014/main" id="{756AAD2A-4C84-4225-A257-81C492EC6E39}"/>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a:extLst>
              <a:ext uri="{FF2B5EF4-FFF2-40B4-BE49-F238E27FC236}">
                <a16:creationId xmlns:a16="http://schemas.microsoft.com/office/drawing/2014/main" id="{F2A90227-8CF6-486E-BC3F-4AE2DD767A61}"/>
              </a:ext>
            </a:extLst>
          </p:cNvPr>
          <p:cNvSpPr>
            <a:spLocks noGrp="1"/>
          </p:cNvSpPr>
          <p:nvPr>
            <p:ph type="dt" sz="half" idx="10"/>
          </p:nvPr>
        </p:nvSpPr>
        <p:spPr/>
        <p:txBody>
          <a:bodyPr/>
          <a:lstStyle/>
          <a:p>
            <a:fld id="{529AB99B-2969-4A85-BA20-F758F8D503B9}" type="datetimeFigureOut">
              <a:rPr lang="en-US" smtClean="0"/>
              <a:t>2/16/2023</a:t>
            </a:fld>
            <a:endParaRPr lang="en-US"/>
          </a:p>
        </p:txBody>
      </p:sp>
      <p:sp>
        <p:nvSpPr>
          <p:cNvPr id="5" name="Marcador de pie de página 4">
            <a:extLst>
              <a:ext uri="{FF2B5EF4-FFF2-40B4-BE49-F238E27FC236}">
                <a16:creationId xmlns:a16="http://schemas.microsoft.com/office/drawing/2014/main" id="{0E6F01C6-F5A5-45F1-B053-B4D66DCBA99F}"/>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AF621180-5DF4-4D92-B150-1135472B536D}"/>
              </a:ext>
            </a:extLst>
          </p:cNvPr>
          <p:cNvSpPr>
            <a:spLocks noGrp="1"/>
          </p:cNvSpPr>
          <p:nvPr>
            <p:ph type="sldNum" sz="quarter" idx="12"/>
          </p:nvPr>
        </p:nvSpPr>
        <p:spPr/>
        <p:txBody>
          <a:bodyPr/>
          <a:lstStyle/>
          <a:p>
            <a:fld id="{FB209660-AC35-4952-9CD1-6CA6CE7AE0AE}" type="slidenum">
              <a:rPr lang="en-US" smtClean="0"/>
              <a:t>‹Nº›</a:t>
            </a:fld>
            <a:endParaRPr lang="en-US"/>
          </a:p>
        </p:txBody>
      </p:sp>
    </p:spTree>
    <p:extLst>
      <p:ext uri="{BB962C8B-B14F-4D97-AF65-F5344CB8AC3E}">
        <p14:creationId xmlns:p14="http://schemas.microsoft.com/office/powerpoint/2010/main" val="25949113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09CF11D-FC54-458A-8C83-DEED37A07400}"/>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a:p>
        </p:txBody>
      </p:sp>
      <p:sp>
        <p:nvSpPr>
          <p:cNvPr id="3" name="Marcador de texto vertical 2">
            <a:extLst>
              <a:ext uri="{FF2B5EF4-FFF2-40B4-BE49-F238E27FC236}">
                <a16:creationId xmlns:a16="http://schemas.microsoft.com/office/drawing/2014/main" id="{6F9827D5-5DF7-47F5-9B4D-C44B8E74513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a:extLst>
              <a:ext uri="{FF2B5EF4-FFF2-40B4-BE49-F238E27FC236}">
                <a16:creationId xmlns:a16="http://schemas.microsoft.com/office/drawing/2014/main" id="{B430F6E9-D518-4AA6-94EC-4EB326FC30AE}"/>
              </a:ext>
            </a:extLst>
          </p:cNvPr>
          <p:cNvSpPr>
            <a:spLocks noGrp="1"/>
          </p:cNvSpPr>
          <p:nvPr>
            <p:ph type="dt" sz="half" idx="10"/>
          </p:nvPr>
        </p:nvSpPr>
        <p:spPr/>
        <p:txBody>
          <a:bodyPr/>
          <a:lstStyle/>
          <a:p>
            <a:fld id="{529AB99B-2969-4A85-BA20-F758F8D503B9}" type="datetimeFigureOut">
              <a:rPr lang="en-US" smtClean="0"/>
              <a:t>2/16/2023</a:t>
            </a:fld>
            <a:endParaRPr lang="en-US"/>
          </a:p>
        </p:txBody>
      </p:sp>
      <p:sp>
        <p:nvSpPr>
          <p:cNvPr id="5" name="Marcador de pie de página 4">
            <a:extLst>
              <a:ext uri="{FF2B5EF4-FFF2-40B4-BE49-F238E27FC236}">
                <a16:creationId xmlns:a16="http://schemas.microsoft.com/office/drawing/2014/main" id="{2F944BE1-3C30-4B2B-BC38-DD263A955CA5}"/>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F6A5665A-EFAF-47CC-BCA2-CE91ED25ADEF}"/>
              </a:ext>
            </a:extLst>
          </p:cNvPr>
          <p:cNvSpPr>
            <a:spLocks noGrp="1"/>
          </p:cNvSpPr>
          <p:nvPr>
            <p:ph type="sldNum" sz="quarter" idx="12"/>
          </p:nvPr>
        </p:nvSpPr>
        <p:spPr/>
        <p:txBody>
          <a:bodyPr/>
          <a:lstStyle/>
          <a:p>
            <a:fld id="{FB209660-AC35-4952-9CD1-6CA6CE7AE0AE}" type="slidenum">
              <a:rPr lang="en-US" smtClean="0"/>
              <a:t>‹Nº›</a:t>
            </a:fld>
            <a:endParaRPr lang="en-US"/>
          </a:p>
        </p:txBody>
      </p:sp>
    </p:spTree>
    <p:extLst>
      <p:ext uri="{BB962C8B-B14F-4D97-AF65-F5344CB8AC3E}">
        <p14:creationId xmlns:p14="http://schemas.microsoft.com/office/powerpoint/2010/main" val="16610930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Diapositiva de título">
    <p:spTree>
      <p:nvGrpSpPr>
        <p:cNvPr id="1" name=""/>
        <p:cNvGrpSpPr/>
        <p:nvPr/>
      </p:nvGrpSpPr>
      <p:grpSpPr>
        <a:xfrm>
          <a:off x="0" y="0"/>
          <a:ext cx="0" cy="0"/>
          <a:chOff x="0" y="0"/>
          <a:chExt cx="0" cy="0"/>
        </a:xfrm>
      </p:grpSpPr>
      <p:graphicFrame>
        <p:nvGraphicFramePr>
          <p:cNvPr id="2" name="Object 43"/>
          <p:cNvGraphicFramePr>
            <a:graphicFrameLocks noChangeAspect="1"/>
          </p:cNvGraphicFramePr>
          <p:nvPr/>
        </p:nvGraphicFramePr>
        <p:xfrm>
          <a:off x="-25400" y="749300"/>
          <a:ext cx="12217400" cy="5360988"/>
        </p:xfrm>
        <a:graphic>
          <a:graphicData uri="http://schemas.openxmlformats.org/presentationml/2006/ole">
            <mc:AlternateContent xmlns:mc="http://schemas.openxmlformats.org/markup-compatibility/2006">
              <mc:Choice xmlns:v="urn:schemas-microsoft-com:vml" Requires="v">
                <p:oleObj spid="_x0000_s1027" name="CorelDRAW" r:id="rId3" imgW="9168480" imgH="5375520" progId="">
                  <p:embed/>
                </p:oleObj>
              </mc:Choice>
              <mc:Fallback>
                <p:oleObj name="CorelDRAW" r:id="rId3" imgW="9168480" imgH="5375520" progId="">
                  <p:embed/>
                  <p:pic>
                    <p:nvPicPr>
                      <p:cNvPr id="2" name="Object 43"/>
                      <p:cNvPicPr>
                        <a:picLocks noChangeAspect="1" noChangeArrowheads="1"/>
                      </p:cNvPicPr>
                      <p:nvPr/>
                    </p:nvPicPr>
                    <p:blipFill>
                      <a:blip r:embed="rId4">
                        <a:extLst>
                          <a:ext uri="{28A0092B-C50C-407E-A947-70E740481C1C}">
                            <a14:useLocalDpi xmlns:a14="http://schemas.microsoft.com/office/drawing/2010/main" val="0"/>
                          </a:ext>
                        </a:extLst>
                      </a:blip>
                      <a:srcRect r="2681"/>
                      <a:stretch>
                        <a:fillRect/>
                      </a:stretch>
                    </p:blipFill>
                    <p:spPr bwMode="auto">
                      <a:xfrm>
                        <a:off x="-25400" y="749300"/>
                        <a:ext cx="12217400" cy="536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27"/>
          <p:cNvSpPr>
            <a:spLocks noChangeArrowheads="1"/>
          </p:cNvSpPr>
          <p:nvPr userDrawn="1"/>
        </p:nvSpPr>
        <p:spPr bwMode="auto">
          <a:xfrm>
            <a:off x="4095751" y="2286000"/>
            <a:ext cx="3860800" cy="476250"/>
          </a:xfrm>
          <a:prstGeom prst="rect">
            <a:avLst/>
          </a:prstGeom>
          <a:noFill/>
          <a:ln w="9525">
            <a:noFill/>
            <a:miter lim="800000"/>
            <a:headEnd/>
            <a:tailEnd/>
          </a:ln>
          <a:effectLst/>
        </p:spPr>
        <p:txBody>
          <a:bodyPr/>
          <a:lstStyle/>
          <a:p>
            <a:pPr algn="ctr">
              <a:defRPr/>
            </a:pPr>
            <a:endParaRPr lang="es-ES" sz="1400"/>
          </a:p>
        </p:txBody>
      </p:sp>
      <p:pic>
        <p:nvPicPr>
          <p:cNvPr id="8" name="12 Imagen" descr="pie de pagina espe.jpg"/>
          <p:cNvPicPr>
            <a:picLocks noChangeAspect="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0" y="5864226"/>
            <a:ext cx="12192000" cy="1065213"/>
          </a:xfrm>
          <a:prstGeom prst="rect">
            <a:avLst/>
          </a:prstGeom>
          <a:noFill/>
          <a:ln w="9525">
            <a:solidFill>
              <a:schemeClr val="tx1"/>
            </a:solidFill>
            <a:miter lim="800000"/>
            <a:headEnd/>
            <a:tailEnd/>
          </a:ln>
        </p:spPr>
      </p:pic>
      <p:sp>
        <p:nvSpPr>
          <p:cNvPr id="10" name="7 Marcador de fecha"/>
          <p:cNvSpPr>
            <a:spLocks noGrp="1"/>
          </p:cNvSpPr>
          <p:nvPr>
            <p:ph type="dt" sz="half" idx="2"/>
          </p:nvPr>
        </p:nvSpPr>
        <p:spPr>
          <a:xfrm>
            <a:off x="513589" y="5661248"/>
            <a:ext cx="2702091" cy="216024"/>
          </a:xfrm>
          <a:prstGeom prst="rect">
            <a:avLst/>
          </a:prstGeom>
        </p:spPr>
        <p:txBody>
          <a:bodyPr vert="horz" lIns="91440" tIns="45720" rIns="91440" bIns="45720" rtlCol="0" anchor="ctr"/>
          <a:lstStyle>
            <a:lvl1pPr algn="ctr">
              <a:defRPr sz="500">
                <a:solidFill>
                  <a:schemeClr val="tx1"/>
                </a:solidFill>
              </a:defRPr>
            </a:lvl1pPr>
          </a:lstStyle>
          <a:p>
            <a:r>
              <a:rPr lang="es-EC" b="1"/>
              <a:t>FECHA ÚLTIMA REVISIÓN: </a:t>
            </a:r>
            <a:r>
              <a:rPr lang="es-EC"/>
              <a:t>09/10/13</a:t>
            </a:r>
          </a:p>
        </p:txBody>
      </p:sp>
      <p:sp>
        <p:nvSpPr>
          <p:cNvPr id="11" name="8 Marcador de pie de página"/>
          <p:cNvSpPr>
            <a:spLocks noGrp="1"/>
          </p:cNvSpPr>
          <p:nvPr>
            <p:ph type="ftr" sz="quarter" idx="3"/>
          </p:nvPr>
        </p:nvSpPr>
        <p:spPr>
          <a:xfrm>
            <a:off x="5850880" y="5662451"/>
            <a:ext cx="1930400" cy="213618"/>
          </a:xfrm>
          <a:prstGeom prst="rect">
            <a:avLst/>
          </a:prstGeom>
        </p:spPr>
        <p:txBody>
          <a:bodyPr vert="horz" lIns="91440" tIns="45720" rIns="91440" bIns="45720" rtlCol="0" anchor="ctr"/>
          <a:lstStyle>
            <a:lvl1pPr algn="ctr">
              <a:defRPr sz="500">
                <a:solidFill>
                  <a:schemeClr val="tx1"/>
                </a:solidFill>
              </a:defRPr>
            </a:lvl1pPr>
          </a:lstStyle>
          <a:p>
            <a:r>
              <a:rPr lang="es-EC" b="1"/>
              <a:t>CÓDIGO: </a:t>
            </a:r>
            <a:r>
              <a:rPr lang="es-EC"/>
              <a:t>SGC.DI.260</a:t>
            </a:r>
          </a:p>
        </p:txBody>
      </p:sp>
      <p:sp>
        <p:nvSpPr>
          <p:cNvPr id="12" name="9 Marcador de número de diapositiva"/>
          <p:cNvSpPr>
            <a:spLocks noGrp="1"/>
          </p:cNvSpPr>
          <p:nvPr>
            <p:ph type="sldNum" sz="quarter" idx="4"/>
          </p:nvPr>
        </p:nvSpPr>
        <p:spPr>
          <a:xfrm>
            <a:off x="10416480" y="5662451"/>
            <a:ext cx="1165920" cy="213618"/>
          </a:xfrm>
          <a:prstGeom prst="rect">
            <a:avLst/>
          </a:prstGeom>
        </p:spPr>
        <p:txBody>
          <a:bodyPr vert="horz" lIns="91440" tIns="45720" rIns="91440" bIns="45720" rtlCol="0" anchor="ctr"/>
          <a:lstStyle>
            <a:lvl1pPr algn="ctr">
              <a:defRPr sz="500">
                <a:solidFill>
                  <a:schemeClr val="tx1"/>
                </a:solidFill>
              </a:defRPr>
            </a:lvl1pPr>
          </a:lstStyle>
          <a:p>
            <a:r>
              <a:rPr lang="es-EC" b="1"/>
              <a:t>VERSIÓN: </a:t>
            </a:r>
            <a:r>
              <a:rPr lang="es-EC"/>
              <a:t>1.1</a:t>
            </a:r>
          </a:p>
        </p:txBody>
      </p:sp>
      <p:pic>
        <p:nvPicPr>
          <p:cNvPr id="9" name="8 Imagen"/>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457469" y="222164"/>
            <a:ext cx="2976000" cy="576448"/>
          </a:xfrm>
          <a:prstGeom prst="rect">
            <a:avLst/>
          </a:prstGeom>
        </p:spPr>
      </p:pic>
    </p:spTree>
    <p:extLst>
      <p:ext uri="{BB962C8B-B14F-4D97-AF65-F5344CB8AC3E}">
        <p14:creationId xmlns:p14="http://schemas.microsoft.com/office/powerpoint/2010/main" val="16227201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iapositiva de título">
    <p:spTree>
      <p:nvGrpSpPr>
        <p:cNvPr id="1" name=""/>
        <p:cNvGrpSpPr/>
        <p:nvPr/>
      </p:nvGrpSpPr>
      <p:grpSpPr>
        <a:xfrm>
          <a:off x="0" y="0"/>
          <a:ext cx="0" cy="0"/>
          <a:chOff x="0" y="0"/>
          <a:chExt cx="0" cy="0"/>
        </a:xfrm>
      </p:grpSpPr>
      <p:graphicFrame>
        <p:nvGraphicFramePr>
          <p:cNvPr id="2" name="Object 43"/>
          <p:cNvGraphicFramePr>
            <a:graphicFrameLocks noChangeAspect="1"/>
          </p:cNvGraphicFramePr>
          <p:nvPr/>
        </p:nvGraphicFramePr>
        <p:xfrm>
          <a:off x="-25400" y="749300"/>
          <a:ext cx="12217400" cy="5360988"/>
        </p:xfrm>
        <a:graphic>
          <a:graphicData uri="http://schemas.openxmlformats.org/presentationml/2006/ole">
            <mc:AlternateContent xmlns:mc="http://schemas.openxmlformats.org/markup-compatibility/2006">
              <mc:Choice xmlns:v="urn:schemas-microsoft-com:vml" Requires="v">
                <p:oleObj spid="_x0000_s2051" name="CorelDRAW" r:id="rId3" imgW="9168480" imgH="5375520" progId="">
                  <p:embed/>
                </p:oleObj>
              </mc:Choice>
              <mc:Fallback>
                <p:oleObj name="CorelDRAW" r:id="rId3" imgW="9168480" imgH="5375520" progId="">
                  <p:embed/>
                  <p:pic>
                    <p:nvPicPr>
                      <p:cNvPr id="2" name="Object 43"/>
                      <p:cNvPicPr>
                        <a:picLocks noChangeAspect="1" noChangeArrowheads="1"/>
                      </p:cNvPicPr>
                      <p:nvPr/>
                    </p:nvPicPr>
                    <p:blipFill>
                      <a:blip r:embed="rId4">
                        <a:extLst>
                          <a:ext uri="{28A0092B-C50C-407E-A947-70E740481C1C}">
                            <a14:useLocalDpi xmlns:a14="http://schemas.microsoft.com/office/drawing/2010/main" val="0"/>
                          </a:ext>
                        </a:extLst>
                      </a:blip>
                      <a:srcRect r="2681"/>
                      <a:stretch>
                        <a:fillRect/>
                      </a:stretch>
                    </p:blipFill>
                    <p:spPr bwMode="auto">
                      <a:xfrm>
                        <a:off x="-25400" y="749300"/>
                        <a:ext cx="12217400" cy="536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27"/>
          <p:cNvSpPr>
            <a:spLocks noChangeArrowheads="1"/>
          </p:cNvSpPr>
          <p:nvPr userDrawn="1"/>
        </p:nvSpPr>
        <p:spPr bwMode="auto">
          <a:xfrm>
            <a:off x="4095751" y="2286000"/>
            <a:ext cx="3860800" cy="476250"/>
          </a:xfrm>
          <a:prstGeom prst="rect">
            <a:avLst/>
          </a:prstGeom>
          <a:noFill/>
          <a:ln w="9525">
            <a:noFill/>
            <a:miter lim="800000"/>
            <a:headEnd/>
            <a:tailEnd/>
          </a:ln>
          <a:effectLst/>
        </p:spPr>
        <p:txBody>
          <a:bodyPr/>
          <a:lstStyle/>
          <a:p>
            <a:pPr algn="ctr">
              <a:defRPr/>
            </a:pPr>
            <a:endParaRPr lang="es-ES" sz="1400"/>
          </a:p>
        </p:txBody>
      </p:sp>
      <p:pic>
        <p:nvPicPr>
          <p:cNvPr id="8" name="12 Imagen" descr="pie de pagina espe.jpg"/>
          <p:cNvPicPr>
            <a:picLocks noChangeAspect="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0" y="5864226"/>
            <a:ext cx="12192000" cy="1065213"/>
          </a:xfrm>
          <a:prstGeom prst="rect">
            <a:avLst/>
          </a:prstGeom>
          <a:noFill/>
          <a:ln w="9525">
            <a:solidFill>
              <a:schemeClr val="tx1"/>
            </a:solidFill>
            <a:miter lim="800000"/>
            <a:headEnd/>
            <a:tailEnd/>
          </a:ln>
        </p:spPr>
      </p:pic>
      <p:sp>
        <p:nvSpPr>
          <p:cNvPr id="10" name="7 Marcador de fecha"/>
          <p:cNvSpPr>
            <a:spLocks noGrp="1"/>
          </p:cNvSpPr>
          <p:nvPr>
            <p:ph type="dt" sz="half" idx="2"/>
          </p:nvPr>
        </p:nvSpPr>
        <p:spPr>
          <a:xfrm>
            <a:off x="513589" y="5661248"/>
            <a:ext cx="2702091" cy="216024"/>
          </a:xfrm>
          <a:prstGeom prst="rect">
            <a:avLst/>
          </a:prstGeom>
        </p:spPr>
        <p:txBody>
          <a:bodyPr vert="horz" lIns="91440" tIns="45720" rIns="91440" bIns="45720" rtlCol="0" anchor="ctr"/>
          <a:lstStyle>
            <a:lvl1pPr algn="ctr">
              <a:defRPr sz="500">
                <a:solidFill>
                  <a:schemeClr val="tx1"/>
                </a:solidFill>
              </a:defRPr>
            </a:lvl1pPr>
          </a:lstStyle>
          <a:p>
            <a:r>
              <a:rPr lang="es-EC" b="1"/>
              <a:t>FECHA ÚLTIMA REVISIÓN: </a:t>
            </a:r>
            <a:r>
              <a:rPr lang="es-EC"/>
              <a:t>09/10/13</a:t>
            </a:r>
          </a:p>
        </p:txBody>
      </p:sp>
      <p:sp>
        <p:nvSpPr>
          <p:cNvPr id="11" name="8 Marcador de pie de página"/>
          <p:cNvSpPr>
            <a:spLocks noGrp="1"/>
          </p:cNvSpPr>
          <p:nvPr>
            <p:ph type="ftr" sz="quarter" idx="3"/>
          </p:nvPr>
        </p:nvSpPr>
        <p:spPr>
          <a:xfrm>
            <a:off x="5850880" y="5662451"/>
            <a:ext cx="1930400" cy="213618"/>
          </a:xfrm>
          <a:prstGeom prst="rect">
            <a:avLst/>
          </a:prstGeom>
        </p:spPr>
        <p:txBody>
          <a:bodyPr vert="horz" lIns="91440" tIns="45720" rIns="91440" bIns="45720" rtlCol="0" anchor="ctr"/>
          <a:lstStyle>
            <a:lvl1pPr algn="ctr">
              <a:defRPr sz="500">
                <a:solidFill>
                  <a:schemeClr val="tx1"/>
                </a:solidFill>
              </a:defRPr>
            </a:lvl1pPr>
          </a:lstStyle>
          <a:p>
            <a:r>
              <a:rPr lang="es-EC" b="1"/>
              <a:t>CÓDIGO: </a:t>
            </a:r>
            <a:r>
              <a:rPr lang="es-EC"/>
              <a:t>SGC.DI.260</a:t>
            </a:r>
          </a:p>
        </p:txBody>
      </p:sp>
      <p:sp>
        <p:nvSpPr>
          <p:cNvPr id="12" name="9 Marcador de número de diapositiva"/>
          <p:cNvSpPr>
            <a:spLocks noGrp="1"/>
          </p:cNvSpPr>
          <p:nvPr>
            <p:ph type="sldNum" sz="quarter" idx="4"/>
          </p:nvPr>
        </p:nvSpPr>
        <p:spPr>
          <a:xfrm>
            <a:off x="10416480" y="5662451"/>
            <a:ext cx="1165920" cy="213618"/>
          </a:xfrm>
          <a:prstGeom prst="rect">
            <a:avLst/>
          </a:prstGeom>
        </p:spPr>
        <p:txBody>
          <a:bodyPr vert="horz" lIns="91440" tIns="45720" rIns="91440" bIns="45720" rtlCol="0" anchor="ctr"/>
          <a:lstStyle>
            <a:lvl1pPr algn="ctr">
              <a:defRPr sz="500">
                <a:solidFill>
                  <a:schemeClr val="tx1"/>
                </a:solidFill>
              </a:defRPr>
            </a:lvl1pPr>
          </a:lstStyle>
          <a:p>
            <a:r>
              <a:rPr lang="es-EC" b="1"/>
              <a:t>VERSIÓN: </a:t>
            </a:r>
            <a:r>
              <a:rPr lang="es-EC"/>
              <a:t>1.1</a:t>
            </a:r>
          </a:p>
        </p:txBody>
      </p:sp>
      <p:pic>
        <p:nvPicPr>
          <p:cNvPr id="9" name="8 Imagen"/>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457469" y="222164"/>
            <a:ext cx="2976000" cy="576448"/>
          </a:xfrm>
          <a:prstGeom prst="rect">
            <a:avLst/>
          </a:prstGeom>
        </p:spPr>
      </p:pic>
    </p:spTree>
    <p:extLst>
      <p:ext uri="{BB962C8B-B14F-4D97-AF65-F5344CB8AC3E}">
        <p14:creationId xmlns:p14="http://schemas.microsoft.com/office/powerpoint/2010/main" val="29853549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09600" y="1600201"/>
            <a:ext cx="109728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EC"/>
          </a:p>
        </p:txBody>
      </p:sp>
    </p:spTree>
    <p:extLst>
      <p:ext uri="{BB962C8B-B14F-4D97-AF65-F5344CB8AC3E}">
        <p14:creationId xmlns:p14="http://schemas.microsoft.com/office/powerpoint/2010/main" val="38050828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Tree>
    <p:extLst>
      <p:ext uri="{BB962C8B-B14F-4D97-AF65-F5344CB8AC3E}">
        <p14:creationId xmlns:p14="http://schemas.microsoft.com/office/powerpoint/2010/main" val="32110880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15087001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8833103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Tree>
    <p:extLst>
      <p:ext uri="{BB962C8B-B14F-4D97-AF65-F5344CB8AC3E}">
        <p14:creationId xmlns:p14="http://schemas.microsoft.com/office/powerpoint/2010/main" val="23883141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490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CC14B5-0AB5-4A9F-B4FA-C5EBF9FF2DD5}"/>
              </a:ext>
            </a:extLst>
          </p:cNvPr>
          <p:cNvSpPr>
            <a:spLocks noGrp="1"/>
          </p:cNvSpPr>
          <p:nvPr>
            <p:ph type="title"/>
          </p:nvPr>
        </p:nvSpPr>
        <p:spPr/>
        <p:txBody>
          <a:bodyPr/>
          <a:lstStyle/>
          <a:p>
            <a:r>
              <a:rPr lang="es-ES"/>
              <a:t>Haga clic para modificar el estilo de título del patrón</a:t>
            </a:r>
            <a:endParaRPr lang="en-US"/>
          </a:p>
        </p:txBody>
      </p:sp>
      <p:sp>
        <p:nvSpPr>
          <p:cNvPr id="3" name="Marcador de contenido 2">
            <a:extLst>
              <a:ext uri="{FF2B5EF4-FFF2-40B4-BE49-F238E27FC236}">
                <a16:creationId xmlns:a16="http://schemas.microsoft.com/office/drawing/2014/main" id="{0DC7DDB0-BE5A-494B-81D9-000CEF172FB3}"/>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a:extLst>
              <a:ext uri="{FF2B5EF4-FFF2-40B4-BE49-F238E27FC236}">
                <a16:creationId xmlns:a16="http://schemas.microsoft.com/office/drawing/2014/main" id="{867CCD83-BCBA-4033-9011-3D98E8552E83}"/>
              </a:ext>
            </a:extLst>
          </p:cNvPr>
          <p:cNvSpPr>
            <a:spLocks noGrp="1"/>
          </p:cNvSpPr>
          <p:nvPr>
            <p:ph type="dt" sz="half" idx="10"/>
          </p:nvPr>
        </p:nvSpPr>
        <p:spPr/>
        <p:txBody>
          <a:bodyPr/>
          <a:lstStyle/>
          <a:p>
            <a:fld id="{529AB99B-2969-4A85-BA20-F758F8D503B9}" type="datetimeFigureOut">
              <a:rPr lang="en-US" smtClean="0"/>
              <a:t>2/16/2023</a:t>
            </a:fld>
            <a:endParaRPr lang="en-US"/>
          </a:p>
        </p:txBody>
      </p:sp>
      <p:sp>
        <p:nvSpPr>
          <p:cNvPr id="5" name="Marcador de pie de página 4">
            <a:extLst>
              <a:ext uri="{FF2B5EF4-FFF2-40B4-BE49-F238E27FC236}">
                <a16:creationId xmlns:a16="http://schemas.microsoft.com/office/drawing/2014/main" id="{D34C10C4-423B-4023-BCB4-D62DFFC2A538}"/>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80A86B87-EEF5-43E1-9E61-DDBC893D8795}"/>
              </a:ext>
            </a:extLst>
          </p:cNvPr>
          <p:cNvSpPr>
            <a:spLocks noGrp="1"/>
          </p:cNvSpPr>
          <p:nvPr>
            <p:ph type="sldNum" sz="quarter" idx="12"/>
          </p:nvPr>
        </p:nvSpPr>
        <p:spPr/>
        <p:txBody>
          <a:bodyPr/>
          <a:lstStyle/>
          <a:p>
            <a:fld id="{FB209660-AC35-4952-9CD1-6CA6CE7AE0AE}" type="slidenum">
              <a:rPr lang="en-US" smtClean="0"/>
              <a:t>‹Nº›</a:t>
            </a:fld>
            <a:endParaRPr lang="en-US"/>
          </a:p>
        </p:txBody>
      </p:sp>
    </p:spTree>
    <p:extLst>
      <p:ext uri="{BB962C8B-B14F-4D97-AF65-F5344CB8AC3E}">
        <p14:creationId xmlns:p14="http://schemas.microsoft.com/office/powerpoint/2010/main" val="14734091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a:prstGeom prst="rect">
            <a:avLst/>
          </a:prstGeo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8289059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a:prstGeom prst="rect">
            <a:avLst/>
          </a:prstGeo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24692037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texto vertical"/>
          <p:cNvSpPr>
            <a:spLocks noGrp="1"/>
          </p:cNvSpPr>
          <p:nvPr>
            <p:ph type="body" orient="vert" idx="1"/>
          </p:nvPr>
        </p:nvSpPr>
        <p:spPr>
          <a:xfrm>
            <a:off x="609600" y="1600201"/>
            <a:ext cx="109728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11576905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a:prstGeom prst="rect">
            <a:avLst/>
          </a:prstGeo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39"/>
            <a:ext cx="80264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32663876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_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r>
              <a:rPr lang="es-EC" b="1"/>
              <a:t>FECHA ÚLTIMA REVISIÓN: 13/12/11</a:t>
            </a:r>
            <a:endParaRPr lang="es-EC"/>
          </a:p>
        </p:txBody>
      </p:sp>
      <p:sp>
        <p:nvSpPr>
          <p:cNvPr id="3" name="2 Marcador de número de diapositiva"/>
          <p:cNvSpPr>
            <a:spLocks noGrp="1"/>
          </p:cNvSpPr>
          <p:nvPr>
            <p:ph type="sldNum" sz="quarter" idx="11"/>
          </p:nvPr>
        </p:nvSpPr>
        <p:spPr/>
        <p:txBody>
          <a:bodyPr/>
          <a:lstStyle/>
          <a:p>
            <a:r>
              <a:rPr lang="es-EC" b="1"/>
              <a:t>VERSIÓN: </a:t>
            </a:r>
            <a:r>
              <a:rPr lang="es-EC"/>
              <a:t>1.0</a:t>
            </a:r>
          </a:p>
        </p:txBody>
      </p:sp>
      <p:sp>
        <p:nvSpPr>
          <p:cNvPr id="4" name="3 Marcador de pie de página"/>
          <p:cNvSpPr>
            <a:spLocks noGrp="1"/>
          </p:cNvSpPr>
          <p:nvPr>
            <p:ph type="ftr" sz="quarter" idx="12"/>
          </p:nvPr>
        </p:nvSpPr>
        <p:spPr/>
        <p:txBody>
          <a:bodyPr/>
          <a:lstStyle/>
          <a:p>
            <a:r>
              <a:rPr lang="es-EC" b="1"/>
              <a:t>CÓDIGO: </a:t>
            </a:r>
            <a:r>
              <a:rPr lang="es-EC"/>
              <a:t>SGC.DI.260</a:t>
            </a:r>
          </a:p>
        </p:txBody>
      </p:sp>
    </p:spTree>
    <p:extLst>
      <p:ext uri="{BB962C8B-B14F-4D97-AF65-F5344CB8AC3E}">
        <p14:creationId xmlns:p14="http://schemas.microsoft.com/office/powerpoint/2010/main" val="3056305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C2B1B6-B3BF-491C-BA99-61576B4C433F}"/>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a:p>
        </p:txBody>
      </p:sp>
      <p:sp>
        <p:nvSpPr>
          <p:cNvPr id="3" name="Marcador de texto 2">
            <a:extLst>
              <a:ext uri="{FF2B5EF4-FFF2-40B4-BE49-F238E27FC236}">
                <a16:creationId xmlns:a16="http://schemas.microsoft.com/office/drawing/2014/main" id="{BBF438A7-7682-4B02-B54A-3CDAF933BD5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B7D9249A-D975-4948-BBD6-75663E850CEF}"/>
              </a:ext>
            </a:extLst>
          </p:cNvPr>
          <p:cNvSpPr>
            <a:spLocks noGrp="1"/>
          </p:cNvSpPr>
          <p:nvPr>
            <p:ph type="dt" sz="half" idx="10"/>
          </p:nvPr>
        </p:nvSpPr>
        <p:spPr/>
        <p:txBody>
          <a:bodyPr/>
          <a:lstStyle/>
          <a:p>
            <a:fld id="{529AB99B-2969-4A85-BA20-F758F8D503B9}" type="datetimeFigureOut">
              <a:rPr lang="en-US" smtClean="0"/>
              <a:t>2/16/2023</a:t>
            </a:fld>
            <a:endParaRPr lang="en-US"/>
          </a:p>
        </p:txBody>
      </p:sp>
      <p:sp>
        <p:nvSpPr>
          <p:cNvPr id="5" name="Marcador de pie de página 4">
            <a:extLst>
              <a:ext uri="{FF2B5EF4-FFF2-40B4-BE49-F238E27FC236}">
                <a16:creationId xmlns:a16="http://schemas.microsoft.com/office/drawing/2014/main" id="{9877B540-79F6-488E-92EA-9CC1C79D7E3A}"/>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11049260-FDC9-4671-9573-21301FA72CFF}"/>
              </a:ext>
            </a:extLst>
          </p:cNvPr>
          <p:cNvSpPr>
            <a:spLocks noGrp="1"/>
          </p:cNvSpPr>
          <p:nvPr>
            <p:ph type="sldNum" sz="quarter" idx="12"/>
          </p:nvPr>
        </p:nvSpPr>
        <p:spPr/>
        <p:txBody>
          <a:bodyPr/>
          <a:lstStyle/>
          <a:p>
            <a:fld id="{FB209660-AC35-4952-9CD1-6CA6CE7AE0AE}" type="slidenum">
              <a:rPr lang="en-US" smtClean="0"/>
              <a:t>‹Nº›</a:t>
            </a:fld>
            <a:endParaRPr lang="en-US"/>
          </a:p>
        </p:txBody>
      </p:sp>
    </p:spTree>
    <p:extLst>
      <p:ext uri="{BB962C8B-B14F-4D97-AF65-F5344CB8AC3E}">
        <p14:creationId xmlns:p14="http://schemas.microsoft.com/office/powerpoint/2010/main" val="133511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4E5EE6-E442-4C27-A4E1-8C4560EDE7DB}"/>
              </a:ext>
            </a:extLst>
          </p:cNvPr>
          <p:cNvSpPr>
            <a:spLocks noGrp="1"/>
          </p:cNvSpPr>
          <p:nvPr>
            <p:ph type="title"/>
          </p:nvPr>
        </p:nvSpPr>
        <p:spPr/>
        <p:txBody>
          <a:bodyPr/>
          <a:lstStyle/>
          <a:p>
            <a:r>
              <a:rPr lang="es-ES"/>
              <a:t>Haga clic para modificar el estilo de título del patrón</a:t>
            </a:r>
            <a:endParaRPr lang="en-US"/>
          </a:p>
        </p:txBody>
      </p:sp>
      <p:sp>
        <p:nvSpPr>
          <p:cNvPr id="3" name="Marcador de contenido 2">
            <a:extLst>
              <a:ext uri="{FF2B5EF4-FFF2-40B4-BE49-F238E27FC236}">
                <a16:creationId xmlns:a16="http://schemas.microsoft.com/office/drawing/2014/main" id="{7190E10E-3E42-4ED0-A5E3-3842B031570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contenido 3">
            <a:extLst>
              <a:ext uri="{FF2B5EF4-FFF2-40B4-BE49-F238E27FC236}">
                <a16:creationId xmlns:a16="http://schemas.microsoft.com/office/drawing/2014/main" id="{8C1CB0A7-4549-402F-8863-E1C79F792B66}"/>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fecha 4">
            <a:extLst>
              <a:ext uri="{FF2B5EF4-FFF2-40B4-BE49-F238E27FC236}">
                <a16:creationId xmlns:a16="http://schemas.microsoft.com/office/drawing/2014/main" id="{BC364FBB-C9CB-4A80-9E97-3D696F9E7041}"/>
              </a:ext>
            </a:extLst>
          </p:cNvPr>
          <p:cNvSpPr>
            <a:spLocks noGrp="1"/>
          </p:cNvSpPr>
          <p:nvPr>
            <p:ph type="dt" sz="half" idx="10"/>
          </p:nvPr>
        </p:nvSpPr>
        <p:spPr/>
        <p:txBody>
          <a:bodyPr/>
          <a:lstStyle/>
          <a:p>
            <a:fld id="{529AB99B-2969-4A85-BA20-F758F8D503B9}" type="datetimeFigureOut">
              <a:rPr lang="en-US" smtClean="0"/>
              <a:t>2/16/2023</a:t>
            </a:fld>
            <a:endParaRPr lang="en-US"/>
          </a:p>
        </p:txBody>
      </p:sp>
      <p:sp>
        <p:nvSpPr>
          <p:cNvPr id="6" name="Marcador de pie de página 5">
            <a:extLst>
              <a:ext uri="{FF2B5EF4-FFF2-40B4-BE49-F238E27FC236}">
                <a16:creationId xmlns:a16="http://schemas.microsoft.com/office/drawing/2014/main" id="{B5AB2558-E330-4745-AC48-A530D615FAFD}"/>
              </a:ext>
            </a:extLst>
          </p:cNvPr>
          <p:cNvSpPr>
            <a:spLocks noGrp="1"/>
          </p:cNvSpPr>
          <p:nvPr>
            <p:ph type="ftr" sz="quarter" idx="11"/>
          </p:nvPr>
        </p:nvSpPr>
        <p:spPr/>
        <p:txBody>
          <a:bodyPr/>
          <a:lstStyle/>
          <a:p>
            <a:endParaRPr lang="en-US"/>
          </a:p>
        </p:txBody>
      </p:sp>
      <p:sp>
        <p:nvSpPr>
          <p:cNvPr id="7" name="Marcador de número de diapositiva 6">
            <a:extLst>
              <a:ext uri="{FF2B5EF4-FFF2-40B4-BE49-F238E27FC236}">
                <a16:creationId xmlns:a16="http://schemas.microsoft.com/office/drawing/2014/main" id="{2698EF40-5D85-472D-86C1-86F932DA7957}"/>
              </a:ext>
            </a:extLst>
          </p:cNvPr>
          <p:cNvSpPr>
            <a:spLocks noGrp="1"/>
          </p:cNvSpPr>
          <p:nvPr>
            <p:ph type="sldNum" sz="quarter" idx="12"/>
          </p:nvPr>
        </p:nvSpPr>
        <p:spPr/>
        <p:txBody>
          <a:bodyPr/>
          <a:lstStyle/>
          <a:p>
            <a:fld id="{FB209660-AC35-4952-9CD1-6CA6CE7AE0AE}" type="slidenum">
              <a:rPr lang="en-US" smtClean="0"/>
              <a:t>‹Nº›</a:t>
            </a:fld>
            <a:endParaRPr lang="en-US"/>
          </a:p>
        </p:txBody>
      </p:sp>
    </p:spTree>
    <p:extLst>
      <p:ext uri="{BB962C8B-B14F-4D97-AF65-F5344CB8AC3E}">
        <p14:creationId xmlns:p14="http://schemas.microsoft.com/office/powerpoint/2010/main" val="6682553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9CB313-6343-4481-8AD0-60553313A3EC}"/>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n-US"/>
          </a:p>
        </p:txBody>
      </p:sp>
      <p:sp>
        <p:nvSpPr>
          <p:cNvPr id="3" name="Marcador de texto 2">
            <a:extLst>
              <a:ext uri="{FF2B5EF4-FFF2-40B4-BE49-F238E27FC236}">
                <a16:creationId xmlns:a16="http://schemas.microsoft.com/office/drawing/2014/main" id="{7C5344B6-542E-4BCE-B2A4-21C68CD5FD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CB8D039-A98C-4593-86BB-CDEACA8D4DEA}"/>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texto 4">
            <a:extLst>
              <a:ext uri="{FF2B5EF4-FFF2-40B4-BE49-F238E27FC236}">
                <a16:creationId xmlns:a16="http://schemas.microsoft.com/office/drawing/2014/main" id="{F759934A-3560-4084-A1D8-7BF038D3C6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0A9CD8E8-8A36-4D12-9DAE-BF42DC9E1C4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Marcador de fecha 6">
            <a:extLst>
              <a:ext uri="{FF2B5EF4-FFF2-40B4-BE49-F238E27FC236}">
                <a16:creationId xmlns:a16="http://schemas.microsoft.com/office/drawing/2014/main" id="{68C8F77C-9869-4B3B-9695-7E0FF32526D5}"/>
              </a:ext>
            </a:extLst>
          </p:cNvPr>
          <p:cNvSpPr>
            <a:spLocks noGrp="1"/>
          </p:cNvSpPr>
          <p:nvPr>
            <p:ph type="dt" sz="half" idx="10"/>
          </p:nvPr>
        </p:nvSpPr>
        <p:spPr/>
        <p:txBody>
          <a:bodyPr/>
          <a:lstStyle/>
          <a:p>
            <a:fld id="{529AB99B-2969-4A85-BA20-F758F8D503B9}" type="datetimeFigureOut">
              <a:rPr lang="en-US" smtClean="0"/>
              <a:t>2/16/2023</a:t>
            </a:fld>
            <a:endParaRPr lang="en-US"/>
          </a:p>
        </p:txBody>
      </p:sp>
      <p:sp>
        <p:nvSpPr>
          <p:cNvPr id="8" name="Marcador de pie de página 7">
            <a:extLst>
              <a:ext uri="{FF2B5EF4-FFF2-40B4-BE49-F238E27FC236}">
                <a16:creationId xmlns:a16="http://schemas.microsoft.com/office/drawing/2014/main" id="{89FCB40C-581C-4858-8798-56B9BC887618}"/>
              </a:ext>
            </a:extLst>
          </p:cNvPr>
          <p:cNvSpPr>
            <a:spLocks noGrp="1"/>
          </p:cNvSpPr>
          <p:nvPr>
            <p:ph type="ftr" sz="quarter" idx="11"/>
          </p:nvPr>
        </p:nvSpPr>
        <p:spPr/>
        <p:txBody>
          <a:bodyPr/>
          <a:lstStyle/>
          <a:p>
            <a:endParaRPr lang="en-US"/>
          </a:p>
        </p:txBody>
      </p:sp>
      <p:sp>
        <p:nvSpPr>
          <p:cNvPr id="9" name="Marcador de número de diapositiva 8">
            <a:extLst>
              <a:ext uri="{FF2B5EF4-FFF2-40B4-BE49-F238E27FC236}">
                <a16:creationId xmlns:a16="http://schemas.microsoft.com/office/drawing/2014/main" id="{BB2FD208-613D-440D-BC18-A4BD1EC6CACC}"/>
              </a:ext>
            </a:extLst>
          </p:cNvPr>
          <p:cNvSpPr>
            <a:spLocks noGrp="1"/>
          </p:cNvSpPr>
          <p:nvPr>
            <p:ph type="sldNum" sz="quarter" idx="12"/>
          </p:nvPr>
        </p:nvSpPr>
        <p:spPr/>
        <p:txBody>
          <a:bodyPr/>
          <a:lstStyle/>
          <a:p>
            <a:fld id="{FB209660-AC35-4952-9CD1-6CA6CE7AE0AE}" type="slidenum">
              <a:rPr lang="en-US" smtClean="0"/>
              <a:t>‹Nº›</a:t>
            </a:fld>
            <a:endParaRPr lang="en-US"/>
          </a:p>
        </p:txBody>
      </p:sp>
    </p:spTree>
    <p:extLst>
      <p:ext uri="{BB962C8B-B14F-4D97-AF65-F5344CB8AC3E}">
        <p14:creationId xmlns:p14="http://schemas.microsoft.com/office/powerpoint/2010/main" val="1937202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B550AE-F144-4306-BA4A-9DE9C2255255}"/>
              </a:ext>
            </a:extLst>
          </p:cNvPr>
          <p:cNvSpPr>
            <a:spLocks noGrp="1"/>
          </p:cNvSpPr>
          <p:nvPr>
            <p:ph type="title"/>
          </p:nvPr>
        </p:nvSpPr>
        <p:spPr/>
        <p:txBody>
          <a:bodyPr/>
          <a:lstStyle/>
          <a:p>
            <a:r>
              <a:rPr lang="es-ES"/>
              <a:t>Haga clic para modificar el estilo de título del patrón</a:t>
            </a:r>
            <a:endParaRPr lang="en-US"/>
          </a:p>
        </p:txBody>
      </p:sp>
      <p:sp>
        <p:nvSpPr>
          <p:cNvPr id="3" name="Marcador de fecha 2">
            <a:extLst>
              <a:ext uri="{FF2B5EF4-FFF2-40B4-BE49-F238E27FC236}">
                <a16:creationId xmlns:a16="http://schemas.microsoft.com/office/drawing/2014/main" id="{25110D81-52A1-4645-B2DF-2CE7B409CFF4}"/>
              </a:ext>
            </a:extLst>
          </p:cNvPr>
          <p:cNvSpPr>
            <a:spLocks noGrp="1"/>
          </p:cNvSpPr>
          <p:nvPr>
            <p:ph type="dt" sz="half" idx="10"/>
          </p:nvPr>
        </p:nvSpPr>
        <p:spPr/>
        <p:txBody>
          <a:bodyPr/>
          <a:lstStyle/>
          <a:p>
            <a:fld id="{529AB99B-2969-4A85-BA20-F758F8D503B9}" type="datetimeFigureOut">
              <a:rPr lang="en-US" smtClean="0"/>
              <a:t>2/16/2023</a:t>
            </a:fld>
            <a:endParaRPr lang="en-US"/>
          </a:p>
        </p:txBody>
      </p:sp>
      <p:sp>
        <p:nvSpPr>
          <p:cNvPr id="4" name="Marcador de pie de página 3">
            <a:extLst>
              <a:ext uri="{FF2B5EF4-FFF2-40B4-BE49-F238E27FC236}">
                <a16:creationId xmlns:a16="http://schemas.microsoft.com/office/drawing/2014/main" id="{DC5430F5-5629-4C2C-945E-17C89861A4A9}"/>
              </a:ext>
            </a:extLst>
          </p:cNvPr>
          <p:cNvSpPr>
            <a:spLocks noGrp="1"/>
          </p:cNvSpPr>
          <p:nvPr>
            <p:ph type="ftr" sz="quarter" idx="11"/>
          </p:nvPr>
        </p:nvSpPr>
        <p:spPr/>
        <p:txBody>
          <a:bodyPr/>
          <a:lstStyle/>
          <a:p>
            <a:endParaRPr lang="en-US"/>
          </a:p>
        </p:txBody>
      </p:sp>
      <p:sp>
        <p:nvSpPr>
          <p:cNvPr id="5" name="Marcador de número de diapositiva 4">
            <a:extLst>
              <a:ext uri="{FF2B5EF4-FFF2-40B4-BE49-F238E27FC236}">
                <a16:creationId xmlns:a16="http://schemas.microsoft.com/office/drawing/2014/main" id="{21ED641E-691A-460D-A757-2B3A33A251CC}"/>
              </a:ext>
            </a:extLst>
          </p:cNvPr>
          <p:cNvSpPr>
            <a:spLocks noGrp="1"/>
          </p:cNvSpPr>
          <p:nvPr>
            <p:ph type="sldNum" sz="quarter" idx="12"/>
          </p:nvPr>
        </p:nvSpPr>
        <p:spPr/>
        <p:txBody>
          <a:bodyPr/>
          <a:lstStyle/>
          <a:p>
            <a:fld id="{FB209660-AC35-4952-9CD1-6CA6CE7AE0AE}" type="slidenum">
              <a:rPr lang="en-US" smtClean="0"/>
              <a:t>‹Nº›</a:t>
            </a:fld>
            <a:endParaRPr lang="en-US"/>
          </a:p>
        </p:txBody>
      </p:sp>
    </p:spTree>
    <p:extLst>
      <p:ext uri="{BB962C8B-B14F-4D97-AF65-F5344CB8AC3E}">
        <p14:creationId xmlns:p14="http://schemas.microsoft.com/office/powerpoint/2010/main" val="40201424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BE3B7F2-3233-4749-B831-11DF065D66AC}"/>
              </a:ext>
            </a:extLst>
          </p:cNvPr>
          <p:cNvSpPr>
            <a:spLocks noGrp="1"/>
          </p:cNvSpPr>
          <p:nvPr>
            <p:ph type="dt" sz="half" idx="10"/>
          </p:nvPr>
        </p:nvSpPr>
        <p:spPr/>
        <p:txBody>
          <a:bodyPr/>
          <a:lstStyle/>
          <a:p>
            <a:fld id="{529AB99B-2969-4A85-BA20-F758F8D503B9}" type="datetimeFigureOut">
              <a:rPr lang="en-US" smtClean="0"/>
              <a:t>2/16/2023</a:t>
            </a:fld>
            <a:endParaRPr lang="en-US"/>
          </a:p>
        </p:txBody>
      </p:sp>
      <p:sp>
        <p:nvSpPr>
          <p:cNvPr id="3" name="Marcador de pie de página 2">
            <a:extLst>
              <a:ext uri="{FF2B5EF4-FFF2-40B4-BE49-F238E27FC236}">
                <a16:creationId xmlns:a16="http://schemas.microsoft.com/office/drawing/2014/main" id="{9C98BE29-BBF9-4172-B48C-AED0C7A62180}"/>
              </a:ext>
            </a:extLst>
          </p:cNvPr>
          <p:cNvSpPr>
            <a:spLocks noGrp="1"/>
          </p:cNvSpPr>
          <p:nvPr>
            <p:ph type="ftr" sz="quarter" idx="11"/>
          </p:nvPr>
        </p:nvSpPr>
        <p:spPr/>
        <p:txBody>
          <a:bodyPr/>
          <a:lstStyle/>
          <a:p>
            <a:endParaRPr lang="en-US"/>
          </a:p>
        </p:txBody>
      </p:sp>
      <p:sp>
        <p:nvSpPr>
          <p:cNvPr id="4" name="Marcador de número de diapositiva 3">
            <a:extLst>
              <a:ext uri="{FF2B5EF4-FFF2-40B4-BE49-F238E27FC236}">
                <a16:creationId xmlns:a16="http://schemas.microsoft.com/office/drawing/2014/main" id="{50DFADFC-03B1-4983-AACC-363AFE8E9EF3}"/>
              </a:ext>
            </a:extLst>
          </p:cNvPr>
          <p:cNvSpPr>
            <a:spLocks noGrp="1"/>
          </p:cNvSpPr>
          <p:nvPr>
            <p:ph type="sldNum" sz="quarter" idx="12"/>
          </p:nvPr>
        </p:nvSpPr>
        <p:spPr/>
        <p:txBody>
          <a:bodyPr/>
          <a:lstStyle/>
          <a:p>
            <a:fld id="{FB209660-AC35-4952-9CD1-6CA6CE7AE0AE}" type="slidenum">
              <a:rPr lang="en-US" smtClean="0"/>
              <a:t>‹Nº›</a:t>
            </a:fld>
            <a:endParaRPr lang="en-US"/>
          </a:p>
        </p:txBody>
      </p:sp>
    </p:spTree>
    <p:extLst>
      <p:ext uri="{BB962C8B-B14F-4D97-AF65-F5344CB8AC3E}">
        <p14:creationId xmlns:p14="http://schemas.microsoft.com/office/powerpoint/2010/main" val="4074330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31CE4D-DCDE-4F46-984C-F26C73F90D9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a:p>
        </p:txBody>
      </p:sp>
      <p:sp>
        <p:nvSpPr>
          <p:cNvPr id="3" name="Marcador de contenido 2">
            <a:extLst>
              <a:ext uri="{FF2B5EF4-FFF2-40B4-BE49-F238E27FC236}">
                <a16:creationId xmlns:a16="http://schemas.microsoft.com/office/drawing/2014/main" id="{D18C57C8-E86C-47A0-8C0E-2E3DAAEF9E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texto 3">
            <a:extLst>
              <a:ext uri="{FF2B5EF4-FFF2-40B4-BE49-F238E27FC236}">
                <a16:creationId xmlns:a16="http://schemas.microsoft.com/office/drawing/2014/main" id="{FEF30A88-CB98-48BF-AC8B-3B56D073EC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721785B-6108-4C12-8013-31FB32586221}"/>
              </a:ext>
            </a:extLst>
          </p:cNvPr>
          <p:cNvSpPr>
            <a:spLocks noGrp="1"/>
          </p:cNvSpPr>
          <p:nvPr>
            <p:ph type="dt" sz="half" idx="10"/>
          </p:nvPr>
        </p:nvSpPr>
        <p:spPr/>
        <p:txBody>
          <a:bodyPr/>
          <a:lstStyle/>
          <a:p>
            <a:fld id="{529AB99B-2969-4A85-BA20-F758F8D503B9}" type="datetimeFigureOut">
              <a:rPr lang="en-US" smtClean="0"/>
              <a:t>2/16/2023</a:t>
            </a:fld>
            <a:endParaRPr lang="en-US"/>
          </a:p>
        </p:txBody>
      </p:sp>
      <p:sp>
        <p:nvSpPr>
          <p:cNvPr id="6" name="Marcador de pie de página 5">
            <a:extLst>
              <a:ext uri="{FF2B5EF4-FFF2-40B4-BE49-F238E27FC236}">
                <a16:creationId xmlns:a16="http://schemas.microsoft.com/office/drawing/2014/main" id="{A26BE1C1-89F6-4F15-9AE9-FA0EFFE892C9}"/>
              </a:ext>
            </a:extLst>
          </p:cNvPr>
          <p:cNvSpPr>
            <a:spLocks noGrp="1"/>
          </p:cNvSpPr>
          <p:nvPr>
            <p:ph type="ftr" sz="quarter" idx="11"/>
          </p:nvPr>
        </p:nvSpPr>
        <p:spPr/>
        <p:txBody>
          <a:bodyPr/>
          <a:lstStyle/>
          <a:p>
            <a:endParaRPr lang="en-US"/>
          </a:p>
        </p:txBody>
      </p:sp>
      <p:sp>
        <p:nvSpPr>
          <p:cNvPr id="7" name="Marcador de número de diapositiva 6">
            <a:extLst>
              <a:ext uri="{FF2B5EF4-FFF2-40B4-BE49-F238E27FC236}">
                <a16:creationId xmlns:a16="http://schemas.microsoft.com/office/drawing/2014/main" id="{00BE8632-0E40-43B9-98A8-E281F3D0FCAE}"/>
              </a:ext>
            </a:extLst>
          </p:cNvPr>
          <p:cNvSpPr>
            <a:spLocks noGrp="1"/>
          </p:cNvSpPr>
          <p:nvPr>
            <p:ph type="sldNum" sz="quarter" idx="12"/>
          </p:nvPr>
        </p:nvSpPr>
        <p:spPr/>
        <p:txBody>
          <a:bodyPr/>
          <a:lstStyle/>
          <a:p>
            <a:fld id="{FB209660-AC35-4952-9CD1-6CA6CE7AE0AE}" type="slidenum">
              <a:rPr lang="en-US" smtClean="0"/>
              <a:t>‹Nº›</a:t>
            </a:fld>
            <a:endParaRPr lang="en-US"/>
          </a:p>
        </p:txBody>
      </p:sp>
    </p:spTree>
    <p:extLst>
      <p:ext uri="{BB962C8B-B14F-4D97-AF65-F5344CB8AC3E}">
        <p14:creationId xmlns:p14="http://schemas.microsoft.com/office/powerpoint/2010/main" val="15789293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FB6B16-5595-488F-9D53-811C851867E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a:p>
        </p:txBody>
      </p:sp>
      <p:sp>
        <p:nvSpPr>
          <p:cNvPr id="3" name="Marcador de posición de imagen 2">
            <a:extLst>
              <a:ext uri="{FF2B5EF4-FFF2-40B4-BE49-F238E27FC236}">
                <a16:creationId xmlns:a16="http://schemas.microsoft.com/office/drawing/2014/main" id="{A344C020-444A-4F7B-8CF7-D30363DEC1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Marcador de texto 3">
            <a:extLst>
              <a:ext uri="{FF2B5EF4-FFF2-40B4-BE49-F238E27FC236}">
                <a16:creationId xmlns:a16="http://schemas.microsoft.com/office/drawing/2014/main" id="{DBB0A918-B901-4816-B556-98380B18F4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6010C2E-6DD8-45F1-9B2E-AF4DC49BCDE9}"/>
              </a:ext>
            </a:extLst>
          </p:cNvPr>
          <p:cNvSpPr>
            <a:spLocks noGrp="1"/>
          </p:cNvSpPr>
          <p:nvPr>
            <p:ph type="dt" sz="half" idx="10"/>
          </p:nvPr>
        </p:nvSpPr>
        <p:spPr/>
        <p:txBody>
          <a:bodyPr/>
          <a:lstStyle/>
          <a:p>
            <a:fld id="{529AB99B-2969-4A85-BA20-F758F8D503B9}" type="datetimeFigureOut">
              <a:rPr lang="en-US" smtClean="0"/>
              <a:t>2/16/2023</a:t>
            </a:fld>
            <a:endParaRPr lang="en-US"/>
          </a:p>
        </p:txBody>
      </p:sp>
      <p:sp>
        <p:nvSpPr>
          <p:cNvPr id="6" name="Marcador de pie de página 5">
            <a:extLst>
              <a:ext uri="{FF2B5EF4-FFF2-40B4-BE49-F238E27FC236}">
                <a16:creationId xmlns:a16="http://schemas.microsoft.com/office/drawing/2014/main" id="{B1F88D43-902F-48DE-81ED-6187DB466FEB}"/>
              </a:ext>
            </a:extLst>
          </p:cNvPr>
          <p:cNvSpPr>
            <a:spLocks noGrp="1"/>
          </p:cNvSpPr>
          <p:nvPr>
            <p:ph type="ftr" sz="quarter" idx="11"/>
          </p:nvPr>
        </p:nvSpPr>
        <p:spPr/>
        <p:txBody>
          <a:bodyPr/>
          <a:lstStyle/>
          <a:p>
            <a:endParaRPr lang="en-US"/>
          </a:p>
        </p:txBody>
      </p:sp>
      <p:sp>
        <p:nvSpPr>
          <p:cNvPr id="7" name="Marcador de número de diapositiva 6">
            <a:extLst>
              <a:ext uri="{FF2B5EF4-FFF2-40B4-BE49-F238E27FC236}">
                <a16:creationId xmlns:a16="http://schemas.microsoft.com/office/drawing/2014/main" id="{0E510383-FE14-4F13-9997-FFA585EBEB65}"/>
              </a:ext>
            </a:extLst>
          </p:cNvPr>
          <p:cNvSpPr>
            <a:spLocks noGrp="1"/>
          </p:cNvSpPr>
          <p:nvPr>
            <p:ph type="sldNum" sz="quarter" idx="12"/>
          </p:nvPr>
        </p:nvSpPr>
        <p:spPr/>
        <p:txBody>
          <a:bodyPr/>
          <a:lstStyle/>
          <a:p>
            <a:fld id="{FB209660-AC35-4952-9CD1-6CA6CE7AE0AE}" type="slidenum">
              <a:rPr lang="en-US" smtClean="0"/>
              <a:t>‹Nº›</a:t>
            </a:fld>
            <a:endParaRPr lang="en-US"/>
          </a:p>
        </p:txBody>
      </p:sp>
    </p:spTree>
    <p:extLst>
      <p:ext uri="{BB962C8B-B14F-4D97-AF65-F5344CB8AC3E}">
        <p14:creationId xmlns:p14="http://schemas.microsoft.com/office/powerpoint/2010/main" val="2828348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0CD3619-6987-46CA-9BD5-9EA49C93DF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a:p>
        </p:txBody>
      </p:sp>
      <p:sp>
        <p:nvSpPr>
          <p:cNvPr id="3" name="Marcador de texto 2">
            <a:extLst>
              <a:ext uri="{FF2B5EF4-FFF2-40B4-BE49-F238E27FC236}">
                <a16:creationId xmlns:a16="http://schemas.microsoft.com/office/drawing/2014/main" id="{2911B2D8-FEEF-44F8-83BC-50D0044321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a:extLst>
              <a:ext uri="{FF2B5EF4-FFF2-40B4-BE49-F238E27FC236}">
                <a16:creationId xmlns:a16="http://schemas.microsoft.com/office/drawing/2014/main" id="{1552035D-AA95-4FA3-BA98-803052CEC0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9AB99B-2969-4A85-BA20-F758F8D503B9}" type="datetimeFigureOut">
              <a:rPr lang="en-US" smtClean="0"/>
              <a:t>2/16/2023</a:t>
            </a:fld>
            <a:endParaRPr lang="en-US"/>
          </a:p>
        </p:txBody>
      </p:sp>
      <p:sp>
        <p:nvSpPr>
          <p:cNvPr id="5" name="Marcador de pie de página 4">
            <a:extLst>
              <a:ext uri="{FF2B5EF4-FFF2-40B4-BE49-F238E27FC236}">
                <a16:creationId xmlns:a16="http://schemas.microsoft.com/office/drawing/2014/main" id="{DA1A8099-5F6F-4DCE-A937-6D25B1AE52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Marcador de número de diapositiva 5">
            <a:extLst>
              <a:ext uri="{FF2B5EF4-FFF2-40B4-BE49-F238E27FC236}">
                <a16:creationId xmlns:a16="http://schemas.microsoft.com/office/drawing/2014/main" id="{BFB62877-E189-4FDB-86BD-BBA004BAB2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209660-AC35-4952-9CD1-6CA6CE7AE0AE}" type="slidenum">
              <a:rPr lang="en-US" smtClean="0"/>
              <a:t>‹Nº›</a:t>
            </a:fld>
            <a:endParaRPr lang="en-US"/>
          </a:p>
        </p:txBody>
      </p:sp>
    </p:spTree>
    <p:extLst>
      <p:ext uri="{BB962C8B-B14F-4D97-AF65-F5344CB8AC3E}">
        <p14:creationId xmlns:p14="http://schemas.microsoft.com/office/powerpoint/2010/main" val="36946722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44" name="Rectangle 20"/>
          <p:cNvSpPr>
            <a:spLocks noChangeArrowheads="1"/>
          </p:cNvSpPr>
          <p:nvPr userDrawn="1"/>
        </p:nvSpPr>
        <p:spPr bwMode="auto">
          <a:xfrm>
            <a:off x="0" y="1"/>
            <a:ext cx="12192000" cy="620713"/>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pPr>
              <a:defRPr/>
            </a:pPr>
            <a:endParaRPr lang="es-ES" sz="1800"/>
          </a:p>
        </p:txBody>
      </p:sp>
      <p:sp>
        <p:nvSpPr>
          <p:cNvPr id="1045" name="Rectangle 21"/>
          <p:cNvSpPr>
            <a:spLocks noChangeArrowheads="1"/>
          </p:cNvSpPr>
          <p:nvPr userDrawn="1"/>
        </p:nvSpPr>
        <p:spPr bwMode="auto">
          <a:xfrm rot="10800000">
            <a:off x="1" y="6308726"/>
            <a:ext cx="10513484" cy="549275"/>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pPr>
              <a:defRPr/>
            </a:pPr>
            <a:endParaRPr lang="es-ES" sz="800">
              <a:solidFill>
                <a:schemeClr val="tx1"/>
              </a:solidFill>
            </a:endParaRPr>
          </a:p>
        </p:txBody>
      </p:sp>
      <p:sp>
        <p:nvSpPr>
          <p:cNvPr id="1047" name="Line 23"/>
          <p:cNvSpPr>
            <a:spLocks noChangeShapeType="1"/>
          </p:cNvSpPr>
          <p:nvPr userDrawn="1"/>
        </p:nvSpPr>
        <p:spPr bwMode="auto">
          <a:xfrm rot="10800000" flipH="1">
            <a:off x="33868" y="6235700"/>
            <a:ext cx="8879417" cy="0"/>
          </a:xfrm>
          <a:prstGeom prst="line">
            <a:avLst/>
          </a:prstGeom>
          <a:noFill/>
          <a:ln w="38100">
            <a:solidFill>
              <a:srgbClr val="FF0000"/>
            </a:solidFill>
            <a:round/>
            <a:headEnd/>
            <a:tailEnd/>
          </a:ln>
          <a:effectLst/>
        </p:spPr>
        <p:txBody>
          <a:bodyPr/>
          <a:lstStyle/>
          <a:p>
            <a:pPr>
              <a:defRPr/>
            </a:pPr>
            <a:endParaRPr lang="es-ES" sz="800">
              <a:solidFill>
                <a:schemeClr val="tx1"/>
              </a:solidFill>
            </a:endParaRPr>
          </a:p>
        </p:txBody>
      </p:sp>
      <p:sp>
        <p:nvSpPr>
          <p:cNvPr id="1048" name="Line 24"/>
          <p:cNvSpPr>
            <a:spLocks noChangeShapeType="1"/>
          </p:cNvSpPr>
          <p:nvPr userDrawn="1"/>
        </p:nvSpPr>
        <p:spPr bwMode="auto">
          <a:xfrm rot="10800000" flipH="1">
            <a:off x="33868" y="6283325"/>
            <a:ext cx="8879417" cy="0"/>
          </a:xfrm>
          <a:prstGeom prst="line">
            <a:avLst/>
          </a:prstGeom>
          <a:noFill/>
          <a:ln w="38100">
            <a:solidFill>
              <a:srgbClr val="006600"/>
            </a:solidFill>
            <a:round/>
            <a:headEnd/>
            <a:tailEnd/>
          </a:ln>
          <a:effectLst/>
        </p:spPr>
        <p:txBody>
          <a:bodyPr/>
          <a:lstStyle/>
          <a:p>
            <a:pPr>
              <a:defRPr/>
            </a:pPr>
            <a:endParaRPr lang="es-ES" sz="800">
              <a:solidFill>
                <a:schemeClr val="tx1"/>
              </a:solidFill>
            </a:endParaRPr>
          </a:p>
        </p:txBody>
      </p:sp>
      <p:sp>
        <p:nvSpPr>
          <p:cNvPr id="8" name="7 Marcador de fecha"/>
          <p:cNvSpPr>
            <a:spLocks noGrp="1"/>
          </p:cNvSpPr>
          <p:nvPr>
            <p:ph type="dt" sz="half" idx="2"/>
          </p:nvPr>
        </p:nvSpPr>
        <p:spPr>
          <a:xfrm>
            <a:off x="513589" y="6656871"/>
            <a:ext cx="2702091" cy="216024"/>
          </a:xfrm>
          <a:prstGeom prst="rect">
            <a:avLst/>
          </a:prstGeom>
        </p:spPr>
        <p:txBody>
          <a:bodyPr vert="horz" lIns="91440" tIns="45720" rIns="91440" bIns="45720" rtlCol="0" anchor="ctr"/>
          <a:lstStyle>
            <a:lvl1pPr algn="ctr">
              <a:defRPr sz="500">
                <a:solidFill>
                  <a:schemeClr val="tx1"/>
                </a:solidFill>
              </a:defRPr>
            </a:lvl1pPr>
          </a:lstStyle>
          <a:p>
            <a:r>
              <a:rPr lang="es-EC" b="1"/>
              <a:t>FECHA ÚLTIMA REVISIÓN: </a:t>
            </a:r>
            <a:r>
              <a:rPr lang="es-EC"/>
              <a:t>09/10/13</a:t>
            </a:r>
          </a:p>
        </p:txBody>
      </p:sp>
      <p:sp>
        <p:nvSpPr>
          <p:cNvPr id="9" name="8 Marcador de pie de página"/>
          <p:cNvSpPr>
            <a:spLocks noGrp="1"/>
          </p:cNvSpPr>
          <p:nvPr>
            <p:ph type="ftr" sz="quarter" idx="3"/>
          </p:nvPr>
        </p:nvSpPr>
        <p:spPr>
          <a:xfrm>
            <a:off x="5850880" y="6658074"/>
            <a:ext cx="1930400" cy="213618"/>
          </a:xfrm>
          <a:prstGeom prst="rect">
            <a:avLst/>
          </a:prstGeom>
        </p:spPr>
        <p:txBody>
          <a:bodyPr vert="horz" lIns="91440" tIns="45720" rIns="91440" bIns="45720" rtlCol="0" anchor="ctr"/>
          <a:lstStyle>
            <a:lvl1pPr algn="ctr">
              <a:defRPr sz="500">
                <a:solidFill>
                  <a:schemeClr val="tx1"/>
                </a:solidFill>
              </a:defRPr>
            </a:lvl1pPr>
          </a:lstStyle>
          <a:p>
            <a:r>
              <a:rPr lang="es-EC" b="1"/>
              <a:t>CÓDIGO: </a:t>
            </a:r>
            <a:r>
              <a:rPr lang="es-EC"/>
              <a:t>SGC.DI.260</a:t>
            </a:r>
          </a:p>
        </p:txBody>
      </p:sp>
      <p:sp>
        <p:nvSpPr>
          <p:cNvPr id="10" name="9 Marcador de número de diapositiva"/>
          <p:cNvSpPr>
            <a:spLocks noGrp="1"/>
          </p:cNvSpPr>
          <p:nvPr>
            <p:ph type="sldNum" sz="quarter" idx="4"/>
          </p:nvPr>
        </p:nvSpPr>
        <p:spPr>
          <a:xfrm>
            <a:off x="10416480" y="6658074"/>
            <a:ext cx="1165920" cy="213618"/>
          </a:xfrm>
          <a:prstGeom prst="rect">
            <a:avLst/>
          </a:prstGeom>
        </p:spPr>
        <p:txBody>
          <a:bodyPr vert="horz" lIns="91440" tIns="45720" rIns="91440" bIns="45720" rtlCol="0" anchor="ctr"/>
          <a:lstStyle>
            <a:lvl1pPr algn="ctr">
              <a:defRPr sz="500">
                <a:solidFill>
                  <a:schemeClr val="tx1"/>
                </a:solidFill>
              </a:defRPr>
            </a:lvl1pPr>
          </a:lstStyle>
          <a:p>
            <a:r>
              <a:rPr lang="es-EC" b="1"/>
              <a:t>VERSIÓN: </a:t>
            </a:r>
            <a:r>
              <a:rPr lang="es-EC"/>
              <a:t>1.1</a:t>
            </a:r>
          </a:p>
        </p:txBody>
      </p:sp>
      <p:pic>
        <p:nvPicPr>
          <p:cNvPr id="11" name="10 Imagen"/>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8933619" y="5981170"/>
            <a:ext cx="2976000" cy="576448"/>
          </a:xfrm>
          <a:prstGeom prst="rect">
            <a:avLst/>
          </a:prstGeom>
        </p:spPr>
      </p:pic>
    </p:spTree>
    <p:extLst>
      <p:ext uri="{BB962C8B-B14F-4D97-AF65-F5344CB8AC3E}">
        <p14:creationId xmlns:p14="http://schemas.microsoft.com/office/powerpoint/2010/main" val="351470249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hdr="0"/>
  <p:txStyles>
    <p:title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diagramLayout" Target="../diagrams/layout15.xml"/><Relationship Id="rId7" Type="http://schemas.openxmlformats.org/officeDocument/2006/relationships/image" Target="../media/image24.png"/><Relationship Id="rId2" Type="http://schemas.openxmlformats.org/officeDocument/2006/relationships/diagramData" Target="../diagrams/data15.xml"/><Relationship Id="rId1" Type="http://schemas.openxmlformats.org/officeDocument/2006/relationships/slideLayout" Target="../slideLayouts/slideLayout17.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 Id="rId9" Type="http://schemas.openxmlformats.org/officeDocument/2006/relationships/image" Target="../media/image26.jpeg"/></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17.xml"/><Relationship Id="rId3" Type="http://schemas.openxmlformats.org/officeDocument/2006/relationships/diagramLayout" Target="../diagrams/layout16.xml"/><Relationship Id="rId7" Type="http://schemas.openxmlformats.org/officeDocument/2006/relationships/diagramData" Target="../diagrams/data17.xml"/><Relationship Id="rId12" Type="http://schemas.openxmlformats.org/officeDocument/2006/relationships/image" Target="../media/image27.png"/><Relationship Id="rId2" Type="http://schemas.openxmlformats.org/officeDocument/2006/relationships/diagramData" Target="../diagrams/data16.xml"/><Relationship Id="rId1" Type="http://schemas.openxmlformats.org/officeDocument/2006/relationships/slideLayout" Target="../slideLayouts/slideLayout17.xml"/><Relationship Id="rId6" Type="http://schemas.microsoft.com/office/2007/relationships/diagramDrawing" Target="../diagrams/drawing16.xml"/><Relationship Id="rId11" Type="http://schemas.microsoft.com/office/2007/relationships/diagramDrawing" Target="../diagrams/drawing17.xml"/><Relationship Id="rId5" Type="http://schemas.openxmlformats.org/officeDocument/2006/relationships/diagramColors" Target="../diagrams/colors16.xml"/><Relationship Id="rId10" Type="http://schemas.openxmlformats.org/officeDocument/2006/relationships/diagramColors" Target="../diagrams/colors17.xml"/><Relationship Id="rId4" Type="http://schemas.openxmlformats.org/officeDocument/2006/relationships/diagramQuickStyle" Target="../diagrams/quickStyle16.xml"/><Relationship Id="rId9" Type="http://schemas.openxmlformats.org/officeDocument/2006/relationships/diagramQuickStyle" Target="../diagrams/quickStyle17.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8.xml"/><Relationship Id="rId7" Type="http://schemas.openxmlformats.org/officeDocument/2006/relationships/image" Target="../media/image28.emf"/><Relationship Id="rId2" Type="http://schemas.openxmlformats.org/officeDocument/2006/relationships/diagramData" Target="../diagrams/data18.xml"/><Relationship Id="rId1" Type="http://schemas.openxmlformats.org/officeDocument/2006/relationships/slideLayout" Target="../slideLayouts/slideLayout17.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9.xml"/><Relationship Id="rId7" Type="http://schemas.openxmlformats.org/officeDocument/2006/relationships/image" Target="../media/image29.emf"/><Relationship Id="rId2" Type="http://schemas.openxmlformats.org/officeDocument/2006/relationships/diagramData" Target="../diagrams/data19.xml"/><Relationship Id="rId1" Type="http://schemas.openxmlformats.org/officeDocument/2006/relationships/slideLayout" Target="../slideLayouts/slideLayout17.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0.xml"/><Relationship Id="rId7" Type="http://schemas.openxmlformats.org/officeDocument/2006/relationships/image" Target="../media/image30.emf"/><Relationship Id="rId2" Type="http://schemas.openxmlformats.org/officeDocument/2006/relationships/diagramData" Target="../diagrams/data20.xml"/><Relationship Id="rId1" Type="http://schemas.openxmlformats.org/officeDocument/2006/relationships/slideLayout" Target="../slideLayouts/slideLayout17.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1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17.xml"/><Relationship Id="rId4" Type="http://schemas.openxmlformats.org/officeDocument/2006/relationships/image" Target="../media/image33.emf"/></Relationships>
</file>

<file path=ppt/slides/_rels/slide16.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image" Target="../media/image34.jpg"/><Relationship Id="rId1" Type="http://schemas.openxmlformats.org/officeDocument/2006/relationships/slideLayout" Target="../slideLayouts/slideLayout17.xml"/><Relationship Id="rId6" Type="http://schemas.openxmlformats.org/officeDocument/2006/relationships/diagramColors" Target="../diagrams/colors21.xml"/><Relationship Id="rId11" Type="http://schemas.openxmlformats.org/officeDocument/2006/relationships/image" Target="../media/image38.png"/><Relationship Id="rId5" Type="http://schemas.openxmlformats.org/officeDocument/2006/relationships/diagramQuickStyle" Target="../diagrams/quickStyle21.xml"/><Relationship Id="rId10" Type="http://schemas.openxmlformats.org/officeDocument/2006/relationships/image" Target="../media/image37.png"/><Relationship Id="rId4" Type="http://schemas.openxmlformats.org/officeDocument/2006/relationships/diagramLayout" Target="../diagrams/layout21.xml"/><Relationship Id="rId9" Type="http://schemas.openxmlformats.org/officeDocument/2006/relationships/image" Target="../media/image36.png"/></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18" Type="http://schemas.openxmlformats.org/officeDocument/2006/relationships/diagramQuickStyle" Target="../diagrams/quickStyle23.xml"/><Relationship Id="rId3" Type="http://schemas.openxmlformats.org/officeDocument/2006/relationships/diagramLayout" Target="../diagrams/layout22.xml"/><Relationship Id="rId21" Type="http://schemas.openxmlformats.org/officeDocument/2006/relationships/diagramData" Target="../diagrams/data24.xml"/><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diagramLayout" Target="../diagrams/layout23.xml"/><Relationship Id="rId25" Type="http://schemas.microsoft.com/office/2007/relationships/diagramDrawing" Target="../diagrams/drawing24.xml"/><Relationship Id="rId2" Type="http://schemas.openxmlformats.org/officeDocument/2006/relationships/diagramData" Target="../diagrams/data22.xml"/><Relationship Id="rId16" Type="http://schemas.openxmlformats.org/officeDocument/2006/relationships/diagramData" Target="../diagrams/data23.xml"/><Relationship Id="rId20" Type="http://schemas.microsoft.com/office/2007/relationships/diagramDrawing" Target="../diagrams/drawing23.xml"/><Relationship Id="rId1" Type="http://schemas.openxmlformats.org/officeDocument/2006/relationships/slideLayout" Target="../slideLayouts/slideLayout17.xml"/><Relationship Id="rId6" Type="http://schemas.microsoft.com/office/2007/relationships/diagramDrawing" Target="../diagrams/drawing22.xml"/><Relationship Id="rId11" Type="http://schemas.openxmlformats.org/officeDocument/2006/relationships/image" Target="../media/image43.png"/><Relationship Id="rId24" Type="http://schemas.openxmlformats.org/officeDocument/2006/relationships/diagramColors" Target="../diagrams/colors24.xml"/><Relationship Id="rId5" Type="http://schemas.openxmlformats.org/officeDocument/2006/relationships/diagramColors" Target="../diagrams/colors22.xml"/><Relationship Id="rId15" Type="http://schemas.openxmlformats.org/officeDocument/2006/relationships/image" Target="../media/image47.png"/><Relationship Id="rId23" Type="http://schemas.openxmlformats.org/officeDocument/2006/relationships/diagramQuickStyle" Target="../diagrams/quickStyle24.xml"/><Relationship Id="rId10" Type="http://schemas.openxmlformats.org/officeDocument/2006/relationships/image" Target="../media/image42.png"/><Relationship Id="rId19" Type="http://schemas.openxmlformats.org/officeDocument/2006/relationships/diagramColors" Target="../diagrams/colors23.xml"/><Relationship Id="rId4" Type="http://schemas.openxmlformats.org/officeDocument/2006/relationships/diagramQuickStyle" Target="../diagrams/quickStyle22.xml"/><Relationship Id="rId9" Type="http://schemas.openxmlformats.org/officeDocument/2006/relationships/image" Target="../media/image41.png"/><Relationship Id="rId14" Type="http://schemas.openxmlformats.org/officeDocument/2006/relationships/image" Target="../media/image46.png"/><Relationship Id="rId22" Type="http://schemas.openxmlformats.org/officeDocument/2006/relationships/diagramLayout" Target="../diagrams/layout24.xml"/></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diagramLayout" Target="../diagrams/layout25.xml"/><Relationship Id="rId7" Type="http://schemas.openxmlformats.org/officeDocument/2006/relationships/image" Target="../media/image24.png"/><Relationship Id="rId2" Type="http://schemas.openxmlformats.org/officeDocument/2006/relationships/diagramData" Target="../diagrams/data25.xml"/><Relationship Id="rId1" Type="http://schemas.openxmlformats.org/officeDocument/2006/relationships/slideLayout" Target="../slideLayouts/slideLayout17.xml"/><Relationship Id="rId6" Type="http://schemas.microsoft.com/office/2007/relationships/diagramDrawing" Target="../diagrams/drawing25.xml"/><Relationship Id="rId11" Type="http://schemas.openxmlformats.org/officeDocument/2006/relationships/image" Target="../media/image51.png"/><Relationship Id="rId5" Type="http://schemas.openxmlformats.org/officeDocument/2006/relationships/diagramColors" Target="../diagrams/colors25.xml"/><Relationship Id="rId10" Type="http://schemas.openxmlformats.org/officeDocument/2006/relationships/image" Target="../media/image50.png"/><Relationship Id="rId4" Type="http://schemas.openxmlformats.org/officeDocument/2006/relationships/diagramQuickStyle" Target="../diagrams/quickStyle25.xml"/><Relationship Id="rId9"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17.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8" Type="http://schemas.openxmlformats.org/officeDocument/2006/relationships/diagramData" Target="../diagrams/data28.xml"/><Relationship Id="rId13" Type="http://schemas.openxmlformats.org/officeDocument/2006/relationships/diagramData" Target="../diagrams/data29.xml"/><Relationship Id="rId18" Type="http://schemas.openxmlformats.org/officeDocument/2006/relationships/diagramLayout" Target="../diagrams/layout29.xml"/><Relationship Id="rId3" Type="http://schemas.openxmlformats.org/officeDocument/2006/relationships/diagramLayout" Target="../diagrams/layout27.xml"/><Relationship Id="rId21" Type="http://schemas.microsoft.com/office/2007/relationships/diagramDrawing" Target="../diagrams/drawing29.xml"/><Relationship Id="rId7" Type="http://schemas.openxmlformats.org/officeDocument/2006/relationships/image" Target="../media/image52.png"/><Relationship Id="rId12" Type="http://schemas.microsoft.com/office/2007/relationships/diagramDrawing" Target="../diagrams/drawing28.xml"/><Relationship Id="rId17" Type="http://schemas.openxmlformats.org/officeDocument/2006/relationships/diagramData" Target="../diagrams/data30.xml"/><Relationship Id="rId2" Type="http://schemas.openxmlformats.org/officeDocument/2006/relationships/diagramData" Target="../diagrams/data27.xml"/><Relationship Id="rId16" Type="http://schemas.openxmlformats.org/officeDocument/2006/relationships/diagramColors" Target="../diagrams/colors280.xml"/><Relationship Id="rId20" Type="http://schemas.openxmlformats.org/officeDocument/2006/relationships/diagramColors" Target="../diagrams/colors29.xml"/><Relationship Id="rId1" Type="http://schemas.openxmlformats.org/officeDocument/2006/relationships/slideLayout" Target="../slideLayouts/slideLayout17.xml"/><Relationship Id="rId6" Type="http://schemas.microsoft.com/office/2007/relationships/diagramDrawing" Target="../diagrams/drawing27.xml"/><Relationship Id="rId11" Type="http://schemas.openxmlformats.org/officeDocument/2006/relationships/diagramColors" Target="../diagrams/colors28.xml"/><Relationship Id="rId5" Type="http://schemas.openxmlformats.org/officeDocument/2006/relationships/diagramColors" Target="../diagrams/colors27.xml"/><Relationship Id="rId15" Type="http://schemas.openxmlformats.org/officeDocument/2006/relationships/diagramQuickStyle" Target="../diagrams/quickStyle280.xml"/><Relationship Id="rId10" Type="http://schemas.openxmlformats.org/officeDocument/2006/relationships/diagramQuickStyle" Target="../diagrams/quickStyle28.xml"/><Relationship Id="rId19" Type="http://schemas.openxmlformats.org/officeDocument/2006/relationships/diagramQuickStyle" Target="../diagrams/quickStyle29.xml"/><Relationship Id="rId4" Type="http://schemas.openxmlformats.org/officeDocument/2006/relationships/diagramQuickStyle" Target="../diagrams/quickStyle27.xml"/><Relationship Id="rId9" Type="http://schemas.openxmlformats.org/officeDocument/2006/relationships/diagramLayout" Target="../diagrams/layout28.xml"/><Relationship Id="rId14" Type="http://schemas.openxmlformats.org/officeDocument/2006/relationships/diagramLayout" Target="../diagrams/layout280.xml"/></Relationships>
</file>

<file path=ppt/slides/_rels/slide21.xml.rels><?xml version="1.0" encoding="UTF-8" standalone="yes"?>
<Relationships xmlns="http://schemas.openxmlformats.org/package/2006/relationships"><Relationship Id="rId8" Type="http://schemas.openxmlformats.org/officeDocument/2006/relationships/diagramLayout" Target="../diagrams/layout31.xml"/><Relationship Id="rId13" Type="http://schemas.openxmlformats.org/officeDocument/2006/relationships/diagramData" Target="../diagrams/data33.xml"/><Relationship Id="rId18" Type="http://schemas.openxmlformats.org/officeDocument/2006/relationships/diagramData" Target="../diagrams/data34.xml"/><Relationship Id="rId3" Type="http://schemas.openxmlformats.org/officeDocument/2006/relationships/diagramLayout" Target="../diagrams/layout30.xml"/><Relationship Id="rId21" Type="http://schemas.openxmlformats.org/officeDocument/2006/relationships/diagramColors" Target="../diagrams/colors320.xml"/><Relationship Id="rId7" Type="http://schemas.openxmlformats.org/officeDocument/2006/relationships/diagramData" Target="../diagrams/data32.xml"/><Relationship Id="rId12" Type="http://schemas.openxmlformats.org/officeDocument/2006/relationships/image" Target="../media/image54.png"/><Relationship Id="rId17" Type="http://schemas.microsoft.com/office/2007/relationships/diagramDrawing" Target="../diagrams/drawing32.xml"/><Relationship Id="rId2" Type="http://schemas.openxmlformats.org/officeDocument/2006/relationships/diagramData" Target="../diagrams/data31.xml"/><Relationship Id="rId16" Type="http://schemas.openxmlformats.org/officeDocument/2006/relationships/diagramColors" Target="../diagrams/colors32.xml"/><Relationship Id="rId20" Type="http://schemas.openxmlformats.org/officeDocument/2006/relationships/diagramQuickStyle" Target="../diagrams/quickStyle320.xml"/><Relationship Id="rId1" Type="http://schemas.openxmlformats.org/officeDocument/2006/relationships/slideLayout" Target="../slideLayouts/slideLayout17.xml"/><Relationship Id="rId6" Type="http://schemas.microsoft.com/office/2007/relationships/diagramDrawing" Target="../diagrams/drawing30.xml"/><Relationship Id="rId11" Type="http://schemas.microsoft.com/office/2007/relationships/diagramDrawing" Target="../diagrams/drawing31.xml"/><Relationship Id="rId5" Type="http://schemas.openxmlformats.org/officeDocument/2006/relationships/diagramColors" Target="../diagrams/colors30.xml"/><Relationship Id="rId15" Type="http://schemas.openxmlformats.org/officeDocument/2006/relationships/diagramQuickStyle" Target="../diagrams/quickStyle32.xml"/><Relationship Id="rId10" Type="http://schemas.openxmlformats.org/officeDocument/2006/relationships/diagramColors" Target="../diagrams/colors31.xml"/><Relationship Id="rId19" Type="http://schemas.openxmlformats.org/officeDocument/2006/relationships/diagramLayout" Target="../diagrams/layout320.xml"/><Relationship Id="rId4" Type="http://schemas.openxmlformats.org/officeDocument/2006/relationships/diagramQuickStyle" Target="../diagrams/quickStyle30.xml"/><Relationship Id="rId9" Type="http://schemas.openxmlformats.org/officeDocument/2006/relationships/diagramQuickStyle" Target="../diagrams/quickStyle31.xml"/><Relationship Id="rId14" Type="http://schemas.openxmlformats.org/officeDocument/2006/relationships/diagramLayout" Target="../diagrams/layout3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33.xml"/><Relationship Id="rId2" Type="http://schemas.openxmlformats.org/officeDocument/2006/relationships/diagramData" Target="../diagrams/data35.xml"/><Relationship Id="rId1" Type="http://schemas.openxmlformats.org/officeDocument/2006/relationships/slideLayout" Target="../slideLayouts/slideLayout17.xml"/><Relationship Id="rId6" Type="http://schemas.microsoft.com/office/2007/relationships/diagramDrawing" Target="../diagrams/drawing33.xml"/><Relationship Id="rId5" Type="http://schemas.openxmlformats.org/officeDocument/2006/relationships/diagramColors" Target="../diagrams/colors33.xml"/><Relationship Id="rId4" Type="http://schemas.openxmlformats.org/officeDocument/2006/relationships/diagramQuickStyle" Target="../diagrams/quickStyle33.xml"/></Relationships>
</file>

<file path=ppt/slides/_rels/slide23.xml.rels><?xml version="1.0" encoding="UTF-8" standalone="yes"?>
<Relationships xmlns="http://schemas.openxmlformats.org/package/2006/relationships"><Relationship Id="rId8" Type="http://schemas.openxmlformats.org/officeDocument/2006/relationships/diagramLayout" Target="../diagrams/layout35.xml"/><Relationship Id="rId3" Type="http://schemas.openxmlformats.org/officeDocument/2006/relationships/diagramLayout" Target="../diagrams/layout34.xml"/><Relationship Id="rId7" Type="http://schemas.openxmlformats.org/officeDocument/2006/relationships/diagramData" Target="../diagrams/data37.xml"/><Relationship Id="rId2" Type="http://schemas.openxmlformats.org/officeDocument/2006/relationships/diagramData" Target="../diagrams/data36.xml"/><Relationship Id="rId1" Type="http://schemas.openxmlformats.org/officeDocument/2006/relationships/slideLayout" Target="../slideLayouts/slideLayout17.xml"/><Relationship Id="rId6" Type="http://schemas.microsoft.com/office/2007/relationships/diagramDrawing" Target="../diagrams/drawing34.xml"/><Relationship Id="rId11" Type="http://schemas.microsoft.com/office/2007/relationships/diagramDrawing" Target="../diagrams/drawing35.xml"/><Relationship Id="rId5" Type="http://schemas.openxmlformats.org/officeDocument/2006/relationships/diagramColors" Target="../diagrams/colors34.xml"/><Relationship Id="rId10" Type="http://schemas.openxmlformats.org/officeDocument/2006/relationships/diagramColors" Target="../diagrams/colors35.xml"/><Relationship Id="rId4" Type="http://schemas.openxmlformats.org/officeDocument/2006/relationships/diagramQuickStyle" Target="../diagrams/quickStyle34.xml"/><Relationship Id="rId9" Type="http://schemas.openxmlformats.org/officeDocument/2006/relationships/diagramQuickStyle" Target="../diagrams/quickStyle35.xml"/></Relationships>
</file>

<file path=ppt/slides/_rels/slide24.xml.rels><?xml version="1.0" encoding="UTF-8" standalone="yes"?>
<Relationships xmlns="http://schemas.openxmlformats.org/package/2006/relationships"><Relationship Id="rId8" Type="http://schemas.openxmlformats.org/officeDocument/2006/relationships/diagramLayout" Target="../diagrams/layout37.xml"/><Relationship Id="rId13" Type="http://schemas.openxmlformats.org/officeDocument/2006/relationships/diagramLayout" Target="../diagrams/layout370.xml"/><Relationship Id="rId18" Type="http://schemas.openxmlformats.org/officeDocument/2006/relationships/diagramLayout" Target="../diagrams/layout38.xml"/><Relationship Id="rId26" Type="http://schemas.openxmlformats.org/officeDocument/2006/relationships/image" Target="../media/image53.png"/><Relationship Id="rId3" Type="http://schemas.openxmlformats.org/officeDocument/2006/relationships/diagramLayout" Target="../diagrams/layout36.xml"/><Relationship Id="rId21" Type="http://schemas.microsoft.com/office/2007/relationships/diagramDrawing" Target="../diagrams/drawing38.xml"/><Relationship Id="rId7" Type="http://schemas.openxmlformats.org/officeDocument/2006/relationships/diagramData" Target="../diagrams/data39.xml"/><Relationship Id="rId12" Type="http://schemas.openxmlformats.org/officeDocument/2006/relationships/diagramData" Target="../diagrams/data40.xml"/><Relationship Id="rId17" Type="http://schemas.openxmlformats.org/officeDocument/2006/relationships/diagramData" Target="../diagrams/data41.xml"/><Relationship Id="rId25" Type="http://schemas.openxmlformats.org/officeDocument/2006/relationships/diagramColors" Target="../diagrams/colors380.xml"/><Relationship Id="rId2" Type="http://schemas.openxmlformats.org/officeDocument/2006/relationships/diagramData" Target="../diagrams/data38.xml"/><Relationship Id="rId16" Type="http://schemas.openxmlformats.org/officeDocument/2006/relationships/image" Target="../media/image52.emf"/><Relationship Id="rId20" Type="http://schemas.openxmlformats.org/officeDocument/2006/relationships/diagramColors" Target="../diagrams/colors38.xml"/><Relationship Id="rId1" Type="http://schemas.openxmlformats.org/officeDocument/2006/relationships/slideLayout" Target="../slideLayouts/slideLayout17.xml"/><Relationship Id="rId6" Type="http://schemas.microsoft.com/office/2007/relationships/diagramDrawing" Target="../diagrams/drawing36.xml"/><Relationship Id="rId11" Type="http://schemas.microsoft.com/office/2007/relationships/diagramDrawing" Target="../diagrams/drawing37.xml"/><Relationship Id="rId24" Type="http://schemas.openxmlformats.org/officeDocument/2006/relationships/diagramQuickStyle" Target="../diagrams/quickStyle380.xml"/><Relationship Id="rId5" Type="http://schemas.openxmlformats.org/officeDocument/2006/relationships/diagramColors" Target="../diagrams/colors36.xml"/><Relationship Id="rId15" Type="http://schemas.openxmlformats.org/officeDocument/2006/relationships/diagramColors" Target="../diagrams/colors370.xml"/><Relationship Id="rId23" Type="http://schemas.openxmlformats.org/officeDocument/2006/relationships/diagramLayout" Target="../diagrams/layout380.xml"/><Relationship Id="rId28" Type="http://schemas.openxmlformats.org/officeDocument/2006/relationships/image" Target="../media/image55.png"/><Relationship Id="rId10" Type="http://schemas.openxmlformats.org/officeDocument/2006/relationships/diagramColors" Target="../diagrams/colors37.xml"/><Relationship Id="rId19" Type="http://schemas.openxmlformats.org/officeDocument/2006/relationships/diagramQuickStyle" Target="../diagrams/quickStyle38.xml"/><Relationship Id="rId4" Type="http://schemas.openxmlformats.org/officeDocument/2006/relationships/diagramQuickStyle" Target="../diagrams/quickStyle36.xml"/><Relationship Id="rId9" Type="http://schemas.openxmlformats.org/officeDocument/2006/relationships/diagramQuickStyle" Target="../diagrams/quickStyle37.xml"/><Relationship Id="rId14" Type="http://schemas.openxmlformats.org/officeDocument/2006/relationships/diagramQuickStyle" Target="../diagrams/quickStyle370.xml"/><Relationship Id="rId22" Type="http://schemas.openxmlformats.org/officeDocument/2006/relationships/diagramData" Target="../diagrams/data42.xml"/><Relationship Id="rId27" Type="http://schemas.openxmlformats.org/officeDocument/2006/relationships/image" Target="../media/image54.emf"/></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39.xml"/><Relationship Id="rId7" Type="http://schemas.openxmlformats.org/officeDocument/2006/relationships/image" Target="../media/image56.emf"/><Relationship Id="rId2" Type="http://schemas.openxmlformats.org/officeDocument/2006/relationships/diagramData" Target="../diagrams/data43.xml"/><Relationship Id="rId1" Type="http://schemas.openxmlformats.org/officeDocument/2006/relationships/slideLayout" Target="../slideLayouts/slideLayout17.xml"/><Relationship Id="rId6" Type="http://schemas.microsoft.com/office/2007/relationships/diagramDrawing" Target="../diagrams/drawing39.xml"/><Relationship Id="rId5" Type="http://schemas.openxmlformats.org/officeDocument/2006/relationships/diagramColors" Target="../diagrams/colors39.xml"/><Relationship Id="rId4" Type="http://schemas.openxmlformats.org/officeDocument/2006/relationships/diagramQuickStyle" Target="../diagrams/quickStyle39.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4.xml"/><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40.xml"/><Relationship Id="rId2" Type="http://schemas.openxmlformats.org/officeDocument/2006/relationships/diagramData" Target="../diagrams/data44.xml"/><Relationship Id="rId1" Type="http://schemas.openxmlformats.org/officeDocument/2006/relationships/slideLayout" Target="../slideLayouts/slideLayout14.xml"/><Relationship Id="rId6" Type="http://schemas.microsoft.com/office/2007/relationships/diagramDrawing" Target="../diagrams/drawing40.xml"/><Relationship Id="rId5" Type="http://schemas.openxmlformats.org/officeDocument/2006/relationships/diagramColors" Target="../diagrams/colors40.xml"/><Relationship Id="rId4" Type="http://schemas.openxmlformats.org/officeDocument/2006/relationships/diagramQuickStyle" Target="../diagrams/quickStyle40.xml"/></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4.xml"/><Relationship Id="rId5" Type="http://schemas.openxmlformats.org/officeDocument/2006/relationships/image" Target="../media/image25.jpeg"/><Relationship Id="rId4" Type="http://schemas.openxmlformats.org/officeDocument/2006/relationships/image" Target="../media/image62.jpeg"/></Relationships>
</file>

<file path=ppt/slides/_rels/slide29.xml.rels><?xml version="1.0" encoding="UTF-8" standalone="yes"?>
<Relationships xmlns="http://schemas.openxmlformats.org/package/2006/relationships"><Relationship Id="rId8" Type="http://schemas.openxmlformats.org/officeDocument/2006/relationships/image" Target="../media/image69.jpeg"/><Relationship Id="rId13" Type="http://schemas.openxmlformats.org/officeDocument/2006/relationships/diagramLayout" Target="../diagrams/layout41.xml"/><Relationship Id="rId18" Type="http://schemas.openxmlformats.org/officeDocument/2006/relationships/diagramLayout" Target="../diagrams/layout42.xml"/><Relationship Id="rId3" Type="http://schemas.openxmlformats.org/officeDocument/2006/relationships/image" Target="../media/image64.jpeg"/><Relationship Id="rId21" Type="http://schemas.microsoft.com/office/2007/relationships/diagramDrawing" Target="../diagrams/drawing42.xml"/><Relationship Id="rId7" Type="http://schemas.openxmlformats.org/officeDocument/2006/relationships/image" Target="../media/image68.jpeg"/><Relationship Id="rId12" Type="http://schemas.openxmlformats.org/officeDocument/2006/relationships/diagramData" Target="../diagrams/data45.xml"/><Relationship Id="rId17" Type="http://schemas.openxmlformats.org/officeDocument/2006/relationships/diagramData" Target="../diagrams/data46.xml"/><Relationship Id="rId2" Type="http://schemas.openxmlformats.org/officeDocument/2006/relationships/image" Target="../media/image63.jpeg"/><Relationship Id="rId16" Type="http://schemas.microsoft.com/office/2007/relationships/diagramDrawing" Target="../diagrams/drawing41.xml"/><Relationship Id="rId20" Type="http://schemas.openxmlformats.org/officeDocument/2006/relationships/diagramColors" Target="../diagrams/colors42.xml"/><Relationship Id="rId1" Type="http://schemas.openxmlformats.org/officeDocument/2006/relationships/slideLayout" Target="../slideLayouts/slideLayout14.xml"/><Relationship Id="rId6" Type="http://schemas.openxmlformats.org/officeDocument/2006/relationships/image" Target="../media/image67.jpeg"/><Relationship Id="rId11" Type="http://schemas.openxmlformats.org/officeDocument/2006/relationships/image" Target="../media/image72.jpeg"/><Relationship Id="rId5" Type="http://schemas.openxmlformats.org/officeDocument/2006/relationships/image" Target="../media/image66.jpeg"/><Relationship Id="rId15" Type="http://schemas.openxmlformats.org/officeDocument/2006/relationships/diagramColors" Target="../diagrams/colors41.xml"/><Relationship Id="rId10" Type="http://schemas.openxmlformats.org/officeDocument/2006/relationships/image" Target="../media/image71.jpeg"/><Relationship Id="rId19" Type="http://schemas.openxmlformats.org/officeDocument/2006/relationships/diagramQuickStyle" Target="../diagrams/quickStyle42.xml"/><Relationship Id="rId4" Type="http://schemas.openxmlformats.org/officeDocument/2006/relationships/image" Target="../media/image65.jpeg"/><Relationship Id="rId9" Type="http://schemas.openxmlformats.org/officeDocument/2006/relationships/image" Target="../media/image70.jpeg"/><Relationship Id="rId14" Type="http://schemas.openxmlformats.org/officeDocument/2006/relationships/diagramQuickStyle" Target="../diagrams/quickStyle41.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diagramColors" Target="../diagrams/colors3.xml"/><Relationship Id="rId18" Type="http://schemas.openxmlformats.org/officeDocument/2006/relationships/diagramQuickStyle" Target="../diagrams/quickStyle4.xml"/><Relationship Id="rId3" Type="http://schemas.openxmlformats.org/officeDocument/2006/relationships/diagramLayout" Target="../diagrams/layout2.xml"/><Relationship Id="rId21" Type="http://schemas.openxmlformats.org/officeDocument/2006/relationships/diagramData" Target="../diagrams/data5.xml"/><Relationship Id="rId7" Type="http://schemas.openxmlformats.org/officeDocument/2006/relationships/image" Target="../media/image5.jpeg"/><Relationship Id="rId12" Type="http://schemas.openxmlformats.org/officeDocument/2006/relationships/diagramQuickStyle" Target="../diagrams/quickStyle3.xml"/><Relationship Id="rId17" Type="http://schemas.openxmlformats.org/officeDocument/2006/relationships/diagramLayout" Target="../diagrams/layout4.xml"/><Relationship Id="rId25" Type="http://schemas.microsoft.com/office/2007/relationships/diagramDrawing" Target="../diagrams/drawing5.xml"/><Relationship Id="rId2" Type="http://schemas.openxmlformats.org/officeDocument/2006/relationships/diagramData" Target="../diagrams/data2.xml"/><Relationship Id="rId16" Type="http://schemas.openxmlformats.org/officeDocument/2006/relationships/diagramData" Target="../diagrams/data4.xml"/><Relationship Id="rId20" Type="http://schemas.microsoft.com/office/2007/relationships/diagramDrawing" Target="../diagrams/drawing4.xml"/><Relationship Id="rId1" Type="http://schemas.openxmlformats.org/officeDocument/2006/relationships/slideLayout" Target="../slideLayouts/slideLayout14.xml"/><Relationship Id="rId6" Type="http://schemas.microsoft.com/office/2007/relationships/diagramDrawing" Target="../diagrams/drawing2.xml"/><Relationship Id="rId11" Type="http://schemas.openxmlformats.org/officeDocument/2006/relationships/diagramLayout" Target="../diagrams/layout3.xml"/><Relationship Id="rId24" Type="http://schemas.openxmlformats.org/officeDocument/2006/relationships/diagramColors" Target="../diagrams/colors5.xml"/><Relationship Id="rId5" Type="http://schemas.openxmlformats.org/officeDocument/2006/relationships/diagramColors" Target="../diagrams/colors2.xml"/><Relationship Id="rId15" Type="http://schemas.openxmlformats.org/officeDocument/2006/relationships/image" Target="../media/image8.png"/><Relationship Id="rId23" Type="http://schemas.openxmlformats.org/officeDocument/2006/relationships/diagramQuickStyle" Target="../diagrams/quickStyle5.xml"/><Relationship Id="rId10" Type="http://schemas.openxmlformats.org/officeDocument/2006/relationships/diagramData" Target="../diagrams/data3.xml"/><Relationship Id="rId19" Type="http://schemas.openxmlformats.org/officeDocument/2006/relationships/diagramColors" Target="../diagrams/colors4.xml"/><Relationship Id="rId4" Type="http://schemas.openxmlformats.org/officeDocument/2006/relationships/diagramQuickStyle" Target="../diagrams/quickStyle2.xml"/><Relationship Id="rId9" Type="http://schemas.openxmlformats.org/officeDocument/2006/relationships/image" Target="../media/image7.png"/><Relationship Id="rId14" Type="http://schemas.microsoft.com/office/2007/relationships/diagramDrawing" Target="../diagrams/drawing3.xml"/><Relationship Id="rId22" Type="http://schemas.openxmlformats.org/officeDocument/2006/relationships/diagramLayout" Target="../diagrams/layout5.xml"/></Relationships>
</file>

<file path=ppt/slides/_rels/slide30.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diagramLayout" Target="../diagrams/layout43.xml"/><Relationship Id="rId7" Type="http://schemas.openxmlformats.org/officeDocument/2006/relationships/image" Target="../media/image73.jpeg"/><Relationship Id="rId2" Type="http://schemas.openxmlformats.org/officeDocument/2006/relationships/diagramData" Target="../diagrams/data47.xml"/><Relationship Id="rId1" Type="http://schemas.openxmlformats.org/officeDocument/2006/relationships/slideLayout" Target="../slideLayouts/slideLayout14.xml"/><Relationship Id="rId6" Type="http://schemas.microsoft.com/office/2007/relationships/diagramDrawing" Target="../diagrams/drawing43.xml"/><Relationship Id="rId5" Type="http://schemas.openxmlformats.org/officeDocument/2006/relationships/diagramColors" Target="../diagrams/colors43.xml"/><Relationship Id="rId4" Type="http://schemas.openxmlformats.org/officeDocument/2006/relationships/diagramQuickStyle" Target="../diagrams/quickStyle43.xml"/><Relationship Id="rId9" Type="http://schemas.openxmlformats.org/officeDocument/2006/relationships/image" Target="../media/image75.png"/></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44.xml"/><Relationship Id="rId2" Type="http://schemas.openxmlformats.org/officeDocument/2006/relationships/diagramData" Target="../diagrams/data48.xml"/><Relationship Id="rId1" Type="http://schemas.openxmlformats.org/officeDocument/2006/relationships/slideLayout" Target="../slideLayouts/slideLayout14.xml"/><Relationship Id="rId6" Type="http://schemas.microsoft.com/office/2007/relationships/diagramDrawing" Target="../diagrams/drawing44.xml"/><Relationship Id="rId5" Type="http://schemas.openxmlformats.org/officeDocument/2006/relationships/diagramColors" Target="../diagrams/colors44.xml"/><Relationship Id="rId4" Type="http://schemas.openxmlformats.org/officeDocument/2006/relationships/diagramQuickStyle" Target="../diagrams/quickStyle44.xml"/></Relationships>
</file>

<file path=ppt/slides/_rels/slide32.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diagramLayout" Target="../diagrams/layout45.xml"/><Relationship Id="rId7" Type="http://schemas.openxmlformats.org/officeDocument/2006/relationships/image" Target="../media/image25.jpeg"/><Relationship Id="rId2" Type="http://schemas.openxmlformats.org/officeDocument/2006/relationships/diagramData" Target="../diagrams/data49.xml"/><Relationship Id="rId1" Type="http://schemas.openxmlformats.org/officeDocument/2006/relationships/slideLayout" Target="../slideLayouts/slideLayout14.xml"/><Relationship Id="rId6" Type="http://schemas.microsoft.com/office/2007/relationships/diagramDrawing" Target="../diagrams/drawing45.xml"/><Relationship Id="rId5" Type="http://schemas.openxmlformats.org/officeDocument/2006/relationships/diagramColors" Target="../diagrams/colors45.xml"/><Relationship Id="rId4" Type="http://schemas.openxmlformats.org/officeDocument/2006/relationships/diagramQuickStyle" Target="../diagrams/quickStyle45.xml"/><Relationship Id="rId9" Type="http://schemas.openxmlformats.org/officeDocument/2006/relationships/image" Target="../media/image77.jpeg"/></Relationships>
</file>

<file path=ppt/slides/_rels/slide3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14.xml"/><Relationship Id="rId4" Type="http://schemas.openxmlformats.org/officeDocument/2006/relationships/image" Target="../media/image80.jpeg"/></Relationships>
</file>

<file path=ppt/slides/_rels/slide34.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diagramLayout" Target="../diagrams/layout46.xml"/><Relationship Id="rId7" Type="http://schemas.openxmlformats.org/officeDocument/2006/relationships/image" Target="../media/image81.jpeg"/><Relationship Id="rId2" Type="http://schemas.openxmlformats.org/officeDocument/2006/relationships/diagramData" Target="../diagrams/data50.xml"/><Relationship Id="rId1" Type="http://schemas.openxmlformats.org/officeDocument/2006/relationships/slideLayout" Target="../slideLayouts/slideLayout14.xml"/><Relationship Id="rId6" Type="http://schemas.microsoft.com/office/2007/relationships/diagramDrawing" Target="../diagrams/drawing46.xml"/><Relationship Id="rId5" Type="http://schemas.openxmlformats.org/officeDocument/2006/relationships/diagramColors" Target="../diagrams/colors46.xml"/><Relationship Id="rId4" Type="http://schemas.openxmlformats.org/officeDocument/2006/relationships/diagramQuickStyle" Target="../diagrams/quickStyle46.xml"/><Relationship Id="rId9" Type="http://schemas.openxmlformats.org/officeDocument/2006/relationships/image" Target="../media/image83.jpeg"/></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47.xml"/><Relationship Id="rId2" Type="http://schemas.openxmlformats.org/officeDocument/2006/relationships/diagramData" Target="../diagrams/data51.xml"/><Relationship Id="rId1" Type="http://schemas.openxmlformats.org/officeDocument/2006/relationships/slideLayout" Target="../slideLayouts/slideLayout14.xml"/><Relationship Id="rId6" Type="http://schemas.microsoft.com/office/2007/relationships/diagramDrawing" Target="../diagrams/drawing47.xml"/><Relationship Id="rId5" Type="http://schemas.openxmlformats.org/officeDocument/2006/relationships/diagramColors" Target="../diagrams/colors47.xml"/><Relationship Id="rId4" Type="http://schemas.openxmlformats.org/officeDocument/2006/relationships/diagramQuickStyle" Target="../diagrams/quickStyle47.xml"/></Relationships>
</file>

<file path=ppt/slides/_rels/slide3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hyperlink" Target="https://engage.awwa.org/PersonifyEbusiness/Store/Product-Details/productId/28366" TargetMode="External"/><Relationship Id="rId2" Type="http://schemas.openxmlformats.org/officeDocument/2006/relationships/hyperlink" Target="https://www.gob.ec/regulaciones/reglamento-ley-recursos-hidricos-usos-aprovechamiento-agua" TargetMode="External"/><Relationship Id="rId1" Type="http://schemas.openxmlformats.org/officeDocument/2006/relationships/slideLayout" Target="../slideLayouts/slideLayout14.xml"/><Relationship Id="rId5" Type="http://schemas.openxmlformats.org/officeDocument/2006/relationships/hyperlink" Target="https://click.endnote.com/viewer?doi=10.1201%2F9780203734896&amp;token=WzM1NTQ5MzQsIjEwLjEyMDEvOTc4MDIwMzczNDg5NiJd.IiBysgqTYt4bLpf5FUSN0Qtq-V0" TargetMode="External"/><Relationship Id="rId4" Type="http://schemas.openxmlformats.org/officeDocument/2006/relationships/hyperlink" Target="https://www.studocu.com/ec/document/universidad-catolica-de-cuenca/ingenieria-civil/manual-senagua-para-el-agua/15977581"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diagramColors" Target="../diagrams/colors7.xml"/><Relationship Id="rId3" Type="http://schemas.openxmlformats.org/officeDocument/2006/relationships/diagramLayout" Target="../diagrams/layout6.xml"/><Relationship Id="rId7" Type="http://schemas.openxmlformats.org/officeDocument/2006/relationships/image" Target="../media/image9.png"/><Relationship Id="rId12" Type="http://schemas.openxmlformats.org/officeDocument/2006/relationships/diagramQuickStyle" Target="../diagrams/quickStyle7.xml"/><Relationship Id="rId2" Type="http://schemas.openxmlformats.org/officeDocument/2006/relationships/diagramData" Target="../diagrams/data6.xml"/><Relationship Id="rId1" Type="http://schemas.openxmlformats.org/officeDocument/2006/relationships/slideLayout" Target="../slideLayouts/slideLayout14.xml"/><Relationship Id="rId6" Type="http://schemas.microsoft.com/office/2007/relationships/diagramDrawing" Target="../diagrams/drawing6.xml"/><Relationship Id="rId11" Type="http://schemas.openxmlformats.org/officeDocument/2006/relationships/diagramLayout" Target="../diagrams/layout7.xml"/><Relationship Id="rId5" Type="http://schemas.openxmlformats.org/officeDocument/2006/relationships/diagramColors" Target="../diagrams/colors6.xml"/><Relationship Id="rId15" Type="http://schemas.openxmlformats.org/officeDocument/2006/relationships/image" Target="../media/image12.png"/><Relationship Id="rId10" Type="http://schemas.openxmlformats.org/officeDocument/2006/relationships/diagramData" Target="../diagrams/data7.xml"/><Relationship Id="rId4" Type="http://schemas.openxmlformats.org/officeDocument/2006/relationships/diagramQuickStyle" Target="../diagrams/quickStyle6.xml"/><Relationship Id="rId9" Type="http://schemas.openxmlformats.org/officeDocument/2006/relationships/image" Target="../media/image11.png"/><Relationship Id="rId14" Type="http://schemas.microsoft.com/office/2007/relationships/diagramDrawing" Target="../diagrams/drawing7.xml"/></Relationships>
</file>

<file path=ppt/slides/_rels/slide4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4.xml"/><Relationship Id="rId5" Type="http://schemas.openxmlformats.org/officeDocument/2006/relationships/image" Target="../media/image87.png"/><Relationship Id="rId4" Type="http://schemas.openxmlformats.org/officeDocument/2006/relationships/hyperlink" Target="https://code.earthengine.google.com/15fdecce7d8ae2cd5d78605426ec90f8"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96.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8" Type="http://schemas.openxmlformats.org/officeDocument/2006/relationships/diagramLayout" Target="../diagrams/layout480.xml"/><Relationship Id="rId13" Type="http://schemas.openxmlformats.org/officeDocument/2006/relationships/diagramQuickStyle" Target="../diagrams/quickStyle49.xml"/><Relationship Id="rId18" Type="http://schemas.openxmlformats.org/officeDocument/2006/relationships/diagramLayout" Target="../diagrams/layout50.xml"/><Relationship Id="rId3" Type="http://schemas.openxmlformats.org/officeDocument/2006/relationships/diagramLayout" Target="../diagrams/layout48.xml"/><Relationship Id="rId21" Type="http://schemas.microsoft.com/office/2007/relationships/diagramDrawing" Target="../diagrams/drawing50.xml"/><Relationship Id="rId7" Type="http://schemas.openxmlformats.org/officeDocument/2006/relationships/diagramData" Target="../diagrams/data53.xml"/><Relationship Id="rId12" Type="http://schemas.openxmlformats.org/officeDocument/2006/relationships/diagramLayout" Target="../diagrams/layout49.xml"/><Relationship Id="rId17" Type="http://schemas.openxmlformats.org/officeDocument/2006/relationships/diagramData" Target="../diagrams/data55.xml"/><Relationship Id="rId2" Type="http://schemas.openxmlformats.org/officeDocument/2006/relationships/diagramData" Target="../diagrams/data52.xml"/><Relationship Id="rId16" Type="http://schemas.openxmlformats.org/officeDocument/2006/relationships/image" Target="../media/image100.png"/><Relationship Id="rId20" Type="http://schemas.openxmlformats.org/officeDocument/2006/relationships/diagramColors" Target="../diagrams/colors50.xml"/><Relationship Id="rId1" Type="http://schemas.openxmlformats.org/officeDocument/2006/relationships/slideLayout" Target="../slideLayouts/slideLayout14.xml"/><Relationship Id="rId6" Type="http://schemas.microsoft.com/office/2007/relationships/diagramDrawing" Target="../diagrams/drawing48.xml"/><Relationship Id="rId11" Type="http://schemas.openxmlformats.org/officeDocument/2006/relationships/diagramData" Target="../diagrams/data54.xml"/><Relationship Id="rId5" Type="http://schemas.openxmlformats.org/officeDocument/2006/relationships/diagramColors" Target="../diagrams/colors48.xml"/><Relationship Id="rId15" Type="http://schemas.microsoft.com/office/2007/relationships/diagramDrawing" Target="../diagrams/drawing49.xml"/><Relationship Id="rId10" Type="http://schemas.openxmlformats.org/officeDocument/2006/relationships/diagramColors" Target="../diagrams/colors480.xml"/><Relationship Id="rId19" Type="http://schemas.openxmlformats.org/officeDocument/2006/relationships/diagramQuickStyle" Target="../diagrams/quickStyle50.xml"/><Relationship Id="rId4" Type="http://schemas.openxmlformats.org/officeDocument/2006/relationships/diagramQuickStyle" Target="../diagrams/quickStyle48.xml"/><Relationship Id="rId9" Type="http://schemas.openxmlformats.org/officeDocument/2006/relationships/diagramQuickStyle" Target="../diagrams/quickStyle480.xml"/><Relationship Id="rId14" Type="http://schemas.openxmlformats.org/officeDocument/2006/relationships/diagramColors" Target="../diagrams/colors49.xml"/></Relationships>
</file>

<file path=ppt/slides/_rels/slide44.xml.rels><?xml version="1.0" encoding="UTF-8" standalone="yes"?>
<Relationships xmlns="http://schemas.openxmlformats.org/package/2006/relationships"><Relationship Id="rId8" Type="http://schemas.openxmlformats.org/officeDocument/2006/relationships/diagramLayout" Target="../diagrams/layout52.xml"/><Relationship Id="rId3" Type="http://schemas.openxmlformats.org/officeDocument/2006/relationships/diagramLayout" Target="../diagrams/layout51.xml"/><Relationship Id="rId7" Type="http://schemas.openxmlformats.org/officeDocument/2006/relationships/diagramData" Target="../diagrams/data57.xml"/><Relationship Id="rId12" Type="http://schemas.openxmlformats.org/officeDocument/2006/relationships/image" Target="../media/image90.jpeg"/><Relationship Id="rId2" Type="http://schemas.openxmlformats.org/officeDocument/2006/relationships/diagramData" Target="../diagrams/data56.xml"/><Relationship Id="rId1" Type="http://schemas.openxmlformats.org/officeDocument/2006/relationships/slideLayout" Target="../slideLayouts/slideLayout14.xml"/><Relationship Id="rId6" Type="http://schemas.microsoft.com/office/2007/relationships/diagramDrawing" Target="../diagrams/drawing51.xml"/><Relationship Id="rId11" Type="http://schemas.microsoft.com/office/2007/relationships/diagramDrawing" Target="../diagrams/drawing52.xml"/><Relationship Id="rId5" Type="http://schemas.openxmlformats.org/officeDocument/2006/relationships/diagramColors" Target="../diagrams/colors51.xml"/><Relationship Id="rId10" Type="http://schemas.openxmlformats.org/officeDocument/2006/relationships/diagramColors" Target="../diagrams/colors52.xml"/><Relationship Id="rId4" Type="http://schemas.openxmlformats.org/officeDocument/2006/relationships/diagramQuickStyle" Target="../diagrams/quickStyle51.xml"/><Relationship Id="rId9" Type="http://schemas.openxmlformats.org/officeDocument/2006/relationships/diagramQuickStyle" Target="../diagrams/quickStyle52.xml"/></Relationships>
</file>

<file path=ppt/slides/_rels/slide45.xml.rels><?xml version="1.0" encoding="UTF-8" standalone="yes"?>
<Relationships xmlns="http://schemas.openxmlformats.org/package/2006/relationships"><Relationship Id="rId8" Type="http://schemas.openxmlformats.org/officeDocument/2006/relationships/diagramLayout" Target="../diagrams/layout54.xml"/><Relationship Id="rId13" Type="http://schemas.openxmlformats.org/officeDocument/2006/relationships/diagramLayout" Target="../diagrams/layout55.xml"/><Relationship Id="rId3" Type="http://schemas.openxmlformats.org/officeDocument/2006/relationships/diagramLayout" Target="../diagrams/layout53.xml"/><Relationship Id="rId7" Type="http://schemas.openxmlformats.org/officeDocument/2006/relationships/diagramData" Target="../diagrams/data59.xml"/><Relationship Id="rId12" Type="http://schemas.openxmlformats.org/officeDocument/2006/relationships/diagramData" Target="../diagrams/data60.xml"/><Relationship Id="rId2" Type="http://schemas.openxmlformats.org/officeDocument/2006/relationships/diagramData" Target="../diagrams/data58.xml"/><Relationship Id="rId16" Type="http://schemas.microsoft.com/office/2007/relationships/diagramDrawing" Target="../diagrams/drawing55.xml"/><Relationship Id="rId1" Type="http://schemas.openxmlformats.org/officeDocument/2006/relationships/slideLayout" Target="../slideLayouts/slideLayout14.xml"/><Relationship Id="rId6" Type="http://schemas.microsoft.com/office/2007/relationships/diagramDrawing" Target="../diagrams/drawing53.xml"/><Relationship Id="rId11" Type="http://schemas.microsoft.com/office/2007/relationships/diagramDrawing" Target="../diagrams/drawing54.xml"/><Relationship Id="rId5" Type="http://schemas.openxmlformats.org/officeDocument/2006/relationships/diagramColors" Target="../diagrams/colors53.xml"/><Relationship Id="rId15" Type="http://schemas.openxmlformats.org/officeDocument/2006/relationships/diagramColors" Target="../diagrams/colors55.xml"/><Relationship Id="rId10" Type="http://schemas.openxmlformats.org/officeDocument/2006/relationships/diagramColors" Target="../diagrams/colors54.xml"/><Relationship Id="rId4" Type="http://schemas.openxmlformats.org/officeDocument/2006/relationships/diagramQuickStyle" Target="../diagrams/quickStyle53.xml"/><Relationship Id="rId9" Type="http://schemas.openxmlformats.org/officeDocument/2006/relationships/diagramQuickStyle" Target="../diagrams/quickStyle54.xml"/><Relationship Id="rId14" Type="http://schemas.openxmlformats.org/officeDocument/2006/relationships/diagramQuickStyle" Target="../diagrams/quickStyle55.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56.xml"/><Relationship Id="rId2" Type="http://schemas.openxmlformats.org/officeDocument/2006/relationships/diagramData" Target="../diagrams/data61.xml"/><Relationship Id="rId1" Type="http://schemas.openxmlformats.org/officeDocument/2006/relationships/slideLayout" Target="../slideLayouts/slideLayout14.xml"/><Relationship Id="rId6" Type="http://schemas.microsoft.com/office/2007/relationships/diagramDrawing" Target="../diagrams/drawing56.xml"/><Relationship Id="rId5" Type="http://schemas.openxmlformats.org/officeDocument/2006/relationships/diagramColors" Target="../diagrams/colors56.xml"/><Relationship Id="rId4" Type="http://schemas.openxmlformats.org/officeDocument/2006/relationships/diagramQuickStyle" Target="../diagrams/quickStyle56.xml"/></Relationships>
</file>

<file path=ppt/slides/_rels/slide4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4.xml"/><Relationship Id="rId5" Type="http://schemas.openxmlformats.org/officeDocument/2006/relationships/image" Target="../media/image16.jpe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14.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9.xml"/><Relationship Id="rId13" Type="http://schemas.openxmlformats.org/officeDocument/2006/relationships/diagramLayout" Target="../diagrams/layout10.xml"/><Relationship Id="rId18" Type="http://schemas.openxmlformats.org/officeDocument/2006/relationships/diagramLayout" Target="../diagrams/layout11.xml"/><Relationship Id="rId26" Type="http://schemas.microsoft.com/office/2007/relationships/diagramDrawing" Target="../diagrams/drawing12.xml"/><Relationship Id="rId3" Type="http://schemas.openxmlformats.org/officeDocument/2006/relationships/diagramLayout" Target="../diagrams/layout8.xml"/><Relationship Id="rId21" Type="http://schemas.microsoft.com/office/2007/relationships/diagramDrawing" Target="../diagrams/drawing11.xml"/><Relationship Id="rId7" Type="http://schemas.openxmlformats.org/officeDocument/2006/relationships/diagramData" Target="../diagrams/data9.xml"/><Relationship Id="rId12" Type="http://schemas.openxmlformats.org/officeDocument/2006/relationships/diagramData" Target="../diagrams/data10.xml"/><Relationship Id="rId17" Type="http://schemas.openxmlformats.org/officeDocument/2006/relationships/diagramData" Target="../diagrams/data11.xml"/><Relationship Id="rId25" Type="http://schemas.openxmlformats.org/officeDocument/2006/relationships/diagramColors" Target="../diagrams/colors12.xml"/><Relationship Id="rId2" Type="http://schemas.openxmlformats.org/officeDocument/2006/relationships/diagramData" Target="../diagrams/data8.xml"/><Relationship Id="rId16" Type="http://schemas.microsoft.com/office/2007/relationships/diagramDrawing" Target="../diagrams/drawing10.xml"/><Relationship Id="rId20" Type="http://schemas.openxmlformats.org/officeDocument/2006/relationships/diagramColors" Target="../diagrams/colors11.xml"/><Relationship Id="rId1" Type="http://schemas.openxmlformats.org/officeDocument/2006/relationships/slideLayout" Target="../slideLayouts/slideLayout14.xml"/><Relationship Id="rId6" Type="http://schemas.microsoft.com/office/2007/relationships/diagramDrawing" Target="../diagrams/drawing8.xml"/><Relationship Id="rId11" Type="http://schemas.microsoft.com/office/2007/relationships/diagramDrawing" Target="../diagrams/drawing9.xml"/><Relationship Id="rId24" Type="http://schemas.openxmlformats.org/officeDocument/2006/relationships/diagramQuickStyle" Target="../diagrams/quickStyle12.xml"/><Relationship Id="rId5" Type="http://schemas.openxmlformats.org/officeDocument/2006/relationships/diagramColors" Target="../diagrams/colors8.xml"/><Relationship Id="rId15" Type="http://schemas.openxmlformats.org/officeDocument/2006/relationships/diagramColors" Target="../diagrams/colors10.xml"/><Relationship Id="rId23" Type="http://schemas.openxmlformats.org/officeDocument/2006/relationships/diagramLayout" Target="../diagrams/layout12.xml"/><Relationship Id="rId10" Type="http://schemas.openxmlformats.org/officeDocument/2006/relationships/diagramColors" Target="../diagrams/colors9.xml"/><Relationship Id="rId19" Type="http://schemas.openxmlformats.org/officeDocument/2006/relationships/diagramQuickStyle" Target="../diagrams/quickStyle11.xml"/><Relationship Id="rId4" Type="http://schemas.openxmlformats.org/officeDocument/2006/relationships/diagramQuickStyle" Target="../diagrams/quickStyle8.xml"/><Relationship Id="rId9" Type="http://schemas.openxmlformats.org/officeDocument/2006/relationships/diagramQuickStyle" Target="../diagrams/quickStyle9.xml"/><Relationship Id="rId14" Type="http://schemas.openxmlformats.org/officeDocument/2006/relationships/diagramQuickStyle" Target="../diagrams/quickStyle10.xml"/><Relationship Id="rId22" Type="http://schemas.openxmlformats.org/officeDocument/2006/relationships/diagramData" Target="../diagrams/data1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14.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4.xml"/><Relationship Id="rId7" Type="http://schemas.openxmlformats.org/officeDocument/2006/relationships/image" Target="../media/image23.emf"/><Relationship Id="rId2" Type="http://schemas.openxmlformats.org/officeDocument/2006/relationships/diagramData" Target="../diagrams/data14.xml"/><Relationship Id="rId1" Type="http://schemas.openxmlformats.org/officeDocument/2006/relationships/slideLayout" Target="../slideLayouts/slideLayout17.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077B923-6EEB-4916-88AF-EE5C5D694947}"/>
              </a:ext>
            </a:extLst>
          </p:cNvPr>
          <p:cNvSpPr txBox="1"/>
          <p:nvPr/>
        </p:nvSpPr>
        <p:spPr>
          <a:xfrm>
            <a:off x="2685251" y="747612"/>
            <a:ext cx="7368877" cy="1154675"/>
          </a:xfrm>
          <a:prstGeom prst="rect">
            <a:avLst/>
          </a:prstGeom>
          <a:noFill/>
        </p:spPr>
        <p:txBody>
          <a:bodyPr wrap="none" rtlCol="0">
            <a:spAutoFit/>
          </a:bodyPr>
          <a:lstStyle/>
          <a:p>
            <a:pPr algn="ctr">
              <a:lnSpc>
                <a:spcPct val="150000"/>
              </a:lnSpc>
            </a:pPr>
            <a:r>
              <a:rPr lang="es-ES" sz="1600" b="1">
                <a:latin typeface="Arial" panose="020B0604020202020204" pitchFamily="34" charset="0"/>
                <a:cs typeface="Arial" panose="020B0604020202020204" pitchFamily="34" charset="0"/>
              </a:rPr>
              <a:t>UNIVERSIDAD DE LAS FUERZAS ARMADAS-ESPE</a:t>
            </a:r>
          </a:p>
          <a:p>
            <a:pPr algn="ctr">
              <a:lnSpc>
                <a:spcPct val="150000"/>
              </a:lnSpc>
            </a:pPr>
            <a:r>
              <a:rPr lang="es-ES" sz="1600" b="1">
                <a:latin typeface="Arial" panose="020B0604020202020204" pitchFamily="34" charset="0"/>
                <a:cs typeface="Arial" panose="020B0604020202020204" pitchFamily="34" charset="0"/>
              </a:rPr>
              <a:t>DEPARTAMENTO DE CIENCIAS DE LA TIERRA Y DE LA CONSTRUCCI</a:t>
            </a:r>
            <a:r>
              <a:rPr lang="es-EC" sz="1600" b="1">
                <a:latin typeface="Arial" panose="020B0604020202020204" pitchFamily="34" charset="0"/>
                <a:cs typeface="Arial" panose="020B0604020202020204" pitchFamily="34" charset="0"/>
              </a:rPr>
              <a:t>ÓN </a:t>
            </a:r>
          </a:p>
          <a:p>
            <a:pPr algn="ctr">
              <a:lnSpc>
                <a:spcPct val="150000"/>
              </a:lnSpc>
            </a:pPr>
            <a:r>
              <a:rPr lang="es-EC" sz="1600" b="1">
                <a:latin typeface="Arial" panose="020B0604020202020204" pitchFamily="34" charset="0"/>
                <a:cs typeface="Arial" panose="020B0604020202020204" pitchFamily="34" charset="0"/>
              </a:rPr>
              <a:t>CARRERA DE INGENIERÍA GEOGRÁFICA Y DEL MEDIO AMBIENTE</a:t>
            </a:r>
            <a:r>
              <a:rPr lang="es-ES" sz="1600" b="1">
                <a:latin typeface="Arial" panose="020B0604020202020204" pitchFamily="34" charset="0"/>
                <a:cs typeface="Arial" panose="020B0604020202020204" pitchFamily="34" charset="0"/>
              </a:rPr>
              <a:t> </a:t>
            </a:r>
            <a:endParaRPr lang="es-EC" sz="1600" b="1">
              <a:latin typeface="Arial" panose="020B0604020202020204" pitchFamily="34" charset="0"/>
              <a:cs typeface="Arial" panose="020B0604020202020204" pitchFamily="34" charset="0"/>
            </a:endParaRPr>
          </a:p>
        </p:txBody>
      </p:sp>
      <p:sp>
        <p:nvSpPr>
          <p:cNvPr id="4" name="CuadroTexto 3">
            <a:extLst>
              <a:ext uri="{FF2B5EF4-FFF2-40B4-BE49-F238E27FC236}">
                <a16:creationId xmlns:a16="http://schemas.microsoft.com/office/drawing/2014/main" id="{DADD30C7-40DF-43C5-918C-10C426D02DBC}"/>
              </a:ext>
            </a:extLst>
          </p:cNvPr>
          <p:cNvSpPr txBox="1"/>
          <p:nvPr/>
        </p:nvSpPr>
        <p:spPr>
          <a:xfrm>
            <a:off x="1296757" y="1966160"/>
            <a:ext cx="10133242" cy="1287532"/>
          </a:xfrm>
          <a:prstGeom prst="rect">
            <a:avLst/>
          </a:prstGeom>
          <a:noFill/>
        </p:spPr>
        <p:txBody>
          <a:bodyPr wrap="square" rtlCol="0">
            <a:spAutoFit/>
          </a:bodyPr>
          <a:lstStyle/>
          <a:p>
            <a:pPr indent="457200" algn="ctr">
              <a:lnSpc>
                <a:spcPct val="150000"/>
              </a:lnSpc>
              <a:spcAft>
                <a:spcPts val="800"/>
              </a:spcAft>
            </a:pPr>
            <a:r>
              <a:rPr lang="es-EC" b="1" i="1">
                <a:latin typeface="Arial" panose="020B0604020202020204" pitchFamily="34" charset="0"/>
                <a:ea typeface="Calibri" panose="020F0502020204030204" pitchFamily="34" charset="0"/>
                <a:cs typeface="Arial" panose="020B0604020202020204" pitchFamily="34" charset="0"/>
              </a:rPr>
              <a:t>“</a:t>
            </a:r>
            <a:r>
              <a:rPr lang="es-ES" b="1" i="1">
                <a:latin typeface="Arial" panose="020B0604020202020204" pitchFamily="34" charset="0"/>
                <a:ea typeface="Calibri" panose="020F0502020204030204" pitchFamily="34" charset="0"/>
                <a:cs typeface="Arial" panose="020B0604020202020204" pitchFamily="34" charset="0"/>
              </a:rPr>
              <a:t>Localización de zonas potenciales para la implementación de plantas de tratamiento de aguas, en la red hidrográfica doble de la cuenca media del Río Puyango, mediante un modelo hidrológico y análisis de decisión multicriterio</a:t>
            </a:r>
            <a:r>
              <a:rPr lang="es-EC" b="1" i="1">
                <a:latin typeface="Arial" panose="020B0604020202020204" pitchFamily="34" charset="0"/>
                <a:ea typeface="Calibri" panose="020F0502020204030204" pitchFamily="34" charset="0"/>
                <a:cs typeface="Arial" panose="020B0604020202020204" pitchFamily="34" charset="0"/>
              </a:rPr>
              <a:t>”</a:t>
            </a:r>
            <a:endParaRPr lang="es-EC" i="1">
              <a:effectLst/>
              <a:latin typeface="Arial" panose="020B0604020202020204" pitchFamily="34" charset="0"/>
              <a:ea typeface="Calibri" panose="020F050202020403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id="{3463517E-1CD8-4B33-A81E-AC4D397E9B53}"/>
              </a:ext>
            </a:extLst>
          </p:cNvPr>
          <p:cNvSpPr txBox="1"/>
          <p:nvPr/>
        </p:nvSpPr>
        <p:spPr>
          <a:xfrm>
            <a:off x="267378" y="3384704"/>
            <a:ext cx="12192000" cy="584775"/>
          </a:xfrm>
          <a:prstGeom prst="rect">
            <a:avLst/>
          </a:prstGeom>
          <a:noFill/>
        </p:spPr>
        <p:txBody>
          <a:bodyPr wrap="square" rtlCol="0">
            <a:spAutoFit/>
          </a:bodyPr>
          <a:lstStyle/>
          <a:p>
            <a:pPr lvl="1" algn="ctr">
              <a:buClr>
                <a:srgbClr val="4472C4"/>
              </a:buClr>
            </a:pPr>
            <a:r>
              <a:rPr lang="es-EC" sz="1600" b="1">
                <a:latin typeface="Arial" panose="020B0604020202020204" pitchFamily="34" charset="0"/>
                <a:cs typeface="Arial" panose="020B0604020202020204" pitchFamily="34" charset="0"/>
              </a:rPr>
              <a:t>Autores: </a:t>
            </a:r>
            <a:r>
              <a:rPr lang="es-EC" sz="1600">
                <a:latin typeface="Arial" panose="020B0604020202020204" pitchFamily="34" charset="0"/>
                <a:cs typeface="Arial" panose="020B0604020202020204" pitchFamily="34" charset="0"/>
              </a:rPr>
              <a:t>Carvajal Padilla, Christian Javier y Fernandez Simbaña, Patricio </a:t>
            </a:r>
          </a:p>
          <a:p>
            <a:pPr lvl="1" algn="ctr">
              <a:buClr>
                <a:srgbClr val="4472C4"/>
              </a:buClr>
            </a:pPr>
            <a:endParaRPr lang="es-EC" sz="1600">
              <a:latin typeface="Times New Roman" panose="02020603050405020304" pitchFamily="18" charset="0"/>
              <a:cs typeface="Times New Roman" panose="02020603050405020304" pitchFamily="18" charset="0"/>
            </a:endParaRPr>
          </a:p>
        </p:txBody>
      </p:sp>
      <p:pic>
        <p:nvPicPr>
          <p:cNvPr id="8" name="Picture 2" descr="C:\Users\ESPE\Desktop\Alex-ESPE\Clases Semana 10 del 20 24 de julio 2020\Evidencias 21 Julio\Presentación-Tesis _García_Abigaíl.jpg">
            <a:extLst>
              <a:ext uri="{FF2B5EF4-FFF2-40B4-BE49-F238E27FC236}">
                <a16:creationId xmlns:a16="http://schemas.microsoft.com/office/drawing/2014/main" id="{C3747E57-EB89-4C43-AFDB-607692C66DC0}"/>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0667999" y="73075"/>
            <a:ext cx="1524001" cy="1349073"/>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a16="http://schemas.microsoft.com/office/drawing/2014/main" id="{87901AA9-EE7F-4038-8F1C-0063EFC97D7C}"/>
              </a:ext>
            </a:extLst>
          </p:cNvPr>
          <p:cNvSpPr txBox="1"/>
          <p:nvPr/>
        </p:nvSpPr>
        <p:spPr>
          <a:xfrm>
            <a:off x="2794533" y="4852142"/>
            <a:ext cx="3523606" cy="561692"/>
          </a:xfrm>
          <a:prstGeom prst="rect">
            <a:avLst/>
          </a:prstGeom>
          <a:noFill/>
        </p:spPr>
        <p:txBody>
          <a:bodyPr wrap="square" rtlCol="0">
            <a:spAutoFit/>
          </a:bodyPr>
          <a:lstStyle/>
          <a:p>
            <a:pPr algn="ctr">
              <a:spcBef>
                <a:spcPts val="300"/>
              </a:spcBef>
              <a:buClr>
                <a:srgbClr val="4472C4"/>
              </a:buClr>
            </a:pPr>
            <a:r>
              <a:rPr lang="es-EC" sz="1400" b="1">
                <a:solidFill>
                  <a:prstClr val="black"/>
                </a:solidFill>
                <a:latin typeface="Arial" panose="020B0604020202020204" pitchFamily="34" charset="0"/>
                <a:cs typeface="Arial" panose="020B0604020202020204" pitchFamily="34" charset="0"/>
              </a:rPr>
              <a:t>Director de Carrera</a:t>
            </a:r>
          </a:p>
          <a:p>
            <a:pPr algn="ctr">
              <a:spcBef>
                <a:spcPts val="300"/>
              </a:spcBef>
              <a:buClr>
                <a:srgbClr val="4472C4"/>
              </a:buClr>
            </a:pPr>
            <a:r>
              <a:rPr lang="es-EC" sz="1400">
                <a:solidFill>
                  <a:schemeClr val="tx1"/>
                </a:solidFill>
                <a:latin typeface="Arial" panose="020B0604020202020204" pitchFamily="34" charset="0"/>
                <a:cs typeface="Arial" panose="020B0604020202020204" pitchFamily="34" charset="0"/>
              </a:rPr>
              <a:t>Ing. </a:t>
            </a:r>
            <a:r>
              <a:rPr lang="es-EC" sz="1400">
                <a:latin typeface="Arial" panose="020B0604020202020204" pitchFamily="34" charset="0"/>
                <a:cs typeface="Arial" panose="020B0604020202020204" pitchFamily="34" charset="0"/>
              </a:rPr>
              <a:t>Robayo Nieto, Alexander MSc</a:t>
            </a:r>
          </a:p>
        </p:txBody>
      </p:sp>
      <p:sp>
        <p:nvSpPr>
          <p:cNvPr id="11" name="CuadroTexto 10">
            <a:extLst>
              <a:ext uri="{FF2B5EF4-FFF2-40B4-BE49-F238E27FC236}">
                <a16:creationId xmlns:a16="http://schemas.microsoft.com/office/drawing/2014/main" id="{88BE1832-424F-46EE-BBEE-ADD01C0A1008}"/>
              </a:ext>
            </a:extLst>
          </p:cNvPr>
          <p:cNvSpPr txBox="1"/>
          <p:nvPr/>
        </p:nvSpPr>
        <p:spPr>
          <a:xfrm>
            <a:off x="2201113" y="4290450"/>
            <a:ext cx="4470676" cy="561692"/>
          </a:xfrm>
          <a:prstGeom prst="rect">
            <a:avLst/>
          </a:prstGeom>
          <a:noFill/>
        </p:spPr>
        <p:txBody>
          <a:bodyPr wrap="square" rtlCol="0">
            <a:spAutoFit/>
          </a:bodyPr>
          <a:lstStyle/>
          <a:p>
            <a:pPr algn="ctr">
              <a:spcBef>
                <a:spcPts val="300"/>
              </a:spcBef>
              <a:buClr>
                <a:srgbClr val="4472C4"/>
              </a:buClr>
            </a:pPr>
            <a:r>
              <a:rPr lang="es-EC" sz="1400" b="1">
                <a:latin typeface="Arial" panose="020B0604020202020204" pitchFamily="34" charset="0"/>
                <a:cs typeface="Arial" panose="020B0604020202020204" pitchFamily="34" charset="0"/>
              </a:rPr>
              <a:t>Director del proyecto</a:t>
            </a:r>
          </a:p>
          <a:p>
            <a:pPr algn="ctr">
              <a:spcBef>
                <a:spcPts val="300"/>
              </a:spcBef>
              <a:buClr>
                <a:srgbClr val="4472C4"/>
              </a:buClr>
            </a:pPr>
            <a:r>
              <a:rPr lang="es-ES_tradnl" sz="1400">
                <a:latin typeface="Arial" panose="020B0604020202020204" pitchFamily="34" charset="0"/>
                <a:cs typeface="Arial" panose="020B0604020202020204" pitchFamily="34" charset="0"/>
              </a:rPr>
              <a:t>Ing. </a:t>
            </a:r>
            <a:r>
              <a:rPr lang="es-EC" sz="1400">
                <a:latin typeface="Arial" panose="020B0604020202020204" pitchFamily="34" charset="0"/>
                <a:cs typeface="Arial" panose="020B0604020202020204" pitchFamily="34" charset="0"/>
              </a:rPr>
              <a:t>Jácome Enríquez, Wilson, </a:t>
            </a:r>
            <a:r>
              <a:rPr lang="es-ES_tradnl" sz="1400">
                <a:latin typeface="Arial" panose="020B0604020202020204" pitchFamily="34" charset="0"/>
                <a:cs typeface="Arial" panose="020B0604020202020204" pitchFamily="34" charset="0"/>
              </a:rPr>
              <a:t>PhD </a:t>
            </a:r>
            <a:endParaRPr lang="es-MX" sz="1400">
              <a:latin typeface="Arial" panose="020B0604020202020204" pitchFamily="34" charset="0"/>
              <a:cs typeface="Arial" panose="020B0604020202020204" pitchFamily="34" charset="0"/>
            </a:endParaRPr>
          </a:p>
        </p:txBody>
      </p:sp>
      <p:sp>
        <p:nvSpPr>
          <p:cNvPr id="12" name="CuadroTexto 11">
            <a:extLst>
              <a:ext uri="{FF2B5EF4-FFF2-40B4-BE49-F238E27FC236}">
                <a16:creationId xmlns:a16="http://schemas.microsoft.com/office/drawing/2014/main" id="{3D2C0F4A-8085-4837-8BFB-B151520D2660}"/>
              </a:ext>
            </a:extLst>
          </p:cNvPr>
          <p:cNvSpPr txBox="1"/>
          <p:nvPr/>
        </p:nvSpPr>
        <p:spPr>
          <a:xfrm>
            <a:off x="7508076" y="4233282"/>
            <a:ext cx="3523606" cy="561692"/>
          </a:xfrm>
          <a:prstGeom prst="rect">
            <a:avLst/>
          </a:prstGeom>
          <a:noFill/>
        </p:spPr>
        <p:txBody>
          <a:bodyPr wrap="square" rtlCol="0">
            <a:spAutoFit/>
          </a:bodyPr>
          <a:lstStyle/>
          <a:p>
            <a:pPr algn="ctr">
              <a:spcBef>
                <a:spcPts val="300"/>
              </a:spcBef>
              <a:buClr>
                <a:srgbClr val="4472C4"/>
              </a:buClr>
            </a:pPr>
            <a:r>
              <a:rPr lang="es-EC" sz="1400" b="1">
                <a:latin typeface="Arial" panose="020B0604020202020204" pitchFamily="34" charset="0"/>
                <a:cs typeface="Arial" panose="020B0604020202020204" pitchFamily="34" charset="0"/>
              </a:rPr>
              <a:t>Docente Evaluador</a:t>
            </a:r>
          </a:p>
          <a:p>
            <a:pPr algn="ctr">
              <a:spcBef>
                <a:spcPts val="300"/>
              </a:spcBef>
              <a:buClr>
                <a:srgbClr val="4472C4"/>
              </a:buClr>
            </a:pPr>
            <a:r>
              <a:rPr lang="es-ES_tradnl" sz="1400">
                <a:latin typeface="Arial" panose="020B0604020202020204" pitchFamily="34" charset="0"/>
                <a:cs typeface="Arial" panose="020B0604020202020204" pitchFamily="34" charset="0"/>
              </a:rPr>
              <a:t>Ing. Padilla Almeida</a:t>
            </a:r>
            <a:r>
              <a:rPr lang="es-ES" sz="1400">
                <a:latin typeface="Arial" panose="020B0604020202020204" pitchFamily="34" charset="0"/>
                <a:cs typeface="Arial" panose="020B0604020202020204" pitchFamily="34" charset="0"/>
              </a:rPr>
              <a:t>, Oswaldo, </a:t>
            </a:r>
            <a:r>
              <a:rPr lang="es-ES_tradnl" sz="1400">
                <a:latin typeface="Arial" panose="020B0604020202020204" pitchFamily="34" charset="0"/>
                <a:cs typeface="Arial" panose="020B0604020202020204" pitchFamily="34" charset="0"/>
              </a:rPr>
              <a:t>PhD </a:t>
            </a:r>
            <a:endParaRPr lang="es-MX" sz="1400">
              <a:latin typeface="Arial" panose="020B0604020202020204" pitchFamily="34" charset="0"/>
              <a:cs typeface="Arial" panose="020B0604020202020204" pitchFamily="34" charset="0"/>
            </a:endParaRPr>
          </a:p>
        </p:txBody>
      </p:sp>
      <p:sp>
        <p:nvSpPr>
          <p:cNvPr id="13" name="CuadroTexto 12">
            <a:extLst>
              <a:ext uri="{FF2B5EF4-FFF2-40B4-BE49-F238E27FC236}">
                <a16:creationId xmlns:a16="http://schemas.microsoft.com/office/drawing/2014/main" id="{9C2B57FD-485C-4052-AF1D-A0B29D95D09F}"/>
              </a:ext>
            </a:extLst>
          </p:cNvPr>
          <p:cNvSpPr txBox="1"/>
          <p:nvPr/>
        </p:nvSpPr>
        <p:spPr>
          <a:xfrm>
            <a:off x="7687400" y="4852142"/>
            <a:ext cx="3344282" cy="561692"/>
          </a:xfrm>
          <a:prstGeom prst="rect">
            <a:avLst/>
          </a:prstGeom>
          <a:noFill/>
        </p:spPr>
        <p:txBody>
          <a:bodyPr wrap="square" rtlCol="0">
            <a:spAutoFit/>
          </a:bodyPr>
          <a:lstStyle/>
          <a:p>
            <a:pPr algn="ctr">
              <a:spcBef>
                <a:spcPts val="300"/>
              </a:spcBef>
              <a:buClr>
                <a:srgbClr val="4472C4"/>
              </a:buClr>
            </a:pPr>
            <a:r>
              <a:rPr lang="es-EC" sz="1400" b="1">
                <a:latin typeface="Arial" panose="020B0604020202020204" pitchFamily="34" charset="0"/>
                <a:cs typeface="Arial" panose="020B0604020202020204" pitchFamily="34" charset="0"/>
              </a:rPr>
              <a:t>Secretaria Académica</a:t>
            </a:r>
          </a:p>
          <a:p>
            <a:pPr algn="ctr">
              <a:spcBef>
                <a:spcPts val="300"/>
              </a:spcBef>
              <a:buClr>
                <a:srgbClr val="4472C4"/>
              </a:buClr>
            </a:pPr>
            <a:r>
              <a:rPr lang="es-EC" sz="1400">
                <a:latin typeface="Arial" panose="020B0604020202020204" pitchFamily="34" charset="0"/>
                <a:cs typeface="Arial" panose="020B0604020202020204" pitchFamily="34" charset="0"/>
              </a:rPr>
              <a:t>Ab. Benavides Guzmán, Michelle </a:t>
            </a:r>
            <a:endParaRPr lang="es-EC" sz="1400" b="1">
              <a:latin typeface="Arial" panose="020B0604020202020204" pitchFamily="34" charset="0"/>
              <a:cs typeface="Arial" panose="020B0604020202020204" pitchFamily="34" charset="0"/>
            </a:endParaRPr>
          </a:p>
        </p:txBody>
      </p:sp>
      <p:sp>
        <p:nvSpPr>
          <p:cNvPr id="14" name="CuadroTexto 13">
            <a:extLst>
              <a:ext uri="{FF2B5EF4-FFF2-40B4-BE49-F238E27FC236}">
                <a16:creationId xmlns:a16="http://schemas.microsoft.com/office/drawing/2014/main" id="{A1C5B091-339D-49F8-832D-61F4FE45AD5E}"/>
              </a:ext>
            </a:extLst>
          </p:cNvPr>
          <p:cNvSpPr txBox="1"/>
          <p:nvPr/>
        </p:nvSpPr>
        <p:spPr>
          <a:xfrm>
            <a:off x="222139" y="3730262"/>
            <a:ext cx="12192000" cy="338554"/>
          </a:xfrm>
          <a:prstGeom prst="rect">
            <a:avLst/>
          </a:prstGeom>
          <a:noFill/>
        </p:spPr>
        <p:txBody>
          <a:bodyPr wrap="square" rtlCol="0">
            <a:spAutoFit/>
          </a:bodyPr>
          <a:lstStyle/>
          <a:p>
            <a:pPr lvl="1" algn="ctr">
              <a:buClr>
                <a:srgbClr val="4472C4"/>
              </a:buClr>
            </a:pPr>
            <a:r>
              <a:rPr lang="es-EC" sz="1600" b="1">
                <a:latin typeface="Arial" panose="020B0604020202020204" pitchFamily="34" charset="0"/>
                <a:cs typeface="Arial" panose="020B0604020202020204" pitchFamily="34" charset="0"/>
              </a:rPr>
              <a:t>Colaboración de: </a:t>
            </a:r>
            <a:r>
              <a:rPr lang="es-ES" sz="1600">
                <a:latin typeface="Arial" panose="020B0604020202020204" pitchFamily="34" charset="0"/>
                <a:cs typeface="Arial" panose="020B0604020202020204" pitchFamily="34" charset="0"/>
              </a:rPr>
              <a:t>Ministerio del Ambiente, Agua y Transición Ecológica (MAATE)</a:t>
            </a:r>
            <a:endParaRPr lang="es-EC" sz="1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68111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2">
            <a:extLst>
              <a:ext uri="{FF2B5EF4-FFF2-40B4-BE49-F238E27FC236}">
                <a16:creationId xmlns:a16="http://schemas.microsoft.com/office/drawing/2014/main" id="{FB3BFD64-6881-1E96-AE1A-7624FED9A6FE}"/>
              </a:ext>
            </a:extLst>
          </p:cNvPr>
          <p:cNvSpPr>
            <a:spLocks noGrp="1"/>
          </p:cNvSpPr>
          <p:nvPr>
            <p:ph type="title"/>
          </p:nvPr>
        </p:nvSpPr>
        <p:spPr>
          <a:xfrm>
            <a:off x="127019" y="48420"/>
            <a:ext cx="10972800" cy="645078"/>
          </a:xfrm>
        </p:spPr>
        <p:txBody>
          <a:bodyPr/>
          <a:lstStyle/>
          <a:p>
            <a:pPr algn="l"/>
            <a:r>
              <a:rPr lang="es-EC" sz="2800" i="0">
                <a:ln w="0"/>
                <a:solidFill>
                  <a:schemeClr val="tx1"/>
                </a:solidFill>
                <a:effectLst>
                  <a:outerShdw blurRad="38100" dist="19050" dir="2700000" algn="tl" rotWithShape="0">
                    <a:schemeClr val="dk1">
                      <a:alpha val="40000"/>
                    </a:schemeClr>
                  </a:outerShdw>
                </a:effectLst>
              </a:rPr>
              <a:t>METODOLOGÍA</a:t>
            </a:r>
          </a:p>
        </p:txBody>
      </p:sp>
      <p:graphicFrame>
        <p:nvGraphicFramePr>
          <p:cNvPr id="27" name="Diagrama 26">
            <a:extLst>
              <a:ext uri="{FF2B5EF4-FFF2-40B4-BE49-F238E27FC236}">
                <a16:creationId xmlns:a16="http://schemas.microsoft.com/office/drawing/2014/main" id="{E4200A9F-0EE5-FD00-1785-99F073388662}"/>
              </a:ext>
            </a:extLst>
          </p:cNvPr>
          <p:cNvGraphicFramePr/>
          <p:nvPr>
            <p:extLst>
              <p:ext uri="{D42A27DB-BD31-4B8C-83A1-F6EECF244321}">
                <p14:modId xmlns:p14="http://schemas.microsoft.com/office/powerpoint/2010/main" val="3769436072"/>
              </p:ext>
            </p:extLst>
          </p:nvPr>
        </p:nvGraphicFramePr>
        <p:xfrm>
          <a:off x="-1300899" y="370959"/>
          <a:ext cx="9851009" cy="55585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Imagen 8">
            <a:extLst>
              <a:ext uri="{FF2B5EF4-FFF2-40B4-BE49-F238E27FC236}">
                <a16:creationId xmlns:a16="http://schemas.microsoft.com/office/drawing/2014/main" id="{2EEFBFFF-DA9A-41F1-978B-CFE3783ABB84}"/>
              </a:ext>
            </a:extLst>
          </p:cNvPr>
          <p:cNvPicPr/>
          <p:nvPr/>
        </p:nvPicPr>
        <p:blipFill rotWithShape="1">
          <a:blip r:embed="rId7"/>
          <a:srcRect l="1418" t="28508" r="14407" b="21609"/>
          <a:stretch/>
        </p:blipFill>
        <p:spPr>
          <a:xfrm>
            <a:off x="6950759" y="4075209"/>
            <a:ext cx="3490957" cy="1280781"/>
          </a:xfrm>
          <a:prstGeom prst="rect">
            <a:avLst/>
          </a:prstGeom>
          <a:ln w="9525">
            <a:solidFill>
              <a:schemeClr val="tx1"/>
            </a:solidFill>
          </a:ln>
        </p:spPr>
      </p:pic>
      <p:pic>
        <p:nvPicPr>
          <p:cNvPr id="10" name="Imagen 9">
            <a:extLst>
              <a:ext uri="{FF2B5EF4-FFF2-40B4-BE49-F238E27FC236}">
                <a16:creationId xmlns:a16="http://schemas.microsoft.com/office/drawing/2014/main" id="{9F96D230-2655-4789-A803-608E6BA8DA0A}"/>
              </a:ext>
            </a:extLst>
          </p:cNvPr>
          <p:cNvPicPr/>
          <p:nvPr/>
        </p:nvPicPr>
        <p:blipFill>
          <a:blip r:embed="rId8">
            <a:extLst>
              <a:ext uri="{28A0092B-C50C-407E-A947-70E740481C1C}">
                <a14:useLocalDpi xmlns:a14="http://schemas.microsoft.com/office/drawing/2010/main" val="0"/>
              </a:ext>
            </a:extLst>
          </a:blip>
          <a:stretch>
            <a:fillRect/>
          </a:stretch>
        </p:blipFill>
        <p:spPr>
          <a:xfrm>
            <a:off x="6950759" y="693498"/>
            <a:ext cx="4411143" cy="3059172"/>
          </a:xfrm>
          <a:prstGeom prst="rect">
            <a:avLst/>
          </a:prstGeom>
        </p:spPr>
      </p:pic>
      <p:pic>
        <p:nvPicPr>
          <p:cNvPr id="8" name="Imagen 7" descr="Diagrama&#10;&#10;Descripción generada automáticamente">
            <a:extLst>
              <a:ext uri="{FF2B5EF4-FFF2-40B4-BE49-F238E27FC236}">
                <a16:creationId xmlns:a16="http://schemas.microsoft.com/office/drawing/2014/main" id="{9D47755B-D4B2-4C34-8937-38F401B32A05}"/>
              </a:ext>
            </a:extLst>
          </p:cNvPr>
          <p:cNvPicPr/>
          <p:nvPr/>
        </p:nvPicPr>
        <p:blipFill rotWithShape="1">
          <a:blip r:embed="rId9">
            <a:extLst>
              <a:ext uri="{28A0092B-C50C-407E-A947-70E740481C1C}">
                <a14:useLocalDpi xmlns:a14="http://schemas.microsoft.com/office/drawing/2010/main" val="0"/>
              </a:ext>
            </a:extLst>
          </a:blip>
          <a:srcRect l="59058" t="69433"/>
          <a:stretch/>
        </p:blipFill>
        <p:spPr>
          <a:xfrm>
            <a:off x="10557510" y="4075208"/>
            <a:ext cx="1420248" cy="1280781"/>
          </a:xfrm>
          <a:prstGeom prst="rect">
            <a:avLst/>
          </a:prstGeom>
          <a:ln w="6350">
            <a:solidFill>
              <a:schemeClr val="tx1"/>
            </a:solidFill>
          </a:ln>
        </p:spPr>
      </p:pic>
    </p:spTree>
    <p:extLst>
      <p:ext uri="{BB962C8B-B14F-4D97-AF65-F5344CB8AC3E}">
        <p14:creationId xmlns:p14="http://schemas.microsoft.com/office/powerpoint/2010/main" val="41586546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2">
            <a:extLst>
              <a:ext uri="{FF2B5EF4-FFF2-40B4-BE49-F238E27FC236}">
                <a16:creationId xmlns:a16="http://schemas.microsoft.com/office/drawing/2014/main" id="{FB3BFD64-6881-1E96-AE1A-7624FED9A6FE}"/>
              </a:ext>
            </a:extLst>
          </p:cNvPr>
          <p:cNvSpPr>
            <a:spLocks noGrp="1"/>
          </p:cNvSpPr>
          <p:nvPr>
            <p:ph type="title"/>
          </p:nvPr>
        </p:nvSpPr>
        <p:spPr>
          <a:xfrm>
            <a:off x="132279" y="34908"/>
            <a:ext cx="10972800" cy="645078"/>
          </a:xfrm>
        </p:spPr>
        <p:txBody>
          <a:bodyPr/>
          <a:lstStyle/>
          <a:p>
            <a:pPr algn="l"/>
            <a:r>
              <a:rPr lang="es-EC" b="0" i="0" dirty="0">
                <a:ln w="0"/>
                <a:solidFill>
                  <a:schemeClr val="tx1"/>
                </a:solidFill>
                <a:effectLst>
                  <a:outerShdw blurRad="38100" dist="19050" dir="2700000" algn="tl" rotWithShape="0">
                    <a:schemeClr val="dk1">
                      <a:alpha val="40000"/>
                    </a:schemeClr>
                  </a:outerShdw>
                </a:effectLst>
              </a:rPr>
              <a:t>METODOLOGÍA</a:t>
            </a:r>
          </a:p>
        </p:txBody>
      </p:sp>
      <p:graphicFrame>
        <p:nvGraphicFramePr>
          <p:cNvPr id="2" name="Diagrama 1">
            <a:extLst>
              <a:ext uri="{FF2B5EF4-FFF2-40B4-BE49-F238E27FC236}">
                <a16:creationId xmlns:a16="http://schemas.microsoft.com/office/drawing/2014/main" id="{16E297AC-D299-42DD-83C4-DC0BD704EFE1}"/>
              </a:ext>
            </a:extLst>
          </p:cNvPr>
          <p:cNvGraphicFramePr/>
          <p:nvPr>
            <p:extLst>
              <p:ext uri="{D42A27DB-BD31-4B8C-83A1-F6EECF244321}">
                <p14:modId xmlns:p14="http://schemas.microsoft.com/office/powerpoint/2010/main" val="2626867271"/>
              </p:ext>
            </p:extLst>
          </p:nvPr>
        </p:nvGraphicFramePr>
        <p:xfrm>
          <a:off x="3047803" y="821888"/>
          <a:ext cx="3143918" cy="3946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Diagrama 2">
            <a:extLst>
              <a:ext uri="{FF2B5EF4-FFF2-40B4-BE49-F238E27FC236}">
                <a16:creationId xmlns:a16="http://schemas.microsoft.com/office/drawing/2014/main" id="{4D1F1BAD-9FAF-4383-96E6-8BD98D2F9C3D}"/>
              </a:ext>
            </a:extLst>
          </p:cNvPr>
          <p:cNvGraphicFramePr/>
          <p:nvPr>
            <p:extLst>
              <p:ext uri="{D42A27DB-BD31-4B8C-83A1-F6EECF244321}">
                <p14:modId xmlns:p14="http://schemas.microsoft.com/office/powerpoint/2010/main" val="3409664009"/>
              </p:ext>
            </p:extLst>
          </p:nvPr>
        </p:nvGraphicFramePr>
        <p:xfrm>
          <a:off x="7182440" y="768914"/>
          <a:ext cx="4817882" cy="39467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028" name="Picture 4">
            <a:extLst>
              <a:ext uri="{FF2B5EF4-FFF2-40B4-BE49-F238E27FC236}">
                <a16:creationId xmlns:a16="http://schemas.microsoft.com/office/drawing/2014/main" id="{B1347423-6525-14E0-88A5-AB6C8A81D26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42028" y="1671483"/>
            <a:ext cx="9448800" cy="4121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3572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a:extLst>
              <a:ext uri="{FF2B5EF4-FFF2-40B4-BE49-F238E27FC236}">
                <a16:creationId xmlns:a16="http://schemas.microsoft.com/office/drawing/2014/main" id="{4D1F1BAD-9FAF-4383-96E6-8BD98D2F9C3D}"/>
              </a:ext>
            </a:extLst>
          </p:cNvPr>
          <p:cNvGraphicFramePr/>
          <p:nvPr>
            <p:extLst>
              <p:ext uri="{D42A27DB-BD31-4B8C-83A1-F6EECF244321}">
                <p14:modId xmlns:p14="http://schemas.microsoft.com/office/powerpoint/2010/main" val="1087019835"/>
              </p:ext>
            </p:extLst>
          </p:nvPr>
        </p:nvGraphicFramePr>
        <p:xfrm>
          <a:off x="10284178" y="170873"/>
          <a:ext cx="1569388" cy="4161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 name="Imagen 11">
            <a:extLst>
              <a:ext uri="{FF2B5EF4-FFF2-40B4-BE49-F238E27FC236}">
                <a16:creationId xmlns:a16="http://schemas.microsoft.com/office/drawing/2014/main" id="{2E2CFACA-B95E-4EE8-C547-2FBF6D088220}"/>
              </a:ext>
            </a:extLst>
          </p:cNvPr>
          <p:cNvPicPr>
            <a:picLocks noChangeAspect="1"/>
          </p:cNvPicPr>
          <p:nvPr/>
        </p:nvPicPr>
        <p:blipFill>
          <a:blip r:embed="rId7"/>
          <a:stretch>
            <a:fillRect/>
          </a:stretch>
        </p:blipFill>
        <p:spPr>
          <a:xfrm>
            <a:off x="1230842" y="0"/>
            <a:ext cx="9391650" cy="6381750"/>
          </a:xfrm>
          <a:prstGeom prst="rect">
            <a:avLst/>
          </a:prstGeom>
        </p:spPr>
      </p:pic>
    </p:spTree>
    <p:extLst>
      <p:ext uri="{BB962C8B-B14F-4D97-AF65-F5344CB8AC3E}">
        <p14:creationId xmlns:p14="http://schemas.microsoft.com/office/powerpoint/2010/main" val="11249103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a:extLst>
              <a:ext uri="{FF2B5EF4-FFF2-40B4-BE49-F238E27FC236}">
                <a16:creationId xmlns:a16="http://schemas.microsoft.com/office/drawing/2014/main" id="{4D1F1BAD-9FAF-4383-96E6-8BD98D2F9C3D}"/>
              </a:ext>
            </a:extLst>
          </p:cNvPr>
          <p:cNvGraphicFramePr/>
          <p:nvPr>
            <p:extLst>
              <p:ext uri="{D42A27DB-BD31-4B8C-83A1-F6EECF244321}">
                <p14:modId xmlns:p14="http://schemas.microsoft.com/office/powerpoint/2010/main" val="1387199095"/>
              </p:ext>
            </p:extLst>
          </p:nvPr>
        </p:nvGraphicFramePr>
        <p:xfrm>
          <a:off x="10284178" y="170873"/>
          <a:ext cx="1569388" cy="4161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ítulo 2">
            <a:extLst>
              <a:ext uri="{FF2B5EF4-FFF2-40B4-BE49-F238E27FC236}">
                <a16:creationId xmlns:a16="http://schemas.microsoft.com/office/drawing/2014/main" id="{7054149F-D4A8-4E40-9DA2-B3DFFF7BCF92}"/>
              </a:ext>
            </a:extLst>
          </p:cNvPr>
          <p:cNvSpPr>
            <a:spLocks noGrp="1"/>
          </p:cNvSpPr>
          <p:nvPr>
            <p:ph type="title"/>
          </p:nvPr>
        </p:nvSpPr>
        <p:spPr>
          <a:xfrm>
            <a:off x="188031" y="0"/>
            <a:ext cx="10972800" cy="645078"/>
          </a:xfrm>
        </p:spPr>
        <p:txBody>
          <a:bodyPr/>
          <a:lstStyle/>
          <a:p>
            <a:pPr algn="l"/>
            <a:r>
              <a:rPr lang="es-EC" sz="2800" i="0">
                <a:ln w="0"/>
                <a:solidFill>
                  <a:schemeClr val="tx1"/>
                </a:solidFill>
                <a:effectLst>
                  <a:outerShdw blurRad="38100" dist="19050" dir="2700000" algn="tl" rotWithShape="0">
                    <a:schemeClr val="dk1">
                      <a:alpha val="40000"/>
                    </a:schemeClr>
                  </a:outerShdw>
                </a:effectLst>
              </a:rPr>
              <a:t>METODOLOGÍA</a:t>
            </a:r>
          </a:p>
        </p:txBody>
      </p:sp>
      <p:pic>
        <p:nvPicPr>
          <p:cNvPr id="9" name="Imagen 8">
            <a:extLst>
              <a:ext uri="{FF2B5EF4-FFF2-40B4-BE49-F238E27FC236}">
                <a16:creationId xmlns:a16="http://schemas.microsoft.com/office/drawing/2014/main" id="{02D2A297-0BD8-2C8F-DF47-F81BC67A2609}"/>
              </a:ext>
            </a:extLst>
          </p:cNvPr>
          <p:cNvPicPr>
            <a:picLocks noChangeAspect="1"/>
          </p:cNvPicPr>
          <p:nvPr/>
        </p:nvPicPr>
        <p:blipFill>
          <a:blip r:embed="rId7"/>
          <a:stretch>
            <a:fillRect/>
          </a:stretch>
        </p:blipFill>
        <p:spPr>
          <a:xfrm>
            <a:off x="419100" y="500062"/>
            <a:ext cx="11353800" cy="5857875"/>
          </a:xfrm>
          <a:prstGeom prst="rect">
            <a:avLst/>
          </a:prstGeom>
        </p:spPr>
      </p:pic>
    </p:spTree>
    <p:extLst>
      <p:ext uri="{BB962C8B-B14F-4D97-AF65-F5344CB8AC3E}">
        <p14:creationId xmlns:p14="http://schemas.microsoft.com/office/powerpoint/2010/main" val="14462353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a:extLst>
              <a:ext uri="{FF2B5EF4-FFF2-40B4-BE49-F238E27FC236}">
                <a16:creationId xmlns:a16="http://schemas.microsoft.com/office/drawing/2014/main" id="{4D1F1BAD-9FAF-4383-96E6-8BD98D2F9C3D}"/>
              </a:ext>
            </a:extLst>
          </p:cNvPr>
          <p:cNvGraphicFramePr/>
          <p:nvPr>
            <p:extLst>
              <p:ext uri="{D42A27DB-BD31-4B8C-83A1-F6EECF244321}">
                <p14:modId xmlns:p14="http://schemas.microsoft.com/office/powerpoint/2010/main" val="1062842951"/>
              </p:ext>
            </p:extLst>
          </p:nvPr>
        </p:nvGraphicFramePr>
        <p:xfrm>
          <a:off x="10463425" y="101601"/>
          <a:ext cx="1491508" cy="3838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Imagen 9">
            <a:extLst>
              <a:ext uri="{FF2B5EF4-FFF2-40B4-BE49-F238E27FC236}">
                <a16:creationId xmlns:a16="http://schemas.microsoft.com/office/drawing/2014/main" id="{ABBAF20F-2911-7516-F39A-2CF78DF78794}"/>
              </a:ext>
            </a:extLst>
          </p:cNvPr>
          <p:cNvPicPr>
            <a:picLocks noChangeAspect="1"/>
          </p:cNvPicPr>
          <p:nvPr/>
        </p:nvPicPr>
        <p:blipFill>
          <a:blip r:embed="rId7"/>
          <a:stretch>
            <a:fillRect/>
          </a:stretch>
        </p:blipFill>
        <p:spPr>
          <a:xfrm>
            <a:off x="684703" y="117534"/>
            <a:ext cx="9083185" cy="6644509"/>
          </a:xfrm>
          <a:prstGeom prst="rect">
            <a:avLst/>
          </a:prstGeom>
        </p:spPr>
      </p:pic>
    </p:spTree>
    <p:extLst>
      <p:ext uri="{BB962C8B-B14F-4D97-AF65-F5344CB8AC3E}">
        <p14:creationId xmlns:p14="http://schemas.microsoft.com/office/powerpoint/2010/main" val="15234759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2">
            <a:extLst>
              <a:ext uri="{FF2B5EF4-FFF2-40B4-BE49-F238E27FC236}">
                <a16:creationId xmlns:a16="http://schemas.microsoft.com/office/drawing/2014/main" id="{FB3BFD64-6881-1E96-AE1A-7624FED9A6FE}"/>
              </a:ext>
            </a:extLst>
          </p:cNvPr>
          <p:cNvSpPr>
            <a:spLocks noGrp="1"/>
          </p:cNvSpPr>
          <p:nvPr>
            <p:ph type="title"/>
          </p:nvPr>
        </p:nvSpPr>
        <p:spPr>
          <a:xfrm>
            <a:off x="188031" y="0"/>
            <a:ext cx="10972800" cy="645078"/>
          </a:xfrm>
        </p:spPr>
        <p:txBody>
          <a:bodyPr/>
          <a:lstStyle/>
          <a:p>
            <a:pPr algn="l"/>
            <a:r>
              <a:rPr lang="es-EC" sz="2800" i="0">
                <a:ln w="0"/>
                <a:solidFill>
                  <a:schemeClr val="tx1"/>
                </a:solidFill>
                <a:effectLst>
                  <a:outerShdw blurRad="38100" dist="19050" dir="2700000" algn="tl" rotWithShape="0">
                    <a:schemeClr val="dk1">
                      <a:alpha val="40000"/>
                    </a:schemeClr>
                  </a:outerShdw>
                </a:effectLst>
              </a:rPr>
              <a:t>METODOLOGÍA</a:t>
            </a:r>
          </a:p>
        </p:txBody>
      </p:sp>
      <p:pic>
        <p:nvPicPr>
          <p:cNvPr id="7" name="Imagen 6">
            <a:extLst>
              <a:ext uri="{FF2B5EF4-FFF2-40B4-BE49-F238E27FC236}">
                <a16:creationId xmlns:a16="http://schemas.microsoft.com/office/drawing/2014/main" id="{A6FB4BFE-1269-528F-1ED5-980A3E69AE76}"/>
              </a:ext>
            </a:extLst>
          </p:cNvPr>
          <p:cNvPicPr>
            <a:picLocks noChangeAspect="1"/>
          </p:cNvPicPr>
          <p:nvPr/>
        </p:nvPicPr>
        <p:blipFill>
          <a:blip r:embed="rId2"/>
          <a:stretch>
            <a:fillRect/>
          </a:stretch>
        </p:blipFill>
        <p:spPr>
          <a:xfrm>
            <a:off x="8675338" y="967112"/>
            <a:ext cx="3097213" cy="2461888"/>
          </a:xfrm>
          <a:prstGeom prst="rect">
            <a:avLst/>
          </a:prstGeom>
        </p:spPr>
      </p:pic>
      <p:pic>
        <p:nvPicPr>
          <p:cNvPr id="12" name="Imagen 11">
            <a:extLst>
              <a:ext uri="{FF2B5EF4-FFF2-40B4-BE49-F238E27FC236}">
                <a16:creationId xmlns:a16="http://schemas.microsoft.com/office/drawing/2014/main" id="{1A23C071-092D-0BB2-AC9C-87A5C980462F}"/>
              </a:ext>
            </a:extLst>
          </p:cNvPr>
          <p:cNvPicPr>
            <a:picLocks noChangeAspect="1"/>
          </p:cNvPicPr>
          <p:nvPr/>
        </p:nvPicPr>
        <p:blipFill>
          <a:blip r:embed="rId3"/>
          <a:stretch>
            <a:fillRect/>
          </a:stretch>
        </p:blipFill>
        <p:spPr>
          <a:xfrm>
            <a:off x="560389" y="2389561"/>
            <a:ext cx="2755724" cy="2145761"/>
          </a:xfrm>
          <a:prstGeom prst="rect">
            <a:avLst/>
          </a:prstGeom>
        </p:spPr>
      </p:pic>
      <p:graphicFrame>
        <p:nvGraphicFramePr>
          <p:cNvPr id="15" name="Tabla 14">
            <a:extLst>
              <a:ext uri="{FF2B5EF4-FFF2-40B4-BE49-F238E27FC236}">
                <a16:creationId xmlns:a16="http://schemas.microsoft.com/office/drawing/2014/main" id="{3143A18D-C25E-9088-15DE-1C429EA0E646}"/>
              </a:ext>
            </a:extLst>
          </p:cNvPr>
          <p:cNvGraphicFramePr>
            <a:graphicFrameLocks noGrp="1"/>
          </p:cNvGraphicFramePr>
          <p:nvPr>
            <p:extLst>
              <p:ext uri="{D42A27DB-BD31-4B8C-83A1-F6EECF244321}">
                <p14:modId xmlns:p14="http://schemas.microsoft.com/office/powerpoint/2010/main" val="4004162920"/>
              </p:ext>
            </p:extLst>
          </p:nvPr>
        </p:nvGraphicFramePr>
        <p:xfrm>
          <a:off x="9636831" y="4770427"/>
          <a:ext cx="1524000" cy="771525"/>
        </p:xfrm>
        <a:graphic>
          <a:graphicData uri="http://schemas.openxmlformats.org/drawingml/2006/table">
            <a:tbl>
              <a:tblPr>
                <a:tableStyleId>{5C22544A-7EE6-4342-B048-85BDC9FD1C3A}</a:tableStyleId>
              </a:tblPr>
              <a:tblGrid>
                <a:gridCol w="762000">
                  <a:extLst>
                    <a:ext uri="{9D8B030D-6E8A-4147-A177-3AD203B41FA5}">
                      <a16:colId xmlns:a16="http://schemas.microsoft.com/office/drawing/2014/main" val="1238290889"/>
                    </a:ext>
                  </a:extLst>
                </a:gridCol>
                <a:gridCol w="762000">
                  <a:extLst>
                    <a:ext uri="{9D8B030D-6E8A-4147-A177-3AD203B41FA5}">
                      <a16:colId xmlns:a16="http://schemas.microsoft.com/office/drawing/2014/main" val="3986209877"/>
                    </a:ext>
                  </a:extLst>
                </a:gridCol>
              </a:tblGrid>
              <a:tr h="200025">
                <a:tc>
                  <a:txBody>
                    <a:bodyPr/>
                    <a:lstStyle/>
                    <a:p>
                      <a:pPr algn="ctr" fontAlgn="ctr"/>
                      <a:r>
                        <a:rPr lang="en-US" sz="1100" u="none" strike="noStrike">
                          <a:effectLst/>
                        </a:rPr>
                        <a:t>PLANTA</a:t>
                      </a:r>
                      <a:endParaRPr lang="en-US" sz="1100" b="0" i="0" u="none" strike="noStrike">
                        <a:solidFill>
                          <a:srgbClr val="000000"/>
                        </a:solidFill>
                        <a:effectLst/>
                        <a:latin typeface="Calibri" panose="020F0502020204030204" pitchFamily="34" charset="0"/>
                      </a:endParaRPr>
                    </a:p>
                  </a:txBody>
                  <a:tcPr marL="9525" marR="9525" marT="9525" marB="0" anchor="ctr">
                    <a:solidFill>
                      <a:schemeClr val="accent3">
                        <a:lumMod val="60000"/>
                        <a:lumOff val="40000"/>
                      </a:schemeClr>
                    </a:solidFill>
                  </a:tcPr>
                </a:tc>
                <a:tc>
                  <a:txBody>
                    <a:bodyPr/>
                    <a:lstStyle/>
                    <a:p>
                      <a:pPr algn="ctr" fontAlgn="ctr"/>
                      <a:r>
                        <a:rPr lang="en-US" sz="1100" u="none" strike="noStrike">
                          <a:effectLst/>
                        </a:rPr>
                        <a:t>ÁREA (ha)</a:t>
                      </a:r>
                      <a:endParaRPr lang="en-US" sz="1100" b="0" i="0" u="none" strike="noStrike">
                        <a:solidFill>
                          <a:srgbClr val="000000"/>
                        </a:solidFill>
                        <a:effectLst/>
                        <a:latin typeface="Calibri" panose="020F0502020204030204" pitchFamily="34" charset="0"/>
                      </a:endParaRPr>
                    </a:p>
                  </a:txBody>
                  <a:tcPr marL="9525" marR="9525" marT="9525" marB="0" anchor="ctr">
                    <a:solidFill>
                      <a:schemeClr val="accent3">
                        <a:lumMod val="60000"/>
                        <a:lumOff val="40000"/>
                      </a:schemeClr>
                    </a:solidFill>
                  </a:tcPr>
                </a:tc>
                <a:extLst>
                  <a:ext uri="{0D108BD9-81ED-4DB2-BD59-A6C34878D82A}">
                    <a16:rowId xmlns:a16="http://schemas.microsoft.com/office/drawing/2014/main" val="201983063"/>
                  </a:ext>
                </a:extLst>
              </a:tr>
              <a:tr h="190500">
                <a:tc>
                  <a:txBody>
                    <a:bodyPr/>
                    <a:lstStyle/>
                    <a:p>
                      <a:pPr algn="ctr" fontAlgn="ctr"/>
                      <a:r>
                        <a:rPr lang="en-US" sz="1100" u="none" strike="noStrike">
                          <a:effectLst/>
                        </a:rPr>
                        <a:t>CUENCA </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u="none" strike="noStrike">
                          <a:effectLst/>
                        </a:rPr>
                        <a:t>4</a:t>
                      </a:r>
                      <a:endParaRPr lang="en-US"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141297338"/>
                  </a:ext>
                </a:extLst>
              </a:tr>
              <a:tr h="190500">
                <a:tc>
                  <a:txBody>
                    <a:bodyPr/>
                    <a:lstStyle/>
                    <a:p>
                      <a:pPr algn="ctr" fontAlgn="ctr"/>
                      <a:r>
                        <a:rPr lang="en-US" sz="1100" u="none" strike="noStrike">
                          <a:effectLst/>
                        </a:rPr>
                        <a:t>AMBATO</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u="none" strike="noStrike">
                          <a:effectLst/>
                        </a:rPr>
                        <a:t>3</a:t>
                      </a:r>
                      <a:endParaRPr lang="en-US"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670733711"/>
                  </a:ext>
                </a:extLst>
              </a:tr>
              <a:tr h="190500">
                <a:tc>
                  <a:txBody>
                    <a:bodyPr/>
                    <a:lstStyle/>
                    <a:p>
                      <a:pPr algn="ctr" fontAlgn="ctr"/>
                      <a:r>
                        <a:rPr lang="en-US" sz="1100" u="none" strike="noStrike">
                          <a:effectLst/>
                        </a:rPr>
                        <a:t>MODELO</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u="none" strike="noStrike">
                          <a:effectLst/>
                        </a:rPr>
                        <a:t>8</a:t>
                      </a:r>
                      <a:endParaRPr lang="en-US"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639006442"/>
                  </a:ext>
                </a:extLst>
              </a:tr>
            </a:tbl>
          </a:graphicData>
        </a:graphic>
      </p:graphicFrame>
      <p:pic>
        <p:nvPicPr>
          <p:cNvPr id="3" name="Imagen 2">
            <a:extLst>
              <a:ext uri="{FF2B5EF4-FFF2-40B4-BE49-F238E27FC236}">
                <a16:creationId xmlns:a16="http://schemas.microsoft.com/office/drawing/2014/main" id="{026BF89F-CDCB-E9F8-37CA-CC6768B24CAD}"/>
              </a:ext>
            </a:extLst>
          </p:cNvPr>
          <p:cNvPicPr>
            <a:picLocks noChangeAspect="1"/>
          </p:cNvPicPr>
          <p:nvPr/>
        </p:nvPicPr>
        <p:blipFill>
          <a:blip r:embed="rId4"/>
          <a:stretch>
            <a:fillRect/>
          </a:stretch>
        </p:blipFill>
        <p:spPr>
          <a:xfrm>
            <a:off x="3135491" y="243167"/>
            <a:ext cx="5689600" cy="6438550"/>
          </a:xfrm>
          <a:prstGeom prst="rect">
            <a:avLst/>
          </a:prstGeom>
        </p:spPr>
      </p:pic>
      <p:cxnSp>
        <p:nvCxnSpPr>
          <p:cNvPr id="5" name="Conector: angular 4">
            <a:extLst>
              <a:ext uri="{FF2B5EF4-FFF2-40B4-BE49-F238E27FC236}">
                <a16:creationId xmlns:a16="http://schemas.microsoft.com/office/drawing/2014/main" id="{A88F3F86-9DFE-296A-88E6-2E81F63C2D00}"/>
              </a:ext>
            </a:extLst>
          </p:cNvPr>
          <p:cNvCxnSpPr/>
          <p:nvPr/>
        </p:nvCxnSpPr>
        <p:spPr>
          <a:xfrm flipV="1">
            <a:off x="7631289" y="2980267"/>
            <a:ext cx="1044049" cy="891822"/>
          </a:xfrm>
          <a:prstGeom prst="bent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8" name="Conector: angular 7">
            <a:extLst>
              <a:ext uri="{FF2B5EF4-FFF2-40B4-BE49-F238E27FC236}">
                <a16:creationId xmlns:a16="http://schemas.microsoft.com/office/drawing/2014/main" id="{A9F081FB-4933-AED6-E0F6-930415D9F588}"/>
              </a:ext>
            </a:extLst>
          </p:cNvPr>
          <p:cNvCxnSpPr>
            <a:cxnSpLocks/>
            <a:endCxn id="12" idx="2"/>
          </p:cNvCxnSpPr>
          <p:nvPr/>
        </p:nvCxnSpPr>
        <p:spPr>
          <a:xfrm rot="10800000">
            <a:off x="1938251" y="4535322"/>
            <a:ext cx="3153040" cy="1865478"/>
          </a:xfrm>
          <a:prstGeom prst="bentConnector2">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718391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a:extLst>
              <a:ext uri="{FF2B5EF4-FFF2-40B4-BE49-F238E27FC236}">
                <a16:creationId xmlns:a16="http://schemas.microsoft.com/office/drawing/2014/main" id="{0707F270-7597-4141-8D66-3878DED55FA4}"/>
              </a:ext>
            </a:extLst>
          </p:cNvPr>
          <p:cNvPicPr>
            <a:picLocks noChangeAspect="1"/>
          </p:cNvPicPr>
          <p:nvPr/>
        </p:nvPicPr>
        <p:blipFill rotWithShape="1">
          <a:blip r:embed="rId2">
            <a:extLst>
              <a:ext uri="{28A0092B-C50C-407E-A947-70E740481C1C}">
                <a14:useLocalDpi xmlns:a14="http://schemas.microsoft.com/office/drawing/2010/main" val="0"/>
              </a:ext>
            </a:extLst>
          </a:blip>
          <a:srcRect l="4308" t="25842" r="15787" b="44524"/>
          <a:stretch/>
        </p:blipFill>
        <p:spPr>
          <a:xfrm>
            <a:off x="6762597" y="3728702"/>
            <a:ext cx="4856539" cy="2545863"/>
          </a:xfrm>
          <a:prstGeom prst="rect">
            <a:avLst/>
          </a:prstGeom>
        </p:spPr>
      </p:pic>
      <p:sp>
        <p:nvSpPr>
          <p:cNvPr id="11" name="Título 2">
            <a:extLst>
              <a:ext uri="{FF2B5EF4-FFF2-40B4-BE49-F238E27FC236}">
                <a16:creationId xmlns:a16="http://schemas.microsoft.com/office/drawing/2014/main" id="{FB3BFD64-6881-1E96-AE1A-7624FED9A6FE}"/>
              </a:ext>
            </a:extLst>
          </p:cNvPr>
          <p:cNvSpPr>
            <a:spLocks noGrp="1"/>
          </p:cNvSpPr>
          <p:nvPr>
            <p:ph type="title"/>
          </p:nvPr>
        </p:nvSpPr>
        <p:spPr>
          <a:xfrm>
            <a:off x="89311" y="48420"/>
            <a:ext cx="10972800" cy="645078"/>
          </a:xfrm>
        </p:spPr>
        <p:txBody>
          <a:bodyPr/>
          <a:lstStyle/>
          <a:p>
            <a:pPr algn="l"/>
            <a:r>
              <a:rPr lang="es-EC" sz="2800" i="0">
                <a:ln w="0"/>
                <a:solidFill>
                  <a:schemeClr val="tx1"/>
                </a:solidFill>
                <a:effectLst>
                  <a:outerShdw blurRad="38100" dist="19050" dir="2700000" algn="tl" rotWithShape="0">
                    <a:schemeClr val="dk1">
                      <a:alpha val="40000"/>
                    </a:schemeClr>
                  </a:outerShdw>
                </a:effectLst>
              </a:rPr>
              <a:t>METODOLOGÍA</a:t>
            </a:r>
          </a:p>
        </p:txBody>
      </p:sp>
      <p:graphicFrame>
        <p:nvGraphicFramePr>
          <p:cNvPr id="4" name="Diagrama 3">
            <a:extLst>
              <a:ext uri="{FF2B5EF4-FFF2-40B4-BE49-F238E27FC236}">
                <a16:creationId xmlns:a16="http://schemas.microsoft.com/office/drawing/2014/main" id="{05FCD31B-A991-42A1-8924-A994E59E5DB7}"/>
              </a:ext>
            </a:extLst>
          </p:cNvPr>
          <p:cNvGraphicFramePr/>
          <p:nvPr>
            <p:extLst>
              <p:ext uri="{D42A27DB-BD31-4B8C-83A1-F6EECF244321}">
                <p14:modId xmlns:p14="http://schemas.microsoft.com/office/powerpoint/2010/main" val="2926786123"/>
              </p:ext>
            </p:extLst>
          </p:nvPr>
        </p:nvGraphicFramePr>
        <p:xfrm>
          <a:off x="3073138" y="593654"/>
          <a:ext cx="6748022" cy="3341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0" name="Grupo 9">
            <a:extLst>
              <a:ext uri="{FF2B5EF4-FFF2-40B4-BE49-F238E27FC236}">
                <a16:creationId xmlns:a16="http://schemas.microsoft.com/office/drawing/2014/main" id="{8EBCF9A2-8C3F-4751-B835-270A23122742}"/>
              </a:ext>
            </a:extLst>
          </p:cNvPr>
          <p:cNvGrpSpPr/>
          <p:nvPr/>
        </p:nvGrpSpPr>
        <p:grpSpPr>
          <a:xfrm>
            <a:off x="7170261" y="198292"/>
            <a:ext cx="4817882" cy="327600"/>
            <a:chOff x="0" y="67070"/>
            <a:chExt cx="4817882" cy="327600"/>
          </a:xfrm>
        </p:grpSpPr>
        <p:sp>
          <p:nvSpPr>
            <p:cNvPr id="12" name="Rectángulo: esquinas redondeadas 11">
              <a:extLst>
                <a:ext uri="{FF2B5EF4-FFF2-40B4-BE49-F238E27FC236}">
                  <a16:creationId xmlns:a16="http://schemas.microsoft.com/office/drawing/2014/main" id="{7FCDAAE1-5E80-45B4-B80C-3EDC828E6DAD}"/>
                </a:ext>
              </a:extLst>
            </p:cNvPr>
            <p:cNvSpPr/>
            <p:nvPr/>
          </p:nvSpPr>
          <p:spPr>
            <a:xfrm>
              <a:off x="0" y="67070"/>
              <a:ext cx="4817882" cy="327600"/>
            </a:xfrm>
            <a:prstGeom prst="roundRect">
              <a:avLst/>
            </a:pr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sp>
          <p:nvSpPr>
            <p:cNvPr id="13" name="Rectángulo: esquinas redondeadas 4">
              <a:extLst>
                <a:ext uri="{FF2B5EF4-FFF2-40B4-BE49-F238E27FC236}">
                  <a16:creationId xmlns:a16="http://schemas.microsoft.com/office/drawing/2014/main" id="{22CF7668-F646-4ADA-B275-E8619909CA49}"/>
                </a:ext>
              </a:extLst>
            </p:cNvPr>
            <p:cNvSpPr txBox="1"/>
            <p:nvPr/>
          </p:nvSpPr>
          <p:spPr>
            <a:xfrm>
              <a:off x="15992" y="83062"/>
              <a:ext cx="4785898" cy="295616"/>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C" sz="1400" b="0" i="1" kern="1200"/>
                <a:t>Fase 2: Modelo Hidrológico</a:t>
              </a:r>
              <a:endParaRPr lang="es-EC" sz="1400" kern="1200"/>
            </a:p>
          </p:txBody>
        </p:sp>
      </p:grpSp>
      <p:pic>
        <p:nvPicPr>
          <p:cNvPr id="6" name="Imagen 5">
            <a:extLst>
              <a:ext uri="{FF2B5EF4-FFF2-40B4-BE49-F238E27FC236}">
                <a16:creationId xmlns:a16="http://schemas.microsoft.com/office/drawing/2014/main" id="{AFDBEDD2-4308-4091-B96B-7E8FFC045D98}"/>
              </a:ext>
            </a:extLst>
          </p:cNvPr>
          <p:cNvPicPr>
            <a:picLocks noChangeAspect="1"/>
          </p:cNvPicPr>
          <p:nvPr/>
        </p:nvPicPr>
        <p:blipFill rotWithShape="1">
          <a:blip r:embed="rId8">
            <a:extLst>
              <a:ext uri="{28A0092B-C50C-407E-A947-70E740481C1C}">
                <a14:useLocalDpi xmlns:a14="http://schemas.microsoft.com/office/drawing/2010/main" val="0"/>
              </a:ext>
            </a:extLst>
          </a:blip>
          <a:srcRect l="5280" t="17284" r="14106" b="31480"/>
          <a:stretch/>
        </p:blipFill>
        <p:spPr>
          <a:xfrm>
            <a:off x="89311" y="1260961"/>
            <a:ext cx="5327076" cy="4785826"/>
          </a:xfrm>
          <a:prstGeom prst="rect">
            <a:avLst/>
          </a:prstGeom>
        </p:spPr>
      </p:pic>
      <p:grpSp>
        <p:nvGrpSpPr>
          <p:cNvPr id="21" name="Grupo 20">
            <a:extLst>
              <a:ext uri="{FF2B5EF4-FFF2-40B4-BE49-F238E27FC236}">
                <a16:creationId xmlns:a16="http://schemas.microsoft.com/office/drawing/2014/main" id="{AAA17D5E-B6D5-43FF-9066-B0CBDCEC83EB}"/>
              </a:ext>
            </a:extLst>
          </p:cNvPr>
          <p:cNvGrpSpPr/>
          <p:nvPr/>
        </p:nvGrpSpPr>
        <p:grpSpPr>
          <a:xfrm>
            <a:off x="4338612" y="1758577"/>
            <a:ext cx="1212932" cy="327600"/>
            <a:chOff x="0" y="67070"/>
            <a:chExt cx="4817882" cy="327600"/>
          </a:xfrm>
        </p:grpSpPr>
        <p:sp>
          <p:nvSpPr>
            <p:cNvPr id="23" name="Rectángulo: esquinas redondeadas 22">
              <a:extLst>
                <a:ext uri="{FF2B5EF4-FFF2-40B4-BE49-F238E27FC236}">
                  <a16:creationId xmlns:a16="http://schemas.microsoft.com/office/drawing/2014/main" id="{BC80E070-D244-46EC-87A4-C0F0E1653DA5}"/>
                </a:ext>
              </a:extLst>
            </p:cNvPr>
            <p:cNvSpPr/>
            <p:nvPr/>
          </p:nvSpPr>
          <p:spPr>
            <a:xfrm>
              <a:off x="0" y="67070"/>
              <a:ext cx="4817882" cy="327600"/>
            </a:xfrm>
            <a:prstGeom prst="roundRect">
              <a:avLst/>
            </a:pr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sp>
          <p:nvSpPr>
            <p:cNvPr id="24" name="Rectángulo: esquinas redondeadas 4">
              <a:extLst>
                <a:ext uri="{FF2B5EF4-FFF2-40B4-BE49-F238E27FC236}">
                  <a16:creationId xmlns:a16="http://schemas.microsoft.com/office/drawing/2014/main" id="{3DDC1F98-1DAD-4E27-ACAE-4BE9B10D8CE8}"/>
                </a:ext>
              </a:extLst>
            </p:cNvPr>
            <p:cNvSpPr txBox="1"/>
            <p:nvPr/>
          </p:nvSpPr>
          <p:spPr>
            <a:xfrm>
              <a:off x="15992" y="83062"/>
              <a:ext cx="4785898" cy="295616"/>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C" sz="1400" b="0" i="1" kern="1200" dirty="0"/>
                <a:t>F : m*a</a:t>
              </a:r>
              <a:endParaRPr lang="es-EC" sz="1400" kern="1200" dirty="0"/>
            </a:p>
          </p:txBody>
        </p:sp>
      </p:grpSp>
      <p:pic>
        <p:nvPicPr>
          <p:cNvPr id="27" name="Imagen 26">
            <a:extLst>
              <a:ext uri="{FF2B5EF4-FFF2-40B4-BE49-F238E27FC236}">
                <a16:creationId xmlns:a16="http://schemas.microsoft.com/office/drawing/2014/main" id="{7EF56F09-A4AE-4A04-84D1-757329791879}"/>
              </a:ext>
            </a:extLst>
          </p:cNvPr>
          <p:cNvPicPr>
            <a:picLocks noChangeAspect="1"/>
          </p:cNvPicPr>
          <p:nvPr/>
        </p:nvPicPr>
        <p:blipFill rotWithShape="1">
          <a:blip r:embed="rId9"/>
          <a:srcRect l="4946" t="14805" r="4876" b="12131"/>
          <a:stretch/>
        </p:blipFill>
        <p:spPr>
          <a:xfrm>
            <a:off x="5822595" y="950967"/>
            <a:ext cx="5918183" cy="2697186"/>
          </a:xfrm>
          <a:prstGeom prst="rect">
            <a:avLst/>
          </a:prstGeom>
        </p:spPr>
      </p:pic>
      <p:cxnSp>
        <p:nvCxnSpPr>
          <p:cNvPr id="16" name="Conector recto de flecha 15">
            <a:extLst>
              <a:ext uri="{FF2B5EF4-FFF2-40B4-BE49-F238E27FC236}">
                <a16:creationId xmlns:a16="http://schemas.microsoft.com/office/drawing/2014/main" id="{3BF3E714-87DF-44D0-97E4-7D69B53E5A61}"/>
              </a:ext>
            </a:extLst>
          </p:cNvPr>
          <p:cNvCxnSpPr>
            <a:cxnSpLocks/>
          </p:cNvCxnSpPr>
          <p:nvPr/>
        </p:nvCxnSpPr>
        <p:spPr>
          <a:xfrm flipV="1">
            <a:off x="4508115" y="2073384"/>
            <a:ext cx="436963" cy="58786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7" name="Rectángulo 6">
            <a:extLst>
              <a:ext uri="{FF2B5EF4-FFF2-40B4-BE49-F238E27FC236}">
                <a16:creationId xmlns:a16="http://schemas.microsoft.com/office/drawing/2014/main" id="{23BF4455-838A-4A00-B83E-C25ED8A17A62}"/>
              </a:ext>
            </a:extLst>
          </p:cNvPr>
          <p:cNvSpPr/>
          <p:nvPr/>
        </p:nvSpPr>
        <p:spPr>
          <a:xfrm>
            <a:off x="5191324" y="3366467"/>
            <a:ext cx="820132" cy="47072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dirty="0"/>
              <a:t>3D</a:t>
            </a:r>
            <a:endParaRPr lang="es-EC" dirty="0"/>
          </a:p>
        </p:txBody>
      </p:sp>
      <p:sp>
        <p:nvSpPr>
          <p:cNvPr id="19" name="Rectángulo 18">
            <a:extLst>
              <a:ext uri="{FF2B5EF4-FFF2-40B4-BE49-F238E27FC236}">
                <a16:creationId xmlns:a16="http://schemas.microsoft.com/office/drawing/2014/main" id="{2E6A75B1-EDAC-4E8E-AEE8-6B0647F29D11}"/>
              </a:ext>
            </a:extLst>
          </p:cNvPr>
          <p:cNvSpPr/>
          <p:nvPr/>
        </p:nvSpPr>
        <p:spPr>
          <a:xfrm>
            <a:off x="5165645" y="4264909"/>
            <a:ext cx="820132" cy="47072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dirty="0"/>
              <a:t>2D</a:t>
            </a:r>
            <a:endParaRPr lang="es-EC" dirty="0"/>
          </a:p>
        </p:txBody>
      </p:sp>
      <p:sp>
        <p:nvSpPr>
          <p:cNvPr id="20" name="Rectángulo 19">
            <a:extLst>
              <a:ext uri="{FF2B5EF4-FFF2-40B4-BE49-F238E27FC236}">
                <a16:creationId xmlns:a16="http://schemas.microsoft.com/office/drawing/2014/main" id="{91CCFC34-E63C-4888-8EAF-46661CAC3D32}"/>
              </a:ext>
            </a:extLst>
          </p:cNvPr>
          <p:cNvSpPr/>
          <p:nvPr/>
        </p:nvSpPr>
        <p:spPr>
          <a:xfrm>
            <a:off x="5191324" y="5163352"/>
            <a:ext cx="820132" cy="47072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dirty="0"/>
              <a:t>1D</a:t>
            </a:r>
            <a:endParaRPr lang="es-EC" dirty="0"/>
          </a:p>
        </p:txBody>
      </p:sp>
      <p:pic>
        <p:nvPicPr>
          <p:cNvPr id="3" name="Imagen 2">
            <a:extLst>
              <a:ext uri="{FF2B5EF4-FFF2-40B4-BE49-F238E27FC236}">
                <a16:creationId xmlns:a16="http://schemas.microsoft.com/office/drawing/2014/main" id="{EDE5D981-273F-44E7-AD32-C119E64C6CAE}"/>
              </a:ext>
            </a:extLst>
          </p:cNvPr>
          <p:cNvPicPr>
            <a:picLocks noChangeAspect="1"/>
          </p:cNvPicPr>
          <p:nvPr/>
        </p:nvPicPr>
        <p:blipFill>
          <a:blip r:embed="rId10"/>
          <a:stretch>
            <a:fillRect/>
          </a:stretch>
        </p:blipFill>
        <p:spPr>
          <a:xfrm>
            <a:off x="341442" y="3473101"/>
            <a:ext cx="2046866" cy="2054337"/>
          </a:xfrm>
          <a:prstGeom prst="rect">
            <a:avLst/>
          </a:prstGeom>
        </p:spPr>
      </p:pic>
      <p:pic>
        <p:nvPicPr>
          <p:cNvPr id="8" name="Imagen 7">
            <a:extLst>
              <a:ext uri="{FF2B5EF4-FFF2-40B4-BE49-F238E27FC236}">
                <a16:creationId xmlns:a16="http://schemas.microsoft.com/office/drawing/2014/main" id="{595529C4-29DE-4126-ABDA-BA24A7D9259C}"/>
              </a:ext>
            </a:extLst>
          </p:cNvPr>
          <p:cNvPicPr>
            <a:picLocks noChangeAspect="1"/>
          </p:cNvPicPr>
          <p:nvPr/>
        </p:nvPicPr>
        <p:blipFill>
          <a:blip r:embed="rId11"/>
          <a:stretch>
            <a:fillRect/>
          </a:stretch>
        </p:blipFill>
        <p:spPr>
          <a:xfrm>
            <a:off x="170721" y="5588940"/>
            <a:ext cx="2388308" cy="791032"/>
          </a:xfrm>
          <a:prstGeom prst="rect">
            <a:avLst/>
          </a:prstGeom>
        </p:spPr>
      </p:pic>
    </p:spTree>
    <p:extLst>
      <p:ext uri="{BB962C8B-B14F-4D97-AF65-F5344CB8AC3E}">
        <p14:creationId xmlns:p14="http://schemas.microsoft.com/office/powerpoint/2010/main" val="19997526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2">
            <a:extLst>
              <a:ext uri="{FF2B5EF4-FFF2-40B4-BE49-F238E27FC236}">
                <a16:creationId xmlns:a16="http://schemas.microsoft.com/office/drawing/2014/main" id="{FB3BFD64-6881-1E96-AE1A-7624FED9A6FE}"/>
              </a:ext>
            </a:extLst>
          </p:cNvPr>
          <p:cNvSpPr>
            <a:spLocks noGrp="1"/>
          </p:cNvSpPr>
          <p:nvPr>
            <p:ph type="title"/>
          </p:nvPr>
        </p:nvSpPr>
        <p:spPr>
          <a:xfrm>
            <a:off x="89311" y="48420"/>
            <a:ext cx="10972800" cy="645078"/>
          </a:xfrm>
        </p:spPr>
        <p:txBody>
          <a:bodyPr/>
          <a:lstStyle/>
          <a:p>
            <a:pPr algn="l"/>
            <a:r>
              <a:rPr lang="es-EC" sz="2800" i="0">
                <a:ln w="0"/>
                <a:solidFill>
                  <a:schemeClr val="tx1"/>
                </a:solidFill>
                <a:effectLst>
                  <a:outerShdw blurRad="38100" dist="19050" dir="2700000" algn="tl" rotWithShape="0">
                    <a:schemeClr val="dk1">
                      <a:alpha val="40000"/>
                    </a:schemeClr>
                  </a:outerShdw>
                </a:effectLst>
              </a:rPr>
              <a:t>METODOLOGÍA</a:t>
            </a:r>
          </a:p>
        </p:txBody>
      </p:sp>
      <p:graphicFrame>
        <p:nvGraphicFramePr>
          <p:cNvPr id="4" name="Diagrama 3">
            <a:extLst>
              <a:ext uri="{FF2B5EF4-FFF2-40B4-BE49-F238E27FC236}">
                <a16:creationId xmlns:a16="http://schemas.microsoft.com/office/drawing/2014/main" id="{05FCD31B-A991-42A1-8924-A994E59E5DB7}"/>
              </a:ext>
            </a:extLst>
          </p:cNvPr>
          <p:cNvGraphicFramePr/>
          <p:nvPr/>
        </p:nvGraphicFramePr>
        <p:xfrm>
          <a:off x="3073138" y="593654"/>
          <a:ext cx="6748022" cy="3341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7" name="Imagen 16">
            <a:extLst>
              <a:ext uri="{FF2B5EF4-FFF2-40B4-BE49-F238E27FC236}">
                <a16:creationId xmlns:a16="http://schemas.microsoft.com/office/drawing/2014/main" id="{E20C7E0D-A6C7-40DE-8308-C0DA4CEB0774}"/>
              </a:ext>
            </a:extLst>
          </p:cNvPr>
          <p:cNvPicPr/>
          <p:nvPr/>
        </p:nvPicPr>
        <p:blipFill rotWithShape="1">
          <a:blip r:embed="rId7" cstate="print">
            <a:extLst>
              <a:ext uri="{28A0092B-C50C-407E-A947-70E740481C1C}">
                <a14:useLocalDpi xmlns:a14="http://schemas.microsoft.com/office/drawing/2010/main" val="0"/>
              </a:ext>
            </a:extLst>
          </a:blip>
          <a:srcRect t="5053"/>
          <a:stretch/>
        </p:blipFill>
        <p:spPr bwMode="auto">
          <a:xfrm>
            <a:off x="4534108" y="1034853"/>
            <a:ext cx="4228165" cy="5115783"/>
          </a:xfrm>
          <a:prstGeom prst="rect">
            <a:avLst/>
          </a:prstGeom>
          <a:noFill/>
          <a:ln w="9525">
            <a:solidFill>
              <a:schemeClr val="tx1"/>
            </a:solidFill>
          </a:ln>
          <a:extLst>
            <a:ext uri="{53640926-AAD7-44D8-BBD7-CCE9431645EC}">
              <a14:shadowObscured xmlns:a14="http://schemas.microsoft.com/office/drawing/2010/main"/>
            </a:ext>
          </a:extLst>
        </p:spPr>
      </p:pic>
      <p:pic>
        <p:nvPicPr>
          <p:cNvPr id="18" name="Imagen 17">
            <a:extLst>
              <a:ext uri="{FF2B5EF4-FFF2-40B4-BE49-F238E27FC236}">
                <a16:creationId xmlns:a16="http://schemas.microsoft.com/office/drawing/2014/main" id="{1D39F820-4E04-4DE6-9823-53B48C944147}"/>
              </a:ext>
            </a:extLst>
          </p:cNvPr>
          <p:cNvPicPr/>
          <p:nvPr/>
        </p:nvPicPr>
        <p:blipFill rotWithShape="1">
          <a:blip r:embed="rId8"/>
          <a:srcRect t="12715" b="27992"/>
          <a:stretch/>
        </p:blipFill>
        <p:spPr bwMode="auto">
          <a:xfrm>
            <a:off x="205549" y="1073079"/>
            <a:ext cx="3839003" cy="1422548"/>
          </a:xfrm>
          <a:prstGeom prst="rect">
            <a:avLst/>
          </a:prstGeom>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pic>
        <p:nvPicPr>
          <p:cNvPr id="26" name="Imagen 25">
            <a:extLst>
              <a:ext uri="{FF2B5EF4-FFF2-40B4-BE49-F238E27FC236}">
                <a16:creationId xmlns:a16="http://schemas.microsoft.com/office/drawing/2014/main" id="{8C0DA0EE-C3C3-4182-9BDA-DF7B3C13E786}"/>
              </a:ext>
            </a:extLst>
          </p:cNvPr>
          <p:cNvPicPr/>
          <p:nvPr/>
        </p:nvPicPr>
        <p:blipFill rotWithShape="1">
          <a:blip r:embed="rId9"/>
          <a:srcRect t="5093"/>
          <a:stretch/>
        </p:blipFill>
        <p:spPr bwMode="auto">
          <a:xfrm>
            <a:off x="205548" y="4693751"/>
            <a:ext cx="3839003" cy="1472877"/>
          </a:xfrm>
          <a:prstGeom prst="rect">
            <a:avLst/>
          </a:prstGeom>
          <a:ln w="9525">
            <a:solidFill>
              <a:schemeClr val="tx1"/>
            </a:solidFill>
          </a:ln>
          <a:extLst>
            <a:ext uri="{53640926-AAD7-44D8-BBD7-CCE9431645EC}">
              <a14:shadowObscured xmlns:a14="http://schemas.microsoft.com/office/drawing/2010/main"/>
            </a:ext>
          </a:extLst>
        </p:spPr>
      </p:pic>
      <p:grpSp>
        <p:nvGrpSpPr>
          <p:cNvPr id="10" name="Grupo 9">
            <a:extLst>
              <a:ext uri="{FF2B5EF4-FFF2-40B4-BE49-F238E27FC236}">
                <a16:creationId xmlns:a16="http://schemas.microsoft.com/office/drawing/2014/main" id="{8EBCF9A2-8C3F-4751-B835-270A23122742}"/>
              </a:ext>
            </a:extLst>
          </p:cNvPr>
          <p:cNvGrpSpPr/>
          <p:nvPr/>
        </p:nvGrpSpPr>
        <p:grpSpPr>
          <a:xfrm>
            <a:off x="7170261" y="198292"/>
            <a:ext cx="4817882" cy="327600"/>
            <a:chOff x="0" y="67070"/>
            <a:chExt cx="4817882" cy="327600"/>
          </a:xfrm>
        </p:grpSpPr>
        <p:sp>
          <p:nvSpPr>
            <p:cNvPr id="12" name="Rectángulo: esquinas redondeadas 11">
              <a:extLst>
                <a:ext uri="{FF2B5EF4-FFF2-40B4-BE49-F238E27FC236}">
                  <a16:creationId xmlns:a16="http://schemas.microsoft.com/office/drawing/2014/main" id="{7FCDAAE1-5E80-45B4-B80C-3EDC828E6DAD}"/>
                </a:ext>
              </a:extLst>
            </p:cNvPr>
            <p:cNvSpPr/>
            <p:nvPr/>
          </p:nvSpPr>
          <p:spPr>
            <a:xfrm>
              <a:off x="0" y="67070"/>
              <a:ext cx="4817882" cy="327600"/>
            </a:xfrm>
            <a:prstGeom prst="roundRect">
              <a:avLst/>
            </a:pr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sp>
          <p:nvSpPr>
            <p:cNvPr id="13" name="Rectángulo: esquinas redondeadas 4">
              <a:extLst>
                <a:ext uri="{FF2B5EF4-FFF2-40B4-BE49-F238E27FC236}">
                  <a16:creationId xmlns:a16="http://schemas.microsoft.com/office/drawing/2014/main" id="{22CF7668-F646-4ADA-B275-E8619909CA49}"/>
                </a:ext>
              </a:extLst>
            </p:cNvPr>
            <p:cNvSpPr txBox="1"/>
            <p:nvPr/>
          </p:nvSpPr>
          <p:spPr>
            <a:xfrm>
              <a:off x="15992" y="83062"/>
              <a:ext cx="4785898" cy="295616"/>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C" sz="1400" b="0" i="1" kern="1200"/>
                <a:t>Fase 2: Modelo Hidrológico</a:t>
              </a:r>
              <a:endParaRPr lang="es-EC" sz="1400" kern="1200"/>
            </a:p>
          </p:txBody>
        </p:sp>
      </p:grpSp>
      <p:pic>
        <p:nvPicPr>
          <p:cNvPr id="14" name="Imagen 13">
            <a:extLst>
              <a:ext uri="{FF2B5EF4-FFF2-40B4-BE49-F238E27FC236}">
                <a16:creationId xmlns:a16="http://schemas.microsoft.com/office/drawing/2014/main" id="{9CA250E9-5729-463C-8103-A798BE139515}"/>
              </a:ext>
            </a:extLst>
          </p:cNvPr>
          <p:cNvPicPr/>
          <p:nvPr/>
        </p:nvPicPr>
        <p:blipFill>
          <a:blip r:embed="rId10"/>
          <a:stretch>
            <a:fillRect/>
          </a:stretch>
        </p:blipFill>
        <p:spPr>
          <a:xfrm>
            <a:off x="8900382" y="954976"/>
            <a:ext cx="2942369" cy="2867149"/>
          </a:xfrm>
          <a:prstGeom prst="rect">
            <a:avLst/>
          </a:prstGeom>
        </p:spPr>
      </p:pic>
      <mc:AlternateContent xmlns:mc="http://schemas.openxmlformats.org/markup-compatibility/2006" xmlns:a14="http://schemas.microsoft.com/office/drawing/2010/main">
        <mc:Choice Requires="a14">
          <p:graphicFrame>
            <p:nvGraphicFramePr>
              <p:cNvPr id="2" name="Tabla 1">
                <a:extLst>
                  <a:ext uri="{FF2B5EF4-FFF2-40B4-BE49-F238E27FC236}">
                    <a16:creationId xmlns:a16="http://schemas.microsoft.com/office/drawing/2014/main" id="{DF519425-CB4E-4038-9B43-FFBE325FE076}"/>
                  </a:ext>
                </a:extLst>
              </p:cNvPr>
              <p:cNvGraphicFramePr>
                <a:graphicFrameLocks noGrp="1"/>
              </p:cNvGraphicFramePr>
              <p:nvPr>
                <p:extLst>
                  <p:ext uri="{D42A27DB-BD31-4B8C-83A1-F6EECF244321}">
                    <p14:modId xmlns:p14="http://schemas.microsoft.com/office/powerpoint/2010/main" val="2242829775"/>
                  </p:ext>
                </p:extLst>
              </p:nvPr>
            </p:nvGraphicFramePr>
            <p:xfrm>
              <a:off x="10065260" y="3845201"/>
              <a:ext cx="1906891" cy="2867146"/>
            </p:xfrm>
            <a:graphic>
              <a:graphicData uri="http://schemas.openxmlformats.org/drawingml/2006/table">
                <a:tbl>
                  <a:tblPr firstRow="1" firstCol="1" bandRow="1">
                    <a:tableStyleId>{5C22544A-7EE6-4342-B048-85BDC9FD1C3A}</a:tableStyleId>
                  </a:tblPr>
                  <a:tblGrid>
                    <a:gridCol w="809593">
                      <a:extLst>
                        <a:ext uri="{9D8B030D-6E8A-4147-A177-3AD203B41FA5}">
                          <a16:colId xmlns:a16="http://schemas.microsoft.com/office/drawing/2014/main" val="2955580109"/>
                        </a:ext>
                      </a:extLst>
                    </a:gridCol>
                    <a:gridCol w="1097298">
                      <a:extLst>
                        <a:ext uri="{9D8B030D-6E8A-4147-A177-3AD203B41FA5}">
                          <a16:colId xmlns:a16="http://schemas.microsoft.com/office/drawing/2014/main" val="1467205104"/>
                        </a:ext>
                      </a:extLst>
                    </a:gridCol>
                  </a:tblGrid>
                  <a:tr h="598012">
                    <a:tc gridSpan="2">
                      <a:txBody>
                        <a:bodyPr/>
                        <a:lstStyle/>
                        <a:p>
                          <a:pPr marL="0" marR="0" indent="0" algn="ctr">
                            <a:lnSpc>
                              <a:spcPct val="200000"/>
                            </a:lnSpc>
                            <a:spcBef>
                              <a:spcPts val="0"/>
                            </a:spcBef>
                            <a:spcAft>
                              <a:spcPts val="0"/>
                            </a:spcAft>
                          </a:pPr>
                          <a:r>
                            <a:rPr lang="es-EC" sz="1000" b="0" dirty="0">
                              <a:solidFill>
                                <a:schemeClr val="tx1"/>
                              </a:solidFill>
                              <a:effectLst/>
                            </a:rPr>
                            <a:t>Rugosidad del Cauce</a:t>
                          </a:r>
                          <a:endParaRPr lang="es-EC" sz="10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extLst>
                      <a:ext uri="{0D108BD9-81ED-4DB2-BD59-A6C34878D82A}">
                        <a16:rowId xmlns:a16="http://schemas.microsoft.com/office/drawing/2014/main" val="2384200579"/>
                      </a:ext>
                    </a:extLst>
                  </a:tr>
                  <a:tr h="324162">
                    <a:tc>
                      <a:txBody>
                        <a:bodyPr/>
                        <a:lstStyle/>
                        <a:p>
                          <a:pPr marL="0" marR="0" indent="457200" algn="ctr">
                            <a:lnSpc>
                              <a:spcPct val="200000"/>
                            </a:lnSpc>
                            <a:spcBef>
                              <a:spcPts val="0"/>
                            </a:spcBef>
                            <a:spcAft>
                              <a:spcPts val="0"/>
                            </a:spcAft>
                          </a:pPr>
                          <a14:m>
                            <m:oMathPara xmlns:m="http://schemas.openxmlformats.org/officeDocument/2006/math">
                              <m:oMathParaPr>
                                <m:jc m:val="centerGroup"/>
                              </m:oMathParaPr>
                              <m:oMath xmlns:m="http://schemas.openxmlformats.org/officeDocument/2006/math">
                                <m:sSub>
                                  <m:sSubPr>
                                    <m:ctrlPr>
                                      <a:rPr lang="es-EC" sz="1000" b="0" i="1" smtClean="0">
                                        <a:solidFill>
                                          <a:schemeClr val="tx1"/>
                                        </a:solidFill>
                                        <a:effectLst/>
                                        <a:latin typeface="Cambria Math" panose="02040503050406030204" pitchFamily="18" charset="0"/>
                                      </a:rPr>
                                    </m:ctrlPr>
                                  </m:sSubPr>
                                  <m:e>
                                    <m:r>
                                      <m:rPr>
                                        <m:sty m:val="p"/>
                                      </m:rPr>
                                      <a:rPr lang="es-EC" sz="1000" b="0" i="1">
                                        <a:solidFill>
                                          <a:schemeClr val="tx1"/>
                                        </a:solidFill>
                                        <a:effectLst/>
                                        <a:latin typeface="Cambria Math" panose="02040503050406030204" pitchFamily="18" charset="0"/>
                                      </a:rPr>
                                      <m:t>n</m:t>
                                    </m:r>
                                  </m:e>
                                  <m:sub>
                                    <m:r>
                                      <a:rPr lang="es-EC" sz="1000" b="0">
                                        <a:solidFill>
                                          <a:schemeClr val="tx1"/>
                                        </a:solidFill>
                                        <a:effectLst/>
                                        <a:latin typeface="Cambria Math" panose="02040503050406030204" pitchFamily="18" charset="0"/>
                                      </a:rPr>
                                      <m:t>0=</m:t>
                                    </m:r>
                                  </m:sub>
                                </m:sSub>
                              </m:oMath>
                            </m:oMathPara>
                          </a14:m>
                          <a:endParaRPr lang="es-EC" sz="10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000">
                              <a:effectLst/>
                            </a:rPr>
                            <a:t>0.024</a:t>
                          </a:r>
                          <a:endParaRPr lang="es-EC"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35203284"/>
                      </a:ext>
                    </a:extLst>
                  </a:tr>
                  <a:tr h="324162">
                    <a:tc>
                      <a:txBody>
                        <a:bodyPr/>
                        <a:lstStyle/>
                        <a:p>
                          <a:pPr marL="0" marR="0" indent="457200" algn="ctr">
                            <a:lnSpc>
                              <a:spcPct val="200000"/>
                            </a:lnSpc>
                            <a:spcBef>
                              <a:spcPts val="0"/>
                            </a:spcBef>
                            <a:spcAft>
                              <a:spcPts val="0"/>
                            </a:spcAft>
                          </a:pPr>
                          <a14:m>
                            <m:oMathPara xmlns:m="http://schemas.openxmlformats.org/officeDocument/2006/math">
                              <m:oMathParaPr>
                                <m:jc m:val="centerGroup"/>
                              </m:oMathParaPr>
                              <m:oMath xmlns:m="http://schemas.openxmlformats.org/officeDocument/2006/math">
                                <m:sSub>
                                  <m:sSubPr>
                                    <m:ctrlPr>
                                      <a:rPr lang="es-EC" sz="1000" b="0" i="1" smtClean="0">
                                        <a:solidFill>
                                          <a:schemeClr val="tx1"/>
                                        </a:solidFill>
                                        <a:effectLst/>
                                        <a:latin typeface="Cambria Math" panose="02040503050406030204" pitchFamily="18" charset="0"/>
                                      </a:rPr>
                                    </m:ctrlPr>
                                  </m:sSubPr>
                                  <m:e>
                                    <m:r>
                                      <m:rPr>
                                        <m:sty m:val="p"/>
                                      </m:rPr>
                                      <a:rPr lang="es-EC" sz="1000" b="0" i="1">
                                        <a:solidFill>
                                          <a:schemeClr val="tx1"/>
                                        </a:solidFill>
                                        <a:effectLst/>
                                        <a:latin typeface="Cambria Math" panose="02040503050406030204" pitchFamily="18" charset="0"/>
                                      </a:rPr>
                                      <m:t>n</m:t>
                                    </m:r>
                                  </m:e>
                                  <m:sub>
                                    <m:r>
                                      <a:rPr lang="es-EC" sz="1000" b="0">
                                        <a:solidFill>
                                          <a:schemeClr val="tx1"/>
                                        </a:solidFill>
                                        <a:effectLst/>
                                        <a:latin typeface="Cambria Math" panose="02040503050406030204" pitchFamily="18" charset="0"/>
                                      </a:rPr>
                                      <m:t>1=</m:t>
                                    </m:r>
                                  </m:sub>
                                </m:sSub>
                              </m:oMath>
                            </m:oMathPara>
                          </a14:m>
                          <a:endParaRPr lang="es-EC" sz="10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000" dirty="0">
                              <a:effectLst/>
                            </a:rPr>
                            <a:t>0.005</a:t>
                          </a:r>
                          <a:endParaRPr lang="es-EC" sz="1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97404258"/>
                      </a:ext>
                    </a:extLst>
                  </a:tr>
                  <a:tr h="324162">
                    <a:tc>
                      <a:txBody>
                        <a:bodyPr/>
                        <a:lstStyle/>
                        <a:p>
                          <a:pPr marL="0" marR="0" indent="457200" algn="ctr">
                            <a:lnSpc>
                              <a:spcPct val="200000"/>
                            </a:lnSpc>
                            <a:spcBef>
                              <a:spcPts val="0"/>
                            </a:spcBef>
                            <a:spcAft>
                              <a:spcPts val="0"/>
                            </a:spcAft>
                          </a:pPr>
                          <a14:m>
                            <m:oMathPara xmlns:m="http://schemas.openxmlformats.org/officeDocument/2006/math">
                              <m:oMathParaPr>
                                <m:jc m:val="centerGroup"/>
                              </m:oMathParaPr>
                              <m:oMath xmlns:m="http://schemas.openxmlformats.org/officeDocument/2006/math">
                                <m:sSub>
                                  <m:sSubPr>
                                    <m:ctrlPr>
                                      <a:rPr lang="es-EC" sz="1000" b="0" i="1" smtClean="0">
                                        <a:solidFill>
                                          <a:schemeClr val="tx1"/>
                                        </a:solidFill>
                                        <a:effectLst/>
                                        <a:latin typeface="Cambria Math" panose="02040503050406030204" pitchFamily="18" charset="0"/>
                                      </a:rPr>
                                    </m:ctrlPr>
                                  </m:sSubPr>
                                  <m:e>
                                    <m:r>
                                      <m:rPr>
                                        <m:sty m:val="p"/>
                                      </m:rPr>
                                      <a:rPr lang="es-EC" sz="1000" b="0" i="1">
                                        <a:solidFill>
                                          <a:schemeClr val="tx1"/>
                                        </a:solidFill>
                                        <a:effectLst/>
                                        <a:latin typeface="Cambria Math" panose="02040503050406030204" pitchFamily="18" charset="0"/>
                                      </a:rPr>
                                      <m:t>n</m:t>
                                    </m:r>
                                  </m:e>
                                  <m:sub>
                                    <m:r>
                                      <a:rPr lang="es-EC" sz="1000" b="0">
                                        <a:solidFill>
                                          <a:schemeClr val="tx1"/>
                                        </a:solidFill>
                                        <a:effectLst/>
                                        <a:latin typeface="Cambria Math" panose="02040503050406030204" pitchFamily="18" charset="0"/>
                                      </a:rPr>
                                      <m:t>2=</m:t>
                                    </m:r>
                                  </m:sub>
                                </m:sSub>
                              </m:oMath>
                            </m:oMathPara>
                          </a14:m>
                          <a:endParaRPr lang="es-EC" sz="1000" b="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000" dirty="0">
                              <a:effectLst/>
                            </a:rPr>
                            <a:t>0.000</a:t>
                          </a:r>
                          <a:endParaRPr lang="es-EC" sz="1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3939890"/>
                      </a:ext>
                    </a:extLst>
                  </a:tr>
                  <a:tr h="324162">
                    <a:tc>
                      <a:txBody>
                        <a:bodyPr/>
                        <a:lstStyle/>
                        <a:p>
                          <a:pPr marL="0" marR="0" indent="457200" algn="ctr">
                            <a:lnSpc>
                              <a:spcPct val="200000"/>
                            </a:lnSpc>
                            <a:spcBef>
                              <a:spcPts val="0"/>
                            </a:spcBef>
                            <a:spcAft>
                              <a:spcPts val="0"/>
                            </a:spcAft>
                          </a:pPr>
                          <a14:m>
                            <m:oMathPara xmlns:m="http://schemas.openxmlformats.org/officeDocument/2006/math">
                              <m:oMathParaPr>
                                <m:jc m:val="centerGroup"/>
                              </m:oMathParaPr>
                              <m:oMath xmlns:m="http://schemas.openxmlformats.org/officeDocument/2006/math">
                                <m:sSub>
                                  <m:sSubPr>
                                    <m:ctrlPr>
                                      <a:rPr lang="es-EC" sz="1000" b="0" i="1" smtClean="0">
                                        <a:solidFill>
                                          <a:schemeClr val="tx1"/>
                                        </a:solidFill>
                                        <a:effectLst/>
                                        <a:latin typeface="Cambria Math" panose="02040503050406030204" pitchFamily="18" charset="0"/>
                                      </a:rPr>
                                    </m:ctrlPr>
                                  </m:sSubPr>
                                  <m:e>
                                    <m:r>
                                      <m:rPr>
                                        <m:sty m:val="p"/>
                                      </m:rPr>
                                      <a:rPr lang="es-EC" sz="1000" b="0" i="1">
                                        <a:solidFill>
                                          <a:schemeClr val="tx1"/>
                                        </a:solidFill>
                                        <a:effectLst/>
                                        <a:latin typeface="Cambria Math" panose="02040503050406030204" pitchFamily="18" charset="0"/>
                                      </a:rPr>
                                      <m:t>n</m:t>
                                    </m:r>
                                  </m:e>
                                  <m:sub>
                                    <m:r>
                                      <a:rPr lang="es-EC" sz="1000" b="0">
                                        <a:solidFill>
                                          <a:schemeClr val="tx1"/>
                                        </a:solidFill>
                                        <a:effectLst/>
                                        <a:latin typeface="Cambria Math" panose="02040503050406030204" pitchFamily="18" charset="0"/>
                                      </a:rPr>
                                      <m:t>3=</m:t>
                                    </m:r>
                                  </m:sub>
                                </m:sSub>
                              </m:oMath>
                            </m:oMathPara>
                          </a14:m>
                          <a:endParaRPr lang="es-EC" sz="1000" b="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000">
                              <a:effectLst/>
                            </a:rPr>
                            <a:t>0.005</a:t>
                          </a:r>
                          <a:endParaRPr lang="es-EC"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37930152"/>
                      </a:ext>
                    </a:extLst>
                  </a:tr>
                  <a:tr h="324162">
                    <a:tc>
                      <a:txBody>
                        <a:bodyPr/>
                        <a:lstStyle/>
                        <a:p>
                          <a:pPr marL="0" marR="0" indent="457200" algn="ctr">
                            <a:lnSpc>
                              <a:spcPct val="200000"/>
                            </a:lnSpc>
                            <a:spcBef>
                              <a:spcPts val="0"/>
                            </a:spcBef>
                            <a:spcAft>
                              <a:spcPts val="0"/>
                            </a:spcAft>
                          </a:pPr>
                          <a14:m>
                            <m:oMathPara xmlns:m="http://schemas.openxmlformats.org/officeDocument/2006/math">
                              <m:oMathParaPr>
                                <m:jc m:val="centerGroup"/>
                              </m:oMathParaPr>
                              <m:oMath xmlns:m="http://schemas.openxmlformats.org/officeDocument/2006/math">
                                <m:sSub>
                                  <m:sSubPr>
                                    <m:ctrlPr>
                                      <a:rPr lang="es-EC" sz="1000" b="0" i="1" smtClean="0">
                                        <a:solidFill>
                                          <a:schemeClr val="tx1"/>
                                        </a:solidFill>
                                        <a:effectLst/>
                                        <a:latin typeface="Cambria Math" panose="02040503050406030204" pitchFamily="18" charset="0"/>
                                      </a:rPr>
                                    </m:ctrlPr>
                                  </m:sSubPr>
                                  <m:e>
                                    <m:r>
                                      <m:rPr>
                                        <m:sty m:val="p"/>
                                      </m:rPr>
                                      <a:rPr lang="es-EC" sz="1000" b="0" i="1">
                                        <a:solidFill>
                                          <a:schemeClr val="tx1"/>
                                        </a:solidFill>
                                        <a:effectLst/>
                                        <a:latin typeface="Cambria Math" panose="02040503050406030204" pitchFamily="18" charset="0"/>
                                      </a:rPr>
                                      <m:t>n</m:t>
                                    </m:r>
                                  </m:e>
                                  <m:sub>
                                    <m:r>
                                      <a:rPr lang="es-EC" sz="1000" b="0">
                                        <a:solidFill>
                                          <a:schemeClr val="tx1"/>
                                        </a:solidFill>
                                        <a:effectLst/>
                                        <a:latin typeface="Cambria Math" panose="02040503050406030204" pitchFamily="18" charset="0"/>
                                      </a:rPr>
                                      <m:t>4=</m:t>
                                    </m:r>
                                  </m:sub>
                                </m:sSub>
                              </m:oMath>
                            </m:oMathPara>
                          </a14:m>
                          <a:endParaRPr lang="es-EC" sz="1000" b="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000">
                              <a:effectLst/>
                            </a:rPr>
                            <a:t>0.010</a:t>
                          </a:r>
                          <a:endParaRPr lang="es-EC"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63692015"/>
                      </a:ext>
                    </a:extLst>
                  </a:tr>
                  <a:tr h="324162">
                    <a:tc>
                      <a:txBody>
                        <a:bodyPr/>
                        <a:lstStyle/>
                        <a:p>
                          <a:pPr marL="0" marR="0" indent="457200" algn="ctr">
                            <a:lnSpc>
                              <a:spcPct val="200000"/>
                            </a:lnSpc>
                            <a:spcBef>
                              <a:spcPts val="0"/>
                            </a:spcBef>
                            <a:spcAft>
                              <a:spcPts val="0"/>
                            </a:spcAft>
                          </a:pPr>
                          <a14:m>
                            <m:oMathPara xmlns:m="http://schemas.openxmlformats.org/officeDocument/2006/math">
                              <m:oMathParaPr>
                                <m:jc m:val="centerGroup"/>
                              </m:oMathParaPr>
                              <m:oMath xmlns:m="http://schemas.openxmlformats.org/officeDocument/2006/math">
                                <m:sSub>
                                  <m:sSubPr>
                                    <m:ctrlPr>
                                      <a:rPr lang="es-EC" sz="1000" b="0" i="1" smtClean="0">
                                        <a:solidFill>
                                          <a:schemeClr val="tx1"/>
                                        </a:solidFill>
                                        <a:effectLst/>
                                        <a:latin typeface="Cambria Math" panose="02040503050406030204" pitchFamily="18" charset="0"/>
                                      </a:rPr>
                                    </m:ctrlPr>
                                  </m:sSubPr>
                                  <m:e>
                                    <m:r>
                                      <m:rPr>
                                        <m:sty m:val="p"/>
                                      </m:rPr>
                                      <a:rPr lang="es-EC" sz="1000" b="0" i="1">
                                        <a:solidFill>
                                          <a:schemeClr val="tx1"/>
                                        </a:solidFill>
                                        <a:effectLst/>
                                        <a:latin typeface="Cambria Math" panose="02040503050406030204" pitchFamily="18" charset="0"/>
                                      </a:rPr>
                                      <m:t>m</m:t>
                                    </m:r>
                                  </m:e>
                                  <m:sub>
                                    <m:r>
                                      <a:rPr lang="es-EC" sz="1000" b="0">
                                        <a:solidFill>
                                          <a:schemeClr val="tx1"/>
                                        </a:solidFill>
                                        <a:effectLst/>
                                        <a:latin typeface="Cambria Math" panose="02040503050406030204" pitchFamily="18" charset="0"/>
                                      </a:rPr>
                                      <m:t>5=</m:t>
                                    </m:r>
                                  </m:sub>
                                </m:sSub>
                              </m:oMath>
                            </m:oMathPara>
                          </a14:m>
                          <a:endParaRPr lang="es-EC" sz="1000" b="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000">
                              <a:effectLst/>
                            </a:rPr>
                            <a:t>1.150</a:t>
                          </a:r>
                          <a:endParaRPr lang="es-EC"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48059272"/>
                      </a:ext>
                    </a:extLst>
                  </a:tr>
                  <a:tr h="324162">
                    <a:tc>
                      <a:txBody>
                        <a:bodyPr/>
                        <a:lstStyle/>
                        <a:p>
                          <a:pPr marL="0" marR="0" indent="0" algn="ctr">
                            <a:lnSpc>
                              <a:spcPct val="200000"/>
                            </a:lnSpc>
                            <a:spcBef>
                              <a:spcPts val="0"/>
                            </a:spcBef>
                            <a:spcAft>
                              <a:spcPts val="0"/>
                            </a:spcAft>
                          </a:pPr>
                          <a14:m>
                            <m:oMathPara xmlns:m="http://schemas.openxmlformats.org/officeDocument/2006/math">
                              <m:oMathParaPr>
                                <m:jc m:val="centerGroup"/>
                              </m:oMathParaPr>
                              <m:oMath xmlns:m="http://schemas.openxmlformats.org/officeDocument/2006/math">
                                <m:sSub>
                                  <m:sSubPr>
                                    <m:ctrlPr>
                                      <a:rPr lang="es-EC" sz="1000" b="0" i="1" smtClean="0">
                                        <a:solidFill>
                                          <a:schemeClr val="tx1"/>
                                        </a:solidFill>
                                        <a:effectLst/>
                                        <a:latin typeface="Cambria Math" panose="02040503050406030204" pitchFamily="18" charset="0"/>
                                      </a:rPr>
                                    </m:ctrlPr>
                                  </m:sSubPr>
                                  <m:e>
                                    <m:r>
                                      <m:rPr>
                                        <m:sty m:val="p"/>
                                      </m:rPr>
                                      <a:rPr lang="es-EC" sz="1000" b="0" i="1">
                                        <a:solidFill>
                                          <a:schemeClr val="tx1"/>
                                        </a:solidFill>
                                        <a:effectLst/>
                                        <a:latin typeface="Cambria Math" panose="02040503050406030204" pitchFamily="18" charset="0"/>
                                      </a:rPr>
                                      <m:t>n</m:t>
                                    </m:r>
                                  </m:e>
                                  <m:sub>
                                    <m:r>
                                      <a:rPr lang="es-EC" sz="1000" b="0">
                                        <a:solidFill>
                                          <a:schemeClr val="tx1"/>
                                        </a:solidFill>
                                        <a:effectLst/>
                                        <a:latin typeface="Cambria Math" panose="02040503050406030204" pitchFamily="18" charset="0"/>
                                      </a:rPr>
                                      <m:t>=</m:t>
                                    </m:r>
                                  </m:sub>
                                </m:sSub>
                              </m:oMath>
                            </m:oMathPara>
                          </a14:m>
                          <a:endParaRPr lang="es-EC" sz="10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000" dirty="0">
                              <a:effectLst/>
                            </a:rPr>
                            <a:t>0.050</a:t>
                          </a:r>
                          <a:endParaRPr lang="es-EC" sz="1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71862551"/>
                      </a:ext>
                    </a:extLst>
                  </a:tr>
                </a:tbl>
              </a:graphicData>
            </a:graphic>
          </p:graphicFrame>
        </mc:Choice>
        <mc:Fallback xmlns="">
          <p:graphicFrame>
            <p:nvGraphicFramePr>
              <p:cNvPr id="2" name="Tabla 1">
                <a:extLst>
                  <a:ext uri="{FF2B5EF4-FFF2-40B4-BE49-F238E27FC236}">
                    <a16:creationId xmlns:a16="http://schemas.microsoft.com/office/drawing/2014/main" id="{DF519425-CB4E-4038-9B43-FFBE325FE076}"/>
                  </a:ext>
                </a:extLst>
              </p:cNvPr>
              <p:cNvGraphicFramePr>
                <a:graphicFrameLocks noGrp="1"/>
              </p:cNvGraphicFramePr>
              <p:nvPr>
                <p:extLst>
                  <p:ext uri="{D42A27DB-BD31-4B8C-83A1-F6EECF244321}">
                    <p14:modId xmlns:p14="http://schemas.microsoft.com/office/powerpoint/2010/main" val="2242829775"/>
                  </p:ext>
                </p:extLst>
              </p:nvPr>
            </p:nvGraphicFramePr>
            <p:xfrm>
              <a:off x="10065260" y="3845201"/>
              <a:ext cx="1906891" cy="2867146"/>
            </p:xfrm>
            <a:graphic>
              <a:graphicData uri="http://schemas.openxmlformats.org/drawingml/2006/table">
                <a:tbl>
                  <a:tblPr firstRow="1" firstCol="1" bandRow="1">
                    <a:tableStyleId>{5C22544A-7EE6-4342-B048-85BDC9FD1C3A}</a:tableStyleId>
                  </a:tblPr>
                  <a:tblGrid>
                    <a:gridCol w="809593">
                      <a:extLst>
                        <a:ext uri="{9D8B030D-6E8A-4147-A177-3AD203B41FA5}">
                          <a16:colId xmlns:a16="http://schemas.microsoft.com/office/drawing/2014/main" val="2955580109"/>
                        </a:ext>
                      </a:extLst>
                    </a:gridCol>
                    <a:gridCol w="1097298">
                      <a:extLst>
                        <a:ext uri="{9D8B030D-6E8A-4147-A177-3AD203B41FA5}">
                          <a16:colId xmlns:a16="http://schemas.microsoft.com/office/drawing/2014/main" val="1467205104"/>
                        </a:ext>
                      </a:extLst>
                    </a:gridCol>
                  </a:tblGrid>
                  <a:tr h="598012">
                    <a:tc gridSpan="2">
                      <a:txBody>
                        <a:bodyPr/>
                        <a:lstStyle/>
                        <a:p>
                          <a:pPr marL="0" marR="0" indent="0" algn="ctr">
                            <a:lnSpc>
                              <a:spcPct val="200000"/>
                            </a:lnSpc>
                            <a:spcBef>
                              <a:spcPts val="0"/>
                            </a:spcBef>
                            <a:spcAft>
                              <a:spcPts val="0"/>
                            </a:spcAft>
                          </a:pPr>
                          <a:r>
                            <a:rPr lang="es-EC" sz="1000" b="0">
                              <a:solidFill>
                                <a:schemeClr val="tx1"/>
                              </a:solidFill>
                              <a:effectLst/>
                            </a:rPr>
                            <a:t>Rugosidad del Cauce</a:t>
                          </a:r>
                          <a:endParaRPr lang="es-EC" sz="1000" b="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extLst>
                      <a:ext uri="{0D108BD9-81ED-4DB2-BD59-A6C34878D82A}">
                        <a16:rowId xmlns:a16="http://schemas.microsoft.com/office/drawing/2014/main" val="2384200579"/>
                      </a:ext>
                    </a:extLst>
                  </a:tr>
                  <a:tr h="324162">
                    <a:tc>
                      <a:txBody>
                        <a:bodyPr/>
                        <a:lstStyle/>
                        <a:p>
                          <a:endParaRPr lang="en-US"/>
                        </a:p>
                      </a:txBody>
                      <a:tcPr marL="68580" marR="68580" marT="0" marB="0" anchor="ctr">
                        <a:blipFill>
                          <a:blip r:embed="rId11"/>
                          <a:stretch>
                            <a:fillRect l="-752" t="-183333" r="-139098" b="-603704"/>
                          </a:stretch>
                        </a:blipFill>
                      </a:tcPr>
                    </a:tc>
                    <a:tc>
                      <a:txBody>
                        <a:bodyPr/>
                        <a:lstStyle/>
                        <a:p>
                          <a:pPr marL="0" marR="0" indent="0" algn="ctr">
                            <a:lnSpc>
                              <a:spcPct val="200000"/>
                            </a:lnSpc>
                            <a:spcBef>
                              <a:spcPts val="0"/>
                            </a:spcBef>
                            <a:spcAft>
                              <a:spcPts val="0"/>
                            </a:spcAft>
                          </a:pPr>
                          <a:r>
                            <a:rPr lang="es-EC" sz="1000">
                              <a:effectLst/>
                            </a:rPr>
                            <a:t>0.024</a:t>
                          </a:r>
                          <a:endParaRPr lang="es-EC"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35203284"/>
                      </a:ext>
                    </a:extLst>
                  </a:tr>
                  <a:tr h="324162">
                    <a:tc>
                      <a:txBody>
                        <a:bodyPr/>
                        <a:lstStyle/>
                        <a:p>
                          <a:endParaRPr lang="en-US"/>
                        </a:p>
                      </a:txBody>
                      <a:tcPr marL="68580" marR="68580" marT="0" marB="0" anchor="ctr">
                        <a:blipFill>
                          <a:blip r:embed="rId11"/>
                          <a:stretch>
                            <a:fillRect l="-752" t="-288679" r="-139098" b="-515094"/>
                          </a:stretch>
                        </a:blipFill>
                      </a:tcPr>
                    </a:tc>
                    <a:tc>
                      <a:txBody>
                        <a:bodyPr/>
                        <a:lstStyle/>
                        <a:p>
                          <a:pPr marL="0" marR="0" indent="0" algn="ctr">
                            <a:lnSpc>
                              <a:spcPct val="200000"/>
                            </a:lnSpc>
                            <a:spcBef>
                              <a:spcPts val="0"/>
                            </a:spcBef>
                            <a:spcAft>
                              <a:spcPts val="0"/>
                            </a:spcAft>
                          </a:pPr>
                          <a:r>
                            <a:rPr lang="es-EC" sz="1000">
                              <a:effectLst/>
                            </a:rPr>
                            <a:t>0.005</a:t>
                          </a:r>
                          <a:endParaRPr lang="es-EC"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97404258"/>
                      </a:ext>
                    </a:extLst>
                  </a:tr>
                  <a:tr h="324162">
                    <a:tc>
                      <a:txBody>
                        <a:bodyPr/>
                        <a:lstStyle/>
                        <a:p>
                          <a:endParaRPr lang="en-US"/>
                        </a:p>
                      </a:txBody>
                      <a:tcPr marL="68580" marR="68580" marT="0" marB="0" anchor="ctr">
                        <a:blipFill>
                          <a:blip r:embed="rId11"/>
                          <a:stretch>
                            <a:fillRect l="-752" t="-381481" r="-139098" b="-405556"/>
                          </a:stretch>
                        </a:blipFill>
                      </a:tcPr>
                    </a:tc>
                    <a:tc>
                      <a:txBody>
                        <a:bodyPr/>
                        <a:lstStyle/>
                        <a:p>
                          <a:pPr marL="0" marR="0" indent="0" algn="ctr">
                            <a:lnSpc>
                              <a:spcPct val="200000"/>
                            </a:lnSpc>
                            <a:spcBef>
                              <a:spcPts val="0"/>
                            </a:spcBef>
                            <a:spcAft>
                              <a:spcPts val="0"/>
                            </a:spcAft>
                          </a:pPr>
                          <a:r>
                            <a:rPr lang="es-EC" sz="1000">
                              <a:effectLst/>
                            </a:rPr>
                            <a:t>0.000</a:t>
                          </a:r>
                          <a:endParaRPr lang="es-EC"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3939890"/>
                      </a:ext>
                    </a:extLst>
                  </a:tr>
                  <a:tr h="324162">
                    <a:tc>
                      <a:txBody>
                        <a:bodyPr/>
                        <a:lstStyle/>
                        <a:p>
                          <a:endParaRPr lang="en-US"/>
                        </a:p>
                      </a:txBody>
                      <a:tcPr marL="68580" marR="68580" marT="0" marB="0" anchor="ctr">
                        <a:blipFill>
                          <a:blip r:embed="rId11"/>
                          <a:stretch>
                            <a:fillRect l="-752" t="-490566" r="-139098" b="-313208"/>
                          </a:stretch>
                        </a:blipFill>
                      </a:tcPr>
                    </a:tc>
                    <a:tc>
                      <a:txBody>
                        <a:bodyPr/>
                        <a:lstStyle/>
                        <a:p>
                          <a:pPr marL="0" marR="0" indent="0" algn="ctr">
                            <a:lnSpc>
                              <a:spcPct val="200000"/>
                            </a:lnSpc>
                            <a:spcBef>
                              <a:spcPts val="0"/>
                            </a:spcBef>
                            <a:spcAft>
                              <a:spcPts val="0"/>
                            </a:spcAft>
                          </a:pPr>
                          <a:r>
                            <a:rPr lang="es-EC" sz="1000">
                              <a:effectLst/>
                            </a:rPr>
                            <a:t>0.005</a:t>
                          </a:r>
                          <a:endParaRPr lang="es-EC"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37930152"/>
                      </a:ext>
                    </a:extLst>
                  </a:tr>
                  <a:tr h="324162">
                    <a:tc>
                      <a:txBody>
                        <a:bodyPr/>
                        <a:lstStyle/>
                        <a:p>
                          <a:endParaRPr lang="en-US"/>
                        </a:p>
                      </a:txBody>
                      <a:tcPr marL="68580" marR="68580" marT="0" marB="0" anchor="ctr">
                        <a:blipFill>
                          <a:blip r:embed="rId11"/>
                          <a:stretch>
                            <a:fillRect l="-752" t="-590566" r="-139098" b="-213208"/>
                          </a:stretch>
                        </a:blipFill>
                      </a:tcPr>
                    </a:tc>
                    <a:tc>
                      <a:txBody>
                        <a:bodyPr/>
                        <a:lstStyle/>
                        <a:p>
                          <a:pPr marL="0" marR="0" indent="0" algn="ctr">
                            <a:lnSpc>
                              <a:spcPct val="200000"/>
                            </a:lnSpc>
                            <a:spcBef>
                              <a:spcPts val="0"/>
                            </a:spcBef>
                            <a:spcAft>
                              <a:spcPts val="0"/>
                            </a:spcAft>
                          </a:pPr>
                          <a:r>
                            <a:rPr lang="es-EC" sz="1000">
                              <a:effectLst/>
                            </a:rPr>
                            <a:t>0.010</a:t>
                          </a:r>
                          <a:endParaRPr lang="es-EC"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63692015"/>
                      </a:ext>
                    </a:extLst>
                  </a:tr>
                  <a:tr h="324162">
                    <a:tc>
                      <a:txBody>
                        <a:bodyPr/>
                        <a:lstStyle/>
                        <a:p>
                          <a:endParaRPr lang="en-US"/>
                        </a:p>
                      </a:txBody>
                      <a:tcPr marL="68580" marR="68580" marT="0" marB="0" anchor="ctr">
                        <a:blipFill>
                          <a:blip r:embed="rId11"/>
                          <a:stretch>
                            <a:fillRect l="-752" t="-677778" r="-139098" b="-109259"/>
                          </a:stretch>
                        </a:blipFill>
                      </a:tcPr>
                    </a:tc>
                    <a:tc>
                      <a:txBody>
                        <a:bodyPr/>
                        <a:lstStyle/>
                        <a:p>
                          <a:pPr marL="0" marR="0" indent="0" algn="ctr">
                            <a:lnSpc>
                              <a:spcPct val="200000"/>
                            </a:lnSpc>
                            <a:spcBef>
                              <a:spcPts val="0"/>
                            </a:spcBef>
                            <a:spcAft>
                              <a:spcPts val="0"/>
                            </a:spcAft>
                          </a:pPr>
                          <a:r>
                            <a:rPr lang="es-EC" sz="1000">
                              <a:effectLst/>
                            </a:rPr>
                            <a:t>1.150</a:t>
                          </a:r>
                          <a:endParaRPr lang="es-EC"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48059272"/>
                      </a:ext>
                    </a:extLst>
                  </a:tr>
                  <a:tr h="324162">
                    <a:tc>
                      <a:txBody>
                        <a:bodyPr/>
                        <a:lstStyle/>
                        <a:p>
                          <a:endParaRPr lang="en-US"/>
                        </a:p>
                      </a:txBody>
                      <a:tcPr marL="68580" marR="68580" marT="0" marB="0" anchor="ctr">
                        <a:blipFill>
                          <a:blip r:embed="rId11"/>
                          <a:stretch>
                            <a:fillRect l="-752" t="-792453" r="-139098" b="-11321"/>
                          </a:stretch>
                        </a:blipFill>
                      </a:tcPr>
                    </a:tc>
                    <a:tc>
                      <a:txBody>
                        <a:bodyPr/>
                        <a:lstStyle/>
                        <a:p>
                          <a:pPr marL="0" marR="0" indent="0" algn="ctr">
                            <a:lnSpc>
                              <a:spcPct val="200000"/>
                            </a:lnSpc>
                            <a:spcBef>
                              <a:spcPts val="0"/>
                            </a:spcBef>
                            <a:spcAft>
                              <a:spcPts val="0"/>
                            </a:spcAft>
                          </a:pPr>
                          <a:r>
                            <a:rPr lang="es-EC" sz="1000">
                              <a:effectLst/>
                            </a:rPr>
                            <a:t>0.050</a:t>
                          </a:r>
                          <a:endParaRPr lang="es-EC"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71862551"/>
                      </a:ext>
                    </a:extLst>
                  </a:tr>
                </a:tbl>
              </a:graphicData>
            </a:graphic>
          </p:graphicFrame>
        </mc:Fallback>
      </mc:AlternateContent>
      <p:pic>
        <p:nvPicPr>
          <p:cNvPr id="5" name="Imagen 4">
            <a:extLst>
              <a:ext uri="{FF2B5EF4-FFF2-40B4-BE49-F238E27FC236}">
                <a16:creationId xmlns:a16="http://schemas.microsoft.com/office/drawing/2014/main" id="{20C19DA6-45BA-4280-A3AD-1748DC5C45D7}"/>
              </a:ext>
            </a:extLst>
          </p:cNvPr>
          <p:cNvPicPr>
            <a:picLocks noChangeAspect="1"/>
          </p:cNvPicPr>
          <p:nvPr/>
        </p:nvPicPr>
        <p:blipFill>
          <a:blip r:embed="rId12"/>
          <a:stretch>
            <a:fillRect/>
          </a:stretch>
        </p:blipFill>
        <p:spPr>
          <a:xfrm>
            <a:off x="5985224" y="5754618"/>
            <a:ext cx="2684662" cy="315447"/>
          </a:xfrm>
          <a:prstGeom prst="rect">
            <a:avLst/>
          </a:prstGeom>
          <a:ln w="6350">
            <a:solidFill>
              <a:schemeClr val="tx1"/>
            </a:solidFill>
          </a:ln>
        </p:spPr>
      </p:pic>
      <p:pic>
        <p:nvPicPr>
          <p:cNvPr id="7" name="Imagen 6">
            <a:extLst>
              <a:ext uri="{FF2B5EF4-FFF2-40B4-BE49-F238E27FC236}">
                <a16:creationId xmlns:a16="http://schemas.microsoft.com/office/drawing/2014/main" id="{7EB2E2C6-25BE-4D98-A8A5-89EE81731B00}"/>
              </a:ext>
            </a:extLst>
          </p:cNvPr>
          <p:cNvPicPr>
            <a:picLocks noChangeAspect="1"/>
          </p:cNvPicPr>
          <p:nvPr/>
        </p:nvPicPr>
        <p:blipFill>
          <a:blip r:embed="rId13"/>
          <a:stretch>
            <a:fillRect/>
          </a:stretch>
        </p:blipFill>
        <p:spPr>
          <a:xfrm>
            <a:off x="2809189" y="2204765"/>
            <a:ext cx="1596782" cy="749864"/>
          </a:xfrm>
          <a:prstGeom prst="rect">
            <a:avLst/>
          </a:prstGeom>
          <a:ln w="6350">
            <a:solidFill>
              <a:schemeClr val="tx1"/>
            </a:solidFill>
          </a:ln>
        </p:spPr>
      </p:pic>
      <p:pic>
        <p:nvPicPr>
          <p:cNvPr id="20" name="Imagen 19">
            <a:extLst>
              <a:ext uri="{FF2B5EF4-FFF2-40B4-BE49-F238E27FC236}">
                <a16:creationId xmlns:a16="http://schemas.microsoft.com/office/drawing/2014/main" id="{E66D8BB9-F425-447E-85BE-2AA5859D443A}"/>
              </a:ext>
            </a:extLst>
          </p:cNvPr>
          <p:cNvPicPr/>
          <p:nvPr/>
        </p:nvPicPr>
        <p:blipFill rotWithShape="1">
          <a:blip r:embed="rId14"/>
          <a:srcRect t="848" b="2463"/>
          <a:stretch/>
        </p:blipFill>
        <p:spPr bwMode="auto">
          <a:xfrm>
            <a:off x="205549" y="2993280"/>
            <a:ext cx="3839003" cy="1422548"/>
          </a:xfrm>
          <a:prstGeom prst="rect">
            <a:avLst/>
          </a:prstGeom>
          <a:ln w="9525">
            <a:solidFill>
              <a:schemeClr val="tx1"/>
            </a:solidFill>
          </a:ln>
          <a:extLst>
            <a:ext uri="{53640926-AAD7-44D8-BBD7-CCE9431645EC}">
              <a14:shadowObscured xmlns:a14="http://schemas.microsoft.com/office/drawing/2010/main"/>
            </a:ext>
          </a:extLst>
        </p:spPr>
      </p:pic>
      <p:cxnSp>
        <p:nvCxnSpPr>
          <p:cNvPr id="22" name="Conector recto de flecha 21">
            <a:extLst>
              <a:ext uri="{FF2B5EF4-FFF2-40B4-BE49-F238E27FC236}">
                <a16:creationId xmlns:a16="http://schemas.microsoft.com/office/drawing/2014/main" id="{EE354508-732E-489B-B08A-5B8EB8D6AD03}"/>
              </a:ext>
            </a:extLst>
          </p:cNvPr>
          <p:cNvCxnSpPr>
            <a:cxnSpLocks/>
          </p:cNvCxnSpPr>
          <p:nvPr/>
        </p:nvCxnSpPr>
        <p:spPr>
          <a:xfrm>
            <a:off x="3073138" y="1631900"/>
            <a:ext cx="157983" cy="756650"/>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grpSp>
        <p:nvGrpSpPr>
          <p:cNvPr id="16" name="Grupo 15">
            <a:extLst>
              <a:ext uri="{FF2B5EF4-FFF2-40B4-BE49-F238E27FC236}">
                <a16:creationId xmlns:a16="http://schemas.microsoft.com/office/drawing/2014/main" id="{0E92DCBF-1914-49E6-A9B0-A4CBDFD02679}"/>
              </a:ext>
            </a:extLst>
          </p:cNvPr>
          <p:cNvGrpSpPr/>
          <p:nvPr/>
        </p:nvGrpSpPr>
        <p:grpSpPr>
          <a:xfrm>
            <a:off x="487921" y="1158918"/>
            <a:ext cx="2087357" cy="456314"/>
            <a:chOff x="0" y="67070"/>
            <a:chExt cx="4817882" cy="327600"/>
          </a:xfrm>
        </p:grpSpPr>
        <p:sp>
          <p:nvSpPr>
            <p:cNvPr id="19" name="Rectángulo: esquinas redondeadas 18">
              <a:extLst>
                <a:ext uri="{FF2B5EF4-FFF2-40B4-BE49-F238E27FC236}">
                  <a16:creationId xmlns:a16="http://schemas.microsoft.com/office/drawing/2014/main" id="{24EF9FD6-EFE1-4DA5-B887-3D8C0525499F}"/>
                </a:ext>
              </a:extLst>
            </p:cNvPr>
            <p:cNvSpPr/>
            <p:nvPr/>
          </p:nvSpPr>
          <p:spPr>
            <a:xfrm>
              <a:off x="0" y="67070"/>
              <a:ext cx="4817882" cy="327600"/>
            </a:xfrm>
            <a:prstGeom prst="roundRect">
              <a:avLst/>
            </a:pr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sp>
          <p:nvSpPr>
            <p:cNvPr id="21" name="Rectángulo: esquinas redondeadas 4">
              <a:extLst>
                <a:ext uri="{FF2B5EF4-FFF2-40B4-BE49-F238E27FC236}">
                  <a16:creationId xmlns:a16="http://schemas.microsoft.com/office/drawing/2014/main" id="{C06858F1-89EE-4687-9A69-8A1E13DA1C97}"/>
                </a:ext>
              </a:extLst>
            </p:cNvPr>
            <p:cNvSpPr txBox="1"/>
            <p:nvPr/>
          </p:nvSpPr>
          <p:spPr>
            <a:xfrm>
              <a:off x="15992" y="83062"/>
              <a:ext cx="4785898" cy="295616"/>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C" sz="1400" b="0" i="1" kern="1200" dirty="0"/>
                <a:t>Discretización espacial </a:t>
              </a:r>
              <a:endParaRPr lang="es-EC" sz="1400" kern="1200" dirty="0"/>
            </a:p>
          </p:txBody>
        </p:sp>
      </p:grpSp>
      <p:grpSp>
        <p:nvGrpSpPr>
          <p:cNvPr id="23" name="Grupo 22">
            <a:extLst>
              <a:ext uri="{FF2B5EF4-FFF2-40B4-BE49-F238E27FC236}">
                <a16:creationId xmlns:a16="http://schemas.microsoft.com/office/drawing/2014/main" id="{4AEB39FD-018D-4B45-935E-12DB24E59BE0}"/>
              </a:ext>
            </a:extLst>
          </p:cNvPr>
          <p:cNvGrpSpPr/>
          <p:nvPr/>
        </p:nvGrpSpPr>
        <p:grpSpPr>
          <a:xfrm>
            <a:off x="8890410" y="4251209"/>
            <a:ext cx="1068922" cy="1084746"/>
            <a:chOff x="0" y="-9518"/>
            <a:chExt cx="4817882" cy="404188"/>
          </a:xfrm>
        </p:grpSpPr>
        <p:sp>
          <p:nvSpPr>
            <p:cNvPr id="24" name="Rectángulo: esquinas redondeadas 23">
              <a:extLst>
                <a:ext uri="{FF2B5EF4-FFF2-40B4-BE49-F238E27FC236}">
                  <a16:creationId xmlns:a16="http://schemas.microsoft.com/office/drawing/2014/main" id="{138D4547-6AF6-4793-AF87-552553939C3D}"/>
                </a:ext>
              </a:extLst>
            </p:cNvPr>
            <p:cNvSpPr/>
            <p:nvPr/>
          </p:nvSpPr>
          <p:spPr>
            <a:xfrm>
              <a:off x="0" y="67070"/>
              <a:ext cx="4817882" cy="327600"/>
            </a:xfrm>
            <a:prstGeom prst="roundRect">
              <a:avLst/>
            </a:pr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mc:AlternateContent xmlns:mc="http://schemas.openxmlformats.org/markup-compatibility/2006" xmlns:a14="http://schemas.microsoft.com/office/drawing/2010/main">
          <mc:Choice Requires="a14">
            <p:sp>
              <p:nvSpPr>
                <p:cNvPr id="25" name="Rectángulo: esquinas redondeadas 4">
                  <a:extLst>
                    <a:ext uri="{FF2B5EF4-FFF2-40B4-BE49-F238E27FC236}">
                      <a16:creationId xmlns:a16="http://schemas.microsoft.com/office/drawing/2014/main" id="{65BB4ECB-87EB-40C6-AC50-3FD0FC869D8E}"/>
                    </a:ext>
                  </a:extLst>
                </p:cNvPr>
                <p:cNvSpPr txBox="1"/>
                <p:nvPr/>
              </p:nvSpPr>
              <p:spPr>
                <a:xfrm>
                  <a:off x="15992" y="-9518"/>
                  <a:ext cx="4785899" cy="388196"/>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endParaRPr lang="es-EC" sz="1200" b="0" i="1" kern="1200" dirty="0"/>
                </a:p>
                <a:p>
                  <a:pPr marL="0" lvl="0" indent="0" algn="ctr" defTabSz="622300">
                    <a:lnSpc>
                      <a:spcPct val="90000"/>
                    </a:lnSpc>
                    <a:spcBef>
                      <a:spcPct val="0"/>
                    </a:spcBef>
                    <a:spcAft>
                      <a:spcPct val="35000"/>
                    </a:spcAft>
                    <a:buNone/>
                  </a:pPr>
                  <a:r>
                    <a:rPr lang="es-EC" sz="1200" b="0" i="1" kern="1200" dirty="0"/>
                    <a:t>Q: 1.06 </a:t>
                  </a:r>
                  <a14:m>
                    <m:oMath xmlns:m="http://schemas.openxmlformats.org/officeDocument/2006/math">
                      <m:f>
                        <m:fPr>
                          <m:type m:val="skw"/>
                          <m:ctrlPr>
                            <a:rPr lang="es-EC" sz="1200" b="0" i="1" kern="1200" smtClean="0">
                              <a:latin typeface="Cambria Math" panose="02040503050406030204" pitchFamily="18" charset="0"/>
                            </a:rPr>
                          </m:ctrlPr>
                        </m:fPr>
                        <m:num>
                          <m:sSup>
                            <m:sSupPr>
                              <m:ctrlPr>
                                <a:rPr lang="es-EC" sz="1200" b="0" i="1" kern="1200" smtClean="0">
                                  <a:latin typeface="Cambria Math" panose="02040503050406030204" pitchFamily="18" charset="0"/>
                                </a:rPr>
                              </m:ctrlPr>
                            </m:sSupPr>
                            <m:e>
                              <m:r>
                                <a:rPr lang="es-ES" sz="1200" b="0" i="1" kern="1200" smtClean="0">
                                  <a:latin typeface="Cambria Math" panose="02040503050406030204" pitchFamily="18" charset="0"/>
                                </a:rPr>
                                <m:t>𝑚</m:t>
                              </m:r>
                            </m:e>
                            <m:sup>
                              <m:r>
                                <a:rPr lang="es-ES" sz="1200" b="0" i="1" kern="1200" smtClean="0">
                                  <a:latin typeface="Cambria Math" panose="02040503050406030204" pitchFamily="18" charset="0"/>
                                </a:rPr>
                                <m:t>3</m:t>
                              </m:r>
                            </m:sup>
                          </m:sSup>
                        </m:num>
                        <m:den>
                          <m:r>
                            <a:rPr lang="es-ES" sz="1200" b="0" i="1" kern="1200" smtClean="0">
                              <a:latin typeface="Cambria Math" panose="02040503050406030204" pitchFamily="18" charset="0"/>
                            </a:rPr>
                            <m:t>𝑠</m:t>
                          </m:r>
                        </m:den>
                      </m:f>
                    </m:oMath>
                  </a14:m>
                  <a:br>
                    <a:rPr lang="es-EC" sz="1200" b="0" i="1" kern="1200" dirty="0"/>
                  </a:br>
                  <a:r>
                    <a:rPr lang="el-GR" sz="1200" i="0" dirty="0">
                      <a:solidFill>
                        <a:schemeClr val="tx1"/>
                      </a:solidFill>
                      <a:effectLst/>
                      <a:latin typeface="arial" panose="020B0604020202020204" pitchFamily="34" charset="0"/>
                    </a:rPr>
                    <a:t>ρ</a:t>
                  </a:r>
                  <a:r>
                    <a:rPr lang="es-ES" sz="1200" i="0" dirty="0">
                      <a:solidFill>
                        <a:schemeClr val="tx1"/>
                      </a:solidFill>
                      <a:effectLst/>
                      <a:latin typeface="arial" panose="020B0604020202020204" pitchFamily="34" charset="0"/>
                    </a:rPr>
                    <a:t>: 1.86 </a:t>
                  </a:r>
                  <a14:m>
                    <m:oMath xmlns:m="http://schemas.openxmlformats.org/officeDocument/2006/math">
                      <m:f>
                        <m:fPr>
                          <m:ctrlPr>
                            <a:rPr lang="es-ES" sz="1200" i="1" smtClean="0">
                              <a:solidFill>
                                <a:schemeClr val="tx1"/>
                              </a:solidFill>
                              <a:effectLst/>
                              <a:latin typeface="Cambria Math" panose="02040503050406030204" pitchFamily="18" charset="0"/>
                            </a:rPr>
                          </m:ctrlPr>
                        </m:fPr>
                        <m:num>
                          <m:r>
                            <a:rPr lang="es-ES" sz="1200" b="0" i="1" smtClean="0">
                              <a:solidFill>
                                <a:schemeClr val="tx1"/>
                              </a:solidFill>
                              <a:effectLst/>
                              <a:latin typeface="Cambria Math" panose="02040503050406030204" pitchFamily="18" charset="0"/>
                            </a:rPr>
                            <m:t>𝑔𝑟</m:t>
                          </m:r>
                        </m:num>
                        <m:den>
                          <m:sSup>
                            <m:sSupPr>
                              <m:ctrlPr>
                                <a:rPr lang="es-ES" sz="1200" i="1" smtClean="0">
                                  <a:solidFill>
                                    <a:schemeClr val="tx1"/>
                                  </a:solidFill>
                                  <a:effectLst/>
                                  <a:latin typeface="Cambria Math" panose="02040503050406030204" pitchFamily="18" charset="0"/>
                                </a:rPr>
                              </m:ctrlPr>
                            </m:sSupPr>
                            <m:e>
                              <m:r>
                                <a:rPr lang="es-ES" sz="1200" b="0" i="1" smtClean="0">
                                  <a:solidFill>
                                    <a:schemeClr val="tx1"/>
                                  </a:solidFill>
                                  <a:effectLst/>
                                  <a:latin typeface="Cambria Math" panose="02040503050406030204" pitchFamily="18" charset="0"/>
                                </a:rPr>
                                <m:t>𝑐𝑚</m:t>
                              </m:r>
                            </m:e>
                            <m:sup>
                              <m:r>
                                <a:rPr lang="es-ES" sz="1200" b="0" i="1" smtClean="0">
                                  <a:solidFill>
                                    <a:schemeClr val="tx1"/>
                                  </a:solidFill>
                                  <a:effectLst/>
                                  <a:latin typeface="Cambria Math" panose="02040503050406030204" pitchFamily="18" charset="0"/>
                                </a:rPr>
                                <m:t>3</m:t>
                              </m:r>
                            </m:sup>
                          </m:sSup>
                        </m:den>
                      </m:f>
                    </m:oMath>
                  </a14:m>
                  <a:endParaRPr lang="es-EC" sz="1200" dirty="0">
                    <a:solidFill>
                      <a:schemeClr val="tx1"/>
                    </a:solidFill>
                  </a:endParaRPr>
                </a:p>
                <a:p>
                  <a:pPr marL="0" lvl="0" indent="0" algn="ctr" defTabSz="622300">
                    <a:lnSpc>
                      <a:spcPct val="90000"/>
                    </a:lnSpc>
                    <a:spcBef>
                      <a:spcPct val="0"/>
                    </a:spcBef>
                    <a:spcAft>
                      <a:spcPct val="35000"/>
                    </a:spcAft>
                    <a:buNone/>
                  </a:pPr>
                  <a:r>
                    <a:rPr lang="es-EC" sz="1200" dirty="0">
                      <a:solidFill>
                        <a:schemeClr val="tx1"/>
                      </a:solidFill>
                    </a:rPr>
                    <a:t>n: 0.050</a:t>
                  </a:r>
                  <a:endParaRPr lang="es-EC" sz="1200" kern="1200" dirty="0">
                    <a:solidFill>
                      <a:schemeClr val="tx1"/>
                    </a:solidFill>
                  </a:endParaRPr>
                </a:p>
              </p:txBody>
            </p:sp>
          </mc:Choice>
          <mc:Fallback xmlns="">
            <p:sp>
              <p:nvSpPr>
                <p:cNvPr id="25" name="Rectángulo: esquinas redondeadas 4">
                  <a:extLst>
                    <a:ext uri="{FF2B5EF4-FFF2-40B4-BE49-F238E27FC236}">
                      <a16:creationId xmlns:a16="http://schemas.microsoft.com/office/drawing/2014/main" id="{65BB4ECB-87EB-40C6-AC50-3FD0FC869D8E}"/>
                    </a:ext>
                  </a:extLst>
                </p:cNvPr>
                <p:cNvSpPr txBox="1">
                  <a:spLocks noRot="1" noChangeAspect="1" noMove="1" noResize="1" noEditPoints="1" noAdjustHandles="1" noChangeArrowheads="1" noChangeShapeType="1" noTextEdit="1"/>
                </p:cNvSpPr>
                <p:nvPr/>
              </p:nvSpPr>
              <p:spPr>
                <a:xfrm>
                  <a:off x="15992" y="-9518"/>
                  <a:ext cx="4785899" cy="388196"/>
                </a:xfrm>
                <a:prstGeom prst="rect">
                  <a:avLst/>
                </a:prstGeom>
                <a:blipFill>
                  <a:blip r:embed="rId15"/>
                  <a:stretch>
                    <a:fillRect r="-29885" b="-1170"/>
                  </a:stretch>
                </a:blipFill>
              </p:spPr>
              <p:txBody>
                <a:bodyPr/>
                <a:lstStyle/>
                <a:p>
                  <a:r>
                    <a:rPr lang="en-US">
                      <a:noFill/>
                    </a:rPr>
                    <a:t> </a:t>
                  </a:r>
                </a:p>
              </p:txBody>
            </p:sp>
          </mc:Fallback>
        </mc:AlternateContent>
      </p:grpSp>
      <p:graphicFrame>
        <p:nvGraphicFramePr>
          <p:cNvPr id="6" name="Diagrama 5">
            <a:extLst>
              <a:ext uri="{FF2B5EF4-FFF2-40B4-BE49-F238E27FC236}">
                <a16:creationId xmlns:a16="http://schemas.microsoft.com/office/drawing/2014/main" id="{B5DA2ADC-3C02-4DC6-8464-126E69BF7C20}"/>
              </a:ext>
            </a:extLst>
          </p:cNvPr>
          <p:cNvGraphicFramePr/>
          <p:nvPr>
            <p:extLst>
              <p:ext uri="{D42A27DB-BD31-4B8C-83A1-F6EECF244321}">
                <p14:modId xmlns:p14="http://schemas.microsoft.com/office/powerpoint/2010/main" val="366433516"/>
              </p:ext>
            </p:extLst>
          </p:nvPr>
        </p:nvGraphicFramePr>
        <p:xfrm>
          <a:off x="89310" y="6388803"/>
          <a:ext cx="8672963" cy="369332"/>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graphicFrame>
        <p:nvGraphicFramePr>
          <p:cNvPr id="15" name="Diagrama 14">
            <a:extLst>
              <a:ext uri="{FF2B5EF4-FFF2-40B4-BE49-F238E27FC236}">
                <a16:creationId xmlns:a16="http://schemas.microsoft.com/office/drawing/2014/main" id="{B5603648-DEF0-432B-80A4-285BDF292844}"/>
              </a:ext>
            </a:extLst>
          </p:cNvPr>
          <p:cNvGraphicFramePr/>
          <p:nvPr>
            <p:extLst>
              <p:ext uri="{D42A27DB-BD31-4B8C-83A1-F6EECF244321}">
                <p14:modId xmlns:p14="http://schemas.microsoft.com/office/powerpoint/2010/main" val="586024843"/>
              </p:ext>
            </p:extLst>
          </p:nvPr>
        </p:nvGraphicFramePr>
        <p:xfrm>
          <a:off x="9955784" y="602704"/>
          <a:ext cx="1886967" cy="369332"/>
        </p:xfrm>
        <a:graphic>
          <a:graphicData uri="http://schemas.openxmlformats.org/drawingml/2006/diagram">
            <dgm:relIds xmlns:dgm="http://schemas.openxmlformats.org/drawingml/2006/diagram" xmlns:r="http://schemas.openxmlformats.org/officeDocument/2006/relationships" r:dm="rId21" r:lo="rId22" r:qs="rId23" r:cs="rId24"/>
          </a:graphicData>
        </a:graphic>
      </p:graphicFrame>
    </p:spTree>
    <p:extLst>
      <p:ext uri="{BB962C8B-B14F-4D97-AF65-F5344CB8AC3E}">
        <p14:creationId xmlns:p14="http://schemas.microsoft.com/office/powerpoint/2010/main" val="23782133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2">
            <a:extLst>
              <a:ext uri="{FF2B5EF4-FFF2-40B4-BE49-F238E27FC236}">
                <a16:creationId xmlns:a16="http://schemas.microsoft.com/office/drawing/2014/main" id="{FB3BFD64-6881-1E96-AE1A-7624FED9A6FE}"/>
              </a:ext>
            </a:extLst>
          </p:cNvPr>
          <p:cNvSpPr>
            <a:spLocks noGrp="1"/>
          </p:cNvSpPr>
          <p:nvPr>
            <p:ph type="title"/>
          </p:nvPr>
        </p:nvSpPr>
        <p:spPr>
          <a:xfrm>
            <a:off x="89311" y="48420"/>
            <a:ext cx="10972800" cy="645078"/>
          </a:xfrm>
        </p:spPr>
        <p:txBody>
          <a:bodyPr/>
          <a:lstStyle/>
          <a:p>
            <a:pPr algn="l"/>
            <a:r>
              <a:rPr lang="es-EC" sz="2800" i="0">
                <a:ln w="0"/>
                <a:solidFill>
                  <a:schemeClr val="tx1"/>
                </a:solidFill>
                <a:effectLst>
                  <a:outerShdw blurRad="38100" dist="19050" dir="2700000" algn="tl" rotWithShape="0">
                    <a:schemeClr val="dk1">
                      <a:alpha val="40000"/>
                    </a:schemeClr>
                  </a:outerShdw>
                </a:effectLst>
              </a:rPr>
              <a:t>METODOLOGÍA</a:t>
            </a:r>
          </a:p>
        </p:txBody>
      </p:sp>
      <p:graphicFrame>
        <p:nvGraphicFramePr>
          <p:cNvPr id="4" name="Diagrama 3">
            <a:extLst>
              <a:ext uri="{FF2B5EF4-FFF2-40B4-BE49-F238E27FC236}">
                <a16:creationId xmlns:a16="http://schemas.microsoft.com/office/drawing/2014/main" id="{05FCD31B-A991-42A1-8924-A994E59E5DB7}"/>
              </a:ext>
            </a:extLst>
          </p:cNvPr>
          <p:cNvGraphicFramePr/>
          <p:nvPr>
            <p:extLst>
              <p:ext uri="{D42A27DB-BD31-4B8C-83A1-F6EECF244321}">
                <p14:modId xmlns:p14="http://schemas.microsoft.com/office/powerpoint/2010/main" val="1722389948"/>
              </p:ext>
            </p:extLst>
          </p:nvPr>
        </p:nvGraphicFramePr>
        <p:xfrm>
          <a:off x="2612794" y="573374"/>
          <a:ext cx="6625474" cy="3181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1" name="Imagen 20">
            <a:extLst>
              <a:ext uri="{FF2B5EF4-FFF2-40B4-BE49-F238E27FC236}">
                <a16:creationId xmlns:a16="http://schemas.microsoft.com/office/drawing/2014/main" id="{2BEFAE25-5701-4C3B-8C09-09116A927F75}"/>
              </a:ext>
            </a:extLst>
          </p:cNvPr>
          <p:cNvPicPr/>
          <p:nvPr/>
        </p:nvPicPr>
        <p:blipFill>
          <a:blip r:embed="rId7"/>
          <a:stretch>
            <a:fillRect/>
          </a:stretch>
        </p:blipFill>
        <p:spPr>
          <a:xfrm>
            <a:off x="7186253" y="3514552"/>
            <a:ext cx="4678840" cy="2196360"/>
          </a:xfrm>
          <a:prstGeom prst="rect">
            <a:avLst/>
          </a:prstGeom>
          <a:ln w="9525">
            <a:solidFill>
              <a:schemeClr val="tx1"/>
            </a:solidFill>
          </a:ln>
        </p:spPr>
      </p:pic>
      <p:pic>
        <p:nvPicPr>
          <p:cNvPr id="24" name="Imagen 23">
            <a:extLst>
              <a:ext uri="{FF2B5EF4-FFF2-40B4-BE49-F238E27FC236}">
                <a16:creationId xmlns:a16="http://schemas.microsoft.com/office/drawing/2014/main" id="{A1B74BB1-7E54-46A6-A723-2E015A210A3C}"/>
              </a:ext>
            </a:extLst>
          </p:cNvPr>
          <p:cNvPicPr/>
          <p:nvPr/>
        </p:nvPicPr>
        <p:blipFill>
          <a:blip r:embed="rId8"/>
          <a:stretch>
            <a:fillRect/>
          </a:stretch>
        </p:blipFill>
        <p:spPr>
          <a:xfrm>
            <a:off x="7170261" y="1006745"/>
            <a:ext cx="4678840" cy="2194560"/>
          </a:xfrm>
          <a:prstGeom prst="rect">
            <a:avLst/>
          </a:prstGeom>
          <a:ln w="9525">
            <a:solidFill>
              <a:schemeClr val="tx1"/>
            </a:solidFill>
          </a:ln>
        </p:spPr>
      </p:pic>
      <p:grpSp>
        <p:nvGrpSpPr>
          <p:cNvPr id="10" name="Grupo 9">
            <a:extLst>
              <a:ext uri="{FF2B5EF4-FFF2-40B4-BE49-F238E27FC236}">
                <a16:creationId xmlns:a16="http://schemas.microsoft.com/office/drawing/2014/main" id="{8EBCF9A2-8C3F-4751-B835-270A23122742}"/>
              </a:ext>
            </a:extLst>
          </p:cNvPr>
          <p:cNvGrpSpPr/>
          <p:nvPr/>
        </p:nvGrpSpPr>
        <p:grpSpPr>
          <a:xfrm>
            <a:off x="7170261" y="198292"/>
            <a:ext cx="4817882" cy="327600"/>
            <a:chOff x="0" y="67070"/>
            <a:chExt cx="4817882" cy="327600"/>
          </a:xfrm>
        </p:grpSpPr>
        <p:sp>
          <p:nvSpPr>
            <p:cNvPr id="12" name="Rectángulo: esquinas redondeadas 11">
              <a:extLst>
                <a:ext uri="{FF2B5EF4-FFF2-40B4-BE49-F238E27FC236}">
                  <a16:creationId xmlns:a16="http://schemas.microsoft.com/office/drawing/2014/main" id="{7FCDAAE1-5E80-45B4-B80C-3EDC828E6DAD}"/>
                </a:ext>
              </a:extLst>
            </p:cNvPr>
            <p:cNvSpPr/>
            <p:nvPr/>
          </p:nvSpPr>
          <p:spPr>
            <a:xfrm>
              <a:off x="0" y="67070"/>
              <a:ext cx="4817882" cy="327600"/>
            </a:xfrm>
            <a:prstGeom prst="roundRect">
              <a:avLst/>
            </a:pr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sp>
          <p:nvSpPr>
            <p:cNvPr id="13" name="Rectángulo: esquinas redondeadas 4">
              <a:extLst>
                <a:ext uri="{FF2B5EF4-FFF2-40B4-BE49-F238E27FC236}">
                  <a16:creationId xmlns:a16="http://schemas.microsoft.com/office/drawing/2014/main" id="{22CF7668-F646-4ADA-B275-E8619909CA49}"/>
                </a:ext>
              </a:extLst>
            </p:cNvPr>
            <p:cNvSpPr txBox="1"/>
            <p:nvPr/>
          </p:nvSpPr>
          <p:spPr>
            <a:xfrm>
              <a:off x="15992" y="83062"/>
              <a:ext cx="4785898" cy="295616"/>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C" sz="1400" b="0" i="1" kern="1200"/>
                <a:t>Fase 2: Modelo Hidrológico</a:t>
              </a:r>
              <a:endParaRPr lang="es-EC" sz="1400" kern="1200"/>
            </a:p>
          </p:txBody>
        </p:sp>
      </p:grpSp>
      <p:pic>
        <p:nvPicPr>
          <p:cNvPr id="3" name="Imagen 2">
            <a:extLst>
              <a:ext uri="{FF2B5EF4-FFF2-40B4-BE49-F238E27FC236}">
                <a16:creationId xmlns:a16="http://schemas.microsoft.com/office/drawing/2014/main" id="{3BAE54BD-FEC2-4B93-A445-20311F202502}"/>
              </a:ext>
            </a:extLst>
          </p:cNvPr>
          <p:cNvPicPr>
            <a:picLocks noChangeAspect="1"/>
          </p:cNvPicPr>
          <p:nvPr/>
        </p:nvPicPr>
        <p:blipFill>
          <a:blip r:embed="rId9"/>
          <a:stretch>
            <a:fillRect/>
          </a:stretch>
        </p:blipFill>
        <p:spPr>
          <a:xfrm>
            <a:off x="1951348" y="1025244"/>
            <a:ext cx="5068969" cy="4685668"/>
          </a:xfrm>
          <a:prstGeom prst="rect">
            <a:avLst/>
          </a:prstGeom>
          <a:ln w="6350">
            <a:solidFill>
              <a:schemeClr val="tx1"/>
            </a:solidFill>
          </a:ln>
        </p:spPr>
      </p:pic>
      <p:pic>
        <p:nvPicPr>
          <p:cNvPr id="6" name="Imagen 5">
            <a:extLst>
              <a:ext uri="{FF2B5EF4-FFF2-40B4-BE49-F238E27FC236}">
                <a16:creationId xmlns:a16="http://schemas.microsoft.com/office/drawing/2014/main" id="{87C446B7-87BF-4A68-A282-275F46D46DB6}"/>
              </a:ext>
            </a:extLst>
          </p:cNvPr>
          <p:cNvPicPr>
            <a:picLocks noChangeAspect="1"/>
          </p:cNvPicPr>
          <p:nvPr/>
        </p:nvPicPr>
        <p:blipFill rotWithShape="1">
          <a:blip r:embed="rId10"/>
          <a:srcRect l="3453" r="71452" b="53982"/>
          <a:stretch/>
        </p:blipFill>
        <p:spPr>
          <a:xfrm>
            <a:off x="242320" y="799224"/>
            <a:ext cx="1456199" cy="1430437"/>
          </a:xfrm>
          <a:prstGeom prst="rect">
            <a:avLst/>
          </a:prstGeom>
        </p:spPr>
      </p:pic>
      <p:cxnSp>
        <p:nvCxnSpPr>
          <p:cNvPr id="8" name="Conector recto de flecha 7">
            <a:extLst>
              <a:ext uri="{FF2B5EF4-FFF2-40B4-BE49-F238E27FC236}">
                <a16:creationId xmlns:a16="http://schemas.microsoft.com/office/drawing/2014/main" id="{A15A6F22-34A0-4C0E-B915-EE3C259B6054}"/>
              </a:ext>
            </a:extLst>
          </p:cNvPr>
          <p:cNvCxnSpPr>
            <a:cxnSpLocks/>
          </p:cNvCxnSpPr>
          <p:nvPr/>
        </p:nvCxnSpPr>
        <p:spPr>
          <a:xfrm>
            <a:off x="1563518" y="1739601"/>
            <a:ext cx="2593703" cy="183467"/>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pic>
        <p:nvPicPr>
          <p:cNvPr id="28" name="Imagen 27">
            <a:extLst>
              <a:ext uri="{FF2B5EF4-FFF2-40B4-BE49-F238E27FC236}">
                <a16:creationId xmlns:a16="http://schemas.microsoft.com/office/drawing/2014/main" id="{9C237665-EAFF-4EA9-AF8B-8C46E0C37167}"/>
              </a:ext>
            </a:extLst>
          </p:cNvPr>
          <p:cNvPicPr>
            <a:picLocks noChangeAspect="1"/>
          </p:cNvPicPr>
          <p:nvPr/>
        </p:nvPicPr>
        <p:blipFill rotWithShape="1">
          <a:blip r:embed="rId11"/>
          <a:srcRect l="30763" t="34777" r="55605" b="23024"/>
          <a:stretch/>
        </p:blipFill>
        <p:spPr>
          <a:xfrm>
            <a:off x="139436" y="2398255"/>
            <a:ext cx="1661968" cy="2894030"/>
          </a:xfrm>
          <a:prstGeom prst="rect">
            <a:avLst/>
          </a:prstGeom>
        </p:spPr>
      </p:pic>
      <p:sp>
        <p:nvSpPr>
          <p:cNvPr id="30" name="Rectángulo 29">
            <a:extLst>
              <a:ext uri="{FF2B5EF4-FFF2-40B4-BE49-F238E27FC236}">
                <a16:creationId xmlns:a16="http://schemas.microsoft.com/office/drawing/2014/main" id="{DFA24DD8-1F3F-4B5B-87BB-486DE0803BDA}"/>
              </a:ext>
            </a:extLst>
          </p:cNvPr>
          <p:cNvSpPr/>
          <p:nvPr/>
        </p:nvSpPr>
        <p:spPr>
          <a:xfrm>
            <a:off x="178444" y="4138367"/>
            <a:ext cx="1338606" cy="301658"/>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s-EC"/>
          </a:p>
        </p:txBody>
      </p:sp>
      <p:cxnSp>
        <p:nvCxnSpPr>
          <p:cNvPr id="31" name="Conector recto de flecha 30">
            <a:extLst>
              <a:ext uri="{FF2B5EF4-FFF2-40B4-BE49-F238E27FC236}">
                <a16:creationId xmlns:a16="http://schemas.microsoft.com/office/drawing/2014/main" id="{E0643E21-81A7-40F6-B9FA-35278F4F3F46}"/>
              </a:ext>
            </a:extLst>
          </p:cNvPr>
          <p:cNvCxnSpPr>
            <a:cxnSpLocks/>
          </p:cNvCxnSpPr>
          <p:nvPr/>
        </p:nvCxnSpPr>
        <p:spPr>
          <a:xfrm flipV="1">
            <a:off x="1517050" y="2735442"/>
            <a:ext cx="612742" cy="1553754"/>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094452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2">
            <a:extLst>
              <a:ext uri="{FF2B5EF4-FFF2-40B4-BE49-F238E27FC236}">
                <a16:creationId xmlns:a16="http://schemas.microsoft.com/office/drawing/2014/main" id="{FB3BFD64-6881-1E96-AE1A-7624FED9A6FE}"/>
              </a:ext>
            </a:extLst>
          </p:cNvPr>
          <p:cNvSpPr>
            <a:spLocks noGrp="1"/>
          </p:cNvSpPr>
          <p:nvPr>
            <p:ph type="title"/>
          </p:nvPr>
        </p:nvSpPr>
        <p:spPr>
          <a:xfrm>
            <a:off x="203857" y="72615"/>
            <a:ext cx="10972800" cy="645078"/>
          </a:xfrm>
        </p:spPr>
        <p:txBody>
          <a:bodyPr/>
          <a:lstStyle/>
          <a:p>
            <a:pPr algn="l"/>
            <a:r>
              <a:rPr lang="es-EC" sz="2800" i="0">
                <a:ln w="0"/>
                <a:solidFill>
                  <a:schemeClr val="tx1"/>
                </a:solidFill>
                <a:effectLst>
                  <a:outerShdw blurRad="38100" dist="19050" dir="2700000" algn="tl" rotWithShape="0">
                    <a:schemeClr val="dk1">
                      <a:alpha val="40000"/>
                    </a:schemeClr>
                  </a:outerShdw>
                </a:effectLst>
              </a:rPr>
              <a:t>METODOLOGÍA</a:t>
            </a:r>
          </a:p>
        </p:txBody>
      </p:sp>
      <p:graphicFrame>
        <p:nvGraphicFramePr>
          <p:cNvPr id="2" name="Diagrama 1">
            <a:extLst>
              <a:ext uri="{FF2B5EF4-FFF2-40B4-BE49-F238E27FC236}">
                <a16:creationId xmlns:a16="http://schemas.microsoft.com/office/drawing/2014/main" id="{B2245164-2E72-469B-9270-BF99830F13BC}"/>
              </a:ext>
            </a:extLst>
          </p:cNvPr>
          <p:cNvGraphicFramePr/>
          <p:nvPr>
            <p:extLst>
              <p:ext uri="{D42A27DB-BD31-4B8C-83A1-F6EECF244321}">
                <p14:modId xmlns:p14="http://schemas.microsoft.com/office/powerpoint/2010/main" val="454990919"/>
              </p:ext>
            </p:extLst>
          </p:nvPr>
        </p:nvGraphicFramePr>
        <p:xfrm>
          <a:off x="4185286" y="740632"/>
          <a:ext cx="4308265" cy="3737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Tabla 7">
            <a:extLst>
              <a:ext uri="{FF2B5EF4-FFF2-40B4-BE49-F238E27FC236}">
                <a16:creationId xmlns:a16="http://schemas.microsoft.com/office/drawing/2014/main" id="{9084CF8C-2703-43D1-9D54-20F2469CF76F}"/>
              </a:ext>
            </a:extLst>
          </p:cNvPr>
          <p:cNvGraphicFramePr>
            <a:graphicFrameLocks noGrp="1"/>
          </p:cNvGraphicFramePr>
          <p:nvPr>
            <p:extLst>
              <p:ext uri="{D42A27DB-BD31-4B8C-83A1-F6EECF244321}">
                <p14:modId xmlns:p14="http://schemas.microsoft.com/office/powerpoint/2010/main" val="3875815683"/>
              </p:ext>
            </p:extLst>
          </p:nvPr>
        </p:nvGraphicFramePr>
        <p:xfrm>
          <a:off x="565610" y="1260820"/>
          <a:ext cx="11019932" cy="4336360"/>
        </p:xfrm>
        <a:graphic>
          <a:graphicData uri="http://schemas.openxmlformats.org/drawingml/2006/table">
            <a:tbl>
              <a:tblPr firstRow="1" firstCol="1" bandRow="1">
                <a:tableStyleId>{5C22544A-7EE6-4342-B048-85BDC9FD1C3A}</a:tableStyleId>
              </a:tblPr>
              <a:tblGrid>
                <a:gridCol w="1125514">
                  <a:extLst>
                    <a:ext uri="{9D8B030D-6E8A-4147-A177-3AD203B41FA5}">
                      <a16:colId xmlns:a16="http://schemas.microsoft.com/office/drawing/2014/main" val="3451166296"/>
                    </a:ext>
                  </a:extLst>
                </a:gridCol>
                <a:gridCol w="1306600">
                  <a:extLst>
                    <a:ext uri="{9D8B030D-6E8A-4147-A177-3AD203B41FA5}">
                      <a16:colId xmlns:a16="http://schemas.microsoft.com/office/drawing/2014/main" val="2758315386"/>
                    </a:ext>
                  </a:extLst>
                </a:gridCol>
                <a:gridCol w="1225484">
                  <a:extLst>
                    <a:ext uri="{9D8B030D-6E8A-4147-A177-3AD203B41FA5}">
                      <a16:colId xmlns:a16="http://schemas.microsoft.com/office/drawing/2014/main" val="671901123"/>
                    </a:ext>
                  </a:extLst>
                </a:gridCol>
                <a:gridCol w="980388">
                  <a:extLst>
                    <a:ext uri="{9D8B030D-6E8A-4147-A177-3AD203B41FA5}">
                      <a16:colId xmlns:a16="http://schemas.microsoft.com/office/drawing/2014/main" val="1764147958"/>
                    </a:ext>
                  </a:extLst>
                </a:gridCol>
                <a:gridCol w="791851">
                  <a:extLst>
                    <a:ext uri="{9D8B030D-6E8A-4147-A177-3AD203B41FA5}">
                      <a16:colId xmlns:a16="http://schemas.microsoft.com/office/drawing/2014/main" val="3901996478"/>
                    </a:ext>
                  </a:extLst>
                </a:gridCol>
                <a:gridCol w="1036949">
                  <a:extLst>
                    <a:ext uri="{9D8B030D-6E8A-4147-A177-3AD203B41FA5}">
                      <a16:colId xmlns:a16="http://schemas.microsoft.com/office/drawing/2014/main" val="2726702898"/>
                    </a:ext>
                  </a:extLst>
                </a:gridCol>
                <a:gridCol w="1187777">
                  <a:extLst>
                    <a:ext uri="{9D8B030D-6E8A-4147-A177-3AD203B41FA5}">
                      <a16:colId xmlns:a16="http://schemas.microsoft.com/office/drawing/2014/main" val="172478626"/>
                    </a:ext>
                  </a:extLst>
                </a:gridCol>
                <a:gridCol w="933254">
                  <a:extLst>
                    <a:ext uri="{9D8B030D-6E8A-4147-A177-3AD203B41FA5}">
                      <a16:colId xmlns:a16="http://schemas.microsoft.com/office/drawing/2014/main" val="2173431550"/>
                    </a:ext>
                  </a:extLst>
                </a:gridCol>
                <a:gridCol w="1121789">
                  <a:extLst>
                    <a:ext uri="{9D8B030D-6E8A-4147-A177-3AD203B41FA5}">
                      <a16:colId xmlns:a16="http://schemas.microsoft.com/office/drawing/2014/main" val="476934124"/>
                    </a:ext>
                  </a:extLst>
                </a:gridCol>
                <a:gridCol w="1310326">
                  <a:extLst>
                    <a:ext uri="{9D8B030D-6E8A-4147-A177-3AD203B41FA5}">
                      <a16:colId xmlns:a16="http://schemas.microsoft.com/office/drawing/2014/main" val="2973899065"/>
                    </a:ext>
                  </a:extLst>
                </a:gridCol>
              </a:tblGrid>
              <a:tr h="1231856">
                <a:tc>
                  <a:txBody>
                    <a:bodyPr/>
                    <a:lstStyle/>
                    <a:p>
                      <a:pPr marL="0" marR="0" indent="0" algn="ctr">
                        <a:lnSpc>
                          <a:spcPct val="200000"/>
                        </a:lnSpc>
                        <a:spcBef>
                          <a:spcPts val="0"/>
                        </a:spcBef>
                        <a:spcAft>
                          <a:spcPts val="0"/>
                        </a:spcAft>
                      </a:pPr>
                      <a:r>
                        <a:rPr lang="es-EC" sz="1200">
                          <a:effectLst/>
                        </a:rPr>
                        <a:t>Expertos</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200" dirty="0">
                          <a:effectLst/>
                        </a:rPr>
                        <a:t>Profesión y especialidad</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200">
                          <a:effectLst/>
                        </a:rPr>
                        <a:t>¿Qué variable se desea analizar?</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200" dirty="0">
                          <a:effectLst/>
                        </a:rPr>
                        <a:t>Cuenca visual</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200" dirty="0">
                          <a:effectLst/>
                        </a:rPr>
                        <a:t>Forma</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200" dirty="0">
                          <a:effectLst/>
                        </a:rPr>
                        <a:t>Capacidad</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200" dirty="0">
                          <a:effectLst/>
                        </a:rPr>
                        <a:t>Instalaciones</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200" dirty="0">
                          <a:effectLst/>
                        </a:rPr>
                        <a:t>Transporte</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200" dirty="0">
                          <a:effectLst/>
                        </a:rPr>
                        <a:t>Velocidad</a:t>
                      </a:r>
                    </a:p>
                    <a:p>
                      <a:pPr marL="0" marR="0" indent="0" algn="ctr">
                        <a:lnSpc>
                          <a:spcPct val="200000"/>
                        </a:lnSpc>
                        <a:spcBef>
                          <a:spcPts val="0"/>
                        </a:spcBef>
                        <a:spcAft>
                          <a:spcPts val="0"/>
                        </a:spcAft>
                      </a:pPr>
                      <a:r>
                        <a:rPr lang="es-EC" sz="1200" dirty="0">
                          <a:effectLst/>
                        </a:rPr>
                        <a:t>Media</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200" dirty="0">
                          <a:effectLst/>
                        </a:rPr>
                        <a:t>Profundidad</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69213662"/>
                  </a:ext>
                </a:extLst>
              </a:tr>
              <a:tr h="1552252">
                <a:tc>
                  <a:txBody>
                    <a:bodyPr/>
                    <a:lstStyle/>
                    <a:p>
                      <a:pPr marL="0" marR="0" indent="0" algn="ctr">
                        <a:lnSpc>
                          <a:spcPct val="200000"/>
                        </a:lnSpc>
                        <a:spcBef>
                          <a:spcPts val="0"/>
                        </a:spcBef>
                        <a:spcAft>
                          <a:spcPts val="0"/>
                        </a:spcAft>
                      </a:pPr>
                      <a:r>
                        <a:rPr lang="es-EC" sz="1200">
                          <a:effectLst/>
                        </a:rPr>
                        <a:t>Experto1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200">
                          <a:effectLst/>
                        </a:rPr>
                        <a:t>Ingeniero Geógrafo - Evaluación de recursos hí­dricos</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200">
                          <a:effectLst/>
                        </a:rPr>
                        <a:t>Ambiental</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200" b="1">
                          <a:effectLst/>
                        </a:rPr>
                        <a:t>2</a:t>
                      </a:r>
                      <a:endParaRPr lang="es-EC" sz="12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200" b="1">
                          <a:effectLst/>
                        </a:rPr>
                        <a:t>3</a:t>
                      </a:r>
                      <a:endParaRPr lang="es-EC" sz="12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200" b="1">
                          <a:effectLst/>
                        </a:rPr>
                        <a:t>6</a:t>
                      </a:r>
                      <a:endParaRPr lang="es-EC" sz="12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200" b="1">
                          <a:effectLst/>
                        </a:rPr>
                        <a:t>4</a:t>
                      </a:r>
                      <a:endParaRPr lang="es-EC" sz="12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200" b="1">
                          <a:effectLst/>
                        </a:rPr>
                        <a:t>1</a:t>
                      </a:r>
                      <a:endParaRPr lang="es-EC" sz="12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200" b="1">
                          <a:effectLst/>
                        </a:rPr>
                        <a:t>7</a:t>
                      </a:r>
                      <a:endParaRPr lang="es-EC" sz="12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200" b="1" dirty="0">
                          <a:effectLst/>
                        </a:rPr>
                        <a:t>5</a:t>
                      </a:r>
                      <a:endParaRPr lang="es-EC" sz="12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96762810"/>
                  </a:ext>
                </a:extLst>
              </a:tr>
              <a:tr h="1552252">
                <a:tc>
                  <a:txBody>
                    <a:bodyPr/>
                    <a:lstStyle/>
                    <a:p>
                      <a:pPr marL="0" marR="0" indent="0" algn="ctr">
                        <a:lnSpc>
                          <a:spcPct val="200000"/>
                        </a:lnSpc>
                        <a:spcBef>
                          <a:spcPts val="0"/>
                        </a:spcBef>
                        <a:spcAft>
                          <a:spcPts val="0"/>
                        </a:spcAft>
                      </a:pPr>
                      <a:r>
                        <a:rPr lang="es-EC" sz="1200">
                          <a:effectLst/>
                        </a:rPr>
                        <a:t>Experto2</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200" dirty="0">
                          <a:effectLst/>
                        </a:rPr>
                        <a:t>Ingeniero Civil, Especialista Hidráulico e Hidrosanitario</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200">
                          <a:effectLst/>
                        </a:rPr>
                        <a:t>Ambiental</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200" b="1">
                          <a:effectLst/>
                        </a:rPr>
                        <a:t>3</a:t>
                      </a:r>
                      <a:endParaRPr lang="es-EC" sz="12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200" b="1">
                          <a:effectLst/>
                        </a:rPr>
                        <a:t>2</a:t>
                      </a:r>
                      <a:endParaRPr lang="es-EC" sz="12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200" b="1">
                          <a:effectLst/>
                        </a:rPr>
                        <a:t>5</a:t>
                      </a:r>
                      <a:endParaRPr lang="es-EC" sz="12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200" b="1">
                          <a:effectLst/>
                        </a:rPr>
                        <a:t>4</a:t>
                      </a:r>
                      <a:endParaRPr lang="es-EC" sz="12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200" b="1">
                          <a:effectLst/>
                        </a:rPr>
                        <a:t>1</a:t>
                      </a:r>
                      <a:endParaRPr lang="es-EC" sz="12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200" b="1">
                          <a:effectLst/>
                        </a:rPr>
                        <a:t>7</a:t>
                      </a:r>
                      <a:endParaRPr lang="es-EC" sz="12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200" b="1" dirty="0">
                          <a:effectLst/>
                        </a:rPr>
                        <a:t>6</a:t>
                      </a:r>
                      <a:endParaRPr lang="es-EC" sz="12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78727196"/>
                  </a:ext>
                </a:extLst>
              </a:tr>
            </a:tbl>
          </a:graphicData>
        </a:graphic>
      </p:graphicFrame>
      <p:grpSp>
        <p:nvGrpSpPr>
          <p:cNvPr id="5" name="Grupo 4">
            <a:extLst>
              <a:ext uri="{FF2B5EF4-FFF2-40B4-BE49-F238E27FC236}">
                <a16:creationId xmlns:a16="http://schemas.microsoft.com/office/drawing/2014/main" id="{728842F6-5A03-494C-8C55-DE1B9D16EA06}"/>
              </a:ext>
            </a:extLst>
          </p:cNvPr>
          <p:cNvGrpSpPr/>
          <p:nvPr/>
        </p:nvGrpSpPr>
        <p:grpSpPr>
          <a:xfrm>
            <a:off x="7170261" y="198292"/>
            <a:ext cx="4817882" cy="327600"/>
            <a:chOff x="0" y="67070"/>
            <a:chExt cx="4817882" cy="327600"/>
          </a:xfrm>
        </p:grpSpPr>
        <p:sp>
          <p:nvSpPr>
            <p:cNvPr id="6" name="Rectángulo: esquinas redondeadas 5">
              <a:extLst>
                <a:ext uri="{FF2B5EF4-FFF2-40B4-BE49-F238E27FC236}">
                  <a16:creationId xmlns:a16="http://schemas.microsoft.com/office/drawing/2014/main" id="{66725B24-0494-4BE0-BA6D-F3A777E77709}"/>
                </a:ext>
              </a:extLst>
            </p:cNvPr>
            <p:cNvSpPr/>
            <p:nvPr/>
          </p:nvSpPr>
          <p:spPr>
            <a:xfrm>
              <a:off x="0" y="67070"/>
              <a:ext cx="4817882" cy="327600"/>
            </a:xfrm>
            <a:prstGeom prst="roundRect">
              <a:avLst/>
            </a:pr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sp>
          <p:nvSpPr>
            <p:cNvPr id="7" name="Rectángulo: esquinas redondeadas 4">
              <a:extLst>
                <a:ext uri="{FF2B5EF4-FFF2-40B4-BE49-F238E27FC236}">
                  <a16:creationId xmlns:a16="http://schemas.microsoft.com/office/drawing/2014/main" id="{AC8A05F6-7E10-43C3-8814-DFCDBBE461AC}"/>
                </a:ext>
              </a:extLst>
            </p:cNvPr>
            <p:cNvSpPr txBox="1"/>
            <p:nvPr/>
          </p:nvSpPr>
          <p:spPr>
            <a:xfrm>
              <a:off x="15992" y="83062"/>
              <a:ext cx="4785898" cy="295616"/>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C" sz="1400" b="0" i="1" kern="1200"/>
                <a:t>Fase </a:t>
              </a:r>
              <a:r>
                <a:rPr lang="es-EC" sz="1400" i="1"/>
                <a:t>3</a:t>
              </a:r>
              <a:r>
                <a:rPr lang="es-EC" sz="1400" b="0" i="1" kern="1200"/>
                <a:t>: Áreas óptimas</a:t>
              </a:r>
              <a:endParaRPr lang="es-EC" sz="1400" kern="1200"/>
            </a:p>
          </p:txBody>
        </p:sp>
      </p:grpSp>
    </p:spTree>
    <p:extLst>
      <p:ext uri="{BB962C8B-B14F-4D97-AF65-F5344CB8AC3E}">
        <p14:creationId xmlns:p14="http://schemas.microsoft.com/office/powerpoint/2010/main" val="4943477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2033170" y="65988"/>
            <a:ext cx="4389969" cy="645078"/>
          </a:xfrm>
        </p:spPr>
        <p:txBody>
          <a:bodyPr/>
          <a:lstStyle/>
          <a:p>
            <a:r>
              <a:rPr lang="es-EC" sz="2800" i="0">
                <a:ln w="0"/>
                <a:solidFill>
                  <a:schemeClr val="tx1"/>
                </a:solidFill>
                <a:effectLst>
                  <a:outerShdw blurRad="38100" dist="19050" dir="2700000" algn="tl" rotWithShape="0">
                    <a:schemeClr val="dk1">
                      <a:alpha val="40000"/>
                    </a:schemeClr>
                  </a:outerShdw>
                </a:effectLst>
              </a:rPr>
              <a:t>CONTENIDO</a:t>
            </a:r>
          </a:p>
        </p:txBody>
      </p:sp>
      <p:graphicFrame>
        <p:nvGraphicFramePr>
          <p:cNvPr id="2" name="Diagrama 1">
            <a:extLst>
              <a:ext uri="{FF2B5EF4-FFF2-40B4-BE49-F238E27FC236}">
                <a16:creationId xmlns:a16="http://schemas.microsoft.com/office/drawing/2014/main" id="{7C5545D6-2B95-3543-2A7B-17F3E5C13F28}"/>
              </a:ext>
            </a:extLst>
          </p:cNvPr>
          <p:cNvGraphicFramePr/>
          <p:nvPr>
            <p:extLst>
              <p:ext uri="{D42A27DB-BD31-4B8C-83A1-F6EECF244321}">
                <p14:modId xmlns:p14="http://schemas.microsoft.com/office/powerpoint/2010/main" val="3259291973"/>
              </p:ext>
            </p:extLst>
          </p:nvPr>
        </p:nvGraphicFramePr>
        <p:xfrm>
          <a:off x="2204949" y="550810"/>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852489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2">
            <a:extLst>
              <a:ext uri="{FF2B5EF4-FFF2-40B4-BE49-F238E27FC236}">
                <a16:creationId xmlns:a16="http://schemas.microsoft.com/office/drawing/2014/main" id="{FB3BFD64-6881-1E96-AE1A-7624FED9A6FE}"/>
              </a:ext>
            </a:extLst>
          </p:cNvPr>
          <p:cNvSpPr>
            <a:spLocks noGrp="1"/>
          </p:cNvSpPr>
          <p:nvPr>
            <p:ph type="title"/>
          </p:nvPr>
        </p:nvSpPr>
        <p:spPr>
          <a:xfrm>
            <a:off x="171451" y="95554"/>
            <a:ext cx="10972800" cy="645078"/>
          </a:xfrm>
        </p:spPr>
        <p:txBody>
          <a:bodyPr/>
          <a:lstStyle/>
          <a:p>
            <a:pPr algn="l"/>
            <a:r>
              <a:rPr lang="es-EC" sz="2800" i="0">
                <a:ln w="0"/>
                <a:solidFill>
                  <a:schemeClr val="tx1"/>
                </a:solidFill>
                <a:effectLst>
                  <a:outerShdw blurRad="38100" dist="19050" dir="2700000" algn="tl" rotWithShape="0">
                    <a:schemeClr val="dk1">
                      <a:alpha val="40000"/>
                    </a:schemeClr>
                  </a:outerShdw>
                </a:effectLst>
              </a:rPr>
              <a:t>METODOLOGÍA</a:t>
            </a:r>
          </a:p>
        </p:txBody>
      </p:sp>
      <p:graphicFrame>
        <p:nvGraphicFramePr>
          <p:cNvPr id="2" name="Diagrama 1">
            <a:extLst>
              <a:ext uri="{FF2B5EF4-FFF2-40B4-BE49-F238E27FC236}">
                <a16:creationId xmlns:a16="http://schemas.microsoft.com/office/drawing/2014/main" id="{B2245164-2E72-469B-9270-BF99830F13BC}"/>
              </a:ext>
            </a:extLst>
          </p:cNvPr>
          <p:cNvGraphicFramePr/>
          <p:nvPr>
            <p:extLst>
              <p:ext uri="{D42A27DB-BD31-4B8C-83A1-F6EECF244321}">
                <p14:modId xmlns:p14="http://schemas.microsoft.com/office/powerpoint/2010/main" val="3241541618"/>
              </p:ext>
            </p:extLst>
          </p:nvPr>
        </p:nvGraphicFramePr>
        <p:xfrm>
          <a:off x="4185286" y="929853"/>
          <a:ext cx="4308265" cy="3737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Tabla 5">
            <a:extLst>
              <a:ext uri="{FF2B5EF4-FFF2-40B4-BE49-F238E27FC236}">
                <a16:creationId xmlns:a16="http://schemas.microsoft.com/office/drawing/2014/main" id="{6E2D152F-FD71-4ACC-BA74-9278BC89619F}"/>
              </a:ext>
            </a:extLst>
          </p:cNvPr>
          <p:cNvGraphicFramePr>
            <a:graphicFrameLocks noGrp="1"/>
          </p:cNvGraphicFramePr>
          <p:nvPr>
            <p:extLst>
              <p:ext uri="{D42A27DB-BD31-4B8C-83A1-F6EECF244321}">
                <p14:modId xmlns:p14="http://schemas.microsoft.com/office/powerpoint/2010/main" val="1240357014"/>
              </p:ext>
            </p:extLst>
          </p:nvPr>
        </p:nvGraphicFramePr>
        <p:xfrm>
          <a:off x="204807" y="1526418"/>
          <a:ext cx="7610012" cy="3043121"/>
        </p:xfrm>
        <a:graphic>
          <a:graphicData uri="http://schemas.openxmlformats.org/drawingml/2006/table">
            <a:tbl>
              <a:tblPr firstRow="1" firstCol="1" bandRow="1">
                <a:tableStyleId>{5C22544A-7EE6-4342-B048-85BDC9FD1C3A}</a:tableStyleId>
              </a:tblPr>
              <a:tblGrid>
                <a:gridCol w="1261006">
                  <a:extLst>
                    <a:ext uri="{9D8B030D-6E8A-4147-A177-3AD203B41FA5}">
                      <a16:colId xmlns:a16="http://schemas.microsoft.com/office/drawing/2014/main" val="4288928313"/>
                    </a:ext>
                  </a:extLst>
                </a:gridCol>
                <a:gridCol w="707569">
                  <a:extLst>
                    <a:ext uri="{9D8B030D-6E8A-4147-A177-3AD203B41FA5}">
                      <a16:colId xmlns:a16="http://schemas.microsoft.com/office/drawing/2014/main" val="3451503823"/>
                    </a:ext>
                  </a:extLst>
                </a:gridCol>
                <a:gridCol w="620971">
                  <a:extLst>
                    <a:ext uri="{9D8B030D-6E8A-4147-A177-3AD203B41FA5}">
                      <a16:colId xmlns:a16="http://schemas.microsoft.com/office/drawing/2014/main" val="2800612820"/>
                    </a:ext>
                  </a:extLst>
                </a:gridCol>
                <a:gridCol w="844393">
                  <a:extLst>
                    <a:ext uri="{9D8B030D-6E8A-4147-A177-3AD203B41FA5}">
                      <a16:colId xmlns:a16="http://schemas.microsoft.com/office/drawing/2014/main" val="2663319490"/>
                    </a:ext>
                  </a:extLst>
                </a:gridCol>
                <a:gridCol w="1150070">
                  <a:extLst>
                    <a:ext uri="{9D8B030D-6E8A-4147-A177-3AD203B41FA5}">
                      <a16:colId xmlns:a16="http://schemas.microsoft.com/office/drawing/2014/main" val="4122206541"/>
                    </a:ext>
                  </a:extLst>
                </a:gridCol>
                <a:gridCol w="1018095">
                  <a:extLst>
                    <a:ext uri="{9D8B030D-6E8A-4147-A177-3AD203B41FA5}">
                      <a16:colId xmlns:a16="http://schemas.microsoft.com/office/drawing/2014/main" val="584442150"/>
                    </a:ext>
                  </a:extLst>
                </a:gridCol>
                <a:gridCol w="980388">
                  <a:extLst>
                    <a:ext uri="{9D8B030D-6E8A-4147-A177-3AD203B41FA5}">
                      <a16:colId xmlns:a16="http://schemas.microsoft.com/office/drawing/2014/main" val="2316492111"/>
                    </a:ext>
                  </a:extLst>
                </a:gridCol>
                <a:gridCol w="1027520">
                  <a:extLst>
                    <a:ext uri="{9D8B030D-6E8A-4147-A177-3AD203B41FA5}">
                      <a16:colId xmlns:a16="http://schemas.microsoft.com/office/drawing/2014/main" val="4063786847"/>
                    </a:ext>
                  </a:extLst>
                </a:gridCol>
              </a:tblGrid>
              <a:tr h="584593">
                <a:tc>
                  <a:txBody>
                    <a:bodyPr/>
                    <a:lstStyle/>
                    <a:p>
                      <a:pPr algn="ctr"/>
                      <a:endParaRPr lang="es-EC" sz="90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900" dirty="0">
                          <a:effectLst/>
                        </a:rPr>
                        <a:t>CUENCA VISUAL</a:t>
                      </a:r>
                      <a:endParaRPr lang="es-EC" sz="9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900" dirty="0">
                          <a:effectLst/>
                        </a:rPr>
                        <a:t>FORMA</a:t>
                      </a:r>
                      <a:endParaRPr lang="es-EC" sz="9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900" dirty="0">
                          <a:effectLst/>
                        </a:rPr>
                        <a:t>CAPACIDAD</a:t>
                      </a:r>
                      <a:endParaRPr lang="es-EC" sz="9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900" dirty="0">
                          <a:effectLst/>
                        </a:rPr>
                        <a:t>INSTALACIONES</a:t>
                      </a:r>
                      <a:endParaRPr lang="es-EC" sz="9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900" dirty="0">
                          <a:effectLst/>
                        </a:rPr>
                        <a:t>TRANSPORTE</a:t>
                      </a:r>
                      <a:endParaRPr lang="es-EC" sz="9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900" dirty="0">
                          <a:effectLst/>
                        </a:rPr>
                        <a:t>VELOCIDAD MEDIA</a:t>
                      </a:r>
                      <a:endParaRPr lang="es-EC" sz="9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900" dirty="0">
                          <a:effectLst/>
                        </a:rPr>
                        <a:t>PROFUNDIDAD</a:t>
                      </a:r>
                      <a:endParaRPr lang="es-EC" sz="9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56562879"/>
                  </a:ext>
                </a:extLst>
              </a:tr>
              <a:tr h="267705">
                <a:tc>
                  <a:txBody>
                    <a:bodyPr/>
                    <a:lstStyle/>
                    <a:p>
                      <a:pPr marL="0" marR="0" indent="0" algn="ctr">
                        <a:lnSpc>
                          <a:spcPct val="200000"/>
                        </a:lnSpc>
                        <a:spcBef>
                          <a:spcPts val="0"/>
                        </a:spcBef>
                        <a:spcAft>
                          <a:spcPts val="0"/>
                        </a:spcAft>
                      </a:pPr>
                      <a:r>
                        <a:rPr lang="es-EC" sz="900">
                          <a:effectLst/>
                        </a:rPr>
                        <a:t>CUENCA VISUAL</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900" b="1">
                          <a:effectLst/>
                        </a:rPr>
                        <a:t>1.000</a:t>
                      </a:r>
                      <a:endParaRPr lang="es-EC" sz="9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900">
                          <a:effectLst/>
                        </a:rPr>
                        <a:t>0.667</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900">
                          <a:effectLst/>
                        </a:rPr>
                        <a:t>0.333</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900">
                          <a:effectLst/>
                        </a:rPr>
                        <a:t>0.500</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900">
                          <a:effectLst/>
                        </a:rPr>
                        <a:t>2.000</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900">
                          <a:effectLst/>
                        </a:rPr>
                        <a:t>0.286</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900">
                          <a:effectLst/>
                        </a:rPr>
                        <a:t>0.400</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19718260"/>
                  </a:ext>
                </a:extLst>
              </a:tr>
              <a:tr h="267705">
                <a:tc>
                  <a:txBody>
                    <a:bodyPr/>
                    <a:lstStyle/>
                    <a:p>
                      <a:pPr marL="0" marR="0" indent="0" algn="ctr">
                        <a:lnSpc>
                          <a:spcPct val="200000"/>
                        </a:lnSpc>
                        <a:spcBef>
                          <a:spcPts val="0"/>
                        </a:spcBef>
                        <a:spcAft>
                          <a:spcPts val="0"/>
                        </a:spcAft>
                      </a:pPr>
                      <a:r>
                        <a:rPr lang="es-EC" sz="900">
                          <a:effectLst/>
                        </a:rPr>
                        <a:t>FORMA</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900">
                          <a:effectLst/>
                        </a:rPr>
                        <a:t>1.500</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900" b="1">
                          <a:effectLst/>
                        </a:rPr>
                        <a:t>1.000</a:t>
                      </a:r>
                      <a:endParaRPr lang="es-EC" sz="9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900">
                          <a:effectLst/>
                        </a:rPr>
                        <a:t>0.500</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900">
                          <a:effectLst/>
                        </a:rPr>
                        <a:t>0.750</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900">
                          <a:effectLst/>
                        </a:rPr>
                        <a:t>3.000</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900">
                          <a:effectLst/>
                        </a:rPr>
                        <a:t>0.429</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900">
                          <a:effectLst/>
                        </a:rPr>
                        <a:t>0.600</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54752845"/>
                  </a:ext>
                </a:extLst>
              </a:tr>
              <a:tr h="267705">
                <a:tc>
                  <a:txBody>
                    <a:bodyPr/>
                    <a:lstStyle/>
                    <a:p>
                      <a:pPr marL="0" marR="0" indent="0" algn="ctr">
                        <a:lnSpc>
                          <a:spcPct val="200000"/>
                        </a:lnSpc>
                        <a:spcBef>
                          <a:spcPts val="0"/>
                        </a:spcBef>
                        <a:spcAft>
                          <a:spcPts val="0"/>
                        </a:spcAft>
                      </a:pPr>
                      <a:r>
                        <a:rPr lang="es-EC" sz="900">
                          <a:effectLst/>
                        </a:rPr>
                        <a:t>CAPACIDAD</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900">
                          <a:effectLst/>
                        </a:rPr>
                        <a:t>3.000</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900">
                          <a:effectLst/>
                        </a:rPr>
                        <a:t>2.000</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900" b="1">
                          <a:effectLst/>
                        </a:rPr>
                        <a:t>1.000</a:t>
                      </a:r>
                      <a:endParaRPr lang="es-EC" sz="9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900">
                          <a:effectLst/>
                        </a:rPr>
                        <a:t>1.500</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900">
                          <a:effectLst/>
                        </a:rPr>
                        <a:t>6.000</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900">
                          <a:effectLst/>
                        </a:rPr>
                        <a:t>0.857</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900">
                          <a:effectLst/>
                        </a:rPr>
                        <a:t>1.200</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01753896"/>
                  </a:ext>
                </a:extLst>
              </a:tr>
              <a:tr h="267705">
                <a:tc>
                  <a:txBody>
                    <a:bodyPr/>
                    <a:lstStyle/>
                    <a:p>
                      <a:pPr marL="0" marR="0" indent="0" algn="ctr">
                        <a:lnSpc>
                          <a:spcPct val="200000"/>
                        </a:lnSpc>
                        <a:spcBef>
                          <a:spcPts val="0"/>
                        </a:spcBef>
                        <a:spcAft>
                          <a:spcPts val="0"/>
                        </a:spcAft>
                      </a:pPr>
                      <a:r>
                        <a:rPr lang="es-EC" sz="900">
                          <a:effectLst/>
                        </a:rPr>
                        <a:t>INSTALACIONES</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900">
                          <a:effectLst/>
                        </a:rPr>
                        <a:t>2.000</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900">
                          <a:effectLst/>
                        </a:rPr>
                        <a:t>1.333</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900">
                          <a:effectLst/>
                        </a:rPr>
                        <a:t>0.667</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900" b="1">
                          <a:effectLst/>
                        </a:rPr>
                        <a:t>1.000</a:t>
                      </a:r>
                      <a:endParaRPr lang="es-EC" sz="9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900">
                          <a:effectLst/>
                        </a:rPr>
                        <a:t>4.000</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900">
                          <a:effectLst/>
                        </a:rPr>
                        <a:t>0.571</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900">
                          <a:effectLst/>
                        </a:rPr>
                        <a:t>0.800</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3678423"/>
                  </a:ext>
                </a:extLst>
              </a:tr>
              <a:tr h="267705">
                <a:tc>
                  <a:txBody>
                    <a:bodyPr/>
                    <a:lstStyle/>
                    <a:p>
                      <a:pPr marL="0" marR="0" indent="0" algn="ctr">
                        <a:lnSpc>
                          <a:spcPct val="200000"/>
                        </a:lnSpc>
                        <a:spcBef>
                          <a:spcPts val="0"/>
                        </a:spcBef>
                        <a:spcAft>
                          <a:spcPts val="0"/>
                        </a:spcAft>
                      </a:pPr>
                      <a:r>
                        <a:rPr lang="es-EC" sz="900">
                          <a:effectLst/>
                        </a:rPr>
                        <a:t>TRANSPORTE</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900">
                          <a:effectLst/>
                        </a:rPr>
                        <a:t>0.500</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900">
                          <a:effectLst/>
                        </a:rPr>
                        <a:t>0.333</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900">
                          <a:effectLst/>
                        </a:rPr>
                        <a:t>0.167</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900">
                          <a:effectLst/>
                        </a:rPr>
                        <a:t>0.250</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900" b="1">
                          <a:effectLst/>
                        </a:rPr>
                        <a:t>1.000</a:t>
                      </a:r>
                      <a:endParaRPr lang="es-EC" sz="9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900">
                          <a:effectLst/>
                        </a:rPr>
                        <a:t>0.143</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900">
                          <a:effectLst/>
                        </a:rPr>
                        <a:t>0.200</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96463871"/>
                  </a:ext>
                </a:extLst>
              </a:tr>
              <a:tr h="584593">
                <a:tc>
                  <a:txBody>
                    <a:bodyPr/>
                    <a:lstStyle/>
                    <a:p>
                      <a:pPr marL="0" marR="0" indent="0" algn="ctr">
                        <a:lnSpc>
                          <a:spcPct val="200000"/>
                        </a:lnSpc>
                        <a:spcBef>
                          <a:spcPts val="0"/>
                        </a:spcBef>
                        <a:spcAft>
                          <a:spcPts val="0"/>
                        </a:spcAft>
                      </a:pPr>
                      <a:r>
                        <a:rPr lang="es-EC" sz="900">
                          <a:effectLst/>
                        </a:rPr>
                        <a:t>VELOCIDAD MEDIA</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900">
                          <a:effectLst/>
                        </a:rPr>
                        <a:t>3.500</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900">
                          <a:effectLst/>
                        </a:rPr>
                        <a:t>2.333</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900">
                          <a:effectLst/>
                        </a:rPr>
                        <a:t>1.167</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900">
                          <a:effectLst/>
                        </a:rPr>
                        <a:t>1.750</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900">
                          <a:effectLst/>
                        </a:rPr>
                        <a:t>7.000</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900" b="1">
                          <a:effectLst/>
                        </a:rPr>
                        <a:t>1.000</a:t>
                      </a:r>
                      <a:endParaRPr lang="es-EC" sz="9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900">
                          <a:effectLst/>
                        </a:rPr>
                        <a:t>1.400</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09090088"/>
                  </a:ext>
                </a:extLst>
              </a:tr>
              <a:tr h="267705">
                <a:tc>
                  <a:txBody>
                    <a:bodyPr/>
                    <a:lstStyle/>
                    <a:p>
                      <a:pPr marL="0" marR="0" indent="0" algn="ctr">
                        <a:lnSpc>
                          <a:spcPct val="200000"/>
                        </a:lnSpc>
                        <a:spcBef>
                          <a:spcPts val="0"/>
                        </a:spcBef>
                        <a:spcAft>
                          <a:spcPts val="0"/>
                        </a:spcAft>
                      </a:pPr>
                      <a:r>
                        <a:rPr lang="es-EC" sz="900">
                          <a:effectLst/>
                        </a:rPr>
                        <a:t>PROFUNDIDAD</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900">
                          <a:effectLst/>
                        </a:rPr>
                        <a:t>2.500</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900">
                          <a:effectLst/>
                        </a:rPr>
                        <a:t>1.667</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900">
                          <a:effectLst/>
                        </a:rPr>
                        <a:t>0.833</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900">
                          <a:effectLst/>
                        </a:rPr>
                        <a:t>1.250</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900">
                          <a:effectLst/>
                        </a:rPr>
                        <a:t>5.000</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900">
                          <a:effectLst/>
                        </a:rPr>
                        <a:t>0.714</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900" b="1">
                          <a:effectLst/>
                        </a:rPr>
                        <a:t>1.000</a:t>
                      </a:r>
                      <a:endParaRPr lang="es-EC" sz="9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57482013"/>
                  </a:ext>
                </a:extLst>
              </a:tr>
              <a:tr h="267705">
                <a:tc>
                  <a:txBody>
                    <a:bodyPr/>
                    <a:lstStyle/>
                    <a:p>
                      <a:pPr marL="0" marR="0" indent="0" algn="ctr">
                        <a:lnSpc>
                          <a:spcPct val="200000"/>
                        </a:lnSpc>
                        <a:spcBef>
                          <a:spcPts val="0"/>
                        </a:spcBef>
                        <a:spcAft>
                          <a:spcPts val="0"/>
                        </a:spcAft>
                      </a:pPr>
                      <a:r>
                        <a:rPr lang="es-EC" sz="900">
                          <a:effectLst/>
                        </a:rPr>
                        <a:t>pi</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900">
                          <a:effectLst/>
                        </a:rPr>
                        <a:t>14.000</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900">
                          <a:effectLst/>
                        </a:rPr>
                        <a:t>9.333</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900">
                          <a:effectLst/>
                        </a:rPr>
                        <a:t>4.667</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900">
                          <a:effectLst/>
                        </a:rPr>
                        <a:t>7.000</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900">
                          <a:effectLst/>
                        </a:rPr>
                        <a:t>28.000</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900">
                          <a:effectLst/>
                        </a:rPr>
                        <a:t>4.000</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900" dirty="0">
                          <a:effectLst/>
                        </a:rPr>
                        <a:t>5.600</a:t>
                      </a:r>
                      <a:endParaRPr lang="es-EC" sz="9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24338616"/>
                  </a:ext>
                </a:extLst>
              </a:tr>
            </a:tbl>
          </a:graphicData>
        </a:graphic>
      </p:graphicFrame>
      <mc:AlternateContent xmlns:mc="http://schemas.openxmlformats.org/markup-compatibility/2006" xmlns:a14="http://schemas.microsoft.com/office/drawing/2010/main">
        <mc:Choice Requires="a14">
          <p:graphicFrame>
            <p:nvGraphicFramePr>
              <p:cNvPr id="7" name="Tabla 6">
                <a:extLst>
                  <a:ext uri="{FF2B5EF4-FFF2-40B4-BE49-F238E27FC236}">
                    <a16:creationId xmlns:a16="http://schemas.microsoft.com/office/drawing/2014/main" id="{D8B6357D-815D-4A24-8701-FFCF6AA79A23}"/>
                  </a:ext>
                </a:extLst>
              </p:cNvPr>
              <p:cNvGraphicFramePr>
                <a:graphicFrameLocks noGrp="1"/>
              </p:cNvGraphicFramePr>
              <p:nvPr>
                <p:extLst>
                  <p:ext uri="{D42A27DB-BD31-4B8C-83A1-F6EECF244321}">
                    <p14:modId xmlns:p14="http://schemas.microsoft.com/office/powerpoint/2010/main" val="3617008761"/>
                  </p:ext>
                </p:extLst>
              </p:nvPr>
            </p:nvGraphicFramePr>
            <p:xfrm>
              <a:off x="7966923" y="1677366"/>
              <a:ext cx="3799205" cy="2541591"/>
            </p:xfrm>
            <a:graphic>
              <a:graphicData uri="http://schemas.openxmlformats.org/drawingml/2006/table">
                <a:tbl>
                  <a:tblPr firstRow="1" firstCol="1" bandRow="1">
                    <a:tableStyleId>{5C22544A-7EE6-4342-B048-85BDC9FD1C3A}</a:tableStyleId>
                  </a:tblPr>
                  <a:tblGrid>
                    <a:gridCol w="1439545">
                      <a:extLst>
                        <a:ext uri="{9D8B030D-6E8A-4147-A177-3AD203B41FA5}">
                          <a16:colId xmlns:a16="http://schemas.microsoft.com/office/drawing/2014/main" val="2381613974"/>
                        </a:ext>
                      </a:extLst>
                    </a:gridCol>
                    <a:gridCol w="920115">
                      <a:extLst>
                        <a:ext uri="{9D8B030D-6E8A-4147-A177-3AD203B41FA5}">
                          <a16:colId xmlns:a16="http://schemas.microsoft.com/office/drawing/2014/main" val="3838544706"/>
                        </a:ext>
                      </a:extLst>
                    </a:gridCol>
                    <a:gridCol w="801370">
                      <a:extLst>
                        <a:ext uri="{9D8B030D-6E8A-4147-A177-3AD203B41FA5}">
                          <a16:colId xmlns:a16="http://schemas.microsoft.com/office/drawing/2014/main" val="309401494"/>
                        </a:ext>
                      </a:extLst>
                    </a:gridCol>
                    <a:gridCol w="638175">
                      <a:extLst>
                        <a:ext uri="{9D8B030D-6E8A-4147-A177-3AD203B41FA5}">
                          <a16:colId xmlns:a16="http://schemas.microsoft.com/office/drawing/2014/main" val="1160726628"/>
                        </a:ext>
                      </a:extLst>
                    </a:gridCol>
                  </a:tblGrid>
                  <a:tr h="369570">
                    <a:tc>
                      <a:txBody>
                        <a:bodyPr/>
                        <a:lstStyle/>
                        <a:p>
                          <a:pPr marL="0" marR="0" indent="0" algn="ctr">
                            <a:lnSpc>
                              <a:spcPct val="200000"/>
                            </a:lnSpc>
                            <a:spcBef>
                              <a:spcPts val="0"/>
                            </a:spcBef>
                            <a:spcAft>
                              <a:spcPts val="0"/>
                            </a:spcAft>
                          </a:pPr>
                          <a:r>
                            <a:rPr lang="es-EC" sz="1000" dirty="0">
                              <a:effectLst/>
                            </a:rPr>
                            <a:t>Ci</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000" dirty="0">
                              <a:effectLst/>
                            </a:rPr>
                            <a:t>wi</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000" dirty="0">
                              <a:effectLst/>
                            </a:rPr>
                            <a:t>li</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endParaRPr lang="es-EC" sz="1200">
                            <a:effectLst/>
                            <a:latin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758697686"/>
                      </a:ext>
                    </a:extLst>
                  </a:tr>
                  <a:tr h="184785">
                    <a:tc>
                      <a:txBody>
                        <a:bodyPr/>
                        <a:lstStyle/>
                        <a:p>
                          <a:pPr marL="0" marR="0" indent="0" algn="ctr">
                            <a:lnSpc>
                              <a:spcPct val="200000"/>
                            </a:lnSpc>
                            <a:spcBef>
                              <a:spcPts val="0"/>
                            </a:spcBef>
                            <a:spcAft>
                              <a:spcPts val="0"/>
                            </a:spcAft>
                          </a:pPr>
                          <a:r>
                            <a:rPr lang="es-EC" sz="1000" dirty="0">
                              <a:effectLst/>
                            </a:rPr>
                            <a:t>0.592</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000" b="1" dirty="0">
                              <a:effectLst/>
                            </a:rPr>
                            <a:t>0.07143</a:t>
                          </a:r>
                          <a:endParaRPr lang="es-EC" sz="11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000" dirty="0">
                              <a:effectLst/>
                            </a:rPr>
                            <a:t>1.000</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endParaRPr lang="es-EC" sz="1200">
                            <a:effectLst/>
                            <a:latin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92281528"/>
                      </a:ext>
                    </a:extLst>
                  </a:tr>
                  <a:tr h="184785">
                    <a:tc>
                      <a:txBody>
                        <a:bodyPr/>
                        <a:lstStyle/>
                        <a:p>
                          <a:pPr marL="0" marR="0" indent="0" algn="ctr">
                            <a:lnSpc>
                              <a:spcPct val="200000"/>
                            </a:lnSpc>
                            <a:spcBef>
                              <a:spcPts val="0"/>
                            </a:spcBef>
                            <a:spcAft>
                              <a:spcPts val="0"/>
                            </a:spcAft>
                          </a:pPr>
                          <a:r>
                            <a:rPr lang="es-EC" sz="1000" dirty="0">
                              <a:effectLst/>
                            </a:rPr>
                            <a:t>0.888</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000" b="1" dirty="0">
                              <a:effectLst/>
                            </a:rPr>
                            <a:t>0.10714</a:t>
                          </a:r>
                          <a:endParaRPr lang="es-EC" sz="11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000" dirty="0">
                              <a:effectLst/>
                            </a:rPr>
                            <a:t>1.000</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endParaRPr lang="es-EC" sz="1200">
                            <a:effectLst/>
                            <a:latin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370607291"/>
                      </a:ext>
                    </a:extLst>
                  </a:tr>
                  <a:tr h="184785">
                    <a:tc>
                      <a:txBody>
                        <a:bodyPr/>
                        <a:lstStyle/>
                        <a:p>
                          <a:pPr marL="0" marR="0" indent="0" algn="ctr">
                            <a:lnSpc>
                              <a:spcPct val="200000"/>
                            </a:lnSpc>
                            <a:spcBef>
                              <a:spcPts val="0"/>
                            </a:spcBef>
                            <a:spcAft>
                              <a:spcPts val="0"/>
                            </a:spcAft>
                          </a:pPr>
                          <a:r>
                            <a:rPr lang="es-EC" sz="1000" dirty="0">
                              <a:effectLst/>
                            </a:rPr>
                            <a:t>1.775</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000" b="1" dirty="0">
                              <a:effectLst/>
                            </a:rPr>
                            <a:t>0.21429</a:t>
                          </a:r>
                          <a:endParaRPr lang="es-EC" sz="11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000" dirty="0">
                              <a:effectLst/>
                            </a:rPr>
                            <a:t>1.000</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endParaRPr lang="es-EC" sz="1200">
                            <a:effectLst/>
                            <a:latin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793790675"/>
                      </a:ext>
                    </a:extLst>
                  </a:tr>
                  <a:tr h="184785">
                    <a:tc>
                      <a:txBody>
                        <a:bodyPr/>
                        <a:lstStyle/>
                        <a:p>
                          <a:pPr marL="0" marR="0" indent="0" algn="ctr">
                            <a:lnSpc>
                              <a:spcPct val="200000"/>
                            </a:lnSpc>
                            <a:spcBef>
                              <a:spcPts val="0"/>
                            </a:spcBef>
                            <a:spcAft>
                              <a:spcPts val="0"/>
                            </a:spcAft>
                          </a:pPr>
                          <a:r>
                            <a:rPr lang="es-EC" sz="1000" dirty="0">
                              <a:effectLst/>
                            </a:rPr>
                            <a:t>1.183</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000" b="1" dirty="0">
                              <a:effectLst/>
                            </a:rPr>
                            <a:t>0.14286</a:t>
                          </a:r>
                          <a:endParaRPr lang="es-EC" sz="11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000" dirty="0">
                              <a:effectLst/>
                            </a:rPr>
                            <a:t>1.000</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endParaRPr lang="es-EC" sz="1200">
                            <a:effectLst/>
                            <a:latin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158418651"/>
                      </a:ext>
                    </a:extLst>
                  </a:tr>
                  <a:tr h="184785">
                    <a:tc>
                      <a:txBody>
                        <a:bodyPr/>
                        <a:lstStyle/>
                        <a:p>
                          <a:pPr marL="0" marR="0" indent="0" algn="ctr">
                            <a:lnSpc>
                              <a:spcPct val="200000"/>
                            </a:lnSpc>
                            <a:spcBef>
                              <a:spcPts val="0"/>
                            </a:spcBef>
                            <a:spcAft>
                              <a:spcPts val="0"/>
                            </a:spcAft>
                          </a:pPr>
                          <a:r>
                            <a:rPr lang="es-EC" sz="1000" dirty="0">
                              <a:effectLst/>
                            </a:rPr>
                            <a:t>0.296</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000" b="1" dirty="0">
                              <a:effectLst/>
                            </a:rPr>
                            <a:t>0.03571</a:t>
                          </a:r>
                          <a:endParaRPr lang="es-EC" sz="11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000" dirty="0">
                              <a:effectLst/>
                            </a:rPr>
                            <a:t>1.000</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endParaRPr lang="es-EC" sz="1200">
                            <a:effectLst/>
                            <a:latin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511814849"/>
                      </a:ext>
                    </a:extLst>
                  </a:tr>
                  <a:tr h="369570">
                    <a:tc>
                      <a:txBody>
                        <a:bodyPr/>
                        <a:lstStyle/>
                        <a:p>
                          <a:pPr marL="0" marR="0" indent="0" algn="ctr">
                            <a:lnSpc>
                              <a:spcPct val="200000"/>
                            </a:lnSpc>
                            <a:spcBef>
                              <a:spcPts val="0"/>
                            </a:spcBef>
                            <a:spcAft>
                              <a:spcPts val="0"/>
                            </a:spcAft>
                          </a:pPr>
                          <a:r>
                            <a:rPr lang="es-EC" sz="1000" dirty="0">
                              <a:effectLst/>
                            </a:rPr>
                            <a:t>2.071</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000" b="1" dirty="0">
                              <a:effectLst/>
                            </a:rPr>
                            <a:t>0.25000</a:t>
                          </a:r>
                          <a:endParaRPr lang="es-EC" sz="11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000" dirty="0">
                              <a:effectLst/>
                            </a:rPr>
                            <a:t>1.000</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endParaRPr lang="es-EC" sz="1200">
                            <a:effectLst/>
                            <a:latin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447651263"/>
                      </a:ext>
                    </a:extLst>
                  </a:tr>
                  <a:tr h="184785">
                    <a:tc>
                      <a:txBody>
                        <a:bodyPr/>
                        <a:lstStyle/>
                        <a:p>
                          <a:pPr marL="0" marR="0" indent="0" algn="ctr">
                            <a:lnSpc>
                              <a:spcPct val="200000"/>
                            </a:lnSpc>
                            <a:spcBef>
                              <a:spcPts val="0"/>
                            </a:spcBef>
                            <a:spcAft>
                              <a:spcPts val="0"/>
                            </a:spcAft>
                          </a:pPr>
                          <a:r>
                            <a:rPr lang="es-EC" sz="1000" dirty="0">
                              <a:effectLst/>
                            </a:rPr>
                            <a:t>1.479</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000" b="1" dirty="0">
                              <a:effectLst/>
                            </a:rPr>
                            <a:t>0.17857</a:t>
                          </a:r>
                          <a:endParaRPr lang="es-EC" sz="11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000" dirty="0">
                              <a:effectLst/>
                            </a:rPr>
                            <a:t>1.000</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endParaRPr lang="es-EC" sz="1200">
                            <a:effectLst/>
                            <a:latin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169933779"/>
                      </a:ext>
                    </a:extLst>
                  </a:tr>
                  <a:tr h="231140">
                    <a:tc>
                      <a:txBody>
                        <a:bodyPr/>
                        <a:lstStyle/>
                        <a:p>
                          <a:pPr marL="0" marR="0" indent="0" algn="ctr">
                            <a:lnSpc>
                              <a:spcPct val="200000"/>
                            </a:lnSpc>
                            <a:spcBef>
                              <a:spcPts val="0"/>
                            </a:spcBef>
                            <a:spcAft>
                              <a:spcPts val="0"/>
                            </a:spcAft>
                          </a:pPr>
                          <a:r>
                            <a:rPr lang="es-EC" sz="1000" dirty="0">
                              <a:effectLst/>
                            </a:rPr>
                            <a:t>8.284</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000" b="1" dirty="0">
                              <a:effectLst/>
                            </a:rPr>
                            <a:t>1.000</a:t>
                          </a:r>
                          <a:endParaRPr lang="es-EC" sz="11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000" dirty="0">
                              <a:effectLst/>
                            </a:rPr>
                            <a:t>7.000</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14:m>
                            <m:oMath xmlns:m="http://schemas.openxmlformats.org/officeDocument/2006/math">
                              <m:r>
                                <a:rPr lang="es-EC" sz="1000">
                                  <a:effectLst/>
                                  <a:latin typeface="Cambria Math" panose="02040503050406030204" pitchFamily="18" charset="0"/>
                                </a:rPr>
                                <m:t>𝝀</m:t>
                              </m:r>
                            </m:oMath>
                          </a14:m>
                          <a:r>
                            <a:rPr lang="es-EC" sz="1000" dirty="0">
                              <a:effectLst/>
                            </a:rPr>
                            <a:t> max</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6400979"/>
                      </a:ext>
                    </a:extLst>
                  </a:tr>
                </a:tbl>
              </a:graphicData>
            </a:graphic>
          </p:graphicFrame>
        </mc:Choice>
        <mc:Fallback xmlns="">
          <p:graphicFrame>
            <p:nvGraphicFramePr>
              <p:cNvPr id="7" name="Tabla 6">
                <a:extLst>
                  <a:ext uri="{FF2B5EF4-FFF2-40B4-BE49-F238E27FC236}">
                    <a16:creationId xmlns:a16="http://schemas.microsoft.com/office/drawing/2014/main" id="{D8B6357D-815D-4A24-8701-FFCF6AA79A23}"/>
                  </a:ext>
                </a:extLst>
              </p:cNvPr>
              <p:cNvGraphicFramePr>
                <a:graphicFrameLocks noGrp="1"/>
              </p:cNvGraphicFramePr>
              <p:nvPr>
                <p:extLst>
                  <p:ext uri="{D42A27DB-BD31-4B8C-83A1-F6EECF244321}">
                    <p14:modId xmlns:p14="http://schemas.microsoft.com/office/powerpoint/2010/main" val="3617008761"/>
                  </p:ext>
                </p:extLst>
              </p:nvPr>
            </p:nvGraphicFramePr>
            <p:xfrm>
              <a:off x="7966923" y="1677366"/>
              <a:ext cx="3799205" cy="2541591"/>
            </p:xfrm>
            <a:graphic>
              <a:graphicData uri="http://schemas.openxmlformats.org/drawingml/2006/table">
                <a:tbl>
                  <a:tblPr firstRow="1" firstCol="1" bandRow="1">
                    <a:tableStyleId>{5C22544A-7EE6-4342-B048-85BDC9FD1C3A}</a:tableStyleId>
                  </a:tblPr>
                  <a:tblGrid>
                    <a:gridCol w="1439545">
                      <a:extLst>
                        <a:ext uri="{9D8B030D-6E8A-4147-A177-3AD203B41FA5}">
                          <a16:colId xmlns:a16="http://schemas.microsoft.com/office/drawing/2014/main" val="2381613974"/>
                        </a:ext>
                      </a:extLst>
                    </a:gridCol>
                    <a:gridCol w="920115">
                      <a:extLst>
                        <a:ext uri="{9D8B030D-6E8A-4147-A177-3AD203B41FA5}">
                          <a16:colId xmlns:a16="http://schemas.microsoft.com/office/drawing/2014/main" val="3838544706"/>
                        </a:ext>
                      </a:extLst>
                    </a:gridCol>
                    <a:gridCol w="801370">
                      <a:extLst>
                        <a:ext uri="{9D8B030D-6E8A-4147-A177-3AD203B41FA5}">
                          <a16:colId xmlns:a16="http://schemas.microsoft.com/office/drawing/2014/main" val="309401494"/>
                        </a:ext>
                      </a:extLst>
                    </a:gridCol>
                    <a:gridCol w="638175">
                      <a:extLst>
                        <a:ext uri="{9D8B030D-6E8A-4147-A177-3AD203B41FA5}">
                          <a16:colId xmlns:a16="http://schemas.microsoft.com/office/drawing/2014/main" val="1160726628"/>
                        </a:ext>
                      </a:extLst>
                    </a:gridCol>
                  </a:tblGrid>
                  <a:tr h="369570">
                    <a:tc>
                      <a:txBody>
                        <a:bodyPr/>
                        <a:lstStyle/>
                        <a:p>
                          <a:pPr marL="0" marR="0" indent="0" algn="ctr">
                            <a:lnSpc>
                              <a:spcPct val="200000"/>
                            </a:lnSpc>
                            <a:spcBef>
                              <a:spcPts val="0"/>
                            </a:spcBef>
                            <a:spcAft>
                              <a:spcPts val="0"/>
                            </a:spcAft>
                          </a:pPr>
                          <a:r>
                            <a:rPr lang="es-EC" sz="1000">
                              <a:effectLst/>
                            </a:rPr>
                            <a:t>Ci</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000">
                              <a:effectLst/>
                            </a:rPr>
                            <a:t>wi</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000">
                              <a:effectLst/>
                            </a:rPr>
                            <a:t>li</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endParaRPr lang="es-EC" sz="1200">
                            <a:effectLst/>
                            <a:latin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758697686"/>
                      </a:ext>
                    </a:extLst>
                  </a:tr>
                  <a:tr h="257493">
                    <a:tc>
                      <a:txBody>
                        <a:bodyPr/>
                        <a:lstStyle/>
                        <a:p>
                          <a:pPr marL="0" marR="0" indent="0" algn="ctr">
                            <a:lnSpc>
                              <a:spcPct val="200000"/>
                            </a:lnSpc>
                            <a:spcBef>
                              <a:spcPts val="0"/>
                            </a:spcBef>
                            <a:spcAft>
                              <a:spcPts val="0"/>
                            </a:spcAft>
                          </a:pPr>
                          <a:r>
                            <a:rPr lang="es-EC" sz="1000">
                              <a:effectLst/>
                            </a:rPr>
                            <a:t>0.592</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000" b="1">
                              <a:effectLst/>
                            </a:rPr>
                            <a:t>0.07143</a:t>
                          </a:r>
                          <a:endParaRPr lang="es-EC" sz="11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000">
                              <a:effectLst/>
                            </a:rPr>
                            <a:t>1.000</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endParaRPr lang="es-EC" sz="1200">
                            <a:effectLst/>
                            <a:latin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92281528"/>
                      </a:ext>
                    </a:extLst>
                  </a:tr>
                  <a:tr h="257493">
                    <a:tc>
                      <a:txBody>
                        <a:bodyPr/>
                        <a:lstStyle/>
                        <a:p>
                          <a:pPr marL="0" marR="0" indent="0" algn="ctr">
                            <a:lnSpc>
                              <a:spcPct val="200000"/>
                            </a:lnSpc>
                            <a:spcBef>
                              <a:spcPts val="0"/>
                            </a:spcBef>
                            <a:spcAft>
                              <a:spcPts val="0"/>
                            </a:spcAft>
                          </a:pPr>
                          <a:r>
                            <a:rPr lang="es-EC" sz="1000">
                              <a:effectLst/>
                            </a:rPr>
                            <a:t>0.888</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000" b="1">
                              <a:effectLst/>
                            </a:rPr>
                            <a:t>0.10714</a:t>
                          </a:r>
                          <a:endParaRPr lang="es-EC" sz="11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000">
                              <a:effectLst/>
                            </a:rPr>
                            <a:t>1.000</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endParaRPr lang="es-EC" sz="1200">
                            <a:effectLst/>
                            <a:latin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370607291"/>
                      </a:ext>
                    </a:extLst>
                  </a:tr>
                  <a:tr h="257493">
                    <a:tc>
                      <a:txBody>
                        <a:bodyPr/>
                        <a:lstStyle/>
                        <a:p>
                          <a:pPr marL="0" marR="0" indent="0" algn="ctr">
                            <a:lnSpc>
                              <a:spcPct val="200000"/>
                            </a:lnSpc>
                            <a:spcBef>
                              <a:spcPts val="0"/>
                            </a:spcBef>
                            <a:spcAft>
                              <a:spcPts val="0"/>
                            </a:spcAft>
                          </a:pPr>
                          <a:r>
                            <a:rPr lang="es-EC" sz="1000">
                              <a:effectLst/>
                            </a:rPr>
                            <a:t>1.775</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000" b="1">
                              <a:effectLst/>
                            </a:rPr>
                            <a:t>0.21429</a:t>
                          </a:r>
                          <a:endParaRPr lang="es-EC" sz="11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000">
                              <a:effectLst/>
                            </a:rPr>
                            <a:t>1.000</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endParaRPr lang="es-EC" sz="1200">
                            <a:effectLst/>
                            <a:latin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793790675"/>
                      </a:ext>
                    </a:extLst>
                  </a:tr>
                  <a:tr h="257493">
                    <a:tc>
                      <a:txBody>
                        <a:bodyPr/>
                        <a:lstStyle/>
                        <a:p>
                          <a:pPr marL="0" marR="0" indent="0" algn="ctr">
                            <a:lnSpc>
                              <a:spcPct val="200000"/>
                            </a:lnSpc>
                            <a:spcBef>
                              <a:spcPts val="0"/>
                            </a:spcBef>
                            <a:spcAft>
                              <a:spcPts val="0"/>
                            </a:spcAft>
                          </a:pPr>
                          <a:r>
                            <a:rPr lang="es-EC" sz="1000">
                              <a:effectLst/>
                            </a:rPr>
                            <a:t>1.183</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000" b="1">
                              <a:effectLst/>
                            </a:rPr>
                            <a:t>0.14286</a:t>
                          </a:r>
                          <a:endParaRPr lang="es-EC" sz="11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000">
                              <a:effectLst/>
                            </a:rPr>
                            <a:t>1.000</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endParaRPr lang="es-EC" sz="1200">
                            <a:effectLst/>
                            <a:latin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158418651"/>
                      </a:ext>
                    </a:extLst>
                  </a:tr>
                  <a:tr h="257493">
                    <a:tc>
                      <a:txBody>
                        <a:bodyPr/>
                        <a:lstStyle/>
                        <a:p>
                          <a:pPr marL="0" marR="0" indent="0" algn="ctr">
                            <a:lnSpc>
                              <a:spcPct val="200000"/>
                            </a:lnSpc>
                            <a:spcBef>
                              <a:spcPts val="0"/>
                            </a:spcBef>
                            <a:spcAft>
                              <a:spcPts val="0"/>
                            </a:spcAft>
                          </a:pPr>
                          <a:r>
                            <a:rPr lang="es-EC" sz="1000">
                              <a:effectLst/>
                            </a:rPr>
                            <a:t>0.296</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000" b="1">
                              <a:effectLst/>
                            </a:rPr>
                            <a:t>0.03571</a:t>
                          </a:r>
                          <a:endParaRPr lang="es-EC" sz="11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000">
                              <a:effectLst/>
                            </a:rPr>
                            <a:t>1.000</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endParaRPr lang="es-EC" sz="1200">
                            <a:effectLst/>
                            <a:latin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511814849"/>
                      </a:ext>
                    </a:extLst>
                  </a:tr>
                  <a:tr h="369570">
                    <a:tc>
                      <a:txBody>
                        <a:bodyPr/>
                        <a:lstStyle/>
                        <a:p>
                          <a:pPr marL="0" marR="0" indent="0" algn="ctr">
                            <a:lnSpc>
                              <a:spcPct val="200000"/>
                            </a:lnSpc>
                            <a:spcBef>
                              <a:spcPts val="0"/>
                            </a:spcBef>
                            <a:spcAft>
                              <a:spcPts val="0"/>
                            </a:spcAft>
                          </a:pPr>
                          <a:r>
                            <a:rPr lang="es-EC" sz="1000">
                              <a:effectLst/>
                            </a:rPr>
                            <a:t>2.071</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000" b="1">
                              <a:effectLst/>
                            </a:rPr>
                            <a:t>0.25000</a:t>
                          </a:r>
                          <a:endParaRPr lang="es-EC" sz="11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000">
                              <a:effectLst/>
                            </a:rPr>
                            <a:t>1.000</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endParaRPr lang="es-EC" sz="1200">
                            <a:effectLst/>
                            <a:latin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447651263"/>
                      </a:ext>
                    </a:extLst>
                  </a:tr>
                  <a:tr h="257493">
                    <a:tc>
                      <a:txBody>
                        <a:bodyPr/>
                        <a:lstStyle/>
                        <a:p>
                          <a:pPr marL="0" marR="0" indent="0" algn="ctr">
                            <a:lnSpc>
                              <a:spcPct val="200000"/>
                            </a:lnSpc>
                            <a:spcBef>
                              <a:spcPts val="0"/>
                            </a:spcBef>
                            <a:spcAft>
                              <a:spcPts val="0"/>
                            </a:spcAft>
                          </a:pPr>
                          <a:r>
                            <a:rPr lang="es-EC" sz="1000">
                              <a:effectLst/>
                            </a:rPr>
                            <a:t>1.479</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000" b="1">
                              <a:effectLst/>
                            </a:rPr>
                            <a:t>0.17857</a:t>
                          </a:r>
                          <a:endParaRPr lang="es-EC" sz="11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000">
                              <a:effectLst/>
                            </a:rPr>
                            <a:t>1.000</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endParaRPr lang="es-EC" sz="1200">
                            <a:effectLst/>
                            <a:latin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169933779"/>
                      </a:ext>
                    </a:extLst>
                  </a:tr>
                  <a:tr h="257493">
                    <a:tc>
                      <a:txBody>
                        <a:bodyPr/>
                        <a:lstStyle/>
                        <a:p>
                          <a:pPr marL="0" marR="0" indent="0" algn="ctr">
                            <a:lnSpc>
                              <a:spcPct val="200000"/>
                            </a:lnSpc>
                            <a:spcBef>
                              <a:spcPts val="0"/>
                            </a:spcBef>
                            <a:spcAft>
                              <a:spcPts val="0"/>
                            </a:spcAft>
                          </a:pPr>
                          <a:r>
                            <a:rPr lang="es-EC" sz="1000">
                              <a:effectLst/>
                            </a:rPr>
                            <a:t>8.284</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000" b="1">
                              <a:effectLst/>
                            </a:rPr>
                            <a:t>1.000</a:t>
                          </a:r>
                          <a:endParaRPr lang="es-EC" sz="11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000">
                              <a:effectLst/>
                            </a:rPr>
                            <a:t>7.000</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endParaRPr lang="en-US"/>
                        </a:p>
                      </a:txBody>
                      <a:tcPr marL="68580" marR="68580" marT="0" marB="0" anchor="ctr">
                        <a:blipFill>
                          <a:blip r:embed="rId7"/>
                          <a:stretch>
                            <a:fillRect l="-496190" t="-897619" r="-3810" b="-28571"/>
                          </a:stretch>
                        </a:blipFill>
                      </a:tcPr>
                    </a:tc>
                    <a:extLst>
                      <a:ext uri="{0D108BD9-81ED-4DB2-BD59-A6C34878D82A}">
                        <a16:rowId xmlns:a16="http://schemas.microsoft.com/office/drawing/2014/main" val="246400979"/>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4" name="Diagrama 3">
                <a:extLst>
                  <a:ext uri="{FF2B5EF4-FFF2-40B4-BE49-F238E27FC236}">
                    <a16:creationId xmlns:a16="http://schemas.microsoft.com/office/drawing/2014/main" id="{0DE9E3EF-5D70-4FBD-BA77-2745F260D0D8}"/>
                  </a:ext>
                </a:extLst>
              </p:cNvPr>
              <p:cNvGraphicFramePr/>
              <p:nvPr>
                <p:extLst>
                  <p:ext uri="{D42A27DB-BD31-4B8C-83A1-F6EECF244321}">
                    <p14:modId xmlns:p14="http://schemas.microsoft.com/office/powerpoint/2010/main" val="1978857639"/>
                  </p:ext>
                </p:extLst>
              </p:nvPr>
            </p:nvGraphicFramePr>
            <p:xfrm>
              <a:off x="393992" y="4954160"/>
              <a:ext cx="7231641" cy="37742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mc:Choice>
        <mc:Fallback xmlns="">
          <p:graphicFrame>
            <p:nvGraphicFramePr>
              <p:cNvPr id="4" name="Diagrama 3">
                <a:extLst>
                  <a:ext uri="{FF2B5EF4-FFF2-40B4-BE49-F238E27FC236}">
                    <a16:creationId xmlns:a16="http://schemas.microsoft.com/office/drawing/2014/main" id="{0DE9E3EF-5D70-4FBD-BA77-2745F260D0D8}"/>
                  </a:ext>
                </a:extLst>
              </p:cNvPr>
              <p:cNvGraphicFramePr/>
              <p:nvPr>
                <p:extLst>
                  <p:ext uri="{D42A27DB-BD31-4B8C-83A1-F6EECF244321}">
                    <p14:modId xmlns:p14="http://schemas.microsoft.com/office/powerpoint/2010/main" val="1978857639"/>
                  </p:ext>
                </p:extLst>
              </p:nvPr>
            </p:nvGraphicFramePr>
            <p:xfrm>
              <a:off x="393992" y="4954160"/>
              <a:ext cx="7231641" cy="377422"/>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mc:Fallback>
      </mc:AlternateContent>
      <p:graphicFrame>
        <p:nvGraphicFramePr>
          <p:cNvPr id="9" name="Diagrama 8">
            <a:extLst>
              <a:ext uri="{FF2B5EF4-FFF2-40B4-BE49-F238E27FC236}">
                <a16:creationId xmlns:a16="http://schemas.microsoft.com/office/drawing/2014/main" id="{9323EF0F-13E1-4A74-A71A-0747FCA2217B}"/>
              </a:ext>
            </a:extLst>
          </p:cNvPr>
          <p:cNvGraphicFramePr/>
          <p:nvPr>
            <p:extLst>
              <p:ext uri="{D42A27DB-BD31-4B8C-83A1-F6EECF244321}">
                <p14:modId xmlns:p14="http://schemas.microsoft.com/office/powerpoint/2010/main" val="381780878"/>
              </p:ext>
            </p:extLst>
          </p:nvPr>
        </p:nvGraphicFramePr>
        <p:xfrm>
          <a:off x="3838278" y="1076486"/>
          <a:ext cx="6966408" cy="454247"/>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pSp>
        <p:nvGrpSpPr>
          <p:cNvPr id="10" name="Grupo 9">
            <a:extLst>
              <a:ext uri="{FF2B5EF4-FFF2-40B4-BE49-F238E27FC236}">
                <a16:creationId xmlns:a16="http://schemas.microsoft.com/office/drawing/2014/main" id="{7EF5080F-6510-4CEB-A23C-AB9DDD77C594}"/>
              </a:ext>
            </a:extLst>
          </p:cNvPr>
          <p:cNvGrpSpPr/>
          <p:nvPr/>
        </p:nvGrpSpPr>
        <p:grpSpPr>
          <a:xfrm>
            <a:off x="7170261" y="198292"/>
            <a:ext cx="4817882" cy="327600"/>
            <a:chOff x="0" y="67070"/>
            <a:chExt cx="4817882" cy="327600"/>
          </a:xfrm>
        </p:grpSpPr>
        <p:sp>
          <p:nvSpPr>
            <p:cNvPr id="12" name="Rectángulo: esquinas redondeadas 11">
              <a:extLst>
                <a:ext uri="{FF2B5EF4-FFF2-40B4-BE49-F238E27FC236}">
                  <a16:creationId xmlns:a16="http://schemas.microsoft.com/office/drawing/2014/main" id="{631849C2-7E53-40D2-9576-38420841207F}"/>
                </a:ext>
              </a:extLst>
            </p:cNvPr>
            <p:cNvSpPr/>
            <p:nvPr/>
          </p:nvSpPr>
          <p:spPr>
            <a:xfrm>
              <a:off x="0" y="67070"/>
              <a:ext cx="4817882" cy="327600"/>
            </a:xfrm>
            <a:prstGeom prst="roundRect">
              <a:avLst/>
            </a:pr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sp>
          <p:nvSpPr>
            <p:cNvPr id="13" name="Rectángulo: esquinas redondeadas 4">
              <a:extLst>
                <a:ext uri="{FF2B5EF4-FFF2-40B4-BE49-F238E27FC236}">
                  <a16:creationId xmlns:a16="http://schemas.microsoft.com/office/drawing/2014/main" id="{328AB8EB-FDC4-4F41-B6D4-12A69CD80208}"/>
                </a:ext>
              </a:extLst>
            </p:cNvPr>
            <p:cNvSpPr txBox="1"/>
            <p:nvPr/>
          </p:nvSpPr>
          <p:spPr>
            <a:xfrm>
              <a:off x="15992" y="83062"/>
              <a:ext cx="4785898" cy="295616"/>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C" sz="1400" b="0" i="1" kern="1200"/>
                <a:t>Fase </a:t>
              </a:r>
              <a:r>
                <a:rPr lang="es-EC" sz="1400" i="1"/>
                <a:t>3</a:t>
              </a:r>
              <a:r>
                <a:rPr lang="es-EC" sz="1400" b="0" i="1" kern="1200"/>
                <a:t>: Áreas óptimas</a:t>
              </a:r>
              <a:endParaRPr lang="es-EC" sz="1400" kern="1200"/>
            </a:p>
          </p:txBody>
        </p:sp>
      </p:grpSp>
      <p:graphicFrame>
        <p:nvGraphicFramePr>
          <p:cNvPr id="3" name="Tabla 2">
            <a:extLst>
              <a:ext uri="{FF2B5EF4-FFF2-40B4-BE49-F238E27FC236}">
                <a16:creationId xmlns:a16="http://schemas.microsoft.com/office/drawing/2014/main" id="{E9DF0E91-3775-4CC8-B684-CD48D8F73E18}"/>
              </a:ext>
            </a:extLst>
          </p:cNvPr>
          <p:cNvGraphicFramePr>
            <a:graphicFrameLocks noGrp="1"/>
          </p:cNvGraphicFramePr>
          <p:nvPr>
            <p:extLst>
              <p:ext uri="{D42A27DB-BD31-4B8C-83A1-F6EECF244321}">
                <p14:modId xmlns:p14="http://schemas.microsoft.com/office/powerpoint/2010/main" val="82211916"/>
              </p:ext>
            </p:extLst>
          </p:nvPr>
        </p:nvGraphicFramePr>
        <p:xfrm>
          <a:off x="7966923" y="4377163"/>
          <a:ext cx="1562100" cy="993268"/>
        </p:xfrm>
        <a:graphic>
          <a:graphicData uri="http://schemas.openxmlformats.org/drawingml/2006/table">
            <a:tbl>
              <a:tblPr firstRow="1" firstCol="1" bandRow="1">
                <a:tableStyleId>{5C22544A-7EE6-4342-B048-85BDC9FD1C3A}</a:tableStyleId>
              </a:tblPr>
              <a:tblGrid>
                <a:gridCol w="774700">
                  <a:extLst>
                    <a:ext uri="{9D8B030D-6E8A-4147-A177-3AD203B41FA5}">
                      <a16:colId xmlns:a16="http://schemas.microsoft.com/office/drawing/2014/main" val="3360657125"/>
                    </a:ext>
                  </a:extLst>
                </a:gridCol>
                <a:gridCol w="787400">
                  <a:extLst>
                    <a:ext uri="{9D8B030D-6E8A-4147-A177-3AD203B41FA5}">
                      <a16:colId xmlns:a16="http://schemas.microsoft.com/office/drawing/2014/main" val="504316759"/>
                    </a:ext>
                  </a:extLst>
                </a:gridCol>
              </a:tblGrid>
              <a:tr h="426720">
                <a:tc>
                  <a:txBody>
                    <a:bodyPr/>
                    <a:lstStyle/>
                    <a:p>
                      <a:pPr marL="0" marR="0" indent="0">
                        <a:lnSpc>
                          <a:spcPct val="200000"/>
                        </a:lnSpc>
                        <a:spcBef>
                          <a:spcPts val="0"/>
                        </a:spcBef>
                        <a:spcAft>
                          <a:spcPts val="0"/>
                        </a:spcAft>
                      </a:pPr>
                      <a:r>
                        <a:rPr lang="es-EC" sz="1100">
                          <a:effectLst/>
                        </a:rPr>
                        <a:t>CI    = </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indent="0" algn="ctr">
                        <a:lnSpc>
                          <a:spcPct val="200000"/>
                        </a:lnSpc>
                        <a:spcBef>
                          <a:spcPts val="0"/>
                        </a:spcBef>
                        <a:spcAft>
                          <a:spcPts val="0"/>
                        </a:spcAft>
                      </a:pPr>
                      <a:r>
                        <a:rPr lang="es-EC" sz="1100" dirty="0">
                          <a:effectLst/>
                        </a:rPr>
                        <a:t>0</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728936786"/>
                  </a:ext>
                </a:extLst>
              </a:tr>
              <a:tr h="182880">
                <a:tc>
                  <a:txBody>
                    <a:bodyPr/>
                    <a:lstStyle/>
                    <a:p>
                      <a:pPr marL="0" marR="0" indent="0">
                        <a:lnSpc>
                          <a:spcPct val="200000"/>
                        </a:lnSpc>
                        <a:spcBef>
                          <a:spcPts val="0"/>
                        </a:spcBef>
                        <a:spcAft>
                          <a:spcPts val="0"/>
                        </a:spcAft>
                      </a:pPr>
                      <a:r>
                        <a:rPr lang="es-EC" sz="1100">
                          <a:effectLst/>
                        </a:rPr>
                        <a:t>RCI = </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indent="0" algn="ctr">
                        <a:lnSpc>
                          <a:spcPct val="200000"/>
                        </a:lnSpc>
                        <a:spcBef>
                          <a:spcPts val="0"/>
                        </a:spcBef>
                        <a:spcAft>
                          <a:spcPts val="0"/>
                        </a:spcAft>
                      </a:pPr>
                      <a:r>
                        <a:rPr lang="es-EC" sz="1100" dirty="0">
                          <a:effectLst/>
                        </a:rPr>
                        <a:t>1.414</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864197842"/>
                  </a:ext>
                </a:extLst>
              </a:tr>
              <a:tr h="182880">
                <a:tc>
                  <a:txBody>
                    <a:bodyPr/>
                    <a:lstStyle/>
                    <a:p>
                      <a:pPr marL="0" marR="0" indent="0">
                        <a:lnSpc>
                          <a:spcPct val="200000"/>
                        </a:lnSpc>
                        <a:spcBef>
                          <a:spcPts val="0"/>
                        </a:spcBef>
                        <a:spcAft>
                          <a:spcPts val="0"/>
                        </a:spcAft>
                      </a:pPr>
                      <a:r>
                        <a:rPr lang="es-EC" sz="1100">
                          <a:effectLst/>
                        </a:rPr>
                        <a:t>CR = </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indent="0" algn="ctr">
                        <a:lnSpc>
                          <a:spcPct val="200000"/>
                        </a:lnSpc>
                        <a:spcBef>
                          <a:spcPts val="0"/>
                        </a:spcBef>
                        <a:spcAft>
                          <a:spcPts val="0"/>
                        </a:spcAft>
                      </a:pPr>
                      <a:r>
                        <a:rPr lang="es-EC" sz="1100" dirty="0">
                          <a:effectLst/>
                        </a:rPr>
                        <a:t>0</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461077449"/>
                  </a:ext>
                </a:extLst>
              </a:tr>
            </a:tbl>
          </a:graphicData>
        </a:graphic>
      </p:graphicFrame>
    </p:spTree>
    <p:extLst>
      <p:ext uri="{BB962C8B-B14F-4D97-AF65-F5344CB8AC3E}">
        <p14:creationId xmlns:p14="http://schemas.microsoft.com/office/powerpoint/2010/main" val="13729407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2">
            <a:extLst>
              <a:ext uri="{FF2B5EF4-FFF2-40B4-BE49-F238E27FC236}">
                <a16:creationId xmlns:a16="http://schemas.microsoft.com/office/drawing/2014/main" id="{FB3BFD64-6881-1E96-AE1A-7624FED9A6FE}"/>
              </a:ext>
            </a:extLst>
          </p:cNvPr>
          <p:cNvSpPr>
            <a:spLocks noGrp="1"/>
          </p:cNvSpPr>
          <p:nvPr>
            <p:ph type="title"/>
          </p:nvPr>
        </p:nvSpPr>
        <p:spPr>
          <a:xfrm>
            <a:off x="171451" y="95554"/>
            <a:ext cx="10972800" cy="645078"/>
          </a:xfrm>
        </p:spPr>
        <p:txBody>
          <a:bodyPr/>
          <a:lstStyle/>
          <a:p>
            <a:pPr algn="l"/>
            <a:r>
              <a:rPr lang="es-EC" sz="2800" i="0">
                <a:ln w="0"/>
                <a:solidFill>
                  <a:schemeClr val="tx1"/>
                </a:solidFill>
                <a:effectLst>
                  <a:outerShdw blurRad="38100" dist="19050" dir="2700000" algn="tl" rotWithShape="0">
                    <a:schemeClr val="dk1">
                      <a:alpha val="40000"/>
                    </a:schemeClr>
                  </a:outerShdw>
                </a:effectLst>
              </a:rPr>
              <a:t>METODOLOGÍA</a:t>
            </a:r>
          </a:p>
        </p:txBody>
      </p:sp>
      <p:graphicFrame>
        <p:nvGraphicFramePr>
          <p:cNvPr id="2" name="Diagrama 1">
            <a:extLst>
              <a:ext uri="{FF2B5EF4-FFF2-40B4-BE49-F238E27FC236}">
                <a16:creationId xmlns:a16="http://schemas.microsoft.com/office/drawing/2014/main" id="{B2245164-2E72-469B-9270-BF99830F13BC}"/>
              </a:ext>
            </a:extLst>
          </p:cNvPr>
          <p:cNvGraphicFramePr/>
          <p:nvPr>
            <p:extLst>
              <p:ext uri="{D42A27DB-BD31-4B8C-83A1-F6EECF244321}">
                <p14:modId xmlns:p14="http://schemas.microsoft.com/office/powerpoint/2010/main" val="1910526900"/>
              </p:ext>
            </p:extLst>
          </p:nvPr>
        </p:nvGraphicFramePr>
        <p:xfrm>
          <a:off x="4185286" y="929853"/>
          <a:ext cx="4308265" cy="3737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agrama 8">
            <a:extLst>
              <a:ext uri="{FF2B5EF4-FFF2-40B4-BE49-F238E27FC236}">
                <a16:creationId xmlns:a16="http://schemas.microsoft.com/office/drawing/2014/main" id="{9323EF0F-13E1-4A74-A71A-0747FCA2217B}"/>
              </a:ext>
            </a:extLst>
          </p:cNvPr>
          <p:cNvGraphicFramePr/>
          <p:nvPr>
            <p:extLst>
              <p:ext uri="{D42A27DB-BD31-4B8C-83A1-F6EECF244321}">
                <p14:modId xmlns:p14="http://schemas.microsoft.com/office/powerpoint/2010/main" val="3302541436"/>
              </p:ext>
            </p:extLst>
          </p:nvPr>
        </p:nvGraphicFramePr>
        <p:xfrm>
          <a:off x="3785182" y="1343174"/>
          <a:ext cx="6966408" cy="45424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3" name="Tabla 2">
            <a:extLst>
              <a:ext uri="{FF2B5EF4-FFF2-40B4-BE49-F238E27FC236}">
                <a16:creationId xmlns:a16="http://schemas.microsoft.com/office/drawing/2014/main" id="{6CF4D7B2-94D6-4461-95EC-D6A7214025FB}"/>
              </a:ext>
            </a:extLst>
          </p:cNvPr>
          <p:cNvGraphicFramePr>
            <a:graphicFrameLocks noGrp="1"/>
          </p:cNvGraphicFramePr>
          <p:nvPr>
            <p:extLst>
              <p:ext uri="{D42A27DB-BD31-4B8C-83A1-F6EECF244321}">
                <p14:modId xmlns:p14="http://schemas.microsoft.com/office/powerpoint/2010/main" val="1301451730"/>
              </p:ext>
            </p:extLst>
          </p:nvPr>
        </p:nvGraphicFramePr>
        <p:xfrm>
          <a:off x="356808" y="1492832"/>
          <a:ext cx="7052660" cy="3791291"/>
        </p:xfrm>
        <a:graphic>
          <a:graphicData uri="http://schemas.openxmlformats.org/drawingml/2006/table">
            <a:tbl>
              <a:tblPr firstRow="1" firstCol="1" bandRow="1">
                <a:tableStyleId>{5C22544A-7EE6-4342-B048-85BDC9FD1C3A}</a:tableStyleId>
              </a:tblPr>
              <a:tblGrid>
                <a:gridCol w="1074256">
                  <a:extLst>
                    <a:ext uri="{9D8B030D-6E8A-4147-A177-3AD203B41FA5}">
                      <a16:colId xmlns:a16="http://schemas.microsoft.com/office/drawing/2014/main" val="824545669"/>
                    </a:ext>
                  </a:extLst>
                </a:gridCol>
                <a:gridCol w="647534">
                  <a:extLst>
                    <a:ext uri="{9D8B030D-6E8A-4147-A177-3AD203B41FA5}">
                      <a16:colId xmlns:a16="http://schemas.microsoft.com/office/drawing/2014/main" val="2080067437"/>
                    </a:ext>
                  </a:extLst>
                </a:gridCol>
                <a:gridCol w="636522">
                  <a:extLst>
                    <a:ext uri="{9D8B030D-6E8A-4147-A177-3AD203B41FA5}">
                      <a16:colId xmlns:a16="http://schemas.microsoft.com/office/drawing/2014/main" val="727264979"/>
                    </a:ext>
                  </a:extLst>
                </a:gridCol>
                <a:gridCol w="885402">
                  <a:extLst>
                    <a:ext uri="{9D8B030D-6E8A-4147-A177-3AD203B41FA5}">
                      <a16:colId xmlns:a16="http://schemas.microsoft.com/office/drawing/2014/main" val="636278080"/>
                    </a:ext>
                  </a:extLst>
                </a:gridCol>
                <a:gridCol w="1078267">
                  <a:extLst>
                    <a:ext uri="{9D8B030D-6E8A-4147-A177-3AD203B41FA5}">
                      <a16:colId xmlns:a16="http://schemas.microsoft.com/office/drawing/2014/main" val="499408381"/>
                    </a:ext>
                  </a:extLst>
                </a:gridCol>
                <a:gridCol w="933142">
                  <a:extLst>
                    <a:ext uri="{9D8B030D-6E8A-4147-A177-3AD203B41FA5}">
                      <a16:colId xmlns:a16="http://schemas.microsoft.com/office/drawing/2014/main" val="3179518242"/>
                    </a:ext>
                  </a:extLst>
                </a:gridCol>
                <a:gridCol w="802654">
                  <a:extLst>
                    <a:ext uri="{9D8B030D-6E8A-4147-A177-3AD203B41FA5}">
                      <a16:colId xmlns:a16="http://schemas.microsoft.com/office/drawing/2014/main" val="3977084723"/>
                    </a:ext>
                  </a:extLst>
                </a:gridCol>
                <a:gridCol w="994883">
                  <a:extLst>
                    <a:ext uri="{9D8B030D-6E8A-4147-A177-3AD203B41FA5}">
                      <a16:colId xmlns:a16="http://schemas.microsoft.com/office/drawing/2014/main" val="38061688"/>
                    </a:ext>
                  </a:extLst>
                </a:gridCol>
              </a:tblGrid>
              <a:tr h="595177">
                <a:tc>
                  <a:txBody>
                    <a:bodyPr/>
                    <a:lstStyle/>
                    <a:p>
                      <a:pPr algn="l"/>
                      <a:endParaRPr lang="es-EC" sz="900" dirty="0">
                        <a:effectLst/>
                        <a:latin typeface="Times New Roman" panose="02020603050405020304" pitchFamily="18" charset="0"/>
                        <a:cs typeface="Times New Roman" panose="02020603050405020304" pitchFamily="18" charset="0"/>
                      </a:endParaRPr>
                    </a:p>
                  </a:txBody>
                  <a:tcPr marL="58968" marR="58968" marT="0" marB="0" anchor="ctr"/>
                </a:tc>
                <a:tc>
                  <a:txBody>
                    <a:bodyPr/>
                    <a:lstStyle/>
                    <a:p>
                      <a:pPr marL="0" marR="0" indent="0" algn="ctr">
                        <a:lnSpc>
                          <a:spcPct val="200000"/>
                        </a:lnSpc>
                        <a:spcBef>
                          <a:spcPts val="0"/>
                        </a:spcBef>
                        <a:spcAft>
                          <a:spcPts val="0"/>
                        </a:spcAft>
                      </a:pPr>
                      <a:r>
                        <a:rPr lang="es-EC" sz="900">
                          <a:effectLst/>
                        </a:rPr>
                        <a:t>CUENCA VISUAL</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58968" marR="58968" marT="0" marB="0" anchor="ctr"/>
                </a:tc>
                <a:tc>
                  <a:txBody>
                    <a:bodyPr/>
                    <a:lstStyle/>
                    <a:p>
                      <a:pPr marL="0" marR="0" indent="0" algn="ctr">
                        <a:lnSpc>
                          <a:spcPct val="200000"/>
                        </a:lnSpc>
                        <a:spcBef>
                          <a:spcPts val="0"/>
                        </a:spcBef>
                        <a:spcAft>
                          <a:spcPts val="0"/>
                        </a:spcAft>
                      </a:pPr>
                      <a:r>
                        <a:rPr lang="es-EC" sz="900" dirty="0">
                          <a:effectLst/>
                        </a:rPr>
                        <a:t>FORMA</a:t>
                      </a:r>
                      <a:endParaRPr lang="es-EC" sz="900" dirty="0">
                        <a:effectLst/>
                        <a:latin typeface="Arial" panose="020B0604020202020204" pitchFamily="34" charset="0"/>
                        <a:ea typeface="Calibri" panose="020F0502020204030204" pitchFamily="34" charset="0"/>
                        <a:cs typeface="Times New Roman" panose="02020603050405020304" pitchFamily="18" charset="0"/>
                      </a:endParaRPr>
                    </a:p>
                  </a:txBody>
                  <a:tcPr marL="58968" marR="58968" marT="0" marB="0" anchor="ctr"/>
                </a:tc>
                <a:tc>
                  <a:txBody>
                    <a:bodyPr/>
                    <a:lstStyle/>
                    <a:p>
                      <a:pPr marL="0" marR="0" indent="0" algn="ctr">
                        <a:lnSpc>
                          <a:spcPct val="200000"/>
                        </a:lnSpc>
                        <a:spcBef>
                          <a:spcPts val="0"/>
                        </a:spcBef>
                        <a:spcAft>
                          <a:spcPts val="0"/>
                        </a:spcAft>
                      </a:pPr>
                      <a:r>
                        <a:rPr lang="es-EC" sz="900">
                          <a:effectLst/>
                        </a:rPr>
                        <a:t>CAPACIDAD</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58968" marR="58968" marT="0" marB="0" anchor="ctr"/>
                </a:tc>
                <a:tc>
                  <a:txBody>
                    <a:bodyPr/>
                    <a:lstStyle/>
                    <a:p>
                      <a:pPr marL="0" marR="0" indent="0" algn="ctr">
                        <a:lnSpc>
                          <a:spcPct val="200000"/>
                        </a:lnSpc>
                        <a:spcBef>
                          <a:spcPts val="0"/>
                        </a:spcBef>
                        <a:spcAft>
                          <a:spcPts val="0"/>
                        </a:spcAft>
                      </a:pPr>
                      <a:r>
                        <a:rPr lang="es-EC" sz="900">
                          <a:effectLst/>
                        </a:rPr>
                        <a:t>INSTALACIONES</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58968" marR="58968" marT="0" marB="0" anchor="ctr"/>
                </a:tc>
                <a:tc>
                  <a:txBody>
                    <a:bodyPr/>
                    <a:lstStyle/>
                    <a:p>
                      <a:pPr marL="0" marR="0" indent="0" algn="ctr">
                        <a:lnSpc>
                          <a:spcPct val="200000"/>
                        </a:lnSpc>
                        <a:spcBef>
                          <a:spcPts val="0"/>
                        </a:spcBef>
                        <a:spcAft>
                          <a:spcPts val="0"/>
                        </a:spcAft>
                      </a:pPr>
                      <a:r>
                        <a:rPr lang="es-EC" sz="900">
                          <a:effectLst/>
                        </a:rPr>
                        <a:t>TRANSPORTE</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58968" marR="58968" marT="0" marB="0" anchor="ctr"/>
                </a:tc>
                <a:tc>
                  <a:txBody>
                    <a:bodyPr/>
                    <a:lstStyle/>
                    <a:p>
                      <a:pPr marL="0" marR="0" indent="0" algn="ctr">
                        <a:lnSpc>
                          <a:spcPct val="200000"/>
                        </a:lnSpc>
                        <a:spcBef>
                          <a:spcPts val="0"/>
                        </a:spcBef>
                        <a:spcAft>
                          <a:spcPts val="0"/>
                        </a:spcAft>
                      </a:pPr>
                      <a:r>
                        <a:rPr lang="es-EC" sz="900">
                          <a:effectLst/>
                        </a:rPr>
                        <a:t>VELOCIDAD MEDIA</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58968" marR="58968" marT="0" marB="0" anchor="ctr"/>
                </a:tc>
                <a:tc>
                  <a:txBody>
                    <a:bodyPr/>
                    <a:lstStyle/>
                    <a:p>
                      <a:pPr marL="0" marR="0" indent="0" algn="ctr">
                        <a:lnSpc>
                          <a:spcPct val="200000"/>
                        </a:lnSpc>
                        <a:spcBef>
                          <a:spcPts val="0"/>
                        </a:spcBef>
                        <a:spcAft>
                          <a:spcPts val="0"/>
                        </a:spcAft>
                      </a:pPr>
                      <a:r>
                        <a:rPr lang="es-EC" sz="900">
                          <a:effectLst/>
                        </a:rPr>
                        <a:t>PROFUNDIDAD</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58968" marR="58968" marT="0" marB="0" anchor="ctr"/>
                </a:tc>
                <a:extLst>
                  <a:ext uri="{0D108BD9-81ED-4DB2-BD59-A6C34878D82A}">
                    <a16:rowId xmlns:a16="http://schemas.microsoft.com/office/drawing/2014/main" val="3868557315"/>
                  </a:ext>
                </a:extLst>
              </a:tr>
              <a:tr h="457263">
                <a:tc>
                  <a:txBody>
                    <a:bodyPr/>
                    <a:lstStyle/>
                    <a:p>
                      <a:pPr marL="0" marR="0" indent="0" algn="ctr">
                        <a:lnSpc>
                          <a:spcPct val="200000"/>
                        </a:lnSpc>
                        <a:spcBef>
                          <a:spcPts val="0"/>
                        </a:spcBef>
                        <a:spcAft>
                          <a:spcPts val="0"/>
                        </a:spcAft>
                      </a:pPr>
                      <a:r>
                        <a:rPr lang="es-EC" sz="900">
                          <a:effectLst/>
                        </a:rPr>
                        <a:t>CUENCA VISUAL</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58968" marR="58968" marT="0" marB="0" anchor="ctr"/>
                </a:tc>
                <a:tc>
                  <a:txBody>
                    <a:bodyPr/>
                    <a:lstStyle/>
                    <a:p>
                      <a:pPr marL="0" marR="0" indent="0" algn="ctr">
                        <a:lnSpc>
                          <a:spcPct val="200000"/>
                        </a:lnSpc>
                        <a:spcBef>
                          <a:spcPts val="0"/>
                        </a:spcBef>
                        <a:spcAft>
                          <a:spcPts val="0"/>
                        </a:spcAft>
                      </a:pPr>
                      <a:r>
                        <a:rPr lang="es-EC" sz="900" b="1">
                          <a:effectLst/>
                        </a:rPr>
                        <a:t>1.000</a:t>
                      </a:r>
                      <a:endParaRPr lang="es-EC" sz="900" b="1">
                        <a:effectLst/>
                        <a:latin typeface="Arial" panose="020B0604020202020204" pitchFamily="34" charset="0"/>
                        <a:ea typeface="Calibri" panose="020F0502020204030204" pitchFamily="34" charset="0"/>
                        <a:cs typeface="Times New Roman" panose="02020603050405020304" pitchFamily="18" charset="0"/>
                      </a:endParaRPr>
                    </a:p>
                  </a:txBody>
                  <a:tcPr marL="58968" marR="58968" marT="0" marB="0" anchor="ctr"/>
                </a:tc>
                <a:tc>
                  <a:txBody>
                    <a:bodyPr/>
                    <a:lstStyle/>
                    <a:p>
                      <a:pPr marL="0" marR="0" indent="0" algn="ctr">
                        <a:lnSpc>
                          <a:spcPct val="200000"/>
                        </a:lnSpc>
                        <a:spcBef>
                          <a:spcPts val="0"/>
                        </a:spcBef>
                        <a:spcAft>
                          <a:spcPts val="0"/>
                        </a:spcAft>
                      </a:pPr>
                      <a:r>
                        <a:rPr lang="es-EC" sz="900">
                          <a:effectLst/>
                        </a:rPr>
                        <a:t>1.500</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58968" marR="58968" marT="0" marB="0" anchor="ctr"/>
                </a:tc>
                <a:tc>
                  <a:txBody>
                    <a:bodyPr/>
                    <a:lstStyle/>
                    <a:p>
                      <a:pPr marL="0" marR="0" indent="0" algn="ctr">
                        <a:lnSpc>
                          <a:spcPct val="200000"/>
                        </a:lnSpc>
                        <a:spcBef>
                          <a:spcPts val="0"/>
                        </a:spcBef>
                        <a:spcAft>
                          <a:spcPts val="0"/>
                        </a:spcAft>
                      </a:pPr>
                      <a:r>
                        <a:rPr lang="es-EC" sz="900">
                          <a:effectLst/>
                        </a:rPr>
                        <a:t>0.600</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58968" marR="58968" marT="0" marB="0" anchor="ctr"/>
                </a:tc>
                <a:tc>
                  <a:txBody>
                    <a:bodyPr/>
                    <a:lstStyle/>
                    <a:p>
                      <a:pPr marL="0" marR="0" indent="0" algn="ctr">
                        <a:lnSpc>
                          <a:spcPct val="200000"/>
                        </a:lnSpc>
                        <a:spcBef>
                          <a:spcPts val="0"/>
                        </a:spcBef>
                        <a:spcAft>
                          <a:spcPts val="0"/>
                        </a:spcAft>
                      </a:pPr>
                      <a:r>
                        <a:rPr lang="es-EC" sz="900">
                          <a:effectLst/>
                        </a:rPr>
                        <a:t>0.750</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58968" marR="58968" marT="0" marB="0" anchor="ctr"/>
                </a:tc>
                <a:tc>
                  <a:txBody>
                    <a:bodyPr/>
                    <a:lstStyle/>
                    <a:p>
                      <a:pPr marL="0" marR="0" indent="0" algn="ctr">
                        <a:lnSpc>
                          <a:spcPct val="200000"/>
                        </a:lnSpc>
                        <a:spcBef>
                          <a:spcPts val="0"/>
                        </a:spcBef>
                        <a:spcAft>
                          <a:spcPts val="0"/>
                        </a:spcAft>
                      </a:pPr>
                      <a:r>
                        <a:rPr lang="es-EC" sz="900">
                          <a:effectLst/>
                        </a:rPr>
                        <a:t>3.000</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58968" marR="58968" marT="0" marB="0" anchor="ctr"/>
                </a:tc>
                <a:tc>
                  <a:txBody>
                    <a:bodyPr/>
                    <a:lstStyle/>
                    <a:p>
                      <a:pPr marL="0" marR="0" indent="0" algn="ctr">
                        <a:lnSpc>
                          <a:spcPct val="200000"/>
                        </a:lnSpc>
                        <a:spcBef>
                          <a:spcPts val="0"/>
                        </a:spcBef>
                        <a:spcAft>
                          <a:spcPts val="0"/>
                        </a:spcAft>
                      </a:pPr>
                      <a:r>
                        <a:rPr lang="es-EC" sz="900">
                          <a:effectLst/>
                        </a:rPr>
                        <a:t>0.429</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58968" marR="58968" marT="0" marB="0" anchor="ctr"/>
                </a:tc>
                <a:tc>
                  <a:txBody>
                    <a:bodyPr/>
                    <a:lstStyle/>
                    <a:p>
                      <a:pPr marL="0" marR="0" indent="0" algn="ctr">
                        <a:lnSpc>
                          <a:spcPct val="200000"/>
                        </a:lnSpc>
                        <a:spcBef>
                          <a:spcPts val="0"/>
                        </a:spcBef>
                        <a:spcAft>
                          <a:spcPts val="0"/>
                        </a:spcAft>
                      </a:pPr>
                      <a:r>
                        <a:rPr lang="es-EC" sz="900">
                          <a:effectLst/>
                        </a:rPr>
                        <a:t>0.500</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58968" marR="58968" marT="0" marB="0" anchor="ctr"/>
                </a:tc>
                <a:extLst>
                  <a:ext uri="{0D108BD9-81ED-4DB2-BD59-A6C34878D82A}">
                    <a16:rowId xmlns:a16="http://schemas.microsoft.com/office/drawing/2014/main" val="648702880"/>
                  </a:ext>
                </a:extLst>
              </a:tr>
              <a:tr h="209381">
                <a:tc>
                  <a:txBody>
                    <a:bodyPr/>
                    <a:lstStyle/>
                    <a:p>
                      <a:pPr marL="0" marR="0" indent="0" algn="ctr">
                        <a:lnSpc>
                          <a:spcPct val="200000"/>
                        </a:lnSpc>
                        <a:spcBef>
                          <a:spcPts val="0"/>
                        </a:spcBef>
                        <a:spcAft>
                          <a:spcPts val="0"/>
                        </a:spcAft>
                      </a:pPr>
                      <a:r>
                        <a:rPr lang="es-EC" sz="900">
                          <a:effectLst/>
                        </a:rPr>
                        <a:t>FORMA</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58968" marR="58968" marT="0" marB="0" anchor="ctr"/>
                </a:tc>
                <a:tc>
                  <a:txBody>
                    <a:bodyPr/>
                    <a:lstStyle/>
                    <a:p>
                      <a:pPr marL="0" marR="0" indent="0" algn="ctr">
                        <a:lnSpc>
                          <a:spcPct val="200000"/>
                        </a:lnSpc>
                        <a:spcBef>
                          <a:spcPts val="0"/>
                        </a:spcBef>
                        <a:spcAft>
                          <a:spcPts val="0"/>
                        </a:spcAft>
                      </a:pPr>
                      <a:r>
                        <a:rPr lang="es-EC" sz="900">
                          <a:effectLst/>
                        </a:rPr>
                        <a:t>0.667</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58968" marR="58968" marT="0" marB="0" anchor="ctr"/>
                </a:tc>
                <a:tc>
                  <a:txBody>
                    <a:bodyPr/>
                    <a:lstStyle/>
                    <a:p>
                      <a:pPr marL="0" marR="0" indent="0" algn="ctr">
                        <a:lnSpc>
                          <a:spcPct val="200000"/>
                        </a:lnSpc>
                        <a:spcBef>
                          <a:spcPts val="0"/>
                        </a:spcBef>
                        <a:spcAft>
                          <a:spcPts val="0"/>
                        </a:spcAft>
                      </a:pPr>
                      <a:r>
                        <a:rPr lang="es-EC" sz="900" b="1">
                          <a:effectLst/>
                        </a:rPr>
                        <a:t>1.000</a:t>
                      </a:r>
                      <a:endParaRPr lang="es-EC" sz="900" b="1">
                        <a:effectLst/>
                        <a:latin typeface="Arial" panose="020B0604020202020204" pitchFamily="34" charset="0"/>
                        <a:ea typeface="Calibri" panose="020F0502020204030204" pitchFamily="34" charset="0"/>
                        <a:cs typeface="Times New Roman" panose="02020603050405020304" pitchFamily="18" charset="0"/>
                      </a:endParaRPr>
                    </a:p>
                  </a:txBody>
                  <a:tcPr marL="58968" marR="58968" marT="0" marB="0" anchor="ctr"/>
                </a:tc>
                <a:tc>
                  <a:txBody>
                    <a:bodyPr/>
                    <a:lstStyle/>
                    <a:p>
                      <a:pPr marL="0" marR="0" indent="0" algn="ctr">
                        <a:lnSpc>
                          <a:spcPct val="200000"/>
                        </a:lnSpc>
                        <a:spcBef>
                          <a:spcPts val="0"/>
                        </a:spcBef>
                        <a:spcAft>
                          <a:spcPts val="0"/>
                        </a:spcAft>
                      </a:pPr>
                      <a:r>
                        <a:rPr lang="es-EC" sz="900">
                          <a:effectLst/>
                        </a:rPr>
                        <a:t>0.400</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58968" marR="58968" marT="0" marB="0" anchor="ctr"/>
                </a:tc>
                <a:tc>
                  <a:txBody>
                    <a:bodyPr/>
                    <a:lstStyle/>
                    <a:p>
                      <a:pPr marL="0" marR="0" indent="0" algn="ctr">
                        <a:lnSpc>
                          <a:spcPct val="200000"/>
                        </a:lnSpc>
                        <a:spcBef>
                          <a:spcPts val="0"/>
                        </a:spcBef>
                        <a:spcAft>
                          <a:spcPts val="0"/>
                        </a:spcAft>
                      </a:pPr>
                      <a:r>
                        <a:rPr lang="es-EC" sz="900">
                          <a:effectLst/>
                        </a:rPr>
                        <a:t>0.500</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58968" marR="58968" marT="0" marB="0" anchor="ctr"/>
                </a:tc>
                <a:tc>
                  <a:txBody>
                    <a:bodyPr/>
                    <a:lstStyle/>
                    <a:p>
                      <a:pPr marL="0" marR="0" indent="0" algn="ctr">
                        <a:lnSpc>
                          <a:spcPct val="200000"/>
                        </a:lnSpc>
                        <a:spcBef>
                          <a:spcPts val="0"/>
                        </a:spcBef>
                        <a:spcAft>
                          <a:spcPts val="0"/>
                        </a:spcAft>
                      </a:pPr>
                      <a:r>
                        <a:rPr lang="es-EC" sz="900">
                          <a:effectLst/>
                        </a:rPr>
                        <a:t>2.000</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58968" marR="58968" marT="0" marB="0" anchor="ctr"/>
                </a:tc>
                <a:tc>
                  <a:txBody>
                    <a:bodyPr/>
                    <a:lstStyle/>
                    <a:p>
                      <a:pPr marL="0" marR="0" indent="0" algn="ctr">
                        <a:lnSpc>
                          <a:spcPct val="200000"/>
                        </a:lnSpc>
                        <a:spcBef>
                          <a:spcPts val="0"/>
                        </a:spcBef>
                        <a:spcAft>
                          <a:spcPts val="0"/>
                        </a:spcAft>
                      </a:pPr>
                      <a:r>
                        <a:rPr lang="es-EC" sz="900">
                          <a:effectLst/>
                        </a:rPr>
                        <a:t>0.286</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58968" marR="58968" marT="0" marB="0" anchor="ctr"/>
                </a:tc>
                <a:tc>
                  <a:txBody>
                    <a:bodyPr/>
                    <a:lstStyle/>
                    <a:p>
                      <a:pPr marL="0" marR="0" indent="0" algn="ctr">
                        <a:lnSpc>
                          <a:spcPct val="200000"/>
                        </a:lnSpc>
                        <a:spcBef>
                          <a:spcPts val="0"/>
                        </a:spcBef>
                        <a:spcAft>
                          <a:spcPts val="0"/>
                        </a:spcAft>
                      </a:pPr>
                      <a:r>
                        <a:rPr lang="es-EC" sz="900">
                          <a:effectLst/>
                        </a:rPr>
                        <a:t>0.333</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58968" marR="58968" marT="0" marB="0" anchor="ctr"/>
                </a:tc>
                <a:extLst>
                  <a:ext uri="{0D108BD9-81ED-4DB2-BD59-A6C34878D82A}">
                    <a16:rowId xmlns:a16="http://schemas.microsoft.com/office/drawing/2014/main" val="3107494149"/>
                  </a:ext>
                </a:extLst>
              </a:tr>
              <a:tr h="385961">
                <a:tc>
                  <a:txBody>
                    <a:bodyPr/>
                    <a:lstStyle/>
                    <a:p>
                      <a:pPr marL="0" marR="0" indent="0" algn="ctr">
                        <a:lnSpc>
                          <a:spcPct val="200000"/>
                        </a:lnSpc>
                        <a:spcBef>
                          <a:spcPts val="0"/>
                        </a:spcBef>
                        <a:spcAft>
                          <a:spcPts val="0"/>
                        </a:spcAft>
                      </a:pPr>
                      <a:r>
                        <a:rPr lang="es-EC" sz="900">
                          <a:effectLst/>
                        </a:rPr>
                        <a:t>CAPACIDAD</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58968" marR="58968" marT="0" marB="0" anchor="ctr"/>
                </a:tc>
                <a:tc>
                  <a:txBody>
                    <a:bodyPr/>
                    <a:lstStyle/>
                    <a:p>
                      <a:pPr marL="0" marR="0" indent="0" algn="ctr">
                        <a:lnSpc>
                          <a:spcPct val="200000"/>
                        </a:lnSpc>
                        <a:spcBef>
                          <a:spcPts val="0"/>
                        </a:spcBef>
                        <a:spcAft>
                          <a:spcPts val="0"/>
                        </a:spcAft>
                      </a:pPr>
                      <a:r>
                        <a:rPr lang="es-EC" sz="900">
                          <a:effectLst/>
                        </a:rPr>
                        <a:t>1.667</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58968" marR="58968" marT="0" marB="0" anchor="ctr"/>
                </a:tc>
                <a:tc>
                  <a:txBody>
                    <a:bodyPr/>
                    <a:lstStyle/>
                    <a:p>
                      <a:pPr marL="0" marR="0" indent="0" algn="ctr">
                        <a:lnSpc>
                          <a:spcPct val="200000"/>
                        </a:lnSpc>
                        <a:spcBef>
                          <a:spcPts val="0"/>
                        </a:spcBef>
                        <a:spcAft>
                          <a:spcPts val="0"/>
                        </a:spcAft>
                      </a:pPr>
                      <a:r>
                        <a:rPr lang="es-EC" sz="900">
                          <a:effectLst/>
                        </a:rPr>
                        <a:t>2.500</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58968" marR="58968" marT="0" marB="0" anchor="ctr"/>
                </a:tc>
                <a:tc>
                  <a:txBody>
                    <a:bodyPr/>
                    <a:lstStyle/>
                    <a:p>
                      <a:pPr marL="0" marR="0" indent="0" algn="ctr">
                        <a:lnSpc>
                          <a:spcPct val="200000"/>
                        </a:lnSpc>
                        <a:spcBef>
                          <a:spcPts val="0"/>
                        </a:spcBef>
                        <a:spcAft>
                          <a:spcPts val="0"/>
                        </a:spcAft>
                      </a:pPr>
                      <a:r>
                        <a:rPr lang="es-EC" sz="900" b="1">
                          <a:effectLst/>
                        </a:rPr>
                        <a:t>1.000</a:t>
                      </a:r>
                      <a:endParaRPr lang="es-EC" sz="900" b="1">
                        <a:effectLst/>
                        <a:latin typeface="Arial" panose="020B0604020202020204" pitchFamily="34" charset="0"/>
                        <a:ea typeface="Calibri" panose="020F0502020204030204" pitchFamily="34" charset="0"/>
                        <a:cs typeface="Times New Roman" panose="02020603050405020304" pitchFamily="18" charset="0"/>
                      </a:endParaRPr>
                    </a:p>
                  </a:txBody>
                  <a:tcPr marL="58968" marR="58968" marT="0" marB="0" anchor="ctr"/>
                </a:tc>
                <a:tc>
                  <a:txBody>
                    <a:bodyPr/>
                    <a:lstStyle/>
                    <a:p>
                      <a:pPr marL="0" marR="0" indent="0" algn="ctr">
                        <a:lnSpc>
                          <a:spcPct val="200000"/>
                        </a:lnSpc>
                        <a:spcBef>
                          <a:spcPts val="0"/>
                        </a:spcBef>
                        <a:spcAft>
                          <a:spcPts val="0"/>
                        </a:spcAft>
                      </a:pPr>
                      <a:r>
                        <a:rPr lang="es-EC" sz="900">
                          <a:effectLst/>
                        </a:rPr>
                        <a:t>1.250</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58968" marR="58968" marT="0" marB="0" anchor="ctr"/>
                </a:tc>
                <a:tc>
                  <a:txBody>
                    <a:bodyPr/>
                    <a:lstStyle/>
                    <a:p>
                      <a:pPr marL="0" marR="0" indent="0" algn="ctr">
                        <a:lnSpc>
                          <a:spcPct val="200000"/>
                        </a:lnSpc>
                        <a:spcBef>
                          <a:spcPts val="0"/>
                        </a:spcBef>
                        <a:spcAft>
                          <a:spcPts val="0"/>
                        </a:spcAft>
                      </a:pPr>
                      <a:r>
                        <a:rPr lang="es-EC" sz="900">
                          <a:effectLst/>
                        </a:rPr>
                        <a:t>5.000</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58968" marR="58968" marT="0" marB="0" anchor="ctr"/>
                </a:tc>
                <a:tc>
                  <a:txBody>
                    <a:bodyPr/>
                    <a:lstStyle/>
                    <a:p>
                      <a:pPr marL="0" marR="0" indent="0" algn="ctr">
                        <a:lnSpc>
                          <a:spcPct val="200000"/>
                        </a:lnSpc>
                        <a:spcBef>
                          <a:spcPts val="0"/>
                        </a:spcBef>
                        <a:spcAft>
                          <a:spcPts val="0"/>
                        </a:spcAft>
                      </a:pPr>
                      <a:r>
                        <a:rPr lang="es-EC" sz="900">
                          <a:effectLst/>
                        </a:rPr>
                        <a:t>0.714</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58968" marR="58968" marT="0" marB="0" anchor="ctr"/>
                </a:tc>
                <a:tc>
                  <a:txBody>
                    <a:bodyPr/>
                    <a:lstStyle/>
                    <a:p>
                      <a:pPr marL="0" marR="0" indent="0" algn="ctr">
                        <a:lnSpc>
                          <a:spcPct val="200000"/>
                        </a:lnSpc>
                        <a:spcBef>
                          <a:spcPts val="0"/>
                        </a:spcBef>
                        <a:spcAft>
                          <a:spcPts val="0"/>
                        </a:spcAft>
                      </a:pPr>
                      <a:r>
                        <a:rPr lang="es-EC" sz="900">
                          <a:effectLst/>
                        </a:rPr>
                        <a:t>0.833</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58968" marR="58968" marT="0" marB="0" anchor="ctr"/>
                </a:tc>
                <a:extLst>
                  <a:ext uri="{0D108BD9-81ED-4DB2-BD59-A6C34878D82A}">
                    <a16:rowId xmlns:a16="http://schemas.microsoft.com/office/drawing/2014/main" val="1461967485"/>
                  </a:ext>
                </a:extLst>
              </a:tr>
              <a:tr h="457263">
                <a:tc>
                  <a:txBody>
                    <a:bodyPr/>
                    <a:lstStyle/>
                    <a:p>
                      <a:pPr marL="0" marR="0" indent="0" algn="ctr">
                        <a:lnSpc>
                          <a:spcPct val="200000"/>
                        </a:lnSpc>
                        <a:spcBef>
                          <a:spcPts val="0"/>
                        </a:spcBef>
                        <a:spcAft>
                          <a:spcPts val="0"/>
                        </a:spcAft>
                      </a:pPr>
                      <a:r>
                        <a:rPr lang="es-EC" sz="900">
                          <a:effectLst/>
                        </a:rPr>
                        <a:t>INSTALACIONES</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58968" marR="58968" marT="0" marB="0" anchor="ctr"/>
                </a:tc>
                <a:tc>
                  <a:txBody>
                    <a:bodyPr/>
                    <a:lstStyle/>
                    <a:p>
                      <a:pPr marL="0" marR="0" indent="0" algn="ctr">
                        <a:lnSpc>
                          <a:spcPct val="200000"/>
                        </a:lnSpc>
                        <a:spcBef>
                          <a:spcPts val="0"/>
                        </a:spcBef>
                        <a:spcAft>
                          <a:spcPts val="0"/>
                        </a:spcAft>
                      </a:pPr>
                      <a:r>
                        <a:rPr lang="es-EC" sz="900">
                          <a:effectLst/>
                        </a:rPr>
                        <a:t>1.333</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58968" marR="58968" marT="0" marB="0" anchor="ctr"/>
                </a:tc>
                <a:tc>
                  <a:txBody>
                    <a:bodyPr/>
                    <a:lstStyle/>
                    <a:p>
                      <a:pPr marL="0" marR="0" indent="0" algn="ctr">
                        <a:lnSpc>
                          <a:spcPct val="200000"/>
                        </a:lnSpc>
                        <a:spcBef>
                          <a:spcPts val="0"/>
                        </a:spcBef>
                        <a:spcAft>
                          <a:spcPts val="0"/>
                        </a:spcAft>
                      </a:pPr>
                      <a:r>
                        <a:rPr lang="es-EC" sz="900">
                          <a:effectLst/>
                        </a:rPr>
                        <a:t>2.000</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58968" marR="58968" marT="0" marB="0" anchor="ctr"/>
                </a:tc>
                <a:tc>
                  <a:txBody>
                    <a:bodyPr/>
                    <a:lstStyle/>
                    <a:p>
                      <a:pPr marL="0" marR="0" indent="0" algn="ctr">
                        <a:lnSpc>
                          <a:spcPct val="200000"/>
                        </a:lnSpc>
                        <a:spcBef>
                          <a:spcPts val="0"/>
                        </a:spcBef>
                        <a:spcAft>
                          <a:spcPts val="0"/>
                        </a:spcAft>
                      </a:pPr>
                      <a:r>
                        <a:rPr lang="es-EC" sz="900">
                          <a:effectLst/>
                        </a:rPr>
                        <a:t>0.800</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58968" marR="58968" marT="0" marB="0" anchor="ctr"/>
                </a:tc>
                <a:tc>
                  <a:txBody>
                    <a:bodyPr/>
                    <a:lstStyle/>
                    <a:p>
                      <a:pPr marL="0" marR="0" indent="0" algn="ctr">
                        <a:lnSpc>
                          <a:spcPct val="200000"/>
                        </a:lnSpc>
                        <a:spcBef>
                          <a:spcPts val="0"/>
                        </a:spcBef>
                        <a:spcAft>
                          <a:spcPts val="0"/>
                        </a:spcAft>
                      </a:pPr>
                      <a:r>
                        <a:rPr lang="es-EC" sz="900" b="1">
                          <a:effectLst/>
                        </a:rPr>
                        <a:t>1.000</a:t>
                      </a:r>
                      <a:endParaRPr lang="es-EC" sz="900" b="1">
                        <a:effectLst/>
                        <a:latin typeface="Arial" panose="020B0604020202020204" pitchFamily="34" charset="0"/>
                        <a:ea typeface="Calibri" panose="020F0502020204030204" pitchFamily="34" charset="0"/>
                        <a:cs typeface="Times New Roman" panose="02020603050405020304" pitchFamily="18" charset="0"/>
                      </a:endParaRPr>
                    </a:p>
                  </a:txBody>
                  <a:tcPr marL="58968" marR="58968" marT="0" marB="0" anchor="ctr"/>
                </a:tc>
                <a:tc>
                  <a:txBody>
                    <a:bodyPr/>
                    <a:lstStyle/>
                    <a:p>
                      <a:pPr marL="0" marR="0" indent="0" algn="ctr">
                        <a:lnSpc>
                          <a:spcPct val="200000"/>
                        </a:lnSpc>
                        <a:spcBef>
                          <a:spcPts val="0"/>
                        </a:spcBef>
                        <a:spcAft>
                          <a:spcPts val="0"/>
                        </a:spcAft>
                      </a:pPr>
                      <a:r>
                        <a:rPr lang="es-EC" sz="900">
                          <a:effectLst/>
                        </a:rPr>
                        <a:t>4.000</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58968" marR="58968" marT="0" marB="0" anchor="ctr"/>
                </a:tc>
                <a:tc>
                  <a:txBody>
                    <a:bodyPr/>
                    <a:lstStyle/>
                    <a:p>
                      <a:pPr marL="0" marR="0" indent="0" algn="ctr">
                        <a:lnSpc>
                          <a:spcPct val="200000"/>
                        </a:lnSpc>
                        <a:spcBef>
                          <a:spcPts val="0"/>
                        </a:spcBef>
                        <a:spcAft>
                          <a:spcPts val="0"/>
                        </a:spcAft>
                      </a:pPr>
                      <a:r>
                        <a:rPr lang="es-EC" sz="900">
                          <a:effectLst/>
                        </a:rPr>
                        <a:t>0.571</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58968" marR="58968" marT="0" marB="0" anchor="ctr"/>
                </a:tc>
                <a:tc>
                  <a:txBody>
                    <a:bodyPr/>
                    <a:lstStyle/>
                    <a:p>
                      <a:pPr marL="0" marR="0" indent="0" algn="ctr">
                        <a:lnSpc>
                          <a:spcPct val="200000"/>
                        </a:lnSpc>
                        <a:spcBef>
                          <a:spcPts val="0"/>
                        </a:spcBef>
                        <a:spcAft>
                          <a:spcPts val="0"/>
                        </a:spcAft>
                      </a:pPr>
                      <a:r>
                        <a:rPr lang="es-EC" sz="900">
                          <a:effectLst/>
                        </a:rPr>
                        <a:t>0.667</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58968" marR="58968" marT="0" marB="0" anchor="ctr"/>
                </a:tc>
                <a:extLst>
                  <a:ext uri="{0D108BD9-81ED-4DB2-BD59-A6C34878D82A}">
                    <a16:rowId xmlns:a16="http://schemas.microsoft.com/office/drawing/2014/main" val="2184270479"/>
                  </a:ext>
                </a:extLst>
              </a:tr>
              <a:tr h="385961">
                <a:tc>
                  <a:txBody>
                    <a:bodyPr/>
                    <a:lstStyle/>
                    <a:p>
                      <a:pPr marL="0" marR="0" indent="0" algn="ctr">
                        <a:lnSpc>
                          <a:spcPct val="200000"/>
                        </a:lnSpc>
                        <a:spcBef>
                          <a:spcPts val="0"/>
                        </a:spcBef>
                        <a:spcAft>
                          <a:spcPts val="0"/>
                        </a:spcAft>
                      </a:pPr>
                      <a:r>
                        <a:rPr lang="es-EC" sz="900">
                          <a:effectLst/>
                        </a:rPr>
                        <a:t>TRANSPORTE</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58968" marR="58968" marT="0" marB="0" anchor="ctr"/>
                </a:tc>
                <a:tc>
                  <a:txBody>
                    <a:bodyPr/>
                    <a:lstStyle/>
                    <a:p>
                      <a:pPr marL="0" marR="0" indent="0" algn="ctr">
                        <a:lnSpc>
                          <a:spcPct val="200000"/>
                        </a:lnSpc>
                        <a:spcBef>
                          <a:spcPts val="0"/>
                        </a:spcBef>
                        <a:spcAft>
                          <a:spcPts val="0"/>
                        </a:spcAft>
                      </a:pPr>
                      <a:r>
                        <a:rPr lang="es-EC" sz="900">
                          <a:effectLst/>
                        </a:rPr>
                        <a:t>0.333</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58968" marR="58968" marT="0" marB="0" anchor="ctr"/>
                </a:tc>
                <a:tc>
                  <a:txBody>
                    <a:bodyPr/>
                    <a:lstStyle/>
                    <a:p>
                      <a:pPr marL="0" marR="0" indent="0" algn="ctr">
                        <a:lnSpc>
                          <a:spcPct val="200000"/>
                        </a:lnSpc>
                        <a:spcBef>
                          <a:spcPts val="0"/>
                        </a:spcBef>
                        <a:spcAft>
                          <a:spcPts val="0"/>
                        </a:spcAft>
                      </a:pPr>
                      <a:r>
                        <a:rPr lang="es-EC" sz="900">
                          <a:effectLst/>
                        </a:rPr>
                        <a:t>0.500</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58968" marR="58968" marT="0" marB="0" anchor="ctr"/>
                </a:tc>
                <a:tc>
                  <a:txBody>
                    <a:bodyPr/>
                    <a:lstStyle/>
                    <a:p>
                      <a:pPr marL="0" marR="0" indent="0" algn="ctr">
                        <a:lnSpc>
                          <a:spcPct val="200000"/>
                        </a:lnSpc>
                        <a:spcBef>
                          <a:spcPts val="0"/>
                        </a:spcBef>
                        <a:spcAft>
                          <a:spcPts val="0"/>
                        </a:spcAft>
                      </a:pPr>
                      <a:r>
                        <a:rPr lang="es-EC" sz="900">
                          <a:effectLst/>
                        </a:rPr>
                        <a:t>0.200</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58968" marR="58968" marT="0" marB="0" anchor="ctr"/>
                </a:tc>
                <a:tc>
                  <a:txBody>
                    <a:bodyPr/>
                    <a:lstStyle/>
                    <a:p>
                      <a:pPr marL="0" marR="0" indent="0" algn="ctr">
                        <a:lnSpc>
                          <a:spcPct val="200000"/>
                        </a:lnSpc>
                        <a:spcBef>
                          <a:spcPts val="0"/>
                        </a:spcBef>
                        <a:spcAft>
                          <a:spcPts val="0"/>
                        </a:spcAft>
                      </a:pPr>
                      <a:r>
                        <a:rPr lang="es-EC" sz="900">
                          <a:effectLst/>
                        </a:rPr>
                        <a:t>0.250</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58968" marR="58968" marT="0" marB="0" anchor="ctr"/>
                </a:tc>
                <a:tc>
                  <a:txBody>
                    <a:bodyPr/>
                    <a:lstStyle/>
                    <a:p>
                      <a:pPr marL="0" marR="0" indent="0" algn="ctr">
                        <a:lnSpc>
                          <a:spcPct val="200000"/>
                        </a:lnSpc>
                        <a:spcBef>
                          <a:spcPts val="0"/>
                        </a:spcBef>
                        <a:spcAft>
                          <a:spcPts val="0"/>
                        </a:spcAft>
                      </a:pPr>
                      <a:r>
                        <a:rPr lang="es-EC" sz="900" b="1">
                          <a:effectLst/>
                        </a:rPr>
                        <a:t>1.000</a:t>
                      </a:r>
                      <a:endParaRPr lang="es-EC" sz="900" b="1">
                        <a:effectLst/>
                        <a:latin typeface="Arial" panose="020B0604020202020204" pitchFamily="34" charset="0"/>
                        <a:ea typeface="Calibri" panose="020F0502020204030204" pitchFamily="34" charset="0"/>
                        <a:cs typeface="Times New Roman" panose="02020603050405020304" pitchFamily="18" charset="0"/>
                      </a:endParaRPr>
                    </a:p>
                  </a:txBody>
                  <a:tcPr marL="58968" marR="58968" marT="0" marB="0" anchor="ctr"/>
                </a:tc>
                <a:tc>
                  <a:txBody>
                    <a:bodyPr/>
                    <a:lstStyle/>
                    <a:p>
                      <a:pPr marL="0" marR="0" indent="0" algn="ctr">
                        <a:lnSpc>
                          <a:spcPct val="200000"/>
                        </a:lnSpc>
                        <a:spcBef>
                          <a:spcPts val="0"/>
                        </a:spcBef>
                        <a:spcAft>
                          <a:spcPts val="0"/>
                        </a:spcAft>
                      </a:pPr>
                      <a:r>
                        <a:rPr lang="es-EC" sz="900">
                          <a:effectLst/>
                        </a:rPr>
                        <a:t>0.143</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58968" marR="58968" marT="0" marB="0" anchor="ctr"/>
                </a:tc>
                <a:tc>
                  <a:txBody>
                    <a:bodyPr/>
                    <a:lstStyle/>
                    <a:p>
                      <a:pPr marL="0" marR="0" indent="0" algn="ctr">
                        <a:lnSpc>
                          <a:spcPct val="200000"/>
                        </a:lnSpc>
                        <a:spcBef>
                          <a:spcPts val="0"/>
                        </a:spcBef>
                        <a:spcAft>
                          <a:spcPts val="0"/>
                        </a:spcAft>
                      </a:pPr>
                      <a:r>
                        <a:rPr lang="es-EC" sz="900">
                          <a:effectLst/>
                        </a:rPr>
                        <a:t>0.167</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58968" marR="58968" marT="0" marB="0" anchor="ctr"/>
                </a:tc>
                <a:extLst>
                  <a:ext uri="{0D108BD9-81ED-4DB2-BD59-A6C34878D82A}">
                    <a16:rowId xmlns:a16="http://schemas.microsoft.com/office/drawing/2014/main" val="1226058404"/>
                  </a:ext>
                </a:extLst>
              </a:tr>
              <a:tr h="457263">
                <a:tc>
                  <a:txBody>
                    <a:bodyPr/>
                    <a:lstStyle/>
                    <a:p>
                      <a:pPr marL="0" marR="0" indent="0" algn="ctr">
                        <a:lnSpc>
                          <a:spcPct val="200000"/>
                        </a:lnSpc>
                        <a:spcBef>
                          <a:spcPts val="0"/>
                        </a:spcBef>
                        <a:spcAft>
                          <a:spcPts val="0"/>
                        </a:spcAft>
                      </a:pPr>
                      <a:r>
                        <a:rPr lang="es-EC" sz="900">
                          <a:effectLst/>
                        </a:rPr>
                        <a:t>VELOCIDAD MEDIA</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58968" marR="58968" marT="0" marB="0" anchor="ctr"/>
                </a:tc>
                <a:tc>
                  <a:txBody>
                    <a:bodyPr/>
                    <a:lstStyle/>
                    <a:p>
                      <a:pPr marL="0" marR="0" indent="0" algn="ctr">
                        <a:lnSpc>
                          <a:spcPct val="200000"/>
                        </a:lnSpc>
                        <a:spcBef>
                          <a:spcPts val="0"/>
                        </a:spcBef>
                        <a:spcAft>
                          <a:spcPts val="0"/>
                        </a:spcAft>
                      </a:pPr>
                      <a:r>
                        <a:rPr lang="es-EC" sz="900">
                          <a:effectLst/>
                        </a:rPr>
                        <a:t>2.333</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58968" marR="58968" marT="0" marB="0" anchor="ctr"/>
                </a:tc>
                <a:tc>
                  <a:txBody>
                    <a:bodyPr/>
                    <a:lstStyle/>
                    <a:p>
                      <a:pPr marL="0" marR="0" indent="0" algn="ctr">
                        <a:lnSpc>
                          <a:spcPct val="200000"/>
                        </a:lnSpc>
                        <a:spcBef>
                          <a:spcPts val="0"/>
                        </a:spcBef>
                        <a:spcAft>
                          <a:spcPts val="0"/>
                        </a:spcAft>
                      </a:pPr>
                      <a:r>
                        <a:rPr lang="es-EC" sz="900">
                          <a:effectLst/>
                        </a:rPr>
                        <a:t>3.500</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58968" marR="58968" marT="0" marB="0" anchor="ctr"/>
                </a:tc>
                <a:tc>
                  <a:txBody>
                    <a:bodyPr/>
                    <a:lstStyle/>
                    <a:p>
                      <a:pPr marL="0" marR="0" indent="0" algn="ctr">
                        <a:lnSpc>
                          <a:spcPct val="200000"/>
                        </a:lnSpc>
                        <a:spcBef>
                          <a:spcPts val="0"/>
                        </a:spcBef>
                        <a:spcAft>
                          <a:spcPts val="0"/>
                        </a:spcAft>
                      </a:pPr>
                      <a:r>
                        <a:rPr lang="es-EC" sz="900">
                          <a:effectLst/>
                        </a:rPr>
                        <a:t>1.400</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58968" marR="58968" marT="0" marB="0" anchor="ctr"/>
                </a:tc>
                <a:tc>
                  <a:txBody>
                    <a:bodyPr/>
                    <a:lstStyle/>
                    <a:p>
                      <a:pPr marL="0" marR="0" indent="0" algn="ctr">
                        <a:lnSpc>
                          <a:spcPct val="200000"/>
                        </a:lnSpc>
                        <a:spcBef>
                          <a:spcPts val="0"/>
                        </a:spcBef>
                        <a:spcAft>
                          <a:spcPts val="0"/>
                        </a:spcAft>
                      </a:pPr>
                      <a:r>
                        <a:rPr lang="es-EC" sz="900">
                          <a:effectLst/>
                        </a:rPr>
                        <a:t>1.750</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58968" marR="58968" marT="0" marB="0" anchor="ctr"/>
                </a:tc>
                <a:tc>
                  <a:txBody>
                    <a:bodyPr/>
                    <a:lstStyle/>
                    <a:p>
                      <a:pPr marL="0" marR="0" indent="0" algn="ctr">
                        <a:lnSpc>
                          <a:spcPct val="200000"/>
                        </a:lnSpc>
                        <a:spcBef>
                          <a:spcPts val="0"/>
                        </a:spcBef>
                        <a:spcAft>
                          <a:spcPts val="0"/>
                        </a:spcAft>
                      </a:pPr>
                      <a:r>
                        <a:rPr lang="es-EC" sz="900">
                          <a:effectLst/>
                        </a:rPr>
                        <a:t>7.000</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58968" marR="58968" marT="0" marB="0" anchor="ctr"/>
                </a:tc>
                <a:tc>
                  <a:txBody>
                    <a:bodyPr/>
                    <a:lstStyle/>
                    <a:p>
                      <a:pPr marL="0" marR="0" indent="0" algn="ctr">
                        <a:lnSpc>
                          <a:spcPct val="200000"/>
                        </a:lnSpc>
                        <a:spcBef>
                          <a:spcPts val="0"/>
                        </a:spcBef>
                        <a:spcAft>
                          <a:spcPts val="0"/>
                        </a:spcAft>
                      </a:pPr>
                      <a:r>
                        <a:rPr lang="es-EC" sz="900" b="1">
                          <a:effectLst/>
                        </a:rPr>
                        <a:t>1.000</a:t>
                      </a:r>
                      <a:endParaRPr lang="es-EC" sz="900" b="1">
                        <a:effectLst/>
                        <a:latin typeface="Arial" panose="020B0604020202020204" pitchFamily="34" charset="0"/>
                        <a:ea typeface="Calibri" panose="020F0502020204030204" pitchFamily="34" charset="0"/>
                        <a:cs typeface="Times New Roman" panose="02020603050405020304" pitchFamily="18" charset="0"/>
                      </a:endParaRPr>
                    </a:p>
                  </a:txBody>
                  <a:tcPr marL="58968" marR="58968" marT="0" marB="0" anchor="ctr"/>
                </a:tc>
                <a:tc>
                  <a:txBody>
                    <a:bodyPr/>
                    <a:lstStyle/>
                    <a:p>
                      <a:pPr marL="0" marR="0" indent="0" algn="ctr">
                        <a:lnSpc>
                          <a:spcPct val="200000"/>
                        </a:lnSpc>
                        <a:spcBef>
                          <a:spcPts val="0"/>
                        </a:spcBef>
                        <a:spcAft>
                          <a:spcPts val="0"/>
                        </a:spcAft>
                      </a:pPr>
                      <a:r>
                        <a:rPr lang="es-EC" sz="900">
                          <a:effectLst/>
                        </a:rPr>
                        <a:t>1.167</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58968" marR="58968" marT="0" marB="0" anchor="ctr"/>
                </a:tc>
                <a:extLst>
                  <a:ext uri="{0D108BD9-81ED-4DB2-BD59-A6C34878D82A}">
                    <a16:rowId xmlns:a16="http://schemas.microsoft.com/office/drawing/2014/main" val="3896172335"/>
                  </a:ext>
                </a:extLst>
              </a:tr>
              <a:tr h="385961">
                <a:tc>
                  <a:txBody>
                    <a:bodyPr/>
                    <a:lstStyle/>
                    <a:p>
                      <a:pPr marL="0" marR="0" indent="0" algn="ctr">
                        <a:lnSpc>
                          <a:spcPct val="200000"/>
                        </a:lnSpc>
                        <a:spcBef>
                          <a:spcPts val="0"/>
                        </a:spcBef>
                        <a:spcAft>
                          <a:spcPts val="0"/>
                        </a:spcAft>
                      </a:pPr>
                      <a:r>
                        <a:rPr lang="es-EC" sz="900">
                          <a:effectLst/>
                        </a:rPr>
                        <a:t>PROFUNDIDAD</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58968" marR="58968" marT="0" marB="0" anchor="ctr"/>
                </a:tc>
                <a:tc>
                  <a:txBody>
                    <a:bodyPr/>
                    <a:lstStyle/>
                    <a:p>
                      <a:pPr marL="0" marR="0" indent="0" algn="ctr">
                        <a:lnSpc>
                          <a:spcPct val="200000"/>
                        </a:lnSpc>
                        <a:spcBef>
                          <a:spcPts val="0"/>
                        </a:spcBef>
                        <a:spcAft>
                          <a:spcPts val="0"/>
                        </a:spcAft>
                      </a:pPr>
                      <a:r>
                        <a:rPr lang="es-EC" sz="900">
                          <a:effectLst/>
                        </a:rPr>
                        <a:t>2.000</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58968" marR="58968" marT="0" marB="0" anchor="ctr"/>
                </a:tc>
                <a:tc>
                  <a:txBody>
                    <a:bodyPr/>
                    <a:lstStyle/>
                    <a:p>
                      <a:pPr marL="0" marR="0" indent="0" algn="ctr">
                        <a:lnSpc>
                          <a:spcPct val="200000"/>
                        </a:lnSpc>
                        <a:spcBef>
                          <a:spcPts val="0"/>
                        </a:spcBef>
                        <a:spcAft>
                          <a:spcPts val="0"/>
                        </a:spcAft>
                      </a:pPr>
                      <a:r>
                        <a:rPr lang="es-EC" sz="900">
                          <a:effectLst/>
                        </a:rPr>
                        <a:t>3.000</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58968" marR="58968" marT="0" marB="0" anchor="ctr"/>
                </a:tc>
                <a:tc>
                  <a:txBody>
                    <a:bodyPr/>
                    <a:lstStyle/>
                    <a:p>
                      <a:pPr marL="0" marR="0" indent="0" algn="ctr">
                        <a:lnSpc>
                          <a:spcPct val="200000"/>
                        </a:lnSpc>
                        <a:spcBef>
                          <a:spcPts val="0"/>
                        </a:spcBef>
                        <a:spcAft>
                          <a:spcPts val="0"/>
                        </a:spcAft>
                      </a:pPr>
                      <a:r>
                        <a:rPr lang="es-EC" sz="900">
                          <a:effectLst/>
                        </a:rPr>
                        <a:t>1.200</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58968" marR="58968" marT="0" marB="0" anchor="ctr"/>
                </a:tc>
                <a:tc>
                  <a:txBody>
                    <a:bodyPr/>
                    <a:lstStyle/>
                    <a:p>
                      <a:pPr marL="0" marR="0" indent="0" algn="ctr">
                        <a:lnSpc>
                          <a:spcPct val="200000"/>
                        </a:lnSpc>
                        <a:spcBef>
                          <a:spcPts val="0"/>
                        </a:spcBef>
                        <a:spcAft>
                          <a:spcPts val="0"/>
                        </a:spcAft>
                      </a:pPr>
                      <a:r>
                        <a:rPr lang="es-EC" sz="900">
                          <a:effectLst/>
                        </a:rPr>
                        <a:t>1.500</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58968" marR="58968" marT="0" marB="0" anchor="ctr"/>
                </a:tc>
                <a:tc>
                  <a:txBody>
                    <a:bodyPr/>
                    <a:lstStyle/>
                    <a:p>
                      <a:pPr marL="0" marR="0" indent="0" algn="ctr">
                        <a:lnSpc>
                          <a:spcPct val="200000"/>
                        </a:lnSpc>
                        <a:spcBef>
                          <a:spcPts val="0"/>
                        </a:spcBef>
                        <a:spcAft>
                          <a:spcPts val="0"/>
                        </a:spcAft>
                      </a:pPr>
                      <a:r>
                        <a:rPr lang="es-EC" sz="900">
                          <a:effectLst/>
                        </a:rPr>
                        <a:t>6.000</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58968" marR="58968" marT="0" marB="0" anchor="ctr"/>
                </a:tc>
                <a:tc>
                  <a:txBody>
                    <a:bodyPr/>
                    <a:lstStyle/>
                    <a:p>
                      <a:pPr marL="0" marR="0" indent="0" algn="ctr">
                        <a:lnSpc>
                          <a:spcPct val="200000"/>
                        </a:lnSpc>
                        <a:spcBef>
                          <a:spcPts val="0"/>
                        </a:spcBef>
                        <a:spcAft>
                          <a:spcPts val="0"/>
                        </a:spcAft>
                      </a:pPr>
                      <a:r>
                        <a:rPr lang="es-EC" sz="900">
                          <a:effectLst/>
                        </a:rPr>
                        <a:t>0.857</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58968" marR="58968" marT="0" marB="0" anchor="ctr"/>
                </a:tc>
                <a:tc>
                  <a:txBody>
                    <a:bodyPr/>
                    <a:lstStyle/>
                    <a:p>
                      <a:pPr marL="0" marR="0" indent="0" algn="ctr">
                        <a:lnSpc>
                          <a:spcPct val="200000"/>
                        </a:lnSpc>
                        <a:spcBef>
                          <a:spcPts val="0"/>
                        </a:spcBef>
                        <a:spcAft>
                          <a:spcPts val="0"/>
                        </a:spcAft>
                      </a:pPr>
                      <a:r>
                        <a:rPr lang="es-EC" sz="900" b="1">
                          <a:effectLst/>
                        </a:rPr>
                        <a:t>1.000</a:t>
                      </a:r>
                      <a:endParaRPr lang="es-EC" sz="900" b="1">
                        <a:effectLst/>
                        <a:latin typeface="Arial" panose="020B0604020202020204" pitchFamily="34" charset="0"/>
                        <a:ea typeface="Calibri" panose="020F0502020204030204" pitchFamily="34" charset="0"/>
                        <a:cs typeface="Times New Roman" panose="02020603050405020304" pitchFamily="18" charset="0"/>
                      </a:endParaRPr>
                    </a:p>
                  </a:txBody>
                  <a:tcPr marL="58968" marR="58968" marT="0" marB="0" anchor="ctr"/>
                </a:tc>
                <a:extLst>
                  <a:ext uri="{0D108BD9-81ED-4DB2-BD59-A6C34878D82A}">
                    <a16:rowId xmlns:a16="http://schemas.microsoft.com/office/drawing/2014/main" val="3999505320"/>
                  </a:ext>
                </a:extLst>
              </a:tr>
              <a:tr h="385961">
                <a:tc>
                  <a:txBody>
                    <a:bodyPr/>
                    <a:lstStyle/>
                    <a:p>
                      <a:pPr marL="0" marR="0" indent="0" algn="ctr">
                        <a:lnSpc>
                          <a:spcPct val="200000"/>
                        </a:lnSpc>
                        <a:spcBef>
                          <a:spcPts val="0"/>
                        </a:spcBef>
                        <a:spcAft>
                          <a:spcPts val="0"/>
                        </a:spcAft>
                      </a:pPr>
                      <a:r>
                        <a:rPr lang="es-EC" sz="900">
                          <a:effectLst/>
                        </a:rPr>
                        <a:t>pi</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58968" marR="58968" marT="0" marB="0" anchor="ctr"/>
                </a:tc>
                <a:tc>
                  <a:txBody>
                    <a:bodyPr/>
                    <a:lstStyle/>
                    <a:p>
                      <a:pPr marL="0" marR="0" indent="0" algn="ctr">
                        <a:lnSpc>
                          <a:spcPct val="200000"/>
                        </a:lnSpc>
                        <a:spcBef>
                          <a:spcPts val="0"/>
                        </a:spcBef>
                        <a:spcAft>
                          <a:spcPts val="0"/>
                        </a:spcAft>
                      </a:pPr>
                      <a:r>
                        <a:rPr lang="es-EC" sz="900">
                          <a:effectLst/>
                        </a:rPr>
                        <a:t>9.333</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58968" marR="58968" marT="0" marB="0" anchor="ctr"/>
                </a:tc>
                <a:tc>
                  <a:txBody>
                    <a:bodyPr/>
                    <a:lstStyle/>
                    <a:p>
                      <a:pPr marL="0" marR="0" indent="0" algn="ctr">
                        <a:lnSpc>
                          <a:spcPct val="200000"/>
                        </a:lnSpc>
                        <a:spcBef>
                          <a:spcPts val="0"/>
                        </a:spcBef>
                        <a:spcAft>
                          <a:spcPts val="0"/>
                        </a:spcAft>
                      </a:pPr>
                      <a:r>
                        <a:rPr lang="es-EC" sz="900">
                          <a:effectLst/>
                        </a:rPr>
                        <a:t>14.000</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58968" marR="58968" marT="0" marB="0" anchor="ctr"/>
                </a:tc>
                <a:tc>
                  <a:txBody>
                    <a:bodyPr/>
                    <a:lstStyle/>
                    <a:p>
                      <a:pPr marL="0" marR="0" indent="0" algn="ctr">
                        <a:lnSpc>
                          <a:spcPct val="200000"/>
                        </a:lnSpc>
                        <a:spcBef>
                          <a:spcPts val="0"/>
                        </a:spcBef>
                        <a:spcAft>
                          <a:spcPts val="0"/>
                        </a:spcAft>
                      </a:pPr>
                      <a:r>
                        <a:rPr lang="es-EC" sz="900">
                          <a:effectLst/>
                        </a:rPr>
                        <a:t>5.600</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58968" marR="58968" marT="0" marB="0" anchor="ctr"/>
                </a:tc>
                <a:tc>
                  <a:txBody>
                    <a:bodyPr/>
                    <a:lstStyle/>
                    <a:p>
                      <a:pPr marL="0" marR="0" indent="0" algn="ctr">
                        <a:lnSpc>
                          <a:spcPct val="200000"/>
                        </a:lnSpc>
                        <a:spcBef>
                          <a:spcPts val="0"/>
                        </a:spcBef>
                        <a:spcAft>
                          <a:spcPts val="0"/>
                        </a:spcAft>
                      </a:pPr>
                      <a:r>
                        <a:rPr lang="es-EC" sz="900">
                          <a:effectLst/>
                        </a:rPr>
                        <a:t>7.000</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58968" marR="58968" marT="0" marB="0" anchor="ctr"/>
                </a:tc>
                <a:tc>
                  <a:txBody>
                    <a:bodyPr/>
                    <a:lstStyle/>
                    <a:p>
                      <a:pPr marL="0" marR="0" indent="0" algn="ctr">
                        <a:lnSpc>
                          <a:spcPct val="200000"/>
                        </a:lnSpc>
                        <a:spcBef>
                          <a:spcPts val="0"/>
                        </a:spcBef>
                        <a:spcAft>
                          <a:spcPts val="0"/>
                        </a:spcAft>
                      </a:pPr>
                      <a:r>
                        <a:rPr lang="es-EC" sz="900">
                          <a:effectLst/>
                        </a:rPr>
                        <a:t>28.000</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58968" marR="58968" marT="0" marB="0" anchor="ctr"/>
                </a:tc>
                <a:tc>
                  <a:txBody>
                    <a:bodyPr/>
                    <a:lstStyle/>
                    <a:p>
                      <a:pPr marL="0" marR="0" indent="0" algn="ctr">
                        <a:lnSpc>
                          <a:spcPct val="200000"/>
                        </a:lnSpc>
                        <a:spcBef>
                          <a:spcPts val="0"/>
                        </a:spcBef>
                        <a:spcAft>
                          <a:spcPts val="0"/>
                        </a:spcAft>
                      </a:pPr>
                      <a:r>
                        <a:rPr lang="es-EC" sz="900">
                          <a:effectLst/>
                        </a:rPr>
                        <a:t>4.000</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58968" marR="58968" marT="0" marB="0" anchor="ctr"/>
                </a:tc>
                <a:tc>
                  <a:txBody>
                    <a:bodyPr/>
                    <a:lstStyle/>
                    <a:p>
                      <a:pPr marL="0" marR="0" indent="0" algn="ctr">
                        <a:lnSpc>
                          <a:spcPct val="200000"/>
                        </a:lnSpc>
                        <a:spcBef>
                          <a:spcPts val="0"/>
                        </a:spcBef>
                        <a:spcAft>
                          <a:spcPts val="0"/>
                        </a:spcAft>
                      </a:pPr>
                      <a:r>
                        <a:rPr lang="es-EC" sz="900" dirty="0">
                          <a:effectLst/>
                        </a:rPr>
                        <a:t>4.667</a:t>
                      </a:r>
                      <a:endParaRPr lang="es-EC" sz="900" dirty="0">
                        <a:effectLst/>
                        <a:latin typeface="Arial" panose="020B0604020202020204" pitchFamily="34" charset="0"/>
                        <a:ea typeface="Calibri" panose="020F0502020204030204" pitchFamily="34" charset="0"/>
                        <a:cs typeface="Times New Roman" panose="02020603050405020304" pitchFamily="18" charset="0"/>
                      </a:endParaRPr>
                    </a:p>
                  </a:txBody>
                  <a:tcPr marL="58968" marR="58968" marT="0" marB="0" anchor="ctr"/>
                </a:tc>
                <a:extLst>
                  <a:ext uri="{0D108BD9-81ED-4DB2-BD59-A6C34878D82A}">
                    <a16:rowId xmlns:a16="http://schemas.microsoft.com/office/drawing/2014/main" val="1651040914"/>
                  </a:ext>
                </a:extLst>
              </a:tr>
            </a:tbl>
          </a:graphicData>
        </a:graphic>
      </p:graphicFrame>
      <mc:AlternateContent xmlns:mc="http://schemas.openxmlformats.org/markup-compatibility/2006" xmlns:a14="http://schemas.microsoft.com/office/drawing/2010/main">
        <mc:Choice Requires="a14">
          <p:graphicFrame>
            <p:nvGraphicFramePr>
              <p:cNvPr id="4" name="Tabla 3">
                <a:extLst>
                  <a:ext uri="{FF2B5EF4-FFF2-40B4-BE49-F238E27FC236}">
                    <a16:creationId xmlns:a16="http://schemas.microsoft.com/office/drawing/2014/main" id="{B36244A7-2613-4DF0-B2A4-92F6FC209146}"/>
                  </a:ext>
                </a:extLst>
              </p:cNvPr>
              <p:cNvGraphicFramePr>
                <a:graphicFrameLocks noGrp="1"/>
              </p:cNvGraphicFramePr>
              <p:nvPr>
                <p:extLst>
                  <p:ext uri="{D42A27DB-BD31-4B8C-83A1-F6EECF244321}">
                    <p14:modId xmlns:p14="http://schemas.microsoft.com/office/powerpoint/2010/main" val="2096377375"/>
                  </p:ext>
                </p:extLst>
              </p:nvPr>
            </p:nvGraphicFramePr>
            <p:xfrm>
              <a:off x="7904687" y="1900398"/>
              <a:ext cx="4083456" cy="2505781"/>
            </p:xfrm>
            <a:graphic>
              <a:graphicData uri="http://schemas.openxmlformats.org/drawingml/2006/table">
                <a:tbl>
                  <a:tblPr firstRow="1" firstCol="1" bandRow="1">
                    <a:tableStyleId>{5C22544A-7EE6-4342-B048-85BDC9FD1C3A}</a:tableStyleId>
                  </a:tblPr>
                  <a:tblGrid>
                    <a:gridCol w="1547555">
                      <a:extLst>
                        <a:ext uri="{9D8B030D-6E8A-4147-A177-3AD203B41FA5}">
                          <a16:colId xmlns:a16="http://schemas.microsoft.com/office/drawing/2014/main" val="3667976487"/>
                        </a:ext>
                      </a:extLst>
                    </a:gridCol>
                    <a:gridCol w="988926">
                      <a:extLst>
                        <a:ext uri="{9D8B030D-6E8A-4147-A177-3AD203B41FA5}">
                          <a16:colId xmlns:a16="http://schemas.microsoft.com/office/drawing/2014/main" val="1664256818"/>
                        </a:ext>
                      </a:extLst>
                    </a:gridCol>
                    <a:gridCol w="861173">
                      <a:extLst>
                        <a:ext uri="{9D8B030D-6E8A-4147-A177-3AD203B41FA5}">
                          <a16:colId xmlns:a16="http://schemas.microsoft.com/office/drawing/2014/main" val="3053855611"/>
                        </a:ext>
                      </a:extLst>
                    </a:gridCol>
                    <a:gridCol w="685802">
                      <a:extLst>
                        <a:ext uri="{9D8B030D-6E8A-4147-A177-3AD203B41FA5}">
                          <a16:colId xmlns:a16="http://schemas.microsoft.com/office/drawing/2014/main" val="1982689279"/>
                        </a:ext>
                      </a:extLst>
                    </a:gridCol>
                  </a:tblGrid>
                  <a:tr h="351665">
                    <a:tc>
                      <a:txBody>
                        <a:bodyPr/>
                        <a:lstStyle/>
                        <a:p>
                          <a:pPr marL="0" marR="0" indent="0" algn="ctr">
                            <a:lnSpc>
                              <a:spcPct val="200000"/>
                            </a:lnSpc>
                            <a:spcBef>
                              <a:spcPts val="0"/>
                            </a:spcBef>
                            <a:spcAft>
                              <a:spcPts val="0"/>
                            </a:spcAft>
                          </a:pPr>
                          <a:r>
                            <a:rPr lang="es-EC" sz="1000" dirty="0">
                              <a:effectLst/>
                            </a:rPr>
                            <a:t>Ci</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000" dirty="0">
                              <a:effectLst/>
                            </a:rPr>
                            <a:t>wi</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000" dirty="0">
                              <a:effectLst/>
                            </a:rPr>
                            <a:t>li</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endParaRPr lang="es-EC" sz="1200" dirty="0">
                            <a:effectLst/>
                            <a:latin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509677676"/>
                      </a:ext>
                    </a:extLst>
                  </a:tr>
                  <a:tr h="241287">
                    <a:tc>
                      <a:txBody>
                        <a:bodyPr/>
                        <a:lstStyle/>
                        <a:p>
                          <a:pPr marL="0" marR="0" indent="0" algn="ctr">
                            <a:lnSpc>
                              <a:spcPct val="200000"/>
                            </a:lnSpc>
                            <a:spcBef>
                              <a:spcPts val="0"/>
                            </a:spcBef>
                            <a:spcAft>
                              <a:spcPts val="0"/>
                            </a:spcAft>
                          </a:pPr>
                          <a:r>
                            <a:rPr lang="es-EC" sz="1000">
                              <a:effectLst/>
                            </a:rPr>
                            <a:t>0.888</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000" b="1" dirty="0">
                              <a:effectLst/>
                            </a:rPr>
                            <a:t>0.10714</a:t>
                          </a:r>
                          <a:endParaRPr lang="es-EC" sz="11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000">
                              <a:effectLst/>
                            </a:rPr>
                            <a:t>1.000</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endParaRPr lang="es-EC" sz="1200">
                            <a:effectLst/>
                            <a:latin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60039535"/>
                      </a:ext>
                    </a:extLst>
                  </a:tr>
                  <a:tr h="241287">
                    <a:tc>
                      <a:txBody>
                        <a:bodyPr/>
                        <a:lstStyle/>
                        <a:p>
                          <a:pPr marL="0" marR="0" indent="0" algn="ctr">
                            <a:lnSpc>
                              <a:spcPct val="200000"/>
                            </a:lnSpc>
                            <a:spcBef>
                              <a:spcPts val="0"/>
                            </a:spcBef>
                            <a:spcAft>
                              <a:spcPts val="0"/>
                            </a:spcAft>
                          </a:pPr>
                          <a:r>
                            <a:rPr lang="es-EC" sz="1000">
                              <a:effectLst/>
                            </a:rPr>
                            <a:t>0.592</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000" b="1">
                              <a:effectLst/>
                            </a:rPr>
                            <a:t>0.07143</a:t>
                          </a:r>
                          <a:endParaRPr lang="es-EC" sz="11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000">
                              <a:effectLst/>
                            </a:rPr>
                            <a:t>1.000</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endParaRPr lang="es-EC" sz="1200">
                            <a:effectLst/>
                            <a:latin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060309562"/>
                      </a:ext>
                    </a:extLst>
                  </a:tr>
                  <a:tr h="241287">
                    <a:tc>
                      <a:txBody>
                        <a:bodyPr/>
                        <a:lstStyle/>
                        <a:p>
                          <a:pPr marL="0" marR="0" indent="0" algn="ctr">
                            <a:lnSpc>
                              <a:spcPct val="200000"/>
                            </a:lnSpc>
                            <a:spcBef>
                              <a:spcPts val="0"/>
                            </a:spcBef>
                            <a:spcAft>
                              <a:spcPts val="0"/>
                            </a:spcAft>
                          </a:pPr>
                          <a:r>
                            <a:rPr lang="es-EC" sz="1000">
                              <a:effectLst/>
                            </a:rPr>
                            <a:t>1.479</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000" b="1" dirty="0">
                              <a:effectLst/>
                            </a:rPr>
                            <a:t>0.17857</a:t>
                          </a:r>
                          <a:endParaRPr lang="es-EC" sz="11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000">
                              <a:effectLst/>
                            </a:rPr>
                            <a:t>1.000</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endParaRPr lang="es-EC" sz="1200">
                            <a:effectLst/>
                            <a:latin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447222524"/>
                      </a:ext>
                    </a:extLst>
                  </a:tr>
                  <a:tr h="241287">
                    <a:tc>
                      <a:txBody>
                        <a:bodyPr/>
                        <a:lstStyle/>
                        <a:p>
                          <a:pPr marL="0" marR="0" indent="0" algn="ctr">
                            <a:lnSpc>
                              <a:spcPct val="200000"/>
                            </a:lnSpc>
                            <a:spcBef>
                              <a:spcPts val="0"/>
                            </a:spcBef>
                            <a:spcAft>
                              <a:spcPts val="0"/>
                            </a:spcAft>
                          </a:pPr>
                          <a:r>
                            <a:rPr lang="es-EC" sz="1000">
                              <a:effectLst/>
                            </a:rPr>
                            <a:t>1.183</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000" b="1">
                              <a:effectLst/>
                            </a:rPr>
                            <a:t>0.14286</a:t>
                          </a:r>
                          <a:endParaRPr lang="es-EC" sz="11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000">
                              <a:effectLst/>
                            </a:rPr>
                            <a:t>1.000</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endParaRPr lang="es-EC" sz="1200">
                            <a:effectLst/>
                            <a:latin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28407303"/>
                      </a:ext>
                    </a:extLst>
                  </a:tr>
                  <a:tr h="241287">
                    <a:tc>
                      <a:txBody>
                        <a:bodyPr/>
                        <a:lstStyle/>
                        <a:p>
                          <a:pPr marL="0" marR="0" indent="0" algn="ctr">
                            <a:lnSpc>
                              <a:spcPct val="200000"/>
                            </a:lnSpc>
                            <a:spcBef>
                              <a:spcPts val="0"/>
                            </a:spcBef>
                            <a:spcAft>
                              <a:spcPts val="0"/>
                            </a:spcAft>
                          </a:pPr>
                          <a:r>
                            <a:rPr lang="es-EC" sz="1000">
                              <a:effectLst/>
                            </a:rPr>
                            <a:t>0.296</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000" b="1" dirty="0">
                              <a:effectLst/>
                            </a:rPr>
                            <a:t>0.03571</a:t>
                          </a:r>
                          <a:endParaRPr lang="es-EC" sz="11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000">
                              <a:effectLst/>
                            </a:rPr>
                            <a:t>1.000</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endParaRPr lang="es-EC" sz="1200">
                            <a:effectLst/>
                            <a:latin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874176300"/>
                      </a:ext>
                    </a:extLst>
                  </a:tr>
                  <a:tr h="351665">
                    <a:tc>
                      <a:txBody>
                        <a:bodyPr/>
                        <a:lstStyle/>
                        <a:p>
                          <a:pPr marL="0" marR="0" indent="0" algn="ctr">
                            <a:lnSpc>
                              <a:spcPct val="200000"/>
                            </a:lnSpc>
                            <a:spcBef>
                              <a:spcPts val="0"/>
                            </a:spcBef>
                            <a:spcAft>
                              <a:spcPts val="0"/>
                            </a:spcAft>
                          </a:pPr>
                          <a:r>
                            <a:rPr lang="es-EC" sz="1000">
                              <a:effectLst/>
                            </a:rPr>
                            <a:t>2.071</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000" b="1" dirty="0">
                              <a:effectLst/>
                            </a:rPr>
                            <a:t>0.25000</a:t>
                          </a:r>
                          <a:endParaRPr lang="es-EC" sz="11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000">
                              <a:effectLst/>
                            </a:rPr>
                            <a:t>1.000</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endParaRPr lang="es-EC" sz="1200">
                            <a:effectLst/>
                            <a:latin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418424932"/>
                      </a:ext>
                    </a:extLst>
                  </a:tr>
                  <a:tr h="241287">
                    <a:tc>
                      <a:txBody>
                        <a:bodyPr/>
                        <a:lstStyle/>
                        <a:p>
                          <a:pPr marL="0" marR="0" indent="0" algn="ctr">
                            <a:lnSpc>
                              <a:spcPct val="200000"/>
                            </a:lnSpc>
                            <a:spcBef>
                              <a:spcPts val="0"/>
                            </a:spcBef>
                            <a:spcAft>
                              <a:spcPts val="0"/>
                            </a:spcAft>
                          </a:pPr>
                          <a:r>
                            <a:rPr lang="es-EC" sz="1000">
                              <a:effectLst/>
                            </a:rPr>
                            <a:t>1.775</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000" b="1" dirty="0">
                              <a:effectLst/>
                            </a:rPr>
                            <a:t>0.21429</a:t>
                          </a:r>
                          <a:endParaRPr lang="es-EC" sz="11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000">
                              <a:effectLst/>
                            </a:rPr>
                            <a:t>1.000</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endParaRPr lang="es-EC" sz="1200">
                            <a:effectLst/>
                            <a:latin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857397165"/>
                      </a:ext>
                    </a:extLst>
                  </a:tr>
                  <a:tr h="241287">
                    <a:tc>
                      <a:txBody>
                        <a:bodyPr/>
                        <a:lstStyle/>
                        <a:p>
                          <a:pPr marL="0" marR="0" indent="0" algn="ctr">
                            <a:lnSpc>
                              <a:spcPct val="200000"/>
                            </a:lnSpc>
                            <a:spcBef>
                              <a:spcPts val="0"/>
                            </a:spcBef>
                            <a:spcAft>
                              <a:spcPts val="0"/>
                            </a:spcAft>
                          </a:pPr>
                          <a:r>
                            <a:rPr lang="es-EC" sz="1000">
                              <a:effectLst/>
                            </a:rPr>
                            <a:t>8.284</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000" b="1" dirty="0">
                              <a:effectLst/>
                            </a:rPr>
                            <a:t>1.000</a:t>
                          </a:r>
                          <a:endParaRPr lang="es-EC" sz="11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000">
                              <a:effectLst/>
                            </a:rPr>
                            <a:t>7.000</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14:m>
                            <m:oMath xmlns:m="http://schemas.openxmlformats.org/officeDocument/2006/math">
                              <m:r>
                                <a:rPr lang="es-EC" sz="1000">
                                  <a:effectLst/>
                                  <a:latin typeface="Cambria Math" panose="02040503050406030204" pitchFamily="18" charset="0"/>
                                </a:rPr>
                                <m:t>𝝀</m:t>
                              </m:r>
                            </m:oMath>
                          </a14:m>
                          <a:r>
                            <a:rPr lang="es-EC" sz="1000" dirty="0">
                              <a:effectLst/>
                            </a:rPr>
                            <a:t> max</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64629947"/>
                      </a:ext>
                    </a:extLst>
                  </a:tr>
                </a:tbl>
              </a:graphicData>
            </a:graphic>
          </p:graphicFrame>
        </mc:Choice>
        <mc:Fallback xmlns="">
          <p:graphicFrame>
            <p:nvGraphicFramePr>
              <p:cNvPr id="4" name="Tabla 3">
                <a:extLst>
                  <a:ext uri="{FF2B5EF4-FFF2-40B4-BE49-F238E27FC236}">
                    <a16:creationId xmlns:a16="http://schemas.microsoft.com/office/drawing/2014/main" id="{B36244A7-2613-4DF0-B2A4-92F6FC209146}"/>
                  </a:ext>
                </a:extLst>
              </p:cNvPr>
              <p:cNvGraphicFramePr>
                <a:graphicFrameLocks noGrp="1"/>
              </p:cNvGraphicFramePr>
              <p:nvPr>
                <p:extLst>
                  <p:ext uri="{D42A27DB-BD31-4B8C-83A1-F6EECF244321}">
                    <p14:modId xmlns:p14="http://schemas.microsoft.com/office/powerpoint/2010/main" val="2096377375"/>
                  </p:ext>
                </p:extLst>
              </p:nvPr>
            </p:nvGraphicFramePr>
            <p:xfrm>
              <a:off x="7904687" y="1900398"/>
              <a:ext cx="4083456" cy="2505781"/>
            </p:xfrm>
            <a:graphic>
              <a:graphicData uri="http://schemas.openxmlformats.org/drawingml/2006/table">
                <a:tbl>
                  <a:tblPr firstRow="1" firstCol="1" bandRow="1">
                    <a:tableStyleId>{5C22544A-7EE6-4342-B048-85BDC9FD1C3A}</a:tableStyleId>
                  </a:tblPr>
                  <a:tblGrid>
                    <a:gridCol w="1547555">
                      <a:extLst>
                        <a:ext uri="{9D8B030D-6E8A-4147-A177-3AD203B41FA5}">
                          <a16:colId xmlns:a16="http://schemas.microsoft.com/office/drawing/2014/main" val="3667976487"/>
                        </a:ext>
                      </a:extLst>
                    </a:gridCol>
                    <a:gridCol w="988926">
                      <a:extLst>
                        <a:ext uri="{9D8B030D-6E8A-4147-A177-3AD203B41FA5}">
                          <a16:colId xmlns:a16="http://schemas.microsoft.com/office/drawing/2014/main" val="1664256818"/>
                        </a:ext>
                      </a:extLst>
                    </a:gridCol>
                    <a:gridCol w="861173">
                      <a:extLst>
                        <a:ext uri="{9D8B030D-6E8A-4147-A177-3AD203B41FA5}">
                          <a16:colId xmlns:a16="http://schemas.microsoft.com/office/drawing/2014/main" val="3053855611"/>
                        </a:ext>
                      </a:extLst>
                    </a:gridCol>
                    <a:gridCol w="685802">
                      <a:extLst>
                        <a:ext uri="{9D8B030D-6E8A-4147-A177-3AD203B41FA5}">
                          <a16:colId xmlns:a16="http://schemas.microsoft.com/office/drawing/2014/main" val="1982689279"/>
                        </a:ext>
                      </a:extLst>
                    </a:gridCol>
                  </a:tblGrid>
                  <a:tr h="351665">
                    <a:tc>
                      <a:txBody>
                        <a:bodyPr/>
                        <a:lstStyle/>
                        <a:p>
                          <a:pPr marL="0" marR="0" indent="0" algn="ctr">
                            <a:lnSpc>
                              <a:spcPct val="200000"/>
                            </a:lnSpc>
                            <a:spcBef>
                              <a:spcPts val="0"/>
                            </a:spcBef>
                            <a:spcAft>
                              <a:spcPts val="0"/>
                            </a:spcAft>
                          </a:pPr>
                          <a:r>
                            <a:rPr lang="es-EC" sz="1000">
                              <a:effectLst/>
                            </a:rPr>
                            <a:t>Ci</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000">
                              <a:effectLst/>
                            </a:rPr>
                            <a:t>wi</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000">
                              <a:effectLst/>
                            </a:rPr>
                            <a:t>li</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endParaRPr lang="es-EC" sz="1200">
                            <a:effectLst/>
                            <a:latin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509677676"/>
                      </a:ext>
                    </a:extLst>
                  </a:tr>
                  <a:tr h="257493">
                    <a:tc>
                      <a:txBody>
                        <a:bodyPr/>
                        <a:lstStyle/>
                        <a:p>
                          <a:pPr marL="0" marR="0" indent="0" algn="ctr">
                            <a:lnSpc>
                              <a:spcPct val="200000"/>
                            </a:lnSpc>
                            <a:spcBef>
                              <a:spcPts val="0"/>
                            </a:spcBef>
                            <a:spcAft>
                              <a:spcPts val="0"/>
                            </a:spcAft>
                          </a:pPr>
                          <a:r>
                            <a:rPr lang="es-EC" sz="1000">
                              <a:effectLst/>
                            </a:rPr>
                            <a:t>0.888</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000" b="1">
                              <a:effectLst/>
                            </a:rPr>
                            <a:t>0.10714</a:t>
                          </a:r>
                          <a:endParaRPr lang="es-EC" sz="11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000">
                              <a:effectLst/>
                            </a:rPr>
                            <a:t>1.000</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endParaRPr lang="es-EC" sz="1200">
                            <a:effectLst/>
                            <a:latin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60039535"/>
                      </a:ext>
                    </a:extLst>
                  </a:tr>
                  <a:tr h="257493">
                    <a:tc>
                      <a:txBody>
                        <a:bodyPr/>
                        <a:lstStyle/>
                        <a:p>
                          <a:pPr marL="0" marR="0" indent="0" algn="ctr">
                            <a:lnSpc>
                              <a:spcPct val="200000"/>
                            </a:lnSpc>
                            <a:spcBef>
                              <a:spcPts val="0"/>
                            </a:spcBef>
                            <a:spcAft>
                              <a:spcPts val="0"/>
                            </a:spcAft>
                          </a:pPr>
                          <a:r>
                            <a:rPr lang="es-EC" sz="1000">
                              <a:effectLst/>
                            </a:rPr>
                            <a:t>0.592</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000" b="1">
                              <a:effectLst/>
                            </a:rPr>
                            <a:t>0.07143</a:t>
                          </a:r>
                          <a:endParaRPr lang="es-EC" sz="11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000">
                              <a:effectLst/>
                            </a:rPr>
                            <a:t>1.000</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endParaRPr lang="es-EC" sz="1200">
                            <a:effectLst/>
                            <a:latin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060309562"/>
                      </a:ext>
                    </a:extLst>
                  </a:tr>
                  <a:tr h="257493">
                    <a:tc>
                      <a:txBody>
                        <a:bodyPr/>
                        <a:lstStyle/>
                        <a:p>
                          <a:pPr marL="0" marR="0" indent="0" algn="ctr">
                            <a:lnSpc>
                              <a:spcPct val="200000"/>
                            </a:lnSpc>
                            <a:spcBef>
                              <a:spcPts val="0"/>
                            </a:spcBef>
                            <a:spcAft>
                              <a:spcPts val="0"/>
                            </a:spcAft>
                          </a:pPr>
                          <a:r>
                            <a:rPr lang="es-EC" sz="1000">
                              <a:effectLst/>
                            </a:rPr>
                            <a:t>1.479</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000" b="1">
                              <a:effectLst/>
                            </a:rPr>
                            <a:t>0.17857</a:t>
                          </a:r>
                          <a:endParaRPr lang="es-EC" sz="11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000">
                              <a:effectLst/>
                            </a:rPr>
                            <a:t>1.000</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endParaRPr lang="es-EC" sz="1200">
                            <a:effectLst/>
                            <a:latin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447222524"/>
                      </a:ext>
                    </a:extLst>
                  </a:tr>
                  <a:tr h="257493">
                    <a:tc>
                      <a:txBody>
                        <a:bodyPr/>
                        <a:lstStyle/>
                        <a:p>
                          <a:pPr marL="0" marR="0" indent="0" algn="ctr">
                            <a:lnSpc>
                              <a:spcPct val="200000"/>
                            </a:lnSpc>
                            <a:spcBef>
                              <a:spcPts val="0"/>
                            </a:spcBef>
                            <a:spcAft>
                              <a:spcPts val="0"/>
                            </a:spcAft>
                          </a:pPr>
                          <a:r>
                            <a:rPr lang="es-EC" sz="1000">
                              <a:effectLst/>
                            </a:rPr>
                            <a:t>1.183</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000" b="1">
                              <a:effectLst/>
                            </a:rPr>
                            <a:t>0.14286</a:t>
                          </a:r>
                          <a:endParaRPr lang="es-EC" sz="11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000">
                              <a:effectLst/>
                            </a:rPr>
                            <a:t>1.000</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endParaRPr lang="es-EC" sz="1200">
                            <a:effectLst/>
                            <a:latin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28407303"/>
                      </a:ext>
                    </a:extLst>
                  </a:tr>
                  <a:tr h="257493">
                    <a:tc>
                      <a:txBody>
                        <a:bodyPr/>
                        <a:lstStyle/>
                        <a:p>
                          <a:pPr marL="0" marR="0" indent="0" algn="ctr">
                            <a:lnSpc>
                              <a:spcPct val="200000"/>
                            </a:lnSpc>
                            <a:spcBef>
                              <a:spcPts val="0"/>
                            </a:spcBef>
                            <a:spcAft>
                              <a:spcPts val="0"/>
                            </a:spcAft>
                          </a:pPr>
                          <a:r>
                            <a:rPr lang="es-EC" sz="1000">
                              <a:effectLst/>
                            </a:rPr>
                            <a:t>0.296</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000" b="1">
                              <a:effectLst/>
                            </a:rPr>
                            <a:t>0.03571</a:t>
                          </a:r>
                          <a:endParaRPr lang="es-EC" sz="11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000">
                              <a:effectLst/>
                            </a:rPr>
                            <a:t>1.000</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endParaRPr lang="es-EC" sz="1200">
                            <a:effectLst/>
                            <a:latin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874176300"/>
                      </a:ext>
                    </a:extLst>
                  </a:tr>
                  <a:tr h="351665">
                    <a:tc>
                      <a:txBody>
                        <a:bodyPr/>
                        <a:lstStyle/>
                        <a:p>
                          <a:pPr marL="0" marR="0" indent="0" algn="ctr">
                            <a:lnSpc>
                              <a:spcPct val="200000"/>
                            </a:lnSpc>
                            <a:spcBef>
                              <a:spcPts val="0"/>
                            </a:spcBef>
                            <a:spcAft>
                              <a:spcPts val="0"/>
                            </a:spcAft>
                          </a:pPr>
                          <a:r>
                            <a:rPr lang="es-EC" sz="1000">
                              <a:effectLst/>
                            </a:rPr>
                            <a:t>2.071</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000" b="1">
                              <a:effectLst/>
                            </a:rPr>
                            <a:t>0.25000</a:t>
                          </a:r>
                          <a:endParaRPr lang="es-EC" sz="11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000">
                              <a:effectLst/>
                            </a:rPr>
                            <a:t>1.000</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endParaRPr lang="es-EC" sz="1200">
                            <a:effectLst/>
                            <a:latin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418424932"/>
                      </a:ext>
                    </a:extLst>
                  </a:tr>
                  <a:tr h="257493">
                    <a:tc>
                      <a:txBody>
                        <a:bodyPr/>
                        <a:lstStyle/>
                        <a:p>
                          <a:pPr marL="0" marR="0" indent="0" algn="ctr">
                            <a:lnSpc>
                              <a:spcPct val="200000"/>
                            </a:lnSpc>
                            <a:spcBef>
                              <a:spcPts val="0"/>
                            </a:spcBef>
                            <a:spcAft>
                              <a:spcPts val="0"/>
                            </a:spcAft>
                          </a:pPr>
                          <a:r>
                            <a:rPr lang="es-EC" sz="1000">
                              <a:effectLst/>
                            </a:rPr>
                            <a:t>1.775</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000" b="1">
                              <a:effectLst/>
                            </a:rPr>
                            <a:t>0.21429</a:t>
                          </a:r>
                          <a:endParaRPr lang="es-EC" sz="11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000">
                              <a:effectLst/>
                            </a:rPr>
                            <a:t>1.000</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endParaRPr lang="es-EC" sz="1200">
                            <a:effectLst/>
                            <a:latin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857397165"/>
                      </a:ext>
                    </a:extLst>
                  </a:tr>
                  <a:tr h="257493">
                    <a:tc>
                      <a:txBody>
                        <a:bodyPr/>
                        <a:lstStyle/>
                        <a:p>
                          <a:pPr marL="0" marR="0" indent="0" algn="ctr">
                            <a:lnSpc>
                              <a:spcPct val="200000"/>
                            </a:lnSpc>
                            <a:spcBef>
                              <a:spcPts val="0"/>
                            </a:spcBef>
                            <a:spcAft>
                              <a:spcPts val="0"/>
                            </a:spcAft>
                          </a:pPr>
                          <a:r>
                            <a:rPr lang="es-EC" sz="1000">
                              <a:effectLst/>
                            </a:rPr>
                            <a:t>8.284</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000" b="1">
                              <a:effectLst/>
                            </a:rPr>
                            <a:t>1.000</a:t>
                          </a:r>
                          <a:endParaRPr lang="es-EC" sz="11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000">
                              <a:effectLst/>
                            </a:rPr>
                            <a:t>7.000</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endParaRPr lang="en-US"/>
                        </a:p>
                      </a:txBody>
                      <a:tcPr marL="68580" marR="68580" marT="0" marB="0" anchor="ctr">
                        <a:blipFill>
                          <a:blip r:embed="rId12"/>
                          <a:stretch>
                            <a:fillRect l="-494690" t="-883333" r="-3540" b="-30952"/>
                          </a:stretch>
                        </a:blipFill>
                      </a:tcPr>
                    </a:tc>
                    <a:extLst>
                      <a:ext uri="{0D108BD9-81ED-4DB2-BD59-A6C34878D82A}">
                        <a16:rowId xmlns:a16="http://schemas.microsoft.com/office/drawing/2014/main" val="2464629947"/>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6" name="Diagrama 5">
                <a:extLst>
                  <a:ext uri="{FF2B5EF4-FFF2-40B4-BE49-F238E27FC236}">
                    <a16:creationId xmlns:a16="http://schemas.microsoft.com/office/drawing/2014/main" id="{21F5AEA3-1FB7-4A9A-9293-8E0F2BCEDC02}"/>
                  </a:ext>
                </a:extLst>
              </p:cNvPr>
              <p:cNvGraphicFramePr/>
              <p:nvPr>
                <p:extLst>
                  <p:ext uri="{D42A27DB-BD31-4B8C-83A1-F6EECF244321}">
                    <p14:modId xmlns:p14="http://schemas.microsoft.com/office/powerpoint/2010/main" val="2186616596"/>
                  </p:ext>
                </p:extLst>
              </p:nvPr>
            </p:nvGraphicFramePr>
            <p:xfrm>
              <a:off x="356808" y="5508402"/>
              <a:ext cx="6938129" cy="415953"/>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mc:Choice>
        <mc:Fallback xmlns="">
          <p:graphicFrame>
            <p:nvGraphicFramePr>
              <p:cNvPr id="6" name="Diagrama 5">
                <a:extLst>
                  <a:ext uri="{FF2B5EF4-FFF2-40B4-BE49-F238E27FC236}">
                    <a16:creationId xmlns:a16="http://schemas.microsoft.com/office/drawing/2014/main" id="{21F5AEA3-1FB7-4A9A-9293-8E0F2BCEDC02}"/>
                  </a:ext>
                </a:extLst>
              </p:cNvPr>
              <p:cNvGraphicFramePr/>
              <p:nvPr>
                <p:extLst>
                  <p:ext uri="{D42A27DB-BD31-4B8C-83A1-F6EECF244321}">
                    <p14:modId xmlns:p14="http://schemas.microsoft.com/office/powerpoint/2010/main" val="2186616596"/>
                  </p:ext>
                </p:extLst>
              </p:nvPr>
            </p:nvGraphicFramePr>
            <p:xfrm>
              <a:off x="356808" y="5508402"/>
              <a:ext cx="6938129" cy="415953"/>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mc:Fallback>
      </mc:AlternateContent>
      <p:grpSp>
        <p:nvGrpSpPr>
          <p:cNvPr id="8" name="Grupo 7">
            <a:extLst>
              <a:ext uri="{FF2B5EF4-FFF2-40B4-BE49-F238E27FC236}">
                <a16:creationId xmlns:a16="http://schemas.microsoft.com/office/drawing/2014/main" id="{CB590077-38F6-4422-AE27-6A5C664762DA}"/>
              </a:ext>
            </a:extLst>
          </p:cNvPr>
          <p:cNvGrpSpPr/>
          <p:nvPr/>
        </p:nvGrpSpPr>
        <p:grpSpPr>
          <a:xfrm>
            <a:off x="7170261" y="198292"/>
            <a:ext cx="4817882" cy="327600"/>
            <a:chOff x="0" y="67070"/>
            <a:chExt cx="4817882" cy="327600"/>
          </a:xfrm>
        </p:grpSpPr>
        <p:sp>
          <p:nvSpPr>
            <p:cNvPr id="10" name="Rectángulo: esquinas redondeadas 9">
              <a:extLst>
                <a:ext uri="{FF2B5EF4-FFF2-40B4-BE49-F238E27FC236}">
                  <a16:creationId xmlns:a16="http://schemas.microsoft.com/office/drawing/2014/main" id="{DF6E8AE9-AC4D-45CE-85AC-42EE21108E3C}"/>
                </a:ext>
              </a:extLst>
            </p:cNvPr>
            <p:cNvSpPr/>
            <p:nvPr/>
          </p:nvSpPr>
          <p:spPr>
            <a:xfrm>
              <a:off x="0" y="67070"/>
              <a:ext cx="4817882" cy="327600"/>
            </a:xfrm>
            <a:prstGeom prst="roundRect">
              <a:avLst/>
            </a:pr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sp>
          <p:nvSpPr>
            <p:cNvPr id="13" name="Rectángulo: esquinas redondeadas 4">
              <a:extLst>
                <a:ext uri="{FF2B5EF4-FFF2-40B4-BE49-F238E27FC236}">
                  <a16:creationId xmlns:a16="http://schemas.microsoft.com/office/drawing/2014/main" id="{44D26966-E921-4B7A-9AF6-4745AD12E3FC}"/>
                </a:ext>
              </a:extLst>
            </p:cNvPr>
            <p:cNvSpPr txBox="1"/>
            <p:nvPr/>
          </p:nvSpPr>
          <p:spPr>
            <a:xfrm>
              <a:off x="15992" y="83062"/>
              <a:ext cx="4785898" cy="295616"/>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C" sz="1400" b="0" i="1" kern="1200"/>
                <a:t>Fase </a:t>
              </a:r>
              <a:r>
                <a:rPr lang="es-EC" sz="1400" i="1"/>
                <a:t>3</a:t>
              </a:r>
              <a:r>
                <a:rPr lang="es-EC" sz="1400" b="0" i="1" kern="1200"/>
                <a:t>: Áreas óptimas</a:t>
              </a:r>
              <a:endParaRPr lang="es-EC" sz="1400" kern="1200"/>
            </a:p>
          </p:txBody>
        </p:sp>
      </p:grpSp>
      <p:graphicFrame>
        <p:nvGraphicFramePr>
          <p:cNvPr id="5" name="Tabla 4">
            <a:extLst>
              <a:ext uri="{FF2B5EF4-FFF2-40B4-BE49-F238E27FC236}">
                <a16:creationId xmlns:a16="http://schemas.microsoft.com/office/drawing/2014/main" id="{350326FC-7487-4C84-B85C-4A75126B411A}"/>
              </a:ext>
            </a:extLst>
          </p:cNvPr>
          <p:cNvGraphicFramePr>
            <a:graphicFrameLocks noGrp="1"/>
          </p:cNvGraphicFramePr>
          <p:nvPr>
            <p:extLst>
              <p:ext uri="{D42A27DB-BD31-4B8C-83A1-F6EECF244321}">
                <p14:modId xmlns:p14="http://schemas.microsoft.com/office/powerpoint/2010/main" val="2416653623"/>
              </p:ext>
            </p:extLst>
          </p:nvPr>
        </p:nvGraphicFramePr>
        <p:xfrm>
          <a:off x="7904687" y="4563581"/>
          <a:ext cx="1562100" cy="993268"/>
        </p:xfrm>
        <a:graphic>
          <a:graphicData uri="http://schemas.openxmlformats.org/drawingml/2006/table">
            <a:tbl>
              <a:tblPr firstRow="1" firstCol="1" bandRow="1">
                <a:tableStyleId>{5C22544A-7EE6-4342-B048-85BDC9FD1C3A}</a:tableStyleId>
              </a:tblPr>
              <a:tblGrid>
                <a:gridCol w="774700">
                  <a:extLst>
                    <a:ext uri="{9D8B030D-6E8A-4147-A177-3AD203B41FA5}">
                      <a16:colId xmlns:a16="http://schemas.microsoft.com/office/drawing/2014/main" val="2225516328"/>
                    </a:ext>
                  </a:extLst>
                </a:gridCol>
                <a:gridCol w="787400">
                  <a:extLst>
                    <a:ext uri="{9D8B030D-6E8A-4147-A177-3AD203B41FA5}">
                      <a16:colId xmlns:a16="http://schemas.microsoft.com/office/drawing/2014/main" val="3125956000"/>
                    </a:ext>
                  </a:extLst>
                </a:gridCol>
              </a:tblGrid>
              <a:tr h="426720">
                <a:tc>
                  <a:txBody>
                    <a:bodyPr/>
                    <a:lstStyle/>
                    <a:p>
                      <a:pPr marL="0" marR="0" indent="0">
                        <a:lnSpc>
                          <a:spcPct val="200000"/>
                        </a:lnSpc>
                        <a:spcBef>
                          <a:spcPts val="0"/>
                        </a:spcBef>
                        <a:spcAft>
                          <a:spcPts val="0"/>
                        </a:spcAft>
                      </a:pPr>
                      <a:r>
                        <a:rPr lang="es-EC" sz="1100">
                          <a:effectLst/>
                        </a:rPr>
                        <a:t>CI    = </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indent="0" algn="ctr">
                        <a:lnSpc>
                          <a:spcPct val="200000"/>
                        </a:lnSpc>
                        <a:spcBef>
                          <a:spcPts val="0"/>
                        </a:spcBef>
                        <a:spcAft>
                          <a:spcPts val="0"/>
                        </a:spcAft>
                      </a:pPr>
                      <a:r>
                        <a:rPr lang="es-EC" sz="1100" dirty="0">
                          <a:effectLst/>
                        </a:rPr>
                        <a:t>0</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4281990319"/>
                  </a:ext>
                </a:extLst>
              </a:tr>
              <a:tr h="182880">
                <a:tc>
                  <a:txBody>
                    <a:bodyPr/>
                    <a:lstStyle/>
                    <a:p>
                      <a:pPr marL="0" marR="0" indent="0">
                        <a:lnSpc>
                          <a:spcPct val="200000"/>
                        </a:lnSpc>
                        <a:spcBef>
                          <a:spcPts val="0"/>
                        </a:spcBef>
                        <a:spcAft>
                          <a:spcPts val="0"/>
                        </a:spcAft>
                      </a:pPr>
                      <a:r>
                        <a:rPr lang="es-EC" sz="1100">
                          <a:effectLst/>
                        </a:rPr>
                        <a:t>RCI = </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indent="0" algn="ctr">
                        <a:lnSpc>
                          <a:spcPct val="200000"/>
                        </a:lnSpc>
                        <a:spcBef>
                          <a:spcPts val="0"/>
                        </a:spcBef>
                        <a:spcAft>
                          <a:spcPts val="0"/>
                        </a:spcAft>
                      </a:pPr>
                      <a:r>
                        <a:rPr lang="es-EC" sz="1100" dirty="0">
                          <a:effectLst/>
                        </a:rPr>
                        <a:t>1.428</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175969340"/>
                  </a:ext>
                </a:extLst>
              </a:tr>
              <a:tr h="182880">
                <a:tc>
                  <a:txBody>
                    <a:bodyPr/>
                    <a:lstStyle/>
                    <a:p>
                      <a:pPr marL="0" marR="0" indent="0">
                        <a:lnSpc>
                          <a:spcPct val="200000"/>
                        </a:lnSpc>
                        <a:spcBef>
                          <a:spcPts val="0"/>
                        </a:spcBef>
                        <a:spcAft>
                          <a:spcPts val="0"/>
                        </a:spcAft>
                      </a:pPr>
                      <a:r>
                        <a:rPr lang="es-EC" sz="1100">
                          <a:effectLst/>
                        </a:rPr>
                        <a:t>CR = </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indent="0" algn="ctr">
                        <a:lnSpc>
                          <a:spcPct val="200000"/>
                        </a:lnSpc>
                        <a:spcBef>
                          <a:spcPts val="0"/>
                        </a:spcBef>
                        <a:spcAft>
                          <a:spcPts val="0"/>
                        </a:spcAft>
                      </a:pPr>
                      <a:r>
                        <a:rPr lang="es-EC" sz="1100" dirty="0">
                          <a:effectLst/>
                        </a:rPr>
                        <a:t>0</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4922519"/>
                  </a:ext>
                </a:extLst>
              </a:tr>
            </a:tbl>
          </a:graphicData>
        </a:graphic>
      </p:graphicFrame>
    </p:spTree>
    <p:extLst>
      <p:ext uri="{BB962C8B-B14F-4D97-AF65-F5344CB8AC3E}">
        <p14:creationId xmlns:p14="http://schemas.microsoft.com/office/powerpoint/2010/main" val="9030291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2">
            <a:extLst>
              <a:ext uri="{FF2B5EF4-FFF2-40B4-BE49-F238E27FC236}">
                <a16:creationId xmlns:a16="http://schemas.microsoft.com/office/drawing/2014/main" id="{FB3BFD64-6881-1E96-AE1A-7624FED9A6FE}"/>
              </a:ext>
            </a:extLst>
          </p:cNvPr>
          <p:cNvSpPr>
            <a:spLocks noGrp="1"/>
          </p:cNvSpPr>
          <p:nvPr>
            <p:ph type="title"/>
          </p:nvPr>
        </p:nvSpPr>
        <p:spPr>
          <a:xfrm>
            <a:off x="171451" y="95554"/>
            <a:ext cx="10972800" cy="645078"/>
          </a:xfrm>
        </p:spPr>
        <p:txBody>
          <a:bodyPr/>
          <a:lstStyle/>
          <a:p>
            <a:pPr algn="l"/>
            <a:r>
              <a:rPr lang="es-EC" sz="2800" i="0">
                <a:ln w="0"/>
                <a:solidFill>
                  <a:schemeClr val="tx1"/>
                </a:solidFill>
                <a:effectLst>
                  <a:outerShdw blurRad="38100" dist="19050" dir="2700000" algn="tl" rotWithShape="0">
                    <a:schemeClr val="dk1">
                      <a:alpha val="40000"/>
                    </a:schemeClr>
                  </a:outerShdw>
                </a:effectLst>
              </a:rPr>
              <a:t>METODOLOGÍA</a:t>
            </a:r>
          </a:p>
        </p:txBody>
      </p:sp>
      <p:graphicFrame>
        <p:nvGraphicFramePr>
          <p:cNvPr id="2" name="Diagrama 1">
            <a:extLst>
              <a:ext uri="{FF2B5EF4-FFF2-40B4-BE49-F238E27FC236}">
                <a16:creationId xmlns:a16="http://schemas.microsoft.com/office/drawing/2014/main" id="{B2245164-2E72-469B-9270-BF99830F13BC}"/>
              </a:ext>
            </a:extLst>
          </p:cNvPr>
          <p:cNvGraphicFramePr/>
          <p:nvPr>
            <p:extLst>
              <p:ext uri="{D42A27DB-BD31-4B8C-83A1-F6EECF244321}">
                <p14:modId xmlns:p14="http://schemas.microsoft.com/office/powerpoint/2010/main" val="4108306492"/>
              </p:ext>
            </p:extLst>
          </p:nvPr>
        </p:nvGraphicFramePr>
        <p:xfrm>
          <a:off x="4043884" y="781029"/>
          <a:ext cx="4308265" cy="3737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Tabla 4">
            <a:extLst>
              <a:ext uri="{FF2B5EF4-FFF2-40B4-BE49-F238E27FC236}">
                <a16:creationId xmlns:a16="http://schemas.microsoft.com/office/drawing/2014/main" id="{59AED84F-2FEB-4480-9C9E-B75D2DC9275A}"/>
              </a:ext>
            </a:extLst>
          </p:cNvPr>
          <p:cNvGraphicFramePr>
            <a:graphicFrameLocks noGrp="1"/>
          </p:cNvGraphicFramePr>
          <p:nvPr>
            <p:extLst>
              <p:ext uri="{D42A27DB-BD31-4B8C-83A1-F6EECF244321}">
                <p14:modId xmlns:p14="http://schemas.microsoft.com/office/powerpoint/2010/main" val="1597653485"/>
              </p:ext>
            </p:extLst>
          </p:nvPr>
        </p:nvGraphicFramePr>
        <p:xfrm>
          <a:off x="3409362" y="1668626"/>
          <a:ext cx="5373276" cy="3901106"/>
        </p:xfrm>
        <a:graphic>
          <a:graphicData uri="http://schemas.openxmlformats.org/drawingml/2006/table">
            <a:tbl>
              <a:tblPr firstRow="1" firstCol="1" bandRow="1">
                <a:tableStyleId>{5C22544A-7EE6-4342-B048-85BDC9FD1C3A}</a:tableStyleId>
              </a:tblPr>
              <a:tblGrid>
                <a:gridCol w="1824618">
                  <a:extLst>
                    <a:ext uri="{9D8B030D-6E8A-4147-A177-3AD203B41FA5}">
                      <a16:colId xmlns:a16="http://schemas.microsoft.com/office/drawing/2014/main" val="3455762933"/>
                    </a:ext>
                  </a:extLst>
                </a:gridCol>
                <a:gridCol w="1254686">
                  <a:extLst>
                    <a:ext uri="{9D8B030D-6E8A-4147-A177-3AD203B41FA5}">
                      <a16:colId xmlns:a16="http://schemas.microsoft.com/office/drawing/2014/main" val="722712719"/>
                    </a:ext>
                  </a:extLst>
                </a:gridCol>
                <a:gridCol w="1254686">
                  <a:extLst>
                    <a:ext uri="{9D8B030D-6E8A-4147-A177-3AD203B41FA5}">
                      <a16:colId xmlns:a16="http://schemas.microsoft.com/office/drawing/2014/main" val="922531824"/>
                    </a:ext>
                  </a:extLst>
                </a:gridCol>
                <a:gridCol w="1039286">
                  <a:extLst>
                    <a:ext uri="{9D8B030D-6E8A-4147-A177-3AD203B41FA5}">
                      <a16:colId xmlns:a16="http://schemas.microsoft.com/office/drawing/2014/main" val="1676757359"/>
                    </a:ext>
                  </a:extLst>
                </a:gridCol>
              </a:tblGrid>
              <a:tr h="530454">
                <a:tc>
                  <a:txBody>
                    <a:bodyPr/>
                    <a:lstStyle/>
                    <a:p>
                      <a:pPr algn="ctr"/>
                      <a:endParaRPr lang="es-EC" sz="1400" dirty="0">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400" i="0" dirty="0">
                          <a:solidFill>
                            <a:schemeClr val="tx1"/>
                          </a:solidFill>
                          <a:effectLst/>
                        </a:rPr>
                        <a:t>EXPERTO1</a:t>
                      </a:r>
                      <a:endParaRPr lang="es-EC" sz="1400" i="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400" i="0" dirty="0">
                          <a:solidFill>
                            <a:schemeClr val="tx1"/>
                          </a:solidFill>
                          <a:effectLst/>
                        </a:rPr>
                        <a:t>EXPERTO2 </a:t>
                      </a:r>
                      <a:endParaRPr lang="es-EC" sz="1400" i="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400" i="0" dirty="0">
                          <a:solidFill>
                            <a:schemeClr val="tx1"/>
                          </a:solidFill>
                          <a:effectLst/>
                        </a:rPr>
                        <a:t>PESOS</a:t>
                      </a:r>
                      <a:endParaRPr lang="es-EC" sz="1400" i="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33189979"/>
                  </a:ext>
                </a:extLst>
              </a:tr>
              <a:tr h="372682">
                <a:tc>
                  <a:txBody>
                    <a:bodyPr/>
                    <a:lstStyle/>
                    <a:p>
                      <a:pPr marL="0" marR="0" indent="0" algn="ctr">
                        <a:lnSpc>
                          <a:spcPct val="200000"/>
                        </a:lnSpc>
                        <a:spcBef>
                          <a:spcPts val="0"/>
                        </a:spcBef>
                        <a:spcAft>
                          <a:spcPts val="0"/>
                        </a:spcAft>
                      </a:pPr>
                      <a:r>
                        <a:rPr lang="es-EC" sz="1400">
                          <a:solidFill>
                            <a:schemeClr val="tx1"/>
                          </a:solidFill>
                          <a:effectLst/>
                        </a:rPr>
                        <a:t>CUENCA VISUAL</a:t>
                      </a:r>
                      <a:endParaRPr lang="es-EC"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400" dirty="0">
                          <a:solidFill>
                            <a:schemeClr val="tx1"/>
                          </a:solidFill>
                          <a:effectLst/>
                        </a:rPr>
                        <a:t>0.07143</a:t>
                      </a:r>
                      <a:endParaRPr lang="es-EC"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400">
                          <a:solidFill>
                            <a:schemeClr val="tx1"/>
                          </a:solidFill>
                          <a:effectLst/>
                        </a:rPr>
                        <a:t>0.10714</a:t>
                      </a:r>
                      <a:endParaRPr lang="es-EC"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400" b="1">
                          <a:solidFill>
                            <a:schemeClr val="tx1"/>
                          </a:solidFill>
                          <a:effectLst/>
                        </a:rPr>
                        <a:t>0.08929</a:t>
                      </a:r>
                      <a:endParaRPr lang="es-EC" sz="1400" b="1">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45630736"/>
                  </a:ext>
                </a:extLst>
              </a:tr>
              <a:tr h="344271">
                <a:tc>
                  <a:txBody>
                    <a:bodyPr/>
                    <a:lstStyle/>
                    <a:p>
                      <a:pPr marL="0" marR="0" indent="0" algn="ctr">
                        <a:lnSpc>
                          <a:spcPct val="200000"/>
                        </a:lnSpc>
                        <a:spcBef>
                          <a:spcPts val="0"/>
                        </a:spcBef>
                        <a:spcAft>
                          <a:spcPts val="0"/>
                        </a:spcAft>
                      </a:pPr>
                      <a:r>
                        <a:rPr lang="es-EC" sz="1400">
                          <a:solidFill>
                            <a:schemeClr val="tx1"/>
                          </a:solidFill>
                          <a:effectLst/>
                        </a:rPr>
                        <a:t>FORMA</a:t>
                      </a:r>
                      <a:endParaRPr lang="es-EC"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400" dirty="0">
                          <a:solidFill>
                            <a:schemeClr val="tx1"/>
                          </a:solidFill>
                          <a:effectLst/>
                        </a:rPr>
                        <a:t>0.10714</a:t>
                      </a:r>
                      <a:endParaRPr lang="es-EC"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400">
                          <a:solidFill>
                            <a:schemeClr val="tx1"/>
                          </a:solidFill>
                          <a:effectLst/>
                        </a:rPr>
                        <a:t>0.07143</a:t>
                      </a:r>
                      <a:endParaRPr lang="es-EC"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400" b="1">
                          <a:solidFill>
                            <a:schemeClr val="tx1"/>
                          </a:solidFill>
                          <a:effectLst/>
                        </a:rPr>
                        <a:t>0.08929</a:t>
                      </a:r>
                      <a:endParaRPr lang="es-EC" sz="1400" b="1">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40572365"/>
                  </a:ext>
                </a:extLst>
              </a:tr>
              <a:tr h="344271">
                <a:tc>
                  <a:txBody>
                    <a:bodyPr/>
                    <a:lstStyle/>
                    <a:p>
                      <a:pPr marL="0" marR="0" indent="0" algn="ctr">
                        <a:lnSpc>
                          <a:spcPct val="200000"/>
                        </a:lnSpc>
                        <a:spcBef>
                          <a:spcPts val="0"/>
                        </a:spcBef>
                        <a:spcAft>
                          <a:spcPts val="0"/>
                        </a:spcAft>
                      </a:pPr>
                      <a:r>
                        <a:rPr lang="es-EC" sz="1400">
                          <a:solidFill>
                            <a:schemeClr val="tx1"/>
                          </a:solidFill>
                          <a:effectLst/>
                        </a:rPr>
                        <a:t>CAPACIDAD</a:t>
                      </a:r>
                      <a:endParaRPr lang="es-EC"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400" dirty="0">
                          <a:solidFill>
                            <a:schemeClr val="tx1"/>
                          </a:solidFill>
                          <a:effectLst/>
                        </a:rPr>
                        <a:t>0.21429</a:t>
                      </a:r>
                      <a:endParaRPr lang="es-EC"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400">
                          <a:solidFill>
                            <a:schemeClr val="tx1"/>
                          </a:solidFill>
                          <a:effectLst/>
                        </a:rPr>
                        <a:t>0.17857</a:t>
                      </a:r>
                      <a:endParaRPr lang="es-EC"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400" b="1">
                          <a:solidFill>
                            <a:schemeClr val="tx1"/>
                          </a:solidFill>
                          <a:effectLst/>
                        </a:rPr>
                        <a:t>0.19643</a:t>
                      </a:r>
                      <a:endParaRPr lang="es-EC" sz="1400" b="1">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26663350"/>
                  </a:ext>
                </a:extLst>
              </a:tr>
              <a:tr h="372682">
                <a:tc>
                  <a:txBody>
                    <a:bodyPr/>
                    <a:lstStyle/>
                    <a:p>
                      <a:pPr marL="0" marR="0" indent="0" algn="ctr">
                        <a:lnSpc>
                          <a:spcPct val="200000"/>
                        </a:lnSpc>
                        <a:spcBef>
                          <a:spcPts val="0"/>
                        </a:spcBef>
                        <a:spcAft>
                          <a:spcPts val="0"/>
                        </a:spcAft>
                      </a:pPr>
                      <a:r>
                        <a:rPr lang="es-EC" sz="1400">
                          <a:solidFill>
                            <a:schemeClr val="tx1"/>
                          </a:solidFill>
                          <a:effectLst/>
                        </a:rPr>
                        <a:t>INSTALACIONES</a:t>
                      </a:r>
                      <a:endParaRPr lang="es-EC"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400" dirty="0">
                          <a:solidFill>
                            <a:schemeClr val="tx1"/>
                          </a:solidFill>
                          <a:effectLst/>
                        </a:rPr>
                        <a:t>0.14286</a:t>
                      </a:r>
                      <a:endParaRPr lang="es-EC"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400">
                          <a:solidFill>
                            <a:schemeClr val="tx1"/>
                          </a:solidFill>
                          <a:effectLst/>
                        </a:rPr>
                        <a:t>0.14286</a:t>
                      </a:r>
                      <a:endParaRPr lang="es-EC"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400" b="1">
                          <a:solidFill>
                            <a:schemeClr val="tx1"/>
                          </a:solidFill>
                          <a:effectLst/>
                        </a:rPr>
                        <a:t>0.14286</a:t>
                      </a:r>
                      <a:endParaRPr lang="es-EC" sz="1400" b="1">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87286111"/>
                  </a:ext>
                </a:extLst>
              </a:tr>
              <a:tr h="372682">
                <a:tc>
                  <a:txBody>
                    <a:bodyPr/>
                    <a:lstStyle/>
                    <a:p>
                      <a:pPr marL="0" marR="0" indent="0" algn="ctr">
                        <a:lnSpc>
                          <a:spcPct val="200000"/>
                        </a:lnSpc>
                        <a:spcBef>
                          <a:spcPts val="0"/>
                        </a:spcBef>
                        <a:spcAft>
                          <a:spcPts val="0"/>
                        </a:spcAft>
                      </a:pPr>
                      <a:r>
                        <a:rPr lang="es-EC" sz="1400">
                          <a:solidFill>
                            <a:schemeClr val="tx1"/>
                          </a:solidFill>
                          <a:effectLst/>
                        </a:rPr>
                        <a:t>TRANSPORTE</a:t>
                      </a:r>
                      <a:endParaRPr lang="es-EC"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400">
                          <a:solidFill>
                            <a:schemeClr val="tx1"/>
                          </a:solidFill>
                          <a:effectLst/>
                        </a:rPr>
                        <a:t>0.03571</a:t>
                      </a:r>
                      <a:endParaRPr lang="es-EC"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400">
                          <a:solidFill>
                            <a:schemeClr val="tx1"/>
                          </a:solidFill>
                          <a:effectLst/>
                        </a:rPr>
                        <a:t>0.03571</a:t>
                      </a:r>
                      <a:endParaRPr lang="es-EC"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400" b="1">
                          <a:solidFill>
                            <a:schemeClr val="tx1"/>
                          </a:solidFill>
                          <a:effectLst/>
                        </a:rPr>
                        <a:t>0.03571</a:t>
                      </a:r>
                      <a:endParaRPr lang="es-EC" sz="1400" b="1">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05954809"/>
                  </a:ext>
                </a:extLst>
              </a:tr>
              <a:tr h="735759">
                <a:tc>
                  <a:txBody>
                    <a:bodyPr/>
                    <a:lstStyle/>
                    <a:p>
                      <a:pPr marL="0" marR="0" indent="0" algn="ctr">
                        <a:lnSpc>
                          <a:spcPct val="200000"/>
                        </a:lnSpc>
                        <a:spcBef>
                          <a:spcPts val="0"/>
                        </a:spcBef>
                        <a:spcAft>
                          <a:spcPts val="0"/>
                        </a:spcAft>
                      </a:pPr>
                      <a:r>
                        <a:rPr lang="es-EC" sz="1400">
                          <a:solidFill>
                            <a:schemeClr val="tx1"/>
                          </a:solidFill>
                          <a:effectLst/>
                        </a:rPr>
                        <a:t>VELOCIDAD MEDIA</a:t>
                      </a:r>
                      <a:endParaRPr lang="es-EC"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400" dirty="0">
                          <a:solidFill>
                            <a:schemeClr val="tx1"/>
                          </a:solidFill>
                          <a:effectLst/>
                        </a:rPr>
                        <a:t>0.25000</a:t>
                      </a:r>
                      <a:endParaRPr lang="es-EC"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400">
                          <a:solidFill>
                            <a:schemeClr val="tx1"/>
                          </a:solidFill>
                          <a:effectLst/>
                        </a:rPr>
                        <a:t>0.25000</a:t>
                      </a:r>
                      <a:endParaRPr lang="es-EC"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400" b="1">
                          <a:solidFill>
                            <a:schemeClr val="tx1"/>
                          </a:solidFill>
                          <a:effectLst/>
                        </a:rPr>
                        <a:t>0.25000</a:t>
                      </a:r>
                      <a:endParaRPr lang="es-EC" sz="1400" b="1">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4505739"/>
                  </a:ext>
                </a:extLst>
              </a:tr>
              <a:tr h="795867">
                <a:tc>
                  <a:txBody>
                    <a:bodyPr/>
                    <a:lstStyle/>
                    <a:p>
                      <a:pPr marL="0" marR="0" indent="0" algn="ctr">
                        <a:lnSpc>
                          <a:spcPct val="200000"/>
                        </a:lnSpc>
                        <a:spcBef>
                          <a:spcPts val="0"/>
                        </a:spcBef>
                        <a:spcAft>
                          <a:spcPts val="0"/>
                        </a:spcAft>
                      </a:pPr>
                      <a:r>
                        <a:rPr lang="es-EC" sz="1400" dirty="0">
                          <a:solidFill>
                            <a:schemeClr val="tx1"/>
                          </a:solidFill>
                          <a:effectLst/>
                        </a:rPr>
                        <a:t>PROFUNDIDAD</a:t>
                      </a:r>
                      <a:endParaRPr lang="es-EC"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400" dirty="0">
                          <a:solidFill>
                            <a:schemeClr val="tx1"/>
                          </a:solidFill>
                          <a:effectLst/>
                        </a:rPr>
                        <a:t>0.17857</a:t>
                      </a:r>
                      <a:endParaRPr lang="es-EC"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400">
                          <a:solidFill>
                            <a:schemeClr val="tx1"/>
                          </a:solidFill>
                          <a:effectLst/>
                        </a:rPr>
                        <a:t>0.21429</a:t>
                      </a:r>
                      <a:endParaRPr lang="es-EC"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400" b="1" dirty="0">
                          <a:solidFill>
                            <a:schemeClr val="tx1"/>
                          </a:solidFill>
                          <a:effectLst/>
                        </a:rPr>
                        <a:t>0.19643</a:t>
                      </a:r>
                      <a:endParaRPr lang="es-EC"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23693523"/>
                  </a:ext>
                </a:extLst>
              </a:tr>
            </a:tbl>
          </a:graphicData>
        </a:graphic>
      </p:graphicFrame>
      <p:grpSp>
        <p:nvGrpSpPr>
          <p:cNvPr id="6" name="Grupo 5">
            <a:extLst>
              <a:ext uri="{FF2B5EF4-FFF2-40B4-BE49-F238E27FC236}">
                <a16:creationId xmlns:a16="http://schemas.microsoft.com/office/drawing/2014/main" id="{835CF13A-AFDA-47D1-A859-82F0678023CA}"/>
              </a:ext>
            </a:extLst>
          </p:cNvPr>
          <p:cNvGrpSpPr/>
          <p:nvPr/>
        </p:nvGrpSpPr>
        <p:grpSpPr>
          <a:xfrm>
            <a:off x="171451" y="6308199"/>
            <a:ext cx="1451216" cy="454247"/>
            <a:chOff x="5515191" y="0"/>
            <a:chExt cx="1451216" cy="454247"/>
          </a:xfrm>
        </p:grpSpPr>
        <p:sp>
          <p:nvSpPr>
            <p:cNvPr id="7" name="Rectángulo: esquinas redondeadas 6">
              <a:extLst>
                <a:ext uri="{FF2B5EF4-FFF2-40B4-BE49-F238E27FC236}">
                  <a16:creationId xmlns:a16="http://schemas.microsoft.com/office/drawing/2014/main" id="{0D72975A-D927-4997-867F-E2BFCD710D76}"/>
                </a:ext>
              </a:extLst>
            </p:cNvPr>
            <p:cNvSpPr/>
            <p:nvPr/>
          </p:nvSpPr>
          <p:spPr>
            <a:xfrm>
              <a:off x="5515191" y="0"/>
              <a:ext cx="1451216" cy="454247"/>
            </a:xfrm>
            <a:prstGeom prst="roundRect">
              <a:avLst>
                <a:gd name="adj" fmla="val 10000"/>
              </a:avLst>
            </a:pr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8" name="Rectángulo: esquinas redondeadas 4">
              <a:extLst>
                <a:ext uri="{FF2B5EF4-FFF2-40B4-BE49-F238E27FC236}">
                  <a16:creationId xmlns:a16="http://schemas.microsoft.com/office/drawing/2014/main" id="{3BC1097B-FB36-44EE-A479-DFD95D2763ED}"/>
                </a:ext>
              </a:extLst>
            </p:cNvPr>
            <p:cNvSpPr txBox="1"/>
            <p:nvPr/>
          </p:nvSpPr>
          <p:spPr>
            <a:xfrm>
              <a:off x="5528495" y="13304"/>
              <a:ext cx="1424608" cy="42763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a:t>Factores</a:t>
              </a:r>
              <a:endParaRPr lang="es-EC" sz="2000" kern="1200"/>
            </a:p>
          </p:txBody>
        </p:sp>
      </p:grpSp>
      <p:grpSp>
        <p:nvGrpSpPr>
          <p:cNvPr id="9" name="Grupo 8">
            <a:extLst>
              <a:ext uri="{FF2B5EF4-FFF2-40B4-BE49-F238E27FC236}">
                <a16:creationId xmlns:a16="http://schemas.microsoft.com/office/drawing/2014/main" id="{62B93D84-B394-4DB5-9A53-11E501952ED8}"/>
              </a:ext>
            </a:extLst>
          </p:cNvPr>
          <p:cNvGrpSpPr/>
          <p:nvPr/>
        </p:nvGrpSpPr>
        <p:grpSpPr>
          <a:xfrm>
            <a:off x="7170261" y="198292"/>
            <a:ext cx="4817882" cy="327600"/>
            <a:chOff x="0" y="67070"/>
            <a:chExt cx="4817882" cy="327600"/>
          </a:xfrm>
        </p:grpSpPr>
        <p:sp>
          <p:nvSpPr>
            <p:cNvPr id="10" name="Rectángulo: esquinas redondeadas 9">
              <a:extLst>
                <a:ext uri="{FF2B5EF4-FFF2-40B4-BE49-F238E27FC236}">
                  <a16:creationId xmlns:a16="http://schemas.microsoft.com/office/drawing/2014/main" id="{FF742264-D9B5-4538-9D42-5227BF27C9E9}"/>
                </a:ext>
              </a:extLst>
            </p:cNvPr>
            <p:cNvSpPr/>
            <p:nvPr/>
          </p:nvSpPr>
          <p:spPr>
            <a:xfrm>
              <a:off x="0" y="67070"/>
              <a:ext cx="4817882" cy="327600"/>
            </a:xfrm>
            <a:prstGeom prst="roundRect">
              <a:avLst/>
            </a:pr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sp>
          <p:nvSpPr>
            <p:cNvPr id="12" name="Rectángulo: esquinas redondeadas 4">
              <a:extLst>
                <a:ext uri="{FF2B5EF4-FFF2-40B4-BE49-F238E27FC236}">
                  <a16:creationId xmlns:a16="http://schemas.microsoft.com/office/drawing/2014/main" id="{EC53CF72-37A1-4F1B-BB49-260B49592271}"/>
                </a:ext>
              </a:extLst>
            </p:cNvPr>
            <p:cNvSpPr txBox="1"/>
            <p:nvPr/>
          </p:nvSpPr>
          <p:spPr>
            <a:xfrm>
              <a:off x="15992" y="83062"/>
              <a:ext cx="4785898" cy="295616"/>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C" sz="1400" b="0" i="1" kern="1200"/>
                <a:t>Fase </a:t>
              </a:r>
              <a:r>
                <a:rPr lang="es-EC" sz="1400" i="1"/>
                <a:t>3</a:t>
              </a:r>
              <a:r>
                <a:rPr lang="es-EC" sz="1400" b="0" i="1" kern="1200"/>
                <a:t>: Áreas óptimas</a:t>
              </a:r>
              <a:endParaRPr lang="es-EC" sz="1400" kern="1200"/>
            </a:p>
          </p:txBody>
        </p:sp>
      </p:grpSp>
    </p:spTree>
    <p:extLst>
      <p:ext uri="{BB962C8B-B14F-4D97-AF65-F5344CB8AC3E}">
        <p14:creationId xmlns:p14="http://schemas.microsoft.com/office/powerpoint/2010/main" val="28135400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2">
            <a:extLst>
              <a:ext uri="{FF2B5EF4-FFF2-40B4-BE49-F238E27FC236}">
                <a16:creationId xmlns:a16="http://schemas.microsoft.com/office/drawing/2014/main" id="{FB3BFD64-6881-1E96-AE1A-7624FED9A6FE}"/>
              </a:ext>
            </a:extLst>
          </p:cNvPr>
          <p:cNvSpPr>
            <a:spLocks noGrp="1"/>
          </p:cNvSpPr>
          <p:nvPr>
            <p:ph type="title"/>
          </p:nvPr>
        </p:nvSpPr>
        <p:spPr>
          <a:xfrm>
            <a:off x="171451" y="95554"/>
            <a:ext cx="10972800" cy="645078"/>
          </a:xfrm>
        </p:spPr>
        <p:txBody>
          <a:bodyPr/>
          <a:lstStyle/>
          <a:p>
            <a:pPr algn="l"/>
            <a:r>
              <a:rPr lang="es-EC" sz="2800" i="0">
                <a:ln w="0"/>
                <a:solidFill>
                  <a:schemeClr val="tx1"/>
                </a:solidFill>
                <a:effectLst>
                  <a:outerShdw blurRad="38100" dist="19050" dir="2700000" algn="tl" rotWithShape="0">
                    <a:schemeClr val="dk1">
                      <a:alpha val="40000"/>
                    </a:schemeClr>
                  </a:outerShdw>
                </a:effectLst>
              </a:rPr>
              <a:t>METODOLOGÍA</a:t>
            </a:r>
          </a:p>
        </p:txBody>
      </p:sp>
      <p:graphicFrame>
        <p:nvGraphicFramePr>
          <p:cNvPr id="2" name="Diagrama 1">
            <a:extLst>
              <a:ext uri="{FF2B5EF4-FFF2-40B4-BE49-F238E27FC236}">
                <a16:creationId xmlns:a16="http://schemas.microsoft.com/office/drawing/2014/main" id="{176AAD98-06DB-4EF6-BB98-B7B420F04831}"/>
              </a:ext>
            </a:extLst>
          </p:cNvPr>
          <p:cNvGraphicFramePr/>
          <p:nvPr>
            <p:extLst>
              <p:ext uri="{D42A27DB-BD31-4B8C-83A1-F6EECF244321}">
                <p14:modId xmlns:p14="http://schemas.microsoft.com/office/powerpoint/2010/main" val="3722320464"/>
              </p:ext>
            </p:extLst>
          </p:nvPr>
        </p:nvGraphicFramePr>
        <p:xfrm>
          <a:off x="1544049" y="4042630"/>
          <a:ext cx="5271248" cy="14917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Tabla 3">
            <a:extLst>
              <a:ext uri="{FF2B5EF4-FFF2-40B4-BE49-F238E27FC236}">
                <a16:creationId xmlns:a16="http://schemas.microsoft.com/office/drawing/2014/main" id="{CF3B6DE5-021B-4033-BC7E-F91CF5D1079B}"/>
              </a:ext>
            </a:extLst>
          </p:cNvPr>
          <p:cNvGraphicFramePr>
            <a:graphicFrameLocks noGrp="1"/>
          </p:cNvGraphicFramePr>
          <p:nvPr>
            <p:extLst>
              <p:ext uri="{D42A27DB-BD31-4B8C-83A1-F6EECF244321}">
                <p14:modId xmlns:p14="http://schemas.microsoft.com/office/powerpoint/2010/main" val="471304536"/>
              </p:ext>
            </p:extLst>
          </p:nvPr>
        </p:nvGraphicFramePr>
        <p:xfrm>
          <a:off x="616252" y="809012"/>
          <a:ext cx="10959496" cy="2516252"/>
        </p:xfrm>
        <a:graphic>
          <a:graphicData uri="http://schemas.openxmlformats.org/drawingml/2006/table">
            <a:tbl>
              <a:tblPr firstRow="1" firstCol="1" bandRow="1">
                <a:tableStyleId>{5C22544A-7EE6-4342-B048-85BDC9FD1C3A}</a:tableStyleId>
              </a:tblPr>
              <a:tblGrid>
                <a:gridCol w="1018149">
                  <a:extLst>
                    <a:ext uri="{9D8B030D-6E8A-4147-A177-3AD203B41FA5}">
                      <a16:colId xmlns:a16="http://schemas.microsoft.com/office/drawing/2014/main" val="371103357"/>
                    </a:ext>
                  </a:extLst>
                </a:gridCol>
                <a:gridCol w="1344563">
                  <a:extLst>
                    <a:ext uri="{9D8B030D-6E8A-4147-A177-3AD203B41FA5}">
                      <a16:colId xmlns:a16="http://schemas.microsoft.com/office/drawing/2014/main" val="2729539952"/>
                    </a:ext>
                  </a:extLst>
                </a:gridCol>
                <a:gridCol w="1049463">
                  <a:extLst>
                    <a:ext uri="{9D8B030D-6E8A-4147-A177-3AD203B41FA5}">
                      <a16:colId xmlns:a16="http://schemas.microsoft.com/office/drawing/2014/main" val="2742334046"/>
                    </a:ext>
                  </a:extLst>
                </a:gridCol>
                <a:gridCol w="1017199">
                  <a:extLst>
                    <a:ext uri="{9D8B030D-6E8A-4147-A177-3AD203B41FA5}">
                      <a16:colId xmlns:a16="http://schemas.microsoft.com/office/drawing/2014/main" val="4034149546"/>
                    </a:ext>
                  </a:extLst>
                </a:gridCol>
                <a:gridCol w="756253">
                  <a:extLst>
                    <a:ext uri="{9D8B030D-6E8A-4147-A177-3AD203B41FA5}">
                      <a16:colId xmlns:a16="http://schemas.microsoft.com/office/drawing/2014/main" val="3004620117"/>
                    </a:ext>
                  </a:extLst>
                </a:gridCol>
                <a:gridCol w="1179393">
                  <a:extLst>
                    <a:ext uri="{9D8B030D-6E8A-4147-A177-3AD203B41FA5}">
                      <a16:colId xmlns:a16="http://schemas.microsoft.com/office/drawing/2014/main" val="568154802"/>
                    </a:ext>
                  </a:extLst>
                </a:gridCol>
                <a:gridCol w="1058669">
                  <a:extLst>
                    <a:ext uri="{9D8B030D-6E8A-4147-A177-3AD203B41FA5}">
                      <a16:colId xmlns:a16="http://schemas.microsoft.com/office/drawing/2014/main" val="4259450619"/>
                    </a:ext>
                  </a:extLst>
                </a:gridCol>
                <a:gridCol w="975089">
                  <a:extLst>
                    <a:ext uri="{9D8B030D-6E8A-4147-A177-3AD203B41FA5}">
                      <a16:colId xmlns:a16="http://schemas.microsoft.com/office/drawing/2014/main" val="1672586490"/>
                    </a:ext>
                  </a:extLst>
                </a:gridCol>
                <a:gridCol w="1216540">
                  <a:extLst>
                    <a:ext uri="{9D8B030D-6E8A-4147-A177-3AD203B41FA5}">
                      <a16:colId xmlns:a16="http://schemas.microsoft.com/office/drawing/2014/main" val="3539765773"/>
                    </a:ext>
                  </a:extLst>
                </a:gridCol>
                <a:gridCol w="1201921">
                  <a:extLst>
                    <a:ext uri="{9D8B030D-6E8A-4147-A177-3AD203B41FA5}">
                      <a16:colId xmlns:a16="http://schemas.microsoft.com/office/drawing/2014/main" val="2775796135"/>
                    </a:ext>
                  </a:extLst>
                </a:gridCol>
                <a:gridCol w="142257">
                  <a:extLst>
                    <a:ext uri="{9D8B030D-6E8A-4147-A177-3AD203B41FA5}">
                      <a16:colId xmlns:a16="http://schemas.microsoft.com/office/drawing/2014/main" val="2253106165"/>
                    </a:ext>
                  </a:extLst>
                </a:gridCol>
              </a:tblGrid>
              <a:tr h="1278759">
                <a:tc>
                  <a:txBody>
                    <a:bodyPr/>
                    <a:lstStyle/>
                    <a:p>
                      <a:pPr marL="0" marR="0" indent="0" algn="ctr">
                        <a:lnSpc>
                          <a:spcPct val="200000"/>
                        </a:lnSpc>
                        <a:spcBef>
                          <a:spcPts val="0"/>
                        </a:spcBef>
                        <a:spcAft>
                          <a:spcPts val="0"/>
                        </a:spcAft>
                      </a:pPr>
                      <a:r>
                        <a:rPr lang="es-EC" sz="1100">
                          <a:solidFill>
                            <a:schemeClr val="tx1"/>
                          </a:solidFill>
                          <a:effectLst/>
                        </a:rPr>
                        <a:t>Expertos</a:t>
                      </a:r>
                      <a:endParaRPr lang="es-EC"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100" dirty="0">
                          <a:solidFill>
                            <a:schemeClr val="tx1"/>
                          </a:solidFill>
                          <a:effectLst/>
                        </a:rPr>
                        <a:t>Profesión y especialidad</a:t>
                      </a:r>
                      <a:endParaRPr lang="es-EC"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100" dirty="0">
                          <a:solidFill>
                            <a:schemeClr val="tx1"/>
                          </a:solidFill>
                          <a:effectLst/>
                        </a:rPr>
                        <a:t>¿Qué variable se desea analizar?</a:t>
                      </a:r>
                      <a:endParaRPr lang="es-EC"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100" dirty="0">
                          <a:solidFill>
                            <a:schemeClr val="tx1"/>
                          </a:solidFill>
                          <a:effectLst/>
                        </a:rPr>
                        <a:t>Cuenca visual</a:t>
                      </a:r>
                      <a:endParaRPr lang="es-EC"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100" dirty="0">
                          <a:solidFill>
                            <a:schemeClr val="tx1"/>
                          </a:solidFill>
                          <a:effectLst/>
                        </a:rPr>
                        <a:t>Forma</a:t>
                      </a:r>
                      <a:endParaRPr lang="es-EC"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100" dirty="0">
                          <a:solidFill>
                            <a:schemeClr val="tx1"/>
                          </a:solidFill>
                          <a:effectLst/>
                        </a:rPr>
                        <a:t>Capacidad</a:t>
                      </a:r>
                      <a:endParaRPr lang="es-EC"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100" dirty="0">
                          <a:solidFill>
                            <a:schemeClr val="tx1"/>
                          </a:solidFill>
                          <a:effectLst/>
                        </a:rPr>
                        <a:t>Instalaciones</a:t>
                      </a:r>
                      <a:endParaRPr lang="es-EC"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100" dirty="0">
                          <a:solidFill>
                            <a:schemeClr val="tx1"/>
                          </a:solidFill>
                          <a:effectLst/>
                        </a:rPr>
                        <a:t>Transporte</a:t>
                      </a:r>
                      <a:endParaRPr lang="es-EC"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100" dirty="0">
                          <a:solidFill>
                            <a:schemeClr val="tx1"/>
                          </a:solidFill>
                          <a:effectLst/>
                        </a:rPr>
                        <a:t>Velocidad</a:t>
                      </a:r>
                    </a:p>
                    <a:p>
                      <a:pPr marL="0" marR="0" indent="0" algn="ctr">
                        <a:lnSpc>
                          <a:spcPct val="200000"/>
                        </a:lnSpc>
                        <a:spcBef>
                          <a:spcPts val="0"/>
                        </a:spcBef>
                        <a:spcAft>
                          <a:spcPts val="0"/>
                        </a:spcAft>
                      </a:pPr>
                      <a:r>
                        <a:rPr lang="es-EC" sz="1100" dirty="0">
                          <a:solidFill>
                            <a:schemeClr val="tx1"/>
                          </a:solidFill>
                          <a:effectLst/>
                        </a:rPr>
                        <a:t>Media</a:t>
                      </a:r>
                      <a:endParaRPr lang="es-EC"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marL="0" marR="0" indent="0" algn="ctr">
                        <a:lnSpc>
                          <a:spcPct val="200000"/>
                        </a:lnSpc>
                        <a:spcBef>
                          <a:spcPts val="0"/>
                        </a:spcBef>
                        <a:spcAft>
                          <a:spcPts val="0"/>
                        </a:spcAft>
                      </a:pPr>
                      <a:r>
                        <a:rPr lang="es-EC" sz="1100" dirty="0">
                          <a:solidFill>
                            <a:schemeClr val="tx1"/>
                          </a:solidFill>
                          <a:effectLst/>
                        </a:rPr>
                        <a:t>Profundidad</a:t>
                      </a:r>
                      <a:endParaRPr lang="es-EC"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extLst>
                  <a:ext uri="{0D108BD9-81ED-4DB2-BD59-A6C34878D82A}">
                    <a16:rowId xmlns:a16="http://schemas.microsoft.com/office/drawing/2014/main" val="2102189476"/>
                  </a:ext>
                </a:extLst>
              </a:tr>
              <a:tr h="613569">
                <a:tc>
                  <a:txBody>
                    <a:bodyPr/>
                    <a:lstStyle/>
                    <a:p>
                      <a:pPr marL="0" marR="0" indent="0" algn="ctr">
                        <a:lnSpc>
                          <a:spcPct val="200000"/>
                        </a:lnSpc>
                        <a:spcBef>
                          <a:spcPts val="0"/>
                        </a:spcBef>
                        <a:spcAft>
                          <a:spcPts val="0"/>
                        </a:spcAft>
                      </a:pPr>
                      <a:r>
                        <a:rPr lang="es-EC" sz="1100">
                          <a:solidFill>
                            <a:schemeClr val="tx1"/>
                          </a:solidFill>
                          <a:effectLst/>
                        </a:rPr>
                        <a:t>Experto 3</a:t>
                      </a:r>
                      <a:endParaRPr lang="es-EC"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100">
                          <a:effectLst/>
                        </a:rPr>
                        <a:t>Ing. Civil</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100">
                          <a:effectLst/>
                        </a:rPr>
                        <a:t>Ambiental</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100">
                          <a:effectLst/>
                        </a:rPr>
                        <a:t>0.02</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100">
                          <a:effectLst/>
                        </a:rPr>
                        <a:t>0.03</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100">
                          <a:effectLst/>
                        </a:rPr>
                        <a:t>0.1</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100">
                          <a:effectLst/>
                        </a:rPr>
                        <a:t>0.2</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100">
                          <a:effectLst/>
                        </a:rPr>
                        <a:t>0.05</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100">
                          <a:effectLst/>
                        </a:rPr>
                        <a:t>0.5</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100">
                          <a:effectLst/>
                        </a:rPr>
                        <a:t>0.1</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457200" algn="ctr">
                        <a:lnSpc>
                          <a:spcPct val="200000"/>
                        </a:lnSpc>
                        <a:spcBef>
                          <a:spcPts val="0"/>
                        </a:spcBef>
                        <a:spcAft>
                          <a:spcPts val="0"/>
                        </a:spcAft>
                      </a:pPr>
                      <a:r>
                        <a:rPr lang="es-EC" sz="1100">
                          <a:effectLst/>
                        </a:rPr>
                        <a:t> </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806260222"/>
                  </a:ext>
                </a:extLst>
              </a:tr>
              <a:tr h="613569">
                <a:tc>
                  <a:txBody>
                    <a:bodyPr/>
                    <a:lstStyle/>
                    <a:p>
                      <a:pPr marL="0" marR="0" indent="0" algn="ctr">
                        <a:lnSpc>
                          <a:spcPct val="200000"/>
                        </a:lnSpc>
                        <a:spcBef>
                          <a:spcPts val="0"/>
                        </a:spcBef>
                        <a:spcAft>
                          <a:spcPts val="0"/>
                        </a:spcAft>
                      </a:pPr>
                      <a:r>
                        <a:rPr lang="es-EC" sz="1100" dirty="0">
                          <a:solidFill>
                            <a:schemeClr val="tx1"/>
                          </a:solidFill>
                          <a:effectLst/>
                        </a:rPr>
                        <a:t>Experto 4</a:t>
                      </a:r>
                      <a:endParaRPr lang="es-EC"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100">
                          <a:effectLst/>
                        </a:rPr>
                        <a:t>Ing. Civil</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100" dirty="0">
                          <a:effectLst/>
                        </a:rPr>
                        <a:t>Ambiental</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100">
                          <a:effectLst/>
                        </a:rPr>
                        <a:t>0.075</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100">
                          <a:effectLst/>
                        </a:rPr>
                        <a:t>0.075</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100">
                          <a:effectLst/>
                        </a:rPr>
                        <a:t>0.15</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100">
                          <a:effectLst/>
                        </a:rPr>
                        <a:t>0.15</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100">
                          <a:effectLst/>
                        </a:rPr>
                        <a:t>0.05</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100">
                          <a:effectLst/>
                        </a:rPr>
                        <a:t>0.4</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100">
                          <a:effectLst/>
                        </a:rPr>
                        <a:t>0.1</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457200" algn="ctr">
                        <a:lnSpc>
                          <a:spcPct val="200000"/>
                        </a:lnSpc>
                        <a:spcBef>
                          <a:spcPts val="0"/>
                        </a:spcBef>
                        <a:spcAft>
                          <a:spcPts val="0"/>
                        </a:spcAft>
                      </a:pPr>
                      <a:r>
                        <a:rPr lang="es-EC" sz="1100" dirty="0">
                          <a:effectLst/>
                        </a:rPr>
                        <a:t> </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3717777"/>
                  </a:ext>
                </a:extLst>
              </a:tr>
            </a:tbl>
          </a:graphicData>
        </a:graphic>
      </p:graphicFrame>
      <p:graphicFrame>
        <p:nvGraphicFramePr>
          <p:cNvPr id="5" name="Tabla 4">
            <a:extLst>
              <a:ext uri="{FF2B5EF4-FFF2-40B4-BE49-F238E27FC236}">
                <a16:creationId xmlns:a16="http://schemas.microsoft.com/office/drawing/2014/main" id="{FC4B4D1D-9BEA-4C4B-B315-974BC3829CFA}"/>
              </a:ext>
            </a:extLst>
          </p:cNvPr>
          <p:cNvGraphicFramePr>
            <a:graphicFrameLocks noGrp="1"/>
          </p:cNvGraphicFramePr>
          <p:nvPr>
            <p:extLst>
              <p:ext uri="{D42A27DB-BD31-4B8C-83A1-F6EECF244321}">
                <p14:modId xmlns:p14="http://schemas.microsoft.com/office/powerpoint/2010/main" val="2697422711"/>
              </p:ext>
            </p:extLst>
          </p:nvPr>
        </p:nvGraphicFramePr>
        <p:xfrm>
          <a:off x="6259399" y="3398363"/>
          <a:ext cx="4515438" cy="2738489"/>
        </p:xfrm>
        <a:graphic>
          <a:graphicData uri="http://schemas.openxmlformats.org/drawingml/2006/table">
            <a:tbl>
              <a:tblPr firstRow="1" firstCol="1" bandRow="1">
                <a:tableStyleId>{5C22544A-7EE6-4342-B048-85BDC9FD1C3A}</a:tableStyleId>
              </a:tblPr>
              <a:tblGrid>
                <a:gridCol w="1670287">
                  <a:extLst>
                    <a:ext uri="{9D8B030D-6E8A-4147-A177-3AD203B41FA5}">
                      <a16:colId xmlns:a16="http://schemas.microsoft.com/office/drawing/2014/main" val="2718739055"/>
                    </a:ext>
                  </a:extLst>
                </a:gridCol>
                <a:gridCol w="1160562">
                  <a:extLst>
                    <a:ext uri="{9D8B030D-6E8A-4147-A177-3AD203B41FA5}">
                      <a16:colId xmlns:a16="http://schemas.microsoft.com/office/drawing/2014/main" val="2133769182"/>
                    </a:ext>
                  </a:extLst>
                </a:gridCol>
                <a:gridCol w="945611">
                  <a:extLst>
                    <a:ext uri="{9D8B030D-6E8A-4147-A177-3AD203B41FA5}">
                      <a16:colId xmlns:a16="http://schemas.microsoft.com/office/drawing/2014/main" val="2326186114"/>
                    </a:ext>
                  </a:extLst>
                </a:gridCol>
                <a:gridCol w="738978">
                  <a:extLst>
                    <a:ext uri="{9D8B030D-6E8A-4147-A177-3AD203B41FA5}">
                      <a16:colId xmlns:a16="http://schemas.microsoft.com/office/drawing/2014/main" val="1070385331"/>
                    </a:ext>
                  </a:extLst>
                </a:gridCol>
              </a:tblGrid>
              <a:tr h="651131">
                <a:tc>
                  <a:txBody>
                    <a:bodyPr/>
                    <a:lstStyle/>
                    <a:p>
                      <a:pPr algn="ctr"/>
                      <a:endParaRPr lang="es-EC" sz="1200" dirty="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100" dirty="0">
                          <a:solidFill>
                            <a:schemeClr val="tx1"/>
                          </a:solidFill>
                          <a:effectLst/>
                        </a:rPr>
                        <a:t>EXPERTO3</a:t>
                      </a:r>
                      <a:endParaRPr lang="es-EC"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100" dirty="0">
                          <a:solidFill>
                            <a:schemeClr val="tx1"/>
                          </a:solidFill>
                          <a:effectLst/>
                        </a:rPr>
                        <a:t>EXPERTO4</a:t>
                      </a:r>
                      <a:endParaRPr lang="es-EC"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100" dirty="0">
                          <a:solidFill>
                            <a:schemeClr val="tx1"/>
                          </a:solidFill>
                          <a:effectLst/>
                        </a:rPr>
                        <a:t>PESOS</a:t>
                      </a:r>
                      <a:endParaRPr lang="es-EC"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16903233"/>
                  </a:ext>
                </a:extLst>
              </a:tr>
              <a:tr h="298194">
                <a:tc>
                  <a:txBody>
                    <a:bodyPr/>
                    <a:lstStyle/>
                    <a:p>
                      <a:pPr marL="0" marR="0" indent="0" algn="ctr">
                        <a:lnSpc>
                          <a:spcPct val="200000"/>
                        </a:lnSpc>
                        <a:spcBef>
                          <a:spcPts val="0"/>
                        </a:spcBef>
                        <a:spcAft>
                          <a:spcPts val="0"/>
                        </a:spcAft>
                      </a:pPr>
                      <a:r>
                        <a:rPr lang="es-EC" sz="1100" dirty="0">
                          <a:solidFill>
                            <a:schemeClr val="tx1"/>
                          </a:solidFill>
                          <a:effectLst/>
                        </a:rPr>
                        <a:t>CUENCA VISUAL</a:t>
                      </a:r>
                      <a:endParaRPr lang="es-EC"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0.02</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100">
                          <a:effectLst/>
                        </a:rPr>
                        <a:t>0.075</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100" b="1">
                          <a:effectLst/>
                        </a:rPr>
                        <a:t>0.0475</a:t>
                      </a:r>
                      <a:endParaRPr lang="es-EC" sz="11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33434836"/>
                  </a:ext>
                </a:extLst>
              </a:tr>
              <a:tr h="298194">
                <a:tc>
                  <a:txBody>
                    <a:bodyPr/>
                    <a:lstStyle/>
                    <a:p>
                      <a:pPr marL="0" marR="0" indent="0" algn="ctr">
                        <a:lnSpc>
                          <a:spcPct val="200000"/>
                        </a:lnSpc>
                        <a:spcBef>
                          <a:spcPts val="0"/>
                        </a:spcBef>
                        <a:spcAft>
                          <a:spcPts val="0"/>
                        </a:spcAft>
                      </a:pPr>
                      <a:r>
                        <a:rPr lang="es-EC" sz="1100" dirty="0">
                          <a:solidFill>
                            <a:schemeClr val="tx1"/>
                          </a:solidFill>
                          <a:effectLst/>
                        </a:rPr>
                        <a:t>FORMA</a:t>
                      </a:r>
                      <a:endParaRPr lang="es-EC"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0.03</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100">
                          <a:effectLst/>
                        </a:rPr>
                        <a:t>0.075</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100" b="1">
                          <a:effectLst/>
                        </a:rPr>
                        <a:t>0.0525</a:t>
                      </a:r>
                      <a:endParaRPr lang="es-EC" sz="11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77149024"/>
                  </a:ext>
                </a:extLst>
              </a:tr>
              <a:tr h="298194">
                <a:tc>
                  <a:txBody>
                    <a:bodyPr/>
                    <a:lstStyle/>
                    <a:p>
                      <a:pPr marL="0" marR="0" indent="0" algn="ctr">
                        <a:lnSpc>
                          <a:spcPct val="200000"/>
                        </a:lnSpc>
                        <a:spcBef>
                          <a:spcPts val="0"/>
                        </a:spcBef>
                        <a:spcAft>
                          <a:spcPts val="0"/>
                        </a:spcAft>
                      </a:pPr>
                      <a:r>
                        <a:rPr lang="es-EC" sz="1100" dirty="0">
                          <a:solidFill>
                            <a:schemeClr val="tx1"/>
                          </a:solidFill>
                          <a:effectLst/>
                        </a:rPr>
                        <a:t>CAPACIDAD</a:t>
                      </a:r>
                      <a:endParaRPr lang="es-EC"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0.1</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100">
                          <a:effectLst/>
                        </a:rPr>
                        <a:t>0.15</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100" b="1">
                          <a:effectLst/>
                        </a:rPr>
                        <a:t>0.1250</a:t>
                      </a:r>
                      <a:endParaRPr lang="es-EC" sz="11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45558719"/>
                  </a:ext>
                </a:extLst>
              </a:tr>
              <a:tr h="298194">
                <a:tc>
                  <a:txBody>
                    <a:bodyPr/>
                    <a:lstStyle/>
                    <a:p>
                      <a:pPr marL="0" marR="0" indent="0" algn="ctr">
                        <a:lnSpc>
                          <a:spcPct val="200000"/>
                        </a:lnSpc>
                        <a:spcBef>
                          <a:spcPts val="0"/>
                        </a:spcBef>
                        <a:spcAft>
                          <a:spcPts val="0"/>
                        </a:spcAft>
                      </a:pPr>
                      <a:r>
                        <a:rPr lang="es-EC" sz="1100" dirty="0">
                          <a:solidFill>
                            <a:schemeClr val="tx1"/>
                          </a:solidFill>
                          <a:effectLst/>
                        </a:rPr>
                        <a:t>INSTALACIONES</a:t>
                      </a:r>
                      <a:endParaRPr lang="es-EC"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0.2</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100">
                          <a:effectLst/>
                        </a:rPr>
                        <a:t>0.15</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100" b="1">
                          <a:effectLst/>
                        </a:rPr>
                        <a:t>0.1750</a:t>
                      </a:r>
                      <a:endParaRPr lang="es-EC" sz="11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81012411"/>
                  </a:ext>
                </a:extLst>
              </a:tr>
              <a:tr h="298194">
                <a:tc>
                  <a:txBody>
                    <a:bodyPr/>
                    <a:lstStyle/>
                    <a:p>
                      <a:pPr marL="0" marR="0" indent="0" algn="ctr">
                        <a:lnSpc>
                          <a:spcPct val="200000"/>
                        </a:lnSpc>
                        <a:spcBef>
                          <a:spcPts val="0"/>
                        </a:spcBef>
                        <a:spcAft>
                          <a:spcPts val="0"/>
                        </a:spcAft>
                      </a:pPr>
                      <a:r>
                        <a:rPr lang="es-EC" sz="1100" dirty="0">
                          <a:solidFill>
                            <a:schemeClr val="tx1"/>
                          </a:solidFill>
                          <a:effectLst/>
                        </a:rPr>
                        <a:t>TRANSPORTE</a:t>
                      </a:r>
                      <a:endParaRPr lang="es-EC"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0.05</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100">
                          <a:effectLst/>
                        </a:rPr>
                        <a:t>0.05</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100" b="1">
                          <a:effectLst/>
                        </a:rPr>
                        <a:t>0.0500</a:t>
                      </a:r>
                      <a:endParaRPr lang="es-EC" sz="11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98097943"/>
                  </a:ext>
                </a:extLst>
              </a:tr>
              <a:tr h="298194">
                <a:tc>
                  <a:txBody>
                    <a:bodyPr/>
                    <a:lstStyle/>
                    <a:p>
                      <a:pPr marL="0" marR="0" indent="0" algn="ctr">
                        <a:lnSpc>
                          <a:spcPct val="200000"/>
                        </a:lnSpc>
                        <a:spcBef>
                          <a:spcPts val="0"/>
                        </a:spcBef>
                        <a:spcAft>
                          <a:spcPts val="0"/>
                        </a:spcAft>
                      </a:pPr>
                      <a:r>
                        <a:rPr lang="es-EC" sz="1100" dirty="0">
                          <a:solidFill>
                            <a:schemeClr val="tx1"/>
                          </a:solidFill>
                          <a:effectLst/>
                        </a:rPr>
                        <a:t>VELOCIDAD MEDIA</a:t>
                      </a:r>
                      <a:endParaRPr lang="es-EC"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0.5</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100">
                          <a:effectLst/>
                        </a:rPr>
                        <a:t>0.4</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100" b="1">
                          <a:effectLst/>
                        </a:rPr>
                        <a:t>0.4500</a:t>
                      </a:r>
                      <a:endParaRPr lang="es-EC" sz="11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82146408"/>
                  </a:ext>
                </a:extLst>
              </a:tr>
              <a:tr h="298194">
                <a:tc>
                  <a:txBody>
                    <a:bodyPr/>
                    <a:lstStyle/>
                    <a:p>
                      <a:pPr marL="0" marR="0" indent="0" algn="ctr">
                        <a:lnSpc>
                          <a:spcPct val="200000"/>
                        </a:lnSpc>
                        <a:spcBef>
                          <a:spcPts val="0"/>
                        </a:spcBef>
                        <a:spcAft>
                          <a:spcPts val="0"/>
                        </a:spcAft>
                      </a:pPr>
                      <a:r>
                        <a:rPr lang="es-EC" sz="1100" dirty="0">
                          <a:solidFill>
                            <a:schemeClr val="tx1"/>
                          </a:solidFill>
                          <a:effectLst/>
                        </a:rPr>
                        <a:t>PROFUNDIDAD</a:t>
                      </a:r>
                      <a:endParaRPr lang="es-EC"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100">
                          <a:effectLst/>
                        </a:rPr>
                        <a:t>0.1</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100">
                          <a:effectLst/>
                        </a:rPr>
                        <a:t>0.1</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100" b="1" dirty="0">
                          <a:effectLst/>
                        </a:rPr>
                        <a:t>0.1000</a:t>
                      </a:r>
                      <a:endParaRPr lang="es-EC" sz="11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91324983"/>
                  </a:ext>
                </a:extLst>
              </a:tr>
            </a:tbl>
          </a:graphicData>
        </a:graphic>
      </p:graphicFrame>
      <p:grpSp>
        <p:nvGrpSpPr>
          <p:cNvPr id="9" name="Grupo 8">
            <a:extLst>
              <a:ext uri="{FF2B5EF4-FFF2-40B4-BE49-F238E27FC236}">
                <a16:creationId xmlns:a16="http://schemas.microsoft.com/office/drawing/2014/main" id="{13187E61-DE94-4C01-92D0-B212A5770531}"/>
              </a:ext>
            </a:extLst>
          </p:cNvPr>
          <p:cNvGrpSpPr/>
          <p:nvPr/>
        </p:nvGrpSpPr>
        <p:grpSpPr>
          <a:xfrm>
            <a:off x="7170261" y="198292"/>
            <a:ext cx="4817882" cy="327600"/>
            <a:chOff x="0" y="67070"/>
            <a:chExt cx="4817882" cy="327600"/>
          </a:xfrm>
        </p:grpSpPr>
        <p:sp>
          <p:nvSpPr>
            <p:cNvPr id="10" name="Rectángulo: esquinas redondeadas 9">
              <a:extLst>
                <a:ext uri="{FF2B5EF4-FFF2-40B4-BE49-F238E27FC236}">
                  <a16:creationId xmlns:a16="http://schemas.microsoft.com/office/drawing/2014/main" id="{D0620EA3-15C5-4EA6-ACD3-B928FC8A5241}"/>
                </a:ext>
              </a:extLst>
            </p:cNvPr>
            <p:cNvSpPr/>
            <p:nvPr/>
          </p:nvSpPr>
          <p:spPr>
            <a:xfrm>
              <a:off x="0" y="67070"/>
              <a:ext cx="4817882" cy="327600"/>
            </a:xfrm>
            <a:prstGeom prst="roundRect">
              <a:avLst/>
            </a:pr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sp>
          <p:nvSpPr>
            <p:cNvPr id="12" name="Rectángulo: esquinas redondeadas 4">
              <a:extLst>
                <a:ext uri="{FF2B5EF4-FFF2-40B4-BE49-F238E27FC236}">
                  <a16:creationId xmlns:a16="http://schemas.microsoft.com/office/drawing/2014/main" id="{B112671E-1A40-4CEE-B728-9E6C92B8BDF9}"/>
                </a:ext>
              </a:extLst>
            </p:cNvPr>
            <p:cNvSpPr txBox="1"/>
            <p:nvPr/>
          </p:nvSpPr>
          <p:spPr>
            <a:xfrm>
              <a:off x="15992" y="83062"/>
              <a:ext cx="4785898" cy="295616"/>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C" sz="1400" b="0" i="1" kern="1200"/>
                <a:t>Fase </a:t>
              </a:r>
              <a:r>
                <a:rPr lang="es-EC" sz="1400" i="1"/>
                <a:t>3</a:t>
              </a:r>
              <a:r>
                <a:rPr lang="es-EC" sz="1400" b="0" i="1" kern="1200"/>
                <a:t>: Áreas óptimas</a:t>
              </a:r>
              <a:endParaRPr lang="es-EC" sz="1400" kern="1200"/>
            </a:p>
          </p:txBody>
        </p:sp>
      </p:grpSp>
      <p:graphicFrame>
        <p:nvGraphicFramePr>
          <p:cNvPr id="14" name="Diagrama 13">
            <a:extLst>
              <a:ext uri="{FF2B5EF4-FFF2-40B4-BE49-F238E27FC236}">
                <a16:creationId xmlns:a16="http://schemas.microsoft.com/office/drawing/2014/main" id="{6808970A-2644-41DB-90F1-125A982DF0AA}"/>
              </a:ext>
            </a:extLst>
          </p:cNvPr>
          <p:cNvGraphicFramePr/>
          <p:nvPr>
            <p:extLst>
              <p:ext uri="{D42A27DB-BD31-4B8C-83A1-F6EECF244321}">
                <p14:modId xmlns:p14="http://schemas.microsoft.com/office/powerpoint/2010/main" val="1632520301"/>
              </p:ext>
            </p:extLst>
          </p:nvPr>
        </p:nvGraphicFramePr>
        <p:xfrm>
          <a:off x="426564" y="6393114"/>
          <a:ext cx="3485560" cy="36933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9547456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2">
            <a:extLst>
              <a:ext uri="{FF2B5EF4-FFF2-40B4-BE49-F238E27FC236}">
                <a16:creationId xmlns:a16="http://schemas.microsoft.com/office/drawing/2014/main" id="{FB3BFD64-6881-1E96-AE1A-7624FED9A6FE}"/>
              </a:ext>
            </a:extLst>
          </p:cNvPr>
          <p:cNvSpPr>
            <a:spLocks noGrp="1"/>
          </p:cNvSpPr>
          <p:nvPr>
            <p:ph type="title"/>
          </p:nvPr>
        </p:nvSpPr>
        <p:spPr>
          <a:xfrm>
            <a:off x="171451" y="95554"/>
            <a:ext cx="10972800" cy="645078"/>
          </a:xfrm>
        </p:spPr>
        <p:txBody>
          <a:bodyPr/>
          <a:lstStyle/>
          <a:p>
            <a:pPr algn="l"/>
            <a:r>
              <a:rPr lang="es-EC" sz="2800" i="0">
                <a:ln w="0"/>
                <a:solidFill>
                  <a:schemeClr val="tx1"/>
                </a:solidFill>
                <a:effectLst>
                  <a:outerShdw blurRad="38100" dist="19050" dir="2700000" algn="tl" rotWithShape="0">
                    <a:schemeClr val="dk1">
                      <a:alpha val="40000"/>
                    </a:schemeClr>
                  </a:outerShdw>
                </a:effectLst>
              </a:rPr>
              <a:t>METODOLOGÍA</a:t>
            </a:r>
          </a:p>
        </p:txBody>
      </p:sp>
      <p:graphicFrame>
        <p:nvGraphicFramePr>
          <p:cNvPr id="2" name="Diagrama 1">
            <a:extLst>
              <a:ext uri="{FF2B5EF4-FFF2-40B4-BE49-F238E27FC236}">
                <a16:creationId xmlns:a16="http://schemas.microsoft.com/office/drawing/2014/main" id="{176AAD98-06DB-4EF6-BB98-B7B420F04831}"/>
              </a:ext>
            </a:extLst>
          </p:cNvPr>
          <p:cNvGraphicFramePr/>
          <p:nvPr/>
        </p:nvGraphicFramePr>
        <p:xfrm>
          <a:off x="171451" y="743266"/>
          <a:ext cx="2560460" cy="3199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Tabla 5">
            <a:extLst>
              <a:ext uri="{FF2B5EF4-FFF2-40B4-BE49-F238E27FC236}">
                <a16:creationId xmlns:a16="http://schemas.microsoft.com/office/drawing/2014/main" id="{5AA6545F-2232-6086-BA74-8046D2302449}"/>
              </a:ext>
            </a:extLst>
          </p:cNvPr>
          <p:cNvGraphicFramePr>
            <a:graphicFrameLocks noGrp="1"/>
          </p:cNvGraphicFramePr>
          <p:nvPr>
            <p:extLst>
              <p:ext uri="{D42A27DB-BD31-4B8C-83A1-F6EECF244321}">
                <p14:modId xmlns:p14="http://schemas.microsoft.com/office/powerpoint/2010/main" val="1160380026"/>
              </p:ext>
            </p:extLst>
          </p:nvPr>
        </p:nvGraphicFramePr>
        <p:xfrm>
          <a:off x="4603943" y="1645606"/>
          <a:ext cx="2560460" cy="3945441"/>
        </p:xfrm>
        <a:graphic>
          <a:graphicData uri="http://schemas.openxmlformats.org/drawingml/2006/table">
            <a:tbl>
              <a:tblPr>
                <a:effectLst>
                  <a:outerShdw blurRad="50800" dist="38100" dir="13500000" algn="br" rotWithShape="0">
                    <a:prstClr val="black">
                      <a:alpha val="40000"/>
                    </a:prstClr>
                  </a:outerShdw>
                </a:effectLst>
                <a:tableStyleId>{5C22544A-7EE6-4342-B048-85BDC9FD1C3A}</a:tableStyleId>
              </a:tblPr>
              <a:tblGrid>
                <a:gridCol w="1016055">
                  <a:extLst>
                    <a:ext uri="{9D8B030D-6E8A-4147-A177-3AD203B41FA5}">
                      <a16:colId xmlns:a16="http://schemas.microsoft.com/office/drawing/2014/main" val="3935502498"/>
                    </a:ext>
                  </a:extLst>
                </a:gridCol>
                <a:gridCol w="1544405">
                  <a:extLst>
                    <a:ext uri="{9D8B030D-6E8A-4147-A177-3AD203B41FA5}">
                      <a16:colId xmlns:a16="http://schemas.microsoft.com/office/drawing/2014/main" val="4023464921"/>
                    </a:ext>
                  </a:extLst>
                </a:gridCol>
              </a:tblGrid>
              <a:tr h="276779">
                <a:tc gridSpan="2">
                  <a:txBody>
                    <a:bodyPr/>
                    <a:lstStyle/>
                    <a:p>
                      <a:pPr algn="ctr" fontAlgn="ctr"/>
                      <a:r>
                        <a:rPr lang="en-US" sz="1100" b="1" u="none" strike="noStrike" dirty="0">
                          <a:effectLst/>
                        </a:rPr>
                        <a:t>Variable</a:t>
                      </a:r>
                      <a:endParaRPr lang="en-US" sz="1100" b="1" i="0" u="none" strike="noStrike" dirty="0">
                        <a:solidFill>
                          <a:srgbClr val="FFFFFF"/>
                        </a:solidFill>
                        <a:effectLst/>
                        <a:latin typeface="Times New Roman" panose="02020603050405020304" pitchFamily="18"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tc hMerge="1">
                  <a:txBody>
                    <a:bodyPr/>
                    <a:lstStyle/>
                    <a:p>
                      <a:endParaRPr lang="es-US"/>
                    </a:p>
                  </a:txBody>
                  <a:tcPr/>
                </a:tc>
                <a:extLst>
                  <a:ext uri="{0D108BD9-81ED-4DB2-BD59-A6C34878D82A}">
                    <a16:rowId xmlns:a16="http://schemas.microsoft.com/office/drawing/2014/main" val="410587817"/>
                  </a:ext>
                </a:extLst>
              </a:tr>
              <a:tr h="698501">
                <a:tc>
                  <a:txBody>
                    <a:bodyPr/>
                    <a:lstStyle/>
                    <a:p>
                      <a:pPr algn="ctr" fontAlgn="ctr"/>
                      <a:r>
                        <a:rPr lang="en-US" sz="1100" u="none" strike="noStrike">
                          <a:effectLst/>
                        </a:rPr>
                        <a:t>Cuenca Visual</a:t>
                      </a:r>
                      <a:endParaRPr lang="en-US" sz="1100" b="1" i="0" u="none" strike="noStrike">
                        <a:solidFill>
                          <a:srgbClr val="FFFFFF"/>
                        </a:solidFill>
                        <a:effectLst/>
                        <a:latin typeface="Times New Roman" panose="02020603050405020304" pitchFamily="18"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ctr"/>
                      <a:r>
                        <a:rPr lang="en-US" sz="1100" u="none" strike="noStrike">
                          <a:effectLst/>
                        </a:rPr>
                        <a:t>(</a:t>
                      </a:r>
                      <a:r>
                        <a:rPr lang="es-ES" sz="1100" u="none" strike="noStrike" noProof="0">
                          <a:effectLst/>
                        </a:rPr>
                        <a:t>Afectacion</a:t>
                      </a:r>
                      <a:r>
                        <a:rPr lang="en-US" sz="1100" u="none" strike="noStrike">
                          <a:effectLst/>
                        </a:rPr>
                        <a:t> al </a:t>
                      </a:r>
                      <a:r>
                        <a:rPr lang="es-ES" sz="1100" u="none" strike="noStrike" noProof="0">
                          <a:effectLst/>
                        </a:rPr>
                        <a:t>paisaje</a:t>
                      </a:r>
                      <a:r>
                        <a:rPr lang="en-US" sz="1100" u="none" strike="noStrike">
                          <a:effectLst/>
                        </a:rPr>
                        <a:t>)</a:t>
                      </a:r>
                      <a:endParaRPr lang="en-US" sz="1100" b="1" i="0" u="none" strike="noStrike">
                        <a:solidFill>
                          <a:srgbClr val="FFFFFF"/>
                        </a:solidFill>
                        <a:effectLst/>
                        <a:latin typeface="Times New Roman" panose="02020603050405020304" pitchFamily="18"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24435751"/>
                  </a:ext>
                </a:extLst>
              </a:tr>
              <a:tr h="276779">
                <a:tc>
                  <a:txBody>
                    <a:bodyPr/>
                    <a:lstStyle/>
                    <a:p>
                      <a:pPr algn="ctr" fontAlgn="ctr"/>
                      <a:r>
                        <a:rPr lang="en-US" sz="1100" u="none" strike="noStrike">
                          <a:effectLst/>
                        </a:rPr>
                        <a:t>Forma</a:t>
                      </a:r>
                      <a:endParaRPr lang="en-US" sz="1100" b="1" i="0" u="none" strike="noStrike">
                        <a:solidFill>
                          <a:srgbClr val="FFFFFF"/>
                        </a:solidFill>
                        <a:effectLst/>
                        <a:latin typeface="Times New Roman" panose="02020603050405020304" pitchFamily="18"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ctr"/>
                      <a:r>
                        <a:rPr lang="en-US" sz="1100" u="none" strike="noStrike" dirty="0">
                          <a:effectLst/>
                        </a:rPr>
                        <a:t>(Cratio)</a:t>
                      </a:r>
                      <a:endParaRPr lang="en-US" sz="1100" b="1" i="0" u="none" strike="noStrike" dirty="0">
                        <a:solidFill>
                          <a:srgbClr val="FFFFFF"/>
                        </a:solidFill>
                        <a:effectLst/>
                        <a:latin typeface="Times New Roman" panose="02020603050405020304" pitchFamily="18"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46647724"/>
                  </a:ext>
                </a:extLst>
              </a:tr>
              <a:tr h="276779">
                <a:tc>
                  <a:txBody>
                    <a:bodyPr/>
                    <a:lstStyle/>
                    <a:p>
                      <a:pPr algn="ctr" fontAlgn="ctr"/>
                      <a:r>
                        <a:rPr lang="en-US" sz="1100" u="none" strike="noStrike">
                          <a:effectLst/>
                        </a:rPr>
                        <a:t>Capacidad</a:t>
                      </a:r>
                      <a:endParaRPr lang="en-US" sz="1100" b="1" i="0" u="none" strike="noStrike">
                        <a:solidFill>
                          <a:srgbClr val="FFFFFF"/>
                        </a:solidFill>
                        <a:effectLst/>
                        <a:latin typeface="Times New Roman" panose="02020603050405020304" pitchFamily="18"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ctr"/>
                      <a:r>
                        <a:rPr lang="en-US" sz="1100" u="none" strike="noStrike" dirty="0">
                          <a:effectLst/>
                        </a:rPr>
                        <a:t>(Costo)</a:t>
                      </a:r>
                      <a:endParaRPr lang="en-US" sz="1100" b="1" i="0" u="none" strike="noStrike" dirty="0">
                        <a:solidFill>
                          <a:srgbClr val="FFFFFF"/>
                        </a:solidFill>
                        <a:effectLst/>
                        <a:latin typeface="Times New Roman" panose="02020603050405020304" pitchFamily="18"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54040908"/>
                  </a:ext>
                </a:extLst>
              </a:tr>
              <a:tr h="538676">
                <a:tc>
                  <a:txBody>
                    <a:bodyPr/>
                    <a:lstStyle/>
                    <a:p>
                      <a:pPr algn="ctr" fontAlgn="ctr"/>
                      <a:r>
                        <a:rPr lang="en-US" sz="1100" u="none" strike="noStrike">
                          <a:effectLst/>
                        </a:rPr>
                        <a:t>Distancia al Rio</a:t>
                      </a:r>
                      <a:endParaRPr lang="en-US" sz="1100" b="1" i="0" u="none" strike="noStrike">
                        <a:solidFill>
                          <a:srgbClr val="FFFFFF"/>
                        </a:solidFill>
                        <a:effectLst/>
                        <a:latin typeface="Times New Roman" panose="02020603050405020304" pitchFamily="18"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ctr"/>
                      <a:r>
                        <a:rPr lang="en-US" sz="1100" u="none" strike="noStrike" dirty="0">
                          <a:effectLst/>
                        </a:rPr>
                        <a:t>(Costo)</a:t>
                      </a:r>
                      <a:endParaRPr lang="en-US" sz="1100" b="1" i="0" u="none" strike="noStrike" dirty="0">
                        <a:solidFill>
                          <a:srgbClr val="FFFFFF"/>
                        </a:solidFill>
                        <a:effectLst/>
                        <a:latin typeface="Times New Roman" panose="02020603050405020304" pitchFamily="18"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35625776"/>
                  </a:ext>
                </a:extLst>
              </a:tr>
              <a:tr h="276779">
                <a:tc>
                  <a:txBody>
                    <a:bodyPr/>
                    <a:lstStyle/>
                    <a:p>
                      <a:pPr algn="ctr" fontAlgn="ctr"/>
                      <a:r>
                        <a:rPr lang="en-US" sz="1100" u="none" strike="noStrike">
                          <a:effectLst/>
                        </a:rPr>
                        <a:t>Transporte</a:t>
                      </a:r>
                      <a:endParaRPr lang="en-US" sz="1100" b="1" i="0" u="none" strike="noStrike">
                        <a:solidFill>
                          <a:srgbClr val="FFFFFF"/>
                        </a:solidFill>
                        <a:effectLst/>
                        <a:latin typeface="Times New Roman" panose="02020603050405020304" pitchFamily="18"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ctr"/>
                      <a:r>
                        <a:rPr lang="en-US" sz="1100" u="none" strike="noStrike" dirty="0">
                          <a:effectLst/>
                        </a:rPr>
                        <a:t>(Costo)</a:t>
                      </a:r>
                      <a:endParaRPr lang="en-US" sz="1100" b="1" i="0" u="none" strike="noStrike" dirty="0">
                        <a:solidFill>
                          <a:srgbClr val="FFFFFF"/>
                        </a:solidFill>
                        <a:effectLst/>
                        <a:latin typeface="Times New Roman" panose="02020603050405020304" pitchFamily="18"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73841053"/>
                  </a:ext>
                </a:extLst>
              </a:tr>
              <a:tr h="1062472">
                <a:tc>
                  <a:txBody>
                    <a:bodyPr/>
                    <a:lstStyle/>
                    <a:p>
                      <a:pPr algn="ctr" fontAlgn="ctr"/>
                      <a:r>
                        <a:rPr lang="en-US" sz="1100" u="none" strike="noStrike" dirty="0">
                          <a:effectLst/>
                        </a:rPr>
                        <a:t>Velocidad Media (Profundidad)</a:t>
                      </a:r>
                      <a:endParaRPr lang="en-US" sz="1100" b="1" i="0" u="none" strike="noStrike" dirty="0">
                        <a:solidFill>
                          <a:srgbClr val="FFFFFF"/>
                        </a:solidFill>
                        <a:effectLst/>
                        <a:latin typeface="Times New Roman" panose="02020603050405020304" pitchFamily="18"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ctr"/>
                      <a:r>
                        <a:rPr lang="en-US" sz="1100" u="none" strike="noStrike">
                          <a:effectLst/>
                        </a:rPr>
                        <a:t>(Cratio)</a:t>
                      </a:r>
                      <a:endParaRPr lang="en-US" sz="1100" b="1" i="0" u="none" strike="noStrike">
                        <a:solidFill>
                          <a:srgbClr val="FFFFFF"/>
                        </a:solidFill>
                        <a:effectLst/>
                        <a:latin typeface="Times New Roman" panose="02020603050405020304" pitchFamily="18"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33065083"/>
                  </a:ext>
                </a:extLst>
              </a:tr>
              <a:tr h="538676">
                <a:tc>
                  <a:txBody>
                    <a:bodyPr/>
                    <a:lstStyle/>
                    <a:p>
                      <a:pPr algn="ctr" fontAlgn="ctr"/>
                      <a:r>
                        <a:rPr lang="en-US" sz="1100" u="none" strike="noStrike">
                          <a:effectLst/>
                        </a:rPr>
                        <a:t>Nivel del Agua</a:t>
                      </a:r>
                      <a:endParaRPr lang="en-US" sz="1100" b="1" i="0" u="none" strike="noStrike">
                        <a:solidFill>
                          <a:srgbClr val="FFFFFF"/>
                        </a:solidFill>
                        <a:effectLst/>
                        <a:latin typeface="Times New Roman" panose="02020603050405020304" pitchFamily="18"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ctr"/>
                      <a:r>
                        <a:rPr lang="en-US" sz="1100" u="none" strike="noStrike" dirty="0">
                          <a:effectLst/>
                        </a:rPr>
                        <a:t>(Costo)</a:t>
                      </a:r>
                      <a:endParaRPr lang="en-US" sz="1100" b="1" i="0" u="none" strike="noStrike" dirty="0">
                        <a:solidFill>
                          <a:srgbClr val="FFFFFF"/>
                        </a:solidFill>
                        <a:effectLst/>
                        <a:latin typeface="Times New Roman" panose="02020603050405020304" pitchFamily="18"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26140970"/>
                  </a:ext>
                </a:extLst>
              </a:tr>
            </a:tbl>
          </a:graphicData>
        </a:graphic>
      </p:graphicFrame>
      <p:cxnSp>
        <p:nvCxnSpPr>
          <p:cNvPr id="17" name="Conector recto de flecha 16">
            <a:extLst>
              <a:ext uri="{FF2B5EF4-FFF2-40B4-BE49-F238E27FC236}">
                <a16:creationId xmlns:a16="http://schemas.microsoft.com/office/drawing/2014/main" id="{58466C2A-9BC5-9D8C-B1F0-B3DA59B57140}"/>
              </a:ext>
            </a:extLst>
          </p:cNvPr>
          <p:cNvCxnSpPr>
            <a:cxnSpLocks/>
            <a:endCxn id="4" idx="1"/>
          </p:cNvCxnSpPr>
          <p:nvPr/>
        </p:nvCxnSpPr>
        <p:spPr>
          <a:xfrm flipV="1">
            <a:off x="6727488" y="1862175"/>
            <a:ext cx="686538" cy="870704"/>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19" name="Conector recto de flecha 18">
            <a:extLst>
              <a:ext uri="{FF2B5EF4-FFF2-40B4-BE49-F238E27FC236}">
                <a16:creationId xmlns:a16="http://schemas.microsoft.com/office/drawing/2014/main" id="{105BCB27-3292-61A2-FFDA-2974CF7C84A1}"/>
              </a:ext>
            </a:extLst>
          </p:cNvPr>
          <p:cNvCxnSpPr>
            <a:cxnSpLocks/>
          </p:cNvCxnSpPr>
          <p:nvPr/>
        </p:nvCxnSpPr>
        <p:spPr>
          <a:xfrm flipH="1">
            <a:off x="3555911" y="3834985"/>
            <a:ext cx="1176345" cy="792520"/>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20" name="Conector recto de flecha 19">
            <a:extLst>
              <a:ext uri="{FF2B5EF4-FFF2-40B4-BE49-F238E27FC236}">
                <a16:creationId xmlns:a16="http://schemas.microsoft.com/office/drawing/2014/main" id="{FC04D7DA-E075-C3B6-F68B-3A235C7B1CC5}"/>
              </a:ext>
            </a:extLst>
          </p:cNvPr>
          <p:cNvCxnSpPr>
            <a:cxnSpLocks/>
          </p:cNvCxnSpPr>
          <p:nvPr/>
        </p:nvCxnSpPr>
        <p:spPr>
          <a:xfrm flipV="1">
            <a:off x="6832985" y="3362836"/>
            <a:ext cx="1574188" cy="7600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23" name="Conector recto de flecha 22">
            <a:extLst>
              <a:ext uri="{FF2B5EF4-FFF2-40B4-BE49-F238E27FC236}">
                <a16:creationId xmlns:a16="http://schemas.microsoft.com/office/drawing/2014/main" id="{1CE2663C-0576-6C18-82CE-B5F801688773}"/>
              </a:ext>
            </a:extLst>
          </p:cNvPr>
          <p:cNvCxnSpPr>
            <a:cxnSpLocks/>
          </p:cNvCxnSpPr>
          <p:nvPr/>
        </p:nvCxnSpPr>
        <p:spPr>
          <a:xfrm>
            <a:off x="6727488" y="4553146"/>
            <a:ext cx="1005401" cy="40345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25" name="Conector recto de flecha 24">
            <a:extLst>
              <a:ext uri="{FF2B5EF4-FFF2-40B4-BE49-F238E27FC236}">
                <a16:creationId xmlns:a16="http://schemas.microsoft.com/office/drawing/2014/main" id="{1385E3D4-8788-B31E-4291-7C66EA60768B}"/>
              </a:ext>
            </a:extLst>
          </p:cNvPr>
          <p:cNvCxnSpPr>
            <a:cxnSpLocks/>
          </p:cNvCxnSpPr>
          <p:nvPr/>
        </p:nvCxnSpPr>
        <p:spPr>
          <a:xfrm flipV="1">
            <a:off x="6727488" y="5155950"/>
            <a:ext cx="1005401" cy="56444"/>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mc:AlternateContent xmlns:mc="http://schemas.openxmlformats.org/markup-compatibility/2006" xmlns:a14="http://schemas.microsoft.com/office/drawing/2010/main">
        <mc:Choice Requires="a14">
          <p:graphicFrame>
            <p:nvGraphicFramePr>
              <p:cNvPr id="4" name="Diagrama 3">
                <a:extLst>
                  <a:ext uri="{FF2B5EF4-FFF2-40B4-BE49-F238E27FC236}">
                    <a16:creationId xmlns:a16="http://schemas.microsoft.com/office/drawing/2014/main" id="{4637CF79-7598-4FB2-A32C-F1A923842628}"/>
                  </a:ext>
                </a:extLst>
              </p:cNvPr>
              <p:cNvGraphicFramePr/>
              <p:nvPr>
                <p:extLst>
                  <p:ext uri="{D42A27DB-BD31-4B8C-83A1-F6EECF244321}">
                    <p14:modId xmlns:p14="http://schemas.microsoft.com/office/powerpoint/2010/main" val="4181939775"/>
                  </p:ext>
                </p:extLst>
              </p:nvPr>
            </p:nvGraphicFramePr>
            <p:xfrm>
              <a:off x="7414026" y="1588671"/>
              <a:ext cx="4574117" cy="54700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mc:Choice>
        <mc:Fallback xmlns="">
          <p:graphicFrame>
            <p:nvGraphicFramePr>
              <p:cNvPr id="4" name="Diagrama 3">
                <a:extLst>
                  <a:ext uri="{FF2B5EF4-FFF2-40B4-BE49-F238E27FC236}">
                    <a16:creationId xmlns:a16="http://schemas.microsoft.com/office/drawing/2014/main" id="{4637CF79-7598-4FB2-A32C-F1A923842628}"/>
                  </a:ext>
                </a:extLst>
              </p:cNvPr>
              <p:cNvGraphicFramePr/>
              <p:nvPr>
                <p:extLst>
                  <p:ext uri="{D42A27DB-BD31-4B8C-83A1-F6EECF244321}">
                    <p14:modId xmlns:p14="http://schemas.microsoft.com/office/powerpoint/2010/main" val="4181939775"/>
                  </p:ext>
                </p:extLst>
              </p:nvPr>
            </p:nvGraphicFramePr>
            <p:xfrm>
              <a:off x="7414026" y="1588671"/>
              <a:ext cx="4574117" cy="547009"/>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mc:Fallback>
      </mc:AlternateContent>
      <p:pic>
        <p:nvPicPr>
          <p:cNvPr id="37" name="Imagen 36">
            <a:extLst>
              <a:ext uri="{FF2B5EF4-FFF2-40B4-BE49-F238E27FC236}">
                <a16:creationId xmlns:a16="http://schemas.microsoft.com/office/drawing/2014/main" id="{EDAF8C0B-70D1-D510-8099-AD112A76FC04}"/>
              </a:ext>
            </a:extLst>
          </p:cNvPr>
          <p:cNvPicPr>
            <a:picLocks noChangeAspect="1"/>
          </p:cNvPicPr>
          <p:nvPr/>
        </p:nvPicPr>
        <p:blipFill>
          <a:blip r:embed="rId16"/>
          <a:stretch>
            <a:fillRect/>
          </a:stretch>
        </p:blipFill>
        <p:spPr>
          <a:xfrm>
            <a:off x="1527633" y="1240799"/>
            <a:ext cx="1343025" cy="1009650"/>
          </a:xfrm>
          <a:prstGeom prst="rect">
            <a:avLst/>
          </a:prstGeom>
        </p:spPr>
      </p:pic>
      <mc:AlternateContent xmlns:mc="http://schemas.openxmlformats.org/markup-compatibility/2006" xmlns:a14="http://schemas.microsoft.com/office/drawing/2010/main">
        <mc:Choice Requires="a14">
          <p:graphicFrame>
            <p:nvGraphicFramePr>
              <p:cNvPr id="5" name="Diagrama 4">
                <a:extLst>
                  <a:ext uri="{FF2B5EF4-FFF2-40B4-BE49-F238E27FC236}">
                    <a16:creationId xmlns:a16="http://schemas.microsoft.com/office/drawing/2014/main" id="{E87071D1-475E-4EB7-A898-C640104CDABF}"/>
                  </a:ext>
                </a:extLst>
              </p:cNvPr>
              <p:cNvGraphicFramePr/>
              <p:nvPr>
                <p:extLst>
                  <p:ext uri="{D42A27DB-BD31-4B8C-83A1-F6EECF244321}">
                    <p14:modId xmlns:p14="http://schemas.microsoft.com/office/powerpoint/2010/main" val="3479989428"/>
                  </p:ext>
                </p:extLst>
              </p:nvPr>
            </p:nvGraphicFramePr>
            <p:xfrm>
              <a:off x="630075" y="2714476"/>
              <a:ext cx="2416513" cy="373628"/>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mc:Choice>
        <mc:Fallback xmlns="">
          <p:graphicFrame>
            <p:nvGraphicFramePr>
              <p:cNvPr id="5" name="Diagrama 4">
                <a:extLst>
                  <a:ext uri="{FF2B5EF4-FFF2-40B4-BE49-F238E27FC236}">
                    <a16:creationId xmlns:a16="http://schemas.microsoft.com/office/drawing/2014/main" id="{E87071D1-475E-4EB7-A898-C640104CDABF}"/>
                  </a:ext>
                </a:extLst>
              </p:cNvPr>
              <p:cNvGraphicFramePr/>
              <p:nvPr>
                <p:extLst>
                  <p:ext uri="{D42A27DB-BD31-4B8C-83A1-F6EECF244321}">
                    <p14:modId xmlns:p14="http://schemas.microsoft.com/office/powerpoint/2010/main" val="3479989428"/>
                  </p:ext>
                </p:extLst>
              </p:nvPr>
            </p:nvGraphicFramePr>
            <p:xfrm>
              <a:off x="630075" y="2714476"/>
              <a:ext cx="2416513" cy="373628"/>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mc:Fallback>
      </mc:AlternateContent>
      <p:pic>
        <p:nvPicPr>
          <p:cNvPr id="54" name="Imagen 53">
            <a:extLst>
              <a:ext uri="{FF2B5EF4-FFF2-40B4-BE49-F238E27FC236}">
                <a16:creationId xmlns:a16="http://schemas.microsoft.com/office/drawing/2014/main" id="{F0303A1D-8C0A-BC82-CC16-6551BD8E73DE}"/>
              </a:ext>
            </a:extLst>
          </p:cNvPr>
          <p:cNvPicPr/>
          <p:nvPr/>
        </p:nvPicPr>
        <p:blipFill rotWithShape="1">
          <a:blip r:embed="rId26"/>
          <a:srcRect t="17373" b="2893"/>
          <a:stretch/>
        </p:blipFill>
        <p:spPr bwMode="auto">
          <a:xfrm>
            <a:off x="7900152" y="4238185"/>
            <a:ext cx="3826792" cy="1488424"/>
          </a:xfrm>
          <a:prstGeom prst="rect">
            <a:avLst/>
          </a:prstGeom>
          <a:ln w="9525">
            <a:solidFill>
              <a:schemeClr val="tx1"/>
            </a:solidFill>
          </a:ln>
          <a:extLst>
            <a:ext uri="{53640926-AAD7-44D8-BBD7-CCE9431645EC}">
              <a14:shadowObscured xmlns:a14="http://schemas.microsoft.com/office/drawing/2010/main"/>
            </a:ext>
          </a:extLst>
        </p:spPr>
      </p:pic>
      <p:pic>
        <p:nvPicPr>
          <p:cNvPr id="56" name="Imagen 55">
            <a:extLst>
              <a:ext uri="{FF2B5EF4-FFF2-40B4-BE49-F238E27FC236}">
                <a16:creationId xmlns:a16="http://schemas.microsoft.com/office/drawing/2014/main" id="{190E3847-77B1-38D1-CB2F-A36F34B91834}"/>
              </a:ext>
            </a:extLst>
          </p:cNvPr>
          <p:cNvPicPr>
            <a:picLocks noChangeAspect="1"/>
          </p:cNvPicPr>
          <p:nvPr/>
        </p:nvPicPr>
        <p:blipFill>
          <a:blip r:embed="rId27"/>
          <a:stretch>
            <a:fillRect/>
          </a:stretch>
        </p:blipFill>
        <p:spPr>
          <a:xfrm>
            <a:off x="8656796" y="2508544"/>
            <a:ext cx="1972543" cy="1544868"/>
          </a:xfrm>
          <a:prstGeom prst="rect">
            <a:avLst/>
          </a:prstGeom>
          <a:ln w="6350">
            <a:solidFill>
              <a:schemeClr val="tx1"/>
            </a:solidFill>
          </a:ln>
        </p:spPr>
      </p:pic>
      <p:pic>
        <p:nvPicPr>
          <p:cNvPr id="60" name="Imagen 59">
            <a:extLst>
              <a:ext uri="{FF2B5EF4-FFF2-40B4-BE49-F238E27FC236}">
                <a16:creationId xmlns:a16="http://schemas.microsoft.com/office/drawing/2014/main" id="{54F0C7B1-BAB8-3CA2-7070-C1C31EF5F751}"/>
              </a:ext>
            </a:extLst>
          </p:cNvPr>
          <p:cNvPicPr>
            <a:picLocks noChangeAspect="1"/>
          </p:cNvPicPr>
          <p:nvPr/>
        </p:nvPicPr>
        <p:blipFill>
          <a:blip r:embed="rId28"/>
          <a:stretch>
            <a:fillRect/>
          </a:stretch>
        </p:blipFill>
        <p:spPr>
          <a:xfrm>
            <a:off x="576386" y="3769897"/>
            <a:ext cx="2979525" cy="2197270"/>
          </a:xfrm>
          <a:prstGeom prst="rect">
            <a:avLst/>
          </a:prstGeom>
          <a:ln w="6350">
            <a:solidFill>
              <a:schemeClr val="tx1"/>
            </a:solidFill>
          </a:ln>
        </p:spPr>
      </p:pic>
      <p:grpSp>
        <p:nvGrpSpPr>
          <p:cNvPr id="21" name="Grupo 20">
            <a:extLst>
              <a:ext uri="{FF2B5EF4-FFF2-40B4-BE49-F238E27FC236}">
                <a16:creationId xmlns:a16="http://schemas.microsoft.com/office/drawing/2014/main" id="{170C830E-2F3A-4FA4-894D-7DB9E4C93F8F}"/>
              </a:ext>
            </a:extLst>
          </p:cNvPr>
          <p:cNvGrpSpPr/>
          <p:nvPr/>
        </p:nvGrpSpPr>
        <p:grpSpPr>
          <a:xfrm>
            <a:off x="7170261" y="198292"/>
            <a:ext cx="4817882" cy="327600"/>
            <a:chOff x="0" y="67070"/>
            <a:chExt cx="4817882" cy="327600"/>
          </a:xfrm>
        </p:grpSpPr>
        <p:sp>
          <p:nvSpPr>
            <p:cNvPr id="22" name="Rectángulo: esquinas redondeadas 21">
              <a:extLst>
                <a:ext uri="{FF2B5EF4-FFF2-40B4-BE49-F238E27FC236}">
                  <a16:creationId xmlns:a16="http://schemas.microsoft.com/office/drawing/2014/main" id="{659BC5CD-F08F-400D-A975-2A4F223DE8D1}"/>
                </a:ext>
              </a:extLst>
            </p:cNvPr>
            <p:cNvSpPr/>
            <p:nvPr/>
          </p:nvSpPr>
          <p:spPr>
            <a:xfrm>
              <a:off x="0" y="67070"/>
              <a:ext cx="4817882" cy="327600"/>
            </a:xfrm>
            <a:prstGeom prst="roundRect">
              <a:avLst/>
            </a:pr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sp>
          <p:nvSpPr>
            <p:cNvPr id="24" name="Rectángulo: esquinas redondeadas 4">
              <a:extLst>
                <a:ext uri="{FF2B5EF4-FFF2-40B4-BE49-F238E27FC236}">
                  <a16:creationId xmlns:a16="http://schemas.microsoft.com/office/drawing/2014/main" id="{ECFD8793-9973-426F-A448-7080856B66C6}"/>
                </a:ext>
              </a:extLst>
            </p:cNvPr>
            <p:cNvSpPr txBox="1"/>
            <p:nvPr/>
          </p:nvSpPr>
          <p:spPr>
            <a:xfrm>
              <a:off x="15992" y="83062"/>
              <a:ext cx="4785898" cy="295616"/>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C" sz="1400" b="0" i="1" kern="1200"/>
                <a:t>Fase </a:t>
              </a:r>
              <a:r>
                <a:rPr lang="es-EC" sz="1400" i="1"/>
                <a:t>3</a:t>
              </a:r>
              <a:r>
                <a:rPr lang="es-EC" sz="1400" b="0" i="1" kern="1200"/>
                <a:t>: Áreas óptimas</a:t>
              </a:r>
              <a:endParaRPr lang="es-EC" sz="1400" kern="1200"/>
            </a:p>
          </p:txBody>
        </p:sp>
      </p:grpSp>
      <p:cxnSp>
        <p:nvCxnSpPr>
          <p:cNvPr id="18" name="Conector recto de flecha 17">
            <a:extLst>
              <a:ext uri="{FF2B5EF4-FFF2-40B4-BE49-F238E27FC236}">
                <a16:creationId xmlns:a16="http://schemas.microsoft.com/office/drawing/2014/main" id="{5B968D5A-E9A1-A8C0-08B6-4F16E2DB2FD4}"/>
              </a:ext>
            </a:extLst>
          </p:cNvPr>
          <p:cNvCxnSpPr>
            <a:cxnSpLocks/>
          </p:cNvCxnSpPr>
          <p:nvPr/>
        </p:nvCxnSpPr>
        <p:spPr>
          <a:xfrm flipH="1" flipV="1">
            <a:off x="3157979" y="2901291"/>
            <a:ext cx="1574277" cy="186812"/>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6" name="Conector recto de flecha 15">
            <a:extLst>
              <a:ext uri="{FF2B5EF4-FFF2-40B4-BE49-F238E27FC236}">
                <a16:creationId xmlns:a16="http://schemas.microsoft.com/office/drawing/2014/main" id="{C835675A-2B1B-FE79-F322-3B0556FF9978}"/>
              </a:ext>
            </a:extLst>
          </p:cNvPr>
          <p:cNvCxnSpPr>
            <a:cxnSpLocks/>
          </p:cNvCxnSpPr>
          <p:nvPr/>
        </p:nvCxnSpPr>
        <p:spPr>
          <a:xfrm flipH="1" flipV="1">
            <a:off x="3157980" y="1862175"/>
            <a:ext cx="1445963" cy="388274"/>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3937511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2">
            <a:extLst>
              <a:ext uri="{FF2B5EF4-FFF2-40B4-BE49-F238E27FC236}">
                <a16:creationId xmlns:a16="http://schemas.microsoft.com/office/drawing/2014/main" id="{FB3BFD64-6881-1E96-AE1A-7624FED9A6FE}"/>
              </a:ext>
            </a:extLst>
          </p:cNvPr>
          <p:cNvSpPr>
            <a:spLocks noGrp="1"/>
          </p:cNvSpPr>
          <p:nvPr>
            <p:ph type="title"/>
          </p:nvPr>
        </p:nvSpPr>
        <p:spPr>
          <a:xfrm>
            <a:off x="171451" y="95554"/>
            <a:ext cx="10972800" cy="645078"/>
          </a:xfrm>
        </p:spPr>
        <p:txBody>
          <a:bodyPr/>
          <a:lstStyle/>
          <a:p>
            <a:pPr algn="l"/>
            <a:r>
              <a:rPr lang="es-EC" sz="2800" i="0">
                <a:ln w="0"/>
                <a:solidFill>
                  <a:schemeClr val="tx1"/>
                </a:solidFill>
                <a:effectLst>
                  <a:outerShdw blurRad="38100" dist="19050" dir="2700000" algn="tl" rotWithShape="0">
                    <a:schemeClr val="dk1">
                      <a:alpha val="40000"/>
                    </a:schemeClr>
                  </a:outerShdw>
                </a:effectLst>
              </a:rPr>
              <a:t>METODOLOGÍA</a:t>
            </a:r>
          </a:p>
        </p:txBody>
      </p:sp>
      <p:graphicFrame>
        <p:nvGraphicFramePr>
          <p:cNvPr id="2" name="Diagrama 1">
            <a:extLst>
              <a:ext uri="{FF2B5EF4-FFF2-40B4-BE49-F238E27FC236}">
                <a16:creationId xmlns:a16="http://schemas.microsoft.com/office/drawing/2014/main" id="{176AAD98-06DB-4EF6-BB98-B7B420F04831}"/>
              </a:ext>
            </a:extLst>
          </p:cNvPr>
          <p:cNvGraphicFramePr/>
          <p:nvPr>
            <p:extLst>
              <p:ext uri="{D42A27DB-BD31-4B8C-83A1-F6EECF244321}">
                <p14:modId xmlns:p14="http://schemas.microsoft.com/office/powerpoint/2010/main" val="1974140447"/>
              </p:ext>
            </p:extLst>
          </p:nvPr>
        </p:nvGraphicFramePr>
        <p:xfrm>
          <a:off x="171451" y="743266"/>
          <a:ext cx="2560460" cy="3199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Imagen 9">
            <a:extLst>
              <a:ext uri="{FF2B5EF4-FFF2-40B4-BE49-F238E27FC236}">
                <a16:creationId xmlns:a16="http://schemas.microsoft.com/office/drawing/2014/main" id="{EA80CBBE-3AD1-F7FB-F6DF-C7D52225D22A}"/>
              </a:ext>
            </a:extLst>
          </p:cNvPr>
          <p:cNvPicPr>
            <a:picLocks noChangeAspect="1"/>
          </p:cNvPicPr>
          <p:nvPr/>
        </p:nvPicPr>
        <p:blipFill>
          <a:blip r:embed="rId7"/>
          <a:stretch>
            <a:fillRect/>
          </a:stretch>
        </p:blipFill>
        <p:spPr>
          <a:xfrm>
            <a:off x="1725326" y="-86127"/>
            <a:ext cx="7171187" cy="6858000"/>
          </a:xfrm>
          <a:prstGeom prst="rect">
            <a:avLst/>
          </a:prstGeom>
        </p:spPr>
      </p:pic>
      <p:graphicFrame>
        <p:nvGraphicFramePr>
          <p:cNvPr id="12" name="Tabla 11">
            <a:extLst>
              <a:ext uri="{FF2B5EF4-FFF2-40B4-BE49-F238E27FC236}">
                <a16:creationId xmlns:a16="http://schemas.microsoft.com/office/drawing/2014/main" id="{A83D8A71-1F0D-AD28-56E8-8E37FE62D7DB}"/>
              </a:ext>
            </a:extLst>
          </p:cNvPr>
          <p:cNvGraphicFramePr>
            <a:graphicFrameLocks noGrp="1"/>
          </p:cNvGraphicFramePr>
          <p:nvPr>
            <p:extLst>
              <p:ext uri="{D42A27DB-BD31-4B8C-83A1-F6EECF244321}">
                <p14:modId xmlns:p14="http://schemas.microsoft.com/office/powerpoint/2010/main" val="3547896866"/>
              </p:ext>
            </p:extLst>
          </p:nvPr>
        </p:nvGraphicFramePr>
        <p:xfrm>
          <a:off x="8862646" y="1530985"/>
          <a:ext cx="3047999" cy="1898015"/>
        </p:xfrm>
        <a:graphic>
          <a:graphicData uri="http://schemas.openxmlformats.org/drawingml/2006/table">
            <a:tbl>
              <a:tblPr>
                <a:tableStyleId>{5C22544A-7EE6-4342-B048-85BDC9FD1C3A}</a:tableStyleId>
              </a:tblPr>
              <a:tblGrid>
                <a:gridCol w="1040316">
                  <a:extLst>
                    <a:ext uri="{9D8B030D-6E8A-4147-A177-3AD203B41FA5}">
                      <a16:colId xmlns:a16="http://schemas.microsoft.com/office/drawing/2014/main" val="1272033206"/>
                    </a:ext>
                  </a:extLst>
                </a:gridCol>
                <a:gridCol w="1018114">
                  <a:extLst>
                    <a:ext uri="{9D8B030D-6E8A-4147-A177-3AD203B41FA5}">
                      <a16:colId xmlns:a16="http://schemas.microsoft.com/office/drawing/2014/main" val="1471676195"/>
                    </a:ext>
                  </a:extLst>
                </a:gridCol>
                <a:gridCol w="989569">
                  <a:extLst>
                    <a:ext uri="{9D8B030D-6E8A-4147-A177-3AD203B41FA5}">
                      <a16:colId xmlns:a16="http://schemas.microsoft.com/office/drawing/2014/main" val="3054779417"/>
                    </a:ext>
                  </a:extLst>
                </a:gridCol>
              </a:tblGrid>
              <a:tr h="190500">
                <a:tc gridSpan="3">
                  <a:txBody>
                    <a:bodyPr/>
                    <a:lstStyle/>
                    <a:p>
                      <a:pPr algn="ctr" fontAlgn="ctr"/>
                      <a:r>
                        <a:rPr lang="en-US" sz="1100" u="none" strike="noStrike">
                          <a:effectLst/>
                        </a:rPr>
                        <a:t>Decision</a:t>
                      </a:r>
                      <a:endParaRPr lang="en-US" sz="1100" b="1" i="0" u="none" strike="noStrike">
                        <a:solidFill>
                          <a:srgbClr val="000000"/>
                        </a:solidFill>
                        <a:effectLst/>
                        <a:latin typeface="Arial" panose="020B0604020202020204" pitchFamily="34" charset="0"/>
                      </a:endParaRPr>
                    </a:p>
                  </a:txBody>
                  <a:tcPr marL="9525" marR="9525" marT="9525" marB="0" anchor="ctr">
                    <a:solidFill>
                      <a:schemeClr val="accent3">
                        <a:lumMod val="60000"/>
                        <a:lumOff val="40000"/>
                      </a:schemeClr>
                    </a:solidFill>
                  </a:tcPr>
                </a:tc>
                <a:tc hMerge="1">
                  <a:txBody>
                    <a:bodyPr/>
                    <a:lstStyle/>
                    <a:p>
                      <a:endParaRPr lang="es-US"/>
                    </a:p>
                  </a:txBody>
                  <a:tcPr/>
                </a:tc>
                <a:tc hMerge="1">
                  <a:txBody>
                    <a:bodyPr/>
                    <a:lstStyle/>
                    <a:p>
                      <a:endParaRPr lang="es-US"/>
                    </a:p>
                  </a:txBody>
                  <a:tcPr/>
                </a:tc>
                <a:extLst>
                  <a:ext uri="{0D108BD9-81ED-4DB2-BD59-A6C34878D82A}">
                    <a16:rowId xmlns:a16="http://schemas.microsoft.com/office/drawing/2014/main" val="2595209249"/>
                  </a:ext>
                </a:extLst>
              </a:tr>
              <a:tr h="564515">
                <a:tc>
                  <a:txBody>
                    <a:bodyPr/>
                    <a:lstStyle/>
                    <a:p>
                      <a:pPr algn="ctr" fontAlgn="ctr"/>
                      <a:r>
                        <a:rPr lang="es-ES" sz="1100" u="none" strike="noStrike" noProof="0" dirty="0">
                          <a:effectLst/>
                        </a:rPr>
                        <a:t>Parcelas</a:t>
                      </a:r>
                      <a:endParaRPr lang="es-ES" sz="1100" b="1" i="0" u="none" strike="noStrike" noProof="0" dirty="0">
                        <a:solidFill>
                          <a:srgbClr val="000000"/>
                        </a:solidFill>
                        <a:effectLst/>
                        <a:latin typeface="Arial" panose="020B0604020202020204" pitchFamily="34" charset="0"/>
                      </a:endParaRPr>
                    </a:p>
                  </a:txBody>
                  <a:tcPr marL="9525" marR="9525" marT="9525" marB="0" anchor="ctr">
                    <a:solidFill>
                      <a:schemeClr val="accent3">
                        <a:lumMod val="60000"/>
                        <a:lumOff val="40000"/>
                      </a:schemeClr>
                    </a:solidFill>
                  </a:tcPr>
                </a:tc>
                <a:tc>
                  <a:txBody>
                    <a:bodyPr/>
                    <a:lstStyle/>
                    <a:p>
                      <a:pPr algn="ctr" fontAlgn="ctr"/>
                      <a:r>
                        <a:rPr lang="es-ES" sz="1100" u="none" strike="noStrike" noProof="0" dirty="0">
                          <a:effectLst/>
                        </a:rPr>
                        <a:t>Aproximación</a:t>
                      </a:r>
                      <a:r>
                        <a:rPr lang="en-US" sz="1100" u="none" strike="noStrike" dirty="0">
                          <a:effectLst/>
                        </a:rPr>
                        <a:t> Final</a:t>
                      </a:r>
                      <a:endParaRPr lang="en-US" sz="1100" b="1" i="0" u="none" strike="noStrike" dirty="0">
                        <a:solidFill>
                          <a:srgbClr val="000000"/>
                        </a:solidFill>
                        <a:effectLst/>
                        <a:latin typeface="Arial" panose="020B0604020202020204" pitchFamily="34" charset="0"/>
                      </a:endParaRPr>
                    </a:p>
                  </a:txBody>
                  <a:tcPr marL="9525" marR="9525" marT="9525" marB="0" anchor="ctr">
                    <a:solidFill>
                      <a:schemeClr val="accent3">
                        <a:lumMod val="60000"/>
                        <a:lumOff val="40000"/>
                      </a:schemeClr>
                    </a:solidFill>
                  </a:tcPr>
                </a:tc>
                <a:tc>
                  <a:txBody>
                    <a:bodyPr/>
                    <a:lstStyle/>
                    <a:p>
                      <a:pPr algn="ctr" fontAlgn="ctr"/>
                      <a:r>
                        <a:rPr lang="en-US" sz="1100" u="none" strike="noStrike">
                          <a:effectLst/>
                        </a:rPr>
                        <a:t>Orden</a:t>
                      </a:r>
                      <a:endParaRPr lang="en-US" sz="1100" b="1" i="0" u="none" strike="noStrike">
                        <a:solidFill>
                          <a:srgbClr val="000000"/>
                        </a:solidFill>
                        <a:effectLst/>
                        <a:latin typeface="Arial" panose="020B0604020202020204" pitchFamily="34" charset="0"/>
                      </a:endParaRPr>
                    </a:p>
                  </a:txBody>
                  <a:tcPr marL="9525" marR="9525" marT="9525" marB="0" anchor="ctr">
                    <a:solidFill>
                      <a:schemeClr val="accent3">
                        <a:lumMod val="60000"/>
                        <a:lumOff val="40000"/>
                      </a:schemeClr>
                    </a:solidFill>
                  </a:tcPr>
                </a:tc>
                <a:extLst>
                  <a:ext uri="{0D108BD9-81ED-4DB2-BD59-A6C34878D82A}">
                    <a16:rowId xmlns:a16="http://schemas.microsoft.com/office/drawing/2014/main" val="2101398378"/>
                  </a:ext>
                </a:extLst>
              </a:tr>
              <a:tr h="190500">
                <a:tc>
                  <a:txBody>
                    <a:bodyPr/>
                    <a:lstStyle/>
                    <a:p>
                      <a:pPr algn="ctr" fontAlgn="ctr"/>
                      <a:r>
                        <a:rPr lang="en-US" sz="1100" u="none" strike="noStrike">
                          <a:effectLst/>
                        </a:rPr>
                        <a:t>1</a:t>
                      </a:r>
                      <a:endParaRPr lang="en-US" sz="11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n-US" sz="1100" u="none" strike="noStrike">
                          <a:effectLst/>
                        </a:rPr>
                        <a:t>0.277</a:t>
                      </a:r>
                      <a:endParaRPr lang="en-US" sz="11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n-US" sz="1100" u="none" strike="noStrike">
                          <a:effectLst/>
                        </a:rPr>
                        <a:t>1</a:t>
                      </a:r>
                      <a:endParaRPr lang="en-US" sz="1100" b="0" i="0" u="none" strike="noStrike">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638077592"/>
                  </a:ext>
                </a:extLst>
              </a:tr>
              <a:tr h="190500">
                <a:tc>
                  <a:txBody>
                    <a:bodyPr/>
                    <a:lstStyle/>
                    <a:p>
                      <a:pPr algn="ctr" fontAlgn="ctr"/>
                      <a:r>
                        <a:rPr lang="en-US" sz="1100" u="none" strike="noStrike">
                          <a:effectLst/>
                        </a:rPr>
                        <a:t>2</a:t>
                      </a:r>
                      <a:endParaRPr lang="en-US" sz="11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n-US" sz="1100" u="none" strike="noStrike">
                          <a:effectLst/>
                        </a:rPr>
                        <a:t>0.190</a:t>
                      </a:r>
                      <a:endParaRPr lang="en-US" sz="11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n-US" sz="1100" u="none" strike="noStrike">
                          <a:effectLst/>
                        </a:rPr>
                        <a:t>4</a:t>
                      </a:r>
                      <a:endParaRPr lang="en-US" sz="1100" b="0" i="0" u="none" strike="noStrike">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106328519"/>
                  </a:ext>
                </a:extLst>
              </a:tr>
              <a:tr h="190500">
                <a:tc>
                  <a:txBody>
                    <a:bodyPr/>
                    <a:lstStyle/>
                    <a:p>
                      <a:pPr algn="ctr" fontAlgn="ctr"/>
                      <a:r>
                        <a:rPr lang="en-US" sz="1100" u="none" strike="noStrike">
                          <a:effectLst/>
                        </a:rPr>
                        <a:t>3</a:t>
                      </a:r>
                      <a:endParaRPr lang="en-US" sz="11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n-US" sz="1100" u="none" strike="noStrike">
                          <a:effectLst/>
                        </a:rPr>
                        <a:t>0.218</a:t>
                      </a:r>
                      <a:endParaRPr lang="en-US" sz="11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n-US" sz="1100" u="none" strike="noStrike">
                          <a:effectLst/>
                        </a:rPr>
                        <a:t>3</a:t>
                      </a:r>
                      <a:endParaRPr lang="en-US" sz="1100" b="0" i="0" u="none" strike="noStrike">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2475913728"/>
                  </a:ext>
                </a:extLst>
              </a:tr>
              <a:tr h="190500">
                <a:tc>
                  <a:txBody>
                    <a:bodyPr/>
                    <a:lstStyle/>
                    <a:p>
                      <a:pPr algn="ctr" fontAlgn="ctr"/>
                      <a:r>
                        <a:rPr lang="en-US" sz="1100" u="none" strike="noStrike">
                          <a:effectLst/>
                        </a:rPr>
                        <a:t>4</a:t>
                      </a:r>
                      <a:endParaRPr lang="en-US" sz="11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n-US" sz="1100" u="none" strike="noStrike">
                          <a:effectLst/>
                        </a:rPr>
                        <a:t>0.166</a:t>
                      </a:r>
                      <a:endParaRPr lang="en-US" sz="11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n-US" sz="1100" u="none" strike="noStrike">
                          <a:effectLst/>
                        </a:rPr>
                        <a:t>5</a:t>
                      </a:r>
                      <a:endParaRPr lang="en-US" sz="1100" b="0" i="0" u="none" strike="noStrike">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292075242"/>
                  </a:ext>
                </a:extLst>
              </a:tr>
              <a:tr h="190500">
                <a:tc>
                  <a:txBody>
                    <a:bodyPr/>
                    <a:lstStyle/>
                    <a:p>
                      <a:pPr algn="ctr" fontAlgn="ctr"/>
                      <a:r>
                        <a:rPr lang="en-US" sz="1100" u="none" strike="noStrike">
                          <a:effectLst/>
                        </a:rPr>
                        <a:t>5</a:t>
                      </a:r>
                      <a:endParaRPr lang="en-US" sz="11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n-US" sz="1100" u="none" strike="noStrike">
                          <a:effectLst/>
                        </a:rPr>
                        <a:t>0.165</a:t>
                      </a:r>
                      <a:endParaRPr lang="en-US" sz="11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n-US" sz="1100" u="none" strike="noStrike">
                          <a:effectLst/>
                        </a:rPr>
                        <a:t>6</a:t>
                      </a:r>
                      <a:endParaRPr lang="en-US" sz="1100" b="0" i="0" u="none" strike="noStrike">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989509809"/>
                  </a:ext>
                </a:extLst>
              </a:tr>
              <a:tr h="190500">
                <a:tc>
                  <a:txBody>
                    <a:bodyPr/>
                    <a:lstStyle/>
                    <a:p>
                      <a:pPr algn="ctr" fontAlgn="ctr"/>
                      <a:r>
                        <a:rPr lang="en-US" sz="1100" u="none" strike="noStrike">
                          <a:effectLst/>
                        </a:rPr>
                        <a:t>6</a:t>
                      </a:r>
                      <a:endParaRPr lang="en-US" sz="11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n-US" sz="1100" u="none" strike="noStrike">
                          <a:effectLst/>
                        </a:rPr>
                        <a:t>0.263</a:t>
                      </a:r>
                      <a:endParaRPr lang="en-US" sz="11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n-US" sz="1100" u="none" strike="noStrike" dirty="0">
                          <a:effectLst/>
                        </a:rPr>
                        <a:t>2</a:t>
                      </a:r>
                      <a:endParaRPr lang="en-US" sz="11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2773789294"/>
                  </a:ext>
                </a:extLst>
              </a:tr>
            </a:tbl>
          </a:graphicData>
        </a:graphic>
      </p:graphicFrame>
      <p:cxnSp>
        <p:nvCxnSpPr>
          <p:cNvPr id="14" name="Conector: curvado 13">
            <a:extLst>
              <a:ext uri="{FF2B5EF4-FFF2-40B4-BE49-F238E27FC236}">
                <a16:creationId xmlns:a16="http://schemas.microsoft.com/office/drawing/2014/main" id="{5A3E8862-C5C4-8557-63FE-095FE28E9C73}"/>
              </a:ext>
            </a:extLst>
          </p:cNvPr>
          <p:cNvCxnSpPr>
            <a:cxnSpLocks/>
            <a:endCxn id="12" idx="2"/>
          </p:cNvCxnSpPr>
          <p:nvPr/>
        </p:nvCxnSpPr>
        <p:spPr>
          <a:xfrm rot="5400000" flipH="1" flipV="1">
            <a:off x="8866879" y="3458634"/>
            <a:ext cx="1549400" cy="1490132"/>
          </a:xfrm>
          <a:prstGeom prst="curvedConnector3">
            <a:avLst/>
          </a:prstGeom>
          <a:ln>
            <a:tailEnd type="triangle"/>
          </a:ln>
        </p:spPr>
        <p:style>
          <a:lnRef idx="1">
            <a:schemeClr val="accent5"/>
          </a:lnRef>
          <a:fillRef idx="0">
            <a:schemeClr val="accent5"/>
          </a:fillRef>
          <a:effectRef idx="0">
            <a:schemeClr val="accent5"/>
          </a:effectRef>
          <a:fontRef idx="minor">
            <a:schemeClr val="tx1"/>
          </a:fontRef>
        </p:style>
      </p:cxnSp>
      <p:grpSp>
        <p:nvGrpSpPr>
          <p:cNvPr id="8" name="Grupo 7">
            <a:extLst>
              <a:ext uri="{FF2B5EF4-FFF2-40B4-BE49-F238E27FC236}">
                <a16:creationId xmlns:a16="http://schemas.microsoft.com/office/drawing/2014/main" id="{2A812FB5-70AF-4FCB-830E-7D04015C7CFF}"/>
              </a:ext>
            </a:extLst>
          </p:cNvPr>
          <p:cNvGrpSpPr/>
          <p:nvPr/>
        </p:nvGrpSpPr>
        <p:grpSpPr>
          <a:xfrm>
            <a:off x="7170261" y="198292"/>
            <a:ext cx="4817882" cy="327600"/>
            <a:chOff x="0" y="67070"/>
            <a:chExt cx="4817882" cy="327600"/>
          </a:xfrm>
        </p:grpSpPr>
        <p:sp>
          <p:nvSpPr>
            <p:cNvPr id="9" name="Rectángulo: esquinas redondeadas 8">
              <a:extLst>
                <a:ext uri="{FF2B5EF4-FFF2-40B4-BE49-F238E27FC236}">
                  <a16:creationId xmlns:a16="http://schemas.microsoft.com/office/drawing/2014/main" id="{9AAAABC1-9FF8-476A-98D7-227CBA40DF03}"/>
                </a:ext>
              </a:extLst>
            </p:cNvPr>
            <p:cNvSpPr/>
            <p:nvPr/>
          </p:nvSpPr>
          <p:spPr>
            <a:xfrm>
              <a:off x="0" y="67070"/>
              <a:ext cx="4817882" cy="327600"/>
            </a:xfrm>
            <a:prstGeom prst="roundRect">
              <a:avLst/>
            </a:pr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sp>
          <p:nvSpPr>
            <p:cNvPr id="13" name="Rectángulo: esquinas redondeadas 4">
              <a:extLst>
                <a:ext uri="{FF2B5EF4-FFF2-40B4-BE49-F238E27FC236}">
                  <a16:creationId xmlns:a16="http://schemas.microsoft.com/office/drawing/2014/main" id="{2002A7AE-0F46-48C0-8C1B-E4440F09AD0D}"/>
                </a:ext>
              </a:extLst>
            </p:cNvPr>
            <p:cNvSpPr txBox="1"/>
            <p:nvPr/>
          </p:nvSpPr>
          <p:spPr>
            <a:xfrm>
              <a:off x="15992" y="83062"/>
              <a:ext cx="4785898" cy="295616"/>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C" sz="1400" b="0" i="1" kern="1200"/>
                <a:t>Fase </a:t>
              </a:r>
              <a:r>
                <a:rPr lang="es-EC" sz="1400" i="1"/>
                <a:t>3</a:t>
              </a:r>
              <a:r>
                <a:rPr lang="es-EC" sz="1400" b="0" i="1" kern="1200"/>
                <a:t>: Áreas óptimas</a:t>
              </a:r>
              <a:endParaRPr lang="es-EC" sz="1400" kern="1200"/>
            </a:p>
          </p:txBody>
        </p:sp>
      </p:grpSp>
    </p:spTree>
    <p:extLst>
      <p:ext uri="{BB962C8B-B14F-4D97-AF65-F5344CB8AC3E}">
        <p14:creationId xmlns:p14="http://schemas.microsoft.com/office/powerpoint/2010/main" val="36369799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2">
            <a:extLst>
              <a:ext uri="{FF2B5EF4-FFF2-40B4-BE49-F238E27FC236}">
                <a16:creationId xmlns:a16="http://schemas.microsoft.com/office/drawing/2014/main" id="{C304EC81-D3B1-8750-EF4B-50CB4CE4F454}"/>
              </a:ext>
            </a:extLst>
          </p:cNvPr>
          <p:cNvSpPr txBox="1">
            <a:spLocks/>
          </p:cNvSpPr>
          <p:nvPr/>
        </p:nvSpPr>
        <p:spPr>
          <a:xfrm>
            <a:off x="356068" y="58978"/>
            <a:ext cx="2792485" cy="645078"/>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z="2800" i="0" kern="0">
                <a:ln w="0"/>
                <a:solidFill>
                  <a:schemeClr val="tx1"/>
                </a:solidFill>
                <a:effectLst>
                  <a:outerShdw blurRad="38100" dist="19050" dir="2700000" algn="tl" rotWithShape="0">
                    <a:schemeClr val="dk1">
                      <a:alpha val="40000"/>
                    </a:schemeClr>
                  </a:outerShdw>
                </a:effectLst>
              </a:rPr>
              <a:t>RESULTADOS</a:t>
            </a:r>
          </a:p>
        </p:txBody>
      </p:sp>
      <p:sp>
        <p:nvSpPr>
          <p:cNvPr id="6" name="CuadroTexto 5">
            <a:extLst>
              <a:ext uri="{FF2B5EF4-FFF2-40B4-BE49-F238E27FC236}">
                <a16:creationId xmlns:a16="http://schemas.microsoft.com/office/drawing/2014/main" id="{E0CC0679-519B-3C4B-E870-A9F4D3ADEB1C}"/>
              </a:ext>
            </a:extLst>
          </p:cNvPr>
          <p:cNvSpPr txBox="1"/>
          <p:nvPr/>
        </p:nvSpPr>
        <p:spPr>
          <a:xfrm>
            <a:off x="605677" y="995506"/>
            <a:ext cx="5271248" cy="467629"/>
          </a:xfrm>
          <a:prstGeom prst="rect">
            <a:avLst/>
          </a:prstGeom>
          <a:noFill/>
        </p:spPr>
        <p:txBody>
          <a:bodyPr wrap="square">
            <a:spAutoFit/>
          </a:bodyPr>
          <a:lstStyle/>
          <a:p>
            <a:pPr>
              <a:lnSpc>
                <a:spcPct val="107000"/>
              </a:lnSpc>
              <a:spcBef>
                <a:spcPts val="200"/>
              </a:spcBef>
            </a:pPr>
            <a:r>
              <a:rPr lang="es-EC" sz="2400" i="1">
                <a:effectLst/>
                <a:latin typeface="Arial" panose="020B0604020202020204" pitchFamily="34" charset="0"/>
                <a:ea typeface="Times New Roman" panose="02020603050405020304" pitchFamily="18" charset="0"/>
                <a:cs typeface="Times New Roman" panose="02020603050405020304" pitchFamily="18" charset="0"/>
              </a:rPr>
              <a:t>Modelo de análisis espacial inicial</a:t>
            </a:r>
            <a:endParaRPr lang="es-EC" sz="2400" i="1">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7" name="CuadroTexto 6">
            <a:extLst>
              <a:ext uri="{FF2B5EF4-FFF2-40B4-BE49-F238E27FC236}">
                <a16:creationId xmlns:a16="http://schemas.microsoft.com/office/drawing/2014/main" id="{A987382E-BD7C-E5BC-E8A0-FD0A399C8E69}"/>
              </a:ext>
            </a:extLst>
          </p:cNvPr>
          <p:cNvSpPr txBox="1"/>
          <p:nvPr/>
        </p:nvSpPr>
        <p:spPr>
          <a:xfrm>
            <a:off x="7549662" y="949891"/>
            <a:ext cx="5271248" cy="467629"/>
          </a:xfrm>
          <a:prstGeom prst="rect">
            <a:avLst/>
          </a:prstGeom>
          <a:noFill/>
        </p:spPr>
        <p:txBody>
          <a:bodyPr wrap="square">
            <a:spAutoFit/>
          </a:bodyPr>
          <a:lstStyle/>
          <a:p>
            <a:pPr>
              <a:lnSpc>
                <a:spcPct val="107000"/>
              </a:lnSpc>
              <a:spcBef>
                <a:spcPts val="200"/>
              </a:spcBef>
            </a:pPr>
            <a:r>
              <a:rPr lang="es-EC" sz="2400" i="1" dirty="0">
                <a:effectLst/>
                <a:latin typeface="Arial" panose="020B0604020202020204" pitchFamily="34" charset="0"/>
                <a:ea typeface="Times New Roman" panose="02020603050405020304" pitchFamily="18" charset="0"/>
                <a:cs typeface="Times New Roman" panose="02020603050405020304" pitchFamily="18" charset="0"/>
              </a:rPr>
              <a:t>Geodatabase</a:t>
            </a:r>
            <a:endParaRPr lang="es-EC" sz="2400" i="1" dirty="0">
              <a:effectLst/>
              <a:latin typeface="Calibri Light" panose="020F0302020204030204" pitchFamily="34" charset="0"/>
              <a:ea typeface="Times New Roman" panose="02020603050405020304" pitchFamily="18" charset="0"/>
              <a:cs typeface="Times New Roman" panose="02020603050405020304" pitchFamily="18" charset="0"/>
            </a:endParaRPr>
          </a:p>
        </p:txBody>
      </p:sp>
      <p:pic>
        <p:nvPicPr>
          <p:cNvPr id="3" name="Imagen 2">
            <a:extLst>
              <a:ext uri="{FF2B5EF4-FFF2-40B4-BE49-F238E27FC236}">
                <a16:creationId xmlns:a16="http://schemas.microsoft.com/office/drawing/2014/main" id="{FA88D964-8DDA-3558-1680-A0BA40EE49FE}"/>
              </a:ext>
            </a:extLst>
          </p:cNvPr>
          <p:cNvPicPr>
            <a:picLocks noChangeAspect="1"/>
          </p:cNvPicPr>
          <p:nvPr/>
        </p:nvPicPr>
        <p:blipFill>
          <a:blip r:embed="rId2"/>
          <a:stretch>
            <a:fillRect/>
          </a:stretch>
        </p:blipFill>
        <p:spPr>
          <a:xfrm>
            <a:off x="6420464" y="1417520"/>
            <a:ext cx="4228774" cy="2107003"/>
          </a:xfrm>
          <a:prstGeom prst="rect">
            <a:avLst/>
          </a:prstGeom>
          <a:ln>
            <a:noFill/>
          </a:ln>
          <a:effectLst>
            <a:outerShdw blurRad="292100" dist="139700" dir="2700000" algn="tl" rotWithShape="0">
              <a:srgbClr val="333333">
                <a:alpha val="65000"/>
              </a:srgbClr>
            </a:outerShdw>
          </a:effectLst>
        </p:spPr>
      </p:pic>
      <p:pic>
        <p:nvPicPr>
          <p:cNvPr id="10" name="Imagen 9">
            <a:extLst>
              <a:ext uri="{FF2B5EF4-FFF2-40B4-BE49-F238E27FC236}">
                <a16:creationId xmlns:a16="http://schemas.microsoft.com/office/drawing/2014/main" id="{176E62A9-2209-D3A8-B61A-F68ABC0B9014}"/>
              </a:ext>
            </a:extLst>
          </p:cNvPr>
          <p:cNvPicPr>
            <a:picLocks noChangeAspect="1"/>
          </p:cNvPicPr>
          <p:nvPr/>
        </p:nvPicPr>
        <p:blipFill>
          <a:blip r:embed="rId3"/>
          <a:stretch>
            <a:fillRect/>
          </a:stretch>
        </p:blipFill>
        <p:spPr>
          <a:xfrm>
            <a:off x="1101455" y="1656957"/>
            <a:ext cx="3716352" cy="4011301"/>
          </a:xfrm>
          <a:prstGeom prst="rect">
            <a:avLst/>
          </a:prstGeom>
          <a:ln>
            <a:noFill/>
          </a:ln>
          <a:effectLst>
            <a:outerShdw blurRad="292100" dist="139700" dir="2700000" algn="tl" rotWithShape="0">
              <a:srgbClr val="333333">
                <a:alpha val="65000"/>
              </a:srgbClr>
            </a:outerShdw>
          </a:effectLst>
        </p:spPr>
      </p:pic>
      <p:pic>
        <p:nvPicPr>
          <p:cNvPr id="12" name="Imagen 11">
            <a:extLst>
              <a:ext uri="{FF2B5EF4-FFF2-40B4-BE49-F238E27FC236}">
                <a16:creationId xmlns:a16="http://schemas.microsoft.com/office/drawing/2014/main" id="{D4D90357-632E-B24B-3F80-24A91A369408}"/>
              </a:ext>
            </a:extLst>
          </p:cNvPr>
          <p:cNvPicPr>
            <a:picLocks noChangeAspect="1"/>
          </p:cNvPicPr>
          <p:nvPr/>
        </p:nvPicPr>
        <p:blipFill>
          <a:blip r:embed="rId4"/>
          <a:stretch>
            <a:fillRect/>
          </a:stretch>
        </p:blipFill>
        <p:spPr>
          <a:xfrm>
            <a:off x="6382869" y="3702784"/>
            <a:ext cx="4266369" cy="21070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323439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a 5">
            <a:extLst>
              <a:ext uri="{FF2B5EF4-FFF2-40B4-BE49-F238E27FC236}">
                <a16:creationId xmlns:a16="http://schemas.microsoft.com/office/drawing/2014/main" id="{1DEBAB1A-047F-4C3C-ADCE-628CB19D5394}"/>
              </a:ext>
            </a:extLst>
          </p:cNvPr>
          <p:cNvGraphicFramePr/>
          <p:nvPr>
            <p:extLst>
              <p:ext uri="{D42A27DB-BD31-4B8C-83A1-F6EECF244321}">
                <p14:modId xmlns:p14="http://schemas.microsoft.com/office/powerpoint/2010/main" val="2632995787"/>
              </p:ext>
            </p:extLst>
          </p:nvPr>
        </p:nvGraphicFramePr>
        <p:xfrm>
          <a:off x="850769" y="2767280"/>
          <a:ext cx="10216298" cy="13234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711509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2">
            <a:extLst>
              <a:ext uri="{FF2B5EF4-FFF2-40B4-BE49-F238E27FC236}">
                <a16:creationId xmlns:a16="http://schemas.microsoft.com/office/drawing/2014/main" id="{C304EC81-D3B1-8750-EF4B-50CB4CE4F454}"/>
              </a:ext>
            </a:extLst>
          </p:cNvPr>
          <p:cNvSpPr txBox="1">
            <a:spLocks/>
          </p:cNvSpPr>
          <p:nvPr/>
        </p:nvSpPr>
        <p:spPr>
          <a:xfrm>
            <a:off x="356068" y="58978"/>
            <a:ext cx="2792485" cy="645078"/>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z="2800" i="0" kern="0" dirty="0">
                <a:ln w="0"/>
                <a:solidFill>
                  <a:schemeClr val="tx1"/>
                </a:solidFill>
                <a:effectLst>
                  <a:outerShdw blurRad="38100" dist="19050" dir="2700000" algn="tl" rotWithShape="0">
                    <a:schemeClr val="dk1">
                      <a:alpha val="40000"/>
                    </a:schemeClr>
                  </a:outerShdw>
                </a:effectLst>
              </a:rPr>
              <a:t>RESULTADOS</a:t>
            </a:r>
          </a:p>
        </p:txBody>
      </p:sp>
      <p:pic>
        <p:nvPicPr>
          <p:cNvPr id="3" name="Imagen 2" descr="Mapa&#10;&#10;Descripción generada automáticamente">
            <a:extLst>
              <a:ext uri="{FF2B5EF4-FFF2-40B4-BE49-F238E27FC236}">
                <a16:creationId xmlns:a16="http://schemas.microsoft.com/office/drawing/2014/main" id="{C35E95EC-20CF-B19A-B264-A7F71ECBDCA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56068" y="704056"/>
            <a:ext cx="3335805" cy="2576326"/>
          </a:xfrm>
          <a:prstGeom prst="rect">
            <a:avLst/>
          </a:prstGeom>
        </p:spPr>
      </p:pic>
      <p:pic>
        <p:nvPicPr>
          <p:cNvPr id="11" name="Imagen 10" descr="Mapa&#10;&#10;Descripción generada automáticamente">
            <a:extLst>
              <a:ext uri="{FF2B5EF4-FFF2-40B4-BE49-F238E27FC236}">
                <a16:creationId xmlns:a16="http://schemas.microsoft.com/office/drawing/2014/main" id="{D9B81562-1FE2-360A-0152-6947743000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999" y="1470434"/>
            <a:ext cx="3934240" cy="3038512"/>
          </a:xfrm>
          <a:prstGeom prst="rect">
            <a:avLst/>
          </a:prstGeom>
        </p:spPr>
      </p:pic>
      <p:pic>
        <p:nvPicPr>
          <p:cNvPr id="12" name="Imagen 11" descr="Mapa&#10;&#10;Descripción generada automáticamente">
            <a:extLst>
              <a:ext uri="{FF2B5EF4-FFF2-40B4-BE49-F238E27FC236}">
                <a16:creationId xmlns:a16="http://schemas.microsoft.com/office/drawing/2014/main" id="{479E6349-7C8C-91A8-F676-CA63BAF903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0834" y="2527504"/>
            <a:ext cx="3934240" cy="3038512"/>
          </a:xfrm>
          <a:prstGeom prst="rect">
            <a:avLst/>
          </a:prstGeom>
        </p:spPr>
      </p:pic>
      <p:pic>
        <p:nvPicPr>
          <p:cNvPr id="13" name="Imagen 12" descr="Mapa&#10;&#10;Descripción generada automáticamente">
            <a:extLst>
              <a:ext uri="{FF2B5EF4-FFF2-40B4-BE49-F238E27FC236}">
                <a16:creationId xmlns:a16="http://schemas.microsoft.com/office/drawing/2014/main" id="{3F400931-4D8F-F826-E15A-4822BA795F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4838" y="1046861"/>
            <a:ext cx="5495670" cy="3885658"/>
          </a:xfrm>
          <a:prstGeom prst="rect">
            <a:avLst/>
          </a:prstGeom>
        </p:spPr>
      </p:pic>
      <p:cxnSp>
        <p:nvCxnSpPr>
          <p:cNvPr id="15" name="Conector: curvado 14">
            <a:extLst>
              <a:ext uri="{FF2B5EF4-FFF2-40B4-BE49-F238E27FC236}">
                <a16:creationId xmlns:a16="http://schemas.microsoft.com/office/drawing/2014/main" id="{27645D12-F156-5DCE-5EA3-07FA00C84DBB}"/>
              </a:ext>
            </a:extLst>
          </p:cNvPr>
          <p:cNvCxnSpPr/>
          <p:nvPr/>
        </p:nvCxnSpPr>
        <p:spPr>
          <a:xfrm>
            <a:off x="5351104" y="2525892"/>
            <a:ext cx="1083734" cy="463798"/>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5003416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2">
            <a:extLst>
              <a:ext uri="{FF2B5EF4-FFF2-40B4-BE49-F238E27FC236}">
                <a16:creationId xmlns:a16="http://schemas.microsoft.com/office/drawing/2014/main" id="{B5D64271-8465-1053-385A-3D6A67C3C8A8}"/>
              </a:ext>
            </a:extLst>
          </p:cNvPr>
          <p:cNvSpPr txBox="1">
            <a:spLocks/>
          </p:cNvSpPr>
          <p:nvPr/>
        </p:nvSpPr>
        <p:spPr>
          <a:xfrm>
            <a:off x="162614" y="56560"/>
            <a:ext cx="10972800" cy="645078"/>
          </a:xfrm>
          <a:prstGeom prst="rect">
            <a:avLst/>
          </a:prstGeom>
        </p:spPr>
        <p:txBody>
          <a:bodyPr anchor="ct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z="2800" i="0" kern="0">
                <a:ln w="0"/>
                <a:solidFill>
                  <a:schemeClr val="tx1"/>
                </a:solidFill>
                <a:effectLst>
                  <a:outerShdw blurRad="38100" dist="19050" dir="2700000" algn="tl" rotWithShape="0">
                    <a:schemeClr val="dk1">
                      <a:alpha val="40000"/>
                    </a:schemeClr>
                  </a:outerShdw>
                </a:effectLst>
              </a:rPr>
              <a:t>RESULTADOS</a:t>
            </a:r>
          </a:p>
        </p:txBody>
      </p:sp>
      <p:pic>
        <p:nvPicPr>
          <p:cNvPr id="12" name="Imagen 11">
            <a:extLst>
              <a:ext uri="{FF2B5EF4-FFF2-40B4-BE49-F238E27FC236}">
                <a16:creationId xmlns:a16="http://schemas.microsoft.com/office/drawing/2014/main" id="{EB8F78BA-CEF8-4A1A-A377-FBF62915620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203" y="602476"/>
            <a:ext cx="5818696" cy="4524865"/>
          </a:xfrm>
          <a:prstGeom prst="rect">
            <a:avLst/>
          </a:prstGeom>
          <a:noFill/>
          <a:ln>
            <a:noFill/>
          </a:ln>
        </p:spPr>
      </p:pic>
      <p:pic>
        <p:nvPicPr>
          <p:cNvPr id="13" name="Imagen 12">
            <a:extLst>
              <a:ext uri="{FF2B5EF4-FFF2-40B4-BE49-F238E27FC236}">
                <a16:creationId xmlns:a16="http://schemas.microsoft.com/office/drawing/2014/main" id="{156585D1-E692-4D5B-87AD-B9732EFF3456}"/>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89397" y="602475"/>
            <a:ext cx="6248400" cy="4524865"/>
          </a:xfrm>
          <a:prstGeom prst="rect">
            <a:avLst/>
          </a:prstGeom>
          <a:noFill/>
          <a:ln>
            <a:noFill/>
          </a:ln>
        </p:spPr>
      </p:pic>
      <p:pic>
        <p:nvPicPr>
          <p:cNvPr id="6" name="Imagen 5">
            <a:extLst>
              <a:ext uri="{FF2B5EF4-FFF2-40B4-BE49-F238E27FC236}">
                <a16:creationId xmlns:a16="http://schemas.microsoft.com/office/drawing/2014/main" id="{17A7CBEE-954F-4172-8858-D64044239C90}"/>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990192"/>
            <a:ext cx="5960098" cy="4524863"/>
          </a:xfrm>
          <a:prstGeom prst="rect">
            <a:avLst/>
          </a:prstGeom>
          <a:noFill/>
          <a:ln>
            <a:noFill/>
          </a:ln>
        </p:spPr>
      </p:pic>
      <p:pic>
        <p:nvPicPr>
          <p:cNvPr id="7" name="Imagen 6">
            <a:extLst>
              <a:ext uri="{FF2B5EF4-FFF2-40B4-BE49-F238E27FC236}">
                <a16:creationId xmlns:a16="http://schemas.microsoft.com/office/drawing/2014/main" id="{449099C5-DEA1-4D01-8CD8-0F8152161A22}"/>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27102" y="990191"/>
            <a:ext cx="6154132" cy="4524864"/>
          </a:xfrm>
          <a:prstGeom prst="rect">
            <a:avLst/>
          </a:prstGeom>
          <a:noFill/>
          <a:ln>
            <a:noFill/>
          </a:ln>
        </p:spPr>
      </p:pic>
      <p:pic>
        <p:nvPicPr>
          <p:cNvPr id="8" name="Imagen 7">
            <a:extLst>
              <a:ext uri="{FF2B5EF4-FFF2-40B4-BE49-F238E27FC236}">
                <a16:creationId xmlns:a16="http://schemas.microsoft.com/office/drawing/2014/main" id="{B5F50AF0-2D86-4C7B-BE77-C288CFC19D31}"/>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292" y="1376491"/>
            <a:ext cx="5943600" cy="4526280"/>
          </a:xfrm>
          <a:prstGeom prst="rect">
            <a:avLst/>
          </a:prstGeom>
          <a:noFill/>
          <a:ln>
            <a:noFill/>
          </a:ln>
        </p:spPr>
      </p:pic>
      <p:pic>
        <p:nvPicPr>
          <p:cNvPr id="9" name="Imagen 8">
            <a:extLst>
              <a:ext uri="{FF2B5EF4-FFF2-40B4-BE49-F238E27FC236}">
                <a16:creationId xmlns:a16="http://schemas.microsoft.com/office/drawing/2014/main" id="{5365815D-F942-4233-B331-B2CD6361F572}"/>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41797" y="1376491"/>
            <a:ext cx="5943600" cy="4526280"/>
          </a:xfrm>
          <a:prstGeom prst="rect">
            <a:avLst/>
          </a:prstGeom>
          <a:noFill/>
          <a:ln>
            <a:noFill/>
          </a:ln>
        </p:spPr>
      </p:pic>
      <p:pic>
        <p:nvPicPr>
          <p:cNvPr id="11" name="Imagen 10">
            <a:extLst>
              <a:ext uri="{FF2B5EF4-FFF2-40B4-BE49-F238E27FC236}">
                <a16:creationId xmlns:a16="http://schemas.microsoft.com/office/drawing/2014/main" id="{11AA293A-A2E9-4B5D-98B2-260C62A03ACE}"/>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3628" y="1750229"/>
            <a:ext cx="6052372" cy="4282925"/>
          </a:xfrm>
          <a:prstGeom prst="rect">
            <a:avLst/>
          </a:prstGeom>
        </p:spPr>
      </p:pic>
      <p:pic>
        <p:nvPicPr>
          <p:cNvPr id="14" name="Imagen 13">
            <a:extLst>
              <a:ext uri="{FF2B5EF4-FFF2-40B4-BE49-F238E27FC236}">
                <a16:creationId xmlns:a16="http://schemas.microsoft.com/office/drawing/2014/main" id="{5A13DC37-C3AD-4DF3-86DF-C12D805990F4}"/>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51221" y="1750228"/>
            <a:ext cx="5905893" cy="4282925"/>
          </a:xfrm>
          <a:prstGeom prst="rect">
            <a:avLst/>
          </a:prstGeom>
          <a:noFill/>
          <a:ln>
            <a:noFill/>
          </a:ln>
        </p:spPr>
      </p:pic>
      <p:pic>
        <p:nvPicPr>
          <p:cNvPr id="15" name="Imagen 14">
            <a:extLst>
              <a:ext uri="{FF2B5EF4-FFF2-40B4-BE49-F238E27FC236}">
                <a16:creationId xmlns:a16="http://schemas.microsoft.com/office/drawing/2014/main" id="{164D2B15-3248-4A64-A1DE-51389912B3BE}"/>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3386" y="2128099"/>
            <a:ext cx="5943600" cy="4526280"/>
          </a:xfrm>
          <a:prstGeom prst="rect">
            <a:avLst/>
          </a:prstGeom>
          <a:noFill/>
          <a:ln>
            <a:noFill/>
          </a:ln>
        </p:spPr>
      </p:pic>
      <p:pic>
        <p:nvPicPr>
          <p:cNvPr id="16" name="Imagen 15">
            <a:extLst>
              <a:ext uri="{FF2B5EF4-FFF2-40B4-BE49-F238E27FC236}">
                <a16:creationId xmlns:a16="http://schemas.microsoft.com/office/drawing/2014/main" id="{9AE48979-6332-426D-9E32-01E9B8C19E00}"/>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093484" y="2128099"/>
            <a:ext cx="5943600" cy="4526280"/>
          </a:xfrm>
          <a:prstGeom prst="rect">
            <a:avLst/>
          </a:prstGeom>
          <a:noFill/>
          <a:ln>
            <a:noFill/>
          </a:ln>
        </p:spPr>
      </p:pic>
      <p:graphicFrame>
        <p:nvGraphicFramePr>
          <p:cNvPr id="5" name="Diagrama 4">
            <a:extLst>
              <a:ext uri="{FF2B5EF4-FFF2-40B4-BE49-F238E27FC236}">
                <a16:creationId xmlns:a16="http://schemas.microsoft.com/office/drawing/2014/main" id="{7CC48D89-21EF-4E92-873E-FC4178D792D7}"/>
              </a:ext>
            </a:extLst>
          </p:cNvPr>
          <p:cNvGraphicFramePr/>
          <p:nvPr/>
        </p:nvGraphicFramePr>
        <p:xfrm>
          <a:off x="10134284" y="102760"/>
          <a:ext cx="1502321" cy="369332"/>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20" name="Diagrama 19">
            <a:extLst>
              <a:ext uri="{FF2B5EF4-FFF2-40B4-BE49-F238E27FC236}">
                <a16:creationId xmlns:a16="http://schemas.microsoft.com/office/drawing/2014/main" id="{18C38810-FC46-45ED-842D-0340CDD84BB8}"/>
              </a:ext>
            </a:extLst>
          </p:cNvPr>
          <p:cNvGraphicFramePr/>
          <p:nvPr>
            <p:extLst>
              <p:ext uri="{D42A27DB-BD31-4B8C-83A1-F6EECF244321}">
                <p14:modId xmlns:p14="http://schemas.microsoft.com/office/powerpoint/2010/main" val="1100525733"/>
              </p:ext>
            </p:extLst>
          </p:nvPr>
        </p:nvGraphicFramePr>
        <p:xfrm>
          <a:off x="3069814" y="88866"/>
          <a:ext cx="6094428" cy="369332"/>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Tree>
    <p:extLst>
      <p:ext uri="{BB962C8B-B14F-4D97-AF65-F5344CB8AC3E}">
        <p14:creationId xmlns:p14="http://schemas.microsoft.com/office/powerpoint/2010/main" val="3498271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5"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2000"/>
                                        <p:tgtEl>
                                          <p:spTgt spid="13"/>
                                        </p:tgtEl>
                                      </p:cBhvr>
                                    </p:animEffect>
                                    <p:anim calcmode="lin" valueType="num">
                                      <p:cBhvr>
                                        <p:cTn id="19" dur="2000" fill="hold"/>
                                        <p:tgtEl>
                                          <p:spTgt spid="13"/>
                                        </p:tgtEl>
                                        <p:attrNameLst>
                                          <p:attrName>ppt_w</p:attrName>
                                        </p:attrNameLst>
                                      </p:cBhvr>
                                      <p:tavLst>
                                        <p:tav tm="0" fmla="#ppt_w*sin(2.5*pi*$)">
                                          <p:val>
                                            <p:fltVal val="0"/>
                                          </p:val>
                                        </p:tav>
                                        <p:tav tm="100000">
                                          <p:val>
                                            <p:fltVal val="1"/>
                                          </p:val>
                                        </p:tav>
                                      </p:tavLst>
                                    </p:anim>
                                    <p:anim calcmode="lin" valueType="num">
                                      <p:cBhvr>
                                        <p:cTn id="20" dur="2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heel(1)">
                                      <p:cBhvr>
                                        <p:cTn id="25" dur="20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1000" fill="hold"/>
                                        <p:tgtEl>
                                          <p:spTgt spid="7"/>
                                        </p:tgtEl>
                                        <p:attrNameLst>
                                          <p:attrName>ppt_w</p:attrName>
                                        </p:attrNameLst>
                                      </p:cBhvr>
                                      <p:tavLst>
                                        <p:tav tm="0">
                                          <p:val>
                                            <p:fltVal val="0"/>
                                          </p:val>
                                        </p:tav>
                                        <p:tav tm="100000">
                                          <p:val>
                                            <p:strVal val="#ppt_w"/>
                                          </p:val>
                                        </p:tav>
                                      </p:tavLst>
                                    </p:anim>
                                    <p:anim calcmode="lin" valueType="num">
                                      <p:cBhvr>
                                        <p:cTn id="31" dur="1000" fill="hold"/>
                                        <p:tgtEl>
                                          <p:spTgt spid="7"/>
                                        </p:tgtEl>
                                        <p:attrNameLst>
                                          <p:attrName>ppt_h</p:attrName>
                                        </p:attrNameLst>
                                      </p:cBhvr>
                                      <p:tavLst>
                                        <p:tav tm="0">
                                          <p:val>
                                            <p:fltVal val="0"/>
                                          </p:val>
                                        </p:tav>
                                        <p:tav tm="100000">
                                          <p:val>
                                            <p:strVal val="#ppt_h"/>
                                          </p:val>
                                        </p:tav>
                                      </p:tavLst>
                                    </p:anim>
                                    <p:anim calcmode="lin" valueType="num">
                                      <p:cBhvr>
                                        <p:cTn id="32" dur="1000" fill="hold"/>
                                        <p:tgtEl>
                                          <p:spTgt spid="7"/>
                                        </p:tgtEl>
                                        <p:attrNameLst>
                                          <p:attrName>style.rotation</p:attrName>
                                        </p:attrNameLst>
                                      </p:cBhvr>
                                      <p:tavLst>
                                        <p:tav tm="0">
                                          <p:val>
                                            <p:fltVal val="90"/>
                                          </p:val>
                                        </p:tav>
                                        <p:tav tm="100000">
                                          <p:val>
                                            <p:fltVal val="0"/>
                                          </p:val>
                                        </p:tav>
                                      </p:tavLst>
                                    </p:anim>
                                    <p:animEffect transition="in" filter="fade">
                                      <p:cBhvr>
                                        <p:cTn id="33" dur="10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500" fill="hold"/>
                                        <p:tgtEl>
                                          <p:spTgt spid="6"/>
                                        </p:tgtEl>
                                        <p:attrNameLst>
                                          <p:attrName>ppt_w</p:attrName>
                                        </p:attrNameLst>
                                      </p:cBhvr>
                                      <p:tavLst>
                                        <p:tav tm="0">
                                          <p:val>
                                            <p:fltVal val="0"/>
                                          </p:val>
                                        </p:tav>
                                        <p:tav tm="100000">
                                          <p:val>
                                            <p:strVal val="#ppt_w"/>
                                          </p:val>
                                        </p:tav>
                                      </p:tavLst>
                                    </p:anim>
                                    <p:anim calcmode="lin" valueType="num">
                                      <p:cBhvr>
                                        <p:cTn id="39" dur="500" fill="hold"/>
                                        <p:tgtEl>
                                          <p:spTgt spid="6"/>
                                        </p:tgtEl>
                                        <p:attrNameLst>
                                          <p:attrName>ppt_h</p:attrName>
                                        </p:attrNameLst>
                                      </p:cBhvr>
                                      <p:tavLst>
                                        <p:tav tm="0">
                                          <p:val>
                                            <p:fltVal val="0"/>
                                          </p:val>
                                        </p:tav>
                                        <p:tav tm="100000">
                                          <p:val>
                                            <p:strVal val="#ppt_h"/>
                                          </p:val>
                                        </p:tav>
                                      </p:tavLst>
                                    </p:anim>
                                    <p:animEffect transition="in" filter="fade">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26" presetClass="entr" presetSubtype="0"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wipe(down)">
                                      <p:cBhvr>
                                        <p:cTn id="45" dur="580">
                                          <p:stCondLst>
                                            <p:cond delay="0"/>
                                          </p:stCondLst>
                                        </p:cTn>
                                        <p:tgtEl>
                                          <p:spTgt spid="9"/>
                                        </p:tgtEl>
                                      </p:cBhvr>
                                    </p:animEffect>
                                    <p:anim calcmode="lin" valueType="num">
                                      <p:cBhvr>
                                        <p:cTn id="4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51" dur="26">
                                          <p:stCondLst>
                                            <p:cond delay="650"/>
                                          </p:stCondLst>
                                        </p:cTn>
                                        <p:tgtEl>
                                          <p:spTgt spid="9"/>
                                        </p:tgtEl>
                                      </p:cBhvr>
                                      <p:to x="100000" y="60000"/>
                                    </p:animScale>
                                    <p:animScale>
                                      <p:cBhvr>
                                        <p:cTn id="52" dur="166" decel="50000">
                                          <p:stCondLst>
                                            <p:cond delay="676"/>
                                          </p:stCondLst>
                                        </p:cTn>
                                        <p:tgtEl>
                                          <p:spTgt spid="9"/>
                                        </p:tgtEl>
                                      </p:cBhvr>
                                      <p:to x="100000" y="100000"/>
                                    </p:animScale>
                                    <p:animScale>
                                      <p:cBhvr>
                                        <p:cTn id="53" dur="26">
                                          <p:stCondLst>
                                            <p:cond delay="1312"/>
                                          </p:stCondLst>
                                        </p:cTn>
                                        <p:tgtEl>
                                          <p:spTgt spid="9"/>
                                        </p:tgtEl>
                                      </p:cBhvr>
                                      <p:to x="100000" y="80000"/>
                                    </p:animScale>
                                    <p:animScale>
                                      <p:cBhvr>
                                        <p:cTn id="54" dur="166" decel="50000">
                                          <p:stCondLst>
                                            <p:cond delay="1338"/>
                                          </p:stCondLst>
                                        </p:cTn>
                                        <p:tgtEl>
                                          <p:spTgt spid="9"/>
                                        </p:tgtEl>
                                      </p:cBhvr>
                                      <p:to x="100000" y="100000"/>
                                    </p:animScale>
                                    <p:animScale>
                                      <p:cBhvr>
                                        <p:cTn id="55" dur="26">
                                          <p:stCondLst>
                                            <p:cond delay="1642"/>
                                          </p:stCondLst>
                                        </p:cTn>
                                        <p:tgtEl>
                                          <p:spTgt spid="9"/>
                                        </p:tgtEl>
                                      </p:cBhvr>
                                      <p:to x="100000" y="90000"/>
                                    </p:animScale>
                                    <p:animScale>
                                      <p:cBhvr>
                                        <p:cTn id="56" dur="166" decel="50000">
                                          <p:stCondLst>
                                            <p:cond delay="1668"/>
                                          </p:stCondLst>
                                        </p:cTn>
                                        <p:tgtEl>
                                          <p:spTgt spid="9"/>
                                        </p:tgtEl>
                                      </p:cBhvr>
                                      <p:to x="100000" y="100000"/>
                                    </p:animScale>
                                    <p:animScale>
                                      <p:cBhvr>
                                        <p:cTn id="57" dur="26">
                                          <p:stCondLst>
                                            <p:cond delay="1808"/>
                                          </p:stCondLst>
                                        </p:cTn>
                                        <p:tgtEl>
                                          <p:spTgt spid="9"/>
                                        </p:tgtEl>
                                      </p:cBhvr>
                                      <p:to x="100000" y="95000"/>
                                    </p:animScale>
                                    <p:animScale>
                                      <p:cBhvr>
                                        <p:cTn id="58" dur="166" decel="50000">
                                          <p:stCondLst>
                                            <p:cond delay="1834"/>
                                          </p:stCondLst>
                                        </p:cTn>
                                        <p:tgtEl>
                                          <p:spTgt spid="9"/>
                                        </p:tgtEl>
                                      </p:cBhvr>
                                      <p:to x="100000" y="100000"/>
                                    </p:animScale>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1000"/>
                                        <p:tgtEl>
                                          <p:spTgt spid="8"/>
                                        </p:tgtEl>
                                      </p:cBhvr>
                                    </p:animEffect>
                                    <p:anim calcmode="lin" valueType="num">
                                      <p:cBhvr>
                                        <p:cTn id="64" dur="1000" fill="hold"/>
                                        <p:tgtEl>
                                          <p:spTgt spid="8"/>
                                        </p:tgtEl>
                                        <p:attrNameLst>
                                          <p:attrName>ppt_x</p:attrName>
                                        </p:attrNameLst>
                                      </p:cBhvr>
                                      <p:tavLst>
                                        <p:tav tm="0">
                                          <p:val>
                                            <p:strVal val="#ppt_x"/>
                                          </p:val>
                                        </p:tav>
                                        <p:tav tm="100000">
                                          <p:val>
                                            <p:strVal val="#ppt_x"/>
                                          </p:val>
                                        </p:tav>
                                      </p:tavLst>
                                    </p:anim>
                                    <p:anim calcmode="lin" valueType="num">
                                      <p:cBhvr>
                                        <p:cTn id="6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nodeType="click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randombar(horizontal)">
                                      <p:cBhvr>
                                        <p:cTn id="70" dur="500"/>
                                        <p:tgtEl>
                                          <p:spTgt spid="14"/>
                                        </p:tgtEl>
                                      </p:cBhvr>
                                    </p:animEffect>
                                  </p:childTnLst>
                                </p:cTn>
                              </p:par>
                            </p:childTnLst>
                          </p:cTn>
                        </p:par>
                      </p:childTnLst>
                    </p:cTn>
                  </p:par>
                  <p:par>
                    <p:cTn id="71" fill="hold">
                      <p:stCondLst>
                        <p:cond delay="indefinite"/>
                      </p:stCondLst>
                      <p:childTnLst>
                        <p:par>
                          <p:cTn id="72" fill="hold">
                            <p:stCondLst>
                              <p:cond delay="0"/>
                            </p:stCondLst>
                            <p:childTnLst>
                              <p:par>
                                <p:cTn id="73" presetID="6" presetClass="entr" presetSubtype="16" fill="hold" nodeType="clickEffect">
                                  <p:stCondLst>
                                    <p:cond delay="0"/>
                                  </p:stCondLst>
                                  <p:childTnLst>
                                    <p:set>
                                      <p:cBhvr>
                                        <p:cTn id="74" dur="1" fill="hold">
                                          <p:stCondLst>
                                            <p:cond delay="0"/>
                                          </p:stCondLst>
                                        </p:cTn>
                                        <p:tgtEl>
                                          <p:spTgt spid="11"/>
                                        </p:tgtEl>
                                        <p:attrNameLst>
                                          <p:attrName>style.visibility</p:attrName>
                                        </p:attrNameLst>
                                      </p:cBhvr>
                                      <p:to>
                                        <p:strVal val="visible"/>
                                      </p:to>
                                    </p:set>
                                    <p:animEffect transition="in" filter="circle(in)">
                                      <p:cBhvr>
                                        <p:cTn id="75" dur="2000"/>
                                        <p:tgtEl>
                                          <p:spTgt spid="11"/>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nodeType="clickEffect">
                                  <p:stCondLst>
                                    <p:cond delay="0"/>
                                  </p:stCondLst>
                                  <p:childTnLst>
                                    <p:set>
                                      <p:cBhvr>
                                        <p:cTn id="79" dur="1" fill="hold">
                                          <p:stCondLst>
                                            <p:cond delay="0"/>
                                          </p:stCondLst>
                                        </p:cTn>
                                        <p:tgtEl>
                                          <p:spTgt spid="16"/>
                                        </p:tgtEl>
                                        <p:attrNameLst>
                                          <p:attrName>style.visibility</p:attrName>
                                        </p:attrNameLst>
                                      </p:cBhvr>
                                      <p:to>
                                        <p:strVal val="visible"/>
                                      </p:to>
                                    </p:set>
                                    <p:animEffect transition="in" filter="wipe(down)">
                                      <p:cBhvr>
                                        <p:cTn id="80" dur="500"/>
                                        <p:tgtEl>
                                          <p:spTgt spid="16"/>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15"/>
                                        </p:tgtEl>
                                        <p:attrNameLst>
                                          <p:attrName>style.visibility</p:attrName>
                                        </p:attrNameLst>
                                      </p:cBhvr>
                                      <p:to>
                                        <p:strVal val="visible"/>
                                      </p:to>
                                    </p:set>
                                    <p:animEffect transition="in" filter="fade">
                                      <p:cBhvr>
                                        <p:cTn id="8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20"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333082" y="0"/>
            <a:ext cx="3557048" cy="645078"/>
          </a:xfrm>
        </p:spPr>
        <p:txBody>
          <a:bodyPr anchor="ctr"/>
          <a:lstStyle/>
          <a:p>
            <a:r>
              <a:rPr lang="es-EC" sz="2800" i="0">
                <a:ln w="0"/>
                <a:solidFill>
                  <a:schemeClr val="tx1"/>
                </a:solidFill>
                <a:effectLst>
                  <a:outerShdw blurRad="38100" dist="19050" dir="2700000" algn="tl" rotWithShape="0">
                    <a:schemeClr val="dk1">
                      <a:alpha val="40000"/>
                    </a:schemeClr>
                  </a:outerShdw>
                </a:effectLst>
              </a:rPr>
              <a:t>ANTECEDENTES</a:t>
            </a:r>
          </a:p>
        </p:txBody>
      </p:sp>
      <p:graphicFrame>
        <p:nvGraphicFramePr>
          <p:cNvPr id="20" name="Diagrama 19">
            <a:extLst>
              <a:ext uri="{FF2B5EF4-FFF2-40B4-BE49-F238E27FC236}">
                <a16:creationId xmlns:a16="http://schemas.microsoft.com/office/drawing/2014/main" id="{F14191B0-6B50-41B8-9794-32790DBC497C}"/>
              </a:ext>
            </a:extLst>
          </p:cNvPr>
          <p:cNvGraphicFramePr/>
          <p:nvPr>
            <p:extLst>
              <p:ext uri="{D42A27DB-BD31-4B8C-83A1-F6EECF244321}">
                <p14:modId xmlns:p14="http://schemas.microsoft.com/office/powerpoint/2010/main" val="2812320133"/>
              </p:ext>
            </p:extLst>
          </p:nvPr>
        </p:nvGraphicFramePr>
        <p:xfrm>
          <a:off x="3049578" y="498364"/>
          <a:ext cx="5200359" cy="4005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098" name="Picture 2" descr="Preocupados: contaminación del agua a causa de la minería | iAgua">
            <a:extLst>
              <a:ext uri="{FF2B5EF4-FFF2-40B4-BE49-F238E27FC236}">
                <a16:creationId xmlns:a16="http://schemas.microsoft.com/office/drawing/2014/main" id="{8753FC5B-09BF-4471-84FF-EB02C7CDA27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884" y="4314499"/>
            <a:ext cx="3482168" cy="1906901"/>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12">
            <a:extLst>
              <a:ext uri="{FF2B5EF4-FFF2-40B4-BE49-F238E27FC236}">
                <a16:creationId xmlns:a16="http://schemas.microsoft.com/office/drawing/2014/main" id="{57D904C5-2FB2-4426-99D0-5AD5D845B649}"/>
              </a:ext>
            </a:extLst>
          </p:cNvPr>
          <p:cNvPicPr>
            <a:picLocks noChangeAspect="1"/>
          </p:cNvPicPr>
          <p:nvPr/>
        </p:nvPicPr>
        <p:blipFill>
          <a:blip r:embed="rId8"/>
          <a:stretch>
            <a:fillRect/>
          </a:stretch>
        </p:blipFill>
        <p:spPr>
          <a:xfrm>
            <a:off x="52884" y="921482"/>
            <a:ext cx="6234884" cy="3393017"/>
          </a:xfrm>
          <a:prstGeom prst="rect">
            <a:avLst/>
          </a:prstGeom>
        </p:spPr>
      </p:pic>
      <p:sp>
        <p:nvSpPr>
          <p:cNvPr id="14" name="Flecha: doblada 13">
            <a:extLst>
              <a:ext uri="{FF2B5EF4-FFF2-40B4-BE49-F238E27FC236}">
                <a16:creationId xmlns:a16="http://schemas.microsoft.com/office/drawing/2014/main" id="{8DB56A3B-91F1-4F42-9682-32F8483B1E44}"/>
              </a:ext>
            </a:extLst>
          </p:cNvPr>
          <p:cNvSpPr/>
          <p:nvPr/>
        </p:nvSpPr>
        <p:spPr>
          <a:xfrm>
            <a:off x="5991304" y="983299"/>
            <a:ext cx="1849655" cy="868680"/>
          </a:xfrm>
          <a:prstGeom prst="bent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s-EC">
              <a:solidFill>
                <a:schemeClr val="tx1"/>
              </a:solidFill>
            </a:endParaRPr>
          </a:p>
        </p:txBody>
      </p:sp>
      <p:pic>
        <p:nvPicPr>
          <p:cNvPr id="16" name="Imagen 15">
            <a:extLst>
              <a:ext uri="{FF2B5EF4-FFF2-40B4-BE49-F238E27FC236}">
                <a16:creationId xmlns:a16="http://schemas.microsoft.com/office/drawing/2014/main" id="{7F07A6A1-A87E-47D1-8122-E8DE6FD5CBE0}"/>
              </a:ext>
            </a:extLst>
          </p:cNvPr>
          <p:cNvPicPr>
            <a:picLocks noChangeAspect="1"/>
          </p:cNvPicPr>
          <p:nvPr/>
        </p:nvPicPr>
        <p:blipFill>
          <a:blip r:embed="rId9"/>
          <a:stretch>
            <a:fillRect/>
          </a:stretch>
        </p:blipFill>
        <p:spPr>
          <a:xfrm>
            <a:off x="6578420" y="1516911"/>
            <a:ext cx="5616102" cy="3169888"/>
          </a:xfrm>
          <a:prstGeom prst="rect">
            <a:avLst/>
          </a:prstGeom>
        </p:spPr>
      </p:pic>
      <p:graphicFrame>
        <p:nvGraphicFramePr>
          <p:cNvPr id="21" name="Diagrama 20">
            <a:extLst>
              <a:ext uri="{FF2B5EF4-FFF2-40B4-BE49-F238E27FC236}">
                <a16:creationId xmlns:a16="http://schemas.microsoft.com/office/drawing/2014/main" id="{4F985C2A-4829-416C-BCBB-51491C5B5FFC}"/>
              </a:ext>
            </a:extLst>
          </p:cNvPr>
          <p:cNvGraphicFramePr/>
          <p:nvPr/>
        </p:nvGraphicFramePr>
        <p:xfrm>
          <a:off x="7967180" y="967567"/>
          <a:ext cx="3969130" cy="52322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10" name="Imagen 9">
            <a:extLst>
              <a:ext uri="{FF2B5EF4-FFF2-40B4-BE49-F238E27FC236}">
                <a16:creationId xmlns:a16="http://schemas.microsoft.com/office/drawing/2014/main" id="{99EE9854-E4D2-4B2A-907B-4D07C97B63AB}"/>
              </a:ext>
            </a:extLst>
          </p:cNvPr>
          <p:cNvPicPr>
            <a:picLocks noChangeAspect="1"/>
          </p:cNvPicPr>
          <p:nvPr/>
        </p:nvPicPr>
        <p:blipFill>
          <a:blip r:embed="rId15"/>
          <a:stretch>
            <a:fillRect/>
          </a:stretch>
        </p:blipFill>
        <p:spPr>
          <a:xfrm>
            <a:off x="3535052" y="3799604"/>
            <a:ext cx="4597762" cy="2499754"/>
          </a:xfrm>
          <a:prstGeom prst="rect">
            <a:avLst/>
          </a:prstGeom>
        </p:spPr>
      </p:pic>
      <p:graphicFrame>
        <p:nvGraphicFramePr>
          <p:cNvPr id="23" name="Diagrama 22">
            <a:extLst>
              <a:ext uri="{FF2B5EF4-FFF2-40B4-BE49-F238E27FC236}">
                <a16:creationId xmlns:a16="http://schemas.microsoft.com/office/drawing/2014/main" id="{8F00FBA4-324F-47B5-9B43-8F7E52917D20}"/>
              </a:ext>
            </a:extLst>
          </p:cNvPr>
          <p:cNvGraphicFramePr/>
          <p:nvPr>
            <p:extLst>
              <p:ext uri="{D42A27DB-BD31-4B8C-83A1-F6EECF244321}">
                <p14:modId xmlns:p14="http://schemas.microsoft.com/office/powerpoint/2010/main" val="569163555"/>
              </p:ext>
            </p:extLst>
          </p:nvPr>
        </p:nvGraphicFramePr>
        <p:xfrm>
          <a:off x="8916668" y="4932645"/>
          <a:ext cx="3105716" cy="788626"/>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sp>
        <p:nvSpPr>
          <p:cNvPr id="19" name="Flecha: a la derecha 18">
            <a:extLst>
              <a:ext uri="{FF2B5EF4-FFF2-40B4-BE49-F238E27FC236}">
                <a16:creationId xmlns:a16="http://schemas.microsoft.com/office/drawing/2014/main" id="{28A14298-4F70-41A7-808E-7C80610877E7}"/>
              </a:ext>
            </a:extLst>
          </p:cNvPr>
          <p:cNvSpPr/>
          <p:nvPr/>
        </p:nvSpPr>
        <p:spPr>
          <a:xfrm>
            <a:off x="8054992" y="5049481"/>
            <a:ext cx="978408" cy="484632"/>
          </a:xfrm>
          <a:prstGeom prst="right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s-EC"/>
          </a:p>
        </p:txBody>
      </p:sp>
      <p:graphicFrame>
        <p:nvGraphicFramePr>
          <p:cNvPr id="12" name="Diagrama 11">
            <a:extLst>
              <a:ext uri="{FF2B5EF4-FFF2-40B4-BE49-F238E27FC236}">
                <a16:creationId xmlns:a16="http://schemas.microsoft.com/office/drawing/2014/main" id="{3656EAD8-1A83-4C7B-A7EB-9E9866F30EC0}"/>
              </a:ext>
            </a:extLst>
          </p:cNvPr>
          <p:cNvGraphicFramePr/>
          <p:nvPr>
            <p:extLst>
              <p:ext uri="{D42A27DB-BD31-4B8C-83A1-F6EECF244321}">
                <p14:modId xmlns:p14="http://schemas.microsoft.com/office/powerpoint/2010/main" val="3009627312"/>
              </p:ext>
            </p:extLst>
          </p:nvPr>
        </p:nvGraphicFramePr>
        <p:xfrm>
          <a:off x="192213" y="6420497"/>
          <a:ext cx="1825123" cy="315798"/>
        </p:xfrm>
        <a:graphic>
          <a:graphicData uri="http://schemas.openxmlformats.org/drawingml/2006/diagram">
            <dgm:relIds xmlns:dgm="http://schemas.openxmlformats.org/drawingml/2006/diagram" xmlns:r="http://schemas.openxmlformats.org/officeDocument/2006/relationships" r:dm="rId21" r:lo="rId22" r:qs="rId23" r:cs="rId24"/>
          </a:graphicData>
        </a:graphic>
      </p:graphicFrame>
    </p:spTree>
    <p:extLst>
      <p:ext uri="{BB962C8B-B14F-4D97-AF65-F5344CB8AC3E}">
        <p14:creationId xmlns:p14="http://schemas.microsoft.com/office/powerpoint/2010/main" val="25819453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2">
            <a:extLst>
              <a:ext uri="{FF2B5EF4-FFF2-40B4-BE49-F238E27FC236}">
                <a16:creationId xmlns:a16="http://schemas.microsoft.com/office/drawing/2014/main" id="{598C23EE-DBB1-EFFB-D847-F3517FBF9816}"/>
              </a:ext>
            </a:extLst>
          </p:cNvPr>
          <p:cNvSpPr>
            <a:spLocks noGrp="1"/>
          </p:cNvSpPr>
          <p:nvPr>
            <p:ph type="title"/>
          </p:nvPr>
        </p:nvSpPr>
        <p:spPr>
          <a:xfrm>
            <a:off x="273377" y="50820"/>
            <a:ext cx="10972800" cy="645078"/>
          </a:xfrm>
        </p:spPr>
        <p:txBody>
          <a:bodyPr/>
          <a:lstStyle/>
          <a:p>
            <a:pPr algn="l"/>
            <a:r>
              <a:rPr lang="es-EC" sz="2800" i="0">
                <a:ln w="0"/>
                <a:solidFill>
                  <a:schemeClr val="tx1"/>
                </a:solidFill>
                <a:effectLst>
                  <a:outerShdw blurRad="38100" dist="19050" dir="2700000" algn="tl" rotWithShape="0">
                    <a:schemeClr val="dk1">
                      <a:alpha val="40000"/>
                    </a:schemeClr>
                  </a:outerShdw>
                </a:effectLst>
              </a:rPr>
              <a:t>RESULTADOS</a:t>
            </a:r>
          </a:p>
        </p:txBody>
      </p:sp>
      <p:graphicFrame>
        <p:nvGraphicFramePr>
          <p:cNvPr id="2" name="Diagrama 1">
            <a:extLst>
              <a:ext uri="{FF2B5EF4-FFF2-40B4-BE49-F238E27FC236}">
                <a16:creationId xmlns:a16="http://schemas.microsoft.com/office/drawing/2014/main" id="{AE22BD7A-B63A-4DE9-BB57-181E473720B5}"/>
              </a:ext>
            </a:extLst>
          </p:cNvPr>
          <p:cNvGraphicFramePr/>
          <p:nvPr>
            <p:extLst>
              <p:ext uri="{D42A27DB-BD31-4B8C-83A1-F6EECF244321}">
                <p14:modId xmlns:p14="http://schemas.microsoft.com/office/powerpoint/2010/main" val="2693240569"/>
              </p:ext>
            </p:extLst>
          </p:nvPr>
        </p:nvGraphicFramePr>
        <p:xfrm>
          <a:off x="8906004" y="2529867"/>
          <a:ext cx="3565657" cy="13903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Imagen 10">
            <a:extLst>
              <a:ext uri="{FF2B5EF4-FFF2-40B4-BE49-F238E27FC236}">
                <a16:creationId xmlns:a16="http://schemas.microsoft.com/office/drawing/2014/main" id="{189373F6-4042-4D02-9CFA-B3658235D27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18289" y="558736"/>
            <a:ext cx="8424153" cy="5960876"/>
          </a:xfrm>
          <a:prstGeom prst="rect">
            <a:avLst/>
          </a:prstGeom>
        </p:spPr>
      </p:pic>
      <p:pic>
        <p:nvPicPr>
          <p:cNvPr id="4098" name="Picture 2" descr="Manual de indicadores e índices de sequía">
            <a:extLst>
              <a:ext uri="{FF2B5EF4-FFF2-40B4-BE49-F238E27FC236}">
                <a16:creationId xmlns:a16="http://schemas.microsoft.com/office/drawing/2014/main" id="{CF890F59-19A8-43B6-9C2E-4C9FBE4A7C5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87354" y="827070"/>
            <a:ext cx="2905125" cy="1571625"/>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id="{792C4970-9AB4-4586-9341-A7A637BD6BF1}"/>
              </a:ext>
            </a:extLst>
          </p:cNvPr>
          <p:cNvPicPr>
            <a:picLocks noChangeAspect="1"/>
          </p:cNvPicPr>
          <p:nvPr/>
        </p:nvPicPr>
        <p:blipFill>
          <a:blip r:embed="rId9"/>
          <a:stretch>
            <a:fillRect/>
          </a:stretch>
        </p:blipFill>
        <p:spPr>
          <a:xfrm>
            <a:off x="9110179" y="4051418"/>
            <a:ext cx="2870021" cy="1689506"/>
          </a:xfrm>
          <a:prstGeom prst="rect">
            <a:avLst/>
          </a:prstGeom>
        </p:spPr>
      </p:pic>
    </p:spTree>
    <p:extLst>
      <p:ext uri="{BB962C8B-B14F-4D97-AF65-F5344CB8AC3E}">
        <p14:creationId xmlns:p14="http://schemas.microsoft.com/office/powerpoint/2010/main" val="601607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2">
            <a:extLst>
              <a:ext uri="{FF2B5EF4-FFF2-40B4-BE49-F238E27FC236}">
                <a16:creationId xmlns:a16="http://schemas.microsoft.com/office/drawing/2014/main" id="{598C23EE-DBB1-EFFB-D847-F3517FBF9816}"/>
              </a:ext>
            </a:extLst>
          </p:cNvPr>
          <p:cNvSpPr>
            <a:spLocks noGrp="1"/>
          </p:cNvSpPr>
          <p:nvPr>
            <p:ph type="title"/>
          </p:nvPr>
        </p:nvSpPr>
        <p:spPr>
          <a:xfrm>
            <a:off x="175967" y="17150"/>
            <a:ext cx="10972800" cy="645078"/>
          </a:xfrm>
        </p:spPr>
        <p:txBody>
          <a:bodyPr/>
          <a:lstStyle/>
          <a:p>
            <a:pPr algn="l"/>
            <a:r>
              <a:rPr lang="es-EC" i="0">
                <a:ln w="0"/>
                <a:solidFill>
                  <a:schemeClr val="tx1"/>
                </a:solidFill>
                <a:effectLst>
                  <a:outerShdw blurRad="38100" dist="19050" dir="2700000" algn="tl" rotWithShape="0">
                    <a:schemeClr val="dk1">
                      <a:alpha val="40000"/>
                    </a:schemeClr>
                  </a:outerShdw>
                </a:effectLst>
              </a:rPr>
              <a:t>RESULTADOS</a:t>
            </a:r>
          </a:p>
        </p:txBody>
      </p:sp>
      <p:graphicFrame>
        <p:nvGraphicFramePr>
          <p:cNvPr id="3" name="Diagrama 2">
            <a:extLst>
              <a:ext uri="{FF2B5EF4-FFF2-40B4-BE49-F238E27FC236}">
                <a16:creationId xmlns:a16="http://schemas.microsoft.com/office/drawing/2014/main" id="{C397CFC2-9B04-4898-AB67-58D1D23AA911}"/>
              </a:ext>
            </a:extLst>
          </p:cNvPr>
          <p:cNvGraphicFramePr/>
          <p:nvPr>
            <p:extLst>
              <p:ext uri="{D42A27DB-BD31-4B8C-83A1-F6EECF244321}">
                <p14:modId xmlns:p14="http://schemas.microsoft.com/office/powerpoint/2010/main" val="3801312343"/>
              </p:ext>
            </p:extLst>
          </p:nvPr>
        </p:nvGraphicFramePr>
        <p:xfrm>
          <a:off x="1411168" y="984766"/>
          <a:ext cx="9115719" cy="3693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 name="Tabla 1">
            <a:extLst>
              <a:ext uri="{FF2B5EF4-FFF2-40B4-BE49-F238E27FC236}">
                <a16:creationId xmlns:a16="http://schemas.microsoft.com/office/drawing/2014/main" id="{95C697D0-010E-C095-F132-7F491F931D94}"/>
              </a:ext>
            </a:extLst>
          </p:cNvPr>
          <p:cNvGraphicFramePr>
            <a:graphicFrameLocks noGrp="1"/>
          </p:cNvGraphicFramePr>
          <p:nvPr>
            <p:extLst>
              <p:ext uri="{D42A27DB-BD31-4B8C-83A1-F6EECF244321}">
                <p14:modId xmlns:p14="http://schemas.microsoft.com/office/powerpoint/2010/main" val="2965115155"/>
              </p:ext>
            </p:extLst>
          </p:nvPr>
        </p:nvGraphicFramePr>
        <p:xfrm>
          <a:off x="1811925" y="1676637"/>
          <a:ext cx="8314206" cy="3595271"/>
        </p:xfrm>
        <a:graphic>
          <a:graphicData uri="http://schemas.openxmlformats.org/drawingml/2006/table">
            <a:tbl>
              <a:tblPr>
                <a:tableStyleId>{5C22544A-7EE6-4342-B048-85BDC9FD1C3A}</a:tableStyleId>
              </a:tblPr>
              <a:tblGrid>
                <a:gridCol w="1385701">
                  <a:extLst>
                    <a:ext uri="{9D8B030D-6E8A-4147-A177-3AD203B41FA5}">
                      <a16:colId xmlns:a16="http://schemas.microsoft.com/office/drawing/2014/main" val="3945665819"/>
                    </a:ext>
                  </a:extLst>
                </a:gridCol>
                <a:gridCol w="1385701">
                  <a:extLst>
                    <a:ext uri="{9D8B030D-6E8A-4147-A177-3AD203B41FA5}">
                      <a16:colId xmlns:a16="http://schemas.microsoft.com/office/drawing/2014/main" val="970307994"/>
                    </a:ext>
                  </a:extLst>
                </a:gridCol>
                <a:gridCol w="1385701">
                  <a:extLst>
                    <a:ext uri="{9D8B030D-6E8A-4147-A177-3AD203B41FA5}">
                      <a16:colId xmlns:a16="http://schemas.microsoft.com/office/drawing/2014/main" val="2421963422"/>
                    </a:ext>
                  </a:extLst>
                </a:gridCol>
                <a:gridCol w="1385701">
                  <a:extLst>
                    <a:ext uri="{9D8B030D-6E8A-4147-A177-3AD203B41FA5}">
                      <a16:colId xmlns:a16="http://schemas.microsoft.com/office/drawing/2014/main" val="2649631793"/>
                    </a:ext>
                  </a:extLst>
                </a:gridCol>
                <a:gridCol w="1385701">
                  <a:extLst>
                    <a:ext uri="{9D8B030D-6E8A-4147-A177-3AD203B41FA5}">
                      <a16:colId xmlns:a16="http://schemas.microsoft.com/office/drawing/2014/main" val="3822351483"/>
                    </a:ext>
                  </a:extLst>
                </a:gridCol>
                <a:gridCol w="1385701">
                  <a:extLst>
                    <a:ext uri="{9D8B030D-6E8A-4147-A177-3AD203B41FA5}">
                      <a16:colId xmlns:a16="http://schemas.microsoft.com/office/drawing/2014/main" val="958013932"/>
                    </a:ext>
                  </a:extLst>
                </a:gridCol>
              </a:tblGrid>
              <a:tr h="359527">
                <a:tc gridSpan="6">
                  <a:txBody>
                    <a:bodyPr/>
                    <a:lstStyle/>
                    <a:p>
                      <a:pPr algn="ctr" fontAlgn="ctr"/>
                      <a:r>
                        <a:rPr lang="en-US" sz="1400" b="1" u="none" strike="noStrike">
                          <a:effectLst/>
                        </a:rPr>
                        <a:t>Decision</a:t>
                      </a:r>
                      <a:endParaRPr lang="en-US" sz="1400" b="1" i="0" u="none" strike="noStrike">
                        <a:solidFill>
                          <a:srgbClr val="000000"/>
                        </a:solidFill>
                        <a:effectLst/>
                        <a:latin typeface="Calibri" panose="020F0502020204030204" pitchFamily="34" charset="0"/>
                      </a:endParaRPr>
                    </a:p>
                  </a:txBody>
                  <a:tcPr marL="9525" marR="9525" marT="9525" marB="0" anchor="ctr">
                    <a:solidFill>
                      <a:schemeClr val="accent3">
                        <a:lumMod val="60000"/>
                        <a:lumOff val="40000"/>
                      </a:schemeClr>
                    </a:solidFill>
                  </a:tcPr>
                </a:tc>
                <a:tc hMerge="1">
                  <a:txBody>
                    <a:bodyPr/>
                    <a:lstStyle/>
                    <a:p>
                      <a:endParaRPr lang="es-US"/>
                    </a:p>
                  </a:txBody>
                  <a:tcPr/>
                </a:tc>
                <a:tc hMerge="1">
                  <a:txBody>
                    <a:bodyPr/>
                    <a:lstStyle/>
                    <a:p>
                      <a:endParaRPr lang="es-US"/>
                    </a:p>
                  </a:txBody>
                  <a:tcPr/>
                </a:tc>
                <a:tc hMerge="1">
                  <a:txBody>
                    <a:bodyPr/>
                    <a:lstStyle/>
                    <a:p>
                      <a:endParaRPr lang="es-US"/>
                    </a:p>
                  </a:txBody>
                  <a:tcPr/>
                </a:tc>
                <a:tc hMerge="1">
                  <a:txBody>
                    <a:bodyPr/>
                    <a:lstStyle/>
                    <a:p>
                      <a:endParaRPr lang="es-US"/>
                    </a:p>
                  </a:txBody>
                  <a:tcPr/>
                </a:tc>
                <a:tc hMerge="1">
                  <a:txBody>
                    <a:bodyPr/>
                    <a:lstStyle/>
                    <a:p>
                      <a:endParaRPr lang="es-US"/>
                    </a:p>
                  </a:txBody>
                  <a:tcPr/>
                </a:tc>
                <a:extLst>
                  <a:ext uri="{0D108BD9-81ED-4DB2-BD59-A6C34878D82A}">
                    <a16:rowId xmlns:a16="http://schemas.microsoft.com/office/drawing/2014/main" val="1606243887"/>
                  </a:ext>
                </a:extLst>
              </a:tr>
              <a:tr h="1078582">
                <a:tc>
                  <a:txBody>
                    <a:bodyPr/>
                    <a:lstStyle/>
                    <a:p>
                      <a:pPr algn="ctr" fontAlgn="ctr"/>
                      <a:r>
                        <a:rPr lang="en-US" sz="1100" b="1" u="none" strike="noStrike" dirty="0">
                          <a:effectLst/>
                        </a:rPr>
                        <a:t>Parcela</a:t>
                      </a:r>
                      <a:endParaRPr lang="en-US" sz="1100" b="1" i="0" u="none" strike="noStrike" dirty="0">
                        <a:solidFill>
                          <a:srgbClr val="000000"/>
                        </a:solidFill>
                        <a:effectLst/>
                        <a:latin typeface="Calibri" panose="020F0502020204030204" pitchFamily="34" charset="0"/>
                      </a:endParaRPr>
                    </a:p>
                  </a:txBody>
                  <a:tcPr marL="9525" marR="9525" marT="9525" marB="0" anchor="ctr">
                    <a:solidFill>
                      <a:schemeClr val="accent3">
                        <a:lumMod val="60000"/>
                        <a:lumOff val="40000"/>
                      </a:schemeClr>
                    </a:solidFill>
                  </a:tcPr>
                </a:tc>
                <a:tc>
                  <a:txBody>
                    <a:bodyPr/>
                    <a:lstStyle/>
                    <a:p>
                      <a:pPr algn="ctr" fontAlgn="ctr"/>
                      <a:r>
                        <a:rPr lang="en-US" sz="1100" b="1" u="none" strike="noStrike">
                          <a:effectLst/>
                        </a:rPr>
                        <a:t>1 Aproximación Normalizada Inverida</a:t>
                      </a:r>
                      <a:endParaRPr lang="en-US" sz="1100" b="1" i="0" u="none" strike="noStrike">
                        <a:solidFill>
                          <a:srgbClr val="000000"/>
                        </a:solidFill>
                        <a:effectLst/>
                        <a:latin typeface="Calibri" panose="020F0502020204030204" pitchFamily="34" charset="0"/>
                      </a:endParaRPr>
                    </a:p>
                  </a:txBody>
                  <a:tcPr marL="9525" marR="9525" marT="9525" marB="0" anchor="ctr">
                    <a:solidFill>
                      <a:schemeClr val="accent3">
                        <a:lumMod val="60000"/>
                        <a:lumOff val="40000"/>
                      </a:schemeClr>
                    </a:solidFill>
                  </a:tcPr>
                </a:tc>
                <a:tc>
                  <a:txBody>
                    <a:bodyPr/>
                    <a:lstStyle/>
                    <a:p>
                      <a:pPr algn="ctr" fontAlgn="ctr"/>
                      <a:r>
                        <a:rPr lang="en-US" sz="1100" b="1" u="none" strike="noStrike" dirty="0">
                          <a:effectLst/>
                        </a:rPr>
                        <a:t>2 Aproximación DELPHI</a:t>
                      </a:r>
                      <a:endParaRPr lang="en-US" sz="1100" b="1" i="0" u="none" strike="noStrike" dirty="0">
                        <a:solidFill>
                          <a:srgbClr val="000000"/>
                        </a:solidFill>
                        <a:effectLst/>
                        <a:latin typeface="Calibri" panose="020F0502020204030204" pitchFamily="34" charset="0"/>
                      </a:endParaRPr>
                    </a:p>
                  </a:txBody>
                  <a:tcPr marL="9525" marR="9525" marT="9525" marB="0" anchor="ctr">
                    <a:solidFill>
                      <a:schemeClr val="accent3">
                        <a:lumMod val="60000"/>
                        <a:lumOff val="40000"/>
                      </a:schemeClr>
                    </a:solidFill>
                  </a:tcPr>
                </a:tc>
                <a:tc>
                  <a:txBody>
                    <a:bodyPr/>
                    <a:lstStyle/>
                    <a:p>
                      <a:pPr algn="ctr" fontAlgn="ctr"/>
                      <a:r>
                        <a:rPr lang="en-US" sz="1100" b="1" u="none" strike="noStrike" dirty="0">
                          <a:effectLst/>
                        </a:rPr>
                        <a:t>3 Aproximación SAATY </a:t>
                      </a:r>
                      <a:endParaRPr lang="en-US" sz="1100" b="1" i="0" u="none" strike="noStrike" dirty="0">
                        <a:solidFill>
                          <a:srgbClr val="000000"/>
                        </a:solidFill>
                        <a:effectLst/>
                        <a:latin typeface="Calibri" panose="020F0502020204030204" pitchFamily="34" charset="0"/>
                      </a:endParaRPr>
                    </a:p>
                  </a:txBody>
                  <a:tcPr marL="9525" marR="9525" marT="9525" marB="0" anchor="ctr">
                    <a:solidFill>
                      <a:schemeClr val="accent3">
                        <a:lumMod val="60000"/>
                        <a:lumOff val="40000"/>
                      </a:schemeClr>
                    </a:solidFill>
                  </a:tcPr>
                </a:tc>
                <a:tc>
                  <a:txBody>
                    <a:bodyPr/>
                    <a:lstStyle/>
                    <a:p>
                      <a:pPr algn="ctr" fontAlgn="ctr"/>
                      <a:r>
                        <a:rPr lang="en-US" sz="1100" b="1" u="none" strike="noStrike">
                          <a:effectLst/>
                        </a:rPr>
                        <a:t>Promedio Total</a:t>
                      </a:r>
                      <a:endParaRPr lang="en-US" sz="1100" b="1" i="0" u="none" strike="noStrike">
                        <a:solidFill>
                          <a:srgbClr val="000000"/>
                        </a:solidFill>
                        <a:effectLst/>
                        <a:latin typeface="Calibri" panose="020F0502020204030204" pitchFamily="34" charset="0"/>
                      </a:endParaRPr>
                    </a:p>
                  </a:txBody>
                  <a:tcPr marL="9525" marR="9525" marT="9525" marB="0" anchor="ctr">
                    <a:solidFill>
                      <a:schemeClr val="accent3">
                        <a:lumMod val="60000"/>
                        <a:lumOff val="40000"/>
                      </a:schemeClr>
                    </a:solidFill>
                  </a:tcPr>
                </a:tc>
                <a:tc>
                  <a:txBody>
                    <a:bodyPr/>
                    <a:lstStyle/>
                    <a:p>
                      <a:pPr algn="ctr" fontAlgn="ctr"/>
                      <a:r>
                        <a:rPr lang="en-US" sz="1100" b="1" u="none" strike="noStrike" dirty="0">
                          <a:effectLst/>
                        </a:rPr>
                        <a:t>Orden</a:t>
                      </a:r>
                      <a:endParaRPr lang="en-US" sz="1100" b="1" i="0" u="none" strike="noStrike" dirty="0">
                        <a:solidFill>
                          <a:srgbClr val="000000"/>
                        </a:solidFill>
                        <a:effectLst/>
                        <a:latin typeface="Calibri" panose="020F0502020204030204" pitchFamily="34" charset="0"/>
                      </a:endParaRPr>
                    </a:p>
                  </a:txBody>
                  <a:tcPr marL="9525" marR="9525" marT="9525" marB="0" anchor="ctr">
                    <a:solidFill>
                      <a:schemeClr val="accent3">
                        <a:lumMod val="60000"/>
                        <a:lumOff val="40000"/>
                      </a:schemeClr>
                    </a:solidFill>
                  </a:tcPr>
                </a:tc>
                <a:extLst>
                  <a:ext uri="{0D108BD9-81ED-4DB2-BD59-A6C34878D82A}">
                    <a16:rowId xmlns:a16="http://schemas.microsoft.com/office/drawing/2014/main" val="3209696260"/>
                  </a:ext>
                </a:extLst>
              </a:tr>
              <a:tr h="359527">
                <a:tc>
                  <a:txBody>
                    <a:bodyPr/>
                    <a:lstStyle/>
                    <a:p>
                      <a:pPr algn="ctr" fontAlgn="ctr"/>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u="none" strike="noStrike">
                          <a:effectLst/>
                        </a:rPr>
                        <a:t>0.632942759</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u="none" strike="noStrike">
                          <a:effectLst/>
                        </a:rPr>
                        <a:t>0.101892566</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u="none" strike="noStrike">
                          <a:effectLst/>
                        </a:rPr>
                        <a:t>0.094818148</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u="none" strike="noStrike" dirty="0">
                          <a:effectLst/>
                        </a:rPr>
                        <a:t>0.276551158</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b="1" u="none" strike="noStrike" dirty="0">
                          <a:effectLst/>
                        </a:rPr>
                        <a:t>1</a:t>
                      </a:r>
                      <a:endParaRPr lang="en-US" sz="11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671438990"/>
                  </a:ext>
                </a:extLst>
              </a:tr>
              <a:tr h="359527">
                <a:tc>
                  <a:txBody>
                    <a:bodyPr/>
                    <a:lstStyle/>
                    <a:p>
                      <a:pPr algn="ctr" fontAlgn="ctr"/>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u="none" strike="noStrike">
                          <a:effectLst/>
                        </a:rPr>
                        <a:t>0.455422824</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u="none" strike="noStrike">
                          <a:effectLst/>
                        </a:rPr>
                        <a:t>0.049916629</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u="none" strike="noStrike">
                          <a:effectLst/>
                        </a:rPr>
                        <a:t>0.065697548</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u="none" strike="noStrike">
                          <a:effectLst/>
                        </a:rPr>
                        <a:t>0.190345667</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b="0" u="none" strike="noStrike" dirty="0">
                          <a:effectLst/>
                        </a:rPr>
                        <a:t>4</a:t>
                      </a:r>
                      <a:endParaRPr lang="en-US"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371622686"/>
                  </a:ext>
                </a:extLst>
              </a:tr>
              <a:tr h="359527">
                <a:tc>
                  <a:txBody>
                    <a:bodyPr/>
                    <a:lstStyle/>
                    <a:p>
                      <a:pPr algn="ctr" fontAlgn="ctr"/>
                      <a:r>
                        <a:rPr lang="en-US" sz="1100" u="none" strike="noStrike">
                          <a:effectLst/>
                        </a:rPr>
                        <a:t>3</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u="none" strike="noStrike">
                          <a:effectLst/>
                        </a:rPr>
                        <a:t>0.485449094</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u="none" strike="noStrike">
                          <a:effectLst/>
                        </a:rPr>
                        <a:t>0.081052642</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u="none" strike="noStrike">
                          <a:effectLst/>
                        </a:rPr>
                        <a:t>0.087608439</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u="none" strike="noStrike">
                          <a:effectLst/>
                        </a:rPr>
                        <a:t>0.218036725</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b="1" u="none" strike="noStrike" dirty="0">
                          <a:effectLst/>
                        </a:rPr>
                        <a:t>3</a:t>
                      </a:r>
                      <a:endParaRPr lang="en-US" sz="11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176650857"/>
                  </a:ext>
                </a:extLst>
              </a:tr>
              <a:tr h="359527">
                <a:tc>
                  <a:txBody>
                    <a:bodyPr/>
                    <a:lstStyle/>
                    <a:p>
                      <a:pPr algn="ctr" fontAlgn="ctr"/>
                      <a:r>
                        <a:rPr lang="en-US" sz="1100" u="none" strike="noStrike">
                          <a:effectLst/>
                        </a:rPr>
                        <a:t>4</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u="none" strike="noStrike">
                          <a:effectLst/>
                        </a:rPr>
                        <a:t>0.395420094</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u="none" strike="noStrike">
                          <a:effectLst/>
                        </a:rPr>
                        <a:t>0.04503592</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u="none" strike="noStrike">
                          <a:effectLst/>
                        </a:rPr>
                        <a:t>0.058969867</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u="none" strike="noStrike">
                          <a:effectLst/>
                        </a:rPr>
                        <a:t>0.166475294</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u="none" strike="noStrike">
                          <a:effectLst/>
                        </a:rPr>
                        <a:t>5</a:t>
                      </a:r>
                      <a:endParaRPr lang="en-US"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535464202"/>
                  </a:ext>
                </a:extLst>
              </a:tr>
              <a:tr h="359527">
                <a:tc>
                  <a:txBody>
                    <a:bodyPr/>
                    <a:lstStyle/>
                    <a:p>
                      <a:pPr algn="ctr" fontAlgn="ctr"/>
                      <a:r>
                        <a:rPr lang="en-US" sz="1100" u="none" strike="noStrike">
                          <a:effectLst/>
                        </a:rPr>
                        <a:t>5</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u="none" strike="noStrike">
                          <a:effectLst/>
                        </a:rPr>
                        <a:t>0.395926918</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u="none" strike="noStrike">
                          <a:effectLst/>
                        </a:rPr>
                        <a:t>0.04893749</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u="none" strike="noStrike">
                          <a:effectLst/>
                        </a:rPr>
                        <a:t>0.049871027</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u="none" strike="noStrike">
                          <a:effectLst/>
                        </a:rPr>
                        <a:t>0.164911812</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u="none" strike="noStrike">
                          <a:effectLst/>
                        </a:rPr>
                        <a:t>6</a:t>
                      </a:r>
                      <a:endParaRPr lang="en-US"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89410845"/>
                  </a:ext>
                </a:extLst>
              </a:tr>
              <a:tr h="359527">
                <a:tc>
                  <a:txBody>
                    <a:bodyPr/>
                    <a:lstStyle/>
                    <a:p>
                      <a:pPr algn="ctr" fontAlgn="ctr"/>
                      <a:r>
                        <a:rPr lang="en-US" sz="1100" u="none" strike="noStrike">
                          <a:effectLst/>
                        </a:rPr>
                        <a:t>6</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u="none" strike="noStrike">
                          <a:effectLst/>
                        </a:rPr>
                        <a:t>0.596217093</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u="none" strike="noStrike">
                          <a:effectLst/>
                        </a:rPr>
                        <a:t>0.101786919</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u="none" strike="noStrike">
                          <a:effectLst/>
                        </a:rPr>
                        <a:t>0.091619951</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u="none" strike="noStrike">
                          <a:effectLst/>
                        </a:rPr>
                        <a:t>0.263207987</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b="1" u="none" strike="noStrike" dirty="0">
                          <a:effectLst/>
                        </a:rPr>
                        <a:t>2</a:t>
                      </a:r>
                      <a:endParaRPr lang="en-US" sz="11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145723433"/>
                  </a:ext>
                </a:extLst>
              </a:tr>
            </a:tbl>
          </a:graphicData>
        </a:graphic>
      </p:graphicFrame>
    </p:spTree>
    <p:extLst>
      <p:ext uri="{BB962C8B-B14F-4D97-AF65-F5344CB8AC3E}">
        <p14:creationId xmlns:p14="http://schemas.microsoft.com/office/powerpoint/2010/main" val="2195286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2">
            <a:extLst>
              <a:ext uri="{FF2B5EF4-FFF2-40B4-BE49-F238E27FC236}">
                <a16:creationId xmlns:a16="http://schemas.microsoft.com/office/drawing/2014/main" id="{598C23EE-DBB1-EFFB-D847-F3517FBF9816}"/>
              </a:ext>
            </a:extLst>
          </p:cNvPr>
          <p:cNvSpPr>
            <a:spLocks noGrp="1"/>
          </p:cNvSpPr>
          <p:nvPr>
            <p:ph type="title"/>
          </p:nvPr>
        </p:nvSpPr>
        <p:spPr>
          <a:xfrm>
            <a:off x="1150070" y="6548"/>
            <a:ext cx="10972800" cy="645078"/>
          </a:xfrm>
        </p:spPr>
        <p:txBody>
          <a:bodyPr/>
          <a:lstStyle/>
          <a:p>
            <a:r>
              <a:rPr lang="es-EC" i="0">
                <a:ln w="0"/>
                <a:solidFill>
                  <a:schemeClr val="tx1"/>
                </a:solidFill>
                <a:effectLst>
                  <a:outerShdw blurRad="38100" dist="19050" dir="2700000" algn="tl" rotWithShape="0">
                    <a:schemeClr val="dk1">
                      <a:alpha val="40000"/>
                    </a:schemeClr>
                  </a:outerShdw>
                </a:effectLst>
              </a:rPr>
              <a:t>RESULTADOS</a:t>
            </a:r>
          </a:p>
        </p:txBody>
      </p:sp>
      <p:graphicFrame>
        <p:nvGraphicFramePr>
          <p:cNvPr id="6" name="Diagrama 5">
            <a:extLst>
              <a:ext uri="{FF2B5EF4-FFF2-40B4-BE49-F238E27FC236}">
                <a16:creationId xmlns:a16="http://schemas.microsoft.com/office/drawing/2014/main" id="{4979D392-393C-4710-A928-8C6B7B2F3BB6}"/>
              </a:ext>
            </a:extLst>
          </p:cNvPr>
          <p:cNvGraphicFramePr/>
          <p:nvPr>
            <p:extLst>
              <p:ext uri="{D42A27DB-BD31-4B8C-83A1-F6EECF244321}">
                <p14:modId xmlns:p14="http://schemas.microsoft.com/office/powerpoint/2010/main" val="2207132149"/>
              </p:ext>
            </p:extLst>
          </p:nvPr>
        </p:nvGraphicFramePr>
        <p:xfrm>
          <a:off x="8908330" y="1303251"/>
          <a:ext cx="3214540" cy="25711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n 2" descr="Mapa&#10;&#10;Descripción generada automáticamente">
            <a:extLst>
              <a:ext uri="{FF2B5EF4-FFF2-40B4-BE49-F238E27FC236}">
                <a16:creationId xmlns:a16="http://schemas.microsoft.com/office/drawing/2014/main" id="{5EB34C6B-3C97-2D1E-8FF0-1A91BBE2E09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9427"/>
            <a:ext cx="8946292" cy="6325386"/>
          </a:xfrm>
          <a:prstGeom prst="rect">
            <a:avLst/>
          </a:prstGeom>
        </p:spPr>
      </p:pic>
      <p:pic>
        <p:nvPicPr>
          <p:cNvPr id="3074" name="Picture 2" descr="Importancia del tratamiento de aguas residuales | Contyquim">
            <a:extLst>
              <a:ext uri="{FF2B5EF4-FFF2-40B4-BE49-F238E27FC236}">
                <a16:creationId xmlns:a16="http://schemas.microsoft.com/office/drawing/2014/main" id="{086CDECF-D33D-4FEA-B3D4-5A106DDBDF7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08056" y="867265"/>
            <a:ext cx="3053050" cy="160285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ómo funciona una planta de aguas residuales? – Blog especializado en  noticias de construcción minería y metalurgia | HLC">
            <a:extLst>
              <a:ext uri="{FF2B5EF4-FFF2-40B4-BE49-F238E27FC236}">
                <a16:creationId xmlns:a16="http://schemas.microsoft.com/office/drawing/2014/main" id="{27D9339C-597D-499B-8B7F-D81FB7E7D91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18265"/>
          <a:stretch/>
        </p:blipFill>
        <p:spPr bwMode="auto">
          <a:xfrm>
            <a:off x="9007924" y="4037025"/>
            <a:ext cx="3015352" cy="1848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48178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ítulo 2">
            <a:extLst>
              <a:ext uri="{FF2B5EF4-FFF2-40B4-BE49-F238E27FC236}">
                <a16:creationId xmlns:a16="http://schemas.microsoft.com/office/drawing/2014/main" id="{68B5082B-BD50-B1D2-E958-55BC0198A070}"/>
              </a:ext>
            </a:extLst>
          </p:cNvPr>
          <p:cNvSpPr>
            <a:spLocks noGrp="1"/>
          </p:cNvSpPr>
          <p:nvPr>
            <p:ph type="title"/>
          </p:nvPr>
        </p:nvSpPr>
        <p:spPr>
          <a:xfrm>
            <a:off x="175967" y="17150"/>
            <a:ext cx="10972800" cy="645078"/>
          </a:xfrm>
        </p:spPr>
        <p:txBody>
          <a:bodyPr/>
          <a:lstStyle/>
          <a:p>
            <a:pPr algn="l"/>
            <a:r>
              <a:rPr lang="es-EC" i="0">
                <a:ln w="0"/>
                <a:solidFill>
                  <a:schemeClr val="tx1"/>
                </a:solidFill>
                <a:effectLst>
                  <a:outerShdw blurRad="38100" dist="19050" dir="2700000" algn="tl" rotWithShape="0">
                    <a:schemeClr val="dk1">
                      <a:alpha val="40000"/>
                    </a:schemeClr>
                  </a:outerShdw>
                </a:effectLst>
              </a:rPr>
              <a:t>RESULTADOS</a:t>
            </a:r>
          </a:p>
        </p:txBody>
      </p:sp>
      <p:pic>
        <p:nvPicPr>
          <p:cNvPr id="25" name="Imagen 24" descr="Interfaz de usuario gráfica&#10;&#10;Descripción generada automáticamente">
            <a:extLst>
              <a:ext uri="{FF2B5EF4-FFF2-40B4-BE49-F238E27FC236}">
                <a16:creationId xmlns:a16="http://schemas.microsoft.com/office/drawing/2014/main" id="{176337FE-F445-6787-7B85-A55844421E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2035" y="3274259"/>
            <a:ext cx="3241921" cy="2504065"/>
          </a:xfrm>
          <a:prstGeom prst="rect">
            <a:avLst/>
          </a:prstGeom>
        </p:spPr>
      </p:pic>
      <p:pic>
        <p:nvPicPr>
          <p:cNvPr id="26" name="Imagen 25" descr="Interfaz de usuario gráfica, Aplicación, Mapa&#10;&#10;Descripción generada automáticamente">
            <a:extLst>
              <a:ext uri="{FF2B5EF4-FFF2-40B4-BE49-F238E27FC236}">
                <a16:creationId xmlns:a16="http://schemas.microsoft.com/office/drawing/2014/main" id="{683CEC5F-EF11-BDF7-C7ED-17DC95D700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0816" y="716211"/>
            <a:ext cx="3241978" cy="2504065"/>
          </a:xfrm>
          <a:prstGeom prst="rect">
            <a:avLst/>
          </a:prstGeom>
        </p:spPr>
      </p:pic>
      <p:pic>
        <p:nvPicPr>
          <p:cNvPr id="27" name="Imagen 26" descr="Mapa&#10;&#10;Descripción generada automáticamente">
            <a:extLst>
              <a:ext uri="{FF2B5EF4-FFF2-40B4-BE49-F238E27FC236}">
                <a16:creationId xmlns:a16="http://schemas.microsoft.com/office/drawing/2014/main" id="{C4950295-7E25-2958-5253-04BBC9E278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650" y="576159"/>
            <a:ext cx="7167194" cy="5535856"/>
          </a:xfrm>
          <a:prstGeom prst="rect">
            <a:avLst/>
          </a:prstGeom>
        </p:spPr>
      </p:pic>
    </p:spTree>
    <p:extLst>
      <p:ext uri="{BB962C8B-B14F-4D97-AF65-F5344CB8AC3E}">
        <p14:creationId xmlns:p14="http://schemas.microsoft.com/office/powerpoint/2010/main" val="21237708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2">
            <a:extLst>
              <a:ext uri="{FF2B5EF4-FFF2-40B4-BE49-F238E27FC236}">
                <a16:creationId xmlns:a16="http://schemas.microsoft.com/office/drawing/2014/main" id="{598C23EE-DBB1-EFFB-D847-F3517FBF9816}"/>
              </a:ext>
            </a:extLst>
          </p:cNvPr>
          <p:cNvSpPr>
            <a:spLocks noGrp="1"/>
          </p:cNvSpPr>
          <p:nvPr>
            <p:ph type="title"/>
          </p:nvPr>
        </p:nvSpPr>
        <p:spPr>
          <a:xfrm>
            <a:off x="81699" y="85083"/>
            <a:ext cx="10972800" cy="645078"/>
          </a:xfrm>
        </p:spPr>
        <p:txBody>
          <a:bodyPr/>
          <a:lstStyle/>
          <a:p>
            <a:r>
              <a:rPr lang="es-EC" sz="2800" i="0" dirty="0">
                <a:ln w="0"/>
                <a:solidFill>
                  <a:schemeClr val="tx1"/>
                </a:solidFill>
                <a:effectLst>
                  <a:outerShdw blurRad="38100" dist="19050" dir="2700000" algn="tl" rotWithShape="0">
                    <a:schemeClr val="dk1">
                      <a:alpha val="40000"/>
                    </a:schemeClr>
                  </a:outerShdw>
                </a:effectLst>
              </a:rPr>
              <a:t>RESULTADOS</a:t>
            </a:r>
            <a:endParaRPr lang="es-EC" sz="2800" i="0">
              <a:ln w="0"/>
              <a:solidFill>
                <a:schemeClr val="tx1"/>
              </a:solidFill>
              <a:effectLst>
                <a:outerShdw blurRad="38100" dist="19050" dir="2700000" algn="tl" rotWithShape="0">
                  <a:schemeClr val="dk1">
                    <a:alpha val="40000"/>
                  </a:schemeClr>
                </a:outerShdw>
              </a:effectLst>
            </a:endParaRPr>
          </a:p>
        </p:txBody>
      </p:sp>
      <p:graphicFrame>
        <p:nvGraphicFramePr>
          <p:cNvPr id="7" name="Diagrama 6">
            <a:extLst>
              <a:ext uri="{FF2B5EF4-FFF2-40B4-BE49-F238E27FC236}">
                <a16:creationId xmlns:a16="http://schemas.microsoft.com/office/drawing/2014/main" id="{2DE86E2C-87FA-412B-8FDE-667BADDD9C29}"/>
              </a:ext>
            </a:extLst>
          </p:cNvPr>
          <p:cNvGraphicFramePr/>
          <p:nvPr>
            <p:extLst>
              <p:ext uri="{D42A27DB-BD31-4B8C-83A1-F6EECF244321}">
                <p14:modId xmlns:p14="http://schemas.microsoft.com/office/powerpoint/2010/main" val="817591387"/>
              </p:ext>
            </p:extLst>
          </p:nvPr>
        </p:nvGraphicFramePr>
        <p:xfrm>
          <a:off x="6579600" y="756642"/>
          <a:ext cx="5291889" cy="10834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n 2" descr="Imagen que contiene Gráfico&#10;&#10;Descripción generada automáticamente">
            <a:extLst>
              <a:ext uri="{FF2B5EF4-FFF2-40B4-BE49-F238E27FC236}">
                <a16:creationId xmlns:a16="http://schemas.microsoft.com/office/drawing/2014/main" id="{16D06355-94BC-C41E-5F13-5E0F83EEE829}"/>
              </a:ext>
            </a:extLst>
          </p:cNvPr>
          <p:cNvPicPr>
            <a:picLocks noChangeAspect="1"/>
          </p:cNvPicPr>
          <p:nvPr/>
        </p:nvPicPr>
        <p:blipFill rotWithShape="1">
          <a:blip r:embed="rId7">
            <a:extLst>
              <a:ext uri="{28A0092B-C50C-407E-A947-70E740481C1C}">
                <a14:useLocalDpi xmlns:a14="http://schemas.microsoft.com/office/drawing/2010/main" val="0"/>
              </a:ext>
            </a:extLst>
          </a:blip>
          <a:srcRect t="5916" b="20823"/>
          <a:stretch/>
        </p:blipFill>
        <p:spPr>
          <a:xfrm>
            <a:off x="320511" y="85083"/>
            <a:ext cx="6020277" cy="6237199"/>
          </a:xfrm>
          <a:prstGeom prst="rect">
            <a:avLst/>
          </a:prstGeom>
        </p:spPr>
      </p:pic>
      <p:sp>
        <p:nvSpPr>
          <p:cNvPr id="4" name="CuadroTexto 3">
            <a:extLst>
              <a:ext uri="{FF2B5EF4-FFF2-40B4-BE49-F238E27FC236}">
                <a16:creationId xmlns:a16="http://schemas.microsoft.com/office/drawing/2014/main" id="{455AEB9D-1D6F-1BD6-A8B1-9BA1765A812B}"/>
              </a:ext>
            </a:extLst>
          </p:cNvPr>
          <p:cNvSpPr txBox="1"/>
          <p:nvPr/>
        </p:nvSpPr>
        <p:spPr>
          <a:xfrm>
            <a:off x="6000917" y="1875433"/>
            <a:ext cx="6096000" cy="2776401"/>
          </a:xfrm>
          <a:prstGeom prst="rect">
            <a:avLst/>
          </a:prstGeom>
          <a:noFill/>
        </p:spPr>
        <p:txBody>
          <a:bodyPr wrap="square">
            <a:spAutoFit/>
          </a:bodyPr>
          <a:lstStyle/>
          <a:p>
            <a:pPr marR="0">
              <a:lnSpc>
                <a:spcPct val="200000"/>
              </a:lnSpc>
              <a:spcBef>
                <a:spcPts val="0"/>
              </a:spcBef>
              <a:spcAft>
                <a:spcPts val="0"/>
              </a:spcAft>
            </a:pPr>
            <a:r>
              <a:rPr lang="es-EC" sz="1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Funcionamiento del sistema de tratamiento de aguas residuales y lodos</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285750" marR="0" indent="-285750">
              <a:lnSpc>
                <a:spcPct val="200000"/>
              </a:lnSpc>
              <a:spcBef>
                <a:spcPts val="0"/>
              </a:spcBef>
              <a:spcAft>
                <a:spcPts val="0"/>
              </a:spcAft>
              <a:buFont typeface="Arial" panose="020B0604020202020204" pitchFamily="34" charset="0"/>
              <a:buChar char="•"/>
            </a:pPr>
            <a:endParaRPr lang="es-EC" sz="18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285750" marR="0" indent="-285750">
              <a:lnSpc>
                <a:spcPct val="200000"/>
              </a:lnSpc>
              <a:spcBef>
                <a:spcPts val="0"/>
              </a:spcBef>
              <a:spcAft>
                <a:spcPts val="0"/>
              </a:spcAft>
              <a:buFont typeface="Arial" panose="020B0604020202020204" pitchFamily="34" charset="0"/>
              <a:buChar char="•"/>
            </a:pPr>
            <a:endParaRPr lang="es-EC" sz="18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R="0">
              <a:lnSpc>
                <a:spcPct val="200000"/>
              </a:lnSpc>
              <a:spcBef>
                <a:spcPts val="0"/>
              </a:spcBef>
              <a:spcAft>
                <a:spcPts val="0"/>
              </a:spcAft>
            </a:pPr>
            <a:r>
              <a:rPr lang="es-EC" sz="1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Mantenimiento técnico</a:t>
            </a:r>
            <a:endParaRPr lang="en-US" sz="180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16386" name="Picture 2" descr="TRATAMIENTO DE LODOS PARA AGUAS RESIDUALES">
            <a:extLst>
              <a:ext uri="{FF2B5EF4-FFF2-40B4-BE49-F238E27FC236}">
                <a16:creationId xmlns:a16="http://schemas.microsoft.com/office/drawing/2014/main" id="{A760C7EB-43DD-BC4E-55F6-698FEBD5DC7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34429" y="2555443"/>
            <a:ext cx="2762154" cy="1553712"/>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Operación y Mantenimiento para el Tratamiento de Aguas Residuales mediante  Lagunas de Estabilización">
            <a:extLst>
              <a:ext uri="{FF2B5EF4-FFF2-40B4-BE49-F238E27FC236}">
                <a16:creationId xmlns:a16="http://schemas.microsoft.com/office/drawing/2014/main" id="{3B44170C-B94F-F921-D530-1D29235869D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6000" y="4415433"/>
            <a:ext cx="2714625" cy="1685925"/>
          </a:xfrm>
          <a:prstGeom prst="rect">
            <a:avLst/>
          </a:prstGeom>
          <a:noFill/>
          <a:extLst>
            <a:ext uri="{909E8E84-426E-40DD-AFC4-6F175D3DCCD1}">
              <a14:hiddenFill xmlns:a14="http://schemas.microsoft.com/office/drawing/2010/main">
                <a:solidFill>
                  <a:srgbClr val="FFFFFF"/>
                </a:solidFill>
              </a14:hiddenFill>
            </a:ext>
          </a:extLst>
        </p:spPr>
      </p:pic>
      <p:cxnSp>
        <p:nvCxnSpPr>
          <p:cNvPr id="8" name="Conector: angular 7">
            <a:extLst>
              <a:ext uri="{FF2B5EF4-FFF2-40B4-BE49-F238E27FC236}">
                <a16:creationId xmlns:a16="http://schemas.microsoft.com/office/drawing/2014/main" id="{691164D0-D1CE-746C-5708-D20F65B12F2F}"/>
              </a:ext>
            </a:extLst>
          </p:cNvPr>
          <p:cNvCxnSpPr/>
          <p:nvPr/>
        </p:nvCxnSpPr>
        <p:spPr>
          <a:xfrm>
            <a:off x="6965244" y="3048000"/>
            <a:ext cx="1845381" cy="541867"/>
          </a:xfrm>
          <a:prstGeom prst="bent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10" name="Conector: angular 9">
            <a:extLst>
              <a:ext uri="{FF2B5EF4-FFF2-40B4-BE49-F238E27FC236}">
                <a16:creationId xmlns:a16="http://schemas.microsoft.com/office/drawing/2014/main" id="{32B4AB0A-D3D2-67C7-F539-BC16D5E08B68}"/>
              </a:ext>
            </a:extLst>
          </p:cNvPr>
          <p:cNvCxnSpPr/>
          <p:nvPr/>
        </p:nvCxnSpPr>
        <p:spPr>
          <a:xfrm rot="10800000" flipV="1">
            <a:off x="8905708" y="4797777"/>
            <a:ext cx="1502648" cy="460617"/>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339440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a 5">
            <a:extLst>
              <a:ext uri="{FF2B5EF4-FFF2-40B4-BE49-F238E27FC236}">
                <a16:creationId xmlns:a16="http://schemas.microsoft.com/office/drawing/2014/main" id="{1DEBAB1A-047F-4C3C-ADCE-628CB19D5394}"/>
              </a:ext>
            </a:extLst>
          </p:cNvPr>
          <p:cNvGraphicFramePr/>
          <p:nvPr>
            <p:extLst>
              <p:ext uri="{D42A27DB-BD31-4B8C-83A1-F6EECF244321}">
                <p14:modId xmlns:p14="http://schemas.microsoft.com/office/powerpoint/2010/main" val="230634945"/>
              </p:ext>
            </p:extLst>
          </p:nvPr>
        </p:nvGraphicFramePr>
        <p:xfrm>
          <a:off x="539684" y="2611481"/>
          <a:ext cx="10697066" cy="16350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880786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9">
            <a:extLst>
              <a:ext uri="{FF2B5EF4-FFF2-40B4-BE49-F238E27FC236}">
                <a16:creationId xmlns:a16="http://schemas.microsoft.com/office/drawing/2014/main" id="{5A1549FE-8BD2-6054-A32B-ECA9DC714AB2}"/>
              </a:ext>
            </a:extLst>
          </p:cNvPr>
          <p:cNvSpPr>
            <a:spLocks noGrp="1"/>
          </p:cNvSpPr>
          <p:nvPr>
            <p:ph type="title"/>
          </p:nvPr>
        </p:nvSpPr>
        <p:spPr>
          <a:xfrm>
            <a:off x="113122" y="0"/>
            <a:ext cx="3487918" cy="524473"/>
          </a:xfrm>
        </p:spPr>
        <p:txBody>
          <a:bodyPr anchor="ctr"/>
          <a:lstStyle/>
          <a:p>
            <a:pPr algn="l"/>
            <a:r>
              <a:rPr lang="es-EC" sz="2800" i="0" dirty="0">
                <a:solidFill>
                  <a:schemeClr val="tx1"/>
                </a:solidFill>
              </a:rPr>
              <a:t>CONCLUSIONES</a:t>
            </a:r>
            <a:r>
              <a:rPr lang="es-EC" sz="2800" baseline="0" dirty="0">
                <a:solidFill>
                  <a:schemeClr val="tx1"/>
                </a:solidFill>
              </a:rPr>
              <a:t> </a:t>
            </a:r>
            <a:endParaRPr lang="es-EC" sz="2800" dirty="0">
              <a:solidFill>
                <a:schemeClr val="tx1"/>
              </a:solidFill>
            </a:endParaRPr>
          </a:p>
        </p:txBody>
      </p:sp>
      <mc:AlternateContent xmlns:mc="http://schemas.openxmlformats.org/markup-compatibility/2006">
        <mc:Choice xmlns:a14="http://schemas.microsoft.com/office/drawing/2010/main" Requires="a14">
          <p:sp>
            <p:nvSpPr>
              <p:cNvPr id="6" name="CuadroTexto 5">
                <a:extLst>
                  <a:ext uri="{FF2B5EF4-FFF2-40B4-BE49-F238E27FC236}">
                    <a16:creationId xmlns:a16="http://schemas.microsoft.com/office/drawing/2014/main" id="{00C61912-DDBC-4E90-8F68-328B8F0BC0D5}"/>
                  </a:ext>
                </a:extLst>
              </p:cNvPr>
              <p:cNvSpPr txBox="1"/>
              <p:nvPr/>
            </p:nvSpPr>
            <p:spPr>
              <a:xfrm>
                <a:off x="-56564" y="524473"/>
                <a:ext cx="12248561" cy="2814553"/>
              </a:xfrm>
              <a:prstGeom prst="rect">
                <a:avLst/>
              </a:prstGeom>
              <a:noFill/>
            </p:spPr>
            <p:txBody>
              <a:bodyPr wrap="square">
                <a:spAutoFit/>
              </a:bodyPr>
              <a:lstStyle/>
              <a:p>
                <a:pPr marL="171450" marR="0" indent="-171450">
                  <a:lnSpc>
                    <a:spcPct val="200000"/>
                  </a:lnSpc>
                  <a:spcBef>
                    <a:spcPts val="0"/>
                  </a:spcBef>
                  <a:spcAft>
                    <a:spcPts val="0"/>
                  </a:spcAft>
                  <a:buFont typeface="Wingdings" panose="05000000000000000000" pitchFamily="2" charset="2"/>
                  <a:buChar char="Ø"/>
                </a:pPr>
                <a:r>
                  <a:rPr lang="es-EC" sz="1000" dirty="0">
                    <a:effectLst/>
                    <a:latin typeface="Arial" panose="020B0604020202020204" pitchFamily="34" charset="0"/>
                    <a:ea typeface="Calibri" panose="020F0502020204030204" pitchFamily="34" charset="0"/>
                    <a:cs typeface="Times New Roman" panose="02020603050405020304" pitchFamily="18" charset="0"/>
                  </a:rPr>
                  <a:t>Se concluye que los tramos adecuados en cuanto a los resultados de velocidad promedio en la profundidad del río, son el 3 y 5 con velocidades de 3.42</a:t>
                </a:r>
                <a14:m>
                  <m:oMath xmlns:m="http://schemas.openxmlformats.org/officeDocument/2006/math">
                    <m:f>
                      <m:fPr>
                        <m:type m:val="skw"/>
                        <m:ctrlPr>
                          <a:rPr lang="es-EC" sz="1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s-EC" sz="1000">
                            <a:effectLst/>
                            <a:latin typeface="Cambria Math" panose="02040503050406030204" pitchFamily="18" charset="0"/>
                            <a:ea typeface="Calibri" panose="020F0502020204030204" pitchFamily="34" charset="0"/>
                            <a:cs typeface="Times New Roman" panose="02020603050405020304" pitchFamily="18" charset="0"/>
                          </a:rPr>
                          <m:t>m</m:t>
                        </m:r>
                      </m:num>
                      <m:den>
                        <m:r>
                          <m:rPr>
                            <m:sty m:val="p"/>
                          </m:rPr>
                          <a:rPr lang="es-EC" sz="1000">
                            <a:effectLst/>
                            <a:latin typeface="Cambria Math" panose="02040503050406030204" pitchFamily="18" charset="0"/>
                            <a:ea typeface="Calibri" panose="020F0502020204030204" pitchFamily="34" charset="0"/>
                            <a:cs typeface="Times New Roman" panose="02020603050405020304" pitchFamily="18" charset="0"/>
                          </a:rPr>
                          <m:t>s</m:t>
                        </m:r>
                      </m:den>
                    </m:f>
                  </m:oMath>
                </a14:m>
                <a:r>
                  <a:rPr lang="es-EC" sz="1000" dirty="0">
                    <a:effectLst/>
                    <a:latin typeface="Arial" panose="020B0604020202020204" pitchFamily="34" charset="0"/>
                    <a:ea typeface="Calibri" panose="020F0502020204030204" pitchFamily="34" charset="0"/>
                    <a:cs typeface="Times New Roman" panose="02020603050405020304" pitchFamily="18" charset="0"/>
                  </a:rPr>
                  <a:t> y 4.97</a:t>
                </a:r>
                <a14:m>
                  <m:oMath xmlns:m="http://schemas.openxmlformats.org/officeDocument/2006/math">
                    <m:f>
                      <m:fPr>
                        <m:type m:val="skw"/>
                        <m:ctrlPr>
                          <a:rPr lang="es-EC" sz="1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s-EC" sz="1000">
                            <a:effectLst/>
                            <a:latin typeface="Cambria Math" panose="02040503050406030204" pitchFamily="18" charset="0"/>
                            <a:ea typeface="Calibri" panose="020F0502020204030204" pitchFamily="34" charset="0"/>
                            <a:cs typeface="Times New Roman" panose="02020603050405020304" pitchFamily="18" charset="0"/>
                          </a:rPr>
                          <m:t>m</m:t>
                        </m:r>
                      </m:num>
                      <m:den>
                        <m:r>
                          <m:rPr>
                            <m:sty m:val="p"/>
                          </m:rPr>
                          <a:rPr lang="es-EC" sz="1000">
                            <a:effectLst/>
                            <a:latin typeface="Cambria Math" panose="02040503050406030204" pitchFamily="18" charset="0"/>
                            <a:ea typeface="Calibri" panose="020F0502020204030204" pitchFamily="34" charset="0"/>
                            <a:cs typeface="Times New Roman" panose="02020603050405020304" pitchFamily="18" charset="0"/>
                          </a:rPr>
                          <m:t>s</m:t>
                        </m:r>
                      </m:den>
                    </m:f>
                  </m:oMath>
                </a14:m>
                <a:r>
                  <a:rPr lang="es-EC" sz="1000" dirty="0">
                    <a:effectLst/>
                    <a:latin typeface="Arial" panose="020B0604020202020204" pitchFamily="34" charset="0"/>
                    <a:ea typeface="Calibri" panose="020F0502020204030204" pitchFamily="34" charset="0"/>
                    <a:cs typeface="Times New Roman" panose="02020603050405020304" pitchFamily="18" charset="0"/>
                  </a:rPr>
                  <a:t>   respectivamente. Debido a que mientras mayor sea la velocidad, mayor será el arrastre de contaminantes como los metales pesados y por ende mayor será la contaminación que ingresará a la planta de tratamientos de aguas para ser purificada, como se menciona en la norma </a:t>
                </a:r>
                <a:r>
                  <a:rPr lang="es-EC" sz="1000" dirty="0">
                    <a:effectLst/>
                    <a:latin typeface="Arial" panose="020B0604020202020204" pitchFamily="34" charset="0"/>
                    <a:ea typeface="Calibri" panose="020F0502020204030204" pitchFamily="34" charset="0"/>
                    <a:cs typeface="Arial" panose="020B0604020202020204" pitchFamily="34" charset="0"/>
                  </a:rPr>
                  <a:t>CPE INEN-5</a:t>
                </a:r>
                <a:r>
                  <a:rPr lang="es-EC" sz="1000" dirty="0">
                    <a:effectLst/>
                    <a:latin typeface="Arial" panose="020B0604020202020204" pitchFamily="34" charset="0"/>
                    <a:ea typeface="Calibri" panose="020F0502020204030204" pitchFamily="34" charset="0"/>
                    <a:cs typeface="Times New Roman" panose="02020603050405020304" pitchFamily="18" charset="0"/>
                  </a:rPr>
                  <a:t>.</a:t>
                </a:r>
              </a:p>
              <a:p>
                <a:pPr marL="171450" indent="-171450">
                  <a:lnSpc>
                    <a:spcPct val="200000"/>
                  </a:lnSpc>
                  <a:buFont typeface="Wingdings" panose="05000000000000000000" pitchFamily="2" charset="2"/>
                  <a:buChar char="Ø"/>
                </a:pPr>
                <a:r>
                  <a:rPr lang="es-EC" sz="1000" dirty="0">
                    <a:effectLst/>
                    <a:latin typeface="Arial" panose="020B0604020202020204" pitchFamily="34" charset="0"/>
                    <a:ea typeface="Calibri" panose="020F0502020204030204" pitchFamily="34" charset="0"/>
                    <a:cs typeface="Times New Roman" panose="02020603050405020304" pitchFamily="18" charset="0"/>
                  </a:rPr>
                  <a:t>Según la norma </a:t>
                </a:r>
                <a:r>
                  <a:rPr lang="es-EC" sz="1000" dirty="0">
                    <a:effectLst/>
                    <a:latin typeface="Arial" panose="020B0604020202020204" pitchFamily="34" charset="0"/>
                    <a:ea typeface="Calibri" panose="020F0502020204030204" pitchFamily="34" charset="0"/>
                    <a:cs typeface="Arial" panose="020B0604020202020204" pitchFamily="34" charset="0"/>
                  </a:rPr>
                  <a:t>CPE INEN-5</a:t>
                </a:r>
                <a:r>
                  <a:rPr lang="es-EC" sz="1000" dirty="0">
                    <a:effectLst/>
                    <a:latin typeface="Arial" panose="020B0604020202020204" pitchFamily="34" charset="0"/>
                    <a:ea typeface="Calibri" panose="020F0502020204030204" pitchFamily="34" charset="0"/>
                    <a:cs typeface="Times New Roman" panose="02020603050405020304" pitchFamily="18" charset="0"/>
                  </a:rPr>
                  <a:t>, la profundidad útil del desarenador no debe ser menor a 3 o 4 metros de profundidad, menor no es recomendable y puede reflejarse en un diseño antieconómico. A partir de la calibración y compilación de los modelos hidrológicos en el software Delf3D, se muestra a los tramos 1 y 4, indicando el inicio de los tramos con profundidades de 3 a 4 metros, por lo tanto, estos tramos son los más adecuados para la implementación del desarenador.</a:t>
                </a:r>
              </a:p>
              <a:p>
                <a:pPr marL="171450" marR="0" indent="-171450">
                  <a:lnSpc>
                    <a:spcPct val="200000"/>
                  </a:lnSpc>
                  <a:spcBef>
                    <a:spcPts val="0"/>
                  </a:spcBef>
                  <a:spcAft>
                    <a:spcPts val="0"/>
                  </a:spcAft>
                  <a:buFont typeface="Wingdings" panose="05000000000000000000" pitchFamily="2" charset="2"/>
                  <a:buChar char="Ø"/>
                </a:pPr>
                <a:r>
                  <a:rPr lang="es-EC" sz="1000" dirty="0">
                    <a:effectLst/>
                    <a:latin typeface="Arial" panose="020B0604020202020204" pitchFamily="34" charset="0"/>
                    <a:ea typeface="Calibri" panose="020F0502020204030204" pitchFamily="34" charset="0"/>
                    <a:cs typeface="Times New Roman" panose="02020603050405020304" pitchFamily="18" charset="0"/>
                  </a:rPr>
                  <a:t>A partir del estudio multitemporal de sequía en la CHMRP, se determinó una sequía muy seria, ocurrida en el año 2000, a diferencia de los otros años analizados en los cuales se muestra como máximo una sequía severa, esto se debe al fenómeno de El </a:t>
                </a:r>
                <a:r>
                  <a:rPr lang="es-EC" sz="1000" dirty="0">
                    <a:latin typeface="Arial" panose="020B0604020202020204" pitchFamily="34" charset="0"/>
                    <a:ea typeface="Calibri" panose="020F0502020204030204" pitchFamily="34" charset="0"/>
                    <a:cs typeface="Times New Roman" panose="02020603050405020304" pitchFamily="18" charset="0"/>
                  </a:rPr>
                  <a:t>N</a:t>
                </a:r>
                <a:r>
                  <a:rPr lang="es-EC" sz="1000" dirty="0">
                    <a:effectLst/>
                    <a:latin typeface="Arial" panose="020B0604020202020204" pitchFamily="34" charset="0"/>
                    <a:ea typeface="Calibri" panose="020F0502020204030204" pitchFamily="34" charset="0"/>
                    <a:cs typeface="Times New Roman" panose="02020603050405020304" pitchFamily="18" charset="0"/>
                  </a:rPr>
                  <a:t>iño, el cual asoló al suroeste del país; concluyendo que la sequía seria obtenida en el año 2000, se debe a cambios extremos en las corrientes marinas, además se muestra un saneamiento natural de la cuenca a partir de las décadas 2010 y 2020.</a:t>
                </a:r>
              </a:p>
            </p:txBody>
          </p:sp>
        </mc:Choice>
        <mc:Fallback>
          <p:sp>
            <p:nvSpPr>
              <p:cNvPr id="6" name="CuadroTexto 5">
                <a:extLst>
                  <a:ext uri="{FF2B5EF4-FFF2-40B4-BE49-F238E27FC236}">
                    <a16:creationId xmlns:a16="http://schemas.microsoft.com/office/drawing/2014/main" id="{00C61912-DDBC-4E90-8F68-328B8F0BC0D5}"/>
                  </a:ext>
                </a:extLst>
              </p:cNvPr>
              <p:cNvSpPr txBox="1">
                <a:spLocks noRot="1" noChangeAspect="1" noMove="1" noResize="1" noEditPoints="1" noAdjustHandles="1" noChangeArrowheads="1" noChangeShapeType="1" noTextEdit="1"/>
              </p:cNvSpPr>
              <p:nvPr/>
            </p:nvSpPr>
            <p:spPr>
              <a:xfrm>
                <a:off x="-56564" y="524473"/>
                <a:ext cx="12248561" cy="2814553"/>
              </a:xfrm>
              <a:prstGeom prst="rect">
                <a:avLst/>
              </a:prstGeom>
              <a:blipFill>
                <a:blip r:embed="rId2"/>
                <a:stretch>
                  <a:fillRect t="-3030" b="-216"/>
                </a:stretch>
              </a:blipFill>
            </p:spPr>
            <p:txBody>
              <a:bodyPr/>
              <a:lstStyle/>
              <a:p>
                <a:r>
                  <a:rPr lang="es-EC">
                    <a:noFill/>
                  </a:rPr>
                  <a:t> </a:t>
                </a:r>
              </a:p>
            </p:txBody>
          </p:sp>
        </mc:Fallback>
      </mc:AlternateContent>
      <p:sp>
        <p:nvSpPr>
          <p:cNvPr id="5" name="CuadroTexto 4">
            <a:extLst>
              <a:ext uri="{FF2B5EF4-FFF2-40B4-BE49-F238E27FC236}">
                <a16:creationId xmlns:a16="http://schemas.microsoft.com/office/drawing/2014/main" id="{D4A88E7D-2DF0-46CA-9DA2-92E16FBF2D17}"/>
              </a:ext>
            </a:extLst>
          </p:cNvPr>
          <p:cNvSpPr txBox="1"/>
          <p:nvPr/>
        </p:nvSpPr>
        <p:spPr>
          <a:xfrm>
            <a:off x="-56564" y="3232974"/>
            <a:ext cx="12248561" cy="2814553"/>
          </a:xfrm>
          <a:prstGeom prst="rect">
            <a:avLst/>
          </a:prstGeom>
          <a:noFill/>
        </p:spPr>
        <p:txBody>
          <a:bodyPr wrap="square">
            <a:spAutoFit/>
          </a:bodyPr>
          <a:lstStyle/>
          <a:p>
            <a:pPr marL="171450" marR="0" indent="-171450">
              <a:lnSpc>
                <a:spcPct val="200000"/>
              </a:lnSpc>
              <a:spcBef>
                <a:spcPts val="0"/>
              </a:spcBef>
              <a:spcAft>
                <a:spcPts val="0"/>
              </a:spcAft>
              <a:buFont typeface="Wingdings" panose="05000000000000000000" pitchFamily="2" charset="2"/>
              <a:buChar char="Ø"/>
            </a:pPr>
            <a:r>
              <a:rPr lang="es-EC" sz="1000" dirty="0">
                <a:effectLst/>
                <a:latin typeface="Arial" panose="020B0604020202020204" pitchFamily="34" charset="0"/>
                <a:ea typeface="Calibri" panose="020F0502020204030204" pitchFamily="34" charset="0"/>
                <a:cs typeface="Times New Roman" panose="02020603050405020304" pitchFamily="18" charset="0"/>
              </a:rPr>
              <a:t>A fin de utilizar dos métodos de análisis multicriterio, Saaty modificado y DELPHI, para la ponderación de variables, se determinó a la parcela 1, como el área idónea para la localización de la planta de tratamiento, que ayudará al saneamiento de la Cuenca Media del Río Puyango. </a:t>
            </a:r>
          </a:p>
          <a:p>
            <a:pPr marL="171450" marR="0" indent="-171450">
              <a:lnSpc>
                <a:spcPct val="200000"/>
              </a:lnSpc>
              <a:spcBef>
                <a:spcPts val="0"/>
              </a:spcBef>
              <a:spcAft>
                <a:spcPts val="0"/>
              </a:spcAft>
              <a:buFont typeface="Wingdings" panose="05000000000000000000" pitchFamily="2" charset="2"/>
              <a:buChar char="Ø"/>
            </a:pPr>
            <a:r>
              <a:rPr lang="es-EC" sz="1000" dirty="0">
                <a:effectLst/>
                <a:latin typeface="Arial" panose="020B0604020202020204" pitchFamily="34" charset="0"/>
                <a:ea typeface="Calibri" panose="020F0502020204030204" pitchFamily="34" charset="0"/>
                <a:cs typeface="Times New Roman" panose="02020603050405020304" pitchFamily="18" charset="0"/>
              </a:rPr>
              <a:t>Se concluye que el mejor método para la ponderación de variables es Saaty modificado, debido a que realiza un análisis pareado de las variables, también se ejecuta un análisis previo dando importancia a las variables según la necesidad que se tenga. Además de jerarquizar las variables, existe un indicador de consistencia de los resultados, garantizando en este análisis y fundamento matemático una confianza fiable. </a:t>
            </a:r>
          </a:p>
          <a:p>
            <a:pPr marL="171450" marR="0" indent="-171450">
              <a:lnSpc>
                <a:spcPct val="200000"/>
              </a:lnSpc>
              <a:spcBef>
                <a:spcPts val="0"/>
              </a:spcBef>
              <a:spcAft>
                <a:spcPts val="0"/>
              </a:spcAft>
              <a:buFont typeface="Wingdings" panose="05000000000000000000" pitchFamily="2" charset="2"/>
              <a:buChar char="Ø"/>
            </a:pPr>
            <a:r>
              <a:rPr lang="es-EC" sz="1000" dirty="0">
                <a:effectLst/>
                <a:latin typeface="Arial" panose="020B0604020202020204" pitchFamily="34" charset="0"/>
                <a:ea typeface="Calibri" panose="020F0502020204030204" pitchFamily="34" charset="0"/>
                <a:cs typeface="Times New Roman" panose="02020603050405020304" pitchFamily="18" charset="0"/>
              </a:rPr>
              <a:t>Los tres primeros emplazamientos seleccionados como adecuados para la construcción de las plantas de tratamiento de aguas ayudarán al saneamiento de la cuenca del Río Puyango, debido a que pueden controlar la contaminación de todos los efluentes de las concesiones mineras por su localización, siendo estas al inicio medio y fin de la cuenca. Teniendo un punto de control en la parcela idónea 2 y así poder mejorar los procesos que se los implemente en la primera, que se localiza al final de cuenca.</a:t>
            </a:r>
          </a:p>
          <a:p>
            <a:pPr marL="171450" marR="0" indent="-171450">
              <a:lnSpc>
                <a:spcPct val="200000"/>
              </a:lnSpc>
              <a:spcBef>
                <a:spcPts val="0"/>
              </a:spcBef>
              <a:spcAft>
                <a:spcPts val="0"/>
              </a:spcAft>
              <a:buFont typeface="Wingdings" panose="05000000000000000000" pitchFamily="2" charset="2"/>
              <a:buChar char="Ø"/>
            </a:pPr>
            <a:r>
              <a:rPr lang="es-MX" sz="1000" dirty="0">
                <a:effectLst/>
                <a:latin typeface="Arial" panose="020B0604020202020204" pitchFamily="34" charset="0"/>
                <a:ea typeface="Calibri" panose="020F0502020204030204" pitchFamily="34" charset="0"/>
                <a:cs typeface="Times New Roman" panose="02020603050405020304" pitchFamily="18" charset="0"/>
              </a:rPr>
              <a:t>Una vez realizada la valoración ambiental del proyecto de implementación de una planta de tratamiento de aguas, enfocados en la parte del funcionamiento, la actividad que causa mayor impacto es del mantenimiento de tuberías. Además, el factor ambiental más afectado es el “pasto” ubicado en el componente “uso del suelo”.</a:t>
            </a:r>
            <a:endParaRPr lang="es-EC" sz="1000"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645640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94820" y="84841"/>
            <a:ext cx="10972800" cy="645078"/>
          </a:xfrm>
        </p:spPr>
        <p:txBody>
          <a:bodyPr/>
          <a:lstStyle/>
          <a:p>
            <a:pPr algn="l"/>
            <a:r>
              <a:rPr lang="es-EC" sz="2800" b="0" i="0">
                <a:ln w="0"/>
                <a:solidFill>
                  <a:schemeClr val="tx1"/>
                </a:solidFill>
                <a:effectLst>
                  <a:outerShdw blurRad="38100" dist="19050" dir="2700000" algn="tl" rotWithShape="0">
                    <a:schemeClr val="dk1">
                      <a:alpha val="40000"/>
                    </a:schemeClr>
                  </a:outerShdw>
                </a:effectLst>
              </a:rPr>
              <a:t>RECOMENDACIONES</a:t>
            </a:r>
          </a:p>
        </p:txBody>
      </p:sp>
      <mc:AlternateContent xmlns:mc="http://schemas.openxmlformats.org/markup-compatibility/2006">
        <mc:Choice xmlns:a14="http://schemas.microsoft.com/office/drawing/2010/main" Requires="a14">
          <p:sp>
            <p:nvSpPr>
              <p:cNvPr id="6" name="CuadroTexto 5">
                <a:extLst>
                  <a:ext uri="{FF2B5EF4-FFF2-40B4-BE49-F238E27FC236}">
                    <a16:creationId xmlns:a16="http://schemas.microsoft.com/office/drawing/2014/main" id="{371D92F7-64BF-436A-8851-BA9C2D51CAFC}"/>
                  </a:ext>
                </a:extLst>
              </p:cNvPr>
              <p:cNvSpPr txBox="1"/>
              <p:nvPr/>
            </p:nvSpPr>
            <p:spPr>
              <a:xfrm>
                <a:off x="124905" y="869916"/>
                <a:ext cx="11872275" cy="5205720"/>
              </a:xfrm>
              <a:prstGeom prst="rect">
                <a:avLst/>
              </a:prstGeom>
              <a:noFill/>
            </p:spPr>
            <p:txBody>
              <a:bodyPr wrap="square">
                <a:spAutoFit/>
              </a:bodyPr>
              <a:lstStyle/>
              <a:p>
                <a:pPr marL="285750" marR="0" indent="-285750">
                  <a:lnSpc>
                    <a:spcPct val="200000"/>
                  </a:lnSpc>
                  <a:spcBef>
                    <a:spcPts val="0"/>
                  </a:spcBef>
                  <a:spcAft>
                    <a:spcPts val="0"/>
                  </a:spcAft>
                  <a:buFont typeface="Wingdings" panose="05000000000000000000" pitchFamily="2" charset="2"/>
                  <a:buChar char="Ø"/>
                </a:pPr>
                <a:r>
                  <a:rPr lang="es-EC" sz="1200" dirty="0">
                    <a:effectLst/>
                    <a:latin typeface="Arial" panose="020B0604020202020204" pitchFamily="34" charset="0"/>
                    <a:ea typeface="Calibri" panose="020F0502020204030204" pitchFamily="34" charset="0"/>
                    <a:cs typeface="Arial" panose="020B0604020202020204" pitchFamily="34" charset="0"/>
                  </a:rPr>
                  <a:t>El Ministerio del Ambiente, Agua y Transición Ecológica dentro de la Dirección de Normativa y Control </a:t>
                </a:r>
                <a:r>
                  <a:rPr lang="es-EC" sz="1200" dirty="0">
                    <a:latin typeface="Arial" panose="020B0604020202020204" pitchFamily="34" charset="0"/>
                    <a:ea typeface="Calibri" panose="020F0502020204030204" pitchFamily="34" charset="0"/>
                    <a:cs typeface="Arial" panose="020B0604020202020204" pitchFamily="34" charset="0"/>
                  </a:rPr>
                  <a:t>A</a:t>
                </a:r>
                <a:r>
                  <a:rPr lang="es-EC" sz="1200" dirty="0">
                    <a:effectLst/>
                    <a:latin typeface="Arial" panose="020B0604020202020204" pitchFamily="34" charset="0"/>
                    <a:ea typeface="Calibri" panose="020F0502020204030204" pitchFamily="34" charset="0"/>
                    <a:cs typeface="Arial" panose="020B0604020202020204" pitchFamily="34" charset="0"/>
                  </a:rPr>
                  <a:t>mbiental – Proyecto Puyango, debe considerar realizar una actualización de la información cartográfica y catastral, debido a que las actualizaciones permiten el conocimiento del territorio y la implementación de estudios más precisos en áreas de planificación, control ambiental y saneamiento del cauce principal, en beneficio de la cuenca del Río Puyango.</a:t>
                </a:r>
              </a:p>
              <a:p>
                <a:pPr marL="285750" indent="-285750">
                  <a:lnSpc>
                    <a:spcPct val="200000"/>
                  </a:lnSpc>
                  <a:buFont typeface="Wingdings" panose="05000000000000000000" pitchFamily="2" charset="2"/>
                  <a:buChar char="Ø"/>
                </a:pPr>
                <a:r>
                  <a:rPr lang="es-EC" sz="1200" dirty="0">
                    <a:latin typeface="Arial" panose="020B0604020202020204" pitchFamily="34" charset="0"/>
                    <a:ea typeface="Calibri" panose="020F0502020204030204" pitchFamily="34" charset="0"/>
                    <a:cs typeface="Arial" panose="020B0604020202020204" pitchFamily="34" charset="0"/>
                  </a:rPr>
                  <a:t>Se recomienda realizar levantamientos batimétricos, medir los parámetros físico químicos del tramo 1 ubicado al frente de la parcela adecuada número 1, para obtener resultados más precisos en cuanto al transporte de contaminantes a partir de la modelación hidrológica. </a:t>
                </a:r>
              </a:p>
              <a:p>
                <a:pPr marL="285750" indent="-285750">
                  <a:lnSpc>
                    <a:spcPct val="200000"/>
                  </a:lnSpc>
                  <a:buFont typeface="Wingdings" panose="05000000000000000000" pitchFamily="2" charset="2"/>
                  <a:buChar char="Ø"/>
                </a:pPr>
                <a:r>
                  <a:rPr lang="es-EC" sz="1200" dirty="0">
                    <a:effectLst/>
                    <a:latin typeface="Arial" panose="020B0604020202020204" pitchFamily="34" charset="0"/>
                    <a:ea typeface="Calibri" panose="020F0502020204030204" pitchFamily="34" charset="0"/>
                    <a:cs typeface="Arial" panose="020B0604020202020204" pitchFamily="34" charset="0"/>
                  </a:rPr>
                  <a:t>Se recomienda a los GADs de las provincias Loja y el Oro tener planes de contingencia en caso de presentarse una sequía muy severa en la cuenca del río Puyango</a:t>
                </a:r>
              </a:p>
              <a:p>
                <a:pPr marL="285750" marR="0" indent="-285750">
                  <a:lnSpc>
                    <a:spcPct val="200000"/>
                  </a:lnSpc>
                  <a:spcBef>
                    <a:spcPts val="0"/>
                  </a:spcBef>
                  <a:spcAft>
                    <a:spcPts val="0"/>
                  </a:spcAft>
                  <a:buFont typeface="Wingdings" panose="05000000000000000000" pitchFamily="2" charset="2"/>
                  <a:buChar char="Ø"/>
                </a:pPr>
                <a:r>
                  <a:rPr lang="es-EC" sz="1200" b="0" dirty="0">
                    <a:effectLst/>
                    <a:latin typeface="Arial" panose="020B0604020202020204" pitchFamily="34" charset="0"/>
                    <a:ea typeface="Calibri" panose="020F0502020204030204" pitchFamily="34" charset="0"/>
                    <a:cs typeface="Arial" panose="020B0604020202020204" pitchFamily="34" charset="0"/>
                  </a:rPr>
                  <a:t>Se recomienda seguir con el estudio para el saneamiento de la cuenca del río Puyango, y se complemente con el diseño de los procesos que ayuden a retener los contaminantes, por parte del Ministerio del Ambiente, Agua y Transición Ecológica.</a:t>
                </a:r>
              </a:p>
              <a:p>
                <a:pPr marL="285750" marR="0" indent="-285750">
                  <a:lnSpc>
                    <a:spcPct val="200000"/>
                  </a:lnSpc>
                  <a:spcBef>
                    <a:spcPts val="0"/>
                  </a:spcBef>
                  <a:spcAft>
                    <a:spcPts val="0"/>
                  </a:spcAft>
                  <a:buFont typeface="Wingdings" panose="05000000000000000000" pitchFamily="2" charset="2"/>
                  <a:buChar char="Ø"/>
                </a:pPr>
                <a:r>
                  <a:rPr lang="es-EC" sz="1200" dirty="0">
                    <a:effectLst/>
                    <a:latin typeface="Arial" panose="020B0604020202020204" pitchFamily="34" charset="0"/>
                    <a:ea typeface="Calibri" panose="020F0502020204030204" pitchFamily="34" charset="0"/>
                    <a:cs typeface="Times New Roman" panose="02020603050405020304" pitchFamily="18" charset="0"/>
                  </a:rPr>
                  <a:t>El Área Apropiada 1 y 2 al tener una capacidad Q&lt;1000 (</a:t>
                </a:r>
                <a14:m>
                  <m:oMath xmlns:m="http://schemas.openxmlformats.org/officeDocument/2006/math">
                    <m:f>
                      <m:fPr>
                        <m:type m:val="skw"/>
                        <m:ctrlPr>
                          <a:rPr lang="es-EC" sz="1200" i="1">
                            <a:effectLst/>
                            <a:latin typeface="Cambria Math" panose="02040503050406030204" pitchFamily="18" charset="0"/>
                            <a:ea typeface="Calibri" panose="020F0502020204030204" pitchFamily="34" charset="0"/>
                            <a:cs typeface="Times New Roman" panose="02020603050405020304" pitchFamily="18" charset="0"/>
                          </a:rPr>
                        </m:ctrlPr>
                      </m:fPr>
                      <m:num>
                        <m:r>
                          <a:rPr lang="es-EC" sz="1200" i="1">
                            <a:effectLst/>
                            <a:latin typeface="Cambria Math" panose="02040503050406030204" pitchFamily="18" charset="0"/>
                            <a:ea typeface="Calibri" panose="020F0502020204030204" pitchFamily="34" charset="0"/>
                            <a:cs typeface="Times New Roman" panose="02020603050405020304" pitchFamily="18" charset="0"/>
                          </a:rPr>
                          <m:t>𝑙</m:t>
                        </m:r>
                      </m:num>
                      <m:den>
                        <m:r>
                          <a:rPr lang="es-EC" sz="1200" i="1">
                            <a:effectLst/>
                            <a:latin typeface="Cambria Math" panose="02040503050406030204" pitchFamily="18" charset="0"/>
                            <a:ea typeface="Calibri" panose="020F0502020204030204" pitchFamily="34" charset="0"/>
                            <a:cs typeface="Times New Roman" panose="02020603050405020304" pitchFamily="18" charset="0"/>
                          </a:rPr>
                          <m:t>𝑠</m:t>
                        </m:r>
                      </m:den>
                    </m:f>
                  </m:oMath>
                </a14:m>
                <a:r>
                  <a:rPr lang="es-EC" sz="1200" dirty="0">
                    <a:effectLst/>
                    <a:latin typeface="Arial" panose="020B0604020202020204" pitchFamily="34" charset="0"/>
                    <a:ea typeface="Calibri" panose="020F0502020204030204" pitchFamily="34" charset="0"/>
                    <a:cs typeface="Times New Roman" panose="02020603050405020304" pitchFamily="18" charset="0"/>
                  </a:rPr>
                  <a:t>), deben tener una obra de captación pequeña. Mientras, para el área apropiada 3, se necesita un estudio para la obra de captación, debido a que su capacidad es Q&gt;3000 (</a:t>
                </a:r>
                <a14:m>
                  <m:oMath xmlns:m="http://schemas.openxmlformats.org/officeDocument/2006/math">
                    <m:f>
                      <m:fPr>
                        <m:type m:val="skw"/>
                        <m:ctrlPr>
                          <a:rPr lang="es-EC" sz="1200" i="1">
                            <a:effectLst/>
                            <a:latin typeface="Cambria Math" panose="02040503050406030204" pitchFamily="18" charset="0"/>
                            <a:ea typeface="Calibri" panose="020F0502020204030204" pitchFamily="34" charset="0"/>
                            <a:cs typeface="Times New Roman" panose="02020603050405020304" pitchFamily="18" charset="0"/>
                          </a:rPr>
                        </m:ctrlPr>
                      </m:fPr>
                      <m:num>
                        <m:r>
                          <a:rPr lang="es-EC" sz="1200" i="1">
                            <a:effectLst/>
                            <a:latin typeface="Cambria Math" panose="02040503050406030204" pitchFamily="18" charset="0"/>
                            <a:ea typeface="Calibri" panose="020F0502020204030204" pitchFamily="34" charset="0"/>
                            <a:cs typeface="Times New Roman" panose="02020603050405020304" pitchFamily="18" charset="0"/>
                          </a:rPr>
                          <m:t>𝑙</m:t>
                        </m:r>
                      </m:num>
                      <m:den>
                        <m:r>
                          <a:rPr lang="es-EC" sz="1200" i="1">
                            <a:effectLst/>
                            <a:latin typeface="Cambria Math" panose="02040503050406030204" pitchFamily="18" charset="0"/>
                            <a:ea typeface="Calibri" panose="020F0502020204030204" pitchFamily="34" charset="0"/>
                            <a:cs typeface="Times New Roman" panose="02020603050405020304" pitchFamily="18" charset="0"/>
                          </a:rPr>
                          <m:t>𝑠</m:t>
                        </m:r>
                      </m:den>
                    </m:f>
                  </m:oMath>
                </a14:m>
                <a:r>
                  <a:rPr lang="es-EC" sz="1200" dirty="0">
                    <a:effectLst/>
                    <a:latin typeface="Arial" panose="020B0604020202020204" pitchFamily="34" charset="0"/>
                    <a:ea typeface="Calibri" panose="020F0502020204030204" pitchFamily="34" charset="0"/>
                    <a:cs typeface="Times New Roman" panose="02020603050405020304" pitchFamily="18" charset="0"/>
                  </a:rPr>
                  <a:t>).</a:t>
                </a:r>
              </a:p>
              <a:p>
                <a:pPr marL="285750" marR="0" indent="-285750">
                  <a:lnSpc>
                    <a:spcPct val="200000"/>
                  </a:lnSpc>
                  <a:spcBef>
                    <a:spcPts val="0"/>
                  </a:spcBef>
                  <a:spcAft>
                    <a:spcPts val="0"/>
                  </a:spcAft>
                  <a:buFont typeface="Wingdings" panose="05000000000000000000" pitchFamily="2" charset="2"/>
                  <a:buChar char="Ø"/>
                </a:pPr>
                <a:r>
                  <a:rPr lang="es-EC" sz="1200" dirty="0">
                    <a:effectLst/>
                    <a:latin typeface="Arial" panose="020B0604020202020204" pitchFamily="34" charset="0"/>
                    <a:ea typeface="Calibri" panose="020F0502020204030204" pitchFamily="34" charset="0"/>
                    <a:cs typeface="Times New Roman" panose="02020603050405020304" pitchFamily="18" charset="0"/>
                  </a:rPr>
                  <a:t>Para el área idónea número 1 y 3 es necesaria una obra de captación Categoría I, ya que, se encuentra alejada de las orillas. Mientras que para el área idónea número 2 se necesita una obra de captación Categoría II, debido a que se encuentra a las orillas del cuerpo de agua.</a:t>
                </a:r>
              </a:p>
              <a:p>
                <a:pPr marL="285750" marR="0" indent="-285750">
                  <a:lnSpc>
                    <a:spcPct val="200000"/>
                  </a:lnSpc>
                  <a:spcBef>
                    <a:spcPts val="0"/>
                  </a:spcBef>
                  <a:spcAft>
                    <a:spcPts val="0"/>
                  </a:spcAft>
                  <a:buFont typeface="Wingdings" panose="05000000000000000000" pitchFamily="2" charset="2"/>
                  <a:buChar char="Ø"/>
                </a:pPr>
                <a:r>
                  <a:rPr lang="es-MX" sz="1200" dirty="0">
                    <a:effectLst/>
                    <a:latin typeface="Arial" panose="020B0604020202020204" pitchFamily="34" charset="0"/>
                    <a:ea typeface="Calibri" panose="020F0502020204030204" pitchFamily="34" charset="0"/>
                    <a:cs typeface="Times New Roman" panose="02020603050405020304" pitchFamily="18" charset="0"/>
                  </a:rPr>
                  <a:t>Al realizar el EIA del proyecto, específicamente en los PMA (Planes de Manejo Ambiental), se recomienda la ejecución de acciones que protejan el “pasto”, que constituye un factor ambiental muy afectado en la valoración ambiental realizada en la matriz de Leopold.</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p:sp>
            <p:nvSpPr>
              <p:cNvPr id="6" name="CuadroTexto 5">
                <a:extLst>
                  <a:ext uri="{FF2B5EF4-FFF2-40B4-BE49-F238E27FC236}">
                    <a16:creationId xmlns:a16="http://schemas.microsoft.com/office/drawing/2014/main" id="{371D92F7-64BF-436A-8851-BA9C2D51CAFC}"/>
                  </a:ext>
                </a:extLst>
              </p:cNvPr>
              <p:cNvSpPr txBox="1">
                <a:spLocks noRot="1" noChangeAspect="1" noMove="1" noResize="1" noEditPoints="1" noAdjustHandles="1" noChangeArrowheads="1" noChangeShapeType="1" noTextEdit="1"/>
              </p:cNvSpPr>
              <p:nvPr/>
            </p:nvSpPr>
            <p:spPr>
              <a:xfrm>
                <a:off x="124905" y="869916"/>
                <a:ext cx="11872275" cy="5205720"/>
              </a:xfrm>
              <a:prstGeom prst="rect">
                <a:avLst/>
              </a:prstGeom>
              <a:blipFill>
                <a:blip r:embed="rId2"/>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20922828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ítulo 2"/>
          <p:cNvSpPr>
            <a:spLocks noGrp="1"/>
          </p:cNvSpPr>
          <p:nvPr>
            <p:ph type="title"/>
          </p:nvPr>
        </p:nvSpPr>
        <p:spPr>
          <a:xfrm>
            <a:off x="194820" y="84841"/>
            <a:ext cx="10972800" cy="645078"/>
          </a:xfrm>
        </p:spPr>
        <p:txBody>
          <a:bodyPr/>
          <a:lstStyle/>
          <a:p>
            <a:pPr algn="l"/>
            <a:r>
              <a:rPr lang="es-EC" sz="2800" b="0" i="0">
                <a:ln w="0"/>
                <a:solidFill>
                  <a:schemeClr val="tx1"/>
                </a:solidFill>
                <a:effectLst>
                  <a:outerShdw blurRad="38100" dist="19050" dir="2700000" algn="tl" rotWithShape="0">
                    <a:schemeClr val="dk1">
                      <a:alpha val="40000"/>
                    </a:schemeClr>
                  </a:outerShdw>
                </a:effectLst>
              </a:rPr>
              <a:t>BIBLIOGRAF</a:t>
            </a:r>
            <a:r>
              <a:rPr lang="es-US" sz="2800" b="0" i="0">
                <a:ln w="0"/>
                <a:solidFill>
                  <a:schemeClr val="tx1"/>
                </a:solidFill>
                <a:effectLst>
                  <a:outerShdw blurRad="38100" dist="19050" dir="2700000" algn="tl" rotWithShape="0">
                    <a:schemeClr val="dk1">
                      <a:alpha val="40000"/>
                    </a:schemeClr>
                  </a:outerShdw>
                </a:effectLst>
              </a:rPr>
              <a:t>ÍA</a:t>
            </a:r>
            <a:endParaRPr lang="es-EC" sz="2800" b="0" i="0">
              <a:ln w="0"/>
              <a:solidFill>
                <a:schemeClr val="tx1"/>
              </a:solidFill>
              <a:effectLst>
                <a:outerShdw blurRad="38100" dist="19050" dir="2700000" algn="tl" rotWithShape="0">
                  <a:schemeClr val="dk1">
                    <a:alpha val="40000"/>
                  </a:schemeClr>
                </a:outerShdw>
              </a:effectLst>
            </a:endParaRPr>
          </a:p>
        </p:txBody>
      </p:sp>
      <p:sp>
        <p:nvSpPr>
          <p:cNvPr id="4" name="CuadroTexto 3">
            <a:extLst>
              <a:ext uri="{FF2B5EF4-FFF2-40B4-BE49-F238E27FC236}">
                <a16:creationId xmlns:a16="http://schemas.microsoft.com/office/drawing/2014/main" id="{B866D18F-B618-1E22-F238-36A6128A72A6}"/>
              </a:ext>
            </a:extLst>
          </p:cNvPr>
          <p:cNvSpPr txBox="1"/>
          <p:nvPr/>
        </p:nvSpPr>
        <p:spPr>
          <a:xfrm>
            <a:off x="428977" y="729919"/>
            <a:ext cx="11469511" cy="7421712"/>
          </a:xfrm>
          <a:prstGeom prst="rect">
            <a:avLst/>
          </a:prstGeom>
          <a:noFill/>
        </p:spPr>
        <p:txBody>
          <a:bodyPr wrap="square">
            <a:spAutoFit/>
          </a:bodyPr>
          <a:lstStyle/>
          <a:p>
            <a:pPr marL="0" marR="0" indent="457200">
              <a:lnSpc>
                <a:spcPct val="200000"/>
              </a:lnSpc>
              <a:spcBef>
                <a:spcPts val="0"/>
              </a:spcBef>
              <a:spcAft>
                <a:spcPts val="0"/>
              </a:spcAft>
            </a:pPr>
            <a:r>
              <a:rPr lang="es-EC" sz="1200">
                <a:effectLst/>
                <a:latin typeface="Arial" panose="020B0604020202020204" pitchFamily="34" charset="0"/>
                <a:ea typeface="Calibri" panose="020F0502020204030204" pitchFamily="34" charset="0"/>
                <a:cs typeface="Times New Roman" panose="02020603050405020304" pitchFamily="18" charset="0"/>
              </a:rPr>
              <a:t>CPE INEN 5. (1997). </a:t>
            </a:r>
            <a:r>
              <a:rPr lang="es-EC" sz="1200" i="1">
                <a:effectLst/>
                <a:latin typeface="Arial" panose="020B0604020202020204" pitchFamily="34" charset="0"/>
                <a:ea typeface="Calibri" panose="020F0502020204030204" pitchFamily="34" charset="0"/>
                <a:cs typeface="Times New Roman" panose="02020603050405020304" pitchFamily="18" charset="0"/>
              </a:rPr>
              <a:t>NORMAS PARA ESTUDIO Y DISEÑO DE SISTEMAS DE AGUA POTABLE Y DISPOSICIÓN DE AGUAS RESIDUALES PARA POBLACIONES MAYORES A 1000 HABITANTES</a:t>
            </a:r>
            <a:r>
              <a:rPr lang="es-EC" sz="1200">
                <a:effectLst/>
                <a:latin typeface="Arial" panose="020B0604020202020204" pitchFamily="34" charset="0"/>
                <a:ea typeface="Calibri" panose="020F0502020204030204" pitchFamily="34" charset="0"/>
                <a:cs typeface="Times New Roman" panose="02020603050405020304" pitchFamily="18" charset="0"/>
              </a:rPr>
              <a:t>.</a:t>
            </a:r>
          </a:p>
          <a:p>
            <a:pPr indent="457200">
              <a:lnSpc>
                <a:spcPct val="200000"/>
              </a:lnSpc>
            </a:pPr>
            <a:r>
              <a:rPr lang="en-US" sz="1200" err="1">
                <a:effectLst/>
                <a:latin typeface="Arial" panose="020B0604020202020204" pitchFamily="34" charset="0"/>
                <a:ea typeface="Calibri" panose="020F0502020204030204" pitchFamily="34" charset="0"/>
                <a:cs typeface="Times New Roman" panose="02020603050405020304" pitchFamily="18" charset="0"/>
              </a:rPr>
              <a:t>Pálfai</a:t>
            </a:r>
            <a:r>
              <a:rPr lang="en-US" sz="1200">
                <a:effectLst/>
                <a:latin typeface="Arial" panose="020B0604020202020204" pitchFamily="34" charset="0"/>
                <a:ea typeface="Calibri" panose="020F0502020204030204" pitchFamily="34" charset="0"/>
                <a:cs typeface="Times New Roman" panose="02020603050405020304" pitchFamily="18" charset="0"/>
              </a:rPr>
              <a:t>, I. (1990). Description and forecasting of droughts in Hungary. </a:t>
            </a:r>
            <a:r>
              <a:rPr lang="en-US" sz="1200" i="1">
                <a:effectLst/>
                <a:latin typeface="Arial" panose="020B0604020202020204" pitchFamily="34" charset="0"/>
                <a:ea typeface="Calibri" panose="020F0502020204030204" pitchFamily="34" charset="0"/>
                <a:cs typeface="Times New Roman" panose="02020603050405020304" pitchFamily="18" charset="0"/>
              </a:rPr>
              <a:t>Proceedings 14th International Congress on Irrigation and Drainage, Río de Janeiro, Brazil.</a:t>
            </a:r>
            <a:r>
              <a:rPr lang="en-US" sz="1200">
                <a:effectLst/>
                <a:latin typeface="Arial" panose="020B0604020202020204" pitchFamily="34" charset="0"/>
                <a:ea typeface="Calibri" panose="020F0502020204030204" pitchFamily="34" charset="0"/>
                <a:cs typeface="Times New Roman" panose="02020603050405020304" pitchFamily="18" charset="0"/>
              </a:rPr>
              <a:t>, </a:t>
            </a:r>
            <a:r>
              <a:rPr lang="en-US" sz="1200" i="1">
                <a:effectLst/>
                <a:latin typeface="Arial" panose="020B0604020202020204" pitchFamily="34" charset="0"/>
                <a:ea typeface="Calibri" panose="020F0502020204030204" pitchFamily="34" charset="0"/>
                <a:cs typeface="Times New Roman" panose="02020603050405020304" pitchFamily="18" charset="0"/>
              </a:rPr>
              <a:t>No. 1-C</a:t>
            </a:r>
            <a:r>
              <a:rPr lang="en-US" sz="1200">
                <a:effectLst/>
                <a:latin typeface="Arial" panose="020B0604020202020204" pitchFamily="34" charset="0"/>
                <a:ea typeface="Calibri" panose="020F0502020204030204" pitchFamily="34" charset="0"/>
                <a:cs typeface="Times New Roman" panose="02020603050405020304" pitchFamily="18" charset="0"/>
              </a:rPr>
              <a:t>, 151-158.</a:t>
            </a:r>
          </a:p>
          <a:p>
            <a:pPr indent="457200">
              <a:lnSpc>
                <a:spcPct val="200000"/>
              </a:lnSpc>
            </a:pPr>
            <a:r>
              <a:rPr lang="es-EC" sz="1200" i="1">
                <a:effectLst/>
                <a:latin typeface="Arial" panose="020B0604020202020204" pitchFamily="34" charset="0"/>
                <a:ea typeface="Calibri" panose="020F0502020204030204" pitchFamily="34" charset="0"/>
                <a:cs typeface="Times New Roman" panose="02020603050405020304" pitchFamily="18" charset="0"/>
              </a:rPr>
              <a:t>Reglamento a la Ley de Recursos Hídricos Usos y Aprovechamiento del Agua | Ecuador—Guía Oficial de Trámites y Servicios</a:t>
            </a:r>
            <a:r>
              <a:rPr lang="es-EC" sz="1200">
                <a:effectLst/>
                <a:latin typeface="Arial" panose="020B0604020202020204" pitchFamily="34" charset="0"/>
                <a:ea typeface="Calibri" panose="020F0502020204030204" pitchFamily="34" charset="0"/>
                <a:cs typeface="Times New Roman" panose="02020603050405020304" pitchFamily="18" charset="0"/>
              </a:rPr>
              <a:t>. (2018). Recuperado 6 de febrero de 2022, de </a:t>
            </a:r>
            <a:r>
              <a:rPr lang="es-EC" sz="1200">
                <a:effectLst/>
                <a:latin typeface="Arial" panose="020B0604020202020204" pitchFamily="34" charset="0"/>
                <a:ea typeface="Calibri" panose="020F0502020204030204" pitchFamily="34" charset="0"/>
                <a:cs typeface="Times New Roman" panose="02020603050405020304" pitchFamily="18" charset="0"/>
                <a:hlinkClick r:id="rId2"/>
              </a:rPr>
              <a:t>https://www.gob.ec/regulaciones/reglamento-ley-recursos-hidricos-usos-aprovechamiento-agua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p>
            <a:pPr indent="457200">
              <a:lnSpc>
                <a:spcPct val="200000"/>
              </a:lnSpc>
            </a:pPr>
            <a:r>
              <a:rPr lang="en-US" sz="1200" err="1">
                <a:effectLst/>
                <a:latin typeface="Arial" panose="020B0604020202020204" pitchFamily="34" charset="0"/>
                <a:ea typeface="Calibri" panose="020F0502020204030204" pitchFamily="34" charset="0"/>
                <a:cs typeface="Times New Roman" panose="02020603050405020304" pitchFamily="18" charset="0"/>
              </a:rPr>
              <a:t>Saaty</a:t>
            </a:r>
            <a:r>
              <a:rPr lang="en-US" sz="1200">
                <a:effectLst/>
                <a:latin typeface="Arial" panose="020B0604020202020204" pitchFamily="34" charset="0"/>
                <a:ea typeface="Calibri" panose="020F0502020204030204" pitchFamily="34" charset="0"/>
                <a:cs typeface="Times New Roman" panose="02020603050405020304" pitchFamily="18" charset="0"/>
              </a:rPr>
              <a:t>, T. L. (1990). How to make a decision: The analytic hierarchy process. </a:t>
            </a:r>
            <a:r>
              <a:rPr lang="en-US" sz="1200" i="1">
                <a:effectLst/>
                <a:latin typeface="Arial" panose="020B0604020202020204" pitchFamily="34" charset="0"/>
                <a:ea typeface="Calibri" panose="020F0502020204030204" pitchFamily="34" charset="0"/>
                <a:cs typeface="Times New Roman" panose="02020603050405020304" pitchFamily="18" charset="0"/>
              </a:rPr>
              <a:t>European Journal of Operational Research</a:t>
            </a:r>
            <a:r>
              <a:rPr lang="en-US" sz="1200">
                <a:effectLst/>
                <a:latin typeface="Arial" panose="020B0604020202020204" pitchFamily="34" charset="0"/>
                <a:ea typeface="Calibri" panose="020F0502020204030204" pitchFamily="34" charset="0"/>
                <a:cs typeface="Times New Roman" panose="02020603050405020304" pitchFamily="18" charset="0"/>
              </a:rPr>
              <a:t>, </a:t>
            </a:r>
            <a:r>
              <a:rPr lang="en-US" sz="1200" i="1">
                <a:effectLst/>
                <a:latin typeface="Arial" panose="020B0604020202020204" pitchFamily="34" charset="0"/>
                <a:ea typeface="Calibri" panose="020F0502020204030204" pitchFamily="34" charset="0"/>
                <a:cs typeface="Times New Roman" panose="02020603050405020304" pitchFamily="18" charset="0"/>
              </a:rPr>
              <a:t>48</a:t>
            </a:r>
            <a:r>
              <a:rPr lang="en-US" sz="1200">
                <a:effectLst/>
                <a:latin typeface="Arial" panose="020B0604020202020204" pitchFamily="34" charset="0"/>
                <a:ea typeface="Calibri" panose="020F0502020204030204" pitchFamily="34" charset="0"/>
                <a:cs typeface="Times New Roman" panose="02020603050405020304" pitchFamily="18" charset="0"/>
              </a:rPr>
              <a:t>(1), 9-26. https://doi.org/10.1016/0377-2217(90)90057-I</a:t>
            </a:r>
          </a:p>
          <a:p>
            <a:pPr indent="457200">
              <a:lnSpc>
                <a:spcPct val="200000"/>
              </a:lnSpc>
            </a:pPr>
            <a:r>
              <a:rPr lang="en-US" sz="1200">
                <a:effectLst/>
                <a:latin typeface="Arial" panose="020B0604020202020204" pitchFamily="34" charset="0"/>
                <a:ea typeface="Calibri" panose="020F0502020204030204" pitchFamily="34" charset="0"/>
                <a:cs typeface="Times New Roman" panose="02020603050405020304" pitchFamily="18" charset="0"/>
              </a:rPr>
              <a:t>Tobler, W. R. (1987). Experiments In Migration Mapping By Computer. </a:t>
            </a:r>
            <a:r>
              <a:rPr lang="es-EC" sz="1200" i="1">
                <a:effectLst/>
                <a:latin typeface="Arial" panose="020B0604020202020204" pitchFamily="34" charset="0"/>
                <a:ea typeface="Calibri" panose="020F0502020204030204" pitchFamily="34" charset="0"/>
                <a:cs typeface="Times New Roman" panose="02020603050405020304" pitchFamily="18" charset="0"/>
              </a:rPr>
              <a:t>The American </a:t>
            </a:r>
            <a:r>
              <a:rPr lang="es-EC" sz="1200" i="1" err="1">
                <a:effectLst/>
                <a:latin typeface="Arial" panose="020B0604020202020204" pitchFamily="34" charset="0"/>
                <a:ea typeface="Calibri" panose="020F0502020204030204" pitchFamily="34" charset="0"/>
                <a:cs typeface="Times New Roman" panose="02020603050405020304" pitchFamily="18" charset="0"/>
              </a:rPr>
              <a:t>Cartographer</a:t>
            </a:r>
            <a:r>
              <a:rPr lang="es-EC" sz="1200">
                <a:effectLst/>
                <a:latin typeface="Arial" panose="020B0604020202020204" pitchFamily="34" charset="0"/>
                <a:ea typeface="Calibri" panose="020F0502020204030204" pitchFamily="34" charset="0"/>
                <a:cs typeface="Times New Roman" panose="02020603050405020304" pitchFamily="18" charset="0"/>
              </a:rPr>
              <a:t>, </a:t>
            </a:r>
            <a:r>
              <a:rPr lang="es-EC" sz="1200" i="1">
                <a:effectLst/>
                <a:latin typeface="Arial" panose="020B0604020202020204" pitchFamily="34" charset="0"/>
                <a:ea typeface="Calibri" panose="020F0502020204030204" pitchFamily="34" charset="0"/>
                <a:cs typeface="Times New Roman" panose="02020603050405020304" pitchFamily="18" charset="0"/>
              </a:rPr>
              <a:t>14</a:t>
            </a:r>
            <a:r>
              <a:rPr lang="es-EC" sz="1200">
                <a:effectLst/>
                <a:latin typeface="Arial" panose="020B0604020202020204" pitchFamily="34" charset="0"/>
                <a:ea typeface="Calibri" panose="020F0502020204030204" pitchFamily="34" charset="0"/>
                <a:cs typeface="Times New Roman" panose="02020603050405020304" pitchFamily="18" charset="0"/>
              </a:rPr>
              <a:t>(2), 155-163. https://doi.org/10.1559/152304087783875273</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p>
            <a:pPr indent="457200">
              <a:lnSpc>
                <a:spcPct val="200000"/>
              </a:lnSpc>
            </a:pPr>
            <a:r>
              <a:rPr lang="en-US" sz="1200" i="1">
                <a:effectLst/>
                <a:latin typeface="Arial" panose="020B0604020202020204" pitchFamily="34" charset="0"/>
                <a:ea typeface="Calibri" panose="020F0502020204030204" pitchFamily="34" charset="0"/>
                <a:cs typeface="Times New Roman" panose="02020603050405020304" pitchFamily="18" charset="0"/>
              </a:rPr>
              <a:t>Water Treatment Plant Design, Fifth Edition</a:t>
            </a:r>
            <a:r>
              <a:rPr lang="en-US" sz="1200">
                <a:effectLst/>
                <a:latin typeface="Arial" panose="020B0604020202020204" pitchFamily="34" charset="0"/>
                <a:ea typeface="Calibri" panose="020F0502020204030204" pitchFamily="34" charset="0"/>
                <a:cs typeface="Times New Roman" panose="02020603050405020304" pitchFamily="18" charset="0"/>
              </a:rPr>
              <a:t>. (2012). </a:t>
            </a:r>
            <a:r>
              <a:rPr lang="en-US" sz="1200">
                <a:effectLst/>
                <a:latin typeface="Arial" panose="020B0604020202020204" pitchFamily="34" charset="0"/>
                <a:ea typeface="Calibri" panose="020F0502020204030204" pitchFamily="34" charset="0"/>
                <a:cs typeface="Times New Roman" panose="02020603050405020304" pitchFamily="18" charset="0"/>
                <a:hlinkClick r:id="rId3"/>
              </a:rPr>
              <a:t>https://engage.awwa.org/PersonifyEbusiness/Store/Product-Details/productId/28366</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p>
            <a:pPr indent="457200">
              <a:lnSpc>
                <a:spcPct val="200000"/>
              </a:lnSpc>
            </a:pPr>
            <a:r>
              <a:rPr lang="en-US" sz="1200">
                <a:effectLst/>
                <a:latin typeface="Arial" panose="020B0604020202020204" pitchFamily="34" charset="0"/>
                <a:ea typeface="Calibri" panose="020F0502020204030204" pitchFamily="34" charset="0"/>
                <a:cs typeface="Times New Roman" panose="02020603050405020304" pitchFamily="18" charset="0"/>
              </a:rPr>
              <a:t>SENAGUA, S. (2017). </a:t>
            </a:r>
            <a:r>
              <a:rPr lang="es-EC" sz="1200" i="1">
                <a:effectLst/>
                <a:latin typeface="Arial" panose="020B0604020202020204" pitchFamily="34" charset="0"/>
                <a:ea typeface="Calibri" panose="020F0502020204030204" pitchFamily="34" charset="0"/>
                <a:cs typeface="Times New Roman" panose="02020603050405020304" pitchFamily="18" charset="0"/>
              </a:rPr>
              <a:t>NORMA CO 10—602—REVISIÓN NORMA DE DISEÑO PARA SISTEMAS DE - </a:t>
            </a:r>
            <a:r>
              <a:rPr lang="es-EC" sz="1200" i="1" err="1">
                <a:effectLst/>
                <a:latin typeface="Arial" panose="020B0604020202020204" pitchFamily="34" charset="0"/>
                <a:ea typeface="Calibri" panose="020F0502020204030204" pitchFamily="34" charset="0"/>
                <a:cs typeface="Times New Roman" panose="02020603050405020304" pitchFamily="18" charset="0"/>
              </a:rPr>
              <a:t>Studocu</a:t>
            </a:r>
            <a:r>
              <a:rPr lang="es-EC" sz="1200">
                <a:effectLst/>
                <a:latin typeface="Arial" panose="020B0604020202020204" pitchFamily="34" charset="0"/>
                <a:ea typeface="Calibri" panose="020F0502020204030204" pitchFamily="34" charset="0"/>
                <a:cs typeface="Times New Roman" panose="02020603050405020304" pitchFamily="18" charset="0"/>
              </a:rPr>
              <a:t> [SENAGUA]. SENAGUA. </a:t>
            </a:r>
            <a:r>
              <a:rPr lang="es-EC" sz="1200">
                <a:effectLst/>
                <a:latin typeface="Arial" panose="020B0604020202020204" pitchFamily="34" charset="0"/>
                <a:ea typeface="Calibri" panose="020F0502020204030204" pitchFamily="34" charset="0"/>
                <a:cs typeface="Times New Roman" panose="02020603050405020304" pitchFamily="18" charset="0"/>
                <a:hlinkClick r:id="rId4"/>
              </a:rPr>
              <a:t>https://www.studocu.com/ec/document/universidad-catolica-de-cuenca/ingenieria-civil/manual-senagua-para-el-agua/15977581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p>
            <a:pPr indent="457200">
              <a:lnSpc>
                <a:spcPct val="200000"/>
              </a:lnSpc>
            </a:pPr>
            <a:r>
              <a:rPr lang="en-US" sz="1200" err="1">
                <a:effectLst/>
                <a:latin typeface="Arial" panose="020B0604020202020204" pitchFamily="34" charset="0"/>
                <a:ea typeface="Calibri" panose="020F0502020204030204" pitchFamily="34" charset="0"/>
                <a:cs typeface="Times New Roman" panose="02020603050405020304" pitchFamily="18" charset="0"/>
              </a:rPr>
              <a:t>Rodi</a:t>
            </a:r>
            <a:r>
              <a:rPr lang="en-US" sz="1200">
                <a:effectLst/>
                <a:latin typeface="Arial" panose="020B0604020202020204" pitchFamily="34" charset="0"/>
                <a:ea typeface="Calibri" panose="020F0502020204030204" pitchFamily="34" charset="0"/>
                <a:cs typeface="Times New Roman" panose="02020603050405020304" pitchFamily="18" charset="0"/>
              </a:rPr>
              <a:t>, W. (1984). </a:t>
            </a:r>
            <a:r>
              <a:rPr lang="en-US" sz="1200" i="1">
                <a:effectLst/>
                <a:latin typeface="Arial" panose="020B0604020202020204" pitchFamily="34" charset="0"/>
                <a:ea typeface="Calibri" panose="020F0502020204030204" pitchFamily="34" charset="0"/>
                <a:cs typeface="Times New Roman" panose="02020603050405020304" pitchFamily="18" charset="0"/>
              </a:rPr>
              <a:t>Turbulence Models and Their Application in Hydraulics | EndNote Click</a:t>
            </a:r>
            <a:r>
              <a:rPr lang="en-US" sz="1200">
                <a:effectLst/>
                <a:latin typeface="Arial" panose="020B0604020202020204" pitchFamily="34" charset="0"/>
                <a:ea typeface="Calibri" panose="020F0502020204030204" pitchFamily="34" charset="0"/>
                <a:cs typeface="Times New Roman" panose="02020603050405020304" pitchFamily="18" charset="0"/>
              </a:rPr>
              <a:t>. </a:t>
            </a:r>
            <a:r>
              <a:rPr lang="en-US" sz="1200">
                <a:effectLst/>
                <a:latin typeface="Arial" panose="020B0604020202020204" pitchFamily="34" charset="0"/>
                <a:ea typeface="Calibri" panose="020F0502020204030204" pitchFamily="34" charset="0"/>
                <a:cs typeface="Times New Roman" panose="02020603050405020304" pitchFamily="18" charset="0"/>
                <a:hlinkClick r:id="rId5"/>
              </a:rPr>
              <a:t>https://click.endnote.com/viewer?doi=10.1201%2F9780203734896&amp;token=WzM1NTQ5MzQsIjEwLjEyMDEvOTc4MDIwMzczNDg5NiJd.IiBysgqTYt4bLpf5FUSN0Qtq-V0</a:t>
            </a:r>
            <a:endParaRPr lang="es-EC" sz="1200">
              <a:latin typeface="Arial" panose="020B0604020202020204" pitchFamily="34" charset="0"/>
              <a:ea typeface="Calibri" panose="020F0502020204030204" pitchFamily="34" charset="0"/>
              <a:cs typeface="Times New Roman" panose="02020603050405020304" pitchFamily="18" charset="0"/>
            </a:endParaRPr>
          </a:p>
          <a:p>
            <a:pPr indent="457200">
              <a:lnSpc>
                <a:spcPct val="200000"/>
              </a:lnSpc>
            </a:pPr>
            <a:endParaRPr lang="en-US" sz="1200">
              <a:effectLst/>
              <a:latin typeface="Arial" panose="020B0604020202020204" pitchFamily="34" charset="0"/>
              <a:ea typeface="Calibri" panose="020F0502020204030204" pitchFamily="34" charset="0"/>
              <a:cs typeface="Times New Roman" panose="02020603050405020304" pitchFamily="18" charset="0"/>
            </a:endParaRPr>
          </a:p>
          <a:p>
            <a:pPr indent="457200">
              <a:lnSpc>
                <a:spcPct val="200000"/>
              </a:lnSpc>
            </a:pPr>
            <a:endParaRPr lang="en-US" sz="1200">
              <a:effectLst/>
              <a:latin typeface="Arial" panose="020B0604020202020204" pitchFamily="34" charset="0"/>
              <a:ea typeface="Calibri" panose="020F0502020204030204" pitchFamily="34" charset="0"/>
              <a:cs typeface="Times New Roman" panose="02020603050405020304" pitchFamily="18" charset="0"/>
            </a:endParaRPr>
          </a:p>
          <a:p>
            <a:pPr indent="457200">
              <a:lnSpc>
                <a:spcPct val="200000"/>
              </a:lnSpc>
            </a:pPr>
            <a:endParaRPr lang="en-US" sz="1200">
              <a:effectLst/>
              <a:latin typeface="Arial" panose="020B0604020202020204" pitchFamily="34" charset="0"/>
              <a:ea typeface="Calibri" panose="020F0502020204030204" pitchFamily="34" charset="0"/>
              <a:cs typeface="Times New Roman" panose="02020603050405020304" pitchFamily="18" charset="0"/>
            </a:endParaRPr>
          </a:p>
          <a:p>
            <a:pPr marL="0" marR="0" indent="457200">
              <a:lnSpc>
                <a:spcPct val="200000"/>
              </a:lnSpc>
              <a:spcBef>
                <a:spcPts val="0"/>
              </a:spcBef>
              <a:spcAft>
                <a:spcPts val="0"/>
              </a:spcAft>
            </a:pPr>
            <a:endParaRPr lang="en-US" sz="120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691081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Gracias Png - Gracias Por Su Atención Png | Full Size PNG Download | SeekPNG">
            <a:extLst>
              <a:ext uri="{FF2B5EF4-FFF2-40B4-BE49-F238E27FC236}">
                <a16:creationId xmlns:a16="http://schemas.microsoft.com/office/drawing/2014/main" id="{C21208B6-8523-487B-9523-43BA2114DA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4076" y="1417114"/>
            <a:ext cx="6006804" cy="3730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1855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1000" fill="hold"/>
                                        <p:tgtEl>
                                          <p:spTgt spid="4098"/>
                                        </p:tgtEl>
                                        <p:attrNameLst>
                                          <p:attrName>ppt_w</p:attrName>
                                        </p:attrNameLst>
                                      </p:cBhvr>
                                      <p:tavLst>
                                        <p:tav tm="0">
                                          <p:val>
                                            <p:fltVal val="0"/>
                                          </p:val>
                                        </p:tav>
                                        <p:tav tm="100000">
                                          <p:val>
                                            <p:strVal val="#ppt_w"/>
                                          </p:val>
                                        </p:tav>
                                      </p:tavLst>
                                    </p:anim>
                                    <p:anim calcmode="lin" valueType="num">
                                      <p:cBhvr>
                                        <p:cTn id="8" dur="1000" fill="hold"/>
                                        <p:tgtEl>
                                          <p:spTgt spid="4098"/>
                                        </p:tgtEl>
                                        <p:attrNameLst>
                                          <p:attrName>ppt_h</p:attrName>
                                        </p:attrNameLst>
                                      </p:cBhvr>
                                      <p:tavLst>
                                        <p:tav tm="0">
                                          <p:val>
                                            <p:fltVal val="0"/>
                                          </p:val>
                                        </p:tav>
                                        <p:tav tm="100000">
                                          <p:val>
                                            <p:strVal val="#ppt_h"/>
                                          </p:val>
                                        </p:tav>
                                      </p:tavLst>
                                    </p:anim>
                                    <p:anim calcmode="lin" valueType="num">
                                      <p:cBhvr>
                                        <p:cTn id="9" dur="1000" fill="hold"/>
                                        <p:tgtEl>
                                          <p:spTgt spid="4098"/>
                                        </p:tgtEl>
                                        <p:attrNameLst>
                                          <p:attrName>style.rotation</p:attrName>
                                        </p:attrNameLst>
                                      </p:cBhvr>
                                      <p:tavLst>
                                        <p:tav tm="0">
                                          <p:val>
                                            <p:fltVal val="90"/>
                                          </p:val>
                                        </p:tav>
                                        <p:tav tm="100000">
                                          <p:val>
                                            <p:fltVal val="0"/>
                                          </p:val>
                                        </p:tav>
                                      </p:tavLst>
                                    </p:anim>
                                    <p:animEffect transition="in" filter="fade">
                                      <p:cBhvr>
                                        <p:cTn id="10" dur="1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333082" y="0"/>
            <a:ext cx="3557048" cy="645078"/>
          </a:xfrm>
        </p:spPr>
        <p:txBody>
          <a:bodyPr anchor="ctr"/>
          <a:lstStyle/>
          <a:p>
            <a:r>
              <a:rPr lang="es-EC" sz="2800" i="0">
                <a:ln w="0"/>
                <a:solidFill>
                  <a:schemeClr val="tx1"/>
                </a:solidFill>
                <a:effectLst>
                  <a:outerShdw blurRad="38100" dist="19050" dir="2700000" algn="tl" rotWithShape="0">
                    <a:schemeClr val="dk1">
                      <a:alpha val="40000"/>
                    </a:schemeClr>
                  </a:outerShdw>
                </a:effectLst>
              </a:rPr>
              <a:t>ANTECEDENTES</a:t>
            </a:r>
          </a:p>
        </p:txBody>
      </p:sp>
      <p:graphicFrame>
        <p:nvGraphicFramePr>
          <p:cNvPr id="2" name="Diagrama 1">
            <a:extLst>
              <a:ext uri="{FF2B5EF4-FFF2-40B4-BE49-F238E27FC236}">
                <a16:creationId xmlns:a16="http://schemas.microsoft.com/office/drawing/2014/main" id="{61AC34DD-E260-4391-B972-1E388A35B64C}"/>
              </a:ext>
            </a:extLst>
          </p:cNvPr>
          <p:cNvGraphicFramePr/>
          <p:nvPr>
            <p:extLst>
              <p:ext uri="{D42A27DB-BD31-4B8C-83A1-F6EECF244321}">
                <p14:modId xmlns:p14="http://schemas.microsoft.com/office/powerpoint/2010/main" val="1705561027"/>
              </p:ext>
            </p:extLst>
          </p:nvPr>
        </p:nvGraphicFramePr>
        <p:xfrm>
          <a:off x="2950060" y="699824"/>
          <a:ext cx="5601371" cy="4005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Imagen 7">
            <a:extLst>
              <a:ext uri="{FF2B5EF4-FFF2-40B4-BE49-F238E27FC236}">
                <a16:creationId xmlns:a16="http://schemas.microsoft.com/office/drawing/2014/main" id="{4D9DF19F-BE21-44AD-BF8B-CE9CBB4EC774}"/>
              </a:ext>
            </a:extLst>
          </p:cNvPr>
          <p:cNvPicPr>
            <a:picLocks noChangeAspect="1"/>
          </p:cNvPicPr>
          <p:nvPr/>
        </p:nvPicPr>
        <p:blipFill>
          <a:blip r:embed="rId7"/>
          <a:stretch>
            <a:fillRect/>
          </a:stretch>
        </p:blipFill>
        <p:spPr>
          <a:xfrm>
            <a:off x="494463" y="1155135"/>
            <a:ext cx="5274739" cy="2270215"/>
          </a:xfrm>
          <a:prstGeom prst="rect">
            <a:avLst/>
          </a:prstGeom>
        </p:spPr>
      </p:pic>
      <p:pic>
        <p:nvPicPr>
          <p:cNvPr id="11" name="Imagen 10">
            <a:extLst>
              <a:ext uri="{FF2B5EF4-FFF2-40B4-BE49-F238E27FC236}">
                <a16:creationId xmlns:a16="http://schemas.microsoft.com/office/drawing/2014/main" id="{78DAC45D-73E2-4FE4-BB7D-9F7E0F0E4108}"/>
              </a:ext>
            </a:extLst>
          </p:cNvPr>
          <p:cNvPicPr>
            <a:picLocks noChangeAspect="1"/>
          </p:cNvPicPr>
          <p:nvPr/>
        </p:nvPicPr>
        <p:blipFill>
          <a:blip r:embed="rId8"/>
          <a:stretch>
            <a:fillRect/>
          </a:stretch>
        </p:blipFill>
        <p:spPr>
          <a:xfrm>
            <a:off x="5022471" y="1155136"/>
            <a:ext cx="7057921" cy="3888762"/>
          </a:xfrm>
          <a:prstGeom prst="rect">
            <a:avLst/>
          </a:prstGeom>
        </p:spPr>
      </p:pic>
      <p:pic>
        <p:nvPicPr>
          <p:cNvPr id="4" name="Imagen 3">
            <a:extLst>
              <a:ext uri="{FF2B5EF4-FFF2-40B4-BE49-F238E27FC236}">
                <a16:creationId xmlns:a16="http://schemas.microsoft.com/office/drawing/2014/main" id="{B8748E18-C9AC-49C3-89E6-449315B2CBBE}"/>
              </a:ext>
            </a:extLst>
          </p:cNvPr>
          <p:cNvPicPr>
            <a:picLocks noChangeAspect="1"/>
          </p:cNvPicPr>
          <p:nvPr/>
        </p:nvPicPr>
        <p:blipFill>
          <a:blip r:embed="rId9"/>
          <a:stretch>
            <a:fillRect/>
          </a:stretch>
        </p:blipFill>
        <p:spPr>
          <a:xfrm>
            <a:off x="4816088" y="3425351"/>
            <a:ext cx="3658609" cy="1627436"/>
          </a:xfrm>
          <a:prstGeom prst="rect">
            <a:avLst/>
          </a:prstGeom>
        </p:spPr>
      </p:pic>
      <p:graphicFrame>
        <p:nvGraphicFramePr>
          <p:cNvPr id="19" name="Diagrama 18">
            <a:extLst>
              <a:ext uri="{FF2B5EF4-FFF2-40B4-BE49-F238E27FC236}">
                <a16:creationId xmlns:a16="http://schemas.microsoft.com/office/drawing/2014/main" id="{AC862963-BB37-48B2-8C67-48C3E2F18952}"/>
              </a:ext>
            </a:extLst>
          </p:cNvPr>
          <p:cNvGraphicFramePr/>
          <p:nvPr>
            <p:extLst>
              <p:ext uri="{D42A27DB-BD31-4B8C-83A1-F6EECF244321}">
                <p14:modId xmlns:p14="http://schemas.microsoft.com/office/powerpoint/2010/main" val="3163964294"/>
              </p:ext>
            </p:extLst>
          </p:nvPr>
        </p:nvGraphicFramePr>
        <p:xfrm>
          <a:off x="5261476" y="5211137"/>
          <a:ext cx="6259398" cy="646331"/>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6" name="Imagen 5">
            <a:extLst>
              <a:ext uri="{FF2B5EF4-FFF2-40B4-BE49-F238E27FC236}">
                <a16:creationId xmlns:a16="http://schemas.microsoft.com/office/drawing/2014/main" id="{FC49C017-3B57-4B8D-B5E2-D83EC6250156}"/>
              </a:ext>
            </a:extLst>
          </p:cNvPr>
          <p:cNvPicPr>
            <a:picLocks noChangeAspect="1"/>
          </p:cNvPicPr>
          <p:nvPr/>
        </p:nvPicPr>
        <p:blipFill>
          <a:blip r:embed="rId15"/>
          <a:stretch>
            <a:fillRect/>
          </a:stretch>
        </p:blipFill>
        <p:spPr>
          <a:xfrm>
            <a:off x="494464" y="3103962"/>
            <a:ext cx="4321624" cy="1948826"/>
          </a:xfrm>
          <a:prstGeom prst="rect">
            <a:avLst/>
          </a:prstGeom>
        </p:spPr>
      </p:pic>
      <p:sp>
        <p:nvSpPr>
          <p:cNvPr id="16" name="Flecha: doblada hacia arriba 15">
            <a:extLst>
              <a:ext uri="{FF2B5EF4-FFF2-40B4-BE49-F238E27FC236}">
                <a16:creationId xmlns:a16="http://schemas.microsoft.com/office/drawing/2014/main" id="{9C7CA947-0C5B-40DE-910C-B2E6182EEC74}"/>
              </a:ext>
            </a:extLst>
          </p:cNvPr>
          <p:cNvSpPr/>
          <p:nvPr/>
        </p:nvSpPr>
        <p:spPr>
          <a:xfrm rot="7845837">
            <a:off x="4597275" y="4845377"/>
            <a:ext cx="850392" cy="731520"/>
          </a:xfrm>
          <a:prstGeom prst="bentUp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2821934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6446EA7-86A0-49CD-B6B5-830A463D5C28}"/>
              </a:ext>
            </a:extLst>
          </p:cNvPr>
          <p:cNvSpPr txBox="1"/>
          <p:nvPr/>
        </p:nvSpPr>
        <p:spPr>
          <a:xfrm>
            <a:off x="770205" y="858276"/>
            <a:ext cx="9316329" cy="1114408"/>
          </a:xfrm>
          <a:prstGeom prst="rect">
            <a:avLst/>
          </a:prstGeom>
          <a:noFill/>
        </p:spPr>
        <p:txBody>
          <a:bodyPr wrap="square">
            <a:spAutoFit/>
          </a:bodyPr>
          <a:lstStyle/>
          <a:p>
            <a:pPr indent="457200">
              <a:lnSpc>
                <a:spcPct val="200000"/>
              </a:lnSpc>
            </a:pPr>
            <a:r>
              <a:rPr lang="es-EC" sz="1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Tamaño de Celda.</a:t>
            </a:r>
          </a:p>
          <a:p>
            <a:pPr indent="457200">
              <a:lnSpc>
                <a:spcPct val="200000"/>
              </a:lnSpc>
            </a:pPr>
            <a:r>
              <a:rPr lang="es-EC"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Según </a:t>
            </a:r>
            <a:r>
              <a:rPr lang="es-EC" sz="1800" dirty="0" err="1">
                <a:effectLst/>
                <a:latin typeface="Arial" panose="020B0604020202020204" pitchFamily="34" charset="0"/>
                <a:ea typeface="Calibri" panose="020F0502020204030204" pitchFamily="34" charset="0"/>
                <a:cs typeface="Arial" panose="020B0604020202020204" pitchFamily="34" charset="0"/>
              </a:rPr>
              <a:t>Tobler</a:t>
            </a:r>
            <a:r>
              <a:rPr lang="es-EC" sz="1800" dirty="0">
                <a:effectLst/>
                <a:latin typeface="Arial" panose="020B0604020202020204" pitchFamily="34" charset="0"/>
                <a:ea typeface="Calibri" panose="020F0502020204030204" pitchFamily="34" charset="0"/>
                <a:cs typeface="Arial" panose="020B0604020202020204" pitchFamily="34" charset="0"/>
              </a:rPr>
              <a:t>, (1987) plantea la siguiente fórmula.</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CuadroTexto 4">
                <a:extLst>
                  <a:ext uri="{FF2B5EF4-FFF2-40B4-BE49-F238E27FC236}">
                    <a16:creationId xmlns:a16="http://schemas.microsoft.com/office/drawing/2014/main" id="{C4E6EC31-7781-E57E-CAA8-949F8424B853}"/>
                  </a:ext>
                </a:extLst>
              </p:cNvPr>
              <p:cNvSpPr txBox="1"/>
              <p:nvPr/>
            </p:nvSpPr>
            <p:spPr>
              <a:xfrm>
                <a:off x="2379197" y="1972684"/>
                <a:ext cx="6098344" cy="84343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𝑅𝑒𝑠𝑜𝑙𝑢𝑐𝑖</m:t>
                      </m:r>
                      <m:r>
                        <a:rPr lang="en-US" i="0">
                          <a:latin typeface="Cambria Math" panose="02040503050406030204" pitchFamily="18" charset="0"/>
                        </a:rPr>
                        <m:t>ó</m:t>
                      </m:r>
                      <m:r>
                        <a:rPr lang="en-US" i="1">
                          <a:latin typeface="Cambria Math" panose="02040503050406030204" pitchFamily="18" charset="0"/>
                        </a:rPr>
                        <m:t>𝑛</m:t>
                      </m:r>
                      <m:r>
                        <a:rPr lang="en-US" i="0">
                          <a:latin typeface="Cambria Math" panose="02040503050406030204" pitchFamily="18" charset="0"/>
                        </a:rPr>
                        <m:t> </m:t>
                      </m:r>
                      <m:r>
                        <a:rPr lang="en-US" i="1">
                          <a:latin typeface="Cambria Math" panose="02040503050406030204" pitchFamily="18" charset="0"/>
                        </a:rPr>
                        <m:t>𝑑𝑒𝑙</m:t>
                      </m:r>
                      <m:r>
                        <a:rPr lang="en-US" i="0">
                          <a:latin typeface="Cambria Math" panose="02040503050406030204" pitchFamily="18" charset="0"/>
                        </a:rPr>
                        <m:t> </m:t>
                      </m:r>
                      <m:r>
                        <a:rPr lang="en-US" i="1">
                          <a:latin typeface="Cambria Math" panose="02040503050406030204" pitchFamily="18" charset="0"/>
                        </a:rPr>
                        <m:t>𝑅𝑎𝑠𝑡𝑒𝑟</m:t>
                      </m:r>
                      <m:r>
                        <a:rPr lang="en-US" i="0">
                          <a:latin typeface="Cambria Math" panose="02040503050406030204" pitchFamily="18" charset="0"/>
                        </a:rPr>
                        <m:t> </m:t>
                      </m:r>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𝑚</m:t>
                          </m:r>
                        </m:e>
                      </m:d>
                      <m:r>
                        <a:rPr lang="en-US" i="0">
                          <a:latin typeface="Cambria Math" panose="02040503050406030204" pitchFamily="18" charset="0"/>
                        </a:rPr>
                        <m:t>=</m:t>
                      </m:r>
                      <m:f>
                        <m:fPr>
                          <m:ctrlPr>
                            <a:rPr lang="en-US" i="1">
                              <a:solidFill>
                                <a:srgbClr val="836967"/>
                              </a:solidFill>
                              <a:latin typeface="Cambria Math" panose="02040503050406030204" pitchFamily="18" charset="0"/>
                            </a:rPr>
                          </m:ctrlPr>
                        </m:fPr>
                        <m:num>
                          <m:d>
                            <m:dPr>
                              <m:ctrlPr>
                                <a:rPr lang="en-US" i="1">
                                  <a:latin typeface="Cambria Math" panose="02040503050406030204" pitchFamily="18" charset="0"/>
                                </a:rPr>
                              </m:ctrlPr>
                            </m:dPr>
                            <m:e>
                              <m:f>
                                <m:fPr>
                                  <m:ctrlPr>
                                    <a:rPr lang="en-US" i="1">
                                      <a:solidFill>
                                        <a:srgbClr val="836967"/>
                                      </a:solidFill>
                                      <a:latin typeface="Cambria Math" panose="02040503050406030204" pitchFamily="18" charset="0"/>
                                    </a:rPr>
                                  </m:ctrlPr>
                                </m:fPr>
                                <m:num>
                                  <m:r>
                                    <a:rPr lang="en-US" i="1">
                                      <a:latin typeface="Cambria Math" panose="02040503050406030204" pitchFamily="18" charset="0"/>
                                    </a:rPr>
                                    <m:t>𝐸𝑠𝑐𝑎𝑙𝑎</m:t>
                                  </m:r>
                                  <m:r>
                                    <a:rPr lang="en-US" i="0">
                                      <a:latin typeface="Cambria Math" panose="02040503050406030204" pitchFamily="18" charset="0"/>
                                    </a:rPr>
                                    <m:t> </m:t>
                                  </m:r>
                                  <m:r>
                                    <a:rPr lang="en-US" i="1">
                                      <a:latin typeface="Cambria Math" panose="02040503050406030204" pitchFamily="18" charset="0"/>
                                    </a:rPr>
                                    <m:t>𝑑𝑒𝑙</m:t>
                                  </m:r>
                                  <m:r>
                                    <a:rPr lang="en-US" i="0">
                                      <a:latin typeface="Cambria Math" panose="02040503050406030204" pitchFamily="18" charset="0"/>
                                    </a:rPr>
                                    <m:t> </m:t>
                                  </m:r>
                                  <m:r>
                                    <a:rPr lang="en-US" i="1">
                                      <a:latin typeface="Cambria Math" panose="02040503050406030204" pitchFamily="18" charset="0"/>
                                    </a:rPr>
                                    <m:t>𝑀𝑎𝑝𝑎</m:t>
                                  </m:r>
                                </m:num>
                                <m:den>
                                  <m:r>
                                    <a:rPr lang="en-US" i="0">
                                      <a:latin typeface="Cambria Math" panose="02040503050406030204" pitchFamily="18" charset="0"/>
                                    </a:rPr>
                                    <m:t>1000</m:t>
                                  </m:r>
                                </m:den>
                              </m:f>
                            </m:e>
                          </m:d>
                        </m:num>
                        <m:den>
                          <m:r>
                            <a:rPr lang="en-US" i="0">
                              <a:latin typeface="Cambria Math" panose="02040503050406030204" pitchFamily="18" charset="0"/>
                            </a:rPr>
                            <m:t>2</m:t>
                          </m:r>
                        </m:den>
                      </m:f>
                    </m:oMath>
                  </m:oMathPara>
                </a14:m>
                <a:endParaRPr lang="en-US" dirty="0"/>
              </a:p>
            </p:txBody>
          </p:sp>
        </mc:Choice>
        <mc:Fallback xmlns="">
          <p:sp>
            <p:nvSpPr>
              <p:cNvPr id="5" name="CuadroTexto 4">
                <a:extLst>
                  <a:ext uri="{FF2B5EF4-FFF2-40B4-BE49-F238E27FC236}">
                    <a16:creationId xmlns:a16="http://schemas.microsoft.com/office/drawing/2014/main" id="{C4E6EC31-7781-E57E-CAA8-949F8424B853}"/>
                  </a:ext>
                </a:extLst>
              </p:cNvPr>
              <p:cNvSpPr txBox="1">
                <a:spLocks noRot="1" noChangeAspect="1" noMove="1" noResize="1" noEditPoints="1" noAdjustHandles="1" noChangeArrowheads="1" noChangeShapeType="1" noTextEdit="1"/>
              </p:cNvSpPr>
              <p:nvPr/>
            </p:nvSpPr>
            <p:spPr>
              <a:xfrm>
                <a:off x="2379197" y="1972684"/>
                <a:ext cx="6098344" cy="843436"/>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CuadroTexto 6">
                <a:extLst>
                  <a:ext uri="{FF2B5EF4-FFF2-40B4-BE49-F238E27FC236}">
                    <a16:creationId xmlns:a16="http://schemas.microsoft.com/office/drawing/2014/main" id="{5E2EB4E1-8597-C822-8C4F-4C93E8A079FA}"/>
                  </a:ext>
                </a:extLst>
              </p:cNvPr>
              <p:cNvSpPr txBox="1"/>
              <p:nvPr/>
            </p:nvSpPr>
            <p:spPr>
              <a:xfrm>
                <a:off x="1492932" y="3703010"/>
                <a:ext cx="2839917" cy="61734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𝑁𝐷𝑊𝐼</m:t>
                      </m:r>
                      <m:r>
                        <a:rPr lang="en-US" i="0">
                          <a:latin typeface="Cambria Math" panose="02040503050406030204" pitchFamily="18" charset="0"/>
                        </a:rPr>
                        <m:t>=</m:t>
                      </m:r>
                      <m:f>
                        <m:fPr>
                          <m:ctrlPr>
                            <a:rPr lang="en-US" i="1">
                              <a:solidFill>
                                <a:srgbClr val="836967"/>
                              </a:solidFill>
                              <a:latin typeface="Cambria Math" panose="02040503050406030204" pitchFamily="18" charset="0"/>
                            </a:rPr>
                          </m:ctrlPr>
                        </m:fPr>
                        <m:num>
                          <m:r>
                            <a:rPr lang="en-US" i="1">
                              <a:latin typeface="Cambria Math" panose="02040503050406030204" pitchFamily="18" charset="0"/>
                            </a:rPr>
                            <m:t>𝑁𝐼𝑅</m:t>
                          </m:r>
                          <m:r>
                            <a:rPr lang="en-US" i="0">
                              <a:latin typeface="Cambria Math" panose="02040503050406030204" pitchFamily="18" charset="0"/>
                            </a:rPr>
                            <m:t>−</m:t>
                          </m:r>
                          <m:r>
                            <a:rPr lang="en-US" i="1">
                              <a:latin typeface="Cambria Math" panose="02040503050406030204" pitchFamily="18" charset="0"/>
                            </a:rPr>
                            <m:t>𝑆𝑊𝐼𝑅</m:t>
                          </m:r>
                        </m:num>
                        <m:den>
                          <m:r>
                            <a:rPr lang="en-US" i="1">
                              <a:latin typeface="Cambria Math" panose="02040503050406030204" pitchFamily="18" charset="0"/>
                            </a:rPr>
                            <m:t>𝑁𝐼𝑅</m:t>
                          </m:r>
                          <m:r>
                            <a:rPr lang="en-US" i="0">
                              <a:latin typeface="Cambria Math" panose="02040503050406030204" pitchFamily="18" charset="0"/>
                            </a:rPr>
                            <m:t>+</m:t>
                          </m:r>
                          <m:r>
                            <a:rPr lang="en-US" i="1">
                              <a:latin typeface="Cambria Math" panose="02040503050406030204" pitchFamily="18" charset="0"/>
                            </a:rPr>
                            <m:t>𝑆𝑊𝐼𝑅</m:t>
                          </m:r>
                        </m:den>
                      </m:f>
                    </m:oMath>
                  </m:oMathPara>
                </a14:m>
                <a:endParaRPr lang="en-US" dirty="0"/>
              </a:p>
            </p:txBody>
          </p:sp>
        </mc:Choice>
        <mc:Fallback xmlns="">
          <p:sp>
            <p:nvSpPr>
              <p:cNvPr id="7" name="CuadroTexto 6">
                <a:extLst>
                  <a:ext uri="{FF2B5EF4-FFF2-40B4-BE49-F238E27FC236}">
                    <a16:creationId xmlns:a16="http://schemas.microsoft.com/office/drawing/2014/main" id="{5E2EB4E1-8597-C822-8C4F-4C93E8A079FA}"/>
                  </a:ext>
                </a:extLst>
              </p:cNvPr>
              <p:cNvSpPr txBox="1">
                <a:spLocks noRot="1" noChangeAspect="1" noMove="1" noResize="1" noEditPoints="1" noAdjustHandles="1" noChangeArrowheads="1" noChangeShapeType="1" noTextEdit="1"/>
              </p:cNvSpPr>
              <p:nvPr/>
            </p:nvSpPr>
            <p:spPr>
              <a:xfrm>
                <a:off x="1492932" y="3703010"/>
                <a:ext cx="2839917" cy="617348"/>
              </a:xfrm>
              <a:prstGeom prst="rect">
                <a:avLst/>
              </a:prstGeom>
              <a:blipFill>
                <a:blip r:embed="rId3"/>
                <a:stretch>
                  <a:fillRect/>
                </a:stretch>
              </a:blipFill>
            </p:spPr>
            <p:txBody>
              <a:bodyPr/>
              <a:lstStyle/>
              <a:p>
                <a:r>
                  <a:rPr lang="en-US">
                    <a:noFill/>
                  </a:rPr>
                  <a:t> </a:t>
                </a:r>
              </a:p>
            </p:txBody>
          </p:sp>
        </mc:Fallback>
      </mc:AlternateContent>
      <p:sp>
        <p:nvSpPr>
          <p:cNvPr id="9" name="CuadroTexto 8">
            <a:extLst>
              <a:ext uri="{FF2B5EF4-FFF2-40B4-BE49-F238E27FC236}">
                <a16:creationId xmlns:a16="http://schemas.microsoft.com/office/drawing/2014/main" id="{8F8D37D3-D61A-0684-875E-F2B943B05245}"/>
              </a:ext>
            </a:extLst>
          </p:cNvPr>
          <p:cNvSpPr txBox="1"/>
          <p:nvPr/>
        </p:nvSpPr>
        <p:spPr>
          <a:xfrm>
            <a:off x="-669975" y="2859574"/>
            <a:ext cx="6098344" cy="560410"/>
          </a:xfrm>
          <a:prstGeom prst="rect">
            <a:avLst/>
          </a:prstGeom>
          <a:noFill/>
        </p:spPr>
        <p:txBody>
          <a:bodyPr wrap="square">
            <a:spAutoFit/>
          </a:bodyPr>
          <a:lstStyle/>
          <a:p>
            <a:pPr lvl="4">
              <a:lnSpc>
                <a:spcPct val="200000"/>
              </a:lnSpc>
            </a:pPr>
            <a:r>
              <a:rPr lang="es-EC" sz="1800" b="1" dirty="0">
                <a:effectLst/>
                <a:latin typeface="Arial" panose="020B0604020202020204" pitchFamily="34" charset="0"/>
                <a:ea typeface="Times New Roman" panose="02020603050405020304" pitchFamily="18" charset="0"/>
                <a:cs typeface="Arial" panose="020B0604020202020204" pitchFamily="34" charset="0"/>
              </a:rPr>
              <a:t>Índice de Sequ</a:t>
            </a:r>
            <a:r>
              <a:rPr lang="es-EC" b="1" dirty="0">
                <a:latin typeface="Arial" panose="020B0604020202020204" pitchFamily="34" charset="0"/>
                <a:ea typeface="Times New Roman" panose="02020603050405020304" pitchFamily="18" charset="0"/>
                <a:cs typeface="Arial" panose="020B0604020202020204" pitchFamily="34" charset="0"/>
              </a:rPr>
              <a:t>í</a:t>
            </a:r>
            <a:r>
              <a:rPr lang="es-EC" sz="1800" b="1" dirty="0">
                <a:effectLst/>
                <a:latin typeface="Arial" panose="020B0604020202020204" pitchFamily="34" charset="0"/>
                <a:ea typeface="Times New Roman" panose="02020603050405020304" pitchFamily="18" charset="0"/>
                <a:cs typeface="Arial" panose="020B0604020202020204" pitchFamily="34" charset="0"/>
              </a:rPr>
              <a:t>a NDWI </a:t>
            </a:r>
            <a:r>
              <a:rPr lang="en-US" sz="1800" b="1" dirty="0">
                <a:effectLst/>
                <a:latin typeface="Arial" panose="020B0604020202020204" pitchFamily="34" charset="0"/>
                <a:ea typeface="Times New Roman" panose="02020603050405020304" pitchFamily="18" charset="0"/>
                <a:cs typeface="Arial" panose="020B0604020202020204" pitchFamily="34" charset="0"/>
              </a:rPr>
              <a:t> </a:t>
            </a:r>
            <a:endParaRPr lang="en-US" sz="1800" b="1"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11" name="CuadroTexto 10">
            <a:extLst>
              <a:ext uri="{FF2B5EF4-FFF2-40B4-BE49-F238E27FC236}">
                <a16:creationId xmlns:a16="http://schemas.microsoft.com/office/drawing/2014/main" id="{6BD87FE6-1FD9-A2CF-D4BE-5C412A3DB98C}"/>
              </a:ext>
            </a:extLst>
          </p:cNvPr>
          <p:cNvSpPr txBox="1"/>
          <p:nvPr/>
        </p:nvSpPr>
        <p:spPr>
          <a:xfrm>
            <a:off x="770205" y="4394174"/>
            <a:ext cx="4658164" cy="1394036"/>
          </a:xfrm>
          <a:prstGeom prst="rect">
            <a:avLst/>
          </a:prstGeom>
          <a:noFill/>
        </p:spPr>
        <p:txBody>
          <a:bodyPr wrap="square">
            <a:spAutoFit/>
          </a:bodyPr>
          <a:lstStyle/>
          <a:p>
            <a:pPr indent="457200">
              <a:lnSpc>
                <a:spcPct val="200000"/>
              </a:lnSpc>
            </a:pPr>
            <a:r>
              <a:rPr lang="es-EC" sz="1100" dirty="0">
                <a:effectLst/>
                <a:latin typeface="Arial" panose="020B0604020202020204" pitchFamily="34" charset="0"/>
                <a:ea typeface="Calibri" panose="020F0502020204030204" pitchFamily="34" charset="0"/>
                <a:cs typeface="Arial" panose="020B0604020202020204" pitchFamily="34" charset="0"/>
              </a:rPr>
              <a:t>Todo el procesamiento se lo realizó en la plataforma Google Earth </a:t>
            </a:r>
            <a:r>
              <a:rPr lang="es-EC" sz="1100" dirty="0" err="1">
                <a:effectLst/>
                <a:latin typeface="Arial" panose="020B0604020202020204" pitchFamily="34" charset="0"/>
                <a:ea typeface="Calibri" panose="020F0502020204030204" pitchFamily="34" charset="0"/>
                <a:cs typeface="Arial" panose="020B0604020202020204" pitchFamily="34" charset="0"/>
              </a:rPr>
              <a:t>Engine</a:t>
            </a:r>
            <a:r>
              <a:rPr lang="es-EC" sz="1100" dirty="0">
                <a:effectLst/>
                <a:latin typeface="Arial" panose="020B0604020202020204" pitchFamily="34" charset="0"/>
                <a:ea typeface="Calibri" panose="020F0502020204030204" pitchFamily="34" charset="0"/>
                <a:cs typeface="Arial" panose="020B0604020202020204" pitchFamily="34" charset="0"/>
              </a:rPr>
              <a:t> y se lo encuentra en el siguiente link  </a:t>
            </a:r>
            <a:r>
              <a:rPr lang="es-EC" sz="1100"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4"/>
              </a:rPr>
              <a:t>https://code.earthengine.google.com/15fdecce7d8ae2cd5d78605426ec90f8</a:t>
            </a: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13" name="Imagen 12">
            <a:extLst>
              <a:ext uri="{FF2B5EF4-FFF2-40B4-BE49-F238E27FC236}">
                <a16:creationId xmlns:a16="http://schemas.microsoft.com/office/drawing/2014/main" id="{00EEF45E-C3E3-50C1-0FE6-97A8BA4751F1}"/>
              </a:ext>
            </a:extLst>
          </p:cNvPr>
          <p:cNvPicPr>
            <a:picLocks noChangeAspect="1"/>
          </p:cNvPicPr>
          <p:nvPr/>
        </p:nvPicPr>
        <p:blipFill>
          <a:blip r:embed="rId5"/>
          <a:stretch>
            <a:fillRect/>
          </a:stretch>
        </p:blipFill>
        <p:spPr>
          <a:xfrm>
            <a:off x="6763633" y="3699441"/>
            <a:ext cx="2664809" cy="2087434"/>
          </a:xfrm>
          <a:prstGeom prst="rect">
            <a:avLst/>
          </a:prstGeom>
        </p:spPr>
      </p:pic>
    </p:spTree>
    <p:extLst>
      <p:ext uri="{BB962C8B-B14F-4D97-AF65-F5344CB8AC3E}">
        <p14:creationId xmlns:p14="http://schemas.microsoft.com/office/powerpoint/2010/main" val="21343462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CC1ADF7-C2BA-CED8-1AF0-585D5FF61D45}"/>
              </a:ext>
            </a:extLst>
          </p:cNvPr>
          <p:cNvSpPr txBox="1"/>
          <p:nvPr/>
        </p:nvSpPr>
        <p:spPr>
          <a:xfrm>
            <a:off x="-566225" y="0"/>
            <a:ext cx="3801794" cy="560410"/>
          </a:xfrm>
          <a:prstGeom prst="rect">
            <a:avLst/>
          </a:prstGeom>
          <a:noFill/>
        </p:spPr>
        <p:txBody>
          <a:bodyPr wrap="square">
            <a:spAutoFit/>
          </a:bodyPr>
          <a:lstStyle/>
          <a:p>
            <a:pPr lvl="2">
              <a:lnSpc>
                <a:spcPct val="200000"/>
              </a:lnSpc>
            </a:pPr>
            <a:r>
              <a:rPr lang="es-EC" sz="1800" b="1" dirty="0">
                <a:effectLst/>
                <a:latin typeface="Arial" panose="020B0604020202020204" pitchFamily="34" charset="0"/>
                <a:ea typeface="Times New Roman" panose="02020603050405020304" pitchFamily="18" charset="0"/>
                <a:cs typeface="Arial" panose="020B0604020202020204" pitchFamily="34" charset="0"/>
              </a:rPr>
              <a:t>Obtención de Parcelas </a:t>
            </a:r>
            <a:endParaRPr lang="en-US" sz="1800" b="1"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5" name="CuadroTexto 4">
            <a:extLst>
              <a:ext uri="{FF2B5EF4-FFF2-40B4-BE49-F238E27FC236}">
                <a16:creationId xmlns:a16="http://schemas.microsoft.com/office/drawing/2014/main" id="{24813B89-FD68-AD64-6B3C-9F3D3F71E9EE}"/>
              </a:ext>
            </a:extLst>
          </p:cNvPr>
          <p:cNvSpPr txBox="1"/>
          <p:nvPr/>
        </p:nvSpPr>
        <p:spPr>
          <a:xfrm>
            <a:off x="418514" y="560410"/>
            <a:ext cx="6379698" cy="369332"/>
          </a:xfrm>
          <a:prstGeom prst="rect">
            <a:avLst/>
          </a:prstGeom>
          <a:noFill/>
        </p:spPr>
        <p:txBody>
          <a:bodyPr wrap="square">
            <a:spAutoFit/>
          </a:bodyPr>
          <a:lstStyle/>
          <a:p>
            <a:r>
              <a:rPr lang="es-EC" dirty="0">
                <a:latin typeface="Arial" panose="020B0604020202020204" pitchFamily="34" charset="0"/>
                <a:ea typeface="Calibri" panose="020F0502020204030204" pitchFamily="34" charset="0"/>
              </a:rPr>
              <a:t>E</a:t>
            </a:r>
            <a:r>
              <a:rPr lang="es-EC" sz="1800" dirty="0">
                <a:effectLst/>
                <a:latin typeface="Arial" panose="020B0604020202020204" pitchFamily="34" charset="0"/>
                <a:ea typeface="Calibri" panose="020F0502020204030204" pitchFamily="34" charset="0"/>
              </a:rPr>
              <a:t>cuación propuesta por </a:t>
            </a:r>
            <a:r>
              <a:rPr lang="es-EC" sz="1800" dirty="0" err="1">
                <a:effectLst/>
                <a:latin typeface="Arial" panose="020B0604020202020204" pitchFamily="34" charset="0"/>
                <a:ea typeface="Calibri" panose="020F0502020204030204" pitchFamily="34" charset="0"/>
              </a:rPr>
              <a:t>Kawamura</a:t>
            </a:r>
            <a:r>
              <a:rPr lang="es-EC" sz="1800" dirty="0">
                <a:effectLst/>
                <a:latin typeface="Arial" panose="020B0604020202020204" pitchFamily="34" charset="0"/>
                <a:ea typeface="Calibri" panose="020F0502020204030204" pitchFamily="34" charset="0"/>
              </a:rPr>
              <a:t> (2000)</a:t>
            </a:r>
            <a:endParaRPr lang="en-US" dirty="0"/>
          </a:p>
        </p:txBody>
      </p:sp>
      <mc:AlternateContent xmlns:mc="http://schemas.openxmlformats.org/markup-compatibility/2006" xmlns:a14="http://schemas.microsoft.com/office/drawing/2010/main">
        <mc:Choice Requires="a14">
          <p:sp>
            <p:nvSpPr>
              <p:cNvPr id="4" name="CuadroTexto 3">
                <a:extLst>
                  <a:ext uri="{FF2B5EF4-FFF2-40B4-BE49-F238E27FC236}">
                    <a16:creationId xmlns:a16="http://schemas.microsoft.com/office/drawing/2014/main" id="{A13CA6E2-6384-3AC5-5CF0-DF0E314A3BB7}"/>
                  </a:ext>
                </a:extLst>
              </p:cNvPr>
              <p:cNvSpPr txBox="1"/>
              <p:nvPr/>
            </p:nvSpPr>
            <p:spPr>
              <a:xfrm>
                <a:off x="2745843" y="1071514"/>
                <a:ext cx="6377650" cy="37362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S" i="1" smtClean="0">
                          <a:latin typeface="Cambria Math" panose="02040503050406030204" pitchFamily="18" charset="0"/>
                        </a:rPr>
                        <m:t>𝐴</m:t>
                      </m:r>
                      <m:r>
                        <a:rPr lang="es-ES" i="0">
                          <a:latin typeface="Cambria Math" panose="02040503050406030204" pitchFamily="18" charset="0"/>
                        </a:rPr>
                        <m:t>=</m:t>
                      </m:r>
                      <m:sSup>
                        <m:sSupPr>
                          <m:ctrlPr>
                            <a:rPr lang="es-ES" i="1">
                              <a:solidFill>
                                <a:srgbClr val="836967"/>
                              </a:solidFill>
                              <a:latin typeface="Cambria Math" panose="02040503050406030204" pitchFamily="18" charset="0"/>
                            </a:rPr>
                          </m:ctrlPr>
                        </m:sSupPr>
                        <m:e>
                          <m:r>
                            <a:rPr lang="es-ES" i="1">
                              <a:latin typeface="Cambria Math" panose="02040503050406030204" pitchFamily="18" charset="0"/>
                            </a:rPr>
                            <m:t>𝑄</m:t>
                          </m:r>
                        </m:e>
                        <m:sup>
                          <m:r>
                            <a:rPr lang="es-ES" i="0">
                              <a:latin typeface="Cambria Math" panose="02040503050406030204" pitchFamily="18" charset="0"/>
                            </a:rPr>
                            <m:t>0.7</m:t>
                          </m:r>
                        </m:sup>
                      </m:sSup>
                      <m:r>
                        <a:rPr lang="es-ES" i="0">
                          <a:latin typeface="Cambria Math" panose="02040503050406030204" pitchFamily="18" charset="0"/>
                        </a:rPr>
                        <m:t> ;  </m:t>
                      </m:r>
                      <m:r>
                        <a:rPr lang="es-ES" i="1">
                          <a:latin typeface="Cambria Math" panose="02040503050406030204" pitchFamily="18" charset="0"/>
                        </a:rPr>
                        <m:t>𝑄</m:t>
                      </m:r>
                      <m:r>
                        <a:rPr lang="es-ES" i="0">
                          <a:latin typeface="Cambria Math" panose="02040503050406030204" pitchFamily="18" charset="0"/>
                        </a:rPr>
                        <m:t>=</m:t>
                      </m:r>
                      <m:sSubSup>
                        <m:sSubSupPr>
                          <m:ctrlPr>
                            <a:rPr lang="es-ES" i="1">
                              <a:solidFill>
                                <a:srgbClr val="836967"/>
                              </a:solidFill>
                              <a:latin typeface="Cambria Math" panose="02040503050406030204" pitchFamily="18" charset="0"/>
                            </a:rPr>
                          </m:ctrlPr>
                        </m:sSubSupPr>
                        <m:e>
                          <m:d>
                            <m:dPr>
                              <m:ctrlPr>
                                <a:rPr lang="es-ES" i="1">
                                  <a:latin typeface="Cambria Math" panose="02040503050406030204" pitchFamily="18" charset="0"/>
                                </a:rPr>
                              </m:ctrlPr>
                            </m:dPr>
                            <m:e>
                              <m:r>
                                <a:rPr lang="es-ES" i="1">
                                  <a:latin typeface="Cambria Math" panose="02040503050406030204" pitchFamily="18" charset="0"/>
                                </a:rPr>
                                <m:t>𝐴</m:t>
                              </m:r>
                            </m:e>
                          </m:d>
                        </m:e>
                        <m:sub>
                          <m:r>
                            <a:rPr lang="es-ES" i="0">
                              <a:latin typeface="Cambria Math" panose="02040503050406030204" pitchFamily="18" charset="0"/>
                            </a:rPr>
                            <m:t>7</m:t>
                          </m:r>
                        </m:sub>
                        <m:sup>
                          <m:r>
                            <a:rPr lang="es-ES" i="0">
                              <a:latin typeface="Cambria Math" panose="02040503050406030204" pitchFamily="18" charset="0"/>
                            </a:rPr>
                            <m:t>10</m:t>
                          </m:r>
                        </m:sup>
                      </m:sSubSup>
                    </m:oMath>
                  </m:oMathPara>
                </a14:m>
                <a:endParaRPr lang="es-ES"/>
              </a:p>
            </p:txBody>
          </p:sp>
        </mc:Choice>
        <mc:Fallback xmlns="">
          <p:sp>
            <p:nvSpPr>
              <p:cNvPr id="4" name="CuadroTexto 3">
                <a:extLst>
                  <a:ext uri="{FF2B5EF4-FFF2-40B4-BE49-F238E27FC236}">
                    <a16:creationId xmlns:a16="http://schemas.microsoft.com/office/drawing/2014/main" id="{A13CA6E2-6384-3AC5-5CF0-DF0E314A3BB7}"/>
                  </a:ext>
                </a:extLst>
              </p:cNvPr>
              <p:cNvSpPr txBox="1">
                <a:spLocks noRot="1" noChangeAspect="1" noMove="1" noResize="1" noEditPoints="1" noAdjustHandles="1" noChangeArrowheads="1" noChangeShapeType="1" noTextEdit="1"/>
              </p:cNvSpPr>
              <p:nvPr/>
            </p:nvSpPr>
            <p:spPr>
              <a:xfrm>
                <a:off x="2745843" y="1071514"/>
                <a:ext cx="6377650" cy="373628"/>
              </a:xfrm>
              <a:prstGeom prst="rect">
                <a:avLst/>
              </a:prstGeom>
              <a:blipFill>
                <a:blip r:embed="rId2"/>
                <a:stretch>
                  <a:fillRect b="-11475"/>
                </a:stretch>
              </a:blipFill>
            </p:spPr>
            <p:txBody>
              <a:bodyPr/>
              <a:lstStyle/>
              <a:p>
                <a:r>
                  <a:rPr lang="en-US">
                    <a:noFill/>
                  </a:rPr>
                  <a:t> </a:t>
                </a:r>
              </a:p>
            </p:txBody>
          </p:sp>
        </mc:Fallback>
      </mc:AlternateContent>
      <p:pic>
        <p:nvPicPr>
          <p:cNvPr id="6" name="Imagen 5" descr="Gráfico, Gráfico de dispersión&#10;&#10;Descripción generada automáticamente">
            <a:extLst>
              <a:ext uri="{FF2B5EF4-FFF2-40B4-BE49-F238E27FC236}">
                <a16:creationId xmlns:a16="http://schemas.microsoft.com/office/drawing/2014/main" id="{84C88822-6D37-B1D3-813B-C95F2CF310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9599" y="1498619"/>
            <a:ext cx="5412801" cy="3033678"/>
          </a:xfrm>
          <a:prstGeom prst="rect">
            <a:avLst/>
          </a:prstGeom>
          <a:ln w="9525">
            <a:solidFill>
              <a:schemeClr val="tx1"/>
            </a:solidFill>
          </a:ln>
        </p:spPr>
      </p:pic>
      <p:sp>
        <p:nvSpPr>
          <p:cNvPr id="8" name="CuadroTexto 7">
            <a:extLst>
              <a:ext uri="{FF2B5EF4-FFF2-40B4-BE49-F238E27FC236}">
                <a16:creationId xmlns:a16="http://schemas.microsoft.com/office/drawing/2014/main" id="{EC4E4566-7933-1E5E-59BB-D4C8D5251EEA}"/>
              </a:ext>
            </a:extLst>
          </p:cNvPr>
          <p:cNvSpPr txBox="1"/>
          <p:nvPr/>
        </p:nvSpPr>
        <p:spPr>
          <a:xfrm>
            <a:off x="2906888" y="4438550"/>
            <a:ext cx="6378222" cy="404406"/>
          </a:xfrm>
          <a:prstGeom prst="rect">
            <a:avLst/>
          </a:prstGeom>
          <a:noFill/>
        </p:spPr>
        <p:txBody>
          <a:bodyPr wrap="square">
            <a:spAutoFit/>
          </a:bodyPr>
          <a:lstStyle/>
          <a:p>
            <a:pPr marL="0" marR="0" algn="ctr">
              <a:lnSpc>
                <a:spcPct val="200000"/>
              </a:lnSpc>
              <a:spcBef>
                <a:spcPts val="0"/>
              </a:spcBef>
              <a:spcAft>
                <a:spcPts val="0"/>
              </a:spcAft>
            </a:pPr>
            <a:r>
              <a:rPr lang="en-US" sz="1200" b="1">
                <a:effectLst/>
                <a:latin typeface="Arial" panose="020B0604020202020204" pitchFamily="34" charset="0"/>
                <a:ea typeface="Calibri" panose="020F0502020204030204" pitchFamily="34" charset="0"/>
                <a:cs typeface="Arial" panose="020B0604020202020204" pitchFamily="34" charset="0"/>
              </a:rPr>
              <a:t>Fuente:</a:t>
            </a:r>
            <a:r>
              <a:rPr lang="en-US" sz="1200" b="0">
                <a:effectLst/>
                <a:latin typeface="Arial" panose="020B0604020202020204" pitchFamily="34" charset="0"/>
                <a:ea typeface="Calibri" panose="020F0502020204030204" pitchFamily="34" charset="0"/>
                <a:cs typeface="Arial" panose="020B0604020202020204" pitchFamily="34" charset="0"/>
              </a:rPr>
              <a:t> Water Treatment Plant Design, Fifth Edition, (2012)</a:t>
            </a:r>
            <a:endParaRPr lang="en-US" sz="1200" b="1">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576665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A2E77D30-D63E-F475-2996-F0178223F406}"/>
              </a:ext>
            </a:extLst>
          </p:cNvPr>
          <p:cNvPicPr>
            <a:picLocks noChangeAspect="1"/>
          </p:cNvPicPr>
          <p:nvPr/>
        </p:nvPicPr>
        <p:blipFill>
          <a:blip r:embed="rId2"/>
          <a:stretch>
            <a:fillRect/>
          </a:stretch>
        </p:blipFill>
        <p:spPr>
          <a:xfrm>
            <a:off x="2610664" y="384257"/>
            <a:ext cx="6970672" cy="5843223"/>
          </a:xfrm>
          <a:prstGeom prst="rect">
            <a:avLst/>
          </a:prstGeom>
        </p:spPr>
      </p:pic>
      <p:sp>
        <p:nvSpPr>
          <p:cNvPr id="8" name="CuadroTexto 7">
            <a:extLst>
              <a:ext uri="{FF2B5EF4-FFF2-40B4-BE49-F238E27FC236}">
                <a16:creationId xmlns:a16="http://schemas.microsoft.com/office/drawing/2014/main" id="{13ED0389-BB69-39DB-EE40-14A21058E644}"/>
              </a:ext>
            </a:extLst>
          </p:cNvPr>
          <p:cNvSpPr txBox="1"/>
          <p:nvPr/>
        </p:nvSpPr>
        <p:spPr>
          <a:xfrm>
            <a:off x="361244" y="0"/>
            <a:ext cx="2833512" cy="560410"/>
          </a:xfrm>
          <a:prstGeom prst="rect">
            <a:avLst/>
          </a:prstGeom>
          <a:noFill/>
        </p:spPr>
        <p:txBody>
          <a:bodyPr wrap="square">
            <a:spAutoFit/>
          </a:bodyPr>
          <a:lstStyle/>
          <a:p>
            <a:pPr lvl="2">
              <a:lnSpc>
                <a:spcPct val="200000"/>
              </a:lnSpc>
            </a:pPr>
            <a:r>
              <a:rPr lang="en-US" sz="1800" b="1">
                <a:effectLst/>
                <a:latin typeface="Arial" panose="020B0604020202020204" pitchFamily="34" charset="0"/>
                <a:ea typeface="Times New Roman" panose="02020603050405020304" pitchFamily="18" charset="0"/>
                <a:cs typeface="Times New Roman" panose="02020603050405020304" pitchFamily="18" charset="0"/>
              </a:rPr>
              <a:t>TRANSPORTE</a:t>
            </a:r>
          </a:p>
        </p:txBody>
      </p:sp>
    </p:spTree>
    <p:extLst>
      <p:ext uri="{BB962C8B-B14F-4D97-AF65-F5344CB8AC3E}">
        <p14:creationId xmlns:p14="http://schemas.microsoft.com/office/powerpoint/2010/main" val="22076913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CC1ADF7-C2BA-CED8-1AF0-585D5FF61D45}"/>
              </a:ext>
            </a:extLst>
          </p:cNvPr>
          <p:cNvSpPr txBox="1"/>
          <p:nvPr/>
        </p:nvSpPr>
        <p:spPr>
          <a:xfrm>
            <a:off x="-566225" y="0"/>
            <a:ext cx="3801794" cy="560410"/>
          </a:xfrm>
          <a:prstGeom prst="rect">
            <a:avLst/>
          </a:prstGeom>
          <a:noFill/>
        </p:spPr>
        <p:txBody>
          <a:bodyPr wrap="square">
            <a:spAutoFit/>
          </a:bodyPr>
          <a:lstStyle/>
          <a:p>
            <a:pPr lvl="2">
              <a:lnSpc>
                <a:spcPct val="200000"/>
              </a:lnSpc>
            </a:pPr>
            <a:r>
              <a:rPr lang="es-EC" sz="1800" b="1" dirty="0">
                <a:effectLst/>
                <a:latin typeface="Arial" panose="020B0604020202020204" pitchFamily="34" charset="0"/>
                <a:ea typeface="Times New Roman" panose="02020603050405020304" pitchFamily="18" charset="0"/>
                <a:cs typeface="Arial" panose="020B0604020202020204" pitchFamily="34" charset="0"/>
              </a:rPr>
              <a:t>PALFAI</a:t>
            </a:r>
            <a:endParaRPr lang="en-US" sz="1800" b="1" dirty="0">
              <a:effectLst/>
              <a:latin typeface="Arial" panose="020B0604020202020204" pitchFamily="34" charset="0"/>
              <a:ea typeface="Times New Roman" panose="02020603050405020304" pitchFamily="18" charset="0"/>
              <a:cs typeface="Times New Roman" panose="02020603050405020304" pitchFamily="18" charset="0"/>
            </a:endParaRPr>
          </a:p>
        </p:txBody>
      </p:sp>
      <p:graphicFrame>
        <p:nvGraphicFramePr>
          <p:cNvPr id="2" name="Tabla 1">
            <a:extLst>
              <a:ext uri="{FF2B5EF4-FFF2-40B4-BE49-F238E27FC236}">
                <a16:creationId xmlns:a16="http://schemas.microsoft.com/office/drawing/2014/main" id="{6F28C948-DE1E-426D-9721-E49393ABFD29}"/>
              </a:ext>
            </a:extLst>
          </p:cNvPr>
          <p:cNvGraphicFramePr>
            <a:graphicFrameLocks noGrp="1"/>
          </p:cNvGraphicFramePr>
          <p:nvPr>
            <p:extLst>
              <p:ext uri="{D42A27DB-BD31-4B8C-83A1-F6EECF244321}">
                <p14:modId xmlns:p14="http://schemas.microsoft.com/office/powerpoint/2010/main" val="435730231"/>
              </p:ext>
            </p:extLst>
          </p:nvPr>
        </p:nvGraphicFramePr>
        <p:xfrm>
          <a:off x="7424409" y="696825"/>
          <a:ext cx="4173717" cy="4231992"/>
        </p:xfrm>
        <a:graphic>
          <a:graphicData uri="http://schemas.openxmlformats.org/drawingml/2006/table">
            <a:tbl>
              <a:tblPr firstRow="1" firstCol="1" bandRow="1">
                <a:tableStyleId>{5C22544A-7EE6-4342-B048-85BDC9FD1C3A}</a:tableStyleId>
              </a:tblPr>
              <a:tblGrid>
                <a:gridCol w="2383205">
                  <a:extLst>
                    <a:ext uri="{9D8B030D-6E8A-4147-A177-3AD203B41FA5}">
                      <a16:colId xmlns:a16="http://schemas.microsoft.com/office/drawing/2014/main" val="1179196129"/>
                    </a:ext>
                  </a:extLst>
                </a:gridCol>
                <a:gridCol w="1790512">
                  <a:extLst>
                    <a:ext uri="{9D8B030D-6E8A-4147-A177-3AD203B41FA5}">
                      <a16:colId xmlns:a16="http://schemas.microsoft.com/office/drawing/2014/main" val="3373142035"/>
                    </a:ext>
                  </a:extLst>
                </a:gridCol>
              </a:tblGrid>
              <a:tr h="528999">
                <a:tc>
                  <a:txBody>
                    <a:bodyPr/>
                    <a:lstStyle/>
                    <a:p>
                      <a:pPr marL="0" marR="0" indent="0" algn="ctr">
                        <a:lnSpc>
                          <a:spcPct val="200000"/>
                        </a:lnSpc>
                        <a:spcBef>
                          <a:spcPts val="0"/>
                        </a:spcBef>
                        <a:spcAft>
                          <a:spcPts val="0"/>
                        </a:spcAft>
                      </a:pPr>
                      <a:r>
                        <a:rPr lang="es-EC" sz="1400" dirty="0">
                          <a:solidFill>
                            <a:schemeClr val="tx1"/>
                          </a:solidFill>
                          <a:effectLst/>
                        </a:rPr>
                        <a:t>Calificación</a:t>
                      </a:r>
                      <a:endParaRPr lang="es-EC"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400" dirty="0">
                          <a:solidFill>
                            <a:schemeClr val="tx1"/>
                          </a:solidFill>
                          <a:effectLst/>
                        </a:rPr>
                        <a:t>Valor índice</a:t>
                      </a:r>
                      <a:endParaRPr lang="es-EC"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47888795"/>
                  </a:ext>
                </a:extLst>
              </a:tr>
              <a:tr h="528999">
                <a:tc>
                  <a:txBody>
                    <a:bodyPr/>
                    <a:lstStyle/>
                    <a:p>
                      <a:pPr marL="0" marR="0" indent="0" algn="ctr">
                        <a:lnSpc>
                          <a:spcPct val="200000"/>
                        </a:lnSpc>
                        <a:spcBef>
                          <a:spcPts val="0"/>
                        </a:spcBef>
                        <a:spcAft>
                          <a:spcPts val="0"/>
                        </a:spcAft>
                      </a:pPr>
                      <a:r>
                        <a:rPr lang="es-EC" sz="1400" b="0">
                          <a:solidFill>
                            <a:schemeClr val="tx1"/>
                          </a:solidFill>
                          <a:effectLst/>
                        </a:rPr>
                        <a:t>Sequía extrema</a:t>
                      </a:r>
                      <a:endParaRPr lang="es-EC" sz="1400" b="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400">
                          <a:effectLst/>
                        </a:rPr>
                        <a:t>30&lt;PAI</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94175223"/>
                  </a:ext>
                </a:extLst>
              </a:tr>
              <a:tr h="528999">
                <a:tc>
                  <a:txBody>
                    <a:bodyPr/>
                    <a:lstStyle/>
                    <a:p>
                      <a:pPr marL="0" marR="0" indent="0" algn="ctr">
                        <a:lnSpc>
                          <a:spcPct val="200000"/>
                        </a:lnSpc>
                        <a:spcBef>
                          <a:spcPts val="0"/>
                        </a:spcBef>
                        <a:spcAft>
                          <a:spcPts val="0"/>
                        </a:spcAft>
                      </a:pPr>
                      <a:r>
                        <a:rPr lang="es-EC" sz="1400" b="0">
                          <a:solidFill>
                            <a:schemeClr val="tx1"/>
                          </a:solidFill>
                          <a:effectLst/>
                        </a:rPr>
                        <a:t>Sequía muy seria</a:t>
                      </a:r>
                      <a:endParaRPr lang="es-EC" sz="1400" b="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400">
                          <a:effectLst/>
                        </a:rPr>
                        <a:t>15&lt;PAI≤ 30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64949027"/>
                  </a:ext>
                </a:extLst>
              </a:tr>
              <a:tr h="528999">
                <a:tc>
                  <a:txBody>
                    <a:bodyPr/>
                    <a:lstStyle/>
                    <a:p>
                      <a:pPr marL="0" marR="0" indent="0" algn="ctr">
                        <a:lnSpc>
                          <a:spcPct val="200000"/>
                        </a:lnSpc>
                        <a:spcBef>
                          <a:spcPts val="0"/>
                        </a:spcBef>
                        <a:spcAft>
                          <a:spcPts val="0"/>
                        </a:spcAft>
                      </a:pPr>
                      <a:r>
                        <a:rPr lang="es-EC" sz="1400" b="0" dirty="0">
                          <a:solidFill>
                            <a:schemeClr val="tx1"/>
                          </a:solidFill>
                          <a:effectLst/>
                        </a:rPr>
                        <a:t>Sequía seria</a:t>
                      </a:r>
                      <a:endParaRPr lang="es-EC" sz="14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400">
                          <a:effectLst/>
                        </a:rPr>
                        <a:t>10&lt;PAI≤15</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85009995"/>
                  </a:ext>
                </a:extLst>
              </a:tr>
              <a:tr h="528999">
                <a:tc>
                  <a:txBody>
                    <a:bodyPr/>
                    <a:lstStyle/>
                    <a:p>
                      <a:pPr marL="0" marR="0" indent="0" algn="ctr">
                        <a:lnSpc>
                          <a:spcPct val="200000"/>
                        </a:lnSpc>
                        <a:spcBef>
                          <a:spcPts val="0"/>
                        </a:spcBef>
                        <a:spcAft>
                          <a:spcPts val="0"/>
                        </a:spcAft>
                      </a:pPr>
                      <a:r>
                        <a:rPr lang="es-EC" sz="1400" b="0" dirty="0">
                          <a:solidFill>
                            <a:schemeClr val="tx1"/>
                          </a:solidFill>
                          <a:effectLst/>
                        </a:rPr>
                        <a:t>Sequía severa</a:t>
                      </a:r>
                      <a:endParaRPr lang="es-EC" sz="14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400">
                          <a:effectLst/>
                        </a:rPr>
                        <a:t>8&lt;PAI≤10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99676331"/>
                  </a:ext>
                </a:extLst>
              </a:tr>
              <a:tr h="528999">
                <a:tc>
                  <a:txBody>
                    <a:bodyPr/>
                    <a:lstStyle/>
                    <a:p>
                      <a:pPr marL="0" marR="0" indent="0" algn="ctr">
                        <a:lnSpc>
                          <a:spcPct val="200000"/>
                        </a:lnSpc>
                        <a:spcBef>
                          <a:spcPts val="0"/>
                        </a:spcBef>
                        <a:spcAft>
                          <a:spcPts val="0"/>
                        </a:spcAft>
                      </a:pPr>
                      <a:r>
                        <a:rPr lang="es-EC" sz="1400" b="0" dirty="0">
                          <a:solidFill>
                            <a:schemeClr val="tx1"/>
                          </a:solidFill>
                          <a:effectLst/>
                        </a:rPr>
                        <a:t>Sequía moderada</a:t>
                      </a:r>
                      <a:endParaRPr lang="es-EC" sz="14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400">
                          <a:effectLst/>
                        </a:rPr>
                        <a:t>6&lt;PAI≤8</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81407715"/>
                  </a:ext>
                </a:extLst>
              </a:tr>
              <a:tr h="528999">
                <a:tc>
                  <a:txBody>
                    <a:bodyPr/>
                    <a:lstStyle/>
                    <a:p>
                      <a:pPr marL="0" marR="0" indent="0" algn="ctr">
                        <a:lnSpc>
                          <a:spcPct val="200000"/>
                        </a:lnSpc>
                        <a:spcBef>
                          <a:spcPts val="0"/>
                        </a:spcBef>
                        <a:spcAft>
                          <a:spcPts val="0"/>
                        </a:spcAft>
                      </a:pPr>
                      <a:r>
                        <a:rPr lang="es-EC" sz="1400" b="0">
                          <a:solidFill>
                            <a:schemeClr val="tx1"/>
                          </a:solidFill>
                          <a:effectLst/>
                        </a:rPr>
                        <a:t>Sequía ligera</a:t>
                      </a:r>
                      <a:endParaRPr lang="es-EC" sz="1400" b="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400">
                          <a:effectLst/>
                        </a:rPr>
                        <a:t>4&lt;PAI≤6</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53348181"/>
                  </a:ext>
                </a:extLst>
              </a:tr>
              <a:tr h="528999">
                <a:tc>
                  <a:txBody>
                    <a:bodyPr/>
                    <a:lstStyle/>
                    <a:p>
                      <a:pPr marL="0" marR="0" indent="0" algn="ctr">
                        <a:lnSpc>
                          <a:spcPct val="200000"/>
                        </a:lnSpc>
                        <a:spcBef>
                          <a:spcPts val="0"/>
                        </a:spcBef>
                        <a:spcAft>
                          <a:spcPts val="0"/>
                        </a:spcAft>
                      </a:pPr>
                      <a:r>
                        <a:rPr lang="es-EC" sz="1400" b="0" dirty="0">
                          <a:solidFill>
                            <a:schemeClr val="tx1"/>
                          </a:solidFill>
                          <a:effectLst/>
                        </a:rPr>
                        <a:t>No hay sequía</a:t>
                      </a:r>
                      <a:endParaRPr lang="es-EC" sz="14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s-EC" sz="1400" dirty="0">
                          <a:effectLst/>
                        </a:rPr>
                        <a:t>PAI≤4</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72437808"/>
                  </a:ext>
                </a:extLst>
              </a:tr>
            </a:tbl>
          </a:graphicData>
        </a:graphic>
      </p:graphicFrame>
      <mc:AlternateContent xmlns:mc="http://schemas.openxmlformats.org/markup-compatibility/2006" xmlns:a14="http://schemas.microsoft.com/office/drawing/2010/main">
        <mc:Choice Requires="a14">
          <p:graphicFrame>
            <p:nvGraphicFramePr>
              <p:cNvPr id="13" name="Diagrama 12">
                <a:extLst>
                  <a:ext uri="{FF2B5EF4-FFF2-40B4-BE49-F238E27FC236}">
                    <a16:creationId xmlns:a16="http://schemas.microsoft.com/office/drawing/2014/main" id="{ACD758DA-73FC-48CE-88F0-FD7C3F2BFD58}"/>
                  </a:ext>
                </a:extLst>
              </p:cNvPr>
              <p:cNvGraphicFramePr/>
              <p:nvPr>
                <p:extLst>
                  <p:ext uri="{D42A27DB-BD31-4B8C-83A1-F6EECF244321}">
                    <p14:modId xmlns:p14="http://schemas.microsoft.com/office/powerpoint/2010/main" val="1761333428"/>
                  </p:ext>
                </p:extLst>
              </p:nvPr>
            </p:nvGraphicFramePr>
            <p:xfrm>
              <a:off x="1205847" y="790353"/>
              <a:ext cx="5136806" cy="12644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Choice>
        <mc:Fallback xmlns="">
          <p:graphicFrame>
            <p:nvGraphicFramePr>
              <p:cNvPr id="13" name="Diagrama 12">
                <a:extLst>
                  <a:ext uri="{FF2B5EF4-FFF2-40B4-BE49-F238E27FC236}">
                    <a16:creationId xmlns:a16="http://schemas.microsoft.com/office/drawing/2014/main" id="{ACD758DA-73FC-48CE-88F0-FD7C3F2BFD58}"/>
                  </a:ext>
                </a:extLst>
              </p:cNvPr>
              <p:cNvGraphicFramePr/>
              <p:nvPr>
                <p:extLst>
                  <p:ext uri="{D42A27DB-BD31-4B8C-83A1-F6EECF244321}">
                    <p14:modId xmlns:p14="http://schemas.microsoft.com/office/powerpoint/2010/main" val="1761333428"/>
                  </p:ext>
                </p:extLst>
              </p:nvPr>
            </p:nvGraphicFramePr>
            <p:xfrm>
              <a:off x="1205847" y="790353"/>
              <a:ext cx="5136806" cy="126446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mc:Fallback>
      </mc:AlternateContent>
      <p:graphicFrame>
        <p:nvGraphicFramePr>
          <p:cNvPr id="7" name="Tabla 6">
            <a:extLst>
              <a:ext uri="{FF2B5EF4-FFF2-40B4-BE49-F238E27FC236}">
                <a16:creationId xmlns:a16="http://schemas.microsoft.com/office/drawing/2014/main" id="{318A5151-C3B7-4DF4-9831-0FEA269166A7}"/>
              </a:ext>
            </a:extLst>
          </p:cNvPr>
          <p:cNvGraphicFramePr>
            <a:graphicFrameLocks noGrp="1"/>
          </p:cNvGraphicFramePr>
          <p:nvPr>
            <p:extLst>
              <p:ext uri="{D42A27DB-BD31-4B8C-83A1-F6EECF244321}">
                <p14:modId xmlns:p14="http://schemas.microsoft.com/office/powerpoint/2010/main" val="2604742100"/>
              </p:ext>
            </p:extLst>
          </p:nvPr>
        </p:nvGraphicFramePr>
        <p:xfrm>
          <a:off x="585634" y="4607945"/>
          <a:ext cx="6612124" cy="1151736"/>
        </p:xfrm>
        <a:graphic>
          <a:graphicData uri="http://schemas.openxmlformats.org/drawingml/2006/table">
            <a:tbl>
              <a:tblPr firstRow="1" firstCol="1" bandRow="1">
                <a:tableStyleId>{5C22544A-7EE6-4342-B048-85BDC9FD1C3A}</a:tableStyleId>
              </a:tblPr>
              <a:tblGrid>
                <a:gridCol w="746722">
                  <a:extLst>
                    <a:ext uri="{9D8B030D-6E8A-4147-A177-3AD203B41FA5}">
                      <a16:colId xmlns:a16="http://schemas.microsoft.com/office/drawing/2014/main" val="4124461129"/>
                    </a:ext>
                  </a:extLst>
                </a:gridCol>
                <a:gridCol w="960071">
                  <a:extLst>
                    <a:ext uri="{9D8B030D-6E8A-4147-A177-3AD203B41FA5}">
                      <a16:colId xmlns:a16="http://schemas.microsoft.com/office/drawing/2014/main" val="3093321849"/>
                    </a:ext>
                  </a:extLst>
                </a:gridCol>
                <a:gridCol w="581481">
                  <a:extLst>
                    <a:ext uri="{9D8B030D-6E8A-4147-A177-3AD203B41FA5}">
                      <a16:colId xmlns:a16="http://schemas.microsoft.com/office/drawing/2014/main" val="4016854450"/>
                    </a:ext>
                  </a:extLst>
                </a:gridCol>
                <a:gridCol w="182369">
                  <a:extLst>
                    <a:ext uri="{9D8B030D-6E8A-4147-A177-3AD203B41FA5}">
                      <a16:colId xmlns:a16="http://schemas.microsoft.com/office/drawing/2014/main" val="1780129931"/>
                    </a:ext>
                  </a:extLst>
                </a:gridCol>
                <a:gridCol w="543134">
                  <a:extLst>
                    <a:ext uri="{9D8B030D-6E8A-4147-A177-3AD203B41FA5}">
                      <a16:colId xmlns:a16="http://schemas.microsoft.com/office/drawing/2014/main" val="1262331244"/>
                    </a:ext>
                  </a:extLst>
                </a:gridCol>
                <a:gridCol w="634469">
                  <a:extLst>
                    <a:ext uri="{9D8B030D-6E8A-4147-A177-3AD203B41FA5}">
                      <a16:colId xmlns:a16="http://schemas.microsoft.com/office/drawing/2014/main" val="1088531370"/>
                    </a:ext>
                  </a:extLst>
                </a:gridCol>
                <a:gridCol w="605883">
                  <a:extLst>
                    <a:ext uri="{9D8B030D-6E8A-4147-A177-3AD203B41FA5}">
                      <a16:colId xmlns:a16="http://schemas.microsoft.com/office/drawing/2014/main" val="3302453524"/>
                    </a:ext>
                  </a:extLst>
                </a:gridCol>
                <a:gridCol w="697219">
                  <a:extLst>
                    <a:ext uri="{9D8B030D-6E8A-4147-A177-3AD203B41FA5}">
                      <a16:colId xmlns:a16="http://schemas.microsoft.com/office/drawing/2014/main" val="193283565"/>
                    </a:ext>
                  </a:extLst>
                </a:gridCol>
                <a:gridCol w="1006784">
                  <a:extLst>
                    <a:ext uri="{9D8B030D-6E8A-4147-A177-3AD203B41FA5}">
                      <a16:colId xmlns:a16="http://schemas.microsoft.com/office/drawing/2014/main" val="3272707967"/>
                    </a:ext>
                  </a:extLst>
                </a:gridCol>
                <a:gridCol w="653992">
                  <a:extLst>
                    <a:ext uri="{9D8B030D-6E8A-4147-A177-3AD203B41FA5}">
                      <a16:colId xmlns:a16="http://schemas.microsoft.com/office/drawing/2014/main" val="1337338175"/>
                    </a:ext>
                  </a:extLst>
                </a:gridCol>
              </a:tblGrid>
              <a:tr h="789951">
                <a:tc>
                  <a:txBody>
                    <a:bodyPr/>
                    <a:lstStyle/>
                    <a:p>
                      <a:pPr marL="0" marR="0" indent="0" algn="ctr">
                        <a:lnSpc>
                          <a:spcPct val="200000"/>
                        </a:lnSpc>
                        <a:spcBef>
                          <a:spcPts val="0"/>
                        </a:spcBef>
                        <a:spcAft>
                          <a:spcPts val="0"/>
                        </a:spcAft>
                      </a:pPr>
                      <a:r>
                        <a:rPr lang="es-EC" sz="1200" dirty="0">
                          <a:solidFill>
                            <a:schemeClr val="tx1"/>
                          </a:solidFill>
                          <a:effectLst/>
                        </a:rPr>
                        <a:t>Octubre</a:t>
                      </a:r>
                      <a:endParaRPr lang="es-EC"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200" dirty="0">
                          <a:solidFill>
                            <a:schemeClr val="tx1"/>
                          </a:solidFill>
                          <a:effectLst/>
                        </a:rPr>
                        <a:t>Noviembre</a:t>
                      </a:r>
                      <a:endParaRPr lang="es-EC"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marL="0" marR="0" indent="0" algn="ctr">
                        <a:lnSpc>
                          <a:spcPct val="200000"/>
                        </a:lnSpc>
                        <a:spcBef>
                          <a:spcPts val="0"/>
                        </a:spcBef>
                        <a:spcAft>
                          <a:spcPts val="0"/>
                        </a:spcAft>
                      </a:pPr>
                      <a:r>
                        <a:rPr lang="es-EC" sz="1200" dirty="0">
                          <a:solidFill>
                            <a:schemeClr val="tx1"/>
                          </a:solidFill>
                          <a:effectLst/>
                        </a:rPr>
                        <a:t>Dic-Abr</a:t>
                      </a:r>
                      <a:endParaRPr lang="es-EC"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c>
                  <a:txBody>
                    <a:bodyPr/>
                    <a:lstStyle/>
                    <a:p>
                      <a:pPr marL="0" marR="0" indent="0" algn="ctr">
                        <a:lnSpc>
                          <a:spcPct val="200000"/>
                        </a:lnSpc>
                        <a:spcBef>
                          <a:spcPts val="0"/>
                        </a:spcBef>
                        <a:spcAft>
                          <a:spcPts val="0"/>
                        </a:spcAft>
                      </a:pPr>
                      <a:r>
                        <a:rPr lang="es-EC" sz="1200" dirty="0">
                          <a:solidFill>
                            <a:schemeClr val="tx1"/>
                          </a:solidFill>
                          <a:effectLst/>
                        </a:rPr>
                        <a:t>Mayo</a:t>
                      </a:r>
                      <a:endParaRPr lang="es-EC"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200" dirty="0">
                          <a:solidFill>
                            <a:schemeClr val="tx1"/>
                          </a:solidFill>
                          <a:effectLst/>
                        </a:rPr>
                        <a:t>Junio</a:t>
                      </a:r>
                      <a:endParaRPr lang="es-EC"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200" dirty="0">
                          <a:solidFill>
                            <a:schemeClr val="tx1"/>
                          </a:solidFill>
                          <a:effectLst/>
                        </a:rPr>
                        <a:t>Julio</a:t>
                      </a:r>
                      <a:endParaRPr lang="es-EC"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200" dirty="0">
                          <a:solidFill>
                            <a:schemeClr val="tx1"/>
                          </a:solidFill>
                          <a:effectLst/>
                        </a:rPr>
                        <a:t>Agosto</a:t>
                      </a:r>
                      <a:endParaRPr lang="es-EC"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200" dirty="0">
                          <a:solidFill>
                            <a:schemeClr val="tx1"/>
                          </a:solidFill>
                          <a:effectLst/>
                        </a:rPr>
                        <a:t>Septiembre</a:t>
                      </a:r>
                      <a:endParaRPr lang="es-EC"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200" dirty="0">
                          <a:solidFill>
                            <a:schemeClr val="tx1"/>
                          </a:solidFill>
                          <a:effectLst/>
                        </a:rPr>
                        <a:t>Suma</a:t>
                      </a:r>
                      <a:endParaRPr lang="es-EC"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11045678"/>
                  </a:ext>
                </a:extLst>
              </a:tr>
              <a:tr h="361785">
                <a:tc>
                  <a:txBody>
                    <a:bodyPr/>
                    <a:lstStyle/>
                    <a:p>
                      <a:pPr marL="0" marR="0" indent="0" algn="ctr">
                        <a:lnSpc>
                          <a:spcPct val="200000"/>
                        </a:lnSpc>
                        <a:spcBef>
                          <a:spcPts val="0"/>
                        </a:spcBef>
                        <a:spcAft>
                          <a:spcPts val="0"/>
                        </a:spcAft>
                      </a:pPr>
                      <a:r>
                        <a:rPr lang="es-EC" sz="1200" b="0" dirty="0">
                          <a:solidFill>
                            <a:schemeClr val="tx1"/>
                          </a:solidFill>
                          <a:effectLst/>
                        </a:rPr>
                        <a:t>0.1</a:t>
                      </a:r>
                      <a:endParaRPr lang="es-EC" sz="12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200">
                          <a:effectLst/>
                        </a:rPr>
                        <a:t>0.4</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200">
                          <a:effectLst/>
                        </a:rPr>
                        <a:t>0.5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marL="0" marR="0" indent="0" algn="ctr">
                        <a:lnSpc>
                          <a:spcPct val="200000"/>
                        </a:lnSpc>
                        <a:spcBef>
                          <a:spcPts val="0"/>
                        </a:spcBef>
                        <a:spcAft>
                          <a:spcPts val="0"/>
                        </a:spcAft>
                      </a:pPr>
                      <a:r>
                        <a:rPr lang="es-EC" sz="1200">
                          <a:effectLst/>
                        </a:rPr>
                        <a:t>0.8</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c>
                  <a:txBody>
                    <a:bodyPr/>
                    <a:lstStyle/>
                    <a:p>
                      <a:pPr marL="0" marR="0" indent="0" algn="ctr">
                        <a:lnSpc>
                          <a:spcPct val="200000"/>
                        </a:lnSpc>
                        <a:spcBef>
                          <a:spcPts val="0"/>
                        </a:spcBef>
                        <a:spcAft>
                          <a:spcPts val="0"/>
                        </a:spcAft>
                      </a:pPr>
                      <a:r>
                        <a:rPr lang="es-EC" sz="1200">
                          <a:effectLst/>
                        </a:rPr>
                        <a:t>1.2</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200">
                          <a:effectLst/>
                        </a:rPr>
                        <a:t>1.6</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200">
                          <a:effectLst/>
                        </a:rPr>
                        <a:t>0.9</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200">
                          <a:effectLst/>
                        </a:rPr>
                        <a:t>0.1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200" dirty="0">
                          <a:effectLst/>
                        </a:rPr>
                        <a:t>7.6</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39054053"/>
                  </a:ext>
                </a:extLst>
              </a:tr>
            </a:tbl>
          </a:graphicData>
        </a:graphic>
      </p:graphicFrame>
      <p:graphicFrame>
        <p:nvGraphicFramePr>
          <p:cNvPr id="12" name="Diagrama 11">
            <a:extLst>
              <a:ext uri="{FF2B5EF4-FFF2-40B4-BE49-F238E27FC236}">
                <a16:creationId xmlns:a16="http://schemas.microsoft.com/office/drawing/2014/main" id="{0919FD9F-04E7-42D1-AB67-B85A4952FFEA}"/>
              </a:ext>
            </a:extLst>
          </p:cNvPr>
          <p:cNvGraphicFramePr/>
          <p:nvPr>
            <p:extLst>
              <p:ext uri="{D42A27DB-BD31-4B8C-83A1-F6EECF244321}">
                <p14:modId xmlns:p14="http://schemas.microsoft.com/office/powerpoint/2010/main" val="3248107406"/>
              </p:ext>
            </p:extLst>
          </p:nvPr>
        </p:nvGraphicFramePr>
        <p:xfrm>
          <a:off x="585634" y="4103726"/>
          <a:ext cx="6377232" cy="369332"/>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mc:AlternateContent xmlns:mc="http://schemas.openxmlformats.org/markup-compatibility/2006" xmlns:a14="http://schemas.microsoft.com/office/drawing/2010/main">
        <mc:Choice Requires="a14">
          <p:sp>
            <p:nvSpPr>
              <p:cNvPr id="11" name="CuadroTexto 10">
                <a:extLst>
                  <a:ext uri="{FF2B5EF4-FFF2-40B4-BE49-F238E27FC236}">
                    <a16:creationId xmlns:a16="http://schemas.microsoft.com/office/drawing/2014/main" id="{6F638F11-D9C3-4FFB-9181-3A18D76107BF}"/>
                  </a:ext>
                </a:extLst>
              </p:cNvPr>
              <p:cNvSpPr txBox="1"/>
              <p:nvPr/>
            </p:nvSpPr>
            <p:spPr>
              <a:xfrm>
                <a:off x="593874" y="2189709"/>
                <a:ext cx="6377232" cy="1493229"/>
              </a:xfrm>
              <a:prstGeom prst="rect">
                <a:avLst/>
              </a:prstGeom>
              <a:noFill/>
              <a:ln w="6350">
                <a:solidFill>
                  <a:schemeClr val="tx1"/>
                </a:solidFill>
              </a:ln>
            </p:spPr>
            <p:txBody>
              <a:bodyPr wrap="square">
                <a:spAutoFit/>
              </a:bodyPr>
              <a:lstStyle/>
              <a:p>
                <a:pPr marL="228600" marR="0" indent="0">
                  <a:lnSpc>
                    <a:spcPct val="200000"/>
                  </a:lnSpc>
                  <a:spcBef>
                    <a:spcPts val="0"/>
                  </a:spcBef>
                  <a:spcAft>
                    <a:spcPts val="0"/>
                  </a:spcAft>
                </a:pPr>
                <a14:m>
                  <m:oMath xmlns:m="http://schemas.openxmlformats.org/officeDocument/2006/math">
                    <m:sSub>
                      <m:sSubPr>
                        <m:ctrlPr>
                          <a:rPr lang="es-EC" sz="1600" i="1" smtClean="0">
                            <a:effectLst/>
                            <a:latin typeface="Cambria Math" panose="02040503050406030204" pitchFamily="18" charset="0"/>
                            <a:ea typeface="Calibri" panose="020F0502020204030204" pitchFamily="34" charset="0"/>
                            <a:cs typeface="Times New Roman" panose="02020603050405020304" pitchFamily="18" charset="0"/>
                          </a:rPr>
                        </m:ctrlPr>
                      </m:sSubPr>
                      <m:e>
                        <m:r>
                          <a:rPr lang="es-EC" sz="1600" i="1">
                            <a:effectLst/>
                            <a:latin typeface="Cambria Math" panose="02040503050406030204" pitchFamily="18" charset="0"/>
                            <a:ea typeface="Calibri" panose="020F0502020204030204" pitchFamily="34" charset="0"/>
                            <a:cs typeface="Times New Roman" panose="02020603050405020304" pitchFamily="18" charset="0"/>
                          </a:rPr>
                          <m:t>𝑇</m:t>
                        </m:r>
                      </m:e>
                      <m:sub>
                        <m:r>
                          <a:rPr lang="es-EC" sz="1600" i="1">
                            <a:effectLst/>
                            <a:latin typeface="Cambria Math" panose="02040503050406030204" pitchFamily="18" charset="0"/>
                            <a:ea typeface="Calibri" panose="020F0502020204030204" pitchFamily="34" charset="0"/>
                            <a:cs typeface="Times New Roman" panose="02020603050405020304" pitchFamily="18" charset="0"/>
                          </a:rPr>
                          <m:t>𝑖</m:t>
                        </m:r>
                      </m:sub>
                    </m:sSub>
                    <m:r>
                      <a:rPr lang="es-EC" sz="1600" i="1">
                        <a:effectLst/>
                        <a:latin typeface="Cambria Math" panose="02040503050406030204" pitchFamily="18" charset="0"/>
                        <a:ea typeface="Calibri" panose="020F0502020204030204" pitchFamily="34" charset="0"/>
                        <a:cs typeface="Times New Roman" panose="02020603050405020304" pitchFamily="18" charset="0"/>
                      </a:rPr>
                      <m:t>=</m:t>
                    </m:r>
                  </m:oMath>
                </a14:m>
                <a:r>
                  <a:rPr lang="es-EC" sz="1600" dirty="0">
                    <a:effectLst/>
                    <a:latin typeface="Arial" panose="020B0604020202020204" pitchFamily="34" charset="0"/>
                    <a:ea typeface="Times New Roman" panose="02020603050405020304" pitchFamily="18" charset="0"/>
                    <a:cs typeface="Times New Roman" panose="02020603050405020304" pitchFamily="18" charset="0"/>
                  </a:rPr>
                  <a:t> temperatura media de cada mes en °C</a:t>
                </a:r>
                <a:endParaRPr lang="es-EC" sz="1600" dirty="0">
                  <a:effectLst/>
                  <a:latin typeface="Arial" panose="020B0604020202020204" pitchFamily="34" charset="0"/>
                  <a:ea typeface="Calibri" panose="020F0502020204030204" pitchFamily="34" charset="0"/>
                  <a:cs typeface="Times New Roman" panose="02020603050405020304" pitchFamily="18" charset="0"/>
                </a:endParaRPr>
              </a:p>
              <a:p>
                <a:pPr marL="228600" marR="0" indent="0">
                  <a:lnSpc>
                    <a:spcPct val="200000"/>
                  </a:lnSpc>
                  <a:spcBef>
                    <a:spcPts val="0"/>
                  </a:spcBef>
                  <a:spcAft>
                    <a:spcPts val="0"/>
                  </a:spcAft>
                </a:pPr>
                <a14:m>
                  <m:oMath xmlns:m="http://schemas.openxmlformats.org/officeDocument/2006/math">
                    <m:sSub>
                      <m:sSubPr>
                        <m:ctrlPr>
                          <a:rPr lang="es-EC" sz="1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C" sz="1600" i="1">
                            <a:effectLst/>
                            <a:latin typeface="Cambria Math" panose="02040503050406030204" pitchFamily="18" charset="0"/>
                            <a:ea typeface="Calibri" panose="020F0502020204030204" pitchFamily="34" charset="0"/>
                            <a:cs typeface="Times New Roman" panose="02020603050405020304" pitchFamily="18" charset="0"/>
                          </a:rPr>
                          <m:t>𝑤</m:t>
                        </m:r>
                      </m:e>
                      <m:sub>
                        <m:r>
                          <a:rPr lang="es-EC" sz="1600" i="1">
                            <a:effectLst/>
                            <a:latin typeface="Cambria Math" panose="02040503050406030204" pitchFamily="18" charset="0"/>
                            <a:ea typeface="Calibri" panose="020F0502020204030204" pitchFamily="34" charset="0"/>
                            <a:cs typeface="Times New Roman" panose="02020603050405020304" pitchFamily="18" charset="0"/>
                          </a:rPr>
                          <m:t>𝑖</m:t>
                        </m:r>
                      </m:sub>
                    </m:sSub>
                    <m:r>
                      <a:rPr lang="es-EC" sz="1600" i="1">
                        <a:effectLst/>
                        <a:latin typeface="Cambria Math" panose="02040503050406030204" pitchFamily="18" charset="0"/>
                        <a:ea typeface="Calibri" panose="020F0502020204030204" pitchFamily="34" charset="0"/>
                        <a:cs typeface="Times New Roman" panose="02020603050405020304" pitchFamily="18" charset="0"/>
                      </a:rPr>
                      <m:t>=</m:t>
                    </m:r>
                  </m:oMath>
                </a14:m>
                <a:r>
                  <a:rPr lang="es-EC" sz="1600" dirty="0">
                    <a:effectLst/>
                    <a:latin typeface="Arial" panose="020B0604020202020204" pitchFamily="34" charset="0"/>
                    <a:ea typeface="Times New Roman" panose="02020603050405020304" pitchFamily="18" charset="0"/>
                    <a:cs typeface="Times New Roman" panose="02020603050405020304" pitchFamily="18" charset="0"/>
                  </a:rPr>
                  <a:t> factor de ponderación </a:t>
                </a:r>
                <a:endParaRPr lang="es-EC" sz="1600" dirty="0">
                  <a:effectLst/>
                  <a:latin typeface="Arial" panose="020B0604020202020204" pitchFamily="34" charset="0"/>
                  <a:ea typeface="Calibri" panose="020F0502020204030204" pitchFamily="34" charset="0"/>
                  <a:cs typeface="Times New Roman" panose="02020603050405020304" pitchFamily="18" charset="0"/>
                </a:endParaRPr>
              </a:p>
              <a:p>
                <a:pPr marL="228600" marR="0" indent="0">
                  <a:lnSpc>
                    <a:spcPct val="200000"/>
                  </a:lnSpc>
                  <a:spcBef>
                    <a:spcPts val="0"/>
                  </a:spcBef>
                  <a:spcAft>
                    <a:spcPts val="0"/>
                  </a:spcAft>
                </a:pPr>
                <a14:m>
                  <m:oMath xmlns:m="http://schemas.openxmlformats.org/officeDocument/2006/math">
                    <m:sSub>
                      <m:sSubPr>
                        <m:ctrlPr>
                          <a:rPr lang="es-EC" sz="1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C" sz="1600" i="1">
                            <a:effectLst/>
                            <a:latin typeface="Cambria Math" panose="02040503050406030204" pitchFamily="18" charset="0"/>
                            <a:ea typeface="Calibri" panose="020F0502020204030204" pitchFamily="34" charset="0"/>
                            <a:cs typeface="Times New Roman" panose="02020603050405020304" pitchFamily="18" charset="0"/>
                          </a:rPr>
                          <m:t>𝑝</m:t>
                        </m:r>
                      </m:e>
                      <m:sub>
                        <m:r>
                          <a:rPr lang="es-EC" sz="1600" i="1">
                            <a:effectLst/>
                            <a:latin typeface="Cambria Math" panose="02040503050406030204" pitchFamily="18" charset="0"/>
                            <a:ea typeface="Calibri" panose="020F0502020204030204" pitchFamily="34" charset="0"/>
                            <a:cs typeface="Times New Roman" panose="02020603050405020304" pitchFamily="18" charset="0"/>
                          </a:rPr>
                          <m:t>𝑖</m:t>
                        </m:r>
                      </m:sub>
                    </m:sSub>
                    <m:r>
                      <a:rPr lang="es-EC" sz="1600" i="1">
                        <a:effectLst/>
                        <a:latin typeface="Cambria Math" panose="02040503050406030204" pitchFamily="18" charset="0"/>
                        <a:ea typeface="Calibri" panose="020F0502020204030204" pitchFamily="34" charset="0"/>
                        <a:cs typeface="Times New Roman" panose="02020603050405020304" pitchFamily="18" charset="0"/>
                      </a:rPr>
                      <m:t>=</m:t>
                    </m:r>
                  </m:oMath>
                </a14:m>
                <a:r>
                  <a:rPr lang="es-EC" sz="1600" dirty="0">
                    <a:effectLst/>
                    <a:latin typeface="Arial" panose="020B0604020202020204" pitchFamily="34" charset="0"/>
                    <a:ea typeface="Times New Roman" panose="02020603050405020304" pitchFamily="18" charset="0"/>
                    <a:cs typeface="Times New Roman" panose="02020603050405020304" pitchFamily="18" charset="0"/>
                  </a:rPr>
                  <a:t> precipitación total mensual en mm</a:t>
                </a:r>
                <a:endParaRPr lang="es-EC" sz="1600"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11" name="CuadroTexto 10">
                <a:extLst>
                  <a:ext uri="{FF2B5EF4-FFF2-40B4-BE49-F238E27FC236}">
                    <a16:creationId xmlns:a16="http://schemas.microsoft.com/office/drawing/2014/main" id="{6F638F11-D9C3-4FFB-9181-3A18D76107BF}"/>
                  </a:ext>
                </a:extLst>
              </p:cNvPr>
              <p:cNvSpPr txBox="1">
                <a:spLocks noRot="1" noChangeAspect="1" noMove="1" noResize="1" noEditPoints="1" noAdjustHandles="1" noChangeArrowheads="1" noChangeShapeType="1" noTextEdit="1"/>
              </p:cNvSpPr>
              <p:nvPr/>
            </p:nvSpPr>
            <p:spPr>
              <a:xfrm>
                <a:off x="593874" y="2189709"/>
                <a:ext cx="6377232" cy="1493229"/>
              </a:xfrm>
              <a:prstGeom prst="rect">
                <a:avLst/>
              </a:prstGeom>
              <a:blipFill>
                <a:blip r:embed="rId16"/>
                <a:stretch>
                  <a:fillRect b="-4065"/>
                </a:stretch>
              </a:blipFill>
              <a:ln w="6350">
                <a:solidFill>
                  <a:schemeClr val="tx1"/>
                </a:solidFill>
              </a:ln>
            </p:spPr>
            <p:txBody>
              <a:bodyPr/>
              <a:lstStyle/>
              <a:p>
                <a:r>
                  <a:rPr lang="en-US">
                    <a:noFill/>
                  </a:rPr>
                  <a:t> </a:t>
                </a:r>
              </a:p>
            </p:txBody>
          </p:sp>
        </mc:Fallback>
      </mc:AlternateContent>
      <p:graphicFrame>
        <p:nvGraphicFramePr>
          <p:cNvPr id="16" name="Diagrama 15">
            <a:extLst>
              <a:ext uri="{FF2B5EF4-FFF2-40B4-BE49-F238E27FC236}">
                <a16:creationId xmlns:a16="http://schemas.microsoft.com/office/drawing/2014/main" id="{1EF3F7F7-1E5D-42F4-96DD-1266E1A18E0C}"/>
              </a:ext>
            </a:extLst>
          </p:cNvPr>
          <p:cNvGraphicFramePr/>
          <p:nvPr>
            <p:extLst>
              <p:ext uri="{D42A27DB-BD31-4B8C-83A1-F6EECF244321}">
                <p14:modId xmlns:p14="http://schemas.microsoft.com/office/powerpoint/2010/main" val="2092320221"/>
              </p:ext>
            </p:extLst>
          </p:nvPr>
        </p:nvGraphicFramePr>
        <p:xfrm>
          <a:off x="7424409" y="5083322"/>
          <a:ext cx="4366981" cy="923330"/>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Tree>
    <p:extLst>
      <p:ext uri="{BB962C8B-B14F-4D97-AF65-F5344CB8AC3E}">
        <p14:creationId xmlns:p14="http://schemas.microsoft.com/office/powerpoint/2010/main" val="15059333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0" name="Diagrama 9">
            <a:extLst>
              <a:ext uri="{FF2B5EF4-FFF2-40B4-BE49-F238E27FC236}">
                <a16:creationId xmlns:a16="http://schemas.microsoft.com/office/drawing/2014/main" id="{035868E9-BEC5-4E0E-9DBF-201F3EB21B75}"/>
              </a:ext>
            </a:extLst>
          </p:cNvPr>
          <p:cNvGraphicFramePr/>
          <p:nvPr>
            <p:extLst>
              <p:ext uri="{D42A27DB-BD31-4B8C-83A1-F6EECF244321}">
                <p14:modId xmlns:p14="http://schemas.microsoft.com/office/powerpoint/2010/main" val="2039034656"/>
              </p:ext>
            </p:extLst>
          </p:nvPr>
        </p:nvGraphicFramePr>
        <p:xfrm>
          <a:off x="3048786" y="844958"/>
          <a:ext cx="6094428" cy="6463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agrama 8">
            <a:extLst>
              <a:ext uri="{FF2B5EF4-FFF2-40B4-BE49-F238E27FC236}">
                <a16:creationId xmlns:a16="http://schemas.microsoft.com/office/drawing/2014/main" id="{6BAC51C7-623A-441A-8334-4B60E64A4E86}"/>
              </a:ext>
            </a:extLst>
          </p:cNvPr>
          <p:cNvGraphicFramePr/>
          <p:nvPr>
            <p:extLst>
              <p:ext uri="{D42A27DB-BD31-4B8C-83A1-F6EECF244321}">
                <p14:modId xmlns:p14="http://schemas.microsoft.com/office/powerpoint/2010/main" val="763936843"/>
              </p:ext>
            </p:extLst>
          </p:nvPr>
        </p:nvGraphicFramePr>
        <p:xfrm>
          <a:off x="311086" y="1772212"/>
          <a:ext cx="11368724" cy="114067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5122" name="Picture 2">
            <a:extLst>
              <a:ext uri="{FF2B5EF4-FFF2-40B4-BE49-F238E27FC236}">
                <a16:creationId xmlns:a16="http://schemas.microsoft.com/office/drawing/2014/main" id="{2D28F856-53F1-4CDC-A34E-E8E5A0F25B1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24409" y="2974158"/>
            <a:ext cx="5743182" cy="3292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09698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 name="Tabla 5">
            <a:extLst>
              <a:ext uri="{FF2B5EF4-FFF2-40B4-BE49-F238E27FC236}">
                <a16:creationId xmlns:a16="http://schemas.microsoft.com/office/drawing/2014/main" id="{0DE2D394-8A3D-4712-A95E-3858BDCD4120}"/>
              </a:ext>
            </a:extLst>
          </p:cNvPr>
          <p:cNvGraphicFramePr>
            <a:graphicFrameLocks noGrp="1"/>
          </p:cNvGraphicFramePr>
          <p:nvPr>
            <p:extLst>
              <p:ext uri="{D42A27DB-BD31-4B8C-83A1-F6EECF244321}">
                <p14:modId xmlns:p14="http://schemas.microsoft.com/office/powerpoint/2010/main" val="3584084823"/>
              </p:ext>
            </p:extLst>
          </p:nvPr>
        </p:nvGraphicFramePr>
        <p:xfrm>
          <a:off x="2153366" y="1721126"/>
          <a:ext cx="7387601" cy="2417844"/>
        </p:xfrm>
        <a:graphic>
          <a:graphicData uri="http://schemas.openxmlformats.org/drawingml/2006/table">
            <a:tbl>
              <a:tblPr firstRow="1" firstCol="1" bandRow="1">
                <a:tableStyleId>{5C22544A-7EE6-4342-B048-85BDC9FD1C3A}</a:tableStyleId>
              </a:tblPr>
              <a:tblGrid>
                <a:gridCol w="1223441">
                  <a:extLst>
                    <a:ext uri="{9D8B030D-6E8A-4147-A177-3AD203B41FA5}">
                      <a16:colId xmlns:a16="http://schemas.microsoft.com/office/drawing/2014/main" val="2829960775"/>
                    </a:ext>
                  </a:extLst>
                </a:gridCol>
                <a:gridCol w="1750714">
                  <a:extLst>
                    <a:ext uri="{9D8B030D-6E8A-4147-A177-3AD203B41FA5}">
                      <a16:colId xmlns:a16="http://schemas.microsoft.com/office/drawing/2014/main" val="3789290587"/>
                    </a:ext>
                  </a:extLst>
                </a:gridCol>
                <a:gridCol w="1663384">
                  <a:extLst>
                    <a:ext uri="{9D8B030D-6E8A-4147-A177-3AD203B41FA5}">
                      <a16:colId xmlns:a16="http://schemas.microsoft.com/office/drawing/2014/main" val="4164935726"/>
                    </a:ext>
                  </a:extLst>
                </a:gridCol>
                <a:gridCol w="1538980">
                  <a:extLst>
                    <a:ext uri="{9D8B030D-6E8A-4147-A177-3AD203B41FA5}">
                      <a16:colId xmlns:a16="http://schemas.microsoft.com/office/drawing/2014/main" val="3273477523"/>
                    </a:ext>
                  </a:extLst>
                </a:gridCol>
                <a:gridCol w="1211082">
                  <a:extLst>
                    <a:ext uri="{9D8B030D-6E8A-4147-A177-3AD203B41FA5}">
                      <a16:colId xmlns:a16="http://schemas.microsoft.com/office/drawing/2014/main" val="1400231786"/>
                    </a:ext>
                  </a:extLst>
                </a:gridCol>
              </a:tblGrid>
              <a:tr h="402974">
                <a:tc>
                  <a:txBody>
                    <a:bodyPr/>
                    <a:lstStyle/>
                    <a:p>
                      <a:pPr marL="0" marR="0" indent="0" algn="ctr">
                        <a:lnSpc>
                          <a:spcPct val="200000"/>
                        </a:lnSpc>
                        <a:spcBef>
                          <a:spcPts val="0"/>
                        </a:spcBef>
                        <a:spcAft>
                          <a:spcPts val="0"/>
                        </a:spcAft>
                      </a:pPr>
                      <a:r>
                        <a:rPr lang="es-EC" sz="1000">
                          <a:solidFill>
                            <a:schemeClr val="tx1"/>
                          </a:solidFill>
                          <a:effectLst/>
                        </a:rPr>
                        <a:t>Estándares</a:t>
                      </a:r>
                      <a:endParaRPr lang="es-EC"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000">
                          <a:solidFill>
                            <a:schemeClr val="tx1"/>
                          </a:solidFill>
                          <a:effectLst/>
                        </a:rPr>
                        <a:t>Cadmio (μg/L)</a:t>
                      </a:r>
                      <a:endParaRPr lang="es-EC"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000">
                          <a:solidFill>
                            <a:schemeClr val="tx1"/>
                          </a:solidFill>
                          <a:effectLst/>
                        </a:rPr>
                        <a:t>Arsénico (μg/L)</a:t>
                      </a:r>
                      <a:endParaRPr lang="es-EC"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000">
                          <a:solidFill>
                            <a:schemeClr val="tx1"/>
                          </a:solidFill>
                          <a:effectLst/>
                        </a:rPr>
                        <a:t>Plomo (μg/L)</a:t>
                      </a:r>
                      <a:endParaRPr lang="es-EC"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000">
                          <a:solidFill>
                            <a:schemeClr val="tx1"/>
                          </a:solidFill>
                          <a:effectLst/>
                        </a:rPr>
                        <a:t>Níquel (μg/L)</a:t>
                      </a:r>
                      <a:endParaRPr lang="es-EC"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57193446"/>
                  </a:ext>
                </a:extLst>
              </a:tr>
              <a:tr h="402974">
                <a:tc>
                  <a:txBody>
                    <a:bodyPr/>
                    <a:lstStyle/>
                    <a:p>
                      <a:pPr marL="0" marR="0" indent="0" algn="ctr">
                        <a:lnSpc>
                          <a:spcPct val="200000"/>
                        </a:lnSpc>
                        <a:spcBef>
                          <a:spcPts val="0"/>
                        </a:spcBef>
                        <a:spcAft>
                          <a:spcPts val="0"/>
                        </a:spcAft>
                      </a:pPr>
                      <a:r>
                        <a:rPr lang="es-EC" sz="1000">
                          <a:solidFill>
                            <a:schemeClr val="tx1"/>
                          </a:solidFill>
                          <a:effectLst/>
                        </a:rPr>
                        <a:t>IARC</a:t>
                      </a:r>
                      <a:endParaRPr lang="es-EC"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000">
                          <a:solidFill>
                            <a:schemeClr val="tx1"/>
                          </a:solidFill>
                          <a:effectLst/>
                        </a:rPr>
                        <a:t>Grupo 1</a:t>
                      </a:r>
                      <a:endParaRPr lang="es-EC"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000">
                          <a:solidFill>
                            <a:schemeClr val="tx1"/>
                          </a:solidFill>
                          <a:effectLst/>
                        </a:rPr>
                        <a:t>Grupo 1</a:t>
                      </a:r>
                      <a:endParaRPr lang="es-EC"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000">
                          <a:solidFill>
                            <a:schemeClr val="tx1"/>
                          </a:solidFill>
                          <a:effectLst/>
                        </a:rPr>
                        <a:t>Grupo 2B</a:t>
                      </a:r>
                      <a:endParaRPr lang="es-EC"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000">
                          <a:solidFill>
                            <a:schemeClr val="tx1"/>
                          </a:solidFill>
                          <a:effectLst/>
                        </a:rPr>
                        <a:t>Grupo 1</a:t>
                      </a:r>
                      <a:endParaRPr lang="es-EC"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21874965"/>
                  </a:ext>
                </a:extLst>
              </a:tr>
              <a:tr h="402974">
                <a:tc>
                  <a:txBody>
                    <a:bodyPr/>
                    <a:lstStyle/>
                    <a:p>
                      <a:pPr marL="0" marR="0" indent="0" algn="ctr">
                        <a:lnSpc>
                          <a:spcPct val="200000"/>
                        </a:lnSpc>
                        <a:spcBef>
                          <a:spcPts val="0"/>
                        </a:spcBef>
                        <a:spcAft>
                          <a:spcPts val="0"/>
                        </a:spcAft>
                      </a:pPr>
                      <a:r>
                        <a:rPr lang="es-EC" sz="1000">
                          <a:solidFill>
                            <a:schemeClr val="tx1"/>
                          </a:solidFill>
                          <a:effectLst/>
                        </a:rPr>
                        <a:t>US-EPA</a:t>
                      </a:r>
                      <a:endParaRPr lang="es-EC"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000">
                          <a:solidFill>
                            <a:schemeClr val="tx1"/>
                          </a:solidFill>
                          <a:effectLst/>
                        </a:rPr>
                        <a:t>5</a:t>
                      </a:r>
                      <a:endParaRPr lang="es-EC"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000">
                          <a:solidFill>
                            <a:schemeClr val="tx1"/>
                          </a:solidFill>
                          <a:effectLst/>
                        </a:rPr>
                        <a:t>10</a:t>
                      </a:r>
                      <a:endParaRPr lang="es-EC"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000">
                          <a:solidFill>
                            <a:schemeClr val="tx1"/>
                          </a:solidFill>
                          <a:effectLst/>
                        </a:rPr>
                        <a:t>15</a:t>
                      </a:r>
                      <a:endParaRPr lang="es-EC"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000">
                          <a:solidFill>
                            <a:schemeClr val="tx1"/>
                          </a:solidFill>
                          <a:effectLst/>
                        </a:rPr>
                        <a:t>-</a:t>
                      </a:r>
                      <a:endParaRPr lang="es-EC"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89533984"/>
                  </a:ext>
                </a:extLst>
              </a:tr>
              <a:tr h="402974">
                <a:tc>
                  <a:txBody>
                    <a:bodyPr/>
                    <a:lstStyle/>
                    <a:p>
                      <a:pPr marL="0" marR="0" indent="0" algn="ctr">
                        <a:lnSpc>
                          <a:spcPct val="200000"/>
                        </a:lnSpc>
                        <a:spcBef>
                          <a:spcPts val="0"/>
                        </a:spcBef>
                        <a:spcAft>
                          <a:spcPts val="0"/>
                        </a:spcAft>
                      </a:pPr>
                      <a:r>
                        <a:rPr lang="es-EC" sz="1000">
                          <a:solidFill>
                            <a:schemeClr val="tx1"/>
                          </a:solidFill>
                          <a:effectLst/>
                        </a:rPr>
                        <a:t>WHO</a:t>
                      </a:r>
                      <a:endParaRPr lang="es-EC"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000">
                          <a:solidFill>
                            <a:schemeClr val="tx1"/>
                          </a:solidFill>
                          <a:effectLst/>
                        </a:rPr>
                        <a:t>3</a:t>
                      </a:r>
                      <a:endParaRPr lang="es-EC"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000">
                          <a:solidFill>
                            <a:schemeClr val="tx1"/>
                          </a:solidFill>
                          <a:effectLst/>
                        </a:rPr>
                        <a:t>10</a:t>
                      </a:r>
                      <a:endParaRPr lang="es-EC"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000">
                          <a:solidFill>
                            <a:schemeClr val="tx1"/>
                          </a:solidFill>
                          <a:effectLst/>
                        </a:rPr>
                        <a:t>10</a:t>
                      </a:r>
                      <a:endParaRPr lang="es-EC"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000">
                          <a:solidFill>
                            <a:schemeClr val="tx1"/>
                          </a:solidFill>
                          <a:effectLst/>
                        </a:rPr>
                        <a:t>70</a:t>
                      </a:r>
                      <a:endParaRPr lang="es-EC"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82075143"/>
                  </a:ext>
                </a:extLst>
              </a:tr>
              <a:tr h="402974">
                <a:tc>
                  <a:txBody>
                    <a:bodyPr/>
                    <a:lstStyle/>
                    <a:p>
                      <a:pPr marL="0" marR="0" indent="0" algn="ctr">
                        <a:lnSpc>
                          <a:spcPct val="200000"/>
                        </a:lnSpc>
                        <a:spcBef>
                          <a:spcPts val="0"/>
                        </a:spcBef>
                        <a:spcAft>
                          <a:spcPts val="0"/>
                        </a:spcAft>
                      </a:pPr>
                      <a:r>
                        <a:rPr lang="es-EC" sz="1000">
                          <a:solidFill>
                            <a:schemeClr val="tx1"/>
                          </a:solidFill>
                          <a:effectLst/>
                        </a:rPr>
                        <a:t>NSDWQ-PAK</a:t>
                      </a:r>
                      <a:endParaRPr lang="es-EC"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000">
                          <a:solidFill>
                            <a:schemeClr val="tx1"/>
                          </a:solidFill>
                          <a:effectLst/>
                        </a:rPr>
                        <a:t>10</a:t>
                      </a:r>
                      <a:endParaRPr lang="es-EC"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000">
                          <a:solidFill>
                            <a:schemeClr val="tx1"/>
                          </a:solidFill>
                          <a:effectLst/>
                        </a:rPr>
                        <a:t>50</a:t>
                      </a:r>
                      <a:endParaRPr lang="es-EC"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000" dirty="0">
                          <a:solidFill>
                            <a:schemeClr val="tx1"/>
                          </a:solidFill>
                          <a:effectLst/>
                        </a:rPr>
                        <a:t>50</a:t>
                      </a:r>
                      <a:endParaRPr lang="es-EC"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000">
                          <a:solidFill>
                            <a:schemeClr val="tx1"/>
                          </a:solidFill>
                          <a:effectLst/>
                        </a:rPr>
                        <a:t>20</a:t>
                      </a:r>
                      <a:endParaRPr lang="es-EC"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49366615"/>
                  </a:ext>
                </a:extLst>
              </a:tr>
              <a:tr h="402974">
                <a:tc>
                  <a:txBody>
                    <a:bodyPr/>
                    <a:lstStyle/>
                    <a:p>
                      <a:pPr marL="0" marR="0" indent="0" algn="ctr">
                        <a:lnSpc>
                          <a:spcPct val="200000"/>
                        </a:lnSpc>
                        <a:spcBef>
                          <a:spcPts val="0"/>
                        </a:spcBef>
                        <a:spcAft>
                          <a:spcPts val="0"/>
                        </a:spcAft>
                      </a:pPr>
                      <a:r>
                        <a:rPr lang="es-EC" sz="1000">
                          <a:solidFill>
                            <a:schemeClr val="tx1"/>
                          </a:solidFill>
                          <a:effectLst/>
                        </a:rPr>
                        <a:t>EU</a:t>
                      </a:r>
                      <a:endParaRPr lang="es-EC"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000">
                          <a:solidFill>
                            <a:schemeClr val="tx1"/>
                          </a:solidFill>
                          <a:effectLst/>
                        </a:rPr>
                        <a:t>5</a:t>
                      </a:r>
                      <a:endParaRPr lang="es-EC"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000" dirty="0">
                          <a:solidFill>
                            <a:schemeClr val="tx1"/>
                          </a:solidFill>
                          <a:effectLst/>
                        </a:rPr>
                        <a:t>10</a:t>
                      </a:r>
                      <a:endParaRPr lang="es-EC"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000" dirty="0">
                          <a:solidFill>
                            <a:schemeClr val="tx1"/>
                          </a:solidFill>
                          <a:effectLst/>
                        </a:rPr>
                        <a:t>10</a:t>
                      </a:r>
                      <a:endParaRPr lang="es-EC"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200000"/>
                        </a:lnSpc>
                        <a:spcBef>
                          <a:spcPts val="0"/>
                        </a:spcBef>
                        <a:spcAft>
                          <a:spcPts val="0"/>
                        </a:spcAft>
                      </a:pPr>
                      <a:r>
                        <a:rPr lang="es-EC" sz="1000" dirty="0">
                          <a:solidFill>
                            <a:schemeClr val="tx1"/>
                          </a:solidFill>
                          <a:effectLst/>
                        </a:rPr>
                        <a:t>20</a:t>
                      </a:r>
                      <a:endParaRPr lang="es-EC"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32677005"/>
                  </a:ext>
                </a:extLst>
              </a:tr>
            </a:tbl>
          </a:graphicData>
        </a:graphic>
      </p:graphicFrame>
      <p:graphicFrame>
        <p:nvGraphicFramePr>
          <p:cNvPr id="9" name="Diagrama 8">
            <a:extLst>
              <a:ext uri="{FF2B5EF4-FFF2-40B4-BE49-F238E27FC236}">
                <a16:creationId xmlns:a16="http://schemas.microsoft.com/office/drawing/2014/main" id="{409FDD54-24D7-4DB9-B82E-C8F01D15A6E1}"/>
              </a:ext>
            </a:extLst>
          </p:cNvPr>
          <p:cNvGraphicFramePr/>
          <p:nvPr>
            <p:extLst>
              <p:ext uri="{D42A27DB-BD31-4B8C-83A1-F6EECF244321}">
                <p14:modId xmlns:p14="http://schemas.microsoft.com/office/powerpoint/2010/main" val="1989819942"/>
              </p:ext>
            </p:extLst>
          </p:nvPr>
        </p:nvGraphicFramePr>
        <p:xfrm>
          <a:off x="2308252" y="688037"/>
          <a:ext cx="7077831" cy="5604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5" name="Diagrama 14">
            <a:extLst>
              <a:ext uri="{FF2B5EF4-FFF2-40B4-BE49-F238E27FC236}">
                <a16:creationId xmlns:a16="http://schemas.microsoft.com/office/drawing/2014/main" id="{D00B5B0B-458A-4B8C-AD27-11404D41D54D}"/>
              </a:ext>
            </a:extLst>
          </p:cNvPr>
          <p:cNvGraphicFramePr/>
          <p:nvPr>
            <p:extLst>
              <p:ext uri="{D42A27DB-BD31-4B8C-83A1-F6EECF244321}">
                <p14:modId xmlns:p14="http://schemas.microsoft.com/office/powerpoint/2010/main" val="4181900713"/>
              </p:ext>
            </p:extLst>
          </p:nvPr>
        </p:nvGraphicFramePr>
        <p:xfrm>
          <a:off x="398675" y="3927952"/>
          <a:ext cx="11394649" cy="222240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4" name="Diagrama 13">
            <a:extLst>
              <a:ext uri="{FF2B5EF4-FFF2-40B4-BE49-F238E27FC236}">
                <a16:creationId xmlns:a16="http://schemas.microsoft.com/office/drawing/2014/main" id="{FF471ECA-57C4-4E2A-A562-E7164A1D78BC}"/>
              </a:ext>
            </a:extLst>
          </p:cNvPr>
          <p:cNvGraphicFramePr/>
          <p:nvPr>
            <p:extLst>
              <p:ext uri="{D42A27DB-BD31-4B8C-83A1-F6EECF244321}">
                <p14:modId xmlns:p14="http://schemas.microsoft.com/office/powerpoint/2010/main" val="3491996614"/>
              </p:ext>
            </p:extLst>
          </p:nvPr>
        </p:nvGraphicFramePr>
        <p:xfrm>
          <a:off x="293080" y="6385816"/>
          <a:ext cx="2770631" cy="369332"/>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10560391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ítulo 2"/>
          <p:cNvSpPr>
            <a:spLocks noGrp="1"/>
          </p:cNvSpPr>
          <p:nvPr>
            <p:ph type="title"/>
          </p:nvPr>
        </p:nvSpPr>
        <p:spPr>
          <a:xfrm>
            <a:off x="307942" y="22776"/>
            <a:ext cx="10972800" cy="645078"/>
          </a:xfrm>
        </p:spPr>
        <p:txBody>
          <a:bodyPr anchor="ctr"/>
          <a:lstStyle/>
          <a:p>
            <a:pPr algn="l"/>
            <a:r>
              <a:rPr lang="es-EC" sz="2800" i="0">
                <a:ln w="0"/>
                <a:solidFill>
                  <a:schemeClr val="tx1"/>
                </a:solidFill>
                <a:effectLst>
                  <a:outerShdw blurRad="38100" dist="19050" dir="2700000" algn="tl" rotWithShape="0">
                    <a:schemeClr val="dk1">
                      <a:alpha val="40000"/>
                    </a:schemeClr>
                  </a:outerShdw>
                </a:effectLst>
              </a:rPr>
              <a:t>METAS</a:t>
            </a:r>
          </a:p>
        </p:txBody>
      </p:sp>
      <p:sp>
        <p:nvSpPr>
          <p:cNvPr id="32" name="Rectángulo 31"/>
          <p:cNvSpPr/>
          <p:nvPr/>
        </p:nvSpPr>
        <p:spPr>
          <a:xfrm>
            <a:off x="2919972" y="3870104"/>
            <a:ext cx="1799000" cy="133435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0" name="Rectángulo 39"/>
          <p:cNvSpPr/>
          <p:nvPr/>
        </p:nvSpPr>
        <p:spPr>
          <a:xfrm>
            <a:off x="5176511" y="3845385"/>
            <a:ext cx="1799000" cy="133435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graphicFrame>
        <p:nvGraphicFramePr>
          <p:cNvPr id="6" name="Diagrama 5">
            <a:extLst>
              <a:ext uri="{FF2B5EF4-FFF2-40B4-BE49-F238E27FC236}">
                <a16:creationId xmlns:a16="http://schemas.microsoft.com/office/drawing/2014/main" id="{711AAC22-FA90-4ED0-AFC1-581C8B1C6EEB}"/>
              </a:ext>
            </a:extLst>
          </p:cNvPr>
          <p:cNvGraphicFramePr/>
          <p:nvPr>
            <p:extLst>
              <p:ext uri="{D42A27DB-BD31-4B8C-83A1-F6EECF244321}">
                <p14:modId xmlns:p14="http://schemas.microsoft.com/office/powerpoint/2010/main" val="422925388"/>
              </p:ext>
            </p:extLst>
          </p:nvPr>
        </p:nvGraphicFramePr>
        <p:xfrm>
          <a:off x="307942" y="987406"/>
          <a:ext cx="11514842" cy="43343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87524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077B923-6EEB-4916-88AF-EE5C5D694947}"/>
              </a:ext>
            </a:extLst>
          </p:cNvPr>
          <p:cNvSpPr txBox="1"/>
          <p:nvPr/>
        </p:nvSpPr>
        <p:spPr>
          <a:xfrm>
            <a:off x="2685251" y="747612"/>
            <a:ext cx="7368877" cy="1154675"/>
          </a:xfrm>
          <a:prstGeom prst="rect">
            <a:avLst/>
          </a:prstGeom>
          <a:noFill/>
        </p:spPr>
        <p:txBody>
          <a:bodyPr wrap="none" rtlCol="0">
            <a:spAutoFit/>
          </a:bodyPr>
          <a:lstStyle/>
          <a:p>
            <a:pPr algn="ctr">
              <a:lnSpc>
                <a:spcPct val="150000"/>
              </a:lnSpc>
            </a:pPr>
            <a:r>
              <a:rPr lang="es-ES" sz="1600" b="1">
                <a:latin typeface="Arial" panose="020B0604020202020204" pitchFamily="34" charset="0"/>
                <a:cs typeface="Arial" panose="020B0604020202020204" pitchFamily="34" charset="0"/>
              </a:rPr>
              <a:t>UNIVERSIDAD DE LAS FUERZAS ARMADAS-ESPE</a:t>
            </a:r>
          </a:p>
          <a:p>
            <a:pPr algn="ctr">
              <a:lnSpc>
                <a:spcPct val="150000"/>
              </a:lnSpc>
            </a:pPr>
            <a:r>
              <a:rPr lang="es-ES" sz="1600" b="1">
                <a:latin typeface="Arial" panose="020B0604020202020204" pitchFamily="34" charset="0"/>
                <a:cs typeface="Arial" panose="020B0604020202020204" pitchFamily="34" charset="0"/>
              </a:rPr>
              <a:t>DEPARTAMENTO DE CIENCIAS DE LA TIERRA Y DE LA CONSTRUCCI</a:t>
            </a:r>
            <a:r>
              <a:rPr lang="es-EC" sz="1600" b="1">
                <a:latin typeface="Arial" panose="020B0604020202020204" pitchFamily="34" charset="0"/>
                <a:cs typeface="Arial" panose="020B0604020202020204" pitchFamily="34" charset="0"/>
              </a:rPr>
              <a:t>ÓN </a:t>
            </a:r>
          </a:p>
          <a:p>
            <a:pPr algn="ctr">
              <a:lnSpc>
                <a:spcPct val="150000"/>
              </a:lnSpc>
            </a:pPr>
            <a:r>
              <a:rPr lang="es-EC" sz="1600" b="1">
                <a:latin typeface="Arial" panose="020B0604020202020204" pitchFamily="34" charset="0"/>
                <a:cs typeface="Arial" panose="020B0604020202020204" pitchFamily="34" charset="0"/>
              </a:rPr>
              <a:t>CARRERA DE INGENIERÍA GEOGRÁFICA Y DEL MEDIO AMBIENTE</a:t>
            </a:r>
            <a:r>
              <a:rPr lang="es-ES" sz="1600" b="1">
                <a:latin typeface="Arial" panose="020B0604020202020204" pitchFamily="34" charset="0"/>
                <a:cs typeface="Arial" panose="020B0604020202020204" pitchFamily="34" charset="0"/>
              </a:rPr>
              <a:t> </a:t>
            </a:r>
            <a:endParaRPr lang="es-EC" sz="1600" b="1">
              <a:latin typeface="Arial" panose="020B0604020202020204" pitchFamily="34" charset="0"/>
              <a:cs typeface="Arial" panose="020B0604020202020204" pitchFamily="34" charset="0"/>
            </a:endParaRPr>
          </a:p>
        </p:txBody>
      </p:sp>
      <p:sp>
        <p:nvSpPr>
          <p:cNvPr id="4" name="CuadroTexto 3">
            <a:extLst>
              <a:ext uri="{FF2B5EF4-FFF2-40B4-BE49-F238E27FC236}">
                <a16:creationId xmlns:a16="http://schemas.microsoft.com/office/drawing/2014/main" id="{DADD30C7-40DF-43C5-918C-10C426D02DBC}"/>
              </a:ext>
            </a:extLst>
          </p:cNvPr>
          <p:cNvSpPr txBox="1"/>
          <p:nvPr/>
        </p:nvSpPr>
        <p:spPr>
          <a:xfrm>
            <a:off x="1296757" y="1966160"/>
            <a:ext cx="10133242" cy="1287532"/>
          </a:xfrm>
          <a:prstGeom prst="rect">
            <a:avLst/>
          </a:prstGeom>
          <a:noFill/>
        </p:spPr>
        <p:txBody>
          <a:bodyPr wrap="square" rtlCol="0">
            <a:spAutoFit/>
          </a:bodyPr>
          <a:lstStyle/>
          <a:p>
            <a:pPr indent="457200" algn="ctr">
              <a:lnSpc>
                <a:spcPct val="150000"/>
              </a:lnSpc>
              <a:spcAft>
                <a:spcPts val="800"/>
              </a:spcAft>
            </a:pPr>
            <a:r>
              <a:rPr lang="es-EC" b="1" i="1">
                <a:latin typeface="Arial" panose="020B0604020202020204" pitchFamily="34" charset="0"/>
                <a:ea typeface="Calibri" panose="020F0502020204030204" pitchFamily="34" charset="0"/>
                <a:cs typeface="Arial" panose="020B0604020202020204" pitchFamily="34" charset="0"/>
              </a:rPr>
              <a:t>“</a:t>
            </a:r>
            <a:r>
              <a:rPr lang="es-ES" b="1" i="1">
                <a:latin typeface="Arial" panose="020B0604020202020204" pitchFamily="34" charset="0"/>
                <a:ea typeface="Calibri" panose="020F0502020204030204" pitchFamily="34" charset="0"/>
                <a:cs typeface="Arial" panose="020B0604020202020204" pitchFamily="34" charset="0"/>
              </a:rPr>
              <a:t>Localización de zonas potenciales para la implementación de plantas de tratamiento de aguas, en la red hidrográfica doble de la cuenca media del Río Puyango, mediante un modelo hidrológico y análisis de decisión multicriterio</a:t>
            </a:r>
            <a:r>
              <a:rPr lang="es-EC" b="1" i="1">
                <a:latin typeface="Arial" panose="020B0604020202020204" pitchFamily="34" charset="0"/>
                <a:ea typeface="Calibri" panose="020F0502020204030204" pitchFamily="34" charset="0"/>
                <a:cs typeface="Arial" panose="020B0604020202020204" pitchFamily="34" charset="0"/>
              </a:rPr>
              <a:t>”</a:t>
            </a:r>
            <a:endParaRPr lang="es-EC" i="1">
              <a:effectLst/>
              <a:latin typeface="Arial" panose="020B0604020202020204" pitchFamily="34" charset="0"/>
              <a:ea typeface="Calibri" panose="020F050202020403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id="{3463517E-1CD8-4B33-A81E-AC4D397E9B53}"/>
              </a:ext>
            </a:extLst>
          </p:cNvPr>
          <p:cNvSpPr txBox="1"/>
          <p:nvPr/>
        </p:nvSpPr>
        <p:spPr>
          <a:xfrm>
            <a:off x="267378" y="3384704"/>
            <a:ext cx="12192000" cy="584775"/>
          </a:xfrm>
          <a:prstGeom prst="rect">
            <a:avLst/>
          </a:prstGeom>
          <a:noFill/>
        </p:spPr>
        <p:txBody>
          <a:bodyPr wrap="square" rtlCol="0">
            <a:spAutoFit/>
          </a:bodyPr>
          <a:lstStyle/>
          <a:p>
            <a:pPr lvl="1" algn="ctr">
              <a:buClr>
                <a:srgbClr val="4472C4"/>
              </a:buClr>
            </a:pPr>
            <a:r>
              <a:rPr lang="es-EC" sz="1600" b="1">
                <a:latin typeface="Arial" panose="020B0604020202020204" pitchFamily="34" charset="0"/>
                <a:cs typeface="Arial" panose="020B0604020202020204" pitchFamily="34" charset="0"/>
              </a:rPr>
              <a:t>Autores: </a:t>
            </a:r>
            <a:r>
              <a:rPr lang="es-EC" sz="1600">
                <a:latin typeface="Arial" panose="020B0604020202020204" pitchFamily="34" charset="0"/>
                <a:cs typeface="Arial" panose="020B0604020202020204" pitchFamily="34" charset="0"/>
              </a:rPr>
              <a:t>Carvajal Padilla, Christian Javier y Fernandez Simbaña, Patricio </a:t>
            </a:r>
          </a:p>
          <a:p>
            <a:pPr lvl="1" algn="ctr">
              <a:buClr>
                <a:srgbClr val="4472C4"/>
              </a:buClr>
            </a:pPr>
            <a:endParaRPr lang="es-EC" sz="1600">
              <a:latin typeface="Times New Roman" panose="02020603050405020304" pitchFamily="18" charset="0"/>
              <a:cs typeface="Times New Roman" panose="02020603050405020304" pitchFamily="18" charset="0"/>
            </a:endParaRPr>
          </a:p>
        </p:txBody>
      </p:sp>
      <p:pic>
        <p:nvPicPr>
          <p:cNvPr id="8" name="Picture 2" descr="C:\Users\ESPE\Desktop\Alex-ESPE\Clases Semana 10 del 20 24 de julio 2020\Evidencias 21 Julio\Presentación-Tesis _García_Abigaíl.jpg">
            <a:extLst>
              <a:ext uri="{FF2B5EF4-FFF2-40B4-BE49-F238E27FC236}">
                <a16:creationId xmlns:a16="http://schemas.microsoft.com/office/drawing/2014/main" id="{C3747E57-EB89-4C43-AFDB-607692C66DC0}"/>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0667999" y="73075"/>
            <a:ext cx="1524001" cy="1349073"/>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a16="http://schemas.microsoft.com/office/drawing/2014/main" id="{87901AA9-EE7F-4038-8F1C-0063EFC97D7C}"/>
              </a:ext>
            </a:extLst>
          </p:cNvPr>
          <p:cNvSpPr txBox="1"/>
          <p:nvPr/>
        </p:nvSpPr>
        <p:spPr>
          <a:xfrm>
            <a:off x="2794533" y="4852142"/>
            <a:ext cx="3523606" cy="561692"/>
          </a:xfrm>
          <a:prstGeom prst="rect">
            <a:avLst/>
          </a:prstGeom>
          <a:noFill/>
        </p:spPr>
        <p:txBody>
          <a:bodyPr wrap="square" rtlCol="0">
            <a:spAutoFit/>
          </a:bodyPr>
          <a:lstStyle/>
          <a:p>
            <a:pPr algn="ctr">
              <a:spcBef>
                <a:spcPts val="300"/>
              </a:spcBef>
              <a:buClr>
                <a:srgbClr val="4472C4"/>
              </a:buClr>
            </a:pPr>
            <a:r>
              <a:rPr lang="es-EC" sz="1400" b="1">
                <a:solidFill>
                  <a:prstClr val="black"/>
                </a:solidFill>
                <a:latin typeface="Arial" panose="020B0604020202020204" pitchFamily="34" charset="0"/>
                <a:cs typeface="Arial" panose="020B0604020202020204" pitchFamily="34" charset="0"/>
              </a:rPr>
              <a:t>Director de Carrera</a:t>
            </a:r>
          </a:p>
          <a:p>
            <a:pPr algn="ctr">
              <a:spcBef>
                <a:spcPts val="300"/>
              </a:spcBef>
              <a:buClr>
                <a:srgbClr val="4472C4"/>
              </a:buClr>
            </a:pPr>
            <a:r>
              <a:rPr lang="es-EC" sz="1400">
                <a:solidFill>
                  <a:schemeClr val="tx1"/>
                </a:solidFill>
                <a:latin typeface="Arial" panose="020B0604020202020204" pitchFamily="34" charset="0"/>
                <a:cs typeface="Arial" panose="020B0604020202020204" pitchFamily="34" charset="0"/>
              </a:rPr>
              <a:t>Ing. </a:t>
            </a:r>
            <a:r>
              <a:rPr lang="es-EC" sz="1400">
                <a:latin typeface="Arial" panose="020B0604020202020204" pitchFamily="34" charset="0"/>
                <a:cs typeface="Arial" panose="020B0604020202020204" pitchFamily="34" charset="0"/>
              </a:rPr>
              <a:t>Robayo Nieto, Alexander MSc</a:t>
            </a:r>
          </a:p>
        </p:txBody>
      </p:sp>
      <p:sp>
        <p:nvSpPr>
          <p:cNvPr id="11" name="CuadroTexto 10">
            <a:extLst>
              <a:ext uri="{FF2B5EF4-FFF2-40B4-BE49-F238E27FC236}">
                <a16:creationId xmlns:a16="http://schemas.microsoft.com/office/drawing/2014/main" id="{88BE1832-424F-46EE-BBEE-ADD01C0A1008}"/>
              </a:ext>
            </a:extLst>
          </p:cNvPr>
          <p:cNvSpPr txBox="1"/>
          <p:nvPr/>
        </p:nvSpPr>
        <p:spPr>
          <a:xfrm>
            <a:off x="2201113" y="4290450"/>
            <a:ext cx="4470676" cy="561692"/>
          </a:xfrm>
          <a:prstGeom prst="rect">
            <a:avLst/>
          </a:prstGeom>
          <a:noFill/>
        </p:spPr>
        <p:txBody>
          <a:bodyPr wrap="square" rtlCol="0">
            <a:spAutoFit/>
          </a:bodyPr>
          <a:lstStyle/>
          <a:p>
            <a:pPr algn="ctr">
              <a:spcBef>
                <a:spcPts val="300"/>
              </a:spcBef>
              <a:buClr>
                <a:srgbClr val="4472C4"/>
              </a:buClr>
            </a:pPr>
            <a:r>
              <a:rPr lang="es-EC" sz="1400" b="1">
                <a:latin typeface="Arial" panose="020B0604020202020204" pitchFamily="34" charset="0"/>
                <a:cs typeface="Arial" panose="020B0604020202020204" pitchFamily="34" charset="0"/>
              </a:rPr>
              <a:t>Director del proyecto</a:t>
            </a:r>
          </a:p>
          <a:p>
            <a:pPr algn="ctr">
              <a:spcBef>
                <a:spcPts val="300"/>
              </a:spcBef>
              <a:buClr>
                <a:srgbClr val="4472C4"/>
              </a:buClr>
            </a:pPr>
            <a:r>
              <a:rPr lang="es-ES_tradnl" sz="1400">
                <a:latin typeface="Arial" panose="020B0604020202020204" pitchFamily="34" charset="0"/>
                <a:cs typeface="Arial" panose="020B0604020202020204" pitchFamily="34" charset="0"/>
              </a:rPr>
              <a:t>Ing. </a:t>
            </a:r>
            <a:r>
              <a:rPr lang="es-EC" sz="1400">
                <a:latin typeface="Arial" panose="020B0604020202020204" pitchFamily="34" charset="0"/>
                <a:cs typeface="Arial" panose="020B0604020202020204" pitchFamily="34" charset="0"/>
              </a:rPr>
              <a:t>Jácome Enríquez, Wilson, </a:t>
            </a:r>
            <a:r>
              <a:rPr lang="es-ES_tradnl" sz="1400">
                <a:latin typeface="Arial" panose="020B0604020202020204" pitchFamily="34" charset="0"/>
                <a:cs typeface="Arial" panose="020B0604020202020204" pitchFamily="34" charset="0"/>
              </a:rPr>
              <a:t>PhD </a:t>
            </a:r>
            <a:endParaRPr lang="es-MX" sz="1400">
              <a:latin typeface="Arial" panose="020B0604020202020204" pitchFamily="34" charset="0"/>
              <a:cs typeface="Arial" panose="020B0604020202020204" pitchFamily="34" charset="0"/>
            </a:endParaRPr>
          </a:p>
        </p:txBody>
      </p:sp>
      <p:sp>
        <p:nvSpPr>
          <p:cNvPr id="12" name="CuadroTexto 11">
            <a:extLst>
              <a:ext uri="{FF2B5EF4-FFF2-40B4-BE49-F238E27FC236}">
                <a16:creationId xmlns:a16="http://schemas.microsoft.com/office/drawing/2014/main" id="{3D2C0F4A-8085-4837-8BFB-B151520D2660}"/>
              </a:ext>
            </a:extLst>
          </p:cNvPr>
          <p:cNvSpPr txBox="1"/>
          <p:nvPr/>
        </p:nvSpPr>
        <p:spPr>
          <a:xfrm>
            <a:off x="7508076" y="4233282"/>
            <a:ext cx="3523606" cy="561692"/>
          </a:xfrm>
          <a:prstGeom prst="rect">
            <a:avLst/>
          </a:prstGeom>
          <a:noFill/>
        </p:spPr>
        <p:txBody>
          <a:bodyPr wrap="square" rtlCol="0">
            <a:spAutoFit/>
          </a:bodyPr>
          <a:lstStyle/>
          <a:p>
            <a:pPr algn="ctr">
              <a:spcBef>
                <a:spcPts val="300"/>
              </a:spcBef>
              <a:buClr>
                <a:srgbClr val="4472C4"/>
              </a:buClr>
            </a:pPr>
            <a:r>
              <a:rPr lang="es-EC" sz="1400" b="1">
                <a:latin typeface="Arial" panose="020B0604020202020204" pitchFamily="34" charset="0"/>
                <a:cs typeface="Arial" panose="020B0604020202020204" pitchFamily="34" charset="0"/>
              </a:rPr>
              <a:t>Docente Evaluador</a:t>
            </a:r>
          </a:p>
          <a:p>
            <a:pPr algn="ctr">
              <a:spcBef>
                <a:spcPts val="300"/>
              </a:spcBef>
              <a:buClr>
                <a:srgbClr val="4472C4"/>
              </a:buClr>
            </a:pPr>
            <a:r>
              <a:rPr lang="es-ES_tradnl" sz="1400">
                <a:latin typeface="Arial" panose="020B0604020202020204" pitchFamily="34" charset="0"/>
                <a:cs typeface="Arial" panose="020B0604020202020204" pitchFamily="34" charset="0"/>
              </a:rPr>
              <a:t>Ing. Padilla Almeida</a:t>
            </a:r>
            <a:r>
              <a:rPr lang="es-ES" sz="1400">
                <a:latin typeface="Arial" panose="020B0604020202020204" pitchFamily="34" charset="0"/>
                <a:cs typeface="Arial" panose="020B0604020202020204" pitchFamily="34" charset="0"/>
              </a:rPr>
              <a:t>, Oswaldo, </a:t>
            </a:r>
            <a:r>
              <a:rPr lang="es-ES_tradnl" sz="1400">
                <a:latin typeface="Arial" panose="020B0604020202020204" pitchFamily="34" charset="0"/>
                <a:cs typeface="Arial" panose="020B0604020202020204" pitchFamily="34" charset="0"/>
              </a:rPr>
              <a:t>PhD </a:t>
            </a:r>
            <a:endParaRPr lang="es-MX" sz="1400">
              <a:latin typeface="Arial" panose="020B0604020202020204" pitchFamily="34" charset="0"/>
              <a:cs typeface="Arial" panose="020B0604020202020204" pitchFamily="34" charset="0"/>
            </a:endParaRPr>
          </a:p>
        </p:txBody>
      </p:sp>
      <p:sp>
        <p:nvSpPr>
          <p:cNvPr id="13" name="CuadroTexto 12">
            <a:extLst>
              <a:ext uri="{FF2B5EF4-FFF2-40B4-BE49-F238E27FC236}">
                <a16:creationId xmlns:a16="http://schemas.microsoft.com/office/drawing/2014/main" id="{9C2B57FD-485C-4052-AF1D-A0B29D95D09F}"/>
              </a:ext>
            </a:extLst>
          </p:cNvPr>
          <p:cNvSpPr txBox="1"/>
          <p:nvPr/>
        </p:nvSpPr>
        <p:spPr>
          <a:xfrm>
            <a:off x="7687400" y="4852142"/>
            <a:ext cx="3344282" cy="561692"/>
          </a:xfrm>
          <a:prstGeom prst="rect">
            <a:avLst/>
          </a:prstGeom>
          <a:noFill/>
        </p:spPr>
        <p:txBody>
          <a:bodyPr wrap="square" rtlCol="0">
            <a:spAutoFit/>
          </a:bodyPr>
          <a:lstStyle/>
          <a:p>
            <a:pPr algn="ctr">
              <a:spcBef>
                <a:spcPts val="300"/>
              </a:spcBef>
              <a:buClr>
                <a:srgbClr val="4472C4"/>
              </a:buClr>
            </a:pPr>
            <a:r>
              <a:rPr lang="es-EC" sz="1400" b="1">
                <a:latin typeface="Arial" panose="020B0604020202020204" pitchFamily="34" charset="0"/>
                <a:cs typeface="Arial" panose="020B0604020202020204" pitchFamily="34" charset="0"/>
              </a:rPr>
              <a:t>Secretaria Académica</a:t>
            </a:r>
          </a:p>
          <a:p>
            <a:pPr algn="ctr">
              <a:spcBef>
                <a:spcPts val="300"/>
              </a:spcBef>
              <a:buClr>
                <a:srgbClr val="4472C4"/>
              </a:buClr>
            </a:pPr>
            <a:r>
              <a:rPr lang="es-EC" sz="1400">
                <a:latin typeface="Arial" panose="020B0604020202020204" pitchFamily="34" charset="0"/>
                <a:cs typeface="Arial" panose="020B0604020202020204" pitchFamily="34" charset="0"/>
              </a:rPr>
              <a:t>Ab. Benavides Guzmán, Michelle </a:t>
            </a:r>
            <a:endParaRPr lang="es-EC" sz="1400" b="1">
              <a:latin typeface="Arial" panose="020B0604020202020204" pitchFamily="34" charset="0"/>
              <a:cs typeface="Arial" panose="020B0604020202020204" pitchFamily="34" charset="0"/>
            </a:endParaRPr>
          </a:p>
        </p:txBody>
      </p:sp>
      <p:sp>
        <p:nvSpPr>
          <p:cNvPr id="14" name="CuadroTexto 13">
            <a:extLst>
              <a:ext uri="{FF2B5EF4-FFF2-40B4-BE49-F238E27FC236}">
                <a16:creationId xmlns:a16="http://schemas.microsoft.com/office/drawing/2014/main" id="{A1C5B091-339D-49F8-832D-61F4FE45AD5E}"/>
              </a:ext>
            </a:extLst>
          </p:cNvPr>
          <p:cNvSpPr txBox="1"/>
          <p:nvPr/>
        </p:nvSpPr>
        <p:spPr>
          <a:xfrm>
            <a:off x="222139" y="3730262"/>
            <a:ext cx="12192000" cy="338554"/>
          </a:xfrm>
          <a:prstGeom prst="rect">
            <a:avLst/>
          </a:prstGeom>
          <a:noFill/>
        </p:spPr>
        <p:txBody>
          <a:bodyPr wrap="square" rtlCol="0">
            <a:spAutoFit/>
          </a:bodyPr>
          <a:lstStyle/>
          <a:p>
            <a:pPr lvl="1" algn="ctr">
              <a:buClr>
                <a:srgbClr val="4472C4"/>
              </a:buClr>
            </a:pPr>
            <a:r>
              <a:rPr lang="es-EC" sz="1600" b="1">
                <a:latin typeface="Arial" panose="020B0604020202020204" pitchFamily="34" charset="0"/>
                <a:cs typeface="Arial" panose="020B0604020202020204" pitchFamily="34" charset="0"/>
              </a:rPr>
              <a:t>Colaboración de: </a:t>
            </a:r>
            <a:r>
              <a:rPr lang="es-ES" sz="1600">
                <a:latin typeface="Arial" panose="020B0604020202020204" pitchFamily="34" charset="0"/>
                <a:cs typeface="Arial" panose="020B0604020202020204" pitchFamily="34" charset="0"/>
              </a:rPr>
              <a:t>Ministerio del Ambiente, Agua y Transición Ecológica (MAATE)</a:t>
            </a:r>
            <a:endParaRPr lang="es-EC" sz="1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5423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par>
                                <p:cTn id="23" presetID="3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fltVal val="0"/>
                                          </p:val>
                                        </p:tav>
                                        <p:tav tm="100000">
                                          <p:val>
                                            <p:strVal val="#ppt_w"/>
                                          </p:val>
                                        </p:tav>
                                      </p:tavLst>
                                    </p:anim>
                                    <p:anim calcmode="lin" valueType="num">
                                      <p:cBhvr>
                                        <p:cTn id="26" dur="1000" fill="hold"/>
                                        <p:tgtEl>
                                          <p:spTgt spid="8"/>
                                        </p:tgtEl>
                                        <p:attrNameLst>
                                          <p:attrName>ppt_h</p:attrName>
                                        </p:attrNameLst>
                                      </p:cBhvr>
                                      <p:tavLst>
                                        <p:tav tm="0">
                                          <p:val>
                                            <p:fltVal val="0"/>
                                          </p:val>
                                        </p:tav>
                                        <p:tav tm="100000">
                                          <p:val>
                                            <p:strVal val="#ppt_h"/>
                                          </p:val>
                                        </p:tav>
                                      </p:tavLst>
                                    </p:anim>
                                    <p:anim calcmode="lin" valueType="num">
                                      <p:cBhvr>
                                        <p:cTn id="27" dur="1000" fill="hold"/>
                                        <p:tgtEl>
                                          <p:spTgt spid="8"/>
                                        </p:tgtEl>
                                        <p:attrNameLst>
                                          <p:attrName>style.rotation</p:attrName>
                                        </p:attrNameLst>
                                      </p:cBhvr>
                                      <p:tavLst>
                                        <p:tav tm="0">
                                          <p:val>
                                            <p:fltVal val="90"/>
                                          </p:val>
                                        </p:tav>
                                        <p:tav tm="100000">
                                          <p:val>
                                            <p:fltVal val="0"/>
                                          </p:val>
                                        </p:tav>
                                      </p:tavLst>
                                    </p:anim>
                                    <p:animEffect transition="in" filter="fade">
                                      <p:cBhvr>
                                        <p:cTn id="28" dur="1000"/>
                                        <p:tgtEl>
                                          <p:spTgt spid="8"/>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1000" fill="hold"/>
                                        <p:tgtEl>
                                          <p:spTgt spid="10"/>
                                        </p:tgtEl>
                                        <p:attrNameLst>
                                          <p:attrName>ppt_w</p:attrName>
                                        </p:attrNameLst>
                                      </p:cBhvr>
                                      <p:tavLst>
                                        <p:tav tm="0">
                                          <p:val>
                                            <p:fltVal val="0"/>
                                          </p:val>
                                        </p:tav>
                                        <p:tav tm="100000">
                                          <p:val>
                                            <p:strVal val="#ppt_w"/>
                                          </p:val>
                                        </p:tav>
                                      </p:tavLst>
                                    </p:anim>
                                    <p:anim calcmode="lin" valueType="num">
                                      <p:cBhvr>
                                        <p:cTn id="32" dur="1000" fill="hold"/>
                                        <p:tgtEl>
                                          <p:spTgt spid="10"/>
                                        </p:tgtEl>
                                        <p:attrNameLst>
                                          <p:attrName>ppt_h</p:attrName>
                                        </p:attrNameLst>
                                      </p:cBhvr>
                                      <p:tavLst>
                                        <p:tav tm="0">
                                          <p:val>
                                            <p:fltVal val="0"/>
                                          </p:val>
                                        </p:tav>
                                        <p:tav tm="100000">
                                          <p:val>
                                            <p:strVal val="#ppt_h"/>
                                          </p:val>
                                        </p:tav>
                                      </p:tavLst>
                                    </p:anim>
                                    <p:anim calcmode="lin" valueType="num">
                                      <p:cBhvr>
                                        <p:cTn id="33" dur="1000" fill="hold"/>
                                        <p:tgtEl>
                                          <p:spTgt spid="10"/>
                                        </p:tgtEl>
                                        <p:attrNameLst>
                                          <p:attrName>style.rotation</p:attrName>
                                        </p:attrNameLst>
                                      </p:cBhvr>
                                      <p:tavLst>
                                        <p:tav tm="0">
                                          <p:val>
                                            <p:fltVal val="90"/>
                                          </p:val>
                                        </p:tav>
                                        <p:tav tm="100000">
                                          <p:val>
                                            <p:fltVal val="0"/>
                                          </p:val>
                                        </p:tav>
                                      </p:tavLst>
                                    </p:anim>
                                    <p:animEffect transition="in" filter="fade">
                                      <p:cBhvr>
                                        <p:cTn id="34" dur="1000"/>
                                        <p:tgtEl>
                                          <p:spTgt spid="10"/>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1000" fill="hold"/>
                                        <p:tgtEl>
                                          <p:spTgt spid="11"/>
                                        </p:tgtEl>
                                        <p:attrNameLst>
                                          <p:attrName>ppt_w</p:attrName>
                                        </p:attrNameLst>
                                      </p:cBhvr>
                                      <p:tavLst>
                                        <p:tav tm="0">
                                          <p:val>
                                            <p:fltVal val="0"/>
                                          </p:val>
                                        </p:tav>
                                        <p:tav tm="100000">
                                          <p:val>
                                            <p:strVal val="#ppt_w"/>
                                          </p:val>
                                        </p:tav>
                                      </p:tavLst>
                                    </p:anim>
                                    <p:anim calcmode="lin" valueType="num">
                                      <p:cBhvr>
                                        <p:cTn id="38" dur="1000" fill="hold"/>
                                        <p:tgtEl>
                                          <p:spTgt spid="11"/>
                                        </p:tgtEl>
                                        <p:attrNameLst>
                                          <p:attrName>ppt_h</p:attrName>
                                        </p:attrNameLst>
                                      </p:cBhvr>
                                      <p:tavLst>
                                        <p:tav tm="0">
                                          <p:val>
                                            <p:fltVal val="0"/>
                                          </p:val>
                                        </p:tav>
                                        <p:tav tm="100000">
                                          <p:val>
                                            <p:strVal val="#ppt_h"/>
                                          </p:val>
                                        </p:tav>
                                      </p:tavLst>
                                    </p:anim>
                                    <p:anim calcmode="lin" valueType="num">
                                      <p:cBhvr>
                                        <p:cTn id="39" dur="1000" fill="hold"/>
                                        <p:tgtEl>
                                          <p:spTgt spid="11"/>
                                        </p:tgtEl>
                                        <p:attrNameLst>
                                          <p:attrName>style.rotation</p:attrName>
                                        </p:attrNameLst>
                                      </p:cBhvr>
                                      <p:tavLst>
                                        <p:tav tm="0">
                                          <p:val>
                                            <p:fltVal val="90"/>
                                          </p:val>
                                        </p:tav>
                                        <p:tav tm="100000">
                                          <p:val>
                                            <p:fltVal val="0"/>
                                          </p:val>
                                        </p:tav>
                                      </p:tavLst>
                                    </p:anim>
                                    <p:animEffect transition="in" filter="fade">
                                      <p:cBhvr>
                                        <p:cTn id="40" dur="1000"/>
                                        <p:tgtEl>
                                          <p:spTgt spid="11"/>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1000" fill="hold"/>
                                        <p:tgtEl>
                                          <p:spTgt spid="12"/>
                                        </p:tgtEl>
                                        <p:attrNameLst>
                                          <p:attrName>ppt_w</p:attrName>
                                        </p:attrNameLst>
                                      </p:cBhvr>
                                      <p:tavLst>
                                        <p:tav tm="0">
                                          <p:val>
                                            <p:fltVal val="0"/>
                                          </p:val>
                                        </p:tav>
                                        <p:tav tm="100000">
                                          <p:val>
                                            <p:strVal val="#ppt_w"/>
                                          </p:val>
                                        </p:tav>
                                      </p:tavLst>
                                    </p:anim>
                                    <p:anim calcmode="lin" valueType="num">
                                      <p:cBhvr>
                                        <p:cTn id="44" dur="1000" fill="hold"/>
                                        <p:tgtEl>
                                          <p:spTgt spid="12"/>
                                        </p:tgtEl>
                                        <p:attrNameLst>
                                          <p:attrName>ppt_h</p:attrName>
                                        </p:attrNameLst>
                                      </p:cBhvr>
                                      <p:tavLst>
                                        <p:tav tm="0">
                                          <p:val>
                                            <p:fltVal val="0"/>
                                          </p:val>
                                        </p:tav>
                                        <p:tav tm="100000">
                                          <p:val>
                                            <p:strVal val="#ppt_h"/>
                                          </p:val>
                                        </p:tav>
                                      </p:tavLst>
                                    </p:anim>
                                    <p:anim calcmode="lin" valueType="num">
                                      <p:cBhvr>
                                        <p:cTn id="45" dur="1000" fill="hold"/>
                                        <p:tgtEl>
                                          <p:spTgt spid="12"/>
                                        </p:tgtEl>
                                        <p:attrNameLst>
                                          <p:attrName>style.rotation</p:attrName>
                                        </p:attrNameLst>
                                      </p:cBhvr>
                                      <p:tavLst>
                                        <p:tav tm="0">
                                          <p:val>
                                            <p:fltVal val="90"/>
                                          </p:val>
                                        </p:tav>
                                        <p:tav tm="100000">
                                          <p:val>
                                            <p:fltVal val="0"/>
                                          </p:val>
                                        </p:tav>
                                      </p:tavLst>
                                    </p:anim>
                                    <p:animEffect transition="in" filter="fade">
                                      <p:cBhvr>
                                        <p:cTn id="46" dur="1000"/>
                                        <p:tgtEl>
                                          <p:spTgt spid="12"/>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1000" fill="hold"/>
                                        <p:tgtEl>
                                          <p:spTgt spid="13"/>
                                        </p:tgtEl>
                                        <p:attrNameLst>
                                          <p:attrName>ppt_w</p:attrName>
                                        </p:attrNameLst>
                                      </p:cBhvr>
                                      <p:tavLst>
                                        <p:tav tm="0">
                                          <p:val>
                                            <p:fltVal val="0"/>
                                          </p:val>
                                        </p:tav>
                                        <p:tav tm="100000">
                                          <p:val>
                                            <p:strVal val="#ppt_w"/>
                                          </p:val>
                                        </p:tav>
                                      </p:tavLst>
                                    </p:anim>
                                    <p:anim calcmode="lin" valueType="num">
                                      <p:cBhvr>
                                        <p:cTn id="50" dur="1000" fill="hold"/>
                                        <p:tgtEl>
                                          <p:spTgt spid="13"/>
                                        </p:tgtEl>
                                        <p:attrNameLst>
                                          <p:attrName>ppt_h</p:attrName>
                                        </p:attrNameLst>
                                      </p:cBhvr>
                                      <p:tavLst>
                                        <p:tav tm="0">
                                          <p:val>
                                            <p:fltVal val="0"/>
                                          </p:val>
                                        </p:tav>
                                        <p:tav tm="100000">
                                          <p:val>
                                            <p:strVal val="#ppt_h"/>
                                          </p:val>
                                        </p:tav>
                                      </p:tavLst>
                                    </p:anim>
                                    <p:anim calcmode="lin" valueType="num">
                                      <p:cBhvr>
                                        <p:cTn id="51" dur="1000" fill="hold"/>
                                        <p:tgtEl>
                                          <p:spTgt spid="13"/>
                                        </p:tgtEl>
                                        <p:attrNameLst>
                                          <p:attrName>style.rotation</p:attrName>
                                        </p:attrNameLst>
                                      </p:cBhvr>
                                      <p:tavLst>
                                        <p:tav tm="0">
                                          <p:val>
                                            <p:fltVal val="90"/>
                                          </p:val>
                                        </p:tav>
                                        <p:tav tm="100000">
                                          <p:val>
                                            <p:fltVal val="0"/>
                                          </p:val>
                                        </p:tav>
                                      </p:tavLst>
                                    </p:anim>
                                    <p:animEffect transition="in" filter="fade">
                                      <p:cBhvr>
                                        <p:cTn id="52" dur="1000"/>
                                        <p:tgtEl>
                                          <p:spTgt spid="13"/>
                                        </p:tgtEl>
                                      </p:cBhvr>
                                    </p:animEffect>
                                  </p:childTnLst>
                                </p:cTn>
                              </p:par>
                              <p:par>
                                <p:cTn id="53" presetID="31" presetClass="entr" presetSubtype="0"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p:cTn id="55" dur="1000" fill="hold"/>
                                        <p:tgtEl>
                                          <p:spTgt spid="14"/>
                                        </p:tgtEl>
                                        <p:attrNameLst>
                                          <p:attrName>ppt_w</p:attrName>
                                        </p:attrNameLst>
                                      </p:cBhvr>
                                      <p:tavLst>
                                        <p:tav tm="0">
                                          <p:val>
                                            <p:fltVal val="0"/>
                                          </p:val>
                                        </p:tav>
                                        <p:tav tm="100000">
                                          <p:val>
                                            <p:strVal val="#ppt_w"/>
                                          </p:val>
                                        </p:tav>
                                      </p:tavLst>
                                    </p:anim>
                                    <p:anim calcmode="lin" valueType="num">
                                      <p:cBhvr>
                                        <p:cTn id="56" dur="1000" fill="hold"/>
                                        <p:tgtEl>
                                          <p:spTgt spid="14"/>
                                        </p:tgtEl>
                                        <p:attrNameLst>
                                          <p:attrName>ppt_h</p:attrName>
                                        </p:attrNameLst>
                                      </p:cBhvr>
                                      <p:tavLst>
                                        <p:tav tm="0">
                                          <p:val>
                                            <p:fltVal val="0"/>
                                          </p:val>
                                        </p:tav>
                                        <p:tav tm="100000">
                                          <p:val>
                                            <p:strVal val="#ppt_h"/>
                                          </p:val>
                                        </p:tav>
                                      </p:tavLst>
                                    </p:anim>
                                    <p:anim calcmode="lin" valueType="num">
                                      <p:cBhvr>
                                        <p:cTn id="57" dur="1000" fill="hold"/>
                                        <p:tgtEl>
                                          <p:spTgt spid="14"/>
                                        </p:tgtEl>
                                        <p:attrNameLst>
                                          <p:attrName>style.rotation</p:attrName>
                                        </p:attrNameLst>
                                      </p:cBhvr>
                                      <p:tavLst>
                                        <p:tav tm="0">
                                          <p:val>
                                            <p:fltVal val="90"/>
                                          </p:val>
                                        </p:tav>
                                        <p:tav tm="100000">
                                          <p:val>
                                            <p:fltVal val="0"/>
                                          </p:val>
                                        </p:tav>
                                      </p:tavLst>
                                    </p:anim>
                                    <p:animEffect transition="in" filter="fade">
                                      <p:cBhvr>
                                        <p:cTn id="5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P spid="10" grpId="0"/>
      <p:bldP spid="11" grpId="0"/>
      <p:bldP spid="12" grpId="0"/>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609600" y="0"/>
            <a:ext cx="10972800" cy="645078"/>
          </a:xfrm>
        </p:spPr>
        <p:txBody>
          <a:bodyPr anchor="ctr"/>
          <a:lstStyle/>
          <a:p>
            <a:r>
              <a:rPr lang="es-ES" sz="2000" i="0">
                <a:ln w="0"/>
                <a:solidFill>
                  <a:schemeClr val="tx1"/>
                </a:solidFill>
                <a:effectLst>
                  <a:outerShdw blurRad="38100" dist="19050" dir="2700000" algn="tl" rotWithShape="0">
                    <a:schemeClr val="dk1">
                      <a:alpha val="40000"/>
                    </a:schemeClr>
                  </a:outerShdw>
                </a:effectLst>
              </a:rPr>
              <a:t>Á</a:t>
            </a:r>
            <a:r>
              <a:rPr lang="es-EC" sz="2000" i="0">
                <a:ln w="0"/>
                <a:solidFill>
                  <a:schemeClr val="tx1"/>
                </a:solidFill>
                <a:effectLst>
                  <a:outerShdw blurRad="38100" dist="19050" dir="2700000" algn="tl" rotWithShape="0">
                    <a:schemeClr val="dk1">
                      <a:alpha val="40000"/>
                    </a:schemeClr>
                  </a:outerShdw>
                </a:effectLst>
              </a:rPr>
              <a:t>REA DE ESTUDIO</a:t>
            </a:r>
          </a:p>
        </p:txBody>
      </p:sp>
      <p:pic>
        <p:nvPicPr>
          <p:cNvPr id="21" name="Imagen 20">
            <a:extLst>
              <a:ext uri="{FF2B5EF4-FFF2-40B4-BE49-F238E27FC236}">
                <a16:creationId xmlns:a16="http://schemas.microsoft.com/office/drawing/2014/main" id="{0C203934-CC64-4676-AFA6-E6398BAE2F09}"/>
              </a:ext>
            </a:extLst>
          </p:cNvPr>
          <p:cNvPicPr>
            <a:picLocks noChangeAspect="1"/>
          </p:cNvPicPr>
          <p:nvPr/>
        </p:nvPicPr>
        <p:blipFill>
          <a:blip r:embed="rId2"/>
          <a:stretch>
            <a:fillRect/>
          </a:stretch>
        </p:blipFill>
        <p:spPr>
          <a:xfrm>
            <a:off x="9161207" y="2770406"/>
            <a:ext cx="2949294" cy="1317190"/>
          </a:xfrm>
          <a:prstGeom prst="rect">
            <a:avLst/>
          </a:prstGeom>
        </p:spPr>
      </p:pic>
      <p:pic>
        <p:nvPicPr>
          <p:cNvPr id="5" name="Imagen 4">
            <a:extLst>
              <a:ext uri="{FF2B5EF4-FFF2-40B4-BE49-F238E27FC236}">
                <a16:creationId xmlns:a16="http://schemas.microsoft.com/office/drawing/2014/main" id="{3E6984D0-63D5-4502-9E11-D020B39B9576}"/>
              </a:ext>
            </a:extLst>
          </p:cNvPr>
          <p:cNvPicPr>
            <a:picLocks noChangeAspect="1"/>
          </p:cNvPicPr>
          <p:nvPr/>
        </p:nvPicPr>
        <p:blipFill>
          <a:blip r:embed="rId3"/>
          <a:stretch>
            <a:fillRect/>
          </a:stretch>
        </p:blipFill>
        <p:spPr>
          <a:xfrm>
            <a:off x="9161207" y="4434497"/>
            <a:ext cx="2949294" cy="1187476"/>
          </a:xfrm>
          <a:prstGeom prst="rect">
            <a:avLst/>
          </a:prstGeom>
        </p:spPr>
      </p:pic>
      <p:pic>
        <p:nvPicPr>
          <p:cNvPr id="5124" name="Picture 4">
            <a:extLst>
              <a:ext uri="{FF2B5EF4-FFF2-40B4-BE49-F238E27FC236}">
                <a16:creationId xmlns:a16="http://schemas.microsoft.com/office/drawing/2014/main" id="{94098F26-A8DE-45AD-9A1B-29BA05A424CF}"/>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9144975" y="935203"/>
            <a:ext cx="2919387" cy="1488302"/>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a:extLst>
              <a:ext uri="{FF2B5EF4-FFF2-40B4-BE49-F238E27FC236}">
                <a16:creationId xmlns:a16="http://schemas.microsoft.com/office/drawing/2014/main" id="{9006BA72-DE31-462A-8ECE-990B238D7B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499" y="94269"/>
            <a:ext cx="9032060" cy="6391373"/>
          </a:xfrm>
          <a:prstGeom prst="rect">
            <a:avLst/>
          </a:prstGeom>
        </p:spPr>
      </p:pic>
    </p:spTree>
    <p:extLst>
      <p:ext uri="{BB962C8B-B14F-4D97-AF65-F5344CB8AC3E}">
        <p14:creationId xmlns:p14="http://schemas.microsoft.com/office/powerpoint/2010/main" val="30138599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BD2012C0-FE2B-44AF-9260-9D88BAF35C76}"/>
              </a:ext>
            </a:extLst>
          </p:cNvPr>
          <p:cNvPicPr>
            <a:picLocks noChangeAspect="1"/>
          </p:cNvPicPr>
          <p:nvPr/>
        </p:nvPicPr>
        <p:blipFill rotWithShape="1">
          <a:blip r:embed="rId2"/>
          <a:srcRect l="-271" r="-1"/>
          <a:stretch/>
        </p:blipFill>
        <p:spPr>
          <a:xfrm>
            <a:off x="4028094" y="3147778"/>
            <a:ext cx="4095295" cy="2962276"/>
          </a:xfrm>
          <a:prstGeom prst="rect">
            <a:avLst/>
          </a:prstGeom>
        </p:spPr>
      </p:pic>
      <p:sp>
        <p:nvSpPr>
          <p:cNvPr id="9" name="Título 2">
            <a:extLst>
              <a:ext uri="{FF2B5EF4-FFF2-40B4-BE49-F238E27FC236}">
                <a16:creationId xmlns:a16="http://schemas.microsoft.com/office/drawing/2014/main" id="{454F8E4A-6B56-66C4-5EBC-62F601512D9E}"/>
              </a:ext>
            </a:extLst>
          </p:cNvPr>
          <p:cNvSpPr>
            <a:spLocks noGrp="1"/>
          </p:cNvSpPr>
          <p:nvPr>
            <p:ph type="title"/>
          </p:nvPr>
        </p:nvSpPr>
        <p:spPr>
          <a:xfrm>
            <a:off x="77550" y="102868"/>
            <a:ext cx="10972800" cy="645078"/>
          </a:xfrm>
        </p:spPr>
        <p:txBody>
          <a:bodyPr/>
          <a:lstStyle/>
          <a:p>
            <a:pPr algn="l"/>
            <a:r>
              <a:rPr lang="es-EC" sz="2800" i="0">
                <a:ln w="0"/>
                <a:solidFill>
                  <a:schemeClr val="tx1"/>
                </a:solidFill>
                <a:effectLst>
                  <a:outerShdw blurRad="38100" dist="19050" dir="2700000" algn="tl" rotWithShape="0">
                    <a:schemeClr val="dk1">
                      <a:alpha val="40000"/>
                    </a:schemeClr>
                  </a:outerShdw>
                </a:effectLst>
              </a:rPr>
              <a:t>PLANTEAMIENTO DEL PROBLEMA</a:t>
            </a:r>
          </a:p>
        </p:txBody>
      </p:sp>
      <p:pic>
        <p:nvPicPr>
          <p:cNvPr id="3" name="Imagen 2">
            <a:extLst>
              <a:ext uri="{FF2B5EF4-FFF2-40B4-BE49-F238E27FC236}">
                <a16:creationId xmlns:a16="http://schemas.microsoft.com/office/drawing/2014/main" id="{CFDBA5A5-996E-430C-AEF0-2E4494F10AAF}"/>
              </a:ext>
            </a:extLst>
          </p:cNvPr>
          <p:cNvPicPr>
            <a:picLocks noChangeAspect="1"/>
          </p:cNvPicPr>
          <p:nvPr/>
        </p:nvPicPr>
        <p:blipFill>
          <a:blip r:embed="rId3"/>
          <a:stretch>
            <a:fillRect/>
          </a:stretch>
        </p:blipFill>
        <p:spPr>
          <a:xfrm>
            <a:off x="270107" y="848515"/>
            <a:ext cx="4275719" cy="2440912"/>
          </a:xfrm>
          <a:prstGeom prst="rect">
            <a:avLst/>
          </a:prstGeom>
        </p:spPr>
      </p:pic>
      <p:pic>
        <p:nvPicPr>
          <p:cNvPr id="3074" name="Picture 2" descr="Contaminación en río Puyango - Tumbes atenta contra la salud de más de 700  mil habitantes | Prensa Minera">
            <a:extLst>
              <a:ext uri="{FF2B5EF4-FFF2-40B4-BE49-F238E27FC236}">
                <a16:creationId xmlns:a16="http://schemas.microsoft.com/office/drawing/2014/main" id="{8D1B9372-32FA-433A-8BED-D698D75000FF}"/>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7971225" y="832246"/>
            <a:ext cx="3895109" cy="247344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ontaminación minera en Ecuador amenaza a miles en Perú">
            <a:extLst>
              <a:ext uri="{FF2B5EF4-FFF2-40B4-BE49-F238E27FC236}">
                <a16:creationId xmlns:a16="http://schemas.microsoft.com/office/drawing/2014/main" id="{2358EF97-ABBB-4003-9B9D-2957224F9D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107" y="3289427"/>
            <a:ext cx="3832139" cy="255650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enca Puyango-Tumbes agoniza por la ambición de la minería ilegal | Prensa  Minera">
            <a:extLst>
              <a:ext uri="{FF2B5EF4-FFF2-40B4-BE49-F238E27FC236}">
                <a16:creationId xmlns:a16="http://schemas.microsoft.com/office/drawing/2014/main" id="{E02C32B6-AE25-4B06-86CD-430EE61A07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89756" y="3147778"/>
            <a:ext cx="3780257" cy="269815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Descargas mineras: estudio halla contaminación en ríos del sur de Ecuador">
            <a:extLst>
              <a:ext uri="{FF2B5EF4-FFF2-40B4-BE49-F238E27FC236}">
                <a16:creationId xmlns:a16="http://schemas.microsoft.com/office/drawing/2014/main" id="{0021A6F9-EA74-476A-8C81-20529B4F04E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95506" y="841102"/>
            <a:ext cx="4380968" cy="2455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18324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307942" y="22776"/>
            <a:ext cx="10972800" cy="645078"/>
          </a:xfrm>
        </p:spPr>
        <p:txBody>
          <a:bodyPr anchor="ctr"/>
          <a:lstStyle/>
          <a:p>
            <a:pPr algn="l"/>
            <a:r>
              <a:rPr lang="es-EC" sz="2800" i="0">
                <a:ln w="0"/>
                <a:solidFill>
                  <a:schemeClr val="tx1"/>
                </a:solidFill>
                <a:effectLst>
                  <a:outerShdw blurRad="38100" dist="19050" dir="2700000" algn="tl" rotWithShape="0">
                    <a:schemeClr val="dk1">
                      <a:alpha val="40000"/>
                    </a:schemeClr>
                  </a:outerShdw>
                </a:effectLst>
              </a:rPr>
              <a:t>OBJETIVOS</a:t>
            </a:r>
          </a:p>
        </p:txBody>
      </p:sp>
      <p:sp>
        <p:nvSpPr>
          <p:cNvPr id="32" name="Rectángulo 31"/>
          <p:cNvSpPr/>
          <p:nvPr/>
        </p:nvSpPr>
        <p:spPr>
          <a:xfrm>
            <a:off x="2919972" y="3870104"/>
            <a:ext cx="1799000" cy="133435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0" name="Rectángulo 39"/>
          <p:cNvSpPr/>
          <p:nvPr/>
        </p:nvSpPr>
        <p:spPr>
          <a:xfrm>
            <a:off x="5176511" y="3845385"/>
            <a:ext cx="1799000" cy="133435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graphicFrame>
        <p:nvGraphicFramePr>
          <p:cNvPr id="12" name="Diagrama 11">
            <a:extLst>
              <a:ext uri="{FF2B5EF4-FFF2-40B4-BE49-F238E27FC236}">
                <a16:creationId xmlns:a16="http://schemas.microsoft.com/office/drawing/2014/main" id="{32A1B66C-4C69-31F5-D414-9090FE79661B}"/>
              </a:ext>
            </a:extLst>
          </p:cNvPr>
          <p:cNvGraphicFramePr/>
          <p:nvPr>
            <p:extLst>
              <p:ext uri="{D42A27DB-BD31-4B8C-83A1-F6EECF244321}">
                <p14:modId xmlns:p14="http://schemas.microsoft.com/office/powerpoint/2010/main" val="2144667735"/>
              </p:ext>
            </p:extLst>
          </p:nvPr>
        </p:nvGraphicFramePr>
        <p:xfrm>
          <a:off x="4152900" y="790575"/>
          <a:ext cx="7429500" cy="4838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 name="Diagrama 1">
            <a:extLst>
              <a:ext uri="{FF2B5EF4-FFF2-40B4-BE49-F238E27FC236}">
                <a16:creationId xmlns:a16="http://schemas.microsoft.com/office/drawing/2014/main" id="{D8B275A2-1B17-4B45-A327-22402726763A}"/>
              </a:ext>
            </a:extLst>
          </p:cNvPr>
          <p:cNvGraphicFramePr/>
          <p:nvPr>
            <p:extLst>
              <p:ext uri="{D42A27DB-BD31-4B8C-83A1-F6EECF244321}">
                <p14:modId xmlns:p14="http://schemas.microsoft.com/office/powerpoint/2010/main" val="1484660370"/>
              </p:ext>
            </p:extLst>
          </p:nvPr>
        </p:nvGraphicFramePr>
        <p:xfrm>
          <a:off x="3819472" y="1147566"/>
          <a:ext cx="7605402" cy="470398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0" name="Diagrama 9">
            <a:extLst>
              <a:ext uri="{FF2B5EF4-FFF2-40B4-BE49-F238E27FC236}">
                <a16:creationId xmlns:a16="http://schemas.microsoft.com/office/drawing/2014/main" id="{E370663C-4D2B-420F-93D9-311DD3E009C8}"/>
              </a:ext>
            </a:extLst>
          </p:cNvPr>
          <p:cNvGraphicFramePr/>
          <p:nvPr>
            <p:extLst>
              <p:ext uri="{D42A27DB-BD31-4B8C-83A1-F6EECF244321}">
                <p14:modId xmlns:p14="http://schemas.microsoft.com/office/powerpoint/2010/main" val="1511073243"/>
              </p:ext>
            </p:extLst>
          </p:nvPr>
        </p:nvGraphicFramePr>
        <p:xfrm>
          <a:off x="6419531" y="673134"/>
          <a:ext cx="2254456" cy="377231"/>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4" name="Diagrama 3">
            <a:extLst>
              <a:ext uri="{FF2B5EF4-FFF2-40B4-BE49-F238E27FC236}">
                <a16:creationId xmlns:a16="http://schemas.microsoft.com/office/drawing/2014/main" id="{109FE32D-3B85-46DE-B983-F66241F9695F}"/>
              </a:ext>
            </a:extLst>
          </p:cNvPr>
          <p:cNvGraphicFramePr/>
          <p:nvPr>
            <p:extLst>
              <p:ext uri="{D42A27DB-BD31-4B8C-83A1-F6EECF244321}">
                <p14:modId xmlns:p14="http://schemas.microsoft.com/office/powerpoint/2010/main" val="2532191598"/>
              </p:ext>
            </p:extLst>
          </p:nvPr>
        </p:nvGraphicFramePr>
        <p:xfrm>
          <a:off x="0" y="895545"/>
          <a:ext cx="4411744" cy="5294601"/>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8" name="Diagrama 7">
            <a:extLst>
              <a:ext uri="{FF2B5EF4-FFF2-40B4-BE49-F238E27FC236}">
                <a16:creationId xmlns:a16="http://schemas.microsoft.com/office/drawing/2014/main" id="{6DE4CA5B-584F-4186-9F74-4AC262732EE2}"/>
              </a:ext>
            </a:extLst>
          </p:cNvPr>
          <p:cNvGraphicFramePr/>
          <p:nvPr>
            <p:extLst>
              <p:ext uri="{D42A27DB-BD31-4B8C-83A1-F6EECF244321}">
                <p14:modId xmlns:p14="http://schemas.microsoft.com/office/powerpoint/2010/main" val="2819749099"/>
              </p:ext>
            </p:extLst>
          </p:nvPr>
        </p:nvGraphicFramePr>
        <p:xfrm>
          <a:off x="845071" y="790575"/>
          <a:ext cx="2254456" cy="377231"/>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spTree>
    <p:extLst>
      <p:ext uri="{BB962C8B-B14F-4D97-AF65-F5344CB8AC3E}">
        <p14:creationId xmlns:p14="http://schemas.microsoft.com/office/powerpoint/2010/main" val="2569379651"/>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a 5">
            <a:extLst>
              <a:ext uri="{FF2B5EF4-FFF2-40B4-BE49-F238E27FC236}">
                <a16:creationId xmlns:a16="http://schemas.microsoft.com/office/drawing/2014/main" id="{1DEBAB1A-047F-4C3C-ADCE-628CB19D5394}"/>
              </a:ext>
            </a:extLst>
          </p:cNvPr>
          <p:cNvGraphicFramePr/>
          <p:nvPr>
            <p:extLst>
              <p:ext uri="{D42A27DB-BD31-4B8C-83A1-F6EECF244321}">
                <p14:modId xmlns:p14="http://schemas.microsoft.com/office/powerpoint/2010/main" val="832030498"/>
              </p:ext>
            </p:extLst>
          </p:nvPr>
        </p:nvGraphicFramePr>
        <p:xfrm>
          <a:off x="850769" y="2767280"/>
          <a:ext cx="10216298" cy="13234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264331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2">
            <a:extLst>
              <a:ext uri="{FF2B5EF4-FFF2-40B4-BE49-F238E27FC236}">
                <a16:creationId xmlns:a16="http://schemas.microsoft.com/office/drawing/2014/main" id="{FB3BFD64-6881-1E96-AE1A-7624FED9A6FE}"/>
              </a:ext>
            </a:extLst>
          </p:cNvPr>
          <p:cNvSpPr>
            <a:spLocks noGrp="1"/>
          </p:cNvSpPr>
          <p:nvPr>
            <p:ph type="title"/>
          </p:nvPr>
        </p:nvSpPr>
        <p:spPr>
          <a:xfrm>
            <a:off x="645493" y="48420"/>
            <a:ext cx="10972800" cy="645078"/>
          </a:xfrm>
        </p:spPr>
        <p:txBody>
          <a:bodyPr/>
          <a:lstStyle/>
          <a:p>
            <a:r>
              <a:rPr lang="es-EC" sz="2800" i="0">
                <a:ln w="0"/>
                <a:solidFill>
                  <a:schemeClr val="tx1"/>
                </a:solidFill>
                <a:effectLst>
                  <a:outerShdw blurRad="38100" dist="19050" dir="2700000" algn="tl" rotWithShape="0">
                    <a:schemeClr val="dk1">
                      <a:alpha val="40000"/>
                    </a:schemeClr>
                  </a:outerShdw>
                </a:effectLst>
              </a:rPr>
              <a:t>METODOLOGÍA</a:t>
            </a:r>
          </a:p>
        </p:txBody>
      </p:sp>
      <p:graphicFrame>
        <p:nvGraphicFramePr>
          <p:cNvPr id="2" name="Diagrama 1">
            <a:extLst>
              <a:ext uri="{FF2B5EF4-FFF2-40B4-BE49-F238E27FC236}">
                <a16:creationId xmlns:a16="http://schemas.microsoft.com/office/drawing/2014/main" id="{0B3859DC-D0AC-4E06-9E57-332DAE9955AF}"/>
              </a:ext>
            </a:extLst>
          </p:cNvPr>
          <p:cNvGraphicFramePr/>
          <p:nvPr>
            <p:extLst>
              <p:ext uri="{D42A27DB-BD31-4B8C-83A1-F6EECF244321}">
                <p14:modId xmlns:p14="http://schemas.microsoft.com/office/powerpoint/2010/main" val="4250499073"/>
              </p:ext>
            </p:extLst>
          </p:nvPr>
        </p:nvGraphicFramePr>
        <p:xfrm>
          <a:off x="8540684" y="2547870"/>
          <a:ext cx="3481729" cy="17036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a:extLst>
              <a:ext uri="{FF2B5EF4-FFF2-40B4-BE49-F238E27FC236}">
                <a16:creationId xmlns:a16="http://schemas.microsoft.com/office/drawing/2014/main" id="{2EC3F04C-CD3C-1F69-DE60-EA539C735AD5}"/>
              </a:ext>
            </a:extLst>
          </p:cNvPr>
          <p:cNvPicPr>
            <a:picLocks noChangeAspect="1"/>
          </p:cNvPicPr>
          <p:nvPr/>
        </p:nvPicPr>
        <p:blipFill>
          <a:blip r:embed="rId7"/>
          <a:stretch>
            <a:fillRect/>
          </a:stretch>
        </p:blipFill>
        <p:spPr>
          <a:xfrm>
            <a:off x="284938" y="0"/>
            <a:ext cx="8393502" cy="6858000"/>
          </a:xfrm>
          <a:prstGeom prst="rect">
            <a:avLst/>
          </a:prstGeom>
        </p:spPr>
      </p:pic>
    </p:spTree>
    <p:extLst>
      <p:ext uri="{BB962C8B-B14F-4D97-AF65-F5344CB8AC3E}">
        <p14:creationId xmlns:p14="http://schemas.microsoft.com/office/powerpoint/2010/main" val="1756869062"/>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iseño predeterminado">
  <a:themeElements>
    <a:clrScheme name="Verde">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1862</TotalTime>
  <Words>3205</Words>
  <Application>Microsoft Office PowerPoint</Application>
  <PresentationFormat>Panorámica</PresentationFormat>
  <Paragraphs>711</Paragraphs>
  <Slides>47</Slides>
  <Notes>2</Notes>
  <HiddenSlides>8</HiddenSlides>
  <MMClips>0</MMClips>
  <ScaleCrop>false</ScaleCrop>
  <HeadingPairs>
    <vt:vector size="8" baseType="variant">
      <vt:variant>
        <vt:lpstr>Fuentes usadas</vt:lpstr>
      </vt:variant>
      <vt:variant>
        <vt:i4>7</vt:i4>
      </vt:variant>
      <vt:variant>
        <vt:lpstr>Tema</vt:lpstr>
      </vt:variant>
      <vt:variant>
        <vt:i4>2</vt:i4>
      </vt:variant>
      <vt:variant>
        <vt:lpstr>Servidores OLE incrustados</vt:lpstr>
      </vt:variant>
      <vt:variant>
        <vt:i4>1</vt:i4>
      </vt:variant>
      <vt:variant>
        <vt:lpstr>Títulos de diapositiva</vt:lpstr>
      </vt:variant>
      <vt:variant>
        <vt:i4>47</vt:i4>
      </vt:variant>
    </vt:vector>
  </HeadingPairs>
  <TitlesOfParts>
    <vt:vector size="57" baseType="lpstr">
      <vt:lpstr>Arial</vt:lpstr>
      <vt:lpstr>Arial</vt:lpstr>
      <vt:lpstr>Calibri</vt:lpstr>
      <vt:lpstr>Calibri Light</vt:lpstr>
      <vt:lpstr>Cambria Math</vt:lpstr>
      <vt:lpstr>Times New Roman</vt:lpstr>
      <vt:lpstr>Wingdings</vt:lpstr>
      <vt:lpstr>Tema de Office</vt:lpstr>
      <vt:lpstr>Diseño predeterminado</vt:lpstr>
      <vt:lpstr>CorelDRAW</vt:lpstr>
      <vt:lpstr>Presentación de PowerPoint</vt:lpstr>
      <vt:lpstr>CONTENIDO</vt:lpstr>
      <vt:lpstr>ANTECEDENTES</vt:lpstr>
      <vt:lpstr>ANTECEDENTES</vt:lpstr>
      <vt:lpstr>ÁREA DE ESTUDIO</vt:lpstr>
      <vt:lpstr>PLANTEAMIENTO DEL PROBLEMA</vt:lpstr>
      <vt:lpstr>OBJETIVOS</vt:lpstr>
      <vt:lpstr>Presentación de PowerPoint</vt:lpstr>
      <vt:lpstr>METODOLOGÍA</vt:lpstr>
      <vt:lpstr>METODOLOGÍA</vt:lpstr>
      <vt:lpstr>METODOLOGÍA</vt:lpstr>
      <vt:lpstr>Presentación de PowerPoint</vt:lpstr>
      <vt:lpstr>METODOLOGÍA</vt:lpstr>
      <vt:lpstr>Presentación de PowerPoint</vt:lpstr>
      <vt:lpstr>METODOLOGÍA</vt:lpstr>
      <vt:lpstr>METODOLOGÍA</vt:lpstr>
      <vt:lpstr>METODOLOGÍA</vt:lpstr>
      <vt:lpstr>METODOLOGÍA</vt:lpstr>
      <vt:lpstr>METODOLOGÍA</vt:lpstr>
      <vt:lpstr>METODOLOGÍA</vt:lpstr>
      <vt:lpstr>METODOLOGÍA</vt:lpstr>
      <vt:lpstr>METODOLOGÍA</vt:lpstr>
      <vt:lpstr>METODOLOGÍA</vt:lpstr>
      <vt:lpstr>METODOLOGÍA</vt:lpstr>
      <vt:lpstr>METODOLOGÍA</vt:lpstr>
      <vt:lpstr>Presentación de PowerPoint</vt:lpstr>
      <vt:lpstr>Presentación de PowerPoint</vt:lpstr>
      <vt:lpstr>Presentación de PowerPoint</vt:lpstr>
      <vt:lpstr>Presentación de PowerPoint</vt:lpstr>
      <vt:lpstr>RESULTADOS</vt:lpstr>
      <vt:lpstr>RESULTADOS</vt:lpstr>
      <vt:lpstr>RESULTADOS</vt:lpstr>
      <vt:lpstr>RESULTADOS</vt:lpstr>
      <vt:lpstr>RESULTADOS</vt:lpstr>
      <vt:lpstr>Presentación de PowerPoint</vt:lpstr>
      <vt:lpstr>CONCLUSIONES </vt:lpstr>
      <vt:lpstr>RECOMENDACIONES</vt:lpstr>
      <vt:lpstr>BIBLIOGRAFÍA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METAS</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KATHERINE YADIRA TERAN ESTRELLA</dc:creator>
  <cp:lastModifiedBy>ppfernandez@espe.edu.ec</cp:lastModifiedBy>
  <cp:revision>45</cp:revision>
  <dcterms:created xsi:type="dcterms:W3CDTF">2022-02-14T21:18:29Z</dcterms:created>
  <dcterms:modified xsi:type="dcterms:W3CDTF">2023-02-17T05:14:24Z</dcterms:modified>
</cp:coreProperties>
</file>