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89" r:id="rId3"/>
    <p:sldId id="292" r:id="rId4"/>
    <p:sldId id="291" r:id="rId5"/>
    <p:sldId id="354" r:id="rId6"/>
    <p:sldId id="348" r:id="rId7"/>
    <p:sldId id="293" r:id="rId8"/>
    <p:sldId id="317" r:id="rId9"/>
    <p:sldId id="325" r:id="rId10"/>
    <p:sldId id="327" r:id="rId11"/>
    <p:sldId id="328" r:id="rId12"/>
    <p:sldId id="330" r:id="rId13"/>
    <p:sldId id="331" r:id="rId14"/>
    <p:sldId id="326" r:id="rId15"/>
    <p:sldId id="342" r:id="rId16"/>
    <p:sldId id="311" r:id="rId17"/>
    <p:sldId id="332" r:id="rId18"/>
    <p:sldId id="334" r:id="rId19"/>
    <p:sldId id="336" r:id="rId20"/>
    <p:sldId id="338" r:id="rId21"/>
    <p:sldId id="340" r:id="rId22"/>
    <p:sldId id="343" r:id="rId23"/>
    <p:sldId id="344" r:id="rId24"/>
    <p:sldId id="345" r:id="rId25"/>
    <p:sldId id="346" r:id="rId26"/>
    <p:sldId id="347"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Fira Sans Extra Condensed Medium"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2E2AA3-D307-44FD-919F-5A0AFF70AECE}">
  <a:tblStyle styleId="{E82E2AA3-D307-44FD-919F-5A0AFF70AE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5256" autoAdjust="0"/>
  </p:normalViewPr>
  <p:slideViewPr>
    <p:cSldViewPr snapToGrid="0">
      <p:cViewPr varScale="1">
        <p:scale>
          <a:sx n="143" d="100"/>
          <a:sy n="143" d="100"/>
        </p:scale>
        <p:origin x="57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5C847-AEC5-4EA3-9E4F-7139B200D01A}" type="doc">
      <dgm:prSet loTypeId="urn:microsoft.com/office/officeart/2005/8/layout/venn2" loCatId="relationship" qsTypeId="urn:microsoft.com/office/officeart/2005/8/quickstyle/simple3" qsCatId="simple" csTypeId="urn:microsoft.com/office/officeart/2005/8/colors/accent0_1" csCatId="mainScheme" phldr="1"/>
      <dgm:spPr/>
      <dgm:t>
        <a:bodyPr/>
        <a:lstStyle/>
        <a:p>
          <a:endParaRPr lang="es-EC"/>
        </a:p>
      </dgm:t>
    </dgm:pt>
    <dgm:pt modelId="{14E018E2-5056-4656-BD56-0E84DEDCE142}">
      <dgm:prSet phldrT="[Texto]" custT="1"/>
      <dgm:spPr/>
      <dgm:t>
        <a:bodyPr/>
        <a:lstStyle/>
        <a:p>
          <a:pPr>
            <a:buFont typeface="Courier New" panose="02070309020205020404" pitchFamily="49" charset="0"/>
            <a:buChar char="o"/>
          </a:pPr>
          <a:r>
            <a:rPr lang="es-EC" sz="700" b="1">
              <a:effectLst>
                <a:glow rad="63500">
                  <a:schemeClr val="accent2">
                    <a:satMod val="175000"/>
                    <a:alpha val="40000"/>
                  </a:schemeClr>
                </a:glow>
              </a:effectLst>
            </a:rPr>
            <a:t>Simulación </a:t>
          </a:r>
          <a:endParaRPr lang="es-EC" sz="700">
            <a:effectLst>
              <a:glow rad="63500">
                <a:schemeClr val="accent2">
                  <a:satMod val="175000"/>
                  <a:alpha val="40000"/>
                </a:schemeClr>
              </a:glow>
            </a:effectLst>
          </a:endParaRPr>
        </a:p>
      </dgm:t>
    </dgm:pt>
    <dgm:pt modelId="{2880E921-2EAA-4CD9-976E-7E26629402F6}" type="parTrans" cxnId="{DE64074C-8342-408C-A85F-5C587EF041F8}">
      <dgm:prSet/>
      <dgm:spPr/>
      <dgm:t>
        <a:bodyPr/>
        <a:lstStyle/>
        <a:p>
          <a:endParaRPr lang="es-EC">
            <a:effectLst>
              <a:glow rad="63500">
                <a:schemeClr val="accent2">
                  <a:satMod val="175000"/>
                  <a:alpha val="40000"/>
                </a:schemeClr>
              </a:glow>
            </a:effectLst>
          </a:endParaRPr>
        </a:p>
      </dgm:t>
    </dgm:pt>
    <dgm:pt modelId="{BCF902A6-294E-4BD5-BF72-366A387B584B}" type="sibTrans" cxnId="{DE64074C-8342-408C-A85F-5C587EF041F8}">
      <dgm:prSet/>
      <dgm:spPr/>
      <dgm:t>
        <a:bodyPr/>
        <a:lstStyle/>
        <a:p>
          <a:endParaRPr lang="es-EC">
            <a:effectLst>
              <a:glow rad="63500">
                <a:schemeClr val="accent2">
                  <a:satMod val="175000"/>
                  <a:alpha val="40000"/>
                </a:schemeClr>
              </a:glow>
            </a:effectLst>
          </a:endParaRPr>
        </a:p>
      </dgm:t>
    </dgm:pt>
    <dgm:pt modelId="{7604F564-9B5E-4FFA-98DD-F744E2F05B9E}">
      <dgm:prSet custT="1"/>
      <dgm:spPr/>
      <dgm:t>
        <a:bodyPr/>
        <a:lstStyle/>
        <a:p>
          <a:pPr>
            <a:buFont typeface="Courier New" panose="02070309020205020404" pitchFamily="49" charset="0"/>
            <a:buChar char="o"/>
          </a:pPr>
          <a:r>
            <a:rPr lang="es-EC" sz="700" b="1">
              <a:effectLst>
                <a:glow rad="63500">
                  <a:schemeClr val="accent2">
                    <a:satMod val="175000"/>
                    <a:alpha val="40000"/>
                  </a:schemeClr>
                </a:glow>
              </a:effectLst>
            </a:rPr>
            <a:t>Entornos virtuales </a:t>
          </a:r>
          <a:endParaRPr lang="es-EC" sz="700">
            <a:effectLst>
              <a:glow rad="63500">
                <a:schemeClr val="accent2">
                  <a:satMod val="175000"/>
                  <a:alpha val="40000"/>
                </a:schemeClr>
              </a:glow>
            </a:effectLst>
          </a:endParaRPr>
        </a:p>
      </dgm:t>
    </dgm:pt>
    <dgm:pt modelId="{4852BDD5-5509-4AD1-9172-87D09956A830}" type="parTrans" cxnId="{65135B71-DE12-4DE9-9170-F458436ADDB2}">
      <dgm:prSet/>
      <dgm:spPr/>
      <dgm:t>
        <a:bodyPr/>
        <a:lstStyle/>
        <a:p>
          <a:endParaRPr lang="es-EC">
            <a:effectLst>
              <a:glow rad="63500">
                <a:schemeClr val="accent2">
                  <a:satMod val="175000"/>
                  <a:alpha val="40000"/>
                </a:schemeClr>
              </a:glow>
            </a:effectLst>
          </a:endParaRPr>
        </a:p>
      </dgm:t>
    </dgm:pt>
    <dgm:pt modelId="{B9B31327-3672-4106-AA58-524958C8AEB3}" type="sibTrans" cxnId="{65135B71-DE12-4DE9-9170-F458436ADDB2}">
      <dgm:prSet/>
      <dgm:spPr/>
      <dgm:t>
        <a:bodyPr/>
        <a:lstStyle/>
        <a:p>
          <a:endParaRPr lang="es-EC">
            <a:effectLst>
              <a:glow rad="63500">
                <a:schemeClr val="accent2">
                  <a:satMod val="175000"/>
                  <a:alpha val="40000"/>
                </a:schemeClr>
              </a:glow>
            </a:effectLst>
          </a:endParaRPr>
        </a:p>
      </dgm:t>
    </dgm:pt>
    <dgm:pt modelId="{0C173D89-03EB-46CF-A862-6CFF3436F6DA}">
      <dgm:prSet custT="1"/>
      <dgm:spPr/>
      <dgm:t>
        <a:bodyPr/>
        <a:lstStyle/>
        <a:p>
          <a:pPr>
            <a:buFont typeface="Courier New" panose="02070309020205020404" pitchFamily="49" charset="0"/>
            <a:buChar char="o"/>
          </a:pPr>
          <a:r>
            <a:rPr lang="es-EC" sz="700" b="1">
              <a:effectLst>
                <a:glow rad="63500">
                  <a:schemeClr val="accent2">
                    <a:satMod val="175000"/>
                    <a:alpha val="40000"/>
                  </a:schemeClr>
                </a:glow>
              </a:effectLst>
            </a:rPr>
            <a:t>Simulaciones militares</a:t>
          </a:r>
          <a:endParaRPr lang="es-EC" sz="700">
            <a:effectLst>
              <a:glow rad="63500">
                <a:schemeClr val="accent2">
                  <a:satMod val="175000"/>
                  <a:alpha val="40000"/>
                </a:schemeClr>
              </a:glow>
            </a:effectLst>
          </a:endParaRPr>
        </a:p>
      </dgm:t>
    </dgm:pt>
    <dgm:pt modelId="{0A08C731-C6B5-49A3-9566-50FA1522983D}" type="parTrans" cxnId="{ABB02732-2802-491D-B51F-26436AAC7A1E}">
      <dgm:prSet/>
      <dgm:spPr/>
      <dgm:t>
        <a:bodyPr/>
        <a:lstStyle/>
        <a:p>
          <a:endParaRPr lang="es-EC">
            <a:effectLst>
              <a:glow rad="63500">
                <a:schemeClr val="accent2">
                  <a:satMod val="175000"/>
                  <a:alpha val="40000"/>
                </a:schemeClr>
              </a:glow>
            </a:effectLst>
          </a:endParaRPr>
        </a:p>
      </dgm:t>
    </dgm:pt>
    <dgm:pt modelId="{EB6C9A02-BF09-434A-BA43-E51D2DAF1488}" type="sibTrans" cxnId="{ABB02732-2802-491D-B51F-26436AAC7A1E}">
      <dgm:prSet/>
      <dgm:spPr/>
      <dgm:t>
        <a:bodyPr/>
        <a:lstStyle/>
        <a:p>
          <a:endParaRPr lang="es-EC">
            <a:effectLst>
              <a:glow rad="63500">
                <a:schemeClr val="accent2">
                  <a:satMod val="175000"/>
                  <a:alpha val="40000"/>
                </a:schemeClr>
              </a:glow>
            </a:effectLst>
          </a:endParaRPr>
        </a:p>
      </dgm:t>
    </dgm:pt>
    <dgm:pt modelId="{52244C99-AF5E-49EE-8CA1-71FE65412CCA}">
      <dgm:prSet custT="1"/>
      <dgm:spPr/>
      <dgm:t>
        <a:bodyPr/>
        <a:lstStyle/>
        <a:p>
          <a:pPr>
            <a:buFont typeface="Courier New" panose="02070309020205020404" pitchFamily="49" charset="0"/>
            <a:buChar char="o"/>
          </a:pPr>
          <a:r>
            <a:rPr lang="es-EC" sz="700" b="1" dirty="0">
              <a:effectLst>
                <a:glow rad="63500">
                  <a:schemeClr val="accent2">
                    <a:satMod val="175000"/>
                    <a:alpha val="40000"/>
                  </a:schemeClr>
                </a:glow>
              </a:effectLst>
            </a:rPr>
            <a:t>Software de modelado 3D	</a:t>
          </a:r>
          <a:endParaRPr lang="es-EC" sz="500" dirty="0">
            <a:effectLst>
              <a:glow rad="63500">
                <a:schemeClr val="accent2">
                  <a:satMod val="175000"/>
                  <a:alpha val="40000"/>
                </a:schemeClr>
              </a:glow>
            </a:effectLst>
          </a:endParaRPr>
        </a:p>
      </dgm:t>
    </dgm:pt>
    <dgm:pt modelId="{3EABB41C-D42D-40D7-96CC-CC415658BF9C}" type="parTrans" cxnId="{41D7C906-8B6C-4D36-8C1B-98921167B57F}">
      <dgm:prSet/>
      <dgm:spPr/>
      <dgm:t>
        <a:bodyPr/>
        <a:lstStyle/>
        <a:p>
          <a:endParaRPr lang="es-EC">
            <a:effectLst>
              <a:glow rad="63500">
                <a:schemeClr val="accent2">
                  <a:satMod val="175000"/>
                  <a:alpha val="40000"/>
                </a:schemeClr>
              </a:glow>
            </a:effectLst>
          </a:endParaRPr>
        </a:p>
      </dgm:t>
    </dgm:pt>
    <dgm:pt modelId="{F2BB3744-CB53-4AB3-8EAA-AA1300CF43F6}" type="sibTrans" cxnId="{41D7C906-8B6C-4D36-8C1B-98921167B57F}">
      <dgm:prSet/>
      <dgm:spPr/>
      <dgm:t>
        <a:bodyPr/>
        <a:lstStyle/>
        <a:p>
          <a:endParaRPr lang="es-EC">
            <a:effectLst>
              <a:glow rad="63500">
                <a:schemeClr val="accent2">
                  <a:satMod val="175000"/>
                  <a:alpha val="40000"/>
                </a:schemeClr>
              </a:glow>
            </a:effectLst>
          </a:endParaRPr>
        </a:p>
      </dgm:t>
    </dgm:pt>
    <dgm:pt modelId="{78D6C659-E97B-4C36-9D00-86C7B14CE6E5}">
      <dgm:prSet phldrT="[Texto]" custT="1"/>
      <dgm:spPr/>
      <dgm:t>
        <a:bodyPr/>
        <a:lstStyle/>
        <a:p>
          <a:pPr>
            <a:buFont typeface="Courier New" panose="02070309020205020404" pitchFamily="49" charset="0"/>
            <a:buChar char="o"/>
          </a:pPr>
          <a:r>
            <a:rPr lang="es-EC" sz="700" b="1">
              <a:effectLst>
                <a:glow rad="63500">
                  <a:schemeClr val="accent2">
                    <a:satMod val="175000"/>
                    <a:alpha val="40000"/>
                  </a:schemeClr>
                </a:glow>
              </a:effectLst>
            </a:rPr>
            <a:t>Simulación de computadora</a:t>
          </a:r>
          <a:endParaRPr lang="es-EC" sz="700">
            <a:effectLst>
              <a:glow rad="63500">
                <a:schemeClr val="accent2">
                  <a:satMod val="175000"/>
                  <a:alpha val="40000"/>
                </a:schemeClr>
              </a:glow>
            </a:effectLst>
          </a:endParaRPr>
        </a:p>
      </dgm:t>
    </dgm:pt>
    <dgm:pt modelId="{1F6811F1-ADE0-4B8D-BB40-7AD659D33633}" type="parTrans" cxnId="{22A6C0B8-471C-41D8-9C76-11E3D0510EA0}">
      <dgm:prSet/>
      <dgm:spPr/>
      <dgm:t>
        <a:bodyPr/>
        <a:lstStyle/>
        <a:p>
          <a:endParaRPr lang="es-EC">
            <a:effectLst>
              <a:glow rad="63500">
                <a:schemeClr val="accent2">
                  <a:satMod val="175000"/>
                  <a:alpha val="40000"/>
                </a:schemeClr>
              </a:glow>
            </a:effectLst>
          </a:endParaRPr>
        </a:p>
      </dgm:t>
    </dgm:pt>
    <dgm:pt modelId="{5E08DBD1-9F09-48BB-81C5-CD01C53CB95A}" type="sibTrans" cxnId="{22A6C0B8-471C-41D8-9C76-11E3D0510EA0}">
      <dgm:prSet/>
      <dgm:spPr/>
      <dgm:t>
        <a:bodyPr/>
        <a:lstStyle/>
        <a:p>
          <a:endParaRPr lang="es-EC">
            <a:effectLst>
              <a:glow rad="63500">
                <a:schemeClr val="accent2">
                  <a:satMod val="175000"/>
                  <a:alpha val="40000"/>
                </a:schemeClr>
              </a:glow>
            </a:effectLst>
          </a:endParaRPr>
        </a:p>
      </dgm:t>
    </dgm:pt>
    <dgm:pt modelId="{02C49514-35CA-4B3C-AEF0-C8E23EFB63E5}">
      <dgm:prSet custT="1"/>
      <dgm:spPr/>
      <dgm:t>
        <a:bodyPr/>
        <a:lstStyle/>
        <a:p>
          <a:pPr>
            <a:buFont typeface="Courier New" panose="02070309020205020404" pitchFamily="49" charset="0"/>
            <a:buChar char="o"/>
          </a:pPr>
          <a:r>
            <a:rPr lang="es-EC" sz="700" b="1">
              <a:effectLst>
                <a:glow rad="63500">
                  <a:schemeClr val="accent2">
                    <a:satMod val="175000"/>
                    <a:alpha val="40000"/>
                  </a:schemeClr>
                </a:glow>
              </a:effectLst>
            </a:rPr>
            <a:t>Entornos Tridimensionales</a:t>
          </a:r>
          <a:endParaRPr lang="es-EC" sz="700">
            <a:effectLst>
              <a:glow rad="63500">
                <a:schemeClr val="accent2">
                  <a:satMod val="175000"/>
                  <a:alpha val="40000"/>
                </a:schemeClr>
              </a:glow>
            </a:effectLst>
          </a:endParaRPr>
        </a:p>
      </dgm:t>
    </dgm:pt>
    <dgm:pt modelId="{06E2F647-CEF6-4EB9-A2AD-711E616BEF25}" type="parTrans" cxnId="{CB51E98B-F541-4774-8F46-DC0AD9D64D48}">
      <dgm:prSet/>
      <dgm:spPr/>
      <dgm:t>
        <a:bodyPr/>
        <a:lstStyle/>
        <a:p>
          <a:endParaRPr lang="es-EC">
            <a:effectLst>
              <a:glow rad="63500">
                <a:schemeClr val="accent2">
                  <a:satMod val="175000"/>
                  <a:alpha val="40000"/>
                </a:schemeClr>
              </a:glow>
            </a:effectLst>
          </a:endParaRPr>
        </a:p>
      </dgm:t>
    </dgm:pt>
    <dgm:pt modelId="{EC01E615-D398-46A3-8B4C-61C0198247D2}" type="sibTrans" cxnId="{CB51E98B-F541-4774-8F46-DC0AD9D64D48}">
      <dgm:prSet/>
      <dgm:spPr/>
      <dgm:t>
        <a:bodyPr/>
        <a:lstStyle/>
        <a:p>
          <a:endParaRPr lang="es-EC">
            <a:effectLst>
              <a:glow rad="63500">
                <a:schemeClr val="accent2">
                  <a:satMod val="175000"/>
                  <a:alpha val="40000"/>
                </a:schemeClr>
              </a:glow>
            </a:effectLst>
          </a:endParaRPr>
        </a:p>
      </dgm:t>
    </dgm:pt>
    <dgm:pt modelId="{75620DA4-4DBF-4CED-A7D4-37B340EBC9E5}" type="pres">
      <dgm:prSet presAssocID="{2945C847-AEC5-4EA3-9E4F-7139B200D01A}" presName="Name0" presStyleCnt="0">
        <dgm:presLayoutVars>
          <dgm:chMax val="7"/>
          <dgm:resizeHandles val="exact"/>
        </dgm:presLayoutVars>
      </dgm:prSet>
      <dgm:spPr/>
    </dgm:pt>
    <dgm:pt modelId="{669BE0FD-03A5-4249-9C5E-0B6C57BB8659}" type="pres">
      <dgm:prSet presAssocID="{2945C847-AEC5-4EA3-9E4F-7139B200D01A}" presName="comp1" presStyleCnt="0"/>
      <dgm:spPr/>
    </dgm:pt>
    <dgm:pt modelId="{6A382AF4-2164-4883-98CB-08BE5777F26D}" type="pres">
      <dgm:prSet presAssocID="{2945C847-AEC5-4EA3-9E4F-7139B200D01A}" presName="circle1" presStyleLbl="node1" presStyleIdx="0" presStyleCnt="6"/>
      <dgm:spPr/>
    </dgm:pt>
    <dgm:pt modelId="{E5D317AE-43D4-483A-B66A-1DE520C12827}" type="pres">
      <dgm:prSet presAssocID="{2945C847-AEC5-4EA3-9E4F-7139B200D01A}" presName="c1text" presStyleLbl="node1" presStyleIdx="0" presStyleCnt="6">
        <dgm:presLayoutVars>
          <dgm:bulletEnabled val="1"/>
        </dgm:presLayoutVars>
      </dgm:prSet>
      <dgm:spPr/>
    </dgm:pt>
    <dgm:pt modelId="{525CA7EF-6BF6-4248-89CE-6A9F2427ACFD}" type="pres">
      <dgm:prSet presAssocID="{2945C847-AEC5-4EA3-9E4F-7139B200D01A}" presName="comp2" presStyleCnt="0"/>
      <dgm:spPr/>
    </dgm:pt>
    <dgm:pt modelId="{5E7BF17C-A22D-402E-9811-E4E16FA2585E}" type="pres">
      <dgm:prSet presAssocID="{2945C847-AEC5-4EA3-9E4F-7139B200D01A}" presName="circle2" presStyleLbl="node1" presStyleIdx="1" presStyleCnt="6"/>
      <dgm:spPr/>
    </dgm:pt>
    <dgm:pt modelId="{50426721-D850-418B-BCF0-F5FD353C2CB0}" type="pres">
      <dgm:prSet presAssocID="{2945C847-AEC5-4EA3-9E4F-7139B200D01A}" presName="c2text" presStyleLbl="node1" presStyleIdx="1" presStyleCnt="6">
        <dgm:presLayoutVars>
          <dgm:bulletEnabled val="1"/>
        </dgm:presLayoutVars>
      </dgm:prSet>
      <dgm:spPr/>
    </dgm:pt>
    <dgm:pt modelId="{0B9D75F1-2933-4A82-B731-602953230AD5}" type="pres">
      <dgm:prSet presAssocID="{2945C847-AEC5-4EA3-9E4F-7139B200D01A}" presName="comp3" presStyleCnt="0"/>
      <dgm:spPr/>
    </dgm:pt>
    <dgm:pt modelId="{25DD2E98-B61E-4B61-966B-4FA3BF1ECC2F}" type="pres">
      <dgm:prSet presAssocID="{2945C847-AEC5-4EA3-9E4F-7139B200D01A}" presName="circle3" presStyleLbl="node1" presStyleIdx="2" presStyleCnt="6"/>
      <dgm:spPr/>
    </dgm:pt>
    <dgm:pt modelId="{67FEC79E-AEAD-45EB-921D-FBE139376479}" type="pres">
      <dgm:prSet presAssocID="{2945C847-AEC5-4EA3-9E4F-7139B200D01A}" presName="c3text" presStyleLbl="node1" presStyleIdx="2" presStyleCnt="6">
        <dgm:presLayoutVars>
          <dgm:bulletEnabled val="1"/>
        </dgm:presLayoutVars>
      </dgm:prSet>
      <dgm:spPr/>
    </dgm:pt>
    <dgm:pt modelId="{2F9E1FF2-926B-4FE8-B4EF-29B81077FB1E}" type="pres">
      <dgm:prSet presAssocID="{2945C847-AEC5-4EA3-9E4F-7139B200D01A}" presName="comp4" presStyleCnt="0"/>
      <dgm:spPr/>
    </dgm:pt>
    <dgm:pt modelId="{4F794692-1A44-4EDB-86CA-EA6A8FD640D0}" type="pres">
      <dgm:prSet presAssocID="{2945C847-AEC5-4EA3-9E4F-7139B200D01A}" presName="circle4" presStyleLbl="node1" presStyleIdx="3" presStyleCnt="6"/>
      <dgm:spPr/>
    </dgm:pt>
    <dgm:pt modelId="{C29709DE-496E-42CE-84D0-BCD22619449A}" type="pres">
      <dgm:prSet presAssocID="{2945C847-AEC5-4EA3-9E4F-7139B200D01A}" presName="c4text" presStyleLbl="node1" presStyleIdx="3" presStyleCnt="6">
        <dgm:presLayoutVars>
          <dgm:bulletEnabled val="1"/>
        </dgm:presLayoutVars>
      </dgm:prSet>
      <dgm:spPr/>
    </dgm:pt>
    <dgm:pt modelId="{6A0DF9F7-18A8-4328-B6AC-707C7BFADABD}" type="pres">
      <dgm:prSet presAssocID="{2945C847-AEC5-4EA3-9E4F-7139B200D01A}" presName="comp5" presStyleCnt="0"/>
      <dgm:spPr/>
    </dgm:pt>
    <dgm:pt modelId="{C8C487D7-603B-4C85-9EB2-65037B012E3B}" type="pres">
      <dgm:prSet presAssocID="{2945C847-AEC5-4EA3-9E4F-7139B200D01A}" presName="circle5" presStyleLbl="node1" presStyleIdx="4" presStyleCnt="6"/>
      <dgm:spPr/>
    </dgm:pt>
    <dgm:pt modelId="{9507FC79-6FC3-474D-8074-30ED5744A4D5}" type="pres">
      <dgm:prSet presAssocID="{2945C847-AEC5-4EA3-9E4F-7139B200D01A}" presName="c5text" presStyleLbl="node1" presStyleIdx="4" presStyleCnt="6">
        <dgm:presLayoutVars>
          <dgm:bulletEnabled val="1"/>
        </dgm:presLayoutVars>
      </dgm:prSet>
      <dgm:spPr/>
    </dgm:pt>
    <dgm:pt modelId="{6802B5AE-305E-409F-AA15-E024375B9C20}" type="pres">
      <dgm:prSet presAssocID="{2945C847-AEC5-4EA3-9E4F-7139B200D01A}" presName="comp6" presStyleCnt="0"/>
      <dgm:spPr/>
    </dgm:pt>
    <dgm:pt modelId="{7F70F276-10FC-4CB4-AF48-93DF6365CA5B}" type="pres">
      <dgm:prSet presAssocID="{2945C847-AEC5-4EA3-9E4F-7139B200D01A}" presName="circle6" presStyleLbl="node1" presStyleIdx="5" presStyleCnt="6"/>
      <dgm:spPr/>
    </dgm:pt>
    <dgm:pt modelId="{CA0BA2BE-5C0A-4709-84A0-1BDB284C89FA}" type="pres">
      <dgm:prSet presAssocID="{2945C847-AEC5-4EA3-9E4F-7139B200D01A}" presName="c6text" presStyleLbl="node1" presStyleIdx="5" presStyleCnt="6">
        <dgm:presLayoutVars>
          <dgm:bulletEnabled val="1"/>
        </dgm:presLayoutVars>
      </dgm:prSet>
      <dgm:spPr/>
    </dgm:pt>
  </dgm:ptLst>
  <dgm:cxnLst>
    <dgm:cxn modelId="{41D7C906-8B6C-4D36-8C1B-98921167B57F}" srcId="{2945C847-AEC5-4EA3-9E4F-7139B200D01A}" destId="{52244C99-AF5E-49EE-8CA1-71FE65412CCA}" srcOrd="5" destOrd="0" parTransId="{3EABB41C-D42D-40D7-96CC-CC415658BF9C}" sibTransId="{F2BB3744-CB53-4AB3-8EAA-AA1300CF43F6}"/>
    <dgm:cxn modelId="{C22CAC28-50EF-4AC8-946F-6CA71BD51160}" type="presOf" srcId="{78D6C659-E97B-4C36-9D00-86C7B14CE6E5}" destId="{50426721-D850-418B-BCF0-F5FD353C2CB0}" srcOrd="1" destOrd="0" presId="urn:microsoft.com/office/officeart/2005/8/layout/venn2"/>
    <dgm:cxn modelId="{E662912D-9A8B-46FA-AFB2-DDF177F9E8AB}" type="presOf" srcId="{02C49514-35CA-4B3C-AEF0-C8E23EFB63E5}" destId="{4F794692-1A44-4EDB-86CA-EA6A8FD640D0}" srcOrd="0" destOrd="0" presId="urn:microsoft.com/office/officeart/2005/8/layout/venn2"/>
    <dgm:cxn modelId="{ABB02732-2802-491D-B51F-26436AAC7A1E}" srcId="{2945C847-AEC5-4EA3-9E4F-7139B200D01A}" destId="{0C173D89-03EB-46CF-A862-6CFF3436F6DA}" srcOrd="4" destOrd="0" parTransId="{0A08C731-C6B5-49A3-9566-50FA1522983D}" sibTransId="{EB6C9A02-BF09-434A-BA43-E51D2DAF1488}"/>
    <dgm:cxn modelId="{F3AE265E-C3FC-4900-9AC2-4673DD67CB8E}" type="presOf" srcId="{14E018E2-5056-4656-BD56-0E84DEDCE142}" destId="{E5D317AE-43D4-483A-B66A-1DE520C12827}" srcOrd="1" destOrd="0" presId="urn:microsoft.com/office/officeart/2005/8/layout/venn2"/>
    <dgm:cxn modelId="{DE64074C-8342-408C-A85F-5C587EF041F8}" srcId="{2945C847-AEC5-4EA3-9E4F-7139B200D01A}" destId="{14E018E2-5056-4656-BD56-0E84DEDCE142}" srcOrd="0" destOrd="0" parTransId="{2880E921-2EAA-4CD9-976E-7E26629402F6}" sibTransId="{BCF902A6-294E-4BD5-BF72-366A387B584B}"/>
    <dgm:cxn modelId="{F8C7524D-348D-441E-98F2-46B1A3E96B46}" type="presOf" srcId="{52244C99-AF5E-49EE-8CA1-71FE65412CCA}" destId="{CA0BA2BE-5C0A-4709-84A0-1BDB284C89FA}" srcOrd="1" destOrd="0" presId="urn:microsoft.com/office/officeart/2005/8/layout/venn2"/>
    <dgm:cxn modelId="{65135B71-DE12-4DE9-9170-F458436ADDB2}" srcId="{2945C847-AEC5-4EA3-9E4F-7139B200D01A}" destId="{7604F564-9B5E-4FFA-98DD-F744E2F05B9E}" srcOrd="2" destOrd="0" parTransId="{4852BDD5-5509-4AD1-9172-87D09956A830}" sibTransId="{B9B31327-3672-4106-AA58-524958C8AEB3}"/>
    <dgm:cxn modelId="{D8F05683-5EA3-49AC-B686-020E585E7D6C}" type="presOf" srcId="{7604F564-9B5E-4FFA-98DD-F744E2F05B9E}" destId="{25DD2E98-B61E-4B61-966B-4FA3BF1ECC2F}" srcOrd="0" destOrd="0" presId="urn:microsoft.com/office/officeart/2005/8/layout/venn2"/>
    <dgm:cxn modelId="{6F7B0985-18F5-41B4-8BA2-76989F30C301}" type="presOf" srcId="{7604F564-9B5E-4FFA-98DD-F744E2F05B9E}" destId="{67FEC79E-AEAD-45EB-921D-FBE139376479}" srcOrd="1" destOrd="0" presId="urn:microsoft.com/office/officeart/2005/8/layout/venn2"/>
    <dgm:cxn modelId="{E1C40587-D5DF-434B-99E5-C168D567EF6D}" type="presOf" srcId="{2945C847-AEC5-4EA3-9E4F-7139B200D01A}" destId="{75620DA4-4DBF-4CED-A7D4-37B340EBC9E5}" srcOrd="0" destOrd="0" presId="urn:microsoft.com/office/officeart/2005/8/layout/venn2"/>
    <dgm:cxn modelId="{CB51E98B-F541-4774-8F46-DC0AD9D64D48}" srcId="{2945C847-AEC5-4EA3-9E4F-7139B200D01A}" destId="{02C49514-35CA-4B3C-AEF0-C8E23EFB63E5}" srcOrd="3" destOrd="0" parTransId="{06E2F647-CEF6-4EB9-A2AD-711E616BEF25}" sibTransId="{EC01E615-D398-46A3-8B4C-61C0198247D2}"/>
    <dgm:cxn modelId="{79515592-BEA0-4251-B40F-899CCD5ED03C}" type="presOf" srcId="{78D6C659-E97B-4C36-9D00-86C7B14CE6E5}" destId="{5E7BF17C-A22D-402E-9811-E4E16FA2585E}" srcOrd="0" destOrd="0" presId="urn:microsoft.com/office/officeart/2005/8/layout/venn2"/>
    <dgm:cxn modelId="{F56FDC9F-7C4E-4E3B-8882-C5FE5F39288A}" type="presOf" srcId="{0C173D89-03EB-46CF-A862-6CFF3436F6DA}" destId="{9507FC79-6FC3-474D-8074-30ED5744A4D5}" srcOrd="1" destOrd="0" presId="urn:microsoft.com/office/officeart/2005/8/layout/venn2"/>
    <dgm:cxn modelId="{22A6C0B8-471C-41D8-9C76-11E3D0510EA0}" srcId="{2945C847-AEC5-4EA3-9E4F-7139B200D01A}" destId="{78D6C659-E97B-4C36-9D00-86C7B14CE6E5}" srcOrd="1" destOrd="0" parTransId="{1F6811F1-ADE0-4B8D-BB40-7AD659D33633}" sibTransId="{5E08DBD1-9F09-48BB-81C5-CD01C53CB95A}"/>
    <dgm:cxn modelId="{033502C4-F19D-400B-87BC-F6B9C019A031}" type="presOf" srcId="{14E018E2-5056-4656-BD56-0E84DEDCE142}" destId="{6A382AF4-2164-4883-98CB-08BE5777F26D}" srcOrd="0" destOrd="0" presId="urn:microsoft.com/office/officeart/2005/8/layout/venn2"/>
    <dgm:cxn modelId="{56E452E4-7B57-41E3-8A2E-8D7A97DD6FDA}" type="presOf" srcId="{02C49514-35CA-4B3C-AEF0-C8E23EFB63E5}" destId="{C29709DE-496E-42CE-84D0-BCD22619449A}" srcOrd="1" destOrd="0" presId="urn:microsoft.com/office/officeart/2005/8/layout/venn2"/>
    <dgm:cxn modelId="{D61150EA-7E52-4D9A-B712-18BE007FEA98}" type="presOf" srcId="{52244C99-AF5E-49EE-8CA1-71FE65412CCA}" destId="{7F70F276-10FC-4CB4-AF48-93DF6365CA5B}" srcOrd="0" destOrd="0" presId="urn:microsoft.com/office/officeart/2005/8/layout/venn2"/>
    <dgm:cxn modelId="{CF8993F0-0A8A-427E-A4F9-67C471F181C6}" type="presOf" srcId="{0C173D89-03EB-46CF-A862-6CFF3436F6DA}" destId="{C8C487D7-603B-4C85-9EB2-65037B012E3B}" srcOrd="0" destOrd="0" presId="urn:microsoft.com/office/officeart/2005/8/layout/venn2"/>
    <dgm:cxn modelId="{BB32503A-8022-4A1C-ABF5-E0EB37F49280}" type="presParOf" srcId="{75620DA4-4DBF-4CED-A7D4-37B340EBC9E5}" destId="{669BE0FD-03A5-4249-9C5E-0B6C57BB8659}" srcOrd="0" destOrd="0" presId="urn:microsoft.com/office/officeart/2005/8/layout/venn2"/>
    <dgm:cxn modelId="{45E10BF2-FE39-4B03-94FB-3730D7280A4F}" type="presParOf" srcId="{669BE0FD-03A5-4249-9C5E-0B6C57BB8659}" destId="{6A382AF4-2164-4883-98CB-08BE5777F26D}" srcOrd="0" destOrd="0" presId="urn:microsoft.com/office/officeart/2005/8/layout/venn2"/>
    <dgm:cxn modelId="{CE30BA98-A7DE-4E9D-BA2A-A5F7A1A4BA2C}" type="presParOf" srcId="{669BE0FD-03A5-4249-9C5E-0B6C57BB8659}" destId="{E5D317AE-43D4-483A-B66A-1DE520C12827}" srcOrd="1" destOrd="0" presId="urn:microsoft.com/office/officeart/2005/8/layout/venn2"/>
    <dgm:cxn modelId="{33E5440E-4DB5-4F86-9FD8-7FA3E7CAD298}" type="presParOf" srcId="{75620DA4-4DBF-4CED-A7D4-37B340EBC9E5}" destId="{525CA7EF-6BF6-4248-89CE-6A9F2427ACFD}" srcOrd="1" destOrd="0" presId="urn:microsoft.com/office/officeart/2005/8/layout/venn2"/>
    <dgm:cxn modelId="{A7C342FD-67EA-4A93-8F03-3C2AA5120DD3}" type="presParOf" srcId="{525CA7EF-6BF6-4248-89CE-6A9F2427ACFD}" destId="{5E7BF17C-A22D-402E-9811-E4E16FA2585E}" srcOrd="0" destOrd="0" presId="urn:microsoft.com/office/officeart/2005/8/layout/venn2"/>
    <dgm:cxn modelId="{6F9CB743-360D-4402-8442-54AFD11122C2}" type="presParOf" srcId="{525CA7EF-6BF6-4248-89CE-6A9F2427ACFD}" destId="{50426721-D850-418B-BCF0-F5FD353C2CB0}" srcOrd="1" destOrd="0" presId="urn:microsoft.com/office/officeart/2005/8/layout/venn2"/>
    <dgm:cxn modelId="{F2ED9795-6196-4255-94FB-8E27CD9E0EDF}" type="presParOf" srcId="{75620DA4-4DBF-4CED-A7D4-37B340EBC9E5}" destId="{0B9D75F1-2933-4A82-B731-602953230AD5}" srcOrd="2" destOrd="0" presId="urn:microsoft.com/office/officeart/2005/8/layout/venn2"/>
    <dgm:cxn modelId="{8E7257DF-6F4B-47CF-83A3-357836FFA6E5}" type="presParOf" srcId="{0B9D75F1-2933-4A82-B731-602953230AD5}" destId="{25DD2E98-B61E-4B61-966B-4FA3BF1ECC2F}" srcOrd="0" destOrd="0" presId="urn:microsoft.com/office/officeart/2005/8/layout/venn2"/>
    <dgm:cxn modelId="{46F12753-97C8-43C3-8CA6-1DDE2A8A4E23}" type="presParOf" srcId="{0B9D75F1-2933-4A82-B731-602953230AD5}" destId="{67FEC79E-AEAD-45EB-921D-FBE139376479}" srcOrd="1" destOrd="0" presId="urn:microsoft.com/office/officeart/2005/8/layout/venn2"/>
    <dgm:cxn modelId="{B40C631E-1567-4065-8511-89A5E667DCE7}" type="presParOf" srcId="{75620DA4-4DBF-4CED-A7D4-37B340EBC9E5}" destId="{2F9E1FF2-926B-4FE8-B4EF-29B81077FB1E}" srcOrd="3" destOrd="0" presId="urn:microsoft.com/office/officeart/2005/8/layout/venn2"/>
    <dgm:cxn modelId="{F7223F76-9D88-4AC2-8D30-C7285D91182B}" type="presParOf" srcId="{2F9E1FF2-926B-4FE8-B4EF-29B81077FB1E}" destId="{4F794692-1A44-4EDB-86CA-EA6A8FD640D0}" srcOrd="0" destOrd="0" presId="urn:microsoft.com/office/officeart/2005/8/layout/venn2"/>
    <dgm:cxn modelId="{98A7CFD5-AE61-4C9E-924F-EC4D16029A72}" type="presParOf" srcId="{2F9E1FF2-926B-4FE8-B4EF-29B81077FB1E}" destId="{C29709DE-496E-42CE-84D0-BCD22619449A}" srcOrd="1" destOrd="0" presId="urn:microsoft.com/office/officeart/2005/8/layout/venn2"/>
    <dgm:cxn modelId="{5593940C-BF36-446A-A4A6-FD5DA70A6676}" type="presParOf" srcId="{75620DA4-4DBF-4CED-A7D4-37B340EBC9E5}" destId="{6A0DF9F7-18A8-4328-B6AC-707C7BFADABD}" srcOrd="4" destOrd="0" presId="urn:microsoft.com/office/officeart/2005/8/layout/venn2"/>
    <dgm:cxn modelId="{B8C67249-8F33-4392-98A0-527524376BD2}" type="presParOf" srcId="{6A0DF9F7-18A8-4328-B6AC-707C7BFADABD}" destId="{C8C487D7-603B-4C85-9EB2-65037B012E3B}" srcOrd="0" destOrd="0" presId="urn:microsoft.com/office/officeart/2005/8/layout/venn2"/>
    <dgm:cxn modelId="{ECF4FEB4-8341-4EEF-B105-850BDD4959E0}" type="presParOf" srcId="{6A0DF9F7-18A8-4328-B6AC-707C7BFADABD}" destId="{9507FC79-6FC3-474D-8074-30ED5744A4D5}" srcOrd="1" destOrd="0" presId="urn:microsoft.com/office/officeart/2005/8/layout/venn2"/>
    <dgm:cxn modelId="{DA0789C7-1350-4099-9FAF-5BAC4620611D}" type="presParOf" srcId="{75620DA4-4DBF-4CED-A7D4-37B340EBC9E5}" destId="{6802B5AE-305E-409F-AA15-E024375B9C20}" srcOrd="5" destOrd="0" presId="urn:microsoft.com/office/officeart/2005/8/layout/venn2"/>
    <dgm:cxn modelId="{B343E80C-2CFF-4600-AD3C-77898F09F7DB}" type="presParOf" srcId="{6802B5AE-305E-409F-AA15-E024375B9C20}" destId="{7F70F276-10FC-4CB4-AF48-93DF6365CA5B}" srcOrd="0" destOrd="0" presId="urn:microsoft.com/office/officeart/2005/8/layout/venn2"/>
    <dgm:cxn modelId="{B3424F2A-D481-400D-A5C1-96D86415728D}" type="presParOf" srcId="{6802B5AE-305E-409F-AA15-E024375B9C20}" destId="{CA0BA2BE-5C0A-4709-84A0-1BDB284C89FA}" srcOrd="1" destOrd="0" presId="urn:microsoft.com/office/officeart/2005/8/layout/ven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5C847-AEC5-4EA3-9E4F-7139B200D01A}" type="doc">
      <dgm:prSet loTypeId="urn:microsoft.com/office/officeart/2005/8/layout/venn2" loCatId="relationship" qsTypeId="urn:microsoft.com/office/officeart/2005/8/quickstyle/simple3" qsCatId="simple" csTypeId="urn:microsoft.com/office/officeart/2005/8/colors/accent0_1" csCatId="mainScheme" phldr="1"/>
      <dgm:spPr/>
      <dgm:t>
        <a:bodyPr/>
        <a:lstStyle/>
        <a:p>
          <a:endParaRPr lang="es-EC"/>
        </a:p>
      </dgm:t>
    </dgm:pt>
    <dgm:pt modelId="{6AB4C944-CCC4-460E-9682-EDA186C726A1}">
      <dgm:prSet/>
      <dgm:spPr/>
      <dgm:t>
        <a:bodyPr/>
        <a:lstStyle/>
        <a:p>
          <a:pPr>
            <a:buFont typeface="Courier New" panose="02070309020205020404" pitchFamily="49" charset="0"/>
            <a:buChar char="o"/>
          </a:pPr>
          <a:r>
            <a:rPr lang="es-EC" b="1">
              <a:effectLst>
                <a:glow rad="139700">
                  <a:schemeClr val="accent3">
                    <a:satMod val="175000"/>
                    <a:alpha val="40000"/>
                  </a:schemeClr>
                </a:glow>
              </a:effectLst>
            </a:rPr>
            <a:t>Entrenamiento militar</a:t>
          </a:r>
          <a:endParaRPr lang="es-EC">
            <a:effectLst>
              <a:glow rad="139700">
                <a:schemeClr val="accent3">
                  <a:satMod val="175000"/>
                  <a:alpha val="40000"/>
                </a:schemeClr>
              </a:glow>
            </a:effectLst>
          </a:endParaRPr>
        </a:p>
      </dgm:t>
    </dgm:pt>
    <dgm:pt modelId="{BD46570E-AE37-4A2E-AB06-D3DDC2D335EA}" type="parTrans" cxnId="{F3D24877-1953-4DD7-8FF0-184AA3A67431}">
      <dgm:prSet/>
      <dgm:spPr/>
      <dgm:t>
        <a:bodyPr/>
        <a:lstStyle/>
        <a:p>
          <a:endParaRPr lang="es-EC">
            <a:effectLst>
              <a:glow rad="139700">
                <a:schemeClr val="accent3">
                  <a:satMod val="175000"/>
                  <a:alpha val="40000"/>
                </a:schemeClr>
              </a:glow>
            </a:effectLst>
          </a:endParaRPr>
        </a:p>
      </dgm:t>
    </dgm:pt>
    <dgm:pt modelId="{080221B7-376F-4DD9-B968-4590BBD05705}" type="sibTrans" cxnId="{F3D24877-1953-4DD7-8FF0-184AA3A67431}">
      <dgm:prSet/>
      <dgm:spPr/>
      <dgm:t>
        <a:bodyPr/>
        <a:lstStyle/>
        <a:p>
          <a:endParaRPr lang="es-EC">
            <a:effectLst>
              <a:glow rad="139700">
                <a:schemeClr val="accent3">
                  <a:satMod val="175000"/>
                  <a:alpha val="40000"/>
                </a:schemeClr>
              </a:glow>
            </a:effectLst>
          </a:endParaRPr>
        </a:p>
      </dgm:t>
    </dgm:pt>
    <dgm:pt modelId="{00E28300-71B9-4443-9697-2A0455BC33F6}">
      <dgm:prSet/>
      <dgm:spPr/>
      <dgm:t>
        <a:bodyPr/>
        <a:lstStyle/>
        <a:p>
          <a:pPr>
            <a:buFont typeface="Courier New" panose="02070309020205020404" pitchFamily="49" charset="0"/>
            <a:buChar char="o"/>
          </a:pPr>
          <a:r>
            <a:rPr lang="es-EC" b="1">
              <a:effectLst>
                <a:glow rad="139700">
                  <a:schemeClr val="accent3">
                    <a:satMod val="175000"/>
                    <a:alpha val="40000"/>
                  </a:schemeClr>
                </a:glow>
              </a:effectLst>
            </a:rPr>
            <a:t>Entrenamiento militar Selvático</a:t>
          </a:r>
          <a:endParaRPr lang="es-EC">
            <a:effectLst>
              <a:glow rad="139700">
                <a:schemeClr val="accent3">
                  <a:satMod val="175000"/>
                  <a:alpha val="40000"/>
                </a:schemeClr>
              </a:glow>
            </a:effectLst>
          </a:endParaRPr>
        </a:p>
      </dgm:t>
    </dgm:pt>
    <dgm:pt modelId="{8611EAA2-D9BE-4568-BDE9-35D531F0B190}" type="parTrans" cxnId="{31D5A3C6-5304-423C-A9EF-E560EDB81365}">
      <dgm:prSet/>
      <dgm:spPr/>
      <dgm:t>
        <a:bodyPr/>
        <a:lstStyle/>
        <a:p>
          <a:endParaRPr lang="es-EC">
            <a:effectLst>
              <a:glow rad="139700">
                <a:schemeClr val="accent3">
                  <a:satMod val="175000"/>
                  <a:alpha val="40000"/>
                </a:schemeClr>
              </a:glow>
            </a:effectLst>
          </a:endParaRPr>
        </a:p>
      </dgm:t>
    </dgm:pt>
    <dgm:pt modelId="{4E8FC165-73D6-4009-92AE-FF88BCDDCCC7}" type="sibTrans" cxnId="{31D5A3C6-5304-423C-A9EF-E560EDB81365}">
      <dgm:prSet/>
      <dgm:spPr/>
      <dgm:t>
        <a:bodyPr/>
        <a:lstStyle/>
        <a:p>
          <a:endParaRPr lang="es-EC">
            <a:effectLst>
              <a:glow rad="139700">
                <a:schemeClr val="accent3">
                  <a:satMod val="175000"/>
                  <a:alpha val="40000"/>
                </a:schemeClr>
              </a:glow>
            </a:effectLst>
          </a:endParaRPr>
        </a:p>
      </dgm:t>
    </dgm:pt>
    <dgm:pt modelId="{C79F243F-25B5-4831-A3F7-BBF4384AA56B}">
      <dgm:prSet/>
      <dgm:spPr/>
      <dgm:t>
        <a:bodyPr/>
        <a:lstStyle/>
        <a:p>
          <a:pPr>
            <a:buFont typeface="Courier New" panose="02070309020205020404" pitchFamily="49" charset="0"/>
            <a:buChar char="o"/>
          </a:pPr>
          <a:r>
            <a:rPr lang="es-EC" b="1">
              <a:effectLst>
                <a:glow rad="139700">
                  <a:schemeClr val="accent3">
                    <a:satMod val="175000"/>
                    <a:alpha val="40000"/>
                  </a:schemeClr>
                </a:glow>
              </a:effectLst>
            </a:rPr>
            <a:t>Entornos hostiles </a:t>
          </a:r>
          <a:endParaRPr lang="es-EC">
            <a:effectLst>
              <a:glow rad="139700">
                <a:schemeClr val="accent3">
                  <a:satMod val="175000"/>
                  <a:alpha val="40000"/>
                </a:schemeClr>
              </a:glow>
            </a:effectLst>
          </a:endParaRPr>
        </a:p>
      </dgm:t>
    </dgm:pt>
    <dgm:pt modelId="{59C0B8A4-1E54-40F1-9E21-A106FFCF0092}" type="parTrans" cxnId="{D19A608F-0729-4A7B-8BEF-845270362FDC}">
      <dgm:prSet/>
      <dgm:spPr/>
      <dgm:t>
        <a:bodyPr/>
        <a:lstStyle/>
        <a:p>
          <a:endParaRPr lang="es-EC">
            <a:effectLst>
              <a:glow rad="139700">
                <a:schemeClr val="accent3">
                  <a:satMod val="175000"/>
                  <a:alpha val="40000"/>
                </a:schemeClr>
              </a:glow>
            </a:effectLst>
          </a:endParaRPr>
        </a:p>
      </dgm:t>
    </dgm:pt>
    <dgm:pt modelId="{209BA420-9F06-4E57-93F7-14A80B7ED135}" type="sibTrans" cxnId="{D19A608F-0729-4A7B-8BEF-845270362FDC}">
      <dgm:prSet/>
      <dgm:spPr/>
      <dgm:t>
        <a:bodyPr/>
        <a:lstStyle/>
        <a:p>
          <a:endParaRPr lang="es-EC">
            <a:effectLst>
              <a:glow rad="139700">
                <a:schemeClr val="accent3">
                  <a:satMod val="175000"/>
                  <a:alpha val="40000"/>
                </a:schemeClr>
              </a:glow>
            </a:effectLst>
          </a:endParaRPr>
        </a:p>
      </dgm:t>
    </dgm:pt>
    <dgm:pt modelId="{FC293589-F1E5-48B1-A845-375C5B36F137}">
      <dgm:prSet/>
      <dgm:spPr/>
      <dgm:t>
        <a:bodyPr/>
        <a:lstStyle/>
        <a:p>
          <a:pPr>
            <a:buFont typeface="Courier New" panose="02070309020205020404" pitchFamily="49" charset="0"/>
            <a:buChar char="o"/>
          </a:pPr>
          <a:r>
            <a:rPr lang="es-EC" b="1">
              <a:effectLst>
                <a:glow rad="139700">
                  <a:schemeClr val="accent3">
                    <a:satMod val="175000"/>
                    <a:alpha val="40000"/>
                  </a:schemeClr>
                </a:glow>
              </a:effectLst>
            </a:rPr>
            <a:t>Entornos hostiles en la amazonia</a:t>
          </a:r>
          <a:endParaRPr lang="es-EC">
            <a:effectLst>
              <a:glow rad="139700">
                <a:schemeClr val="accent3">
                  <a:satMod val="175000"/>
                  <a:alpha val="40000"/>
                </a:schemeClr>
              </a:glow>
            </a:effectLst>
          </a:endParaRPr>
        </a:p>
      </dgm:t>
    </dgm:pt>
    <dgm:pt modelId="{C464060A-73E0-42AF-9C3B-DA5CF7D8284E}" type="parTrans" cxnId="{A621AB2E-7E79-42E2-9A96-19848C8DCC2D}">
      <dgm:prSet/>
      <dgm:spPr/>
      <dgm:t>
        <a:bodyPr/>
        <a:lstStyle/>
        <a:p>
          <a:endParaRPr lang="es-EC">
            <a:effectLst>
              <a:glow rad="139700">
                <a:schemeClr val="accent3">
                  <a:satMod val="175000"/>
                  <a:alpha val="40000"/>
                </a:schemeClr>
              </a:glow>
            </a:effectLst>
          </a:endParaRPr>
        </a:p>
      </dgm:t>
    </dgm:pt>
    <dgm:pt modelId="{32933A8B-31AA-4486-980B-2F2034F22AF7}" type="sibTrans" cxnId="{A621AB2E-7E79-42E2-9A96-19848C8DCC2D}">
      <dgm:prSet/>
      <dgm:spPr/>
      <dgm:t>
        <a:bodyPr/>
        <a:lstStyle/>
        <a:p>
          <a:endParaRPr lang="es-EC">
            <a:effectLst>
              <a:glow rad="139700">
                <a:schemeClr val="accent3">
                  <a:satMod val="175000"/>
                  <a:alpha val="40000"/>
                </a:schemeClr>
              </a:glow>
            </a:effectLst>
          </a:endParaRPr>
        </a:p>
      </dgm:t>
    </dgm:pt>
    <dgm:pt modelId="{D202784D-BA98-4B47-AA32-B99EFE6A90BF}">
      <dgm:prSet/>
      <dgm:spPr/>
      <dgm:t>
        <a:bodyPr/>
        <a:lstStyle/>
        <a:p>
          <a:r>
            <a:rPr lang="es-EC" b="1" dirty="0">
              <a:effectLst>
                <a:glow rad="139700">
                  <a:schemeClr val="accent3">
                    <a:satMod val="175000"/>
                    <a:alpha val="40000"/>
                  </a:schemeClr>
                </a:glow>
              </a:effectLst>
            </a:rPr>
            <a:t>Riesgos naturales que se tienen en entornos naturales hostiles selváticas</a:t>
          </a:r>
          <a:endParaRPr lang="es-EC" dirty="0">
            <a:effectLst>
              <a:glow rad="139700">
                <a:schemeClr val="accent3">
                  <a:satMod val="175000"/>
                  <a:alpha val="40000"/>
                </a:schemeClr>
              </a:glow>
            </a:effectLst>
          </a:endParaRPr>
        </a:p>
      </dgm:t>
    </dgm:pt>
    <dgm:pt modelId="{23D303B1-B1FA-4CE6-A3E4-2BC589C2105C}" type="sibTrans" cxnId="{98AEEE2A-EC49-48A2-A3BD-E5FC815879C8}">
      <dgm:prSet/>
      <dgm:spPr/>
      <dgm:t>
        <a:bodyPr/>
        <a:lstStyle/>
        <a:p>
          <a:endParaRPr lang="es-EC">
            <a:effectLst>
              <a:glow rad="139700">
                <a:schemeClr val="accent3">
                  <a:satMod val="175000"/>
                  <a:alpha val="40000"/>
                </a:schemeClr>
              </a:glow>
            </a:effectLst>
          </a:endParaRPr>
        </a:p>
      </dgm:t>
    </dgm:pt>
    <dgm:pt modelId="{AFBC0039-05F0-45F6-BD68-B20B9891250D}" type="parTrans" cxnId="{98AEEE2A-EC49-48A2-A3BD-E5FC815879C8}">
      <dgm:prSet/>
      <dgm:spPr/>
      <dgm:t>
        <a:bodyPr/>
        <a:lstStyle/>
        <a:p>
          <a:endParaRPr lang="es-EC">
            <a:effectLst>
              <a:glow rad="139700">
                <a:schemeClr val="accent3">
                  <a:satMod val="175000"/>
                  <a:alpha val="40000"/>
                </a:schemeClr>
              </a:glow>
            </a:effectLst>
          </a:endParaRPr>
        </a:p>
      </dgm:t>
    </dgm:pt>
    <dgm:pt modelId="{75620DA4-4DBF-4CED-A7D4-37B340EBC9E5}" type="pres">
      <dgm:prSet presAssocID="{2945C847-AEC5-4EA3-9E4F-7139B200D01A}" presName="Name0" presStyleCnt="0">
        <dgm:presLayoutVars>
          <dgm:chMax val="7"/>
          <dgm:resizeHandles val="exact"/>
        </dgm:presLayoutVars>
      </dgm:prSet>
      <dgm:spPr/>
    </dgm:pt>
    <dgm:pt modelId="{838E7AC4-60A0-4314-8994-5EEFADCEE195}" type="pres">
      <dgm:prSet presAssocID="{2945C847-AEC5-4EA3-9E4F-7139B200D01A}" presName="comp1" presStyleCnt="0"/>
      <dgm:spPr/>
    </dgm:pt>
    <dgm:pt modelId="{3229AFAA-7B26-45C8-A1E5-1EDD4291DD5D}" type="pres">
      <dgm:prSet presAssocID="{2945C847-AEC5-4EA3-9E4F-7139B200D01A}" presName="circle1" presStyleLbl="node1" presStyleIdx="0" presStyleCnt="5"/>
      <dgm:spPr/>
    </dgm:pt>
    <dgm:pt modelId="{E21106EB-971A-46AB-BAA6-0F4DA71D7989}" type="pres">
      <dgm:prSet presAssocID="{2945C847-AEC5-4EA3-9E4F-7139B200D01A}" presName="c1text" presStyleLbl="node1" presStyleIdx="0" presStyleCnt="5">
        <dgm:presLayoutVars>
          <dgm:bulletEnabled val="1"/>
        </dgm:presLayoutVars>
      </dgm:prSet>
      <dgm:spPr/>
    </dgm:pt>
    <dgm:pt modelId="{116FD093-4BAF-4584-8859-8EC879930E31}" type="pres">
      <dgm:prSet presAssocID="{2945C847-AEC5-4EA3-9E4F-7139B200D01A}" presName="comp2" presStyleCnt="0"/>
      <dgm:spPr/>
    </dgm:pt>
    <dgm:pt modelId="{815D2CDC-26FA-4494-A63A-BB60C104A748}" type="pres">
      <dgm:prSet presAssocID="{2945C847-AEC5-4EA3-9E4F-7139B200D01A}" presName="circle2" presStyleLbl="node1" presStyleIdx="1" presStyleCnt="5"/>
      <dgm:spPr/>
    </dgm:pt>
    <dgm:pt modelId="{63D06C83-605E-456B-BD36-83DA63CBF45E}" type="pres">
      <dgm:prSet presAssocID="{2945C847-AEC5-4EA3-9E4F-7139B200D01A}" presName="c2text" presStyleLbl="node1" presStyleIdx="1" presStyleCnt="5">
        <dgm:presLayoutVars>
          <dgm:bulletEnabled val="1"/>
        </dgm:presLayoutVars>
      </dgm:prSet>
      <dgm:spPr/>
    </dgm:pt>
    <dgm:pt modelId="{2EBA3A52-7072-47B8-A125-E15736BD14C2}" type="pres">
      <dgm:prSet presAssocID="{2945C847-AEC5-4EA3-9E4F-7139B200D01A}" presName="comp3" presStyleCnt="0"/>
      <dgm:spPr/>
    </dgm:pt>
    <dgm:pt modelId="{416D834C-D0E0-4F42-8ECD-A218B95028C2}" type="pres">
      <dgm:prSet presAssocID="{2945C847-AEC5-4EA3-9E4F-7139B200D01A}" presName="circle3" presStyleLbl="node1" presStyleIdx="2" presStyleCnt="5"/>
      <dgm:spPr/>
    </dgm:pt>
    <dgm:pt modelId="{91F22803-BE82-436F-B25B-257B12DB2702}" type="pres">
      <dgm:prSet presAssocID="{2945C847-AEC5-4EA3-9E4F-7139B200D01A}" presName="c3text" presStyleLbl="node1" presStyleIdx="2" presStyleCnt="5">
        <dgm:presLayoutVars>
          <dgm:bulletEnabled val="1"/>
        </dgm:presLayoutVars>
      </dgm:prSet>
      <dgm:spPr/>
    </dgm:pt>
    <dgm:pt modelId="{910BCF20-E391-409B-B60D-EE6B316F2970}" type="pres">
      <dgm:prSet presAssocID="{2945C847-AEC5-4EA3-9E4F-7139B200D01A}" presName="comp4" presStyleCnt="0"/>
      <dgm:spPr/>
    </dgm:pt>
    <dgm:pt modelId="{A790DBBE-0F19-4D55-9836-7C6C84820911}" type="pres">
      <dgm:prSet presAssocID="{2945C847-AEC5-4EA3-9E4F-7139B200D01A}" presName="circle4" presStyleLbl="node1" presStyleIdx="3" presStyleCnt="5"/>
      <dgm:spPr/>
    </dgm:pt>
    <dgm:pt modelId="{8B7174D2-399A-4656-A399-9C01741B565B}" type="pres">
      <dgm:prSet presAssocID="{2945C847-AEC5-4EA3-9E4F-7139B200D01A}" presName="c4text" presStyleLbl="node1" presStyleIdx="3" presStyleCnt="5">
        <dgm:presLayoutVars>
          <dgm:bulletEnabled val="1"/>
        </dgm:presLayoutVars>
      </dgm:prSet>
      <dgm:spPr/>
    </dgm:pt>
    <dgm:pt modelId="{6979AE79-B433-40ED-A318-9EFA60ED0C66}" type="pres">
      <dgm:prSet presAssocID="{2945C847-AEC5-4EA3-9E4F-7139B200D01A}" presName="comp5" presStyleCnt="0"/>
      <dgm:spPr/>
    </dgm:pt>
    <dgm:pt modelId="{6215FDFD-30E6-48B7-9990-96E5759C8A51}" type="pres">
      <dgm:prSet presAssocID="{2945C847-AEC5-4EA3-9E4F-7139B200D01A}" presName="circle5" presStyleLbl="node1" presStyleIdx="4" presStyleCnt="5" custLinFactNeighborX="3449" custLinFactNeighborY="2436"/>
      <dgm:spPr/>
    </dgm:pt>
    <dgm:pt modelId="{7101C76B-9B93-4FAC-8C08-381B3F6DD9E5}" type="pres">
      <dgm:prSet presAssocID="{2945C847-AEC5-4EA3-9E4F-7139B200D01A}" presName="c5text" presStyleLbl="node1" presStyleIdx="4" presStyleCnt="5">
        <dgm:presLayoutVars>
          <dgm:bulletEnabled val="1"/>
        </dgm:presLayoutVars>
      </dgm:prSet>
      <dgm:spPr/>
    </dgm:pt>
  </dgm:ptLst>
  <dgm:cxnLst>
    <dgm:cxn modelId="{BA5B3A05-5350-4327-8FA5-3CC8567783A0}" type="presOf" srcId="{FC293589-F1E5-48B1-A845-375C5B36F137}" destId="{A790DBBE-0F19-4D55-9836-7C6C84820911}" srcOrd="0" destOrd="0" presId="urn:microsoft.com/office/officeart/2005/8/layout/venn2"/>
    <dgm:cxn modelId="{13DFE81A-4F85-4E65-A631-10A3320A8EBD}" type="presOf" srcId="{00E28300-71B9-4443-9697-2A0455BC33F6}" destId="{815D2CDC-26FA-4494-A63A-BB60C104A748}" srcOrd="0" destOrd="0" presId="urn:microsoft.com/office/officeart/2005/8/layout/venn2"/>
    <dgm:cxn modelId="{C320D71F-4C68-4A68-BA65-AA407A45DB8F}" type="presOf" srcId="{D202784D-BA98-4B47-AA32-B99EFE6A90BF}" destId="{7101C76B-9B93-4FAC-8C08-381B3F6DD9E5}" srcOrd="1" destOrd="0" presId="urn:microsoft.com/office/officeart/2005/8/layout/venn2"/>
    <dgm:cxn modelId="{98AEEE2A-EC49-48A2-A3BD-E5FC815879C8}" srcId="{2945C847-AEC5-4EA3-9E4F-7139B200D01A}" destId="{D202784D-BA98-4B47-AA32-B99EFE6A90BF}" srcOrd="4" destOrd="0" parTransId="{AFBC0039-05F0-45F6-BD68-B20B9891250D}" sibTransId="{23D303B1-B1FA-4CE6-A3E4-2BC589C2105C}"/>
    <dgm:cxn modelId="{A621AB2E-7E79-42E2-9A96-19848C8DCC2D}" srcId="{2945C847-AEC5-4EA3-9E4F-7139B200D01A}" destId="{FC293589-F1E5-48B1-A845-375C5B36F137}" srcOrd="3" destOrd="0" parTransId="{C464060A-73E0-42AF-9C3B-DA5CF7D8284E}" sibTransId="{32933A8B-31AA-4486-980B-2F2034F22AF7}"/>
    <dgm:cxn modelId="{CC34125D-A9B7-458B-A33A-FD5A511453C8}" type="presOf" srcId="{00E28300-71B9-4443-9697-2A0455BC33F6}" destId="{63D06C83-605E-456B-BD36-83DA63CBF45E}" srcOrd="1" destOrd="0" presId="urn:microsoft.com/office/officeart/2005/8/layout/venn2"/>
    <dgm:cxn modelId="{25C51956-AF95-4190-9749-F8C58773D263}" type="presOf" srcId="{6AB4C944-CCC4-460E-9682-EDA186C726A1}" destId="{E21106EB-971A-46AB-BAA6-0F4DA71D7989}" srcOrd="1" destOrd="0" presId="urn:microsoft.com/office/officeart/2005/8/layout/venn2"/>
    <dgm:cxn modelId="{F3D24877-1953-4DD7-8FF0-184AA3A67431}" srcId="{2945C847-AEC5-4EA3-9E4F-7139B200D01A}" destId="{6AB4C944-CCC4-460E-9682-EDA186C726A1}" srcOrd="0" destOrd="0" parTransId="{BD46570E-AE37-4A2E-AB06-D3DDC2D335EA}" sibTransId="{080221B7-376F-4DD9-B968-4590BBD05705}"/>
    <dgm:cxn modelId="{E1C40587-D5DF-434B-99E5-C168D567EF6D}" type="presOf" srcId="{2945C847-AEC5-4EA3-9E4F-7139B200D01A}" destId="{75620DA4-4DBF-4CED-A7D4-37B340EBC9E5}" srcOrd="0" destOrd="0" presId="urn:microsoft.com/office/officeart/2005/8/layout/venn2"/>
    <dgm:cxn modelId="{CE70BA87-6EE5-42EB-81E1-634B2FF486B6}" type="presOf" srcId="{6AB4C944-CCC4-460E-9682-EDA186C726A1}" destId="{3229AFAA-7B26-45C8-A1E5-1EDD4291DD5D}" srcOrd="0" destOrd="0" presId="urn:microsoft.com/office/officeart/2005/8/layout/venn2"/>
    <dgm:cxn modelId="{D19A608F-0729-4A7B-8BEF-845270362FDC}" srcId="{2945C847-AEC5-4EA3-9E4F-7139B200D01A}" destId="{C79F243F-25B5-4831-A3F7-BBF4384AA56B}" srcOrd="2" destOrd="0" parTransId="{59C0B8A4-1E54-40F1-9E21-A106FFCF0092}" sibTransId="{209BA420-9F06-4E57-93F7-14A80B7ED135}"/>
    <dgm:cxn modelId="{0EFF68AA-3213-4849-A675-B239053C3CF6}" type="presOf" srcId="{C79F243F-25B5-4831-A3F7-BBF4384AA56B}" destId="{416D834C-D0E0-4F42-8ECD-A218B95028C2}" srcOrd="0" destOrd="0" presId="urn:microsoft.com/office/officeart/2005/8/layout/venn2"/>
    <dgm:cxn modelId="{919120BD-B6DE-4C70-9E92-1C56D289A89A}" type="presOf" srcId="{D202784D-BA98-4B47-AA32-B99EFE6A90BF}" destId="{6215FDFD-30E6-48B7-9990-96E5759C8A51}" srcOrd="0" destOrd="0" presId="urn:microsoft.com/office/officeart/2005/8/layout/venn2"/>
    <dgm:cxn modelId="{31D5A3C6-5304-423C-A9EF-E560EDB81365}" srcId="{2945C847-AEC5-4EA3-9E4F-7139B200D01A}" destId="{00E28300-71B9-4443-9697-2A0455BC33F6}" srcOrd="1" destOrd="0" parTransId="{8611EAA2-D9BE-4568-BDE9-35D531F0B190}" sibTransId="{4E8FC165-73D6-4009-92AE-FF88BCDDCCC7}"/>
    <dgm:cxn modelId="{4933FAD6-E1FE-4091-9767-81D1D5F4909D}" type="presOf" srcId="{C79F243F-25B5-4831-A3F7-BBF4384AA56B}" destId="{91F22803-BE82-436F-B25B-257B12DB2702}" srcOrd="1" destOrd="0" presId="urn:microsoft.com/office/officeart/2005/8/layout/venn2"/>
    <dgm:cxn modelId="{ED616BF9-BE7D-410E-8A5B-3C4CA5B56DB1}" type="presOf" srcId="{FC293589-F1E5-48B1-A845-375C5B36F137}" destId="{8B7174D2-399A-4656-A399-9C01741B565B}" srcOrd="1" destOrd="0" presId="urn:microsoft.com/office/officeart/2005/8/layout/venn2"/>
    <dgm:cxn modelId="{8E98C9B7-0DC5-4F4E-A44D-0DEF52164560}" type="presParOf" srcId="{75620DA4-4DBF-4CED-A7D4-37B340EBC9E5}" destId="{838E7AC4-60A0-4314-8994-5EEFADCEE195}" srcOrd="0" destOrd="0" presId="urn:microsoft.com/office/officeart/2005/8/layout/venn2"/>
    <dgm:cxn modelId="{CB54F315-65DA-44D5-86CE-779DABE953AA}" type="presParOf" srcId="{838E7AC4-60A0-4314-8994-5EEFADCEE195}" destId="{3229AFAA-7B26-45C8-A1E5-1EDD4291DD5D}" srcOrd="0" destOrd="0" presId="urn:microsoft.com/office/officeart/2005/8/layout/venn2"/>
    <dgm:cxn modelId="{8E613185-1749-4262-B405-3A87A8A8407D}" type="presParOf" srcId="{838E7AC4-60A0-4314-8994-5EEFADCEE195}" destId="{E21106EB-971A-46AB-BAA6-0F4DA71D7989}" srcOrd="1" destOrd="0" presId="urn:microsoft.com/office/officeart/2005/8/layout/venn2"/>
    <dgm:cxn modelId="{0F8940F8-0CD9-4256-A66F-4F7268F440BA}" type="presParOf" srcId="{75620DA4-4DBF-4CED-A7D4-37B340EBC9E5}" destId="{116FD093-4BAF-4584-8859-8EC879930E31}" srcOrd="1" destOrd="0" presId="urn:microsoft.com/office/officeart/2005/8/layout/venn2"/>
    <dgm:cxn modelId="{0AFC7CBB-243C-461C-BAE4-F998295A6AAA}" type="presParOf" srcId="{116FD093-4BAF-4584-8859-8EC879930E31}" destId="{815D2CDC-26FA-4494-A63A-BB60C104A748}" srcOrd="0" destOrd="0" presId="urn:microsoft.com/office/officeart/2005/8/layout/venn2"/>
    <dgm:cxn modelId="{1F402E83-3B53-4B2C-A02E-B865B71C342E}" type="presParOf" srcId="{116FD093-4BAF-4584-8859-8EC879930E31}" destId="{63D06C83-605E-456B-BD36-83DA63CBF45E}" srcOrd="1" destOrd="0" presId="urn:microsoft.com/office/officeart/2005/8/layout/venn2"/>
    <dgm:cxn modelId="{9D89AB90-7D11-4BEA-A637-73150226C058}" type="presParOf" srcId="{75620DA4-4DBF-4CED-A7D4-37B340EBC9E5}" destId="{2EBA3A52-7072-47B8-A125-E15736BD14C2}" srcOrd="2" destOrd="0" presId="urn:microsoft.com/office/officeart/2005/8/layout/venn2"/>
    <dgm:cxn modelId="{B2C50113-32D7-4629-B462-0A496306B24F}" type="presParOf" srcId="{2EBA3A52-7072-47B8-A125-E15736BD14C2}" destId="{416D834C-D0E0-4F42-8ECD-A218B95028C2}" srcOrd="0" destOrd="0" presId="urn:microsoft.com/office/officeart/2005/8/layout/venn2"/>
    <dgm:cxn modelId="{C85B7513-BCF4-4863-B20A-F09D8602D949}" type="presParOf" srcId="{2EBA3A52-7072-47B8-A125-E15736BD14C2}" destId="{91F22803-BE82-436F-B25B-257B12DB2702}" srcOrd="1" destOrd="0" presId="urn:microsoft.com/office/officeart/2005/8/layout/venn2"/>
    <dgm:cxn modelId="{0A398D84-3559-462E-8E48-7537BAE7E48D}" type="presParOf" srcId="{75620DA4-4DBF-4CED-A7D4-37B340EBC9E5}" destId="{910BCF20-E391-409B-B60D-EE6B316F2970}" srcOrd="3" destOrd="0" presId="urn:microsoft.com/office/officeart/2005/8/layout/venn2"/>
    <dgm:cxn modelId="{38D84EFF-FFE6-4076-92AF-0E4B38C13F07}" type="presParOf" srcId="{910BCF20-E391-409B-B60D-EE6B316F2970}" destId="{A790DBBE-0F19-4D55-9836-7C6C84820911}" srcOrd="0" destOrd="0" presId="urn:microsoft.com/office/officeart/2005/8/layout/venn2"/>
    <dgm:cxn modelId="{10722831-1D56-4BF2-A4FF-648166A67E1F}" type="presParOf" srcId="{910BCF20-E391-409B-B60D-EE6B316F2970}" destId="{8B7174D2-399A-4656-A399-9C01741B565B}" srcOrd="1" destOrd="0" presId="urn:microsoft.com/office/officeart/2005/8/layout/venn2"/>
    <dgm:cxn modelId="{846B1D4D-972E-4578-A98A-11334318BFC0}" type="presParOf" srcId="{75620DA4-4DBF-4CED-A7D4-37B340EBC9E5}" destId="{6979AE79-B433-40ED-A318-9EFA60ED0C66}" srcOrd="4" destOrd="0" presId="urn:microsoft.com/office/officeart/2005/8/layout/venn2"/>
    <dgm:cxn modelId="{65F97D2D-37E5-46F9-9FC8-D2F13D0CDF6E}" type="presParOf" srcId="{6979AE79-B433-40ED-A318-9EFA60ED0C66}" destId="{6215FDFD-30E6-48B7-9990-96E5759C8A51}" srcOrd="0" destOrd="0" presId="urn:microsoft.com/office/officeart/2005/8/layout/venn2"/>
    <dgm:cxn modelId="{29168C34-97E1-495E-B535-3DC49758DA2D}" type="presParOf" srcId="{6979AE79-B433-40ED-A318-9EFA60ED0C66}" destId="{7101C76B-9B93-4FAC-8C08-381B3F6DD9E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2AF4-2164-4883-98CB-08BE5777F26D}">
      <dsp:nvSpPr>
        <dsp:cNvPr id="0" name=""/>
        <dsp:cNvSpPr/>
      </dsp:nvSpPr>
      <dsp:spPr>
        <a:xfrm>
          <a:off x="1017905" y="0"/>
          <a:ext cx="3466465" cy="34664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63500">
                  <a:schemeClr val="accent2">
                    <a:satMod val="175000"/>
                    <a:alpha val="40000"/>
                  </a:schemeClr>
                </a:glow>
              </a:effectLst>
            </a:rPr>
            <a:t>Simulación </a:t>
          </a:r>
          <a:endParaRPr lang="es-EC" sz="700" kern="1200">
            <a:effectLst>
              <a:glow rad="63500">
                <a:schemeClr val="accent2">
                  <a:satMod val="175000"/>
                  <a:alpha val="40000"/>
                </a:schemeClr>
              </a:glow>
            </a:effectLst>
          </a:endParaRPr>
        </a:p>
      </dsp:txBody>
      <dsp:txXfrm>
        <a:off x="2101175" y="173323"/>
        <a:ext cx="1299924" cy="346646"/>
      </dsp:txXfrm>
    </dsp:sp>
    <dsp:sp modelId="{5E7BF17C-A22D-402E-9811-E4E16FA2585E}">
      <dsp:nvSpPr>
        <dsp:cNvPr id="0" name=""/>
        <dsp:cNvSpPr/>
      </dsp:nvSpPr>
      <dsp:spPr>
        <a:xfrm>
          <a:off x="1277889" y="519969"/>
          <a:ext cx="2946495" cy="294649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63500">
                  <a:schemeClr val="accent2">
                    <a:satMod val="175000"/>
                    <a:alpha val="40000"/>
                  </a:schemeClr>
                </a:glow>
              </a:effectLst>
            </a:rPr>
            <a:t>Simulación de computadora</a:t>
          </a:r>
          <a:endParaRPr lang="es-EC" sz="700" kern="1200">
            <a:effectLst>
              <a:glow rad="63500">
                <a:schemeClr val="accent2">
                  <a:satMod val="175000"/>
                  <a:alpha val="40000"/>
                </a:schemeClr>
              </a:glow>
            </a:effectLst>
          </a:endParaRPr>
        </a:p>
      </dsp:txBody>
      <dsp:txXfrm>
        <a:off x="2115799" y="689393"/>
        <a:ext cx="1270676" cy="338846"/>
      </dsp:txXfrm>
    </dsp:sp>
    <dsp:sp modelId="{25DD2E98-B61E-4B61-966B-4FA3BF1ECC2F}">
      <dsp:nvSpPr>
        <dsp:cNvPr id="0" name=""/>
        <dsp:cNvSpPr/>
      </dsp:nvSpPr>
      <dsp:spPr>
        <a:xfrm>
          <a:off x="1537874" y="1039939"/>
          <a:ext cx="2426525" cy="24265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63500">
                  <a:schemeClr val="accent2">
                    <a:satMod val="175000"/>
                    <a:alpha val="40000"/>
                  </a:schemeClr>
                </a:glow>
              </a:effectLst>
            </a:rPr>
            <a:t>Entornos virtuales </a:t>
          </a:r>
          <a:endParaRPr lang="es-EC" sz="700" kern="1200">
            <a:effectLst>
              <a:glow rad="63500">
                <a:schemeClr val="accent2">
                  <a:satMod val="175000"/>
                  <a:alpha val="40000"/>
                </a:schemeClr>
              </a:glow>
            </a:effectLst>
          </a:endParaRPr>
        </a:p>
      </dsp:txBody>
      <dsp:txXfrm>
        <a:off x="2123274" y="1207369"/>
        <a:ext cx="1255726" cy="334860"/>
      </dsp:txXfrm>
    </dsp:sp>
    <dsp:sp modelId="{4F794692-1A44-4EDB-86CA-EA6A8FD640D0}">
      <dsp:nvSpPr>
        <dsp:cNvPr id="0" name=""/>
        <dsp:cNvSpPr/>
      </dsp:nvSpPr>
      <dsp:spPr>
        <a:xfrm>
          <a:off x="1797859" y="1559909"/>
          <a:ext cx="1906555" cy="19065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63500">
                  <a:schemeClr val="accent2">
                    <a:satMod val="175000"/>
                    <a:alpha val="40000"/>
                  </a:schemeClr>
                </a:glow>
              </a:effectLst>
            </a:rPr>
            <a:t>Entornos Tridimensionales</a:t>
          </a:r>
          <a:endParaRPr lang="es-EC" sz="700" kern="1200">
            <a:effectLst>
              <a:glow rad="63500">
                <a:schemeClr val="accent2">
                  <a:satMod val="175000"/>
                  <a:alpha val="40000"/>
                </a:schemeClr>
              </a:glow>
            </a:effectLst>
          </a:endParaRPr>
        </a:p>
      </dsp:txBody>
      <dsp:txXfrm>
        <a:off x="2236367" y="1731499"/>
        <a:ext cx="1029540" cy="343180"/>
      </dsp:txXfrm>
    </dsp:sp>
    <dsp:sp modelId="{C8C487D7-603B-4C85-9EB2-65037B012E3B}">
      <dsp:nvSpPr>
        <dsp:cNvPr id="0" name=""/>
        <dsp:cNvSpPr/>
      </dsp:nvSpPr>
      <dsp:spPr>
        <a:xfrm>
          <a:off x="2057844" y="2079878"/>
          <a:ext cx="1386586" cy="13865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63500">
                  <a:schemeClr val="accent2">
                    <a:satMod val="175000"/>
                    <a:alpha val="40000"/>
                  </a:schemeClr>
                </a:glow>
              </a:effectLst>
            </a:rPr>
            <a:t>Simulaciones militares</a:t>
          </a:r>
          <a:endParaRPr lang="es-EC" sz="700" kern="1200">
            <a:effectLst>
              <a:glow rad="63500">
                <a:schemeClr val="accent2">
                  <a:satMod val="175000"/>
                  <a:alpha val="40000"/>
                </a:schemeClr>
              </a:glow>
            </a:effectLst>
          </a:endParaRPr>
        </a:p>
      </dsp:txBody>
      <dsp:txXfrm>
        <a:off x="2300497" y="2253202"/>
        <a:ext cx="901280" cy="346646"/>
      </dsp:txXfrm>
    </dsp:sp>
    <dsp:sp modelId="{7F70F276-10FC-4CB4-AF48-93DF6365CA5B}">
      <dsp:nvSpPr>
        <dsp:cNvPr id="0" name=""/>
        <dsp:cNvSpPr/>
      </dsp:nvSpPr>
      <dsp:spPr>
        <a:xfrm>
          <a:off x="2317829" y="2599848"/>
          <a:ext cx="866616" cy="86661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dirty="0">
              <a:effectLst>
                <a:glow rad="63500">
                  <a:schemeClr val="accent2">
                    <a:satMod val="175000"/>
                    <a:alpha val="40000"/>
                  </a:schemeClr>
                </a:glow>
              </a:effectLst>
            </a:rPr>
            <a:t>Software de modelado 3D	</a:t>
          </a:r>
          <a:endParaRPr lang="es-EC" sz="500" kern="1200" dirty="0">
            <a:effectLst>
              <a:glow rad="63500">
                <a:schemeClr val="accent2">
                  <a:satMod val="175000"/>
                  <a:alpha val="40000"/>
                </a:schemeClr>
              </a:glow>
            </a:effectLst>
          </a:endParaRPr>
        </a:p>
      </dsp:txBody>
      <dsp:txXfrm>
        <a:off x="2444742" y="2816502"/>
        <a:ext cx="612790" cy="43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9AFAA-7B26-45C8-A1E5-1EDD4291DD5D}">
      <dsp:nvSpPr>
        <dsp:cNvPr id="0" name=""/>
        <dsp:cNvSpPr/>
      </dsp:nvSpPr>
      <dsp:spPr>
        <a:xfrm>
          <a:off x="1145636" y="0"/>
          <a:ext cx="3386868" cy="338686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139700">
                  <a:schemeClr val="accent3">
                    <a:satMod val="175000"/>
                    <a:alpha val="40000"/>
                  </a:schemeClr>
                </a:glow>
              </a:effectLst>
            </a:rPr>
            <a:t>Entrenamiento militar</a:t>
          </a:r>
          <a:endParaRPr lang="es-EC" sz="700" kern="1200">
            <a:effectLst>
              <a:glow rad="139700">
                <a:schemeClr val="accent3">
                  <a:satMod val="175000"/>
                  <a:alpha val="40000"/>
                </a:schemeClr>
              </a:glow>
            </a:effectLst>
          </a:endParaRPr>
        </a:p>
      </dsp:txBody>
      <dsp:txXfrm>
        <a:off x="2204032" y="169343"/>
        <a:ext cx="1270075" cy="338686"/>
      </dsp:txXfrm>
    </dsp:sp>
    <dsp:sp modelId="{815D2CDC-26FA-4494-A63A-BB60C104A748}">
      <dsp:nvSpPr>
        <dsp:cNvPr id="0" name=""/>
        <dsp:cNvSpPr/>
      </dsp:nvSpPr>
      <dsp:spPr>
        <a:xfrm>
          <a:off x="1399651" y="508030"/>
          <a:ext cx="2878837" cy="287883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139700">
                  <a:schemeClr val="accent3">
                    <a:satMod val="175000"/>
                    <a:alpha val="40000"/>
                  </a:schemeClr>
                </a:glow>
              </a:effectLst>
            </a:rPr>
            <a:t>Entrenamiento militar Selvático</a:t>
          </a:r>
          <a:endParaRPr lang="es-EC" sz="700" kern="1200">
            <a:effectLst>
              <a:glow rad="139700">
                <a:schemeClr val="accent3">
                  <a:satMod val="175000"/>
                  <a:alpha val="40000"/>
                </a:schemeClr>
              </a:glow>
            </a:effectLst>
          </a:endParaRPr>
        </a:p>
      </dsp:txBody>
      <dsp:txXfrm>
        <a:off x="2218321" y="673563"/>
        <a:ext cx="1241498" cy="331066"/>
      </dsp:txXfrm>
    </dsp:sp>
    <dsp:sp modelId="{416D834C-D0E0-4F42-8ECD-A218B95028C2}">
      <dsp:nvSpPr>
        <dsp:cNvPr id="0" name=""/>
        <dsp:cNvSpPr/>
      </dsp:nvSpPr>
      <dsp:spPr>
        <a:xfrm>
          <a:off x="1653666" y="1016060"/>
          <a:ext cx="2370807" cy="23708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139700">
                  <a:schemeClr val="accent3">
                    <a:satMod val="175000"/>
                    <a:alpha val="40000"/>
                  </a:schemeClr>
                </a:glow>
              </a:effectLst>
            </a:rPr>
            <a:t>Entornos hostiles </a:t>
          </a:r>
          <a:endParaRPr lang="es-EC" sz="700" kern="1200">
            <a:effectLst>
              <a:glow rad="139700">
                <a:schemeClr val="accent3">
                  <a:satMod val="175000"/>
                  <a:alpha val="40000"/>
                </a:schemeClr>
              </a:glow>
            </a:effectLst>
          </a:endParaRPr>
        </a:p>
      </dsp:txBody>
      <dsp:txXfrm>
        <a:off x="2225624" y="1179646"/>
        <a:ext cx="1226892" cy="327171"/>
      </dsp:txXfrm>
    </dsp:sp>
    <dsp:sp modelId="{A790DBBE-0F19-4D55-9836-7C6C84820911}">
      <dsp:nvSpPr>
        <dsp:cNvPr id="0" name=""/>
        <dsp:cNvSpPr/>
      </dsp:nvSpPr>
      <dsp:spPr>
        <a:xfrm>
          <a:off x="1907681" y="1524090"/>
          <a:ext cx="1862777" cy="18627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Font typeface="Courier New" panose="02070309020205020404" pitchFamily="49" charset="0"/>
            <a:buNone/>
          </a:pPr>
          <a:r>
            <a:rPr lang="es-EC" sz="700" b="1" kern="1200">
              <a:effectLst>
                <a:glow rad="139700">
                  <a:schemeClr val="accent3">
                    <a:satMod val="175000"/>
                    <a:alpha val="40000"/>
                  </a:schemeClr>
                </a:glow>
              </a:effectLst>
            </a:rPr>
            <a:t>Entornos hostiles en la amazonia</a:t>
          </a:r>
          <a:endParaRPr lang="es-EC" sz="700" kern="1200">
            <a:effectLst>
              <a:glow rad="139700">
                <a:schemeClr val="accent3">
                  <a:satMod val="175000"/>
                  <a:alpha val="40000"/>
                </a:schemeClr>
              </a:glow>
            </a:effectLst>
          </a:endParaRPr>
        </a:p>
      </dsp:txBody>
      <dsp:txXfrm>
        <a:off x="2336120" y="1691740"/>
        <a:ext cx="1005899" cy="335299"/>
      </dsp:txXfrm>
    </dsp:sp>
    <dsp:sp modelId="{6215FDFD-30E6-48B7-9990-96E5759C8A51}">
      <dsp:nvSpPr>
        <dsp:cNvPr id="0" name=""/>
        <dsp:cNvSpPr/>
      </dsp:nvSpPr>
      <dsp:spPr>
        <a:xfrm>
          <a:off x="2208422" y="2032120"/>
          <a:ext cx="1354747" cy="135474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s-EC" sz="700" b="1" kern="1200" dirty="0">
              <a:effectLst>
                <a:glow rad="139700">
                  <a:schemeClr val="accent3">
                    <a:satMod val="175000"/>
                    <a:alpha val="40000"/>
                  </a:schemeClr>
                </a:glow>
              </a:effectLst>
            </a:rPr>
            <a:t>Riesgos naturales que se tienen en entornos naturales hostiles selváticas</a:t>
          </a:r>
          <a:endParaRPr lang="es-EC" sz="700" kern="1200" dirty="0">
            <a:effectLst>
              <a:glow rad="139700">
                <a:schemeClr val="accent3">
                  <a:satMod val="175000"/>
                  <a:alpha val="40000"/>
                </a:schemeClr>
              </a:glow>
            </a:effectLst>
          </a:endParaRPr>
        </a:p>
      </dsp:txBody>
      <dsp:txXfrm>
        <a:off x="2406820" y="2370807"/>
        <a:ext cx="957950" cy="67737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10834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71529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24899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752850" y="171975"/>
            <a:ext cx="493395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500">
                <a:solidFill>
                  <a:schemeClr val="accent2"/>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 name="Google Shape;1256;p43">
            <a:extLst>
              <a:ext uri="{FF2B5EF4-FFF2-40B4-BE49-F238E27FC236}">
                <a16:creationId xmlns:a16="http://schemas.microsoft.com/office/drawing/2014/main" id="{D7BB53B0-5B33-ACF9-0C5B-F3D7734820FF}"/>
              </a:ext>
            </a:extLst>
          </p:cNvPr>
          <p:cNvSpPr/>
          <p:nvPr userDrawn="1"/>
        </p:nvSpPr>
        <p:spPr>
          <a:xfrm>
            <a:off x="1" y="0"/>
            <a:ext cx="2012949" cy="5143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58;p43">
            <a:extLst>
              <a:ext uri="{FF2B5EF4-FFF2-40B4-BE49-F238E27FC236}">
                <a16:creationId xmlns:a16="http://schemas.microsoft.com/office/drawing/2014/main" id="{BB5E82F0-FB97-22E7-CD3F-6E7C5921DB1B}"/>
              </a:ext>
            </a:extLst>
          </p:cNvPr>
          <p:cNvSpPr txBox="1"/>
          <p:nvPr userDrawn="1"/>
        </p:nvSpPr>
        <p:spPr>
          <a:xfrm>
            <a:off x="271626" y="48584"/>
            <a:ext cx="1866051" cy="5056817"/>
          </a:xfrm>
          <a:prstGeom prst="rect">
            <a:avLst/>
          </a:prstGeom>
          <a:noFill/>
          <a:ln>
            <a:noFill/>
          </a:ln>
        </p:spPr>
        <p:txBody>
          <a:bodyPr spcFirstLastPara="1" wrap="square" lIns="91425" tIns="91425" rIns="91425" bIns="91425" anchor="t" anchorCtr="0">
            <a:noAutofit/>
          </a:bodyPr>
          <a:lstStyle/>
          <a:p>
            <a:pPr marL="12700" lvl="0" indent="0" algn="l" rtl="0">
              <a:spcBef>
                <a:spcPts val="0"/>
              </a:spcBef>
              <a:spcAft>
                <a:spcPts val="0"/>
              </a:spcAft>
              <a:buNone/>
            </a:pPr>
            <a:r>
              <a:rPr lang="en" sz="1100" i="1" dirty="0">
                <a:solidFill>
                  <a:srgbClr val="FFFFFF"/>
                </a:solidFill>
                <a:latin typeface="Roboto"/>
                <a:ea typeface="Roboto"/>
                <a:cs typeface="Roboto"/>
                <a:sym typeface="Roboto"/>
              </a:rPr>
              <a:t>ANTECEDENTES</a:t>
            </a:r>
            <a:br>
              <a:rPr lang="en" sz="1100" i="1" dirty="0">
                <a:solidFill>
                  <a:srgbClr val="FFFFFF"/>
                </a:solidFill>
                <a:latin typeface="Roboto"/>
                <a:ea typeface="Roboto"/>
                <a:cs typeface="Roboto"/>
                <a:sym typeface="Roboto"/>
              </a:rPr>
            </a:br>
            <a:endParaRPr lang="en" sz="1100" i="1" dirty="0">
              <a:solidFill>
                <a:srgbClr val="FFFFFF"/>
              </a:solidFill>
              <a:latin typeface="Roboto"/>
              <a:ea typeface="Roboto"/>
              <a:cs typeface="Roboto"/>
              <a:sym typeface="Roboto"/>
            </a:endParaRPr>
          </a:p>
          <a:p>
            <a:pPr marL="12700" lvl="0" indent="0" algn="l" rtl="0">
              <a:spcBef>
                <a:spcPts val="0"/>
              </a:spcBef>
              <a:spcAft>
                <a:spcPts val="0"/>
              </a:spcAft>
              <a:buNone/>
            </a:pPr>
            <a:r>
              <a:rPr lang="en" sz="1100" i="1" dirty="0">
                <a:solidFill>
                  <a:srgbClr val="FFFFFF"/>
                </a:solidFill>
                <a:latin typeface="Roboto"/>
                <a:ea typeface="Roboto"/>
                <a:sym typeface="Roboto"/>
              </a:rPr>
              <a:t>PLANTEAMIENTO DEL PROBLEMA</a:t>
            </a:r>
          </a:p>
          <a:p>
            <a:pPr marL="12700" lvl="0" indent="0" algn="l" rtl="0">
              <a:spcBef>
                <a:spcPts val="0"/>
              </a:spcBef>
              <a:spcAft>
                <a:spcPts val="0"/>
              </a:spcAft>
              <a:buNone/>
            </a:pPr>
            <a:endParaRPr lang="en" sz="1100" i="1" dirty="0">
              <a:solidFill>
                <a:srgbClr val="FFFFFF"/>
              </a:solidFill>
              <a:latin typeface="Roboto"/>
              <a:ea typeface="Roboto"/>
              <a:sym typeface="Roboto"/>
            </a:endParaRPr>
          </a:p>
          <a:p>
            <a:pPr marL="12700" lvl="0" indent="0" algn="l" rtl="0">
              <a:spcBef>
                <a:spcPts val="0"/>
              </a:spcBef>
              <a:spcAft>
                <a:spcPts val="0"/>
              </a:spcAft>
              <a:buNone/>
            </a:pPr>
            <a:r>
              <a:rPr lang="en" sz="1100" i="1" dirty="0">
                <a:solidFill>
                  <a:srgbClr val="FFFFFF"/>
                </a:solidFill>
                <a:latin typeface="Roboto"/>
                <a:ea typeface="Roboto"/>
                <a:sym typeface="Roboto"/>
              </a:rPr>
              <a:t>OBJETIVOS</a:t>
            </a:r>
          </a:p>
          <a:p>
            <a:pPr marL="12700" lvl="0" indent="0" algn="l" rtl="0">
              <a:spcBef>
                <a:spcPts val="0"/>
              </a:spcBef>
              <a:spcAft>
                <a:spcPts val="0"/>
              </a:spcAft>
              <a:buNone/>
            </a:pPr>
            <a:endParaRPr lang="en" sz="1100" i="1" dirty="0">
              <a:solidFill>
                <a:srgbClr val="FFFFFF"/>
              </a:solidFill>
              <a:latin typeface="Roboto"/>
              <a:ea typeface="Roboto"/>
              <a:sym typeface="Roboto"/>
            </a:endParaRPr>
          </a:p>
          <a:p>
            <a:pPr marL="12700" lvl="0" indent="0" algn="l" rtl="0">
              <a:spcBef>
                <a:spcPts val="0"/>
              </a:spcBef>
              <a:spcAft>
                <a:spcPts val="0"/>
              </a:spcAft>
              <a:buNone/>
            </a:pPr>
            <a:r>
              <a:rPr lang="en" sz="1100" i="1" dirty="0">
                <a:solidFill>
                  <a:srgbClr val="FFFFFF"/>
                </a:solidFill>
                <a:latin typeface="Roboto"/>
                <a:ea typeface="Roboto"/>
                <a:sym typeface="Roboto"/>
              </a:rPr>
              <a:t>ESTADO DEL ARTE</a:t>
            </a:r>
          </a:p>
          <a:p>
            <a:pPr marL="12700" lvl="0" indent="0" algn="l" rtl="0">
              <a:spcBef>
                <a:spcPts val="0"/>
              </a:spcBef>
              <a:spcAft>
                <a:spcPts val="0"/>
              </a:spcAft>
              <a:buNone/>
            </a:pPr>
            <a:endParaRPr lang="en" sz="1100" i="1" dirty="0">
              <a:solidFill>
                <a:srgbClr val="FFFFFF"/>
              </a:solidFill>
              <a:latin typeface="Roboto"/>
              <a:ea typeface="Roboto"/>
              <a:sym typeface="Roboto"/>
            </a:endParaRPr>
          </a:p>
          <a:p>
            <a:pPr marL="12700" lvl="0" indent="0" algn="l" rtl="0">
              <a:spcBef>
                <a:spcPts val="0"/>
              </a:spcBef>
              <a:spcAft>
                <a:spcPts val="0"/>
              </a:spcAft>
              <a:buNone/>
            </a:pPr>
            <a:r>
              <a:rPr lang="en" sz="1100" i="1" dirty="0">
                <a:solidFill>
                  <a:srgbClr val="FFFFFF"/>
                </a:solidFill>
                <a:latin typeface="Roboto"/>
                <a:ea typeface="Roboto"/>
                <a:sym typeface="Roboto"/>
              </a:rPr>
              <a:t>MARCO TEÓRICO</a:t>
            </a:r>
          </a:p>
          <a:p>
            <a:pPr marL="12700" lvl="0" indent="0" algn="l" rtl="0">
              <a:spcBef>
                <a:spcPts val="0"/>
              </a:spcBef>
              <a:spcAft>
                <a:spcPts val="0"/>
              </a:spcAft>
              <a:buNone/>
            </a:pPr>
            <a:endParaRPr lang="en" sz="1100" i="1" dirty="0">
              <a:solidFill>
                <a:srgbClr val="FFFFFF"/>
              </a:solidFill>
              <a:latin typeface="Roboto"/>
              <a:ea typeface="Roboto"/>
              <a:sym typeface="Roboto"/>
            </a:endParaRPr>
          </a:p>
          <a:p>
            <a:pPr marL="12700" lvl="0" indent="0" algn="l" rtl="0">
              <a:spcBef>
                <a:spcPts val="0"/>
              </a:spcBef>
              <a:spcAft>
                <a:spcPts val="0"/>
              </a:spcAft>
              <a:buNone/>
            </a:pPr>
            <a:r>
              <a:rPr lang="en" sz="1100" i="1" dirty="0">
                <a:solidFill>
                  <a:srgbClr val="FFFFFF"/>
                </a:solidFill>
                <a:latin typeface="Roboto"/>
                <a:ea typeface="Roboto"/>
                <a:sym typeface="Roboto"/>
              </a:rPr>
              <a:t>METODOLOGÍA DE TRABAJO</a:t>
            </a:r>
            <a:br>
              <a:rPr lang="en" sz="1100" i="1" dirty="0">
                <a:solidFill>
                  <a:srgbClr val="FFFFFF"/>
                </a:solidFill>
                <a:latin typeface="Roboto"/>
                <a:ea typeface="Roboto"/>
                <a:sym typeface="Roboto"/>
              </a:rPr>
            </a:br>
            <a:br>
              <a:rPr lang="en" sz="1100" i="1" dirty="0">
                <a:solidFill>
                  <a:srgbClr val="FFFFFF"/>
                </a:solidFill>
                <a:latin typeface="Roboto"/>
                <a:ea typeface="Roboto"/>
                <a:sym typeface="Roboto"/>
              </a:rPr>
            </a:br>
            <a:r>
              <a:rPr lang="en" sz="1100" i="1" dirty="0">
                <a:solidFill>
                  <a:srgbClr val="FFFFFF"/>
                </a:solidFill>
                <a:latin typeface="Roboto"/>
                <a:ea typeface="Roboto"/>
                <a:sym typeface="Roboto"/>
              </a:rPr>
              <a:t>SOLUCIÓN PROPUESTA</a:t>
            </a:r>
            <a:br>
              <a:rPr lang="en" sz="1100" i="1" dirty="0">
                <a:solidFill>
                  <a:srgbClr val="FFFFFF"/>
                </a:solidFill>
                <a:latin typeface="Roboto"/>
                <a:ea typeface="Roboto"/>
                <a:sym typeface="Roboto"/>
              </a:rPr>
            </a:br>
            <a:br>
              <a:rPr lang="en" sz="1100" i="1" dirty="0">
                <a:solidFill>
                  <a:srgbClr val="FFFFFF"/>
                </a:solidFill>
                <a:latin typeface="Roboto"/>
                <a:ea typeface="Roboto"/>
                <a:sym typeface="Roboto"/>
              </a:rPr>
            </a:br>
            <a:r>
              <a:rPr lang="en" sz="1100" i="1" dirty="0">
                <a:solidFill>
                  <a:srgbClr val="FFFFFF"/>
                </a:solidFill>
                <a:latin typeface="Roboto"/>
                <a:ea typeface="Roboto"/>
                <a:sym typeface="Roboto"/>
              </a:rPr>
              <a:t>DESARROLLO DE LA SOLUCIÓN</a:t>
            </a:r>
            <a:br>
              <a:rPr lang="en" sz="1100" i="1" dirty="0">
                <a:solidFill>
                  <a:srgbClr val="FFFFFF"/>
                </a:solidFill>
                <a:latin typeface="Roboto"/>
                <a:ea typeface="Roboto"/>
                <a:sym typeface="Roboto"/>
              </a:rPr>
            </a:br>
            <a:br>
              <a:rPr lang="en" sz="1100" i="1" dirty="0">
                <a:solidFill>
                  <a:srgbClr val="FFFFFF"/>
                </a:solidFill>
                <a:latin typeface="Roboto"/>
                <a:ea typeface="Roboto"/>
                <a:sym typeface="Roboto"/>
              </a:rPr>
            </a:br>
            <a:r>
              <a:rPr lang="en" sz="1100" i="1" dirty="0">
                <a:solidFill>
                  <a:srgbClr val="FFFFFF"/>
                </a:solidFill>
                <a:latin typeface="Roboto"/>
                <a:ea typeface="Roboto"/>
                <a:sym typeface="Roboto"/>
              </a:rPr>
              <a:t>VALIDACIÓN DE LA SOLUCIÓN</a:t>
            </a:r>
            <a:br>
              <a:rPr lang="en" sz="1100" i="1" dirty="0">
                <a:solidFill>
                  <a:srgbClr val="FFFFFF"/>
                </a:solidFill>
                <a:latin typeface="Roboto"/>
                <a:ea typeface="Roboto"/>
                <a:sym typeface="Roboto"/>
              </a:rPr>
            </a:br>
            <a:br>
              <a:rPr lang="en" sz="1100" i="1" dirty="0">
                <a:solidFill>
                  <a:srgbClr val="FFFFFF"/>
                </a:solidFill>
                <a:latin typeface="Roboto"/>
                <a:ea typeface="Roboto"/>
                <a:sym typeface="Roboto"/>
              </a:rPr>
            </a:br>
            <a:r>
              <a:rPr lang="en" sz="1100" i="1" dirty="0">
                <a:solidFill>
                  <a:srgbClr val="FFFFFF"/>
                </a:solidFill>
                <a:latin typeface="Roboto"/>
                <a:ea typeface="Roboto"/>
                <a:sym typeface="Roboto"/>
              </a:rPr>
              <a:t>CONCLUSIONES Y RECOMENDACIONES</a:t>
            </a:r>
            <a:br>
              <a:rPr lang="en" sz="1100" i="1" dirty="0">
                <a:solidFill>
                  <a:srgbClr val="FFFFFF"/>
                </a:solidFill>
                <a:latin typeface="Roboto"/>
                <a:ea typeface="Roboto"/>
                <a:sym typeface="Roboto"/>
              </a:rPr>
            </a:br>
            <a:endParaRPr lang="en" sz="1100" i="1"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lang="en" sz="1200" dirty="0">
              <a:solidFill>
                <a:srgbClr val="FFFFFF"/>
              </a:solidFill>
              <a:latin typeface="Roboto"/>
              <a:ea typeface="Roboto"/>
              <a:sym typeface="Roboto"/>
            </a:endParaRPr>
          </a:p>
          <a:p>
            <a:pPr marL="12700" lvl="0" indent="0" algn="l" rtl="0">
              <a:spcBef>
                <a:spcPts val="0"/>
              </a:spcBef>
              <a:spcAft>
                <a:spcPts val="0"/>
              </a:spcAft>
              <a:buNone/>
            </a:pPr>
            <a:endParaRPr sz="1200" dirty="0">
              <a:solidFill>
                <a:schemeClr val="lt1"/>
              </a:solidFill>
            </a:endParaRPr>
          </a:p>
        </p:txBody>
      </p:sp>
      <p:pic>
        <p:nvPicPr>
          <p:cNvPr id="4" name="Imagen 1" descr="LOGO-PRINCIPAL5.png">
            <a:extLst>
              <a:ext uri="{FF2B5EF4-FFF2-40B4-BE49-F238E27FC236}">
                <a16:creationId xmlns:a16="http://schemas.microsoft.com/office/drawing/2014/main" id="{DE9AE672-E959-8015-C6D8-FD8769135E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601" y="4682551"/>
            <a:ext cx="1449313" cy="374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n 4">
            <a:extLst>
              <a:ext uri="{FF2B5EF4-FFF2-40B4-BE49-F238E27FC236}">
                <a16:creationId xmlns:a16="http://schemas.microsoft.com/office/drawing/2014/main" id="{CADD4DE8-CEE2-87ED-3F93-1C1C04EA0BE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47613" y="4570800"/>
            <a:ext cx="572700" cy="5727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0">
          <p15:clr>
            <a:srgbClr val="EA4335"/>
          </p15:clr>
        </p15:guide>
        <p15:guide id="3" pos="5472">
          <p15:clr>
            <a:srgbClr val="EA4335"/>
          </p15:clr>
        </p15:guide>
        <p15:guide id="4" orient="horz" pos="29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75" name="Google Shape;75;p15"/>
          <p:cNvSpPr txBox="1">
            <a:spLocks noGrp="1"/>
          </p:cNvSpPr>
          <p:nvPr>
            <p:ph type="ctrTitle"/>
          </p:nvPr>
        </p:nvSpPr>
        <p:spPr>
          <a:xfrm>
            <a:off x="1127617" y="-464794"/>
            <a:ext cx="6738639" cy="2506389"/>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s-MX" sz="2400" dirty="0">
                <a:latin typeface="Fira Sans Extra Condensed Medium"/>
                <a:ea typeface="Fira Sans Extra Condensed Medium"/>
                <a:cs typeface="Fira Sans Extra Condensed Medium"/>
                <a:sym typeface="Fira Sans Extra Condensed Medium"/>
              </a:rPr>
              <a:t>Simulación tridimensional de entornos naturales hostiles selváticos y sus riesgos en el contexto del entrenamiento militar</a:t>
            </a:r>
            <a:endParaRPr sz="2400" u="sng" dirty="0"/>
          </a:p>
        </p:txBody>
      </p:sp>
      <p:sp>
        <p:nvSpPr>
          <p:cNvPr id="76" name="Google Shape;76;p15"/>
          <p:cNvSpPr txBox="1">
            <a:spLocks noGrp="1"/>
          </p:cNvSpPr>
          <p:nvPr>
            <p:ph type="subTitle" idx="1"/>
          </p:nvPr>
        </p:nvSpPr>
        <p:spPr>
          <a:xfrm>
            <a:off x="2339920" y="1996830"/>
            <a:ext cx="4688866" cy="1644431"/>
          </a:xfrm>
          <a:prstGeom prst="rect">
            <a:avLst/>
          </a:prstGeom>
        </p:spPr>
        <p:txBody>
          <a:bodyPr spcFirstLastPara="1" wrap="square" lIns="91425" tIns="91425" rIns="91425" bIns="91425" anchor="t" anchorCtr="0">
            <a:noAutofit/>
          </a:bodyPr>
          <a:lstStyle/>
          <a:p>
            <a:pPr eaLnBrk="1" hangingPunct="1"/>
            <a:r>
              <a:rPr lang="es-ES" sz="1200" dirty="0">
                <a:solidFill>
                  <a:schemeClr val="tx1"/>
                </a:solidFill>
                <a:latin typeface="Calibri" charset="0"/>
              </a:rPr>
              <a:t> </a:t>
            </a:r>
            <a:r>
              <a:rPr lang="es-ES" sz="2000" b="1" dirty="0">
                <a:solidFill>
                  <a:schemeClr val="tx1"/>
                </a:solidFill>
                <a:latin typeface="Calibri" charset="0"/>
              </a:rPr>
              <a:t>Autores:</a:t>
            </a:r>
          </a:p>
          <a:p>
            <a:pPr eaLnBrk="1" hangingPunct="1"/>
            <a:r>
              <a:rPr lang="es-ES" sz="2000" i="1" dirty="0">
                <a:solidFill>
                  <a:schemeClr val="tx1"/>
                </a:solidFill>
                <a:latin typeface="Calibri" charset="0"/>
              </a:rPr>
              <a:t>Luis David Escudero Medina</a:t>
            </a:r>
          </a:p>
          <a:p>
            <a:pPr eaLnBrk="1" hangingPunct="1"/>
            <a:endParaRPr lang="es-ES" sz="2000" b="1" i="1" dirty="0">
              <a:solidFill>
                <a:schemeClr val="tx1"/>
              </a:solidFill>
              <a:latin typeface="Calibri" charset="0"/>
            </a:endParaRPr>
          </a:p>
          <a:p>
            <a:pPr eaLnBrk="1" hangingPunct="1"/>
            <a:r>
              <a:rPr lang="es-ES" sz="2000" b="1" i="1" dirty="0">
                <a:solidFill>
                  <a:schemeClr val="tx1"/>
                </a:solidFill>
                <a:latin typeface="Calibri" charset="0"/>
              </a:rPr>
              <a:t>Director</a:t>
            </a:r>
            <a:r>
              <a:rPr lang="es-ES" sz="2000" i="1" dirty="0">
                <a:solidFill>
                  <a:schemeClr val="tx1"/>
                </a:solidFill>
                <a:latin typeface="Calibri" charset="0"/>
              </a:rPr>
              <a:t>:</a:t>
            </a:r>
          </a:p>
          <a:p>
            <a:pPr eaLnBrk="1" hangingPunct="1"/>
            <a:r>
              <a:rPr lang="es-ES" sz="2000" i="1" dirty="0">
                <a:solidFill>
                  <a:schemeClr val="tx1"/>
                </a:solidFill>
                <a:latin typeface="Calibri" charset="0"/>
              </a:rPr>
              <a:t>Ing. Fonseca Carrera, Efraín Rodrigo, PhD</a:t>
            </a:r>
          </a:p>
        </p:txBody>
      </p:sp>
      <p:sp>
        <p:nvSpPr>
          <p:cNvPr id="88" name="Google Shape;88;p15"/>
          <p:cNvSpPr/>
          <p:nvPr/>
        </p:nvSpPr>
        <p:spPr>
          <a:xfrm>
            <a:off x="-1213056" y="5677585"/>
            <a:ext cx="193061" cy="1765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Imagen 1" descr="LOGO-PRINCIPAL5.png">
            <a:extLst>
              <a:ext uri="{FF2B5EF4-FFF2-40B4-BE49-F238E27FC236}">
                <a16:creationId xmlns:a16="http://schemas.microsoft.com/office/drawing/2014/main" id="{37E6C9B9-97BB-40A5-B6F7-08295BC0F9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37" y="4242107"/>
            <a:ext cx="2808000" cy="725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Marcador de número de diapositiva 1">
            <a:extLst>
              <a:ext uri="{FF2B5EF4-FFF2-40B4-BE49-F238E27FC236}">
                <a16:creationId xmlns:a16="http://schemas.microsoft.com/office/drawing/2014/main" id="{753DB177-8189-43E3-86D2-DA790A8D87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a:t>
            </a:fld>
            <a:endParaRPr lang="es-EC"/>
          </a:p>
        </p:txBody>
      </p:sp>
      <p:pic>
        <p:nvPicPr>
          <p:cNvPr id="3" name="Imagen 2">
            <a:extLst>
              <a:ext uri="{FF2B5EF4-FFF2-40B4-BE49-F238E27FC236}">
                <a16:creationId xmlns:a16="http://schemas.microsoft.com/office/drawing/2014/main" id="{917C080E-1B9F-B55F-F396-1643A188A3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4063" y="3596496"/>
            <a:ext cx="1584176" cy="1584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FB2D0-8057-4EE0-9DEB-2560FC54A85B}"/>
              </a:ext>
            </a:extLst>
          </p:cNvPr>
          <p:cNvSpPr>
            <a:spLocks noGrp="1"/>
          </p:cNvSpPr>
          <p:nvPr>
            <p:ph type="title"/>
          </p:nvPr>
        </p:nvSpPr>
        <p:spPr/>
        <p:txBody>
          <a:bodyPr/>
          <a:lstStyle/>
          <a:p>
            <a:r>
              <a:rPr lang="es-EC" dirty="0"/>
              <a:t>MARCO TEÓRICO</a:t>
            </a:r>
          </a:p>
        </p:txBody>
      </p:sp>
      <p:sp>
        <p:nvSpPr>
          <p:cNvPr id="3" name="Marcador de número de diapositiva 2">
            <a:extLst>
              <a:ext uri="{FF2B5EF4-FFF2-40B4-BE49-F238E27FC236}">
                <a16:creationId xmlns:a16="http://schemas.microsoft.com/office/drawing/2014/main" id="{56197711-6285-670F-72AD-DE54075C93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a:t>
            </a:fld>
            <a:endParaRPr lang="es-EC"/>
          </a:p>
        </p:txBody>
      </p:sp>
      <p:sp>
        <p:nvSpPr>
          <p:cNvPr id="4" name="Flecha: a la derecha 3">
            <a:extLst>
              <a:ext uri="{FF2B5EF4-FFF2-40B4-BE49-F238E27FC236}">
                <a16:creationId xmlns:a16="http://schemas.microsoft.com/office/drawing/2014/main" id="{E4217E9E-0BBE-4068-9667-427E12D41E97}"/>
              </a:ext>
            </a:extLst>
          </p:cNvPr>
          <p:cNvSpPr/>
          <p:nvPr/>
        </p:nvSpPr>
        <p:spPr>
          <a:xfrm>
            <a:off x="0" y="1571396"/>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7E132553-D5E5-0166-77AF-C521C8C92D12}"/>
              </a:ext>
            </a:extLst>
          </p:cNvPr>
          <p:cNvSpPr txBox="1"/>
          <p:nvPr/>
        </p:nvSpPr>
        <p:spPr>
          <a:xfrm>
            <a:off x="2746475" y="1191864"/>
            <a:ext cx="6000333" cy="2222403"/>
          </a:xfrm>
          <a:prstGeom prst="rect">
            <a:avLst/>
          </a:prstGeom>
          <a:noFill/>
        </p:spPr>
        <p:txBody>
          <a:bodyPr wrap="square" rtlCol="0">
            <a:spAutoFit/>
          </a:bodyPr>
          <a:lstStyle/>
          <a:p>
            <a:pPr>
              <a:lnSpc>
                <a:spcPct val="200000"/>
              </a:lnSpc>
              <a:spcBef>
                <a:spcPts val="200"/>
              </a:spcBef>
            </a:pPr>
            <a:r>
              <a:rPr lang="es-EC" sz="1800" b="1" i="1" dirty="0">
                <a:effectLst/>
                <a:latin typeface="Arial" panose="020B0604020202020204" pitchFamily="34" charset="0"/>
                <a:ea typeface="Times New Roman" panose="02020603050405020304" pitchFamily="18" charset="0"/>
                <a:cs typeface="Arial" panose="020B0604020202020204" pitchFamily="34" charset="0"/>
              </a:rPr>
              <a:t>Hipótesis de trabajo</a:t>
            </a:r>
            <a:endParaRPr lang="es-EC" sz="1800" b="1" i="1" dirty="0">
              <a:effectLst/>
              <a:latin typeface="Arial" panose="020B0604020202020204" pitchFamily="34" charset="0"/>
              <a:ea typeface="Times New Roman" panose="02020603050405020304" pitchFamily="18" charset="0"/>
              <a:cs typeface="Times New Roman" panose="02020603050405020304" pitchFamily="18" charset="0"/>
            </a:endParaRPr>
          </a:p>
          <a:p>
            <a:pPr indent="449580">
              <a:lnSpc>
                <a:spcPct val="200000"/>
              </a:lnSpc>
            </a:pPr>
            <a:r>
              <a:rPr lang="es-EC" sz="1800" dirty="0">
                <a:effectLst/>
                <a:latin typeface="Arial" panose="020B0604020202020204" pitchFamily="34" charset="0"/>
                <a:ea typeface="Calibri" panose="020F0502020204030204" pitchFamily="34" charset="0"/>
                <a:cs typeface="Arial" panose="020B0604020202020204" pitchFamily="34" charset="0"/>
              </a:rPr>
              <a:t>“Un entorno de simulación tridimensional para entrenamiento militar permite reproducir en gran medida los riesgos naturales de una zona hostil selvática.”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30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FB2D0-8057-4EE0-9DEB-2560FC54A85B}"/>
              </a:ext>
            </a:extLst>
          </p:cNvPr>
          <p:cNvSpPr>
            <a:spLocks noGrp="1"/>
          </p:cNvSpPr>
          <p:nvPr>
            <p:ph type="title"/>
          </p:nvPr>
        </p:nvSpPr>
        <p:spPr/>
        <p:txBody>
          <a:bodyPr/>
          <a:lstStyle/>
          <a:p>
            <a:r>
              <a:rPr lang="es-EC" dirty="0"/>
              <a:t>MARCO TEÓRICO</a:t>
            </a:r>
          </a:p>
        </p:txBody>
      </p:sp>
      <p:sp>
        <p:nvSpPr>
          <p:cNvPr id="3" name="Marcador de número de diapositiva 2">
            <a:extLst>
              <a:ext uri="{FF2B5EF4-FFF2-40B4-BE49-F238E27FC236}">
                <a16:creationId xmlns:a16="http://schemas.microsoft.com/office/drawing/2014/main" id="{56197711-6285-670F-72AD-DE54075C93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a:t>
            </a:fld>
            <a:endParaRPr lang="es-EC"/>
          </a:p>
        </p:txBody>
      </p:sp>
      <p:sp>
        <p:nvSpPr>
          <p:cNvPr id="4" name="Flecha: a la derecha 3">
            <a:extLst>
              <a:ext uri="{FF2B5EF4-FFF2-40B4-BE49-F238E27FC236}">
                <a16:creationId xmlns:a16="http://schemas.microsoft.com/office/drawing/2014/main" id="{E4217E9E-0BBE-4068-9667-427E12D41E97}"/>
              </a:ext>
            </a:extLst>
          </p:cNvPr>
          <p:cNvSpPr/>
          <p:nvPr/>
        </p:nvSpPr>
        <p:spPr>
          <a:xfrm>
            <a:off x="0" y="1571396"/>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B81F29E6-2EE7-ED18-1C43-0A274CCA9CF5}"/>
              </a:ext>
            </a:extLst>
          </p:cNvPr>
          <p:cNvSpPr txBox="1"/>
          <p:nvPr/>
        </p:nvSpPr>
        <p:spPr>
          <a:xfrm>
            <a:off x="2465451" y="744675"/>
            <a:ext cx="6000333" cy="560410"/>
          </a:xfrm>
          <a:prstGeom prst="rect">
            <a:avLst/>
          </a:prstGeom>
          <a:noFill/>
        </p:spPr>
        <p:txBody>
          <a:bodyPr wrap="square" rtlCol="0">
            <a:spAutoFit/>
          </a:bodyPr>
          <a:lstStyle/>
          <a:p>
            <a:pPr>
              <a:lnSpc>
                <a:spcPct val="200000"/>
              </a:lnSpc>
              <a:spcBef>
                <a:spcPts val="200"/>
              </a:spcBef>
            </a:pPr>
            <a:r>
              <a:rPr lang="es-EC" sz="1800" b="1" i="1" dirty="0">
                <a:effectLst/>
                <a:latin typeface="Arial" panose="020B0604020202020204" pitchFamily="34" charset="0"/>
                <a:ea typeface="Times New Roman" panose="02020603050405020304" pitchFamily="18" charset="0"/>
                <a:cs typeface="Arial" panose="020B0604020202020204" pitchFamily="34" charset="0"/>
              </a:rPr>
              <a:t>Señalamiento De Variables </a:t>
            </a:r>
            <a:endParaRPr lang="es-EC" sz="1800"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7F39C23B-4545-1622-DA64-9C35CD606D00}"/>
              </a:ext>
            </a:extLst>
          </p:cNvPr>
          <p:cNvSpPr/>
          <p:nvPr/>
        </p:nvSpPr>
        <p:spPr>
          <a:xfrm>
            <a:off x="2465451" y="1742032"/>
            <a:ext cx="2513691" cy="20963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800" b="1" dirty="0">
                <a:effectLst/>
                <a:latin typeface="Arial" panose="020B0604020202020204" pitchFamily="34" charset="0"/>
                <a:ea typeface="Calibri" panose="020F0502020204030204" pitchFamily="34" charset="0"/>
                <a:cs typeface="Arial" panose="020B0604020202020204" pitchFamily="34" charset="0"/>
              </a:rPr>
              <a:t>Variable Independiente</a:t>
            </a:r>
            <a:r>
              <a:rPr lang="es-EC" sz="1800" dirty="0">
                <a:effectLst/>
                <a:latin typeface="Arial" panose="020B0604020202020204" pitchFamily="34" charset="0"/>
                <a:ea typeface="Calibri" panose="020F0502020204030204" pitchFamily="34" charset="0"/>
                <a:cs typeface="Arial" panose="020B0604020202020204" pitchFamily="34" charset="0"/>
              </a:rPr>
              <a:t>: Entorno de simulación tridimensional para entrenamiento militar.</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s-EC" dirty="0"/>
          </a:p>
        </p:txBody>
      </p:sp>
      <p:sp>
        <p:nvSpPr>
          <p:cNvPr id="8" name="Rectángulo: esquinas redondeadas 7">
            <a:extLst>
              <a:ext uri="{FF2B5EF4-FFF2-40B4-BE49-F238E27FC236}">
                <a16:creationId xmlns:a16="http://schemas.microsoft.com/office/drawing/2014/main" id="{C61A1AB2-0AFC-3D58-3264-44E8D725C1A3}"/>
              </a:ext>
            </a:extLst>
          </p:cNvPr>
          <p:cNvSpPr/>
          <p:nvPr/>
        </p:nvSpPr>
        <p:spPr>
          <a:xfrm>
            <a:off x="5387749" y="1742032"/>
            <a:ext cx="2513691" cy="20963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800" b="1" dirty="0">
                <a:effectLst/>
                <a:latin typeface="Arial" panose="020B0604020202020204" pitchFamily="34" charset="0"/>
                <a:ea typeface="Calibri" panose="020F0502020204030204" pitchFamily="34" charset="0"/>
                <a:cs typeface="Arial" panose="020B0604020202020204" pitchFamily="34" charset="0"/>
              </a:rPr>
              <a:t>Variable Dependiente</a:t>
            </a:r>
            <a:r>
              <a:rPr lang="es-EC" sz="1800" dirty="0">
                <a:effectLst/>
                <a:latin typeface="Arial" panose="020B0604020202020204" pitchFamily="34" charset="0"/>
                <a:ea typeface="Calibri" panose="020F0502020204030204" pitchFamily="34" charset="0"/>
                <a:cs typeface="Arial" panose="020B0604020202020204" pitchFamily="34" charset="0"/>
              </a:rPr>
              <a:t>: Los riesgos naturales de una zona hostil selvática.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1461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FB2D0-8057-4EE0-9DEB-2560FC54A85B}"/>
              </a:ext>
            </a:extLst>
          </p:cNvPr>
          <p:cNvSpPr>
            <a:spLocks noGrp="1"/>
          </p:cNvSpPr>
          <p:nvPr>
            <p:ph type="title"/>
          </p:nvPr>
        </p:nvSpPr>
        <p:spPr/>
        <p:txBody>
          <a:bodyPr/>
          <a:lstStyle/>
          <a:p>
            <a:r>
              <a:rPr lang="es-EC" dirty="0"/>
              <a:t>MARCO TEÓRICO</a:t>
            </a:r>
          </a:p>
        </p:txBody>
      </p:sp>
      <p:sp>
        <p:nvSpPr>
          <p:cNvPr id="3" name="Marcador de número de diapositiva 2">
            <a:extLst>
              <a:ext uri="{FF2B5EF4-FFF2-40B4-BE49-F238E27FC236}">
                <a16:creationId xmlns:a16="http://schemas.microsoft.com/office/drawing/2014/main" id="{56197711-6285-670F-72AD-DE54075C93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12</a:t>
            </a:fld>
            <a:endParaRPr lang="es-EC"/>
          </a:p>
        </p:txBody>
      </p:sp>
      <p:sp>
        <p:nvSpPr>
          <p:cNvPr id="4" name="Flecha: a la derecha 3">
            <a:extLst>
              <a:ext uri="{FF2B5EF4-FFF2-40B4-BE49-F238E27FC236}">
                <a16:creationId xmlns:a16="http://schemas.microsoft.com/office/drawing/2014/main" id="{E4217E9E-0BBE-4068-9667-427E12D41E97}"/>
              </a:ext>
            </a:extLst>
          </p:cNvPr>
          <p:cNvSpPr/>
          <p:nvPr/>
        </p:nvSpPr>
        <p:spPr>
          <a:xfrm>
            <a:off x="0" y="1571396"/>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B81F29E6-2EE7-ED18-1C43-0A274CCA9CF5}"/>
              </a:ext>
            </a:extLst>
          </p:cNvPr>
          <p:cNvSpPr txBox="1"/>
          <p:nvPr/>
        </p:nvSpPr>
        <p:spPr>
          <a:xfrm>
            <a:off x="2558893" y="682943"/>
            <a:ext cx="6000333" cy="560410"/>
          </a:xfrm>
          <a:prstGeom prst="rect">
            <a:avLst/>
          </a:prstGeom>
          <a:noFill/>
        </p:spPr>
        <p:txBody>
          <a:bodyPr wrap="square" rtlCol="0">
            <a:spAutoFit/>
          </a:bodyPr>
          <a:lstStyle/>
          <a:p>
            <a:pPr>
              <a:lnSpc>
                <a:spcPct val="200000"/>
              </a:lnSpc>
              <a:spcBef>
                <a:spcPts val="200"/>
              </a:spcBef>
            </a:pPr>
            <a:r>
              <a:rPr lang="es-EC" sz="1800" b="1" i="1" dirty="0">
                <a:latin typeface="Arial" panose="020B0604020202020204" pitchFamily="34" charset="0"/>
                <a:ea typeface="Times New Roman" panose="02020603050405020304" pitchFamily="18" charset="0"/>
                <a:cs typeface="Arial" panose="020B0604020202020204" pitchFamily="34" charset="0"/>
              </a:rPr>
              <a:t>Redes de categoría</a:t>
            </a:r>
            <a:endParaRPr lang="es-EC" sz="1800"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41993837-85E0-F910-0039-47BA07D050F2}"/>
              </a:ext>
            </a:extLst>
          </p:cNvPr>
          <p:cNvGraphicFramePr/>
          <p:nvPr>
            <p:extLst>
              <p:ext uri="{D42A27DB-BD31-4B8C-83A1-F6EECF244321}">
                <p14:modId xmlns:p14="http://schemas.microsoft.com/office/powerpoint/2010/main" val="594641319"/>
              </p:ext>
            </p:extLst>
          </p:nvPr>
        </p:nvGraphicFramePr>
        <p:xfrm>
          <a:off x="2577274" y="1196752"/>
          <a:ext cx="5502275" cy="346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5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FB2D0-8057-4EE0-9DEB-2560FC54A85B}"/>
              </a:ext>
            </a:extLst>
          </p:cNvPr>
          <p:cNvSpPr>
            <a:spLocks noGrp="1"/>
          </p:cNvSpPr>
          <p:nvPr>
            <p:ph type="title"/>
          </p:nvPr>
        </p:nvSpPr>
        <p:spPr/>
        <p:txBody>
          <a:bodyPr/>
          <a:lstStyle/>
          <a:p>
            <a:r>
              <a:rPr lang="es-EC" dirty="0"/>
              <a:t>MARCO TEÓRICO</a:t>
            </a:r>
          </a:p>
        </p:txBody>
      </p:sp>
      <p:sp>
        <p:nvSpPr>
          <p:cNvPr id="3" name="Marcador de número de diapositiva 2">
            <a:extLst>
              <a:ext uri="{FF2B5EF4-FFF2-40B4-BE49-F238E27FC236}">
                <a16:creationId xmlns:a16="http://schemas.microsoft.com/office/drawing/2014/main" id="{56197711-6285-670F-72AD-DE54075C93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13</a:t>
            </a:fld>
            <a:endParaRPr lang="es-EC"/>
          </a:p>
        </p:txBody>
      </p:sp>
      <p:sp>
        <p:nvSpPr>
          <p:cNvPr id="4" name="Flecha: a la derecha 3">
            <a:extLst>
              <a:ext uri="{FF2B5EF4-FFF2-40B4-BE49-F238E27FC236}">
                <a16:creationId xmlns:a16="http://schemas.microsoft.com/office/drawing/2014/main" id="{E4217E9E-0BBE-4068-9667-427E12D41E97}"/>
              </a:ext>
            </a:extLst>
          </p:cNvPr>
          <p:cNvSpPr/>
          <p:nvPr/>
        </p:nvSpPr>
        <p:spPr>
          <a:xfrm>
            <a:off x="0" y="1571396"/>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B81F29E6-2EE7-ED18-1C43-0A274CCA9CF5}"/>
              </a:ext>
            </a:extLst>
          </p:cNvPr>
          <p:cNvSpPr txBox="1"/>
          <p:nvPr/>
        </p:nvSpPr>
        <p:spPr>
          <a:xfrm>
            <a:off x="2558893" y="682943"/>
            <a:ext cx="6000333" cy="560410"/>
          </a:xfrm>
          <a:prstGeom prst="rect">
            <a:avLst/>
          </a:prstGeom>
          <a:noFill/>
        </p:spPr>
        <p:txBody>
          <a:bodyPr wrap="square" rtlCol="0">
            <a:spAutoFit/>
          </a:bodyPr>
          <a:lstStyle/>
          <a:p>
            <a:pPr>
              <a:lnSpc>
                <a:spcPct val="200000"/>
              </a:lnSpc>
              <a:spcBef>
                <a:spcPts val="200"/>
              </a:spcBef>
            </a:pPr>
            <a:r>
              <a:rPr lang="es-EC" sz="1800" b="1" i="1" dirty="0">
                <a:latin typeface="Arial" panose="020B0604020202020204" pitchFamily="34" charset="0"/>
                <a:ea typeface="Times New Roman" panose="02020603050405020304" pitchFamily="18" charset="0"/>
                <a:cs typeface="Arial" panose="020B0604020202020204" pitchFamily="34" charset="0"/>
              </a:rPr>
              <a:t>Redes de categoría</a:t>
            </a:r>
            <a:endParaRPr lang="es-EC" sz="1800"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9F023B25-7857-DC2D-05A3-7570C00FC6D6}"/>
              </a:ext>
            </a:extLst>
          </p:cNvPr>
          <p:cNvGraphicFramePr/>
          <p:nvPr>
            <p:extLst>
              <p:ext uri="{D42A27DB-BD31-4B8C-83A1-F6EECF244321}">
                <p14:modId xmlns:p14="http://schemas.microsoft.com/office/powerpoint/2010/main" val="1215087608"/>
              </p:ext>
            </p:extLst>
          </p:nvPr>
        </p:nvGraphicFramePr>
        <p:xfrm>
          <a:off x="2558893" y="1243353"/>
          <a:ext cx="5678141" cy="338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2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AD31C-A33F-255D-B8C9-B31A07295667}"/>
              </a:ext>
            </a:extLst>
          </p:cNvPr>
          <p:cNvSpPr>
            <a:spLocks noGrp="1"/>
          </p:cNvSpPr>
          <p:nvPr>
            <p:ph type="title"/>
          </p:nvPr>
        </p:nvSpPr>
        <p:spPr/>
        <p:txBody>
          <a:bodyPr/>
          <a:lstStyle/>
          <a:p>
            <a:r>
              <a:rPr lang="es-EC" dirty="0"/>
              <a:t>METODOLOGÍA DE TRABAJO</a:t>
            </a:r>
          </a:p>
        </p:txBody>
      </p:sp>
      <p:sp>
        <p:nvSpPr>
          <p:cNvPr id="3" name="Marcador de número de diapositiva 2">
            <a:extLst>
              <a:ext uri="{FF2B5EF4-FFF2-40B4-BE49-F238E27FC236}">
                <a16:creationId xmlns:a16="http://schemas.microsoft.com/office/drawing/2014/main" id="{020B75EE-1910-47E8-1E23-2FBAEB73E9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14</a:t>
            </a:fld>
            <a:endParaRPr lang="es-EC"/>
          </a:p>
        </p:txBody>
      </p:sp>
      <p:sp>
        <p:nvSpPr>
          <p:cNvPr id="4" name="Flecha: a la derecha 3">
            <a:extLst>
              <a:ext uri="{FF2B5EF4-FFF2-40B4-BE49-F238E27FC236}">
                <a16:creationId xmlns:a16="http://schemas.microsoft.com/office/drawing/2014/main" id="{EFAC3F62-DAE5-51AA-72BC-0FD785E38591}"/>
              </a:ext>
            </a:extLst>
          </p:cNvPr>
          <p:cNvSpPr/>
          <p:nvPr/>
        </p:nvSpPr>
        <p:spPr>
          <a:xfrm>
            <a:off x="0" y="197186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BC43AF33-8A20-D116-4047-3F38B05AB65F}"/>
              </a:ext>
            </a:extLst>
          </p:cNvPr>
          <p:cNvPicPr>
            <a:picLocks noChangeAspect="1"/>
          </p:cNvPicPr>
          <p:nvPr/>
        </p:nvPicPr>
        <p:blipFill>
          <a:blip r:embed="rId2"/>
          <a:stretch>
            <a:fillRect/>
          </a:stretch>
        </p:blipFill>
        <p:spPr>
          <a:xfrm>
            <a:off x="2660692" y="744675"/>
            <a:ext cx="5731510" cy="3406140"/>
          </a:xfrm>
          <a:prstGeom prst="rect">
            <a:avLst/>
          </a:prstGeom>
        </p:spPr>
      </p:pic>
    </p:spTree>
    <p:extLst>
      <p:ext uri="{BB962C8B-B14F-4D97-AF65-F5344CB8AC3E}">
        <p14:creationId xmlns:p14="http://schemas.microsoft.com/office/powerpoint/2010/main" val="10752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Visita de inspección: checklist a completar para saberlo todo del futuro  espacio para tu evento">
            <a:extLst>
              <a:ext uri="{FF2B5EF4-FFF2-40B4-BE49-F238E27FC236}">
                <a16:creationId xmlns:a16="http://schemas.microsoft.com/office/drawing/2014/main" id="{C7200379-9D7C-4C2A-A774-F0322E874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21"/>
          <a:stretch/>
        </p:blipFill>
        <p:spPr bwMode="auto">
          <a:xfrm>
            <a:off x="4417683" y="2711932"/>
            <a:ext cx="3850685" cy="184626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729EA374-4389-4F4D-895A-9F7E9BB064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15</a:t>
            </a:fld>
            <a:endParaRPr lang="es-EC"/>
          </a:p>
        </p:txBody>
      </p:sp>
      <p:pic>
        <p:nvPicPr>
          <p:cNvPr id="1026" name="Picture 2" descr="Estudio Logos | La importancia de la usabilidad en diseño web">
            <a:extLst>
              <a:ext uri="{FF2B5EF4-FFF2-40B4-BE49-F238E27FC236}">
                <a16:creationId xmlns:a16="http://schemas.microsoft.com/office/drawing/2014/main" id="{562312D3-594A-490C-960F-2FAC35B35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088" y="840870"/>
            <a:ext cx="2667589" cy="1730879"/>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a:extLst>
              <a:ext uri="{FF2B5EF4-FFF2-40B4-BE49-F238E27FC236}">
                <a16:creationId xmlns:a16="http://schemas.microsoft.com/office/drawing/2014/main" id="{C7B2C111-248D-F727-A3BA-4BAD5792FADC}"/>
              </a:ext>
            </a:extLst>
          </p:cNvPr>
          <p:cNvSpPr>
            <a:spLocks noGrp="1"/>
          </p:cNvSpPr>
          <p:nvPr>
            <p:ph type="title"/>
          </p:nvPr>
        </p:nvSpPr>
        <p:spPr>
          <a:xfrm>
            <a:off x="3752850" y="171975"/>
            <a:ext cx="4933950" cy="572700"/>
          </a:xfrm>
        </p:spPr>
        <p:txBody>
          <a:bodyPr/>
          <a:lstStyle/>
          <a:p>
            <a:r>
              <a:rPr lang="es-EC" dirty="0"/>
              <a:t>EVALUACIÓN DEL PROTOTIPO</a:t>
            </a:r>
          </a:p>
        </p:txBody>
      </p:sp>
      <p:sp>
        <p:nvSpPr>
          <p:cNvPr id="14" name="Flecha: a la derecha 13">
            <a:extLst>
              <a:ext uri="{FF2B5EF4-FFF2-40B4-BE49-F238E27FC236}">
                <a16:creationId xmlns:a16="http://schemas.microsoft.com/office/drawing/2014/main" id="{FBC7E8E2-06EE-44BD-25A7-3A4AE2B12360}"/>
              </a:ext>
            </a:extLst>
          </p:cNvPr>
          <p:cNvSpPr/>
          <p:nvPr/>
        </p:nvSpPr>
        <p:spPr>
          <a:xfrm>
            <a:off x="0" y="197186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53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SOLUCIÓN</a:t>
            </a:r>
          </a:p>
        </p:txBody>
      </p:sp>
      <p:pic>
        <p:nvPicPr>
          <p:cNvPr id="7172" name="Picture 4" descr="Amazonia, el pulmón del planeta - Get Up and Goals">
            <a:extLst>
              <a:ext uri="{FF2B5EF4-FFF2-40B4-BE49-F238E27FC236}">
                <a16:creationId xmlns:a16="http://schemas.microsoft.com/office/drawing/2014/main" id="{628FA5B4-BB9E-4B8A-BBDF-7910452B0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48" y="478264"/>
            <a:ext cx="2654119" cy="17062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nder 3d: imágenes, fotos de stock libres de derechos | Depositphotos">
            <a:extLst>
              <a:ext uri="{FF2B5EF4-FFF2-40B4-BE49-F238E27FC236}">
                <a16:creationId xmlns:a16="http://schemas.microsoft.com/office/drawing/2014/main" id="{E52E3337-D1E0-428C-920C-23A9C012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25" y="1010010"/>
            <a:ext cx="2432198" cy="19944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ov Imágenes Y Fotos - 123RF">
            <a:extLst>
              <a:ext uri="{FF2B5EF4-FFF2-40B4-BE49-F238E27FC236}">
                <a16:creationId xmlns:a16="http://schemas.microsoft.com/office/drawing/2014/main" id="{A0513079-6916-42B3-BB21-9E54DBD30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694" y="2959017"/>
            <a:ext cx="2837785" cy="1891857"/>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523DD6DA-6830-47E3-9A15-EA7FFC7E63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16</a:t>
            </a:fld>
            <a:endParaRPr lang="es-EC"/>
          </a:p>
        </p:txBody>
      </p:sp>
      <p:sp>
        <p:nvSpPr>
          <p:cNvPr id="16" name="CuadroTexto 15">
            <a:extLst>
              <a:ext uri="{FF2B5EF4-FFF2-40B4-BE49-F238E27FC236}">
                <a16:creationId xmlns:a16="http://schemas.microsoft.com/office/drawing/2014/main" id="{9E20AE34-0C89-4AC5-AE30-E10CE3A9060A}"/>
              </a:ext>
            </a:extLst>
          </p:cNvPr>
          <p:cNvSpPr txBox="1"/>
          <p:nvPr/>
        </p:nvSpPr>
        <p:spPr>
          <a:xfrm>
            <a:off x="3162216" y="2733206"/>
            <a:ext cx="1761476" cy="253916"/>
          </a:xfrm>
          <a:prstGeom prst="rect">
            <a:avLst/>
          </a:prstGeom>
          <a:noFill/>
        </p:spPr>
        <p:txBody>
          <a:bodyPr wrap="square" rtlCol="0">
            <a:spAutoFit/>
          </a:bodyPr>
          <a:lstStyle/>
          <a:p>
            <a:r>
              <a:rPr lang="es-EC" sz="1050" dirty="0"/>
              <a:t>PRIMERA PERSONA</a:t>
            </a:r>
          </a:p>
        </p:txBody>
      </p:sp>
      <p:sp>
        <p:nvSpPr>
          <p:cNvPr id="6" name="Flecha: a la derecha 5">
            <a:extLst>
              <a:ext uri="{FF2B5EF4-FFF2-40B4-BE49-F238E27FC236}">
                <a16:creationId xmlns:a16="http://schemas.microsoft.com/office/drawing/2014/main" id="{F7CF2684-9DA0-19EF-861B-25D6D58ED6D1}"/>
              </a:ext>
            </a:extLst>
          </p:cNvPr>
          <p:cNvSpPr/>
          <p:nvPr/>
        </p:nvSpPr>
        <p:spPr>
          <a:xfrm>
            <a:off x="0" y="245828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83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DESARROLLO DE LA SOLUCIÓN</a:t>
            </a:r>
          </a:p>
        </p:txBody>
      </p:sp>
      <p:sp>
        <p:nvSpPr>
          <p:cNvPr id="8" name="Flecha: a la derecha 7">
            <a:extLst>
              <a:ext uri="{FF2B5EF4-FFF2-40B4-BE49-F238E27FC236}">
                <a16:creationId xmlns:a16="http://schemas.microsoft.com/office/drawing/2014/main" id="{3B33385D-604F-08E9-B36C-20B0EFE163D5}"/>
              </a:ext>
            </a:extLst>
          </p:cNvPr>
          <p:cNvSpPr/>
          <p:nvPr/>
        </p:nvSpPr>
        <p:spPr>
          <a:xfrm>
            <a:off x="0" y="279179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023117CA-3193-0166-A4CD-DCDFE953A075}"/>
              </a:ext>
            </a:extLst>
          </p:cNvPr>
          <p:cNvPicPr>
            <a:picLocks noChangeAspect="1"/>
          </p:cNvPicPr>
          <p:nvPr/>
        </p:nvPicPr>
        <p:blipFill>
          <a:blip r:embed="rId2"/>
          <a:stretch>
            <a:fillRect/>
          </a:stretch>
        </p:blipFill>
        <p:spPr>
          <a:xfrm>
            <a:off x="2818669" y="1005165"/>
            <a:ext cx="2105025" cy="1838325"/>
          </a:xfrm>
          <a:prstGeom prst="rect">
            <a:avLst/>
          </a:prstGeom>
        </p:spPr>
      </p:pic>
      <p:pic>
        <p:nvPicPr>
          <p:cNvPr id="4" name="Imagen 3">
            <a:extLst>
              <a:ext uri="{FF2B5EF4-FFF2-40B4-BE49-F238E27FC236}">
                <a16:creationId xmlns:a16="http://schemas.microsoft.com/office/drawing/2014/main" id="{B663B849-F5A7-B34A-006A-F80C4BFB7EC5}"/>
              </a:ext>
            </a:extLst>
          </p:cNvPr>
          <p:cNvPicPr>
            <a:picLocks noChangeAspect="1"/>
          </p:cNvPicPr>
          <p:nvPr/>
        </p:nvPicPr>
        <p:blipFill>
          <a:blip r:embed="rId3"/>
          <a:stretch>
            <a:fillRect/>
          </a:stretch>
        </p:blipFill>
        <p:spPr>
          <a:xfrm>
            <a:off x="3397330" y="1427512"/>
            <a:ext cx="3724275" cy="1741170"/>
          </a:xfrm>
          <a:prstGeom prst="rect">
            <a:avLst/>
          </a:prstGeom>
        </p:spPr>
      </p:pic>
      <p:pic>
        <p:nvPicPr>
          <p:cNvPr id="5" name="Imagen 4">
            <a:extLst>
              <a:ext uri="{FF2B5EF4-FFF2-40B4-BE49-F238E27FC236}">
                <a16:creationId xmlns:a16="http://schemas.microsoft.com/office/drawing/2014/main" id="{3A5E1C71-B134-6F90-0C50-938D02B40A57}"/>
              </a:ext>
            </a:extLst>
          </p:cNvPr>
          <p:cNvPicPr>
            <a:picLocks noChangeAspect="1"/>
          </p:cNvPicPr>
          <p:nvPr/>
        </p:nvPicPr>
        <p:blipFill>
          <a:blip r:embed="rId4"/>
          <a:stretch>
            <a:fillRect/>
          </a:stretch>
        </p:blipFill>
        <p:spPr>
          <a:xfrm>
            <a:off x="3871181" y="1756052"/>
            <a:ext cx="4714875" cy="2174875"/>
          </a:xfrm>
          <a:prstGeom prst="rect">
            <a:avLst/>
          </a:prstGeom>
        </p:spPr>
      </p:pic>
    </p:spTree>
    <p:extLst>
      <p:ext uri="{BB962C8B-B14F-4D97-AF65-F5344CB8AC3E}">
        <p14:creationId xmlns:p14="http://schemas.microsoft.com/office/powerpoint/2010/main" val="37406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DESARROLLO DE LA SOLUCIÓN</a:t>
            </a:r>
          </a:p>
        </p:txBody>
      </p:sp>
      <p:sp>
        <p:nvSpPr>
          <p:cNvPr id="8" name="Flecha: a la derecha 7">
            <a:extLst>
              <a:ext uri="{FF2B5EF4-FFF2-40B4-BE49-F238E27FC236}">
                <a16:creationId xmlns:a16="http://schemas.microsoft.com/office/drawing/2014/main" id="{3B33385D-604F-08E9-B36C-20B0EFE163D5}"/>
              </a:ext>
            </a:extLst>
          </p:cNvPr>
          <p:cNvSpPr/>
          <p:nvPr/>
        </p:nvSpPr>
        <p:spPr>
          <a:xfrm>
            <a:off x="0" y="279179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id="{829D6F65-DD37-4F19-C537-1AB3595091B8}"/>
              </a:ext>
            </a:extLst>
          </p:cNvPr>
          <p:cNvPicPr>
            <a:picLocks noChangeAspect="1"/>
          </p:cNvPicPr>
          <p:nvPr/>
        </p:nvPicPr>
        <p:blipFill>
          <a:blip r:embed="rId3"/>
          <a:stretch>
            <a:fillRect/>
          </a:stretch>
        </p:blipFill>
        <p:spPr>
          <a:xfrm>
            <a:off x="2709828" y="1072547"/>
            <a:ext cx="5773401" cy="2998406"/>
          </a:xfrm>
          <a:prstGeom prst="rect">
            <a:avLst/>
          </a:prstGeom>
        </p:spPr>
      </p:pic>
      <p:pic>
        <p:nvPicPr>
          <p:cNvPr id="14" name="Imagen 13">
            <a:extLst>
              <a:ext uri="{FF2B5EF4-FFF2-40B4-BE49-F238E27FC236}">
                <a16:creationId xmlns:a16="http://schemas.microsoft.com/office/drawing/2014/main" id="{85460427-19DB-F37B-5C5F-F324F55F5313}"/>
              </a:ext>
            </a:extLst>
          </p:cNvPr>
          <p:cNvPicPr>
            <a:picLocks noChangeAspect="1"/>
          </p:cNvPicPr>
          <p:nvPr/>
        </p:nvPicPr>
        <p:blipFill>
          <a:blip r:embed="rId4"/>
          <a:stretch>
            <a:fillRect/>
          </a:stretch>
        </p:blipFill>
        <p:spPr>
          <a:xfrm>
            <a:off x="3966126" y="1132118"/>
            <a:ext cx="3260803" cy="2699017"/>
          </a:xfrm>
          <a:prstGeom prst="rect">
            <a:avLst/>
          </a:prstGeom>
        </p:spPr>
      </p:pic>
    </p:spTree>
    <p:extLst>
      <p:ext uri="{BB962C8B-B14F-4D97-AF65-F5344CB8AC3E}">
        <p14:creationId xmlns:p14="http://schemas.microsoft.com/office/powerpoint/2010/main" val="27765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F1902-BFF9-BB7F-9CCB-4CBB003007A2}"/>
              </a:ext>
            </a:extLst>
          </p:cNvPr>
          <p:cNvSpPr>
            <a:spLocks noGrp="1"/>
          </p:cNvSpPr>
          <p:nvPr>
            <p:ph type="title"/>
          </p:nvPr>
        </p:nvSpPr>
        <p:spPr/>
        <p:txBody>
          <a:bodyPr/>
          <a:lstStyle/>
          <a:p>
            <a:r>
              <a:rPr lang="es-EC" dirty="0"/>
              <a:t>Metodología de prototipado</a:t>
            </a:r>
          </a:p>
        </p:txBody>
      </p:sp>
      <p:sp>
        <p:nvSpPr>
          <p:cNvPr id="3" name="Marcador de número de diapositiva 2">
            <a:extLst>
              <a:ext uri="{FF2B5EF4-FFF2-40B4-BE49-F238E27FC236}">
                <a16:creationId xmlns:a16="http://schemas.microsoft.com/office/drawing/2014/main" id="{DBA4410B-78EA-2142-C3B7-DCC7744CC8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19</a:t>
            </a:fld>
            <a:endParaRPr lang="es-EC"/>
          </a:p>
        </p:txBody>
      </p:sp>
      <p:sp>
        <p:nvSpPr>
          <p:cNvPr id="4" name="Flecha: a la derecha 3">
            <a:extLst>
              <a:ext uri="{FF2B5EF4-FFF2-40B4-BE49-F238E27FC236}">
                <a16:creationId xmlns:a16="http://schemas.microsoft.com/office/drawing/2014/main" id="{04850F70-F913-6CAA-436B-12A3ADD853CB}"/>
              </a:ext>
            </a:extLst>
          </p:cNvPr>
          <p:cNvSpPr/>
          <p:nvPr/>
        </p:nvSpPr>
        <p:spPr>
          <a:xfrm>
            <a:off x="0" y="2791794"/>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8AB16E91-6EBE-4796-08DF-E0A8F520A86F}"/>
              </a:ext>
            </a:extLst>
          </p:cNvPr>
          <p:cNvSpPr/>
          <p:nvPr/>
        </p:nvSpPr>
        <p:spPr>
          <a:xfrm>
            <a:off x="2629734" y="1500974"/>
            <a:ext cx="1381612" cy="254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V0.0.1</a:t>
            </a:r>
          </a:p>
        </p:txBody>
      </p:sp>
      <p:pic>
        <p:nvPicPr>
          <p:cNvPr id="13" name="Imagen 12">
            <a:extLst>
              <a:ext uri="{FF2B5EF4-FFF2-40B4-BE49-F238E27FC236}">
                <a16:creationId xmlns:a16="http://schemas.microsoft.com/office/drawing/2014/main" id="{D7D447C2-4C29-8B9A-E975-CDA10DD7498F}"/>
              </a:ext>
            </a:extLst>
          </p:cNvPr>
          <p:cNvPicPr>
            <a:picLocks noChangeAspect="1"/>
          </p:cNvPicPr>
          <p:nvPr/>
        </p:nvPicPr>
        <p:blipFill>
          <a:blip r:embed="rId2"/>
          <a:stretch>
            <a:fillRect/>
          </a:stretch>
        </p:blipFill>
        <p:spPr>
          <a:xfrm>
            <a:off x="2629734" y="1434864"/>
            <a:ext cx="5731510" cy="2747010"/>
          </a:xfrm>
          <a:prstGeom prst="rect">
            <a:avLst/>
          </a:prstGeom>
        </p:spPr>
      </p:pic>
      <p:sp>
        <p:nvSpPr>
          <p:cNvPr id="14" name="Rectángulo 13">
            <a:extLst>
              <a:ext uri="{FF2B5EF4-FFF2-40B4-BE49-F238E27FC236}">
                <a16:creationId xmlns:a16="http://schemas.microsoft.com/office/drawing/2014/main" id="{54D0C238-39A1-5AA5-F8BF-FDFB6BA0A45A}"/>
              </a:ext>
            </a:extLst>
          </p:cNvPr>
          <p:cNvSpPr/>
          <p:nvPr/>
        </p:nvSpPr>
        <p:spPr>
          <a:xfrm>
            <a:off x="2603426" y="1467919"/>
            <a:ext cx="1381612" cy="254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V1.0.0</a:t>
            </a:r>
          </a:p>
        </p:txBody>
      </p:sp>
    </p:spTree>
    <p:extLst>
      <p:ext uri="{BB962C8B-B14F-4D97-AF65-F5344CB8AC3E}">
        <p14:creationId xmlns:p14="http://schemas.microsoft.com/office/powerpoint/2010/main" val="35389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497E9-F422-40B6-B8BE-6F839243BD16}"/>
              </a:ext>
            </a:extLst>
          </p:cNvPr>
          <p:cNvSpPr>
            <a:spLocks noGrp="1"/>
          </p:cNvSpPr>
          <p:nvPr>
            <p:ph type="title"/>
          </p:nvPr>
        </p:nvSpPr>
        <p:spPr>
          <a:xfrm>
            <a:off x="457200" y="0"/>
            <a:ext cx="8229600" cy="572700"/>
          </a:xfrm>
        </p:spPr>
        <p:txBody>
          <a:bodyPr/>
          <a:lstStyle/>
          <a:p>
            <a:r>
              <a:rPr lang="es-EC" dirty="0"/>
              <a:t>CONTENIDO</a:t>
            </a:r>
          </a:p>
        </p:txBody>
      </p:sp>
      <p:sp>
        <p:nvSpPr>
          <p:cNvPr id="17" name="Google Shape;1258;p43">
            <a:extLst>
              <a:ext uri="{FF2B5EF4-FFF2-40B4-BE49-F238E27FC236}">
                <a16:creationId xmlns:a16="http://schemas.microsoft.com/office/drawing/2014/main" id="{FB3B16C6-22DF-4229-B876-9E0E6ED88315}"/>
              </a:ext>
            </a:extLst>
          </p:cNvPr>
          <p:cNvSpPr txBox="1"/>
          <p:nvPr/>
        </p:nvSpPr>
        <p:spPr>
          <a:xfrm>
            <a:off x="3736647" y="502993"/>
            <a:ext cx="4059114" cy="4634025"/>
          </a:xfrm>
          <a:prstGeom prst="rect">
            <a:avLst/>
          </a:prstGeom>
          <a:noFill/>
          <a:ln>
            <a:noFill/>
          </a:ln>
        </p:spPr>
        <p:txBody>
          <a:bodyPr spcFirstLastPara="1" wrap="square" lIns="91425" tIns="91425" rIns="91425" bIns="91425" anchor="t" anchorCtr="0">
            <a:noAutofit/>
          </a:bodyPr>
          <a:lstStyle/>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cs typeface="Roboto"/>
                <a:sym typeface="Roboto"/>
              </a:rPr>
              <a:t>ANTECEDENTES</a:t>
            </a:r>
            <a:br>
              <a:rPr lang="en" sz="1200" dirty="0">
                <a:solidFill>
                  <a:schemeClr val="tx1"/>
                </a:solidFill>
                <a:latin typeface="Roboto"/>
                <a:ea typeface="Roboto"/>
                <a:cs typeface="Roboto"/>
                <a:sym typeface="Roboto"/>
              </a:rPr>
            </a:br>
            <a:endParaRPr lang="en" sz="1200" dirty="0">
              <a:solidFill>
                <a:schemeClr val="tx1"/>
              </a:solidFill>
              <a:latin typeface="Roboto"/>
              <a:ea typeface="Roboto"/>
              <a:cs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PLANTEAMIENTO DEL PROBLEMA</a:t>
            </a:r>
            <a:br>
              <a:rPr lang="en" sz="1200" dirty="0">
                <a:solidFill>
                  <a:schemeClr val="tx1"/>
                </a:solidFill>
                <a:latin typeface="Roboto"/>
                <a:ea typeface="Roboto"/>
                <a:sym typeface="Roboto"/>
              </a:rPr>
            </a:b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OBJETIVO</a:t>
            </a:r>
          </a:p>
          <a:p>
            <a:pPr marL="12700" lvl="0" algn="l" rtl="0">
              <a:spcBef>
                <a:spcPts val="0"/>
              </a:spcBef>
              <a:spcAft>
                <a:spcPts val="0"/>
              </a:spcAft>
            </a:pP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ESTADO DEL ARTE</a:t>
            </a:r>
          </a:p>
          <a:p>
            <a:pPr marL="12700" lvl="0" algn="l" rtl="0">
              <a:spcBef>
                <a:spcPts val="0"/>
              </a:spcBef>
              <a:spcAft>
                <a:spcPts val="0"/>
              </a:spcAft>
            </a:pP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MARCO TEÓRICO</a:t>
            </a:r>
          </a:p>
          <a:p>
            <a:pPr marL="184150" lvl="0" indent="-171450" algn="l" rtl="0">
              <a:spcBef>
                <a:spcPts val="0"/>
              </a:spcBef>
              <a:spcAft>
                <a:spcPts val="0"/>
              </a:spcAft>
              <a:buFont typeface="Arial" panose="020B0604020202020204" pitchFamily="34" charset="0"/>
              <a:buChar char="•"/>
            </a:pP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METODOLOGÍA DE TRABAJO</a:t>
            </a:r>
            <a:br>
              <a:rPr lang="en" sz="1200" dirty="0">
                <a:solidFill>
                  <a:schemeClr val="tx1"/>
                </a:solidFill>
                <a:latin typeface="Roboto"/>
                <a:ea typeface="Roboto"/>
                <a:sym typeface="Roboto"/>
              </a:rPr>
            </a:b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SOLUCIÓN PROPUESTA</a:t>
            </a:r>
            <a:br>
              <a:rPr lang="en" sz="1200" dirty="0">
                <a:solidFill>
                  <a:schemeClr val="tx1"/>
                </a:solidFill>
                <a:latin typeface="Roboto"/>
                <a:ea typeface="Roboto"/>
                <a:sym typeface="Roboto"/>
              </a:rPr>
            </a:b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DESARROLLO DE LA SOLUCIÓN</a:t>
            </a:r>
          </a:p>
          <a:p>
            <a:pPr marL="184150" lvl="0" indent="-171450" algn="l" rtl="0">
              <a:spcBef>
                <a:spcPts val="0"/>
              </a:spcBef>
              <a:spcAft>
                <a:spcPts val="0"/>
              </a:spcAft>
              <a:buFont typeface="Arial" panose="020B0604020202020204" pitchFamily="34" charset="0"/>
              <a:buChar char="•"/>
            </a:pP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VALIDACIÓN DE LA SOLUCIÓN</a:t>
            </a:r>
            <a:br>
              <a:rPr lang="en" sz="1200" dirty="0">
                <a:solidFill>
                  <a:schemeClr val="tx1"/>
                </a:solidFill>
                <a:latin typeface="Roboto"/>
                <a:ea typeface="Roboto"/>
                <a:sym typeface="Roboto"/>
              </a:rPr>
            </a:br>
            <a:endParaRPr lang="en" sz="1200" dirty="0">
              <a:solidFill>
                <a:schemeClr val="tx1"/>
              </a:solidFill>
              <a:latin typeface="Roboto"/>
              <a:ea typeface="Roboto"/>
              <a:sym typeface="Roboto"/>
            </a:endParaRPr>
          </a:p>
          <a:p>
            <a:pPr marL="184150" lvl="0" indent="-171450" algn="l" rtl="0">
              <a:spcBef>
                <a:spcPts val="0"/>
              </a:spcBef>
              <a:spcAft>
                <a:spcPts val="0"/>
              </a:spcAft>
              <a:buFont typeface="Arial" panose="020B0604020202020204" pitchFamily="34" charset="0"/>
              <a:buChar char="•"/>
            </a:pPr>
            <a:r>
              <a:rPr lang="en" sz="1200" dirty="0">
                <a:solidFill>
                  <a:schemeClr val="tx1"/>
                </a:solidFill>
                <a:latin typeface="Roboto"/>
                <a:ea typeface="Roboto"/>
                <a:sym typeface="Roboto"/>
              </a:rPr>
              <a:t>CONCLUSIONES Y RECOMENDACIONES</a:t>
            </a:r>
            <a:br>
              <a:rPr lang="en" sz="1200" dirty="0">
                <a:solidFill>
                  <a:schemeClr val="tx1"/>
                </a:solidFill>
                <a:latin typeface="Roboto"/>
                <a:ea typeface="Roboto"/>
                <a:sym typeface="Roboto"/>
              </a:rPr>
            </a:b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lang="en" sz="1200" dirty="0">
              <a:solidFill>
                <a:schemeClr val="tx1"/>
              </a:solidFill>
              <a:latin typeface="Roboto"/>
              <a:ea typeface="Roboto"/>
              <a:sym typeface="Roboto"/>
            </a:endParaRPr>
          </a:p>
          <a:p>
            <a:pPr marL="12700" lvl="0" indent="0" algn="l" rtl="0">
              <a:spcBef>
                <a:spcPts val="0"/>
              </a:spcBef>
              <a:spcAft>
                <a:spcPts val="0"/>
              </a:spcAft>
              <a:buNone/>
            </a:pPr>
            <a:endParaRPr sz="1200" dirty="0">
              <a:solidFill>
                <a:schemeClr val="tx1"/>
              </a:solidFill>
            </a:endParaRPr>
          </a:p>
        </p:txBody>
      </p:sp>
      <p:sp>
        <p:nvSpPr>
          <p:cNvPr id="30" name="Marcador de número de diapositiva 29">
            <a:extLst>
              <a:ext uri="{FF2B5EF4-FFF2-40B4-BE49-F238E27FC236}">
                <a16:creationId xmlns:a16="http://schemas.microsoft.com/office/drawing/2014/main" id="{335E2D47-A475-4832-B790-1DE0BDFEEE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a:t>
            </a:fld>
            <a:endParaRPr lang="es-EC"/>
          </a:p>
        </p:txBody>
      </p:sp>
    </p:spTree>
    <p:extLst>
      <p:ext uri="{BB962C8B-B14F-4D97-AF65-F5344CB8AC3E}">
        <p14:creationId xmlns:p14="http://schemas.microsoft.com/office/powerpoint/2010/main" val="305396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9D5F3C2-7E27-E10E-2896-685065D01C84}"/>
              </a:ext>
            </a:extLst>
          </p:cNvPr>
          <p:cNvSpPr/>
          <p:nvPr/>
        </p:nvSpPr>
        <p:spPr>
          <a:xfrm>
            <a:off x="6117265" y="3076353"/>
            <a:ext cx="1533533" cy="624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4" name="Rectángulo 13">
            <a:extLst>
              <a:ext uri="{FF2B5EF4-FFF2-40B4-BE49-F238E27FC236}">
                <a16:creationId xmlns:a16="http://schemas.microsoft.com/office/drawing/2014/main" id="{705B78C7-5A72-5A49-DA31-47D62E01DCC7}"/>
              </a:ext>
            </a:extLst>
          </p:cNvPr>
          <p:cNvSpPr/>
          <p:nvPr/>
        </p:nvSpPr>
        <p:spPr>
          <a:xfrm>
            <a:off x="2720251" y="2513669"/>
            <a:ext cx="3077739" cy="184568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s-EC" dirty="0"/>
              <a:t>Fórmula para población finita</a:t>
            </a:r>
          </a:p>
        </p:txBody>
      </p:sp>
      <p:sp>
        <p:nvSpPr>
          <p:cNvPr id="2" name="Título 1">
            <a:extLst>
              <a:ext uri="{FF2B5EF4-FFF2-40B4-BE49-F238E27FC236}">
                <a16:creationId xmlns:a16="http://schemas.microsoft.com/office/drawing/2014/main" id="{DDC11E8D-9720-E38F-835F-FB412FEFAD0F}"/>
              </a:ext>
            </a:extLst>
          </p:cNvPr>
          <p:cNvSpPr>
            <a:spLocks noGrp="1"/>
          </p:cNvSpPr>
          <p:nvPr>
            <p:ph type="title"/>
          </p:nvPr>
        </p:nvSpPr>
        <p:spPr/>
        <p:txBody>
          <a:bodyPr/>
          <a:lstStyle/>
          <a:p>
            <a:r>
              <a:rPr lang="es-EC" dirty="0"/>
              <a:t>VALIDACIÓN DE LA SOLUCIÓN</a:t>
            </a:r>
          </a:p>
        </p:txBody>
      </p:sp>
      <p:sp>
        <p:nvSpPr>
          <p:cNvPr id="3" name="Marcador de número de diapositiva 2">
            <a:extLst>
              <a:ext uri="{FF2B5EF4-FFF2-40B4-BE49-F238E27FC236}">
                <a16:creationId xmlns:a16="http://schemas.microsoft.com/office/drawing/2014/main" id="{E7C7ED08-367F-3837-7D0A-17FC73D51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20</a:t>
            </a:fld>
            <a:endParaRPr lang="es-EC"/>
          </a:p>
        </p:txBody>
      </p:sp>
      <p:sp>
        <p:nvSpPr>
          <p:cNvPr id="4" name="Flecha: a la derecha 3">
            <a:extLst>
              <a:ext uri="{FF2B5EF4-FFF2-40B4-BE49-F238E27FC236}">
                <a16:creationId xmlns:a16="http://schemas.microsoft.com/office/drawing/2014/main" id="{F193338B-F984-A70A-B15F-6384C2678B13}"/>
              </a:ext>
            </a:extLst>
          </p:cNvPr>
          <p:cNvSpPr/>
          <p:nvPr/>
        </p:nvSpPr>
        <p:spPr>
          <a:xfrm>
            <a:off x="0" y="331240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MILITARES QUE LUCHAN CONTRA EL COVID-19 EXHORTAN A PERUANO… | Flickr">
            <a:extLst>
              <a:ext uri="{FF2B5EF4-FFF2-40B4-BE49-F238E27FC236}">
                <a16:creationId xmlns:a16="http://schemas.microsoft.com/office/drawing/2014/main" id="{DA9279E3-0C17-7224-9A3A-4CF59BD6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602" y="1018038"/>
            <a:ext cx="1947817" cy="129907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D73D6B09-2F58-F71A-9063-2BE1AEA6375F}"/>
              </a:ext>
            </a:extLst>
          </p:cNvPr>
          <p:cNvSpPr/>
          <p:nvPr/>
        </p:nvSpPr>
        <p:spPr>
          <a:xfrm>
            <a:off x="5152192" y="1381227"/>
            <a:ext cx="1695311" cy="572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Entre 20 Y 35 AÑOS DE EDAD</a:t>
            </a:r>
          </a:p>
        </p:txBody>
      </p:sp>
      <p:pic>
        <p:nvPicPr>
          <p:cNvPr id="9" name="Imagen 8">
            <a:extLst>
              <a:ext uri="{FF2B5EF4-FFF2-40B4-BE49-F238E27FC236}">
                <a16:creationId xmlns:a16="http://schemas.microsoft.com/office/drawing/2014/main" id="{816318F7-6CC3-32C4-8E77-4A8A49F649A2}"/>
              </a:ext>
            </a:extLst>
          </p:cNvPr>
          <p:cNvPicPr>
            <a:picLocks noChangeAspect="1"/>
          </p:cNvPicPr>
          <p:nvPr/>
        </p:nvPicPr>
        <p:blipFill>
          <a:blip r:embed="rId3"/>
          <a:stretch>
            <a:fillRect/>
          </a:stretch>
        </p:blipFill>
        <p:spPr>
          <a:xfrm>
            <a:off x="3124436" y="2876859"/>
            <a:ext cx="1947817" cy="624771"/>
          </a:xfrm>
          <a:prstGeom prst="rect">
            <a:avLst/>
          </a:prstGeom>
        </p:spPr>
      </p:pic>
      <p:pic>
        <p:nvPicPr>
          <p:cNvPr id="11" name="Imagen 10">
            <a:extLst>
              <a:ext uri="{FF2B5EF4-FFF2-40B4-BE49-F238E27FC236}">
                <a16:creationId xmlns:a16="http://schemas.microsoft.com/office/drawing/2014/main" id="{81222E4C-8505-FAAA-E035-02D705521FA6}"/>
              </a:ext>
            </a:extLst>
          </p:cNvPr>
          <p:cNvPicPr>
            <a:picLocks noChangeAspect="1"/>
          </p:cNvPicPr>
          <p:nvPr/>
        </p:nvPicPr>
        <p:blipFill>
          <a:blip r:embed="rId4"/>
          <a:stretch>
            <a:fillRect/>
          </a:stretch>
        </p:blipFill>
        <p:spPr>
          <a:xfrm>
            <a:off x="6132016" y="3135336"/>
            <a:ext cx="1430973" cy="506803"/>
          </a:xfrm>
          <a:prstGeom prst="rect">
            <a:avLst/>
          </a:prstGeom>
        </p:spPr>
      </p:pic>
      <p:pic>
        <p:nvPicPr>
          <p:cNvPr id="13" name="Imagen 12">
            <a:extLst>
              <a:ext uri="{FF2B5EF4-FFF2-40B4-BE49-F238E27FC236}">
                <a16:creationId xmlns:a16="http://schemas.microsoft.com/office/drawing/2014/main" id="{2292BB3F-8399-D936-4BFF-688A11412D92}"/>
              </a:ext>
            </a:extLst>
          </p:cNvPr>
          <p:cNvPicPr>
            <a:picLocks noChangeAspect="1"/>
          </p:cNvPicPr>
          <p:nvPr/>
        </p:nvPicPr>
        <p:blipFill>
          <a:blip r:embed="rId5"/>
          <a:stretch>
            <a:fillRect/>
          </a:stretch>
        </p:blipFill>
        <p:spPr>
          <a:xfrm>
            <a:off x="2796556" y="3561173"/>
            <a:ext cx="2925127" cy="607293"/>
          </a:xfrm>
          <a:prstGeom prst="rect">
            <a:avLst/>
          </a:prstGeom>
        </p:spPr>
      </p:pic>
    </p:spTree>
    <p:extLst>
      <p:ext uri="{BB962C8B-B14F-4D97-AF65-F5344CB8AC3E}">
        <p14:creationId xmlns:p14="http://schemas.microsoft.com/office/powerpoint/2010/main" val="9715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11E8D-9720-E38F-835F-FB412FEFAD0F}"/>
              </a:ext>
            </a:extLst>
          </p:cNvPr>
          <p:cNvSpPr>
            <a:spLocks noGrp="1"/>
          </p:cNvSpPr>
          <p:nvPr>
            <p:ph type="title"/>
          </p:nvPr>
        </p:nvSpPr>
        <p:spPr/>
        <p:txBody>
          <a:bodyPr/>
          <a:lstStyle/>
          <a:p>
            <a:r>
              <a:rPr lang="es-EC" dirty="0"/>
              <a:t>VALIDACIÓN DE LA SOLUCIÓN</a:t>
            </a:r>
          </a:p>
        </p:txBody>
      </p:sp>
      <p:sp>
        <p:nvSpPr>
          <p:cNvPr id="3" name="Marcador de número de diapositiva 2">
            <a:extLst>
              <a:ext uri="{FF2B5EF4-FFF2-40B4-BE49-F238E27FC236}">
                <a16:creationId xmlns:a16="http://schemas.microsoft.com/office/drawing/2014/main" id="{E7C7ED08-367F-3837-7D0A-17FC73D51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21</a:t>
            </a:fld>
            <a:endParaRPr lang="es-EC"/>
          </a:p>
        </p:txBody>
      </p:sp>
      <p:sp>
        <p:nvSpPr>
          <p:cNvPr id="4" name="Flecha: a la derecha 3">
            <a:extLst>
              <a:ext uri="{FF2B5EF4-FFF2-40B4-BE49-F238E27FC236}">
                <a16:creationId xmlns:a16="http://schemas.microsoft.com/office/drawing/2014/main" id="{F193338B-F984-A70A-B15F-6384C2678B13}"/>
              </a:ext>
            </a:extLst>
          </p:cNvPr>
          <p:cNvSpPr/>
          <p:nvPr/>
        </p:nvSpPr>
        <p:spPr>
          <a:xfrm>
            <a:off x="0" y="331240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9" name="Picture 11" descr="Usuario PNG , Personas, Icono Lineal, Usuario PNG PNG y Vector para  Descargar Gratis | Pngtree">
            <a:extLst>
              <a:ext uri="{FF2B5EF4-FFF2-40B4-BE49-F238E27FC236}">
                <a16:creationId xmlns:a16="http://schemas.microsoft.com/office/drawing/2014/main" id="{39342B8E-A122-AF51-B3B2-EC20A5D13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820" y="98944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a la derecha 13">
            <a:extLst>
              <a:ext uri="{FF2B5EF4-FFF2-40B4-BE49-F238E27FC236}">
                <a16:creationId xmlns:a16="http://schemas.microsoft.com/office/drawing/2014/main" id="{64E895DF-B296-9878-1172-F6BE06A90C0A}"/>
              </a:ext>
            </a:extLst>
          </p:cNvPr>
          <p:cNvSpPr/>
          <p:nvPr/>
        </p:nvSpPr>
        <p:spPr>
          <a:xfrm>
            <a:off x="4791740" y="1488558"/>
            <a:ext cx="1623237" cy="65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61" name="Picture 13" descr="La Encuesta CAF inicia su etapa de trabajo de campo para su decimotercera  edición">
            <a:extLst>
              <a:ext uri="{FF2B5EF4-FFF2-40B4-BE49-F238E27FC236}">
                <a16:creationId xmlns:a16="http://schemas.microsoft.com/office/drawing/2014/main" id="{F14E0C93-B1EB-F2C3-17B9-3AC203AD3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103" y="805591"/>
            <a:ext cx="1898355" cy="18983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4ED8827C-6ADD-808F-1E36-CEB78645EF56}"/>
              </a:ext>
            </a:extLst>
          </p:cNvPr>
          <p:cNvSpPr/>
          <p:nvPr/>
        </p:nvSpPr>
        <p:spPr>
          <a:xfrm>
            <a:off x="2757820" y="2884571"/>
            <a:ext cx="3820632" cy="6521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Preguntas de validación de conocimiento adquirido</a:t>
            </a:r>
          </a:p>
        </p:txBody>
      </p:sp>
      <p:sp>
        <p:nvSpPr>
          <p:cNvPr id="16" name="Rectángulo 15">
            <a:extLst>
              <a:ext uri="{FF2B5EF4-FFF2-40B4-BE49-F238E27FC236}">
                <a16:creationId xmlns:a16="http://schemas.microsoft.com/office/drawing/2014/main" id="{653AB263-BE34-4118-0364-648C1AEB6CA9}"/>
              </a:ext>
            </a:extLst>
          </p:cNvPr>
          <p:cNvSpPr/>
          <p:nvPr/>
        </p:nvSpPr>
        <p:spPr>
          <a:xfrm>
            <a:off x="4668136" y="3628454"/>
            <a:ext cx="3820632" cy="652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Preguntas de percepción y calidad del sistema</a:t>
            </a:r>
          </a:p>
        </p:txBody>
      </p:sp>
    </p:spTree>
    <p:extLst>
      <p:ext uri="{BB962C8B-B14F-4D97-AF65-F5344CB8AC3E}">
        <p14:creationId xmlns:p14="http://schemas.microsoft.com/office/powerpoint/2010/main" val="36739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500"/>
                                        <p:tgtEl>
                                          <p:spTgt spid="2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1"/>
                                        </p:tgtEl>
                                        <p:attrNameLst>
                                          <p:attrName>style.visibility</p:attrName>
                                        </p:attrNameLst>
                                      </p:cBhvr>
                                      <p:to>
                                        <p:strVal val="visible"/>
                                      </p:to>
                                    </p:set>
                                    <p:animEffect transition="in" filter="fade">
                                      <p:cBhvr>
                                        <p:cTn id="17" dur="500"/>
                                        <p:tgtEl>
                                          <p:spTgt spid="20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11E8D-9720-E38F-835F-FB412FEFAD0F}"/>
              </a:ext>
            </a:extLst>
          </p:cNvPr>
          <p:cNvSpPr>
            <a:spLocks noGrp="1"/>
          </p:cNvSpPr>
          <p:nvPr>
            <p:ph type="title"/>
          </p:nvPr>
        </p:nvSpPr>
        <p:spPr/>
        <p:txBody>
          <a:bodyPr/>
          <a:lstStyle/>
          <a:p>
            <a:r>
              <a:rPr lang="es-EC" dirty="0"/>
              <a:t>VALIDACIÓN DE LA SOLUCIÓN</a:t>
            </a:r>
          </a:p>
        </p:txBody>
      </p:sp>
      <p:sp>
        <p:nvSpPr>
          <p:cNvPr id="3" name="Marcador de número de diapositiva 2">
            <a:extLst>
              <a:ext uri="{FF2B5EF4-FFF2-40B4-BE49-F238E27FC236}">
                <a16:creationId xmlns:a16="http://schemas.microsoft.com/office/drawing/2014/main" id="{E7C7ED08-367F-3837-7D0A-17FC73D51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22</a:t>
            </a:fld>
            <a:endParaRPr lang="es-EC"/>
          </a:p>
        </p:txBody>
      </p:sp>
      <p:sp>
        <p:nvSpPr>
          <p:cNvPr id="4" name="Flecha: a la derecha 3">
            <a:extLst>
              <a:ext uri="{FF2B5EF4-FFF2-40B4-BE49-F238E27FC236}">
                <a16:creationId xmlns:a16="http://schemas.microsoft.com/office/drawing/2014/main" id="{F193338B-F984-A70A-B15F-6384C2678B13}"/>
              </a:ext>
            </a:extLst>
          </p:cNvPr>
          <p:cNvSpPr/>
          <p:nvPr/>
        </p:nvSpPr>
        <p:spPr>
          <a:xfrm>
            <a:off x="0" y="331240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FA631E16-A405-E638-D6E9-0E09BBC754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7899" y="1028065"/>
            <a:ext cx="5395120" cy="3333470"/>
          </a:xfrm>
          <a:prstGeom prst="rect">
            <a:avLst/>
          </a:prstGeom>
          <a:noFill/>
          <a:ln>
            <a:noFill/>
          </a:ln>
        </p:spPr>
      </p:pic>
    </p:spTree>
    <p:extLst>
      <p:ext uri="{BB962C8B-B14F-4D97-AF65-F5344CB8AC3E}">
        <p14:creationId xmlns:p14="http://schemas.microsoft.com/office/powerpoint/2010/main" val="20121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11E8D-9720-E38F-835F-FB412FEFAD0F}"/>
              </a:ext>
            </a:extLst>
          </p:cNvPr>
          <p:cNvSpPr>
            <a:spLocks noGrp="1"/>
          </p:cNvSpPr>
          <p:nvPr>
            <p:ph type="title"/>
          </p:nvPr>
        </p:nvSpPr>
        <p:spPr/>
        <p:txBody>
          <a:bodyPr/>
          <a:lstStyle/>
          <a:p>
            <a:r>
              <a:rPr lang="es-EC" dirty="0"/>
              <a:t>VALIDACIÓN DE LA SOLUCIÓN</a:t>
            </a:r>
          </a:p>
        </p:txBody>
      </p:sp>
      <p:sp>
        <p:nvSpPr>
          <p:cNvPr id="3" name="Marcador de número de diapositiva 2">
            <a:extLst>
              <a:ext uri="{FF2B5EF4-FFF2-40B4-BE49-F238E27FC236}">
                <a16:creationId xmlns:a16="http://schemas.microsoft.com/office/drawing/2014/main" id="{E7C7ED08-367F-3837-7D0A-17FC73D51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23</a:t>
            </a:fld>
            <a:endParaRPr lang="es-EC"/>
          </a:p>
        </p:txBody>
      </p:sp>
      <p:sp>
        <p:nvSpPr>
          <p:cNvPr id="4" name="Flecha: a la derecha 3">
            <a:extLst>
              <a:ext uri="{FF2B5EF4-FFF2-40B4-BE49-F238E27FC236}">
                <a16:creationId xmlns:a16="http://schemas.microsoft.com/office/drawing/2014/main" id="{F193338B-F984-A70A-B15F-6384C2678B13}"/>
              </a:ext>
            </a:extLst>
          </p:cNvPr>
          <p:cNvSpPr/>
          <p:nvPr/>
        </p:nvSpPr>
        <p:spPr>
          <a:xfrm>
            <a:off x="0" y="331240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7D010063-EB29-9878-7EB6-29FB01ACBB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165" y="1083798"/>
            <a:ext cx="4361815" cy="2695575"/>
          </a:xfrm>
          <a:prstGeom prst="rect">
            <a:avLst/>
          </a:prstGeom>
          <a:noFill/>
          <a:ln>
            <a:noFill/>
          </a:ln>
        </p:spPr>
      </p:pic>
      <p:pic>
        <p:nvPicPr>
          <p:cNvPr id="7" name="Imagen 6">
            <a:extLst>
              <a:ext uri="{FF2B5EF4-FFF2-40B4-BE49-F238E27FC236}">
                <a16:creationId xmlns:a16="http://schemas.microsoft.com/office/drawing/2014/main" id="{6C2BD3EB-5C63-1467-59A8-A2F864F10A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165" y="1083798"/>
            <a:ext cx="4221480" cy="2635885"/>
          </a:xfrm>
          <a:prstGeom prst="rect">
            <a:avLst/>
          </a:prstGeom>
          <a:noFill/>
          <a:ln>
            <a:noFill/>
          </a:ln>
        </p:spPr>
      </p:pic>
      <p:pic>
        <p:nvPicPr>
          <p:cNvPr id="8" name="Imagen 7">
            <a:extLst>
              <a:ext uri="{FF2B5EF4-FFF2-40B4-BE49-F238E27FC236}">
                <a16:creationId xmlns:a16="http://schemas.microsoft.com/office/drawing/2014/main" id="{43421E4B-06DD-63AD-1EBB-B5895953D3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5165" y="1000612"/>
            <a:ext cx="4631055" cy="2861945"/>
          </a:xfrm>
          <a:prstGeom prst="rect">
            <a:avLst/>
          </a:prstGeom>
          <a:noFill/>
          <a:ln>
            <a:noFill/>
          </a:ln>
        </p:spPr>
      </p:pic>
      <p:pic>
        <p:nvPicPr>
          <p:cNvPr id="9" name="Imagen 8">
            <a:extLst>
              <a:ext uri="{FF2B5EF4-FFF2-40B4-BE49-F238E27FC236}">
                <a16:creationId xmlns:a16="http://schemas.microsoft.com/office/drawing/2014/main" id="{93B99E9B-84B1-DD16-451F-565B4241E0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9267" y="955822"/>
            <a:ext cx="5022850" cy="3103880"/>
          </a:xfrm>
          <a:prstGeom prst="rect">
            <a:avLst/>
          </a:prstGeom>
          <a:noFill/>
          <a:ln>
            <a:noFill/>
          </a:ln>
        </p:spPr>
      </p:pic>
      <p:pic>
        <p:nvPicPr>
          <p:cNvPr id="10" name="Imagen 9">
            <a:extLst>
              <a:ext uri="{FF2B5EF4-FFF2-40B4-BE49-F238E27FC236}">
                <a16:creationId xmlns:a16="http://schemas.microsoft.com/office/drawing/2014/main" id="{EE83A68B-7397-F959-968A-3BE900F909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5947" y="1105048"/>
            <a:ext cx="4916170" cy="3037840"/>
          </a:xfrm>
          <a:prstGeom prst="rect">
            <a:avLst/>
          </a:prstGeom>
          <a:noFill/>
          <a:ln>
            <a:noFill/>
          </a:ln>
        </p:spPr>
      </p:pic>
    </p:spTree>
    <p:extLst>
      <p:ext uri="{BB962C8B-B14F-4D97-AF65-F5344CB8AC3E}">
        <p14:creationId xmlns:p14="http://schemas.microsoft.com/office/powerpoint/2010/main" val="27125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11E8D-9720-E38F-835F-FB412FEFAD0F}"/>
              </a:ext>
            </a:extLst>
          </p:cNvPr>
          <p:cNvSpPr>
            <a:spLocks noGrp="1"/>
          </p:cNvSpPr>
          <p:nvPr>
            <p:ph type="title"/>
          </p:nvPr>
        </p:nvSpPr>
        <p:spPr/>
        <p:txBody>
          <a:bodyPr/>
          <a:lstStyle/>
          <a:p>
            <a:r>
              <a:rPr lang="es-EC" dirty="0"/>
              <a:t>VALIDACIÓN DE LA SOLUCIÓN</a:t>
            </a:r>
          </a:p>
        </p:txBody>
      </p:sp>
      <p:sp>
        <p:nvSpPr>
          <p:cNvPr id="3" name="Marcador de número de diapositiva 2">
            <a:extLst>
              <a:ext uri="{FF2B5EF4-FFF2-40B4-BE49-F238E27FC236}">
                <a16:creationId xmlns:a16="http://schemas.microsoft.com/office/drawing/2014/main" id="{E7C7ED08-367F-3837-7D0A-17FC73D51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24</a:t>
            </a:fld>
            <a:endParaRPr lang="es-EC"/>
          </a:p>
        </p:txBody>
      </p:sp>
      <p:sp>
        <p:nvSpPr>
          <p:cNvPr id="4" name="Flecha: a la derecha 3">
            <a:extLst>
              <a:ext uri="{FF2B5EF4-FFF2-40B4-BE49-F238E27FC236}">
                <a16:creationId xmlns:a16="http://schemas.microsoft.com/office/drawing/2014/main" id="{F193338B-F984-A70A-B15F-6384C2678B13}"/>
              </a:ext>
            </a:extLst>
          </p:cNvPr>
          <p:cNvSpPr/>
          <p:nvPr/>
        </p:nvSpPr>
        <p:spPr>
          <a:xfrm>
            <a:off x="0" y="331240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2939B8CA-B68A-4D75-F45A-80106BC22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0834" y="976229"/>
            <a:ext cx="4904105" cy="3030855"/>
          </a:xfrm>
          <a:prstGeom prst="rect">
            <a:avLst/>
          </a:prstGeom>
          <a:noFill/>
          <a:ln>
            <a:noFill/>
          </a:ln>
        </p:spPr>
      </p:pic>
      <p:pic>
        <p:nvPicPr>
          <p:cNvPr id="11" name="Imagen 10">
            <a:extLst>
              <a:ext uri="{FF2B5EF4-FFF2-40B4-BE49-F238E27FC236}">
                <a16:creationId xmlns:a16="http://schemas.microsoft.com/office/drawing/2014/main" id="{F2D44C5E-5B15-A685-778B-203D63F75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834" y="976229"/>
            <a:ext cx="4825429" cy="2948349"/>
          </a:xfrm>
          <a:prstGeom prst="rect">
            <a:avLst/>
          </a:prstGeom>
          <a:noFill/>
          <a:ln>
            <a:noFill/>
          </a:ln>
        </p:spPr>
      </p:pic>
      <p:pic>
        <p:nvPicPr>
          <p:cNvPr id="12" name="Imagen 11">
            <a:extLst>
              <a:ext uri="{FF2B5EF4-FFF2-40B4-BE49-F238E27FC236}">
                <a16:creationId xmlns:a16="http://schemas.microsoft.com/office/drawing/2014/main" id="{A3371D64-2328-C5D8-F5A5-D8D38420EE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4566" y="930530"/>
            <a:ext cx="4902835" cy="3039745"/>
          </a:xfrm>
          <a:prstGeom prst="rect">
            <a:avLst/>
          </a:prstGeom>
          <a:noFill/>
          <a:ln>
            <a:noFill/>
          </a:ln>
        </p:spPr>
      </p:pic>
    </p:spTree>
    <p:extLst>
      <p:ext uri="{BB962C8B-B14F-4D97-AF65-F5344CB8AC3E}">
        <p14:creationId xmlns:p14="http://schemas.microsoft.com/office/powerpoint/2010/main" val="3540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31AC3-E447-9E68-B30D-09FDFA57F89A}"/>
              </a:ext>
            </a:extLst>
          </p:cNvPr>
          <p:cNvSpPr>
            <a:spLocks noGrp="1"/>
          </p:cNvSpPr>
          <p:nvPr>
            <p:ph type="title"/>
          </p:nvPr>
        </p:nvSpPr>
        <p:spPr/>
        <p:txBody>
          <a:bodyPr/>
          <a:lstStyle/>
          <a:p>
            <a:r>
              <a:rPr lang="es-EC" dirty="0"/>
              <a:t>Conclusiones</a:t>
            </a:r>
          </a:p>
        </p:txBody>
      </p:sp>
      <p:sp>
        <p:nvSpPr>
          <p:cNvPr id="3" name="Marcador de número de diapositiva 2">
            <a:extLst>
              <a:ext uri="{FF2B5EF4-FFF2-40B4-BE49-F238E27FC236}">
                <a16:creationId xmlns:a16="http://schemas.microsoft.com/office/drawing/2014/main" id="{C29B3D20-125D-00B9-D883-4FE5BE4686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25</a:t>
            </a:fld>
            <a:endParaRPr lang="es-EC"/>
          </a:p>
        </p:txBody>
      </p:sp>
      <p:sp>
        <p:nvSpPr>
          <p:cNvPr id="4" name="Flecha: a la derecha 3">
            <a:extLst>
              <a:ext uri="{FF2B5EF4-FFF2-40B4-BE49-F238E27FC236}">
                <a16:creationId xmlns:a16="http://schemas.microsoft.com/office/drawing/2014/main" id="{D5CF0E6B-0F20-C17E-0457-0876BCEC7339}"/>
              </a:ext>
            </a:extLst>
          </p:cNvPr>
          <p:cNvSpPr/>
          <p:nvPr/>
        </p:nvSpPr>
        <p:spPr>
          <a:xfrm>
            <a:off x="0" y="380631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A3B48620-2BF7-053E-D40E-60F186710BA9}"/>
              </a:ext>
            </a:extLst>
          </p:cNvPr>
          <p:cNvSpPr txBox="1"/>
          <p:nvPr/>
        </p:nvSpPr>
        <p:spPr>
          <a:xfrm>
            <a:off x="2462873" y="744675"/>
            <a:ext cx="6223927" cy="1384995"/>
          </a:xfrm>
          <a:prstGeom prst="rect">
            <a:avLst/>
          </a:prstGeom>
          <a:noFill/>
        </p:spPr>
        <p:txBody>
          <a:bodyPr wrap="square" rtlCol="0">
            <a:spAutoFit/>
          </a:bodyPr>
          <a:lstStyle/>
          <a:p>
            <a:pPr marL="285750" indent="-285750">
              <a:buFont typeface="Arial" panose="020B0604020202020204" pitchFamily="34" charset="0"/>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Los resultados del estado del arte mediante una investigación bibliográfica pudieron evidenciar que en el área de entrenamiento militar existen múltiples soluciones para problemas que tienen que ver con accidentes, más no en un contexto de entrenamiento militar en entornos hostiles selváticos evidenciando la factibilidad de la realización del presente proyecto.</a:t>
            </a:r>
          </a:p>
          <a:p>
            <a:pPr marL="285750" indent="-285750">
              <a:buFont typeface="Arial" panose="020B0604020202020204" pitchFamily="34" charset="0"/>
              <a:buChar char="•"/>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B460F01-1E91-C9AC-25D6-AB40D0012A65}"/>
              </a:ext>
            </a:extLst>
          </p:cNvPr>
          <p:cNvSpPr txBox="1"/>
          <p:nvPr/>
        </p:nvSpPr>
        <p:spPr>
          <a:xfrm>
            <a:off x="2462873" y="1801071"/>
            <a:ext cx="6155140" cy="1200329"/>
          </a:xfrm>
          <a:prstGeom prst="rect">
            <a:avLst/>
          </a:prstGeom>
          <a:noFill/>
        </p:spPr>
        <p:txBody>
          <a:bodyPr wrap="square" rtlCol="0">
            <a:spAutoFit/>
          </a:bodyPr>
          <a:lstStyle/>
          <a:p>
            <a:pPr marL="285750" indent="-285750">
              <a:buFont typeface="Arial" panose="020B0604020202020204" pitchFamily="34" charset="0"/>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Todo </a:t>
            </a:r>
            <a:r>
              <a:rPr lang="es-EC" sz="1200" dirty="0">
                <a:latin typeface="Arial" panose="020B0604020202020204" pitchFamily="34" charset="0"/>
                <a:ea typeface="Calibri" panose="020F0502020204030204" pitchFamily="34" charset="0"/>
                <a:cs typeface="Times New Roman" panose="02020603050405020304" pitchFamily="18" charset="0"/>
              </a:rPr>
              <a:t>el desarrollo de la solución </a:t>
            </a:r>
            <a:r>
              <a:rPr lang="es-EC" sz="1200" dirty="0">
                <a:effectLst/>
                <a:latin typeface="Arial" panose="020B0604020202020204" pitchFamily="34" charset="0"/>
                <a:ea typeface="Calibri" panose="020F0502020204030204" pitchFamily="34" charset="0"/>
                <a:cs typeface="Times New Roman" panose="02020603050405020304" pitchFamily="18" charset="0"/>
              </a:rPr>
              <a:t>fue realizado bajo métricas de metodologías de desarrollo como es la de Design Science que nos ofreció un proceso donde se garantiza la calidad del software, mediante pruebas y retroalimentación continua hasta lograr un prototipo que nos permitió cumplir con los objetivos del proyecto.</a:t>
            </a:r>
          </a:p>
          <a:p>
            <a:pPr marL="285750" indent="-285750">
              <a:buFont typeface="Arial" panose="020B0604020202020204" pitchFamily="34" charset="0"/>
              <a:buChar char="•"/>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s-EC" sz="1200" dirty="0"/>
          </a:p>
        </p:txBody>
      </p:sp>
      <p:sp>
        <p:nvSpPr>
          <p:cNvPr id="7" name="CuadroTexto 6">
            <a:extLst>
              <a:ext uri="{FF2B5EF4-FFF2-40B4-BE49-F238E27FC236}">
                <a16:creationId xmlns:a16="http://schemas.microsoft.com/office/drawing/2014/main" id="{2C6520CA-2CB8-DF72-FB1A-95411E506BD0}"/>
              </a:ext>
            </a:extLst>
          </p:cNvPr>
          <p:cNvSpPr txBox="1"/>
          <p:nvPr/>
        </p:nvSpPr>
        <p:spPr>
          <a:xfrm>
            <a:off x="2462873" y="2702370"/>
            <a:ext cx="6039134" cy="1384995"/>
          </a:xfrm>
          <a:prstGeom prst="rect">
            <a:avLst/>
          </a:prstGeom>
          <a:noFill/>
        </p:spPr>
        <p:txBody>
          <a:bodyPr wrap="square" rtlCol="0">
            <a:spAutoFit/>
          </a:bodyPr>
          <a:lstStyle/>
          <a:p>
            <a:pPr marL="285750" indent="-285750">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El simulador demostró ser efectivo para enseñar habilidades y conocimientos relacionados con el entrenamiento militar en la selva amazónica, ya que los resultados de las pruebas con los usuarios indicaron una mejora significativa en su comprensión y capacidad para abordar situaciones y desafíos relacionados con la selva</a:t>
            </a:r>
          </a:p>
          <a:p>
            <a:pPr marL="285750" indent="-285750">
              <a:buFont typeface="Arial" panose="020B0604020202020204" pitchFamily="34" charset="0"/>
              <a:buChar char="•"/>
            </a:pPr>
            <a:endParaRPr lang="es-ES" sz="1200" dirty="0">
              <a:latin typeface="Arial" panose="020B0604020202020204" pitchFamily="34" charset="0"/>
              <a:ea typeface="Calibri" panose="020F0502020204030204" pitchFamily="34" charset="0"/>
              <a:cs typeface="Times New Roman" panose="02020603050405020304" pitchFamily="18" charset="0"/>
            </a:endParaRPr>
          </a:p>
          <a:p>
            <a:endParaRPr lang="es-EC" sz="1200" dirty="0"/>
          </a:p>
        </p:txBody>
      </p:sp>
      <p:sp>
        <p:nvSpPr>
          <p:cNvPr id="8" name="CuadroTexto 7">
            <a:extLst>
              <a:ext uri="{FF2B5EF4-FFF2-40B4-BE49-F238E27FC236}">
                <a16:creationId xmlns:a16="http://schemas.microsoft.com/office/drawing/2014/main" id="{0384C41A-8829-8A99-035B-7F2C41AB14C5}"/>
              </a:ext>
            </a:extLst>
          </p:cNvPr>
          <p:cNvSpPr txBox="1"/>
          <p:nvPr/>
        </p:nvSpPr>
        <p:spPr>
          <a:xfrm>
            <a:off x="2462873" y="3706327"/>
            <a:ext cx="6093725" cy="1384995"/>
          </a:xfrm>
          <a:prstGeom prst="rect">
            <a:avLst/>
          </a:prstGeom>
          <a:noFill/>
        </p:spPr>
        <p:txBody>
          <a:bodyPr wrap="square" rtlCol="0">
            <a:spAutoFit/>
          </a:bodyPr>
          <a:lstStyle/>
          <a:p>
            <a:pPr marL="285750" indent="-285750">
              <a:buFont typeface="Arial" panose="020B0604020202020204" pitchFamily="34" charset="0"/>
              <a:buChar char="•"/>
            </a:pPr>
            <a:r>
              <a:rPr lang="es-ES" sz="1200" dirty="0">
                <a:latin typeface="Arial" panose="020B0604020202020204" pitchFamily="34" charset="0"/>
                <a:ea typeface="Calibri" panose="020F0502020204030204" pitchFamily="34" charset="0"/>
                <a:cs typeface="Times New Roman" panose="02020603050405020304" pitchFamily="18" charset="0"/>
              </a:rPr>
              <a:t>G</a:t>
            </a:r>
            <a:r>
              <a:rPr lang="es-ES" sz="1200" dirty="0">
                <a:effectLst/>
                <a:latin typeface="Arial" panose="020B0604020202020204" pitchFamily="34" charset="0"/>
                <a:ea typeface="Calibri" panose="020F0502020204030204" pitchFamily="34" charset="0"/>
                <a:cs typeface="Times New Roman" panose="02020603050405020304" pitchFamily="18" charset="0"/>
              </a:rPr>
              <a:t>ran mayoría de los colaboradores están satisfechos con el sistema de simulación virtual que experimentaron. En particular, se observa que el 70% de los encuestados opina que la simulación virtual puede efectivamente ayudar a aprender a sobrellevar diferentes inconvenientes en entornos hostiles como la selva amazónica.</a:t>
            </a:r>
            <a:br>
              <a:rPr lang="es-EC" sz="1200" dirty="0">
                <a:effectLst/>
                <a:latin typeface="Arial" panose="020B0604020202020204" pitchFamily="34" charset="0"/>
                <a:ea typeface="Calibri" panose="020F0502020204030204" pitchFamily="34" charset="0"/>
                <a:cs typeface="Times New Roman" panose="02020603050405020304" pitchFamily="18" charset="0"/>
              </a:rPr>
            </a:br>
            <a:endParaRPr lang="es-EC" sz="1200" dirty="0"/>
          </a:p>
          <a:p>
            <a:endParaRPr lang="es-EC" sz="1200" dirty="0"/>
          </a:p>
        </p:txBody>
      </p:sp>
    </p:spTree>
    <p:extLst>
      <p:ext uri="{BB962C8B-B14F-4D97-AF65-F5344CB8AC3E}">
        <p14:creationId xmlns:p14="http://schemas.microsoft.com/office/powerpoint/2010/main" val="22281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31AC3-E447-9E68-B30D-09FDFA57F89A}"/>
              </a:ext>
            </a:extLst>
          </p:cNvPr>
          <p:cNvSpPr>
            <a:spLocks noGrp="1"/>
          </p:cNvSpPr>
          <p:nvPr>
            <p:ph type="title"/>
          </p:nvPr>
        </p:nvSpPr>
        <p:spPr/>
        <p:txBody>
          <a:bodyPr/>
          <a:lstStyle/>
          <a:p>
            <a:r>
              <a:rPr lang="es-EC" dirty="0"/>
              <a:t>Recomendaciones</a:t>
            </a:r>
          </a:p>
        </p:txBody>
      </p:sp>
      <p:sp>
        <p:nvSpPr>
          <p:cNvPr id="3" name="Marcador de número de diapositiva 2">
            <a:extLst>
              <a:ext uri="{FF2B5EF4-FFF2-40B4-BE49-F238E27FC236}">
                <a16:creationId xmlns:a16="http://schemas.microsoft.com/office/drawing/2014/main" id="{C29B3D20-125D-00B9-D883-4FE5BE4686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26</a:t>
            </a:fld>
            <a:endParaRPr lang="es-EC"/>
          </a:p>
        </p:txBody>
      </p:sp>
      <p:sp>
        <p:nvSpPr>
          <p:cNvPr id="4" name="Flecha: a la derecha 3">
            <a:extLst>
              <a:ext uri="{FF2B5EF4-FFF2-40B4-BE49-F238E27FC236}">
                <a16:creationId xmlns:a16="http://schemas.microsoft.com/office/drawing/2014/main" id="{D5CF0E6B-0F20-C17E-0457-0876BCEC7339}"/>
              </a:ext>
            </a:extLst>
          </p:cNvPr>
          <p:cNvSpPr/>
          <p:nvPr/>
        </p:nvSpPr>
        <p:spPr>
          <a:xfrm>
            <a:off x="0" y="3806311"/>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4EA59F14-4AE4-B51D-3666-B58F5AA7CBA4}"/>
              </a:ext>
            </a:extLst>
          </p:cNvPr>
          <p:cNvSpPr txBox="1"/>
          <p:nvPr/>
        </p:nvSpPr>
        <p:spPr>
          <a:xfrm>
            <a:off x="2376105" y="861004"/>
            <a:ext cx="6420823" cy="830997"/>
          </a:xfrm>
          <a:prstGeom prst="rect">
            <a:avLst/>
          </a:prstGeom>
          <a:noFill/>
        </p:spPr>
        <p:txBody>
          <a:bodyPr wrap="square" rtlCol="0">
            <a:spAutoFit/>
          </a:bodyPr>
          <a:lstStyle/>
          <a:p>
            <a:pPr marL="171450" indent="-171450">
              <a:buFont typeface="Arial" panose="020B0604020202020204" pitchFamily="34" charset="0"/>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Al momento de desarrollar un proyecto de simulación virtual de un entorno, es fundamental tener en cuenta todos los factores que están involucrados en la creación de un ambiente virtual que sea inmersivo y lo más fiel a la realidad posible.</a:t>
            </a:r>
          </a:p>
          <a:p>
            <a:pPr marL="171450" indent="-171450">
              <a:buFont typeface="Arial" panose="020B0604020202020204" pitchFamily="34" charset="0"/>
              <a:buChar char="•"/>
            </a:pPr>
            <a:endParaRPr lang="es-EC" sz="1200" dirty="0">
              <a:latin typeface="Arial" panose="020B060402020202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D6499A09-4468-691C-4470-495B4216BC68}"/>
              </a:ext>
            </a:extLst>
          </p:cNvPr>
          <p:cNvSpPr txBox="1"/>
          <p:nvPr/>
        </p:nvSpPr>
        <p:spPr>
          <a:xfrm>
            <a:off x="2365084" y="1716377"/>
            <a:ext cx="6161964"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t>Al momento de desarrollar un proyecto de simulación virtual, se deben considerar y aplicar los algoritmos más eficientes y optimizados posible en la programación del entorno virtual y todos sus componentes.</a:t>
            </a:r>
          </a:p>
          <a:p>
            <a:pPr marL="171450" indent="-171450">
              <a:buFont typeface="Arial" panose="020B0604020202020204" pitchFamily="34" charset="0"/>
              <a:buChar char="•"/>
            </a:pPr>
            <a:endParaRPr lang="es-EC" sz="1200" dirty="0"/>
          </a:p>
        </p:txBody>
      </p:sp>
      <p:sp>
        <p:nvSpPr>
          <p:cNvPr id="7" name="CuadroTexto 6">
            <a:extLst>
              <a:ext uri="{FF2B5EF4-FFF2-40B4-BE49-F238E27FC236}">
                <a16:creationId xmlns:a16="http://schemas.microsoft.com/office/drawing/2014/main" id="{42D4EACE-ED4A-995B-E5D3-106390499B53}"/>
              </a:ext>
            </a:extLst>
          </p:cNvPr>
          <p:cNvSpPr txBox="1"/>
          <p:nvPr/>
        </p:nvSpPr>
        <p:spPr>
          <a:xfrm>
            <a:off x="2378731" y="2535793"/>
            <a:ext cx="6134669"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t>Es importante tener en cuenta que, para tener un proyecto de simulación virtual de alta calidad y efectivo, es esencial realizar pruebas exhaustivas y con participantes que reflejen al público objetivo al que va dirigido el proyecto.</a:t>
            </a:r>
            <a:endParaRPr lang="es-EC" sz="1200" dirty="0"/>
          </a:p>
          <a:p>
            <a:endParaRPr lang="es-EC" sz="1200" dirty="0"/>
          </a:p>
        </p:txBody>
      </p:sp>
    </p:spTree>
    <p:extLst>
      <p:ext uri="{BB962C8B-B14F-4D97-AF65-F5344CB8AC3E}">
        <p14:creationId xmlns:p14="http://schemas.microsoft.com/office/powerpoint/2010/main" val="3478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trucción del Amazonas: las principales amenazas para la mayor selva  tropical del mundo en los 9 países que la comparten - BBC News Mundo">
            <a:extLst>
              <a:ext uri="{FF2B5EF4-FFF2-40B4-BE49-F238E27FC236}">
                <a16:creationId xmlns:a16="http://schemas.microsoft.com/office/drawing/2014/main" id="{67738738-AF81-48A0-BB7B-57655802E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586" y="753565"/>
            <a:ext cx="3318827" cy="25259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ANTECEDENTES</a:t>
            </a:r>
          </a:p>
        </p:txBody>
      </p:sp>
      <p:sp>
        <p:nvSpPr>
          <p:cNvPr id="4" name="Marcador de número de diapositiva 3">
            <a:extLst>
              <a:ext uri="{FF2B5EF4-FFF2-40B4-BE49-F238E27FC236}">
                <a16:creationId xmlns:a16="http://schemas.microsoft.com/office/drawing/2014/main" id="{6FAB45DE-E993-4B1D-A4BF-62875FA7A3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a:t>
            </a:fld>
            <a:endParaRPr lang="es-EC"/>
          </a:p>
        </p:txBody>
      </p:sp>
      <p:sp>
        <p:nvSpPr>
          <p:cNvPr id="6" name="Flecha: a la derecha 5">
            <a:extLst>
              <a:ext uri="{FF2B5EF4-FFF2-40B4-BE49-F238E27FC236}">
                <a16:creationId xmlns:a16="http://schemas.microsoft.com/office/drawing/2014/main" id="{8D551212-F4A3-6FFD-1D6E-90F3B619FCAE}"/>
              </a:ext>
            </a:extLst>
          </p:cNvPr>
          <p:cNvSpPr/>
          <p:nvPr/>
        </p:nvSpPr>
        <p:spPr>
          <a:xfrm>
            <a:off x="0" y="58510"/>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a:extLst>
              <a:ext uri="{FF2B5EF4-FFF2-40B4-BE49-F238E27FC236}">
                <a16:creationId xmlns:a16="http://schemas.microsoft.com/office/drawing/2014/main" id="{D008D41A-CB6D-4035-2A3C-5A4FE58A2AC9}"/>
              </a:ext>
            </a:extLst>
          </p:cNvPr>
          <p:cNvPicPr>
            <a:picLocks noChangeAspect="1"/>
          </p:cNvPicPr>
          <p:nvPr/>
        </p:nvPicPr>
        <p:blipFill>
          <a:blip r:embed="rId3"/>
          <a:stretch>
            <a:fillRect/>
          </a:stretch>
        </p:blipFill>
        <p:spPr>
          <a:xfrm>
            <a:off x="2420402" y="992252"/>
            <a:ext cx="3237317" cy="1377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F10AC4E8-9F00-9CE0-FB7E-8F518636182C}"/>
              </a:ext>
            </a:extLst>
          </p:cNvPr>
          <p:cNvPicPr>
            <a:picLocks noChangeAspect="1"/>
          </p:cNvPicPr>
          <p:nvPr/>
        </p:nvPicPr>
        <p:blipFill>
          <a:blip r:embed="rId4"/>
          <a:stretch>
            <a:fillRect/>
          </a:stretch>
        </p:blipFill>
        <p:spPr>
          <a:xfrm>
            <a:off x="5340641" y="1564952"/>
            <a:ext cx="3539871" cy="172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262E325C-3B28-5EA7-61D8-068DFA7D8C24}"/>
              </a:ext>
            </a:extLst>
          </p:cNvPr>
          <p:cNvPicPr>
            <a:picLocks noChangeAspect="1"/>
          </p:cNvPicPr>
          <p:nvPr/>
        </p:nvPicPr>
        <p:blipFill>
          <a:blip r:embed="rId5"/>
          <a:stretch>
            <a:fillRect/>
          </a:stretch>
        </p:blipFill>
        <p:spPr>
          <a:xfrm>
            <a:off x="3106837" y="2039776"/>
            <a:ext cx="3894964" cy="2135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700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DEFINICIÓN Y PLANTEMIENTO DEL PROBLEMA</a:t>
            </a:r>
          </a:p>
        </p:txBody>
      </p:sp>
      <p:pic>
        <p:nvPicPr>
          <p:cNvPr id="11" name="Imagen 10">
            <a:extLst>
              <a:ext uri="{FF2B5EF4-FFF2-40B4-BE49-F238E27FC236}">
                <a16:creationId xmlns:a16="http://schemas.microsoft.com/office/drawing/2014/main" id="{D6277113-B392-41C2-9681-89AAF6335432}"/>
              </a:ext>
            </a:extLst>
          </p:cNvPr>
          <p:cNvPicPr>
            <a:picLocks noChangeAspect="1"/>
          </p:cNvPicPr>
          <p:nvPr/>
        </p:nvPicPr>
        <p:blipFill rotWithShape="1">
          <a:blip r:embed="rId2"/>
          <a:srcRect r="10639"/>
          <a:stretch/>
        </p:blipFill>
        <p:spPr>
          <a:xfrm>
            <a:off x="2442482" y="839509"/>
            <a:ext cx="3805918" cy="198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63B54DFB-9C8C-40D7-B732-3C4E70316ED1}"/>
              </a:ext>
            </a:extLst>
          </p:cNvPr>
          <p:cNvPicPr>
            <a:picLocks noChangeAspect="1"/>
          </p:cNvPicPr>
          <p:nvPr/>
        </p:nvPicPr>
        <p:blipFill>
          <a:blip r:embed="rId3"/>
          <a:stretch>
            <a:fillRect/>
          </a:stretch>
        </p:blipFill>
        <p:spPr>
          <a:xfrm>
            <a:off x="4802475" y="1936357"/>
            <a:ext cx="3669983" cy="2291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Marcador de número de diapositiva 3">
            <a:extLst>
              <a:ext uri="{FF2B5EF4-FFF2-40B4-BE49-F238E27FC236}">
                <a16:creationId xmlns:a16="http://schemas.microsoft.com/office/drawing/2014/main" id="{56DAE1D1-B9BF-4915-BA6E-5ECA8347F1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a:t>
            </a:fld>
            <a:endParaRPr lang="es-EC"/>
          </a:p>
        </p:txBody>
      </p:sp>
      <p:sp>
        <p:nvSpPr>
          <p:cNvPr id="5" name="Flecha: a la derecha 4">
            <a:extLst>
              <a:ext uri="{FF2B5EF4-FFF2-40B4-BE49-F238E27FC236}">
                <a16:creationId xmlns:a16="http://schemas.microsoft.com/office/drawing/2014/main" id="{541EF5EE-696B-932F-657C-413E16411D6C}"/>
              </a:ext>
            </a:extLst>
          </p:cNvPr>
          <p:cNvSpPr/>
          <p:nvPr/>
        </p:nvSpPr>
        <p:spPr>
          <a:xfrm>
            <a:off x="0" y="443415"/>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231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DEFINICIÓN Y PLANTEMIENTO DEL PROBLEMA</a:t>
            </a:r>
          </a:p>
        </p:txBody>
      </p:sp>
      <p:sp>
        <p:nvSpPr>
          <p:cNvPr id="4" name="Marcador de número de diapositiva 3">
            <a:extLst>
              <a:ext uri="{FF2B5EF4-FFF2-40B4-BE49-F238E27FC236}">
                <a16:creationId xmlns:a16="http://schemas.microsoft.com/office/drawing/2014/main" id="{56DAE1D1-B9BF-4915-BA6E-5ECA8347F1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a:t>
            </a:fld>
            <a:endParaRPr lang="es-EC"/>
          </a:p>
        </p:txBody>
      </p:sp>
      <p:sp>
        <p:nvSpPr>
          <p:cNvPr id="5" name="Flecha: a la derecha 4">
            <a:extLst>
              <a:ext uri="{FF2B5EF4-FFF2-40B4-BE49-F238E27FC236}">
                <a16:creationId xmlns:a16="http://schemas.microsoft.com/office/drawing/2014/main" id="{541EF5EE-696B-932F-657C-413E16411D6C}"/>
              </a:ext>
            </a:extLst>
          </p:cNvPr>
          <p:cNvSpPr/>
          <p:nvPr/>
        </p:nvSpPr>
        <p:spPr>
          <a:xfrm>
            <a:off x="0" y="443415"/>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268" name="Picture 4">
            <a:extLst>
              <a:ext uri="{FF2B5EF4-FFF2-40B4-BE49-F238E27FC236}">
                <a16:creationId xmlns:a16="http://schemas.microsoft.com/office/drawing/2014/main" id="{11472F49-D2DD-45A7-FC2C-1CF04CE03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314" y="1744048"/>
            <a:ext cx="992686" cy="99268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curvado 5">
            <a:extLst>
              <a:ext uri="{FF2B5EF4-FFF2-40B4-BE49-F238E27FC236}">
                <a16:creationId xmlns:a16="http://schemas.microsoft.com/office/drawing/2014/main" id="{8BC8D157-CEE4-8277-1991-5AD84175C21F}"/>
              </a:ext>
            </a:extLst>
          </p:cNvPr>
          <p:cNvCxnSpPr>
            <a:cxnSpLocks/>
          </p:cNvCxnSpPr>
          <p:nvPr/>
        </p:nvCxnSpPr>
        <p:spPr>
          <a:xfrm>
            <a:off x="4692140" y="2169197"/>
            <a:ext cx="1982313" cy="936439"/>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Rectángulo 6">
            <a:extLst>
              <a:ext uri="{FF2B5EF4-FFF2-40B4-BE49-F238E27FC236}">
                <a16:creationId xmlns:a16="http://schemas.microsoft.com/office/drawing/2014/main" id="{31430245-60AA-0AEB-46BA-3225C6A78C33}"/>
              </a:ext>
            </a:extLst>
          </p:cNvPr>
          <p:cNvSpPr/>
          <p:nvPr/>
        </p:nvSpPr>
        <p:spPr>
          <a:xfrm>
            <a:off x="6944768" y="2956783"/>
            <a:ext cx="1742032" cy="5072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De origen natural</a:t>
            </a:r>
          </a:p>
        </p:txBody>
      </p:sp>
      <p:pic>
        <p:nvPicPr>
          <p:cNvPr id="11270" name="Picture 6" descr="Png File Svg - Icono De Persona Png Transparent PNG - 980x990 - Free  Download on NicePNG">
            <a:extLst>
              <a:ext uri="{FF2B5EF4-FFF2-40B4-BE49-F238E27FC236}">
                <a16:creationId xmlns:a16="http://schemas.microsoft.com/office/drawing/2014/main" id="{A0103800-73BB-11F9-3F1D-3D368A2B6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998" y="3210412"/>
            <a:ext cx="1189415" cy="125896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curvado 8">
            <a:extLst>
              <a:ext uri="{FF2B5EF4-FFF2-40B4-BE49-F238E27FC236}">
                <a16:creationId xmlns:a16="http://schemas.microsoft.com/office/drawing/2014/main" id="{0DF6E09E-056D-24D4-31A5-5E595621B361}"/>
              </a:ext>
            </a:extLst>
          </p:cNvPr>
          <p:cNvCxnSpPr>
            <a:cxnSpLocks/>
          </p:cNvCxnSpPr>
          <p:nvPr/>
        </p:nvCxnSpPr>
        <p:spPr>
          <a:xfrm flipV="1">
            <a:off x="4745536" y="3343901"/>
            <a:ext cx="1988987" cy="647422"/>
          </a:xfrm>
          <a:prstGeom prst="curvedConnector3">
            <a:avLst>
              <a:gd name="adj1" fmla="val 43289"/>
            </a:avLst>
          </a:prstGeom>
          <a:ln>
            <a:tailEnd type="triangle"/>
          </a:ln>
        </p:spPr>
        <p:style>
          <a:lnRef idx="3">
            <a:schemeClr val="accent4"/>
          </a:lnRef>
          <a:fillRef idx="0">
            <a:schemeClr val="accent4"/>
          </a:fillRef>
          <a:effectRef idx="2">
            <a:schemeClr val="accent4"/>
          </a:effectRef>
          <a:fontRef idx="minor">
            <a:schemeClr val="tx1"/>
          </a:fontRef>
        </p:style>
      </p:cxnSp>
      <p:sp>
        <p:nvSpPr>
          <p:cNvPr id="16" name="Signo de multiplicación 15">
            <a:extLst>
              <a:ext uri="{FF2B5EF4-FFF2-40B4-BE49-F238E27FC236}">
                <a16:creationId xmlns:a16="http://schemas.microsoft.com/office/drawing/2014/main" id="{01CCEE65-3D97-C2E8-9D78-2E77452171C5}"/>
              </a:ext>
            </a:extLst>
          </p:cNvPr>
          <p:cNvSpPr/>
          <p:nvPr/>
        </p:nvSpPr>
        <p:spPr>
          <a:xfrm>
            <a:off x="5219422" y="3210412"/>
            <a:ext cx="874353" cy="78758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Picture 2">
            <a:extLst>
              <a:ext uri="{FF2B5EF4-FFF2-40B4-BE49-F238E27FC236}">
                <a16:creationId xmlns:a16="http://schemas.microsoft.com/office/drawing/2014/main" id="{FA6D6D05-09F4-4441-0706-34A9A71EE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542" y="282077"/>
            <a:ext cx="1904223" cy="142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fade">
                                      <p:cBhvr>
                                        <p:cTn id="27" dur="500"/>
                                        <p:tgtEl>
                                          <p:spTgt spid="112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PLANTEMIENTO DEL PROBLEMA</a:t>
            </a:r>
          </a:p>
        </p:txBody>
      </p:sp>
      <p:sp>
        <p:nvSpPr>
          <p:cNvPr id="4" name="Marcador de número de diapositiva 3">
            <a:extLst>
              <a:ext uri="{FF2B5EF4-FFF2-40B4-BE49-F238E27FC236}">
                <a16:creationId xmlns:a16="http://schemas.microsoft.com/office/drawing/2014/main" id="{50083FDC-74C4-4503-A73C-70276CB183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a:t>
            </a:fld>
            <a:endParaRPr lang="es-EC"/>
          </a:p>
        </p:txBody>
      </p:sp>
      <p:sp>
        <p:nvSpPr>
          <p:cNvPr id="5" name="Flecha: a la derecha 4">
            <a:extLst>
              <a:ext uri="{FF2B5EF4-FFF2-40B4-BE49-F238E27FC236}">
                <a16:creationId xmlns:a16="http://schemas.microsoft.com/office/drawing/2014/main" id="{8284F67E-732C-579D-AAB4-801D8D2228A8}"/>
              </a:ext>
            </a:extLst>
          </p:cNvPr>
          <p:cNvSpPr/>
          <p:nvPr/>
        </p:nvSpPr>
        <p:spPr>
          <a:xfrm>
            <a:off x="0" y="443415"/>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91547618-85DE-0C75-C126-11DA9232AAF2}"/>
              </a:ext>
            </a:extLst>
          </p:cNvPr>
          <p:cNvPicPr>
            <a:picLocks noChangeAspect="1"/>
          </p:cNvPicPr>
          <p:nvPr/>
        </p:nvPicPr>
        <p:blipFill>
          <a:blip r:embed="rId2"/>
          <a:stretch>
            <a:fillRect/>
          </a:stretch>
        </p:blipFill>
        <p:spPr>
          <a:xfrm>
            <a:off x="2214500" y="1434201"/>
            <a:ext cx="6666987" cy="1865927"/>
          </a:xfrm>
          <a:prstGeom prst="rect">
            <a:avLst/>
          </a:prstGeom>
        </p:spPr>
      </p:pic>
    </p:spTree>
    <p:extLst>
      <p:ext uri="{BB962C8B-B14F-4D97-AF65-F5344CB8AC3E}">
        <p14:creationId xmlns:p14="http://schemas.microsoft.com/office/powerpoint/2010/main" val="23777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PLANTEMIENTO DEL PROBLEMA</a:t>
            </a:r>
          </a:p>
        </p:txBody>
      </p:sp>
      <p:sp>
        <p:nvSpPr>
          <p:cNvPr id="4" name="Marcador de número de diapositiva 3">
            <a:extLst>
              <a:ext uri="{FF2B5EF4-FFF2-40B4-BE49-F238E27FC236}">
                <a16:creationId xmlns:a16="http://schemas.microsoft.com/office/drawing/2014/main" id="{50083FDC-74C4-4503-A73C-70276CB183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a:t>
            </a:fld>
            <a:endParaRPr lang="es-EC"/>
          </a:p>
        </p:txBody>
      </p:sp>
      <p:sp>
        <p:nvSpPr>
          <p:cNvPr id="5" name="Flecha: a la derecha 4">
            <a:extLst>
              <a:ext uri="{FF2B5EF4-FFF2-40B4-BE49-F238E27FC236}">
                <a16:creationId xmlns:a16="http://schemas.microsoft.com/office/drawing/2014/main" id="{8284F67E-732C-579D-AAB4-801D8D2228A8}"/>
              </a:ext>
            </a:extLst>
          </p:cNvPr>
          <p:cNvSpPr/>
          <p:nvPr/>
        </p:nvSpPr>
        <p:spPr>
          <a:xfrm>
            <a:off x="0" y="443415"/>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16793076-00F2-8FDF-7FB9-3A7F3461F56B}"/>
              </a:ext>
            </a:extLst>
          </p:cNvPr>
          <p:cNvPicPr>
            <a:picLocks noChangeAspect="1"/>
          </p:cNvPicPr>
          <p:nvPr/>
        </p:nvPicPr>
        <p:blipFill>
          <a:blip r:embed="rId2"/>
          <a:stretch>
            <a:fillRect/>
          </a:stretch>
        </p:blipFill>
        <p:spPr>
          <a:xfrm>
            <a:off x="2244607" y="1655588"/>
            <a:ext cx="6227851" cy="1832324"/>
          </a:xfrm>
          <a:prstGeom prst="rect">
            <a:avLst/>
          </a:prstGeom>
        </p:spPr>
      </p:pic>
    </p:spTree>
    <p:extLst>
      <p:ext uri="{BB962C8B-B14F-4D97-AF65-F5344CB8AC3E}">
        <p14:creationId xmlns:p14="http://schemas.microsoft.com/office/powerpoint/2010/main" val="14245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OBJETIVOS </a:t>
            </a:r>
          </a:p>
        </p:txBody>
      </p:sp>
      <p:sp>
        <p:nvSpPr>
          <p:cNvPr id="4" name="Marcador de número de diapositiva 3">
            <a:extLst>
              <a:ext uri="{FF2B5EF4-FFF2-40B4-BE49-F238E27FC236}">
                <a16:creationId xmlns:a16="http://schemas.microsoft.com/office/drawing/2014/main" id="{50083FDC-74C4-4503-A73C-70276CB183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a:t>
            </a:fld>
            <a:endParaRPr lang="es-EC"/>
          </a:p>
        </p:txBody>
      </p:sp>
      <p:sp>
        <p:nvSpPr>
          <p:cNvPr id="11" name="CuadroTexto 10">
            <a:extLst>
              <a:ext uri="{FF2B5EF4-FFF2-40B4-BE49-F238E27FC236}">
                <a16:creationId xmlns:a16="http://schemas.microsoft.com/office/drawing/2014/main" id="{B314F2C4-0D92-44B8-B401-2CDC75EF26FB}"/>
              </a:ext>
            </a:extLst>
          </p:cNvPr>
          <p:cNvSpPr txBox="1"/>
          <p:nvPr/>
        </p:nvSpPr>
        <p:spPr>
          <a:xfrm>
            <a:off x="2389164" y="1803146"/>
            <a:ext cx="6557108" cy="1415772"/>
          </a:xfrm>
          <a:prstGeom prst="rect">
            <a:avLst/>
          </a:prstGeom>
          <a:noFill/>
        </p:spPr>
        <p:txBody>
          <a:bodyPr wrap="square">
            <a:spAutoFit/>
          </a:bodyPr>
          <a:lstStyle/>
          <a:p>
            <a:r>
              <a:rPr lang="es-MX" sz="1600" b="1" dirty="0"/>
              <a:t>Objetivo General</a:t>
            </a:r>
          </a:p>
          <a:p>
            <a:endParaRPr lang="es-MX" sz="1600" dirty="0"/>
          </a:p>
          <a:p>
            <a:r>
              <a:rPr lang="es-EC" sz="1800" dirty="0">
                <a:effectLst/>
                <a:latin typeface="Arial" panose="020B0604020202020204" pitchFamily="34" charset="0"/>
                <a:ea typeface="Calibri" panose="020F0502020204030204" pitchFamily="34" charset="0"/>
              </a:rPr>
              <a:t>Desarrollar un entorno tridimensional para entrenamiento militar, que reproduzca riesgos naturales de una zona hostil selvática, utilizando técnicas de simulación por computador.</a:t>
            </a:r>
            <a:endParaRPr lang="es-MX" sz="1100" dirty="0"/>
          </a:p>
        </p:txBody>
      </p:sp>
      <p:sp>
        <p:nvSpPr>
          <p:cNvPr id="5" name="Flecha: a la derecha 4">
            <a:extLst>
              <a:ext uri="{FF2B5EF4-FFF2-40B4-BE49-F238E27FC236}">
                <a16:creationId xmlns:a16="http://schemas.microsoft.com/office/drawing/2014/main" id="{28E531CF-5991-4325-D0A2-681C2D760224}"/>
              </a:ext>
            </a:extLst>
          </p:cNvPr>
          <p:cNvSpPr/>
          <p:nvPr/>
        </p:nvSpPr>
        <p:spPr>
          <a:xfrm>
            <a:off x="0" y="950673"/>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884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73206-EACB-4741-8C77-EDC41827EAE2}"/>
              </a:ext>
            </a:extLst>
          </p:cNvPr>
          <p:cNvSpPr>
            <a:spLocks noGrp="1"/>
          </p:cNvSpPr>
          <p:nvPr>
            <p:ph type="title"/>
          </p:nvPr>
        </p:nvSpPr>
        <p:spPr/>
        <p:txBody>
          <a:bodyPr/>
          <a:lstStyle/>
          <a:p>
            <a:pPr algn="r"/>
            <a:r>
              <a:rPr lang="es-EC" dirty="0"/>
              <a:t>OBJETIVOS </a:t>
            </a:r>
          </a:p>
        </p:txBody>
      </p:sp>
      <p:sp>
        <p:nvSpPr>
          <p:cNvPr id="4" name="Marcador de número de diapositiva 3">
            <a:extLst>
              <a:ext uri="{FF2B5EF4-FFF2-40B4-BE49-F238E27FC236}">
                <a16:creationId xmlns:a16="http://schemas.microsoft.com/office/drawing/2014/main" id="{50083FDC-74C4-4503-A73C-70276CB183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a:t>
            </a:fld>
            <a:endParaRPr lang="es-EC"/>
          </a:p>
        </p:txBody>
      </p:sp>
      <p:sp>
        <p:nvSpPr>
          <p:cNvPr id="11" name="CuadroTexto 10">
            <a:extLst>
              <a:ext uri="{FF2B5EF4-FFF2-40B4-BE49-F238E27FC236}">
                <a16:creationId xmlns:a16="http://schemas.microsoft.com/office/drawing/2014/main" id="{B314F2C4-0D92-44B8-B401-2CDC75EF26FB}"/>
              </a:ext>
            </a:extLst>
          </p:cNvPr>
          <p:cNvSpPr txBox="1"/>
          <p:nvPr/>
        </p:nvSpPr>
        <p:spPr>
          <a:xfrm>
            <a:off x="2395838" y="822001"/>
            <a:ext cx="6625319" cy="3385542"/>
          </a:xfrm>
          <a:prstGeom prst="rect">
            <a:avLst/>
          </a:prstGeom>
          <a:noFill/>
        </p:spPr>
        <p:txBody>
          <a:bodyPr wrap="square">
            <a:spAutoFit/>
          </a:bodyPr>
          <a:lstStyle/>
          <a:p>
            <a:r>
              <a:rPr lang="es-MX" sz="1600" b="1" dirty="0"/>
              <a:t>Objetivos Específicos</a:t>
            </a:r>
          </a:p>
          <a:p>
            <a:endParaRPr lang="es-MX" sz="1600" dirty="0"/>
          </a:p>
          <a:p>
            <a:r>
              <a:rPr lang="es-ES" dirty="0">
                <a:latin typeface="Arial" panose="020B0604020202020204" pitchFamily="34" charset="0"/>
                <a:ea typeface="Calibri" panose="020F0502020204030204" pitchFamily="34" charset="0"/>
              </a:rPr>
              <a:t>Realizar un estudio de la situación actual respecto al ejercicio militar en zonas hostiles selváticas y los principales problemas que causan los riesgos de origen natural.</a:t>
            </a:r>
          </a:p>
          <a:p>
            <a:endParaRPr lang="es-ES" dirty="0">
              <a:latin typeface="Arial" panose="020B0604020202020204" pitchFamily="34" charset="0"/>
              <a:ea typeface="Calibri" panose="020F0502020204030204" pitchFamily="34" charset="0"/>
            </a:endParaRPr>
          </a:p>
          <a:p>
            <a:r>
              <a:rPr lang="es-ES" dirty="0">
                <a:latin typeface="Arial" panose="020B0604020202020204" pitchFamily="34" charset="0"/>
                <a:ea typeface="Calibri" panose="020F0502020204030204" pitchFamily="34" charset="0"/>
              </a:rPr>
              <a:t>Analizar propuestas e investigaciones que se enfoquen en soluciones que permitan la recreación de riesgos de origen natural en entornos hostiles selváticos.</a:t>
            </a:r>
          </a:p>
          <a:p>
            <a:endParaRPr lang="es-ES" dirty="0">
              <a:latin typeface="Arial" panose="020B0604020202020204" pitchFamily="34" charset="0"/>
              <a:ea typeface="Calibri" panose="020F0502020204030204" pitchFamily="34" charset="0"/>
            </a:endParaRPr>
          </a:p>
          <a:p>
            <a:r>
              <a:rPr lang="es-ES" dirty="0">
                <a:latin typeface="Arial" panose="020B0604020202020204" pitchFamily="34" charset="0"/>
                <a:ea typeface="Calibri" panose="020F0502020204030204" pitchFamily="34" charset="0"/>
              </a:rPr>
              <a:t>Desarrollar un entorno tridimensional, que permitan la recreación de riesgos de origen natural que presentan los entornos hostiles selváticos. </a:t>
            </a:r>
          </a:p>
          <a:p>
            <a:endParaRPr lang="es-ES" dirty="0">
              <a:latin typeface="Arial" panose="020B0604020202020204" pitchFamily="34" charset="0"/>
              <a:ea typeface="Calibri" panose="020F0502020204030204" pitchFamily="34" charset="0"/>
            </a:endParaRPr>
          </a:p>
          <a:p>
            <a:r>
              <a:rPr lang="es-ES" dirty="0">
                <a:latin typeface="Arial" panose="020B0604020202020204" pitchFamily="34" charset="0"/>
                <a:ea typeface="Calibri" panose="020F0502020204030204" pitchFamily="34" charset="0"/>
              </a:rPr>
              <a:t>Evaluar el prototipo de simulación a través de casos de prueba y entrevistas a un grupo de sujetos de estudio.</a:t>
            </a:r>
          </a:p>
        </p:txBody>
      </p:sp>
      <p:sp>
        <p:nvSpPr>
          <p:cNvPr id="5" name="Flecha: a la derecha 4">
            <a:extLst>
              <a:ext uri="{FF2B5EF4-FFF2-40B4-BE49-F238E27FC236}">
                <a16:creationId xmlns:a16="http://schemas.microsoft.com/office/drawing/2014/main" id="{28E531CF-5991-4325-D0A2-681C2D760224}"/>
              </a:ext>
            </a:extLst>
          </p:cNvPr>
          <p:cNvSpPr/>
          <p:nvPr/>
        </p:nvSpPr>
        <p:spPr>
          <a:xfrm>
            <a:off x="0" y="950673"/>
            <a:ext cx="273653" cy="226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995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Nature Infographics by Slidesgo">
  <a:themeElements>
    <a:clrScheme name="Simple Light">
      <a:dk1>
        <a:srgbClr val="000000"/>
      </a:dk1>
      <a:lt1>
        <a:srgbClr val="FFFFFF"/>
      </a:lt1>
      <a:dk2>
        <a:srgbClr val="595959"/>
      </a:dk2>
      <a:lt2>
        <a:srgbClr val="CFD9E0"/>
      </a:lt2>
      <a:accent1>
        <a:srgbClr val="66FD97"/>
      </a:accent1>
      <a:accent2>
        <a:srgbClr val="40C293"/>
      </a:accent2>
      <a:accent3>
        <a:srgbClr val="009566"/>
      </a:accent3>
      <a:accent4>
        <a:srgbClr val="DB9E51"/>
      </a:accent4>
      <a:accent5>
        <a:srgbClr val="A56C48"/>
      </a:accent5>
      <a:accent6>
        <a:srgbClr val="F09C26"/>
      </a:accent6>
      <a:hlink>
        <a:srgbClr val="FA777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18337</TotalTime>
  <Words>725</Words>
  <Application>Microsoft Office PowerPoint</Application>
  <PresentationFormat>Presentación en pantalla (16:9)</PresentationFormat>
  <Paragraphs>120</Paragraphs>
  <Slides>26</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Calibri</vt:lpstr>
      <vt:lpstr>Roboto</vt:lpstr>
      <vt:lpstr>Fira Sans Extra Condensed Medium</vt:lpstr>
      <vt:lpstr>Arial</vt:lpstr>
      <vt:lpstr>Courier New</vt:lpstr>
      <vt:lpstr>Nature Infographics by Slidesgo</vt:lpstr>
      <vt:lpstr>Simulación tridimensional de entornos naturales hostiles selváticos y sus riesgos en el contexto del entrenamiento militar</vt:lpstr>
      <vt:lpstr>CONTENIDO</vt:lpstr>
      <vt:lpstr>ANTECEDENTES</vt:lpstr>
      <vt:lpstr>DEFINICIÓN Y PLANTEMIENTO DEL PROBLEMA</vt:lpstr>
      <vt:lpstr>DEFINICIÓN Y PLANTEMIENTO DEL PROBLEMA</vt:lpstr>
      <vt:lpstr>PLANTEMIENTO DEL PROBLEMA</vt:lpstr>
      <vt:lpstr>PLANTEMIENTO DEL PROBLEMA</vt:lpstr>
      <vt:lpstr>OBJETIVOS </vt:lpstr>
      <vt:lpstr>OBJETIVOS </vt:lpstr>
      <vt:lpstr>MARCO TEÓRICO</vt:lpstr>
      <vt:lpstr>MARCO TEÓRICO</vt:lpstr>
      <vt:lpstr>MARCO TEÓRICO</vt:lpstr>
      <vt:lpstr>MARCO TEÓRICO</vt:lpstr>
      <vt:lpstr>METODOLOGÍA DE TRABAJO</vt:lpstr>
      <vt:lpstr>EVALUACIÓN DEL PROTOTIPO</vt:lpstr>
      <vt:lpstr>SOLUCIÓN</vt:lpstr>
      <vt:lpstr>DESARROLLO DE LA SOLUCIÓN</vt:lpstr>
      <vt:lpstr>DESARROLLO DE LA SOLUCIÓN</vt:lpstr>
      <vt:lpstr>Metodología de prototipado</vt:lpstr>
      <vt:lpstr>VALIDACIÓN DE LA SOLUCIÓN</vt:lpstr>
      <vt:lpstr>VALIDACIÓN DE LA SOLUCIÓN</vt:lpstr>
      <vt:lpstr>VALIDACIÓN DE LA SOLUCIÓN</vt:lpstr>
      <vt:lpstr>VALIDACIÓN DE LA SOLUCIÓN</vt:lpstr>
      <vt:lpstr>VALIDACIÓN DE LA SOLUCIÓN</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Simulación tridimensional de riesgos relacionados con entornos naturales hostiles ecuatorianos enfocados en el entrenamiento militar</dc:title>
  <dc:creator>LUIS ESCUDERO</dc:creator>
  <cp:lastModifiedBy>Luis David</cp:lastModifiedBy>
  <cp:revision>45</cp:revision>
  <dcterms:modified xsi:type="dcterms:W3CDTF">2023-04-06T00:39:29Z</dcterms:modified>
</cp:coreProperties>
</file>