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417" r:id="rId5"/>
    <p:sldId id="472" r:id="rId6"/>
    <p:sldId id="527" r:id="rId7"/>
    <p:sldId id="537" r:id="rId8"/>
    <p:sldId id="538" r:id="rId9"/>
    <p:sldId id="473" r:id="rId10"/>
    <p:sldId id="539" r:id="rId11"/>
    <p:sldId id="540" r:id="rId12"/>
    <p:sldId id="541" r:id="rId13"/>
    <p:sldId id="542" r:id="rId14"/>
    <p:sldId id="543" r:id="rId15"/>
    <p:sldId id="544" r:id="rId16"/>
    <p:sldId id="481" r:id="rId17"/>
    <p:sldId id="545" r:id="rId18"/>
    <p:sldId id="546" r:id="rId19"/>
    <p:sldId id="547" r:id="rId20"/>
    <p:sldId id="548" r:id="rId21"/>
    <p:sldId id="493" r:id="rId22"/>
    <p:sldId id="552" r:id="rId23"/>
    <p:sldId id="549" r:id="rId24"/>
    <p:sldId id="551" r:id="rId25"/>
    <p:sldId id="555" r:id="rId26"/>
    <p:sldId id="554" r:id="rId27"/>
    <p:sldId id="553" r:id="rId28"/>
    <p:sldId id="557" r:id="rId29"/>
    <p:sldId id="561" r:id="rId30"/>
    <p:sldId id="560" r:id="rId31"/>
    <p:sldId id="562" r:id="rId32"/>
    <p:sldId id="563" r:id="rId33"/>
    <p:sldId id="558" r:id="rId34"/>
    <p:sldId id="564" r:id="rId35"/>
    <p:sldId id="565" r:id="rId36"/>
    <p:sldId id="566" r:id="rId37"/>
    <p:sldId id="567" r:id="rId38"/>
    <p:sldId id="568" r:id="rId39"/>
    <p:sldId id="569" r:id="rId40"/>
    <p:sldId id="570" r:id="rId41"/>
    <p:sldId id="571" r:id="rId42"/>
    <p:sldId id="572" r:id="rId43"/>
    <p:sldId id="499" r:id="rId4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AB9"/>
    <a:srgbClr val="EE9D4C"/>
    <a:srgbClr val="E9821B"/>
    <a:srgbClr val="333399"/>
    <a:srgbClr val="90C221"/>
    <a:srgbClr val="336987"/>
    <a:srgbClr val="4597A0"/>
    <a:srgbClr val="C5E9AC"/>
    <a:srgbClr val="2741CA"/>
    <a:srgbClr val="EA9F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7" autoAdjust="0"/>
    <p:restoredTop sz="94660"/>
  </p:normalViewPr>
  <p:slideViewPr>
    <p:cSldViewPr snapToGrid="0">
      <p:cViewPr varScale="1">
        <p:scale>
          <a:sx n="74" d="100"/>
          <a:sy n="74" d="100"/>
        </p:scale>
        <p:origin x="4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3B9C0-23E2-4254-9BF3-E79077140D29}"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DCF0FED8-9E99-4099-BBEA-A0F459EE92AF}">
      <dgm:prSet phldrT="[Texto]"/>
      <dgm:spPr/>
      <dgm:t>
        <a:bodyPr/>
        <a:lstStyle/>
        <a:p>
          <a:r>
            <a:rPr lang="es-EC" dirty="0" smtClean="0"/>
            <a:t>Antecedentes</a:t>
          </a:r>
          <a:endParaRPr lang="es-EC" dirty="0"/>
        </a:p>
      </dgm:t>
    </dgm:pt>
    <dgm:pt modelId="{E6C12501-C23A-4123-A619-7D1EF710DD37}" type="parTrans" cxnId="{826E25BD-64D0-4FE8-BEA0-74523787777D}">
      <dgm:prSet/>
      <dgm:spPr/>
      <dgm:t>
        <a:bodyPr/>
        <a:lstStyle/>
        <a:p>
          <a:endParaRPr lang="es-EC"/>
        </a:p>
      </dgm:t>
    </dgm:pt>
    <dgm:pt modelId="{0C477433-E519-494F-BDD5-A02DF8BDB9B1}" type="sibTrans" cxnId="{826E25BD-64D0-4FE8-BEA0-74523787777D}">
      <dgm:prSet/>
      <dgm:spPr/>
      <dgm:t>
        <a:bodyPr/>
        <a:lstStyle/>
        <a:p>
          <a:endParaRPr lang="es-EC"/>
        </a:p>
      </dgm:t>
    </dgm:pt>
    <dgm:pt modelId="{7A232845-BAC7-4A99-939F-2464C014B927}">
      <dgm:prSet phldrT="[Texto]"/>
      <dgm:spPr/>
      <dgm:t>
        <a:bodyPr/>
        <a:lstStyle/>
        <a:p>
          <a:r>
            <a:rPr lang="es-EC" dirty="0" smtClean="0"/>
            <a:t>Justificación</a:t>
          </a:r>
          <a:endParaRPr lang="es-EC" dirty="0"/>
        </a:p>
      </dgm:t>
    </dgm:pt>
    <dgm:pt modelId="{0A6F205A-C400-4AB5-953B-4489041C166E}" type="parTrans" cxnId="{6BBB6755-3840-4609-A7A8-E52B9DA86E37}">
      <dgm:prSet/>
      <dgm:spPr/>
      <dgm:t>
        <a:bodyPr/>
        <a:lstStyle/>
        <a:p>
          <a:endParaRPr lang="es-EC"/>
        </a:p>
      </dgm:t>
    </dgm:pt>
    <dgm:pt modelId="{6CD98338-B116-4E20-BD04-FD75CB488CAA}" type="sibTrans" cxnId="{6BBB6755-3840-4609-A7A8-E52B9DA86E37}">
      <dgm:prSet/>
      <dgm:spPr/>
      <dgm:t>
        <a:bodyPr/>
        <a:lstStyle/>
        <a:p>
          <a:endParaRPr lang="es-EC"/>
        </a:p>
      </dgm:t>
    </dgm:pt>
    <dgm:pt modelId="{ED98DBAC-4749-4BD8-9272-9A69BC8D4B07}">
      <dgm:prSet phldrT="[Texto]"/>
      <dgm:spPr/>
      <dgm:t>
        <a:bodyPr/>
        <a:lstStyle/>
        <a:p>
          <a:r>
            <a:rPr lang="es-EC" dirty="0" smtClean="0"/>
            <a:t>Alcance</a:t>
          </a:r>
        </a:p>
      </dgm:t>
    </dgm:pt>
    <dgm:pt modelId="{B2F25A23-8DA7-49AA-9893-DEF80CBFCE25}" type="parTrans" cxnId="{62F62076-C234-494F-BED8-A37A0C8C43E0}">
      <dgm:prSet/>
      <dgm:spPr/>
      <dgm:t>
        <a:bodyPr/>
        <a:lstStyle/>
        <a:p>
          <a:endParaRPr lang="es-EC"/>
        </a:p>
      </dgm:t>
    </dgm:pt>
    <dgm:pt modelId="{E33EEC54-B45F-4B87-B7FA-E46E17C33AC2}" type="sibTrans" cxnId="{62F62076-C234-494F-BED8-A37A0C8C43E0}">
      <dgm:prSet/>
      <dgm:spPr/>
      <dgm:t>
        <a:bodyPr/>
        <a:lstStyle/>
        <a:p>
          <a:endParaRPr lang="es-EC"/>
        </a:p>
      </dgm:t>
    </dgm:pt>
    <dgm:pt modelId="{B94A0D89-B21D-4178-9B1E-23460C148A5C}">
      <dgm:prSet phldrT="[Texto]"/>
      <dgm:spPr/>
      <dgm:t>
        <a:bodyPr/>
        <a:lstStyle/>
        <a:p>
          <a:r>
            <a:rPr lang="es-EC" dirty="0" smtClean="0"/>
            <a:t>Objetivos</a:t>
          </a:r>
        </a:p>
      </dgm:t>
    </dgm:pt>
    <dgm:pt modelId="{4883255C-7C9C-43B6-81A8-EC4DA980C481}" type="parTrans" cxnId="{F2B91ED9-2C08-466D-84D1-35C7F9B4054A}">
      <dgm:prSet/>
      <dgm:spPr/>
      <dgm:t>
        <a:bodyPr/>
        <a:lstStyle/>
        <a:p>
          <a:endParaRPr lang="es-EC"/>
        </a:p>
      </dgm:t>
    </dgm:pt>
    <dgm:pt modelId="{06928CCC-2A75-4F81-BBB9-9EF857FB7254}" type="sibTrans" cxnId="{F2B91ED9-2C08-466D-84D1-35C7F9B4054A}">
      <dgm:prSet/>
      <dgm:spPr/>
      <dgm:t>
        <a:bodyPr/>
        <a:lstStyle/>
        <a:p>
          <a:endParaRPr lang="es-EC"/>
        </a:p>
      </dgm:t>
    </dgm:pt>
    <dgm:pt modelId="{D9EFDC24-343D-40A8-B7B6-CFA629925975}">
      <dgm:prSet phldrT="[Texto]"/>
      <dgm:spPr/>
      <dgm:t>
        <a:bodyPr/>
        <a:lstStyle/>
        <a:p>
          <a:r>
            <a:rPr lang="es-EC" dirty="0" smtClean="0"/>
            <a:t>Diseño</a:t>
          </a:r>
        </a:p>
      </dgm:t>
    </dgm:pt>
    <dgm:pt modelId="{502F9091-C0B4-4EA4-BDCC-75388EAB2091}" type="parTrans" cxnId="{5E761BD0-42B4-4D7E-8EF8-0A985DFE349F}">
      <dgm:prSet/>
      <dgm:spPr/>
      <dgm:t>
        <a:bodyPr/>
        <a:lstStyle/>
        <a:p>
          <a:endParaRPr lang="es-EC"/>
        </a:p>
      </dgm:t>
    </dgm:pt>
    <dgm:pt modelId="{D31D9BA4-9435-4205-87B3-D9D79DB9964B}" type="sibTrans" cxnId="{5E761BD0-42B4-4D7E-8EF8-0A985DFE349F}">
      <dgm:prSet/>
      <dgm:spPr/>
      <dgm:t>
        <a:bodyPr/>
        <a:lstStyle/>
        <a:p>
          <a:endParaRPr lang="es-EC"/>
        </a:p>
      </dgm:t>
    </dgm:pt>
    <dgm:pt modelId="{7148B935-FA56-4FF4-98A1-CF8FDD6868ED}">
      <dgm:prSet phldrT="[Texto]"/>
      <dgm:spPr/>
      <dgm:t>
        <a:bodyPr/>
        <a:lstStyle/>
        <a:p>
          <a:r>
            <a:rPr lang="es-EC" dirty="0" smtClean="0"/>
            <a:t>Desarrollo</a:t>
          </a:r>
        </a:p>
      </dgm:t>
    </dgm:pt>
    <dgm:pt modelId="{CB87AACF-576E-4588-ADC0-0DEB910EFB6B}" type="parTrans" cxnId="{D376A984-9A2E-4EE3-A5AA-D31772A45C00}">
      <dgm:prSet/>
      <dgm:spPr/>
      <dgm:t>
        <a:bodyPr/>
        <a:lstStyle/>
        <a:p>
          <a:endParaRPr lang="es-EC"/>
        </a:p>
      </dgm:t>
    </dgm:pt>
    <dgm:pt modelId="{82495F65-004E-4CD1-BC35-106552017645}" type="sibTrans" cxnId="{D376A984-9A2E-4EE3-A5AA-D31772A45C00}">
      <dgm:prSet/>
      <dgm:spPr/>
      <dgm:t>
        <a:bodyPr/>
        <a:lstStyle/>
        <a:p>
          <a:endParaRPr lang="es-EC"/>
        </a:p>
      </dgm:t>
    </dgm:pt>
    <dgm:pt modelId="{70EEA30E-BFCF-4EAA-BB54-BCC43ACB551A}">
      <dgm:prSet phldrT="[Texto]"/>
      <dgm:spPr/>
      <dgm:t>
        <a:bodyPr/>
        <a:lstStyle/>
        <a:p>
          <a:r>
            <a:rPr lang="es-EC" dirty="0" smtClean="0"/>
            <a:t>Implementación</a:t>
          </a:r>
        </a:p>
      </dgm:t>
    </dgm:pt>
    <dgm:pt modelId="{5DDD5F28-CA38-4CAE-90C1-0594B6B6C13F}" type="parTrans" cxnId="{73FB39A1-CFD4-44A8-808D-125C6A18CFBE}">
      <dgm:prSet/>
      <dgm:spPr/>
      <dgm:t>
        <a:bodyPr/>
        <a:lstStyle/>
        <a:p>
          <a:endParaRPr lang="es-EC"/>
        </a:p>
      </dgm:t>
    </dgm:pt>
    <dgm:pt modelId="{0FA851B7-DBAA-402B-A08B-DEE324E91064}" type="sibTrans" cxnId="{73FB39A1-CFD4-44A8-808D-125C6A18CFBE}">
      <dgm:prSet/>
      <dgm:spPr/>
      <dgm:t>
        <a:bodyPr/>
        <a:lstStyle/>
        <a:p>
          <a:endParaRPr lang="es-EC"/>
        </a:p>
      </dgm:t>
    </dgm:pt>
    <dgm:pt modelId="{7F720F1A-1A0B-47F4-8878-4FAB47F7F95A}" type="pres">
      <dgm:prSet presAssocID="{0743B9C0-23E2-4254-9BF3-E79077140D29}" presName="Name0" presStyleCnt="0">
        <dgm:presLayoutVars>
          <dgm:chMax val="7"/>
          <dgm:chPref val="7"/>
          <dgm:dir/>
        </dgm:presLayoutVars>
      </dgm:prSet>
      <dgm:spPr/>
      <dgm:t>
        <a:bodyPr/>
        <a:lstStyle/>
        <a:p>
          <a:endParaRPr lang="es-EC"/>
        </a:p>
      </dgm:t>
    </dgm:pt>
    <dgm:pt modelId="{88F2B186-28DD-428A-9B3A-C174B196685A}" type="pres">
      <dgm:prSet presAssocID="{0743B9C0-23E2-4254-9BF3-E79077140D29}" presName="Name1" presStyleCnt="0"/>
      <dgm:spPr/>
    </dgm:pt>
    <dgm:pt modelId="{2398C1A3-37E7-4C36-A795-7A5A1A3400AE}" type="pres">
      <dgm:prSet presAssocID="{0743B9C0-23E2-4254-9BF3-E79077140D29}" presName="cycle" presStyleCnt="0"/>
      <dgm:spPr/>
    </dgm:pt>
    <dgm:pt modelId="{E8626455-C49E-41DA-95B4-F70F14014AC8}" type="pres">
      <dgm:prSet presAssocID="{0743B9C0-23E2-4254-9BF3-E79077140D29}" presName="srcNode" presStyleLbl="node1" presStyleIdx="0" presStyleCnt="7"/>
      <dgm:spPr/>
    </dgm:pt>
    <dgm:pt modelId="{178F7616-B6FA-4978-93D6-D7CA7D1D5953}" type="pres">
      <dgm:prSet presAssocID="{0743B9C0-23E2-4254-9BF3-E79077140D29}" presName="conn" presStyleLbl="parChTrans1D2" presStyleIdx="0" presStyleCnt="1"/>
      <dgm:spPr/>
      <dgm:t>
        <a:bodyPr/>
        <a:lstStyle/>
        <a:p>
          <a:endParaRPr lang="es-EC"/>
        </a:p>
      </dgm:t>
    </dgm:pt>
    <dgm:pt modelId="{8811292A-12C9-4630-A866-8772066CF13C}" type="pres">
      <dgm:prSet presAssocID="{0743B9C0-23E2-4254-9BF3-E79077140D29}" presName="extraNode" presStyleLbl="node1" presStyleIdx="0" presStyleCnt="7"/>
      <dgm:spPr/>
    </dgm:pt>
    <dgm:pt modelId="{429BBECC-6AC5-48A5-BFC2-1446375F5125}" type="pres">
      <dgm:prSet presAssocID="{0743B9C0-23E2-4254-9BF3-E79077140D29}" presName="dstNode" presStyleLbl="node1" presStyleIdx="0" presStyleCnt="7"/>
      <dgm:spPr/>
    </dgm:pt>
    <dgm:pt modelId="{6CE99FD4-2292-41BD-BAA9-D562E9D9E07D}" type="pres">
      <dgm:prSet presAssocID="{DCF0FED8-9E99-4099-BBEA-A0F459EE92AF}" presName="text_1" presStyleLbl="node1" presStyleIdx="0" presStyleCnt="7">
        <dgm:presLayoutVars>
          <dgm:bulletEnabled val="1"/>
        </dgm:presLayoutVars>
      </dgm:prSet>
      <dgm:spPr/>
      <dgm:t>
        <a:bodyPr/>
        <a:lstStyle/>
        <a:p>
          <a:endParaRPr lang="es-EC"/>
        </a:p>
      </dgm:t>
    </dgm:pt>
    <dgm:pt modelId="{6983FB6A-FC3F-4AAC-9B9D-1C12F372A3A4}" type="pres">
      <dgm:prSet presAssocID="{DCF0FED8-9E99-4099-BBEA-A0F459EE92AF}" presName="accent_1" presStyleCnt="0"/>
      <dgm:spPr/>
    </dgm:pt>
    <dgm:pt modelId="{5F9671BE-14F0-4B2A-8FC8-8C850C2B2773}" type="pres">
      <dgm:prSet presAssocID="{DCF0FED8-9E99-4099-BBEA-A0F459EE92AF}" presName="accentRepeatNode" presStyleLbl="solidFgAcc1" presStyleIdx="0" presStyleCnt="7"/>
      <dgm:spPr/>
    </dgm:pt>
    <dgm:pt modelId="{BA17E9B3-BBBC-4ED3-AB74-0F5CCB70B1D4}" type="pres">
      <dgm:prSet presAssocID="{7A232845-BAC7-4A99-939F-2464C014B927}" presName="text_2" presStyleLbl="node1" presStyleIdx="1" presStyleCnt="7">
        <dgm:presLayoutVars>
          <dgm:bulletEnabled val="1"/>
        </dgm:presLayoutVars>
      </dgm:prSet>
      <dgm:spPr/>
      <dgm:t>
        <a:bodyPr/>
        <a:lstStyle/>
        <a:p>
          <a:endParaRPr lang="es-EC"/>
        </a:p>
      </dgm:t>
    </dgm:pt>
    <dgm:pt modelId="{5ED63DDA-4798-42F8-8A87-08159FBE131F}" type="pres">
      <dgm:prSet presAssocID="{7A232845-BAC7-4A99-939F-2464C014B927}" presName="accent_2" presStyleCnt="0"/>
      <dgm:spPr/>
    </dgm:pt>
    <dgm:pt modelId="{D4E3C386-B04C-422B-87B4-3540E7EBE09B}" type="pres">
      <dgm:prSet presAssocID="{7A232845-BAC7-4A99-939F-2464C014B927}" presName="accentRepeatNode" presStyleLbl="solidFgAcc1" presStyleIdx="1" presStyleCnt="7"/>
      <dgm:spPr/>
    </dgm:pt>
    <dgm:pt modelId="{0D4AB33E-8296-43B1-A699-21ED80359B7F}" type="pres">
      <dgm:prSet presAssocID="{ED98DBAC-4749-4BD8-9272-9A69BC8D4B07}" presName="text_3" presStyleLbl="node1" presStyleIdx="2" presStyleCnt="7">
        <dgm:presLayoutVars>
          <dgm:bulletEnabled val="1"/>
        </dgm:presLayoutVars>
      </dgm:prSet>
      <dgm:spPr/>
      <dgm:t>
        <a:bodyPr/>
        <a:lstStyle/>
        <a:p>
          <a:endParaRPr lang="es-EC"/>
        </a:p>
      </dgm:t>
    </dgm:pt>
    <dgm:pt modelId="{B856567A-52A5-47F9-B193-B74B4B78F99E}" type="pres">
      <dgm:prSet presAssocID="{ED98DBAC-4749-4BD8-9272-9A69BC8D4B07}" presName="accent_3" presStyleCnt="0"/>
      <dgm:spPr/>
    </dgm:pt>
    <dgm:pt modelId="{973307B6-F33B-4303-ABDE-2EB243082A3F}" type="pres">
      <dgm:prSet presAssocID="{ED98DBAC-4749-4BD8-9272-9A69BC8D4B07}" presName="accentRepeatNode" presStyleLbl="solidFgAcc1" presStyleIdx="2" presStyleCnt="7"/>
      <dgm:spPr/>
    </dgm:pt>
    <dgm:pt modelId="{E1A10FEA-7AE2-45E4-8805-33F1660F1F17}" type="pres">
      <dgm:prSet presAssocID="{B94A0D89-B21D-4178-9B1E-23460C148A5C}" presName="text_4" presStyleLbl="node1" presStyleIdx="3" presStyleCnt="7">
        <dgm:presLayoutVars>
          <dgm:bulletEnabled val="1"/>
        </dgm:presLayoutVars>
      </dgm:prSet>
      <dgm:spPr/>
      <dgm:t>
        <a:bodyPr/>
        <a:lstStyle/>
        <a:p>
          <a:endParaRPr lang="es-EC"/>
        </a:p>
      </dgm:t>
    </dgm:pt>
    <dgm:pt modelId="{E2D45B81-A042-4043-94D3-8F3FBE3BA640}" type="pres">
      <dgm:prSet presAssocID="{B94A0D89-B21D-4178-9B1E-23460C148A5C}" presName="accent_4" presStyleCnt="0"/>
      <dgm:spPr/>
    </dgm:pt>
    <dgm:pt modelId="{A2A4A5FD-191A-4AB2-B5F0-E91DB5989B6B}" type="pres">
      <dgm:prSet presAssocID="{B94A0D89-B21D-4178-9B1E-23460C148A5C}" presName="accentRepeatNode" presStyleLbl="solidFgAcc1" presStyleIdx="3" presStyleCnt="7"/>
      <dgm:spPr/>
    </dgm:pt>
    <dgm:pt modelId="{82B465D6-1B3A-4557-A07B-C0B932349AD4}" type="pres">
      <dgm:prSet presAssocID="{D9EFDC24-343D-40A8-B7B6-CFA629925975}" presName="text_5" presStyleLbl="node1" presStyleIdx="4" presStyleCnt="7">
        <dgm:presLayoutVars>
          <dgm:bulletEnabled val="1"/>
        </dgm:presLayoutVars>
      </dgm:prSet>
      <dgm:spPr/>
      <dgm:t>
        <a:bodyPr/>
        <a:lstStyle/>
        <a:p>
          <a:endParaRPr lang="es-EC"/>
        </a:p>
      </dgm:t>
    </dgm:pt>
    <dgm:pt modelId="{6E134961-2486-445D-AAB6-087ED7453E9A}" type="pres">
      <dgm:prSet presAssocID="{D9EFDC24-343D-40A8-B7B6-CFA629925975}" presName="accent_5" presStyleCnt="0"/>
      <dgm:spPr/>
    </dgm:pt>
    <dgm:pt modelId="{95164120-6158-4F28-90E6-41F646212FA5}" type="pres">
      <dgm:prSet presAssocID="{D9EFDC24-343D-40A8-B7B6-CFA629925975}" presName="accentRepeatNode" presStyleLbl="solidFgAcc1" presStyleIdx="4" presStyleCnt="7"/>
      <dgm:spPr/>
    </dgm:pt>
    <dgm:pt modelId="{1D3D852E-9FB1-4E78-9E27-0DE39E937782}" type="pres">
      <dgm:prSet presAssocID="{7148B935-FA56-4FF4-98A1-CF8FDD6868ED}" presName="text_6" presStyleLbl="node1" presStyleIdx="5" presStyleCnt="7">
        <dgm:presLayoutVars>
          <dgm:bulletEnabled val="1"/>
        </dgm:presLayoutVars>
      </dgm:prSet>
      <dgm:spPr/>
      <dgm:t>
        <a:bodyPr/>
        <a:lstStyle/>
        <a:p>
          <a:endParaRPr lang="es-EC"/>
        </a:p>
      </dgm:t>
    </dgm:pt>
    <dgm:pt modelId="{526D7C09-2CA7-448E-993B-4E8601399B67}" type="pres">
      <dgm:prSet presAssocID="{7148B935-FA56-4FF4-98A1-CF8FDD6868ED}" presName="accent_6" presStyleCnt="0"/>
      <dgm:spPr/>
    </dgm:pt>
    <dgm:pt modelId="{34182419-EF51-4D3B-9BEB-A770B5433A22}" type="pres">
      <dgm:prSet presAssocID="{7148B935-FA56-4FF4-98A1-CF8FDD6868ED}" presName="accentRepeatNode" presStyleLbl="solidFgAcc1" presStyleIdx="5" presStyleCnt="7"/>
      <dgm:spPr/>
    </dgm:pt>
    <dgm:pt modelId="{62DEAADC-C50B-4DFB-8A1A-57B6D74BF6F3}" type="pres">
      <dgm:prSet presAssocID="{70EEA30E-BFCF-4EAA-BB54-BCC43ACB551A}" presName="text_7" presStyleLbl="node1" presStyleIdx="6" presStyleCnt="7">
        <dgm:presLayoutVars>
          <dgm:bulletEnabled val="1"/>
        </dgm:presLayoutVars>
      </dgm:prSet>
      <dgm:spPr/>
      <dgm:t>
        <a:bodyPr/>
        <a:lstStyle/>
        <a:p>
          <a:endParaRPr lang="es-EC"/>
        </a:p>
      </dgm:t>
    </dgm:pt>
    <dgm:pt modelId="{C7D5CAA3-C309-4442-964A-D9A1A6898338}" type="pres">
      <dgm:prSet presAssocID="{70EEA30E-BFCF-4EAA-BB54-BCC43ACB551A}" presName="accent_7" presStyleCnt="0"/>
      <dgm:spPr/>
    </dgm:pt>
    <dgm:pt modelId="{403F8F47-8541-4581-9915-0F33D9DB3109}" type="pres">
      <dgm:prSet presAssocID="{70EEA30E-BFCF-4EAA-BB54-BCC43ACB551A}" presName="accentRepeatNode" presStyleLbl="solidFgAcc1" presStyleIdx="6" presStyleCnt="7"/>
      <dgm:spPr/>
    </dgm:pt>
  </dgm:ptLst>
  <dgm:cxnLst>
    <dgm:cxn modelId="{5E761BD0-42B4-4D7E-8EF8-0A985DFE349F}" srcId="{0743B9C0-23E2-4254-9BF3-E79077140D29}" destId="{D9EFDC24-343D-40A8-B7B6-CFA629925975}" srcOrd="4" destOrd="0" parTransId="{502F9091-C0B4-4EA4-BDCC-75388EAB2091}" sibTransId="{D31D9BA4-9435-4205-87B3-D9D79DB9964B}"/>
    <dgm:cxn modelId="{0C0A5CE4-8C73-4E50-91A5-CD95AAC8F109}" type="presOf" srcId="{DCF0FED8-9E99-4099-BBEA-A0F459EE92AF}" destId="{6CE99FD4-2292-41BD-BAA9-D562E9D9E07D}" srcOrd="0" destOrd="0" presId="urn:microsoft.com/office/officeart/2008/layout/VerticalCurvedList"/>
    <dgm:cxn modelId="{2325C0CD-2230-4F96-A160-71B0EFB50C1C}" type="presOf" srcId="{ED98DBAC-4749-4BD8-9272-9A69BC8D4B07}" destId="{0D4AB33E-8296-43B1-A699-21ED80359B7F}" srcOrd="0" destOrd="0" presId="urn:microsoft.com/office/officeart/2008/layout/VerticalCurvedList"/>
    <dgm:cxn modelId="{F9E6B1D5-58CB-4D93-9235-88A69A348C72}" type="presOf" srcId="{0C477433-E519-494F-BDD5-A02DF8BDB9B1}" destId="{178F7616-B6FA-4978-93D6-D7CA7D1D5953}" srcOrd="0" destOrd="0" presId="urn:microsoft.com/office/officeart/2008/layout/VerticalCurvedList"/>
    <dgm:cxn modelId="{73FB39A1-CFD4-44A8-808D-125C6A18CFBE}" srcId="{0743B9C0-23E2-4254-9BF3-E79077140D29}" destId="{70EEA30E-BFCF-4EAA-BB54-BCC43ACB551A}" srcOrd="6" destOrd="0" parTransId="{5DDD5F28-CA38-4CAE-90C1-0594B6B6C13F}" sibTransId="{0FA851B7-DBAA-402B-A08B-DEE324E91064}"/>
    <dgm:cxn modelId="{C91AE8BB-2FAA-439C-A35F-3FB67E084095}" type="presOf" srcId="{B94A0D89-B21D-4178-9B1E-23460C148A5C}" destId="{E1A10FEA-7AE2-45E4-8805-33F1660F1F17}" srcOrd="0" destOrd="0" presId="urn:microsoft.com/office/officeart/2008/layout/VerticalCurvedList"/>
    <dgm:cxn modelId="{62F62076-C234-494F-BED8-A37A0C8C43E0}" srcId="{0743B9C0-23E2-4254-9BF3-E79077140D29}" destId="{ED98DBAC-4749-4BD8-9272-9A69BC8D4B07}" srcOrd="2" destOrd="0" parTransId="{B2F25A23-8DA7-49AA-9893-DEF80CBFCE25}" sibTransId="{E33EEC54-B45F-4B87-B7FA-E46E17C33AC2}"/>
    <dgm:cxn modelId="{4329BA1C-77C8-4414-9279-6CB04D56C3CE}" type="presOf" srcId="{70EEA30E-BFCF-4EAA-BB54-BCC43ACB551A}" destId="{62DEAADC-C50B-4DFB-8A1A-57B6D74BF6F3}" srcOrd="0" destOrd="0" presId="urn:microsoft.com/office/officeart/2008/layout/VerticalCurvedList"/>
    <dgm:cxn modelId="{A3206D4A-C8E5-45E2-896D-77291B788346}" type="presOf" srcId="{0743B9C0-23E2-4254-9BF3-E79077140D29}" destId="{7F720F1A-1A0B-47F4-8878-4FAB47F7F95A}" srcOrd="0" destOrd="0" presId="urn:microsoft.com/office/officeart/2008/layout/VerticalCurvedList"/>
    <dgm:cxn modelId="{D376A984-9A2E-4EE3-A5AA-D31772A45C00}" srcId="{0743B9C0-23E2-4254-9BF3-E79077140D29}" destId="{7148B935-FA56-4FF4-98A1-CF8FDD6868ED}" srcOrd="5" destOrd="0" parTransId="{CB87AACF-576E-4588-ADC0-0DEB910EFB6B}" sibTransId="{82495F65-004E-4CD1-BC35-106552017645}"/>
    <dgm:cxn modelId="{7428016B-38CB-4FA1-958C-5F27A2ECCEAD}" type="presOf" srcId="{7A232845-BAC7-4A99-939F-2464C014B927}" destId="{BA17E9B3-BBBC-4ED3-AB74-0F5CCB70B1D4}" srcOrd="0" destOrd="0" presId="urn:microsoft.com/office/officeart/2008/layout/VerticalCurvedList"/>
    <dgm:cxn modelId="{F2B91ED9-2C08-466D-84D1-35C7F9B4054A}" srcId="{0743B9C0-23E2-4254-9BF3-E79077140D29}" destId="{B94A0D89-B21D-4178-9B1E-23460C148A5C}" srcOrd="3" destOrd="0" parTransId="{4883255C-7C9C-43B6-81A8-EC4DA980C481}" sibTransId="{06928CCC-2A75-4F81-BBB9-9EF857FB7254}"/>
    <dgm:cxn modelId="{7E2B4AE6-7232-4865-A652-4461BAE7D39B}" type="presOf" srcId="{7148B935-FA56-4FF4-98A1-CF8FDD6868ED}" destId="{1D3D852E-9FB1-4E78-9E27-0DE39E937782}" srcOrd="0" destOrd="0" presId="urn:microsoft.com/office/officeart/2008/layout/VerticalCurvedList"/>
    <dgm:cxn modelId="{86EB3AE9-E053-43A4-8E3E-267331363572}" type="presOf" srcId="{D9EFDC24-343D-40A8-B7B6-CFA629925975}" destId="{82B465D6-1B3A-4557-A07B-C0B932349AD4}" srcOrd="0" destOrd="0" presId="urn:microsoft.com/office/officeart/2008/layout/VerticalCurvedList"/>
    <dgm:cxn modelId="{6BBB6755-3840-4609-A7A8-E52B9DA86E37}" srcId="{0743B9C0-23E2-4254-9BF3-E79077140D29}" destId="{7A232845-BAC7-4A99-939F-2464C014B927}" srcOrd="1" destOrd="0" parTransId="{0A6F205A-C400-4AB5-953B-4489041C166E}" sibTransId="{6CD98338-B116-4E20-BD04-FD75CB488CAA}"/>
    <dgm:cxn modelId="{826E25BD-64D0-4FE8-BEA0-74523787777D}" srcId="{0743B9C0-23E2-4254-9BF3-E79077140D29}" destId="{DCF0FED8-9E99-4099-BBEA-A0F459EE92AF}" srcOrd="0" destOrd="0" parTransId="{E6C12501-C23A-4123-A619-7D1EF710DD37}" sibTransId="{0C477433-E519-494F-BDD5-A02DF8BDB9B1}"/>
    <dgm:cxn modelId="{8E06D093-8929-4CDE-A4FD-1C129067A840}" type="presParOf" srcId="{7F720F1A-1A0B-47F4-8878-4FAB47F7F95A}" destId="{88F2B186-28DD-428A-9B3A-C174B196685A}" srcOrd="0" destOrd="0" presId="urn:microsoft.com/office/officeart/2008/layout/VerticalCurvedList"/>
    <dgm:cxn modelId="{54F46CE6-0A00-4EAC-89C5-EB67B6B83DDC}" type="presParOf" srcId="{88F2B186-28DD-428A-9B3A-C174B196685A}" destId="{2398C1A3-37E7-4C36-A795-7A5A1A3400AE}" srcOrd="0" destOrd="0" presId="urn:microsoft.com/office/officeart/2008/layout/VerticalCurvedList"/>
    <dgm:cxn modelId="{9568A81E-E615-4A2A-AB17-D8206D8BE06D}" type="presParOf" srcId="{2398C1A3-37E7-4C36-A795-7A5A1A3400AE}" destId="{E8626455-C49E-41DA-95B4-F70F14014AC8}" srcOrd="0" destOrd="0" presId="urn:microsoft.com/office/officeart/2008/layout/VerticalCurvedList"/>
    <dgm:cxn modelId="{7D813CC4-8C4F-4C66-86B5-452CCB53B848}" type="presParOf" srcId="{2398C1A3-37E7-4C36-A795-7A5A1A3400AE}" destId="{178F7616-B6FA-4978-93D6-D7CA7D1D5953}" srcOrd="1" destOrd="0" presId="urn:microsoft.com/office/officeart/2008/layout/VerticalCurvedList"/>
    <dgm:cxn modelId="{671323F1-DED7-48B9-9EF5-B545B31FDB19}" type="presParOf" srcId="{2398C1A3-37E7-4C36-A795-7A5A1A3400AE}" destId="{8811292A-12C9-4630-A866-8772066CF13C}" srcOrd="2" destOrd="0" presId="urn:microsoft.com/office/officeart/2008/layout/VerticalCurvedList"/>
    <dgm:cxn modelId="{134BB380-656A-4887-B122-2449365AA3AC}" type="presParOf" srcId="{2398C1A3-37E7-4C36-A795-7A5A1A3400AE}" destId="{429BBECC-6AC5-48A5-BFC2-1446375F5125}" srcOrd="3" destOrd="0" presId="urn:microsoft.com/office/officeart/2008/layout/VerticalCurvedList"/>
    <dgm:cxn modelId="{E4034B24-5580-4309-89A9-28D4FD7FB2E7}" type="presParOf" srcId="{88F2B186-28DD-428A-9B3A-C174B196685A}" destId="{6CE99FD4-2292-41BD-BAA9-D562E9D9E07D}" srcOrd="1" destOrd="0" presId="urn:microsoft.com/office/officeart/2008/layout/VerticalCurvedList"/>
    <dgm:cxn modelId="{909B7925-6DEE-4BDF-BA5A-79D53A7DFDAA}" type="presParOf" srcId="{88F2B186-28DD-428A-9B3A-C174B196685A}" destId="{6983FB6A-FC3F-4AAC-9B9D-1C12F372A3A4}" srcOrd="2" destOrd="0" presId="urn:microsoft.com/office/officeart/2008/layout/VerticalCurvedList"/>
    <dgm:cxn modelId="{1F2DB673-49A8-4904-ACDC-C774003F4E8D}" type="presParOf" srcId="{6983FB6A-FC3F-4AAC-9B9D-1C12F372A3A4}" destId="{5F9671BE-14F0-4B2A-8FC8-8C850C2B2773}" srcOrd="0" destOrd="0" presId="urn:microsoft.com/office/officeart/2008/layout/VerticalCurvedList"/>
    <dgm:cxn modelId="{460D1517-BB56-4ADF-9C32-5AFC30337934}" type="presParOf" srcId="{88F2B186-28DD-428A-9B3A-C174B196685A}" destId="{BA17E9B3-BBBC-4ED3-AB74-0F5CCB70B1D4}" srcOrd="3" destOrd="0" presId="urn:microsoft.com/office/officeart/2008/layout/VerticalCurvedList"/>
    <dgm:cxn modelId="{3FBD7668-D2D0-4342-8884-153B5C1C6824}" type="presParOf" srcId="{88F2B186-28DD-428A-9B3A-C174B196685A}" destId="{5ED63DDA-4798-42F8-8A87-08159FBE131F}" srcOrd="4" destOrd="0" presId="urn:microsoft.com/office/officeart/2008/layout/VerticalCurvedList"/>
    <dgm:cxn modelId="{C1FD0389-9AB8-4407-AB6B-890E7E595A24}" type="presParOf" srcId="{5ED63DDA-4798-42F8-8A87-08159FBE131F}" destId="{D4E3C386-B04C-422B-87B4-3540E7EBE09B}" srcOrd="0" destOrd="0" presId="urn:microsoft.com/office/officeart/2008/layout/VerticalCurvedList"/>
    <dgm:cxn modelId="{A5805823-1006-48D4-9FF0-B021AC0D1BE9}" type="presParOf" srcId="{88F2B186-28DD-428A-9B3A-C174B196685A}" destId="{0D4AB33E-8296-43B1-A699-21ED80359B7F}" srcOrd="5" destOrd="0" presId="urn:microsoft.com/office/officeart/2008/layout/VerticalCurvedList"/>
    <dgm:cxn modelId="{B77D6F31-C54C-40FD-9E12-EBE96889B1CD}" type="presParOf" srcId="{88F2B186-28DD-428A-9B3A-C174B196685A}" destId="{B856567A-52A5-47F9-B193-B74B4B78F99E}" srcOrd="6" destOrd="0" presId="urn:microsoft.com/office/officeart/2008/layout/VerticalCurvedList"/>
    <dgm:cxn modelId="{F73D96BB-5353-4599-AF9D-28799D71A4EA}" type="presParOf" srcId="{B856567A-52A5-47F9-B193-B74B4B78F99E}" destId="{973307B6-F33B-4303-ABDE-2EB243082A3F}" srcOrd="0" destOrd="0" presId="urn:microsoft.com/office/officeart/2008/layout/VerticalCurvedList"/>
    <dgm:cxn modelId="{23C24496-1230-46BF-A6F4-110A74186126}" type="presParOf" srcId="{88F2B186-28DD-428A-9B3A-C174B196685A}" destId="{E1A10FEA-7AE2-45E4-8805-33F1660F1F17}" srcOrd="7" destOrd="0" presId="urn:microsoft.com/office/officeart/2008/layout/VerticalCurvedList"/>
    <dgm:cxn modelId="{BE972D2D-1D4F-485F-AB65-F05CE4F4EF7A}" type="presParOf" srcId="{88F2B186-28DD-428A-9B3A-C174B196685A}" destId="{E2D45B81-A042-4043-94D3-8F3FBE3BA640}" srcOrd="8" destOrd="0" presId="urn:microsoft.com/office/officeart/2008/layout/VerticalCurvedList"/>
    <dgm:cxn modelId="{8C206E09-8D86-439C-973F-9248E29CF89F}" type="presParOf" srcId="{E2D45B81-A042-4043-94D3-8F3FBE3BA640}" destId="{A2A4A5FD-191A-4AB2-B5F0-E91DB5989B6B}" srcOrd="0" destOrd="0" presId="urn:microsoft.com/office/officeart/2008/layout/VerticalCurvedList"/>
    <dgm:cxn modelId="{4C38715E-49F2-4CA1-AFEE-EDE4166D8111}" type="presParOf" srcId="{88F2B186-28DD-428A-9B3A-C174B196685A}" destId="{82B465D6-1B3A-4557-A07B-C0B932349AD4}" srcOrd="9" destOrd="0" presId="urn:microsoft.com/office/officeart/2008/layout/VerticalCurvedList"/>
    <dgm:cxn modelId="{D9301B66-4B1B-4909-B988-657762BAC7A1}" type="presParOf" srcId="{88F2B186-28DD-428A-9B3A-C174B196685A}" destId="{6E134961-2486-445D-AAB6-087ED7453E9A}" srcOrd="10" destOrd="0" presId="urn:microsoft.com/office/officeart/2008/layout/VerticalCurvedList"/>
    <dgm:cxn modelId="{BD476509-98F7-4D03-9CD1-B572F8A04EB1}" type="presParOf" srcId="{6E134961-2486-445D-AAB6-087ED7453E9A}" destId="{95164120-6158-4F28-90E6-41F646212FA5}" srcOrd="0" destOrd="0" presId="urn:microsoft.com/office/officeart/2008/layout/VerticalCurvedList"/>
    <dgm:cxn modelId="{E3A1F567-9637-4838-9BF5-C63100FDE20C}" type="presParOf" srcId="{88F2B186-28DD-428A-9B3A-C174B196685A}" destId="{1D3D852E-9FB1-4E78-9E27-0DE39E937782}" srcOrd="11" destOrd="0" presId="urn:microsoft.com/office/officeart/2008/layout/VerticalCurvedList"/>
    <dgm:cxn modelId="{7BBA0B38-2E37-4978-B1AD-740DC343946C}" type="presParOf" srcId="{88F2B186-28DD-428A-9B3A-C174B196685A}" destId="{526D7C09-2CA7-448E-993B-4E8601399B67}" srcOrd="12" destOrd="0" presId="urn:microsoft.com/office/officeart/2008/layout/VerticalCurvedList"/>
    <dgm:cxn modelId="{93B3A101-F731-4AB2-BB19-3340B71DEDAA}" type="presParOf" srcId="{526D7C09-2CA7-448E-993B-4E8601399B67}" destId="{34182419-EF51-4D3B-9BEB-A770B5433A22}" srcOrd="0" destOrd="0" presId="urn:microsoft.com/office/officeart/2008/layout/VerticalCurvedList"/>
    <dgm:cxn modelId="{A68E54B7-A7A9-46BC-AAC2-7E22E4E61CBD}" type="presParOf" srcId="{88F2B186-28DD-428A-9B3A-C174B196685A}" destId="{62DEAADC-C50B-4DFB-8A1A-57B6D74BF6F3}" srcOrd="13" destOrd="0" presId="urn:microsoft.com/office/officeart/2008/layout/VerticalCurvedList"/>
    <dgm:cxn modelId="{D8285F48-AD72-4E14-8225-F7E7FA7D0AF3}" type="presParOf" srcId="{88F2B186-28DD-428A-9B3A-C174B196685A}" destId="{C7D5CAA3-C309-4442-964A-D9A1A6898338}" srcOrd="14" destOrd="0" presId="urn:microsoft.com/office/officeart/2008/layout/VerticalCurvedList"/>
    <dgm:cxn modelId="{FC861D04-4C46-46D7-98C1-0A37CE5A045F}" type="presParOf" srcId="{C7D5CAA3-C309-4442-964A-D9A1A6898338}" destId="{403F8F47-8541-4581-9915-0F33D9DB310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3B9C0-23E2-4254-9BF3-E79077140D29}"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DCF0FED8-9E99-4099-BBEA-A0F459EE92AF}">
      <dgm:prSet phldrT="[Texto]"/>
      <dgm:spPr/>
      <dgm:t>
        <a:bodyPr/>
        <a:lstStyle/>
        <a:p>
          <a:r>
            <a:rPr lang="es-EC" dirty="0" smtClean="0"/>
            <a:t>Metodología de conversión de Gcode a KRL</a:t>
          </a:r>
          <a:endParaRPr lang="es-EC" dirty="0"/>
        </a:p>
      </dgm:t>
    </dgm:pt>
    <dgm:pt modelId="{E6C12501-C23A-4123-A619-7D1EF710DD37}" type="parTrans" cxnId="{826E25BD-64D0-4FE8-BEA0-74523787777D}">
      <dgm:prSet/>
      <dgm:spPr/>
      <dgm:t>
        <a:bodyPr/>
        <a:lstStyle/>
        <a:p>
          <a:endParaRPr lang="es-EC"/>
        </a:p>
      </dgm:t>
    </dgm:pt>
    <dgm:pt modelId="{0C477433-E519-494F-BDD5-A02DF8BDB9B1}" type="sibTrans" cxnId="{826E25BD-64D0-4FE8-BEA0-74523787777D}">
      <dgm:prSet/>
      <dgm:spPr/>
      <dgm:t>
        <a:bodyPr/>
        <a:lstStyle/>
        <a:p>
          <a:endParaRPr lang="es-EC"/>
        </a:p>
      </dgm:t>
    </dgm:pt>
    <dgm:pt modelId="{993ACB4C-38C9-4440-AF93-CA41F803FB71}">
      <dgm:prSet phldrT="[Texto]"/>
      <dgm:spPr/>
      <dgm:t>
        <a:bodyPr/>
        <a:lstStyle/>
        <a:p>
          <a:r>
            <a:rPr lang="es-EC" dirty="0" smtClean="0"/>
            <a:t>Pruebas</a:t>
          </a:r>
          <a:endParaRPr lang="es-EC" dirty="0"/>
        </a:p>
      </dgm:t>
    </dgm:pt>
    <dgm:pt modelId="{4FC8E1CD-201C-4B55-8177-B85BDDA5DC71}" type="parTrans" cxnId="{4191517E-95F3-4358-8DAE-CCF0DFE0363C}">
      <dgm:prSet/>
      <dgm:spPr/>
      <dgm:t>
        <a:bodyPr/>
        <a:lstStyle/>
        <a:p>
          <a:endParaRPr lang="es-EC"/>
        </a:p>
      </dgm:t>
    </dgm:pt>
    <dgm:pt modelId="{124E8A40-5C9F-448B-8F8B-247AE47AE285}" type="sibTrans" cxnId="{4191517E-95F3-4358-8DAE-CCF0DFE0363C}">
      <dgm:prSet/>
      <dgm:spPr/>
      <dgm:t>
        <a:bodyPr/>
        <a:lstStyle/>
        <a:p>
          <a:endParaRPr lang="es-EC"/>
        </a:p>
      </dgm:t>
    </dgm:pt>
    <dgm:pt modelId="{EACE6C81-BF08-4257-8EE0-E0D3DE207280}">
      <dgm:prSet phldrT="[Texto]"/>
      <dgm:spPr/>
      <dgm:t>
        <a:bodyPr/>
        <a:lstStyle/>
        <a:p>
          <a:r>
            <a:rPr lang="es-EC" dirty="0" smtClean="0"/>
            <a:t>Resultados </a:t>
          </a:r>
          <a:endParaRPr lang="es-EC" dirty="0"/>
        </a:p>
      </dgm:t>
    </dgm:pt>
    <dgm:pt modelId="{25A91977-D0F9-4838-AA16-2B8C72776F3A}" type="parTrans" cxnId="{66764E06-7C7C-46F2-AB0E-108E572FB46F}">
      <dgm:prSet/>
      <dgm:spPr/>
      <dgm:t>
        <a:bodyPr/>
        <a:lstStyle/>
        <a:p>
          <a:endParaRPr lang="es-EC"/>
        </a:p>
      </dgm:t>
    </dgm:pt>
    <dgm:pt modelId="{5E01949A-3C72-45E6-92AB-963A94157EE4}" type="sibTrans" cxnId="{66764E06-7C7C-46F2-AB0E-108E572FB46F}">
      <dgm:prSet/>
      <dgm:spPr/>
      <dgm:t>
        <a:bodyPr/>
        <a:lstStyle/>
        <a:p>
          <a:endParaRPr lang="es-EC"/>
        </a:p>
      </dgm:t>
    </dgm:pt>
    <dgm:pt modelId="{452806CC-3C12-4E90-83BF-2FC26B27C1BB}">
      <dgm:prSet phldrT="[Texto]"/>
      <dgm:spPr/>
      <dgm:t>
        <a:bodyPr/>
        <a:lstStyle/>
        <a:p>
          <a:r>
            <a:rPr lang="es-EC" dirty="0" smtClean="0"/>
            <a:t>Conclusiones </a:t>
          </a:r>
          <a:endParaRPr lang="es-EC" dirty="0"/>
        </a:p>
      </dgm:t>
    </dgm:pt>
    <dgm:pt modelId="{7865B2BD-CC34-4208-9ACA-A23CFF73452F}" type="parTrans" cxnId="{738FF859-5B56-459D-8B3E-CD298E6AB3D6}">
      <dgm:prSet/>
      <dgm:spPr/>
      <dgm:t>
        <a:bodyPr/>
        <a:lstStyle/>
        <a:p>
          <a:endParaRPr lang="es-EC"/>
        </a:p>
      </dgm:t>
    </dgm:pt>
    <dgm:pt modelId="{EE1C5DA9-28E2-4D32-A5DB-C63652C0CBF6}" type="sibTrans" cxnId="{738FF859-5B56-459D-8B3E-CD298E6AB3D6}">
      <dgm:prSet/>
      <dgm:spPr/>
      <dgm:t>
        <a:bodyPr/>
        <a:lstStyle/>
        <a:p>
          <a:endParaRPr lang="es-EC"/>
        </a:p>
      </dgm:t>
    </dgm:pt>
    <dgm:pt modelId="{B433CAF0-A9AE-4DB3-BF56-94C74E289924}">
      <dgm:prSet phldrT="[Texto]"/>
      <dgm:spPr/>
      <dgm:t>
        <a:bodyPr/>
        <a:lstStyle/>
        <a:p>
          <a:r>
            <a:rPr lang="es-EC" dirty="0" smtClean="0"/>
            <a:t>Recomendaciones </a:t>
          </a:r>
          <a:endParaRPr lang="es-EC" dirty="0"/>
        </a:p>
      </dgm:t>
    </dgm:pt>
    <dgm:pt modelId="{8B93141E-7F54-497B-AA52-CA13A3E15AA2}" type="parTrans" cxnId="{AE5739EA-7615-41D2-B468-84F164CC3942}">
      <dgm:prSet/>
      <dgm:spPr/>
      <dgm:t>
        <a:bodyPr/>
        <a:lstStyle/>
        <a:p>
          <a:endParaRPr lang="es-EC"/>
        </a:p>
      </dgm:t>
    </dgm:pt>
    <dgm:pt modelId="{05FFF9AE-1C4F-4D59-87ED-90FE19491790}" type="sibTrans" cxnId="{AE5739EA-7615-41D2-B468-84F164CC3942}">
      <dgm:prSet/>
      <dgm:spPr/>
      <dgm:t>
        <a:bodyPr/>
        <a:lstStyle/>
        <a:p>
          <a:endParaRPr lang="es-EC"/>
        </a:p>
      </dgm:t>
    </dgm:pt>
    <dgm:pt modelId="{B32982A1-1CBE-40C0-BC41-588C1D07AB98}">
      <dgm:prSet phldrT="[Texto]"/>
      <dgm:spPr/>
      <dgm:t>
        <a:bodyPr/>
        <a:lstStyle/>
        <a:p>
          <a:r>
            <a:rPr lang="es-EC" dirty="0" smtClean="0"/>
            <a:t>Agradecimientos</a:t>
          </a:r>
          <a:endParaRPr lang="es-EC" dirty="0"/>
        </a:p>
      </dgm:t>
    </dgm:pt>
    <dgm:pt modelId="{BD3F583B-A844-4F7F-B74B-50CC96228475}" type="parTrans" cxnId="{E34F3122-8413-4683-970C-C36394028EE2}">
      <dgm:prSet/>
      <dgm:spPr/>
      <dgm:t>
        <a:bodyPr/>
        <a:lstStyle/>
        <a:p>
          <a:endParaRPr lang="es-EC"/>
        </a:p>
      </dgm:t>
    </dgm:pt>
    <dgm:pt modelId="{F27EC2EC-2E01-4B14-9AEE-D28784C5AD07}" type="sibTrans" cxnId="{E34F3122-8413-4683-970C-C36394028EE2}">
      <dgm:prSet/>
      <dgm:spPr/>
      <dgm:t>
        <a:bodyPr/>
        <a:lstStyle/>
        <a:p>
          <a:endParaRPr lang="es-EC"/>
        </a:p>
      </dgm:t>
    </dgm:pt>
    <dgm:pt modelId="{7F720F1A-1A0B-47F4-8878-4FAB47F7F95A}" type="pres">
      <dgm:prSet presAssocID="{0743B9C0-23E2-4254-9BF3-E79077140D29}" presName="Name0" presStyleCnt="0">
        <dgm:presLayoutVars>
          <dgm:chMax val="7"/>
          <dgm:chPref val="7"/>
          <dgm:dir/>
        </dgm:presLayoutVars>
      </dgm:prSet>
      <dgm:spPr/>
      <dgm:t>
        <a:bodyPr/>
        <a:lstStyle/>
        <a:p>
          <a:endParaRPr lang="es-EC"/>
        </a:p>
      </dgm:t>
    </dgm:pt>
    <dgm:pt modelId="{88F2B186-28DD-428A-9B3A-C174B196685A}" type="pres">
      <dgm:prSet presAssocID="{0743B9C0-23E2-4254-9BF3-E79077140D29}" presName="Name1" presStyleCnt="0"/>
      <dgm:spPr/>
    </dgm:pt>
    <dgm:pt modelId="{2398C1A3-37E7-4C36-A795-7A5A1A3400AE}" type="pres">
      <dgm:prSet presAssocID="{0743B9C0-23E2-4254-9BF3-E79077140D29}" presName="cycle" presStyleCnt="0"/>
      <dgm:spPr/>
    </dgm:pt>
    <dgm:pt modelId="{E8626455-C49E-41DA-95B4-F70F14014AC8}" type="pres">
      <dgm:prSet presAssocID="{0743B9C0-23E2-4254-9BF3-E79077140D29}" presName="srcNode" presStyleLbl="node1" presStyleIdx="0" presStyleCnt="6"/>
      <dgm:spPr/>
    </dgm:pt>
    <dgm:pt modelId="{178F7616-B6FA-4978-93D6-D7CA7D1D5953}" type="pres">
      <dgm:prSet presAssocID="{0743B9C0-23E2-4254-9BF3-E79077140D29}" presName="conn" presStyleLbl="parChTrans1D2" presStyleIdx="0" presStyleCnt="1"/>
      <dgm:spPr/>
      <dgm:t>
        <a:bodyPr/>
        <a:lstStyle/>
        <a:p>
          <a:endParaRPr lang="es-EC"/>
        </a:p>
      </dgm:t>
    </dgm:pt>
    <dgm:pt modelId="{8811292A-12C9-4630-A866-8772066CF13C}" type="pres">
      <dgm:prSet presAssocID="{0743B9C0-23E2-4254-9BF3-E79077140D29}" presName="extraNode" presStyleLbl="node1" presStyleIdx="0" presStyleCnt="6"/>
      <dgm:spPr/>
    </dgm:pt>
    <dgm:pt modelId="{429BBECC-6AC5-48A5-BFC2-1446375F5125}" type="pres">
      <dgm:prSet presAssocID="{0743B9C0-23E2-4254-9BF3-E79077140D29}" presName="dstNode" presStyleLbl="node1" presStyleIdx="0" presStyleCnt="6"/>
      <dgm:spPr/>
    </dgm:pt>
    <dgm:pt modelId="{6CE99FD4-2292-41BD-BAA9-D562E9D9E07D}" type="pres">
      <dgm:prSet presAssocID="{DCF0FED8-9E99-4099-BBEA-A0F459EE92AF}" presName="text_1" presStyleLbl="node1" presStyleIdx="0" presStyleCnt="6">
        <dgm:presLayoutVars>
          <dgm:bulletEnabled val="1"/>
        </dgm:presLayoutVars>
      </dgm:prSet>
      <dgm:spPr/>
      <dgm:t>
        <a:bodyPr/>
        <a:lstStyle/>
        <a:p>
          <a:endParaRPr lang="es-EC"/>
        </a:p>
      </dgm:t>
    </dgm:pt>
    <dgm:pt modelId="{6983FB6A-FC3F-4AAC-9B9D-1C12F372A3A4}" type="pres">
      <dgm:prSet presAssocID="{DCF0FED8-9E99-4099-BBEA-A0F459EE92AF}" presName="accent_1" presStyleCnt="0"/>
      <dgm:spPr/>
    </dgm:pt>
    <dgm:pt modelId="{5F9671BE-14F0-4B2A-8FC8-8C850C2B2773}" type="pres">
      <dgm:prSet presAssocID="{DCF0FED8-9E99-4099-BBEA-A0F459EE92AF}" presName="accentRepeatNode" presStyleLbl="solidFgAcc1" presStyleIdx="0" presStyleCnt="6"/>
      <dgm:spPr/>
    </dgm:pt>
    <dgm:pt modelId="{661C0009-C410-445C-8D02-2BA0591D85FA}" type="pres">
      <dgm:prSet presAssocID="{993ACB4C-38C9-4440-AF93-CA41F803FB71}" presName="text_2" presStyleLbl="node1" presStyleIdx="1" presStyleCnt="6">
        <dgm:presLayoutVars>
          <dgm:bulletEnabled val="1"/>
        </dgm:presLayoutVars>
      </dgm:prSet>
      <dgm:spPr/>
      <dgm:t>
        <a:bodyPr/>
        <a:lstStyle/>
        <a:p>
          <a:endParaRPr lang="es-EC"/>
        </a:p>
      </dgm:t>
    </dgm:pt>
    <dgm:pt modelId="{23F9D60F-7C51-4506-98F3-B2A70948AF6A}" type="pres">
      <dgm:prSet presAssocID="{993ACB4C-38C9-4440-AF93-CA41F803FB71}" presName="accent_2" presStyleCnt="0"/>
      <dgm:spPr/>
    </dgm:pt>
    <dgm:pt modelId="{FECB06F6-4EFD-4182-AC94-79192FF72AFB}" type="pres">
      <dgm:prSet presAssocID="{993ACB4C-38C9-4440-AF93-CA41F803FB71}" presName="accentRepeatNode" presStyleLbl="solidFgAcc1" presStyleIdx="1" presStyleCnt="6"/>
      <dgm:spPr/>
    </dgm:pt>
    <dgm:pt modelId="{128A6D49-5A16-4E6F-B305-43A940F0A9FA}" type="pres">
      <dgm:prSet presAssocID="{EACE6C81-BF08-4257-8EE0-E0D3DE207280}" presName="text_3" presStyleLbl="node1" presStyleIdx="2" presStyleCnt="6">
        <dgm:presLayoutVars>
          <dgm:bulletEnabled val="1"/>
        </dgm:presLayoutVars>
      </dgm:prSet>
      <dgm:spPr/>
      <dgm:t>
        <a:bodyPr/>
        <a:lstStyle/>
        <a:p>
          <a:endParaRPr lang="es-EC"/>
        </a:p>
      </dgm:t>
    </dgm:pt>
    <dgm:pt modelId="{BC30D6D9-E738-4E19-BBD4-FBEFF414BE8A}" type="pres">
      <dgm:prSet presAssocID="{EACE6C81-BF08-4257-8EE0-E0D3DE207280}" presName="accent_3" presStyleCnt="0"/>
      <dgm:spPr/>
    </dgm:pt>
    <dgm:pt modelId="{838FEEAB-9887-42F9-B59F-799E65581402}" type="pres">
      <dgm:prSet presAssocID="{EACE6C81-BF08-4257-8EE0-E0D3DE207280}" presName="accentRepeatNode" presStyleLbl="solidFgAcc1" presStyleIdx="2" presStyleCnt="6"/>
      <dgm:spPr/>
    </dgm:pt>
    <dgm:pt modelId="{E4BEBAF9-0EB9-46FB-9062-B4FF4D7A75DF}" type="pres">
      <dgm:prSet presAssocID="{452806CC-3C12-4E90-83BF-2FC26B27C1BB}" presName="text_4" presStyleLbl="node1" presStyleIdx="3" presStyleCnt="6">
        <dgm:presLayoutVars>
          <dgm:bulletEnabled val="1"/>
        </dgm:presLayoutVars>
      </dgm:prSet>
      <dgm:spPr/>
      <dgm:t>
        <a:bodyPr/>
        <a:lstStyle/>
        <a:p>
          <a:endParaRPr lang="es-EC"/>
        </a:p>
      </dgm:t>
    </dgm:pt>
    <dgm:pt modelId="{F550DA27-D224-4A59-8707-5201070AB0C0}" type="pres">
      <dgm:prSet presAssocID="{452806CC-3C12-4E90-83BF-2FC26B27C1BB}" presName="accent_4" presStyleCnt="0"/>
      <dgm:spPr/>
    </dgm:pt>
    <dgm:pt modelId="{05D8F502-6FE1-4A15-B1B2-ABE59AC4D16B}" type="pres">
      <dgm:prSet presAssocID="{452806CC-3C12-4E90-83BF-2FC26B27C1BB}" presName="accentRepeatNode" presStyleLbl="solidFgAcc1" presStyleIdx="3" presStyleCnt="6"/>
      <dgm:spPr/>
    </dgm:pt>
    <dgm:pt modelId="{4552B32C-329D-4581-971C-AB017DF8338C}" type="pres">
      <dgm:prSet presAssocID="{B433CAF0-A9AE-4DB3-BF56-94C74E289924}" presName="text_5" presStyleLbl="node1" presStyleIdx="4" presStyleCnt="6">
        <dgm:presLayoutVars>
          <dgm:bulletEnabled val="1"/>
        </dgm:presLayoutVars>
      </dgm:prSet>
      <dgm:spPr/>
      <dgm:t>
        <a:bodyPr/>
        <a:lstStyle/>
        <a:p>
          <a:endParaRPr lang="es-EC"/>
        </a:p>
      </dgm:t>
    </dgm:pt>
    <dgm:pt modelId="{68C77449-DB63-41BE-9E26-F00A08095C9E}" type="pres">
      <dgm:prSet presAssocID="{B433CAF0-A9AE-4DB3-BF56-94C74E289924}" presName="accent_5" presStyleCnt="0"/>
      <dgm:spPr/>
    </dgm:pt>
    <dgm:pt modelId="{AA0FA13B-C07A-4247-ABF5-D73900A73A24}" type="pres">
      <dgm:prSet presAssocID="{B433CAF0-A9AE-4DB3-BF56-94C74E289924}" presName="accentRepeatNode" presStyleLbl="solidFgAcc1" presStyleIdx="4" presStyleCnt="6"/>
      <dgm:spPr/>
    </dgm:pt>
    <dgm:pt modelId="{E9BEAFD0-28CC-4222-8527-9F644CC6A84E}" type="pres">
      <dgm:prSet presAssocID="{B32982A1-1CBE-40C0-BC41-588C1D07AB98}" presName="text_6" presStyleLbl="node1" presStyleIdx="5" presStyleCnt="6">
        <dgm:presLayoutVars>
          <dgm:bulletEnabled val="1"/>
        </dgm:presLayoutVars>
      </dgm:prSet>
      <dgm:spPr/>
      <dgm:t>
        <a:bodyPr/>
        <a:lstStyle/>
        <a:p>
          <a:endParaRPr lang="es-EC"/>
        </a:p>
      </dgm:t>
    </dgm:pt>
    <dgm:pt modelId="{6BECE85D-0454-48D2-90D6-0758942098D2}" type="pres">
      <dgm:prSet presAssocID="{B32982A1-1CBE-40C0-BC41-588C1D07AB98}" presName="accent_6" presStyleCnt="0"/>
      <dgm:spPr/>
    </dgm:pt>
    <dgm:pt modelId="{27641B15-9EB5-4A3F-9358-6029A140D5ED}" type="pres">
      <dgm:prSet presAssocID="{B32982A1-1CBE-40C0-BC41-588C1D07AB98}" presName="accentRepeatNode" presStyleLbl="solidFgAcc1" presStyleIdx="5" presStyleCnt="6"/>
      <dgm:spPr/>
    </dgm:pt>
  </dgm:ptLst>
  <dgm:cxnLst>
    <dgm:cxn modelId="{2A6B391C-DBDB-4578-9F18-14D049FA5456}" type="presOf" srcId="{993ACB4C-38C9-4440-AF93-CA41F803FB71}" destId="{661C0009-C410-445C-8D02-2BA0591D85FA}" srcOrd="0" destOrd="0" presId="urn:microsoft.com/office/officeart/2008/layout/VerticalCurvedList"/>
    <dgm:cxn modelId="{225D694E-026E-4A19-B63B-CE7D4EE42123}" type="presOf" srcId="{452806CC-3C12-4E90-83BF-2FC26B27C1BB}" destId="{E4BEBAF9-0EB9-46FB-9062-B4FF4D7A75DF}" srcOrd="0" destOrd="0" presId="urn:microsoft.com/office/officeart/2008/layout/VerticalCurvedList"/>
    <dgm:cxn modelId="{738FF859-5B56-459D-8B3E-CD298E6AB3D6}" srcId="{0743B9C0-23E2-4254-9BF3-E79077140D29}" destId="{452806CC-3C12-4E90-83BF-2FC26B27C1BB}" srcOrd="3" destOrd="0" parTransId="{7865B2BD-CC34-4208-9ACA-A23CFF73452F}" sibTransId="{EE1C5DA9-28E2-4D32-A5DB-C63652C0CBF6}"/>
    <dgm:cxn modelId="{AE5739EA-7615-41D2-B468-84F164CC3942}" srcId="{0743B9C0-23E2-4254-9BF3-E79077140D29}" destId="{B433CAF0-A9AE-4DB3-BF56-94C74E289924}" srcOrd="4" destOrd="0" parTransId="{8B93141E-7F54-497B-AA52-CA13A3E15AA2}" sibTransId="{05FFF9AE-1C4F-4D59-87ED-90FE19491790}"/>
    <dgm:cxn modelId="{66764E06-7C7C-46F2-AB0E-108E572FB46F}" srcId="{0743B9C0-23E2-4254-9BF3-E79077140D29}" destId="{EACE6C81-BF08-4257-8EE0-E0D3DE207280}" srcOrd="2" destOrd="0" parTransId="{25A91977-D0F9-4838-AA16-2B8C72776F3A}" sibTransId="{5E01949A-3C72-45E6-92AB-963A94157EE4}"/>
    <dgm:cxn modelId="{4191517E-95F3-4358-8DAE-CCF0DFE0363C}" srcId="{0743B9C0-23E2-4254-9BF3-E79077140D29}" destId="{993ACB4C-38C9-4440-AF93-CA41F803FB71}" srcOrd="1" destOrd="0" parTransId="{4FC8E1CD-201C-4B55-8177-B85BDDA5DC71}" sibTransId="{124E8A40-5C9F-448B-8F8B-247AE47AE285}"/>
    <dgm:cxn modelId="{E34F3122-8413-4683-970C-C36394028EE2}" srcId="{0743B9C0-23E2-4254-9BF3-E79077140D29}" destId="{B32982A1-1CBE-40C0-BC41-588C1D07AB98}" srcOrd="5" destOrd="0" parTransId="{BD3F583B-A844-4F7F-B74B-50CC96228475}" sibTransId="{F27EC2EC-2E01-4B14-9AEE-D28784C5AD07}"/>
    <dgm:cxn modelId="{69337D8D-06FE-47C3-9BE8-2F0F5C0C09FE}" type="presOf" srcId="{0C477433-E519-494F-BDD5-A02DF8BDB9B1}" destId="{178F7616-B6FA-4978-93D6-D7CA7D1D5953}" srcOrd="0" destOrd="0" presId="urn:microsoft.com/office/officeart/2008/layout/VerticalCurvedList"/>
    <dgm:cxn modelId="{826E25BD-64D0-4FE8-BEA0-74523787777D}" srcId="{0743B9C0-23E2-4254-9BF3-E79077140D29}" destId="{DCF0FED8-9E99-4099-BBEA-A0F459EE92AF}" srcOrd="0" destOrd="0" parTransId="{E6C12501-C23A-4123-A619-7D1EF710DD37}" sibTransId="{0C477433-E519-494F-BDD5-A02DF8BDB9B1}"/>
    <dgm:cxn modelId="{A66108D8-DEE3-47F9-844C-DD628C7CD632}" type="presOf" srcId="{B32982A1-1CBE-40C0-BC41-588C1D07AB98}" destId="{E9BEAFD0-28CC-4222-8527-9F644CC6A84E}" srcOrd="0" destOrd="0" presId="urn:microsoft.com/office/officeart/2008/layout/VerticalCurvedList"/>
    <dgm:cxn modelId="{02C31C3B-6C04-4302-A5E9-7282EB1E9174}" type="presOf" srcId="{DCF0FED8-9E99-4099-BBEA-A0F459EE92AF}" destId="{6CE99FD4-2292-41BD-BAA9-D562E9D9E07D}" srcOrd="0" destOrd="0" presId="urn:microsoft.com/office/officeart/2008/layout/VerticalCurvedList"/>
    <dgm:cxn modelId="{A79936E0-CFD3-4846-A59F-95D89EF88E4A}" type="presOf" srcId="{0743B9C0-23E2-4254-9BF3-E79077140D29}" destId="{7F720F1A-1A0B-47F4-8878-4FAB47F7F95A}" srcOrd="0" destOrd="0" presId="urn:microsoft.com/office/officeart/2008/layout/VerticalCurvedList"/>
    <dgm:cxn modelId="{D43DF5AF-4369-4C07-AFC6-9EDE405BE733}" type="presOf" srcId="{B433CAF0-A9AE-4DB3-BF56-94C74E289924}" destId="{4552B32C-329D-4581-971C-AB017DF8338C}" srcOrd="0" destOrd="0" presId="urn:microsoft.com/office/officeart/2008/layout/VerticalCurvedList"/>
    <dgm:cxn modelId="{8DCBB9A7-9ACB-4174-865B-B50C2EA18878}" type="presOf" srcId="{EACE6C81-BF08-4257-8EE0-E0D3DE207280}" destId="{128A6D49-5A16-4E6F-B305-43A940F0A9FA}" srcOrd="0" destOrd="0" presId="urn:microsoft.com/office/officeart/2008/layout/VerticalCurvedList"/>
    <dgm:cxn modelId="{9D99CB3E-6475-4D01-B062-2BA0ED2ACB18}" type="presParOf" srcId="{7F720F1A-1A0B-47F4-8878-4FAB47F7F95A}" destId="{88F2B186-28DD-428A-9B3A-C174B196685A}" srcOrd="0" destOrd="0" presId="urn:microsoft.com/office/officeart/2008/layout/VerticalCurvedList"/>
    <dgm:cxn modelId="{A696799B-D083-4084-B57D-445C57E4EBA9}" type="presParOf" srcId="{88F2B186-28DD-428A-9B3A-C174B196685A}" destId="{2398C1A3-37E7-4C36-A795-7A5A1A3400AE}" srcOrd="0" destOrd="0" presId="urn:microsoft.com/office/officeart/2008/layout/VerticalCurvedList"/>
    <dgm:cxn modelId="{4BA875D8-2194-4555-9178-77F675AECF61}" type="presParOf" srcId="{2398C1A3-37E7-4C36-A795-7A5A1A3400AE}" destId="{E8626455-C49E-41DA-95B4-F70F14014AC8}" srcOrd="0" destOrd="0" presId="urn:microsoft.com/office/officeart/2008/layout/VerticalCurvedList"/>
    <dgm:cxn modelId="{625083CD-7941-4521-B4E0-ED049428B742}" type="presParOf" srcId="{2398C1A3-37E7-4C36-A795-7A5A1A3400AE}" destId="{178F7616-B6FA-4978-93D6-D7CA7D1D5953}" srcOrd="1" destOrd="0" presId="urn:microsoft.com/office/officeart/2008/layout/VerticalCurvedList"/>
    <dgm:cxn modelId="{51550C9C-3661-4D9A-B670-D11B8E9F6F45}" type="presParOf" srcId="{2398C1A3-37E7-4C36-A795-7A5A1A3400AE}" destId="{8811292A-12C9-4630-A866-8772066CF13C}" srcOrd="2" destOrd="0" presId="urn:microsoft.com/office/officeart/2008/layout/VerticalCurvedList"/>
    <dgm:cxn modelId="{3499530E-57EB-4052-A6F9-1715FFB95437}" type="presParOf" srcId="{2398C1A3-37E7-4C36-A795-7A5A1A3400AE}" destId="{429BBECC-6AC5-48A5-BFC2-1446375F5125}" srcOrd="3" destOrd="0" presId="urn:microsoft.com/office/officeart/2008/layout/VerticalCurvedList"/>
    <dgm:cxn modelId="{D885CD66-C4A4-42A6-AE10-99B64FCBD113}" type="presParOf" srcId="{88F2B186-28DD-428A-9B3A-C174B196685A}" destId="{6CE99FD4-2292-41BD-BAA9-D562E9D9E07D}" srcOrd="1" destOrd="0" presId="urn:microsoft.com/office/officeart/2008/layout/VerticalCurvedList"/>
    <dgm:cxn modelId="{39925536-2ADB-432B-AEF8-1D75E89A9CBE}" type="presParOf" srcId="{88F2B186-28DD-428A-9B3A-C174B196685A}" destId="{6983FB6A-FC3F-4AAC-9B9D-1C12F372A3A4}" srcOrd="2" destOrd="0" presId="urn:microsoft.com/office/officeart/2008/layout/VerticalCurvedList"/>
    <dgm:cxn modelId="{C207942B-D7E5-422F-ADDF-4AEA52048657}" type="presParOf" srcId="{6983FB6A-FC3F-4AAC-9B9D-1C12F372A3A4}" destId="{5F9671BE-14F0-4B2A-8FC8-8C850C2B2773}" srcOrd="0" destOrd="0" presId="urn:microsoft.com/office/officeart/2008/layout/VerticalCurvedList"/>
    <dgm:cxn modelId="{E694502F-9628-4866-BDB4-59009FD7BE4C}" type="presParOf" srcId="{88F2B186-28DD-428A-9B3A-C174B196685A}" destId="{661C0009-C410-445C-8D02-2BA0591D85FA}" srcOrd="3" destOrd="0" presId="urn:microsoft.com/office/officeart/2008/layout/VerticalCurvedList"/>
    <dgm:cxn modelId="{C324E710-2FD0-4682-80C7-91F304191893}" type="presParOf" srcId="{88F2B186-28DD-428A-9B3A-C174B196685A}" destId="{23F9D60F-7C51-4506-98F3-B2A70948AF6A}" srcOrd="4" destOrd="0" presId="urn:microsoft.com/office/officeart/2008/layout/VerticalCurvedList"/>
    <dgm:cxn modelId="{6D1EB11B-FE36-486E-BF00-C09E5751C7A9}" type="presParOf" srcId="{23F9D60F-7C51-4506-98F3-B2A70948AF6A}" destId="{FECB06F6-4EFD-4182-AC94-79192FF72AFB}" srcOrd="0" destOrd="0" presId="urn:microsoft.com/office/officeart/2008/layout/VerticalCurvedList"/>
    <dgm:cxn modelId="{9C1B7B2F-C885-477C-8CFC-BF6557E50E46}" type="presParOf" srcId="{88F2B186-28DD-428A-9B3A-C174B196685A}" destId="{128A6D49-5A16-4E6F-B305-43A940F0A9FA}" srcOrd="5" destOrd="0" presId="urn:microsoft.com/office/officeart/2008/layout/VerticalCurvedList"/>
    <dgm:cxn modelId="{B8DAAB00-EE65-477B-9E30-AE4AF76992A6}" type="presParOf" srcId="{88F2B186-28DD-428A-9B3A-C174B196685A}" destId="{BC30D6D9-E738-4E19-BBD4-FBEFF414BE8A}" srcOrd="6" destOrd="0" presId="urn:microsoft.com/office/officeart/2008/layout/VerticalCurvedList"/>
    <dgm:cxn modelId="{60FA638D-F66C-4452-8BDE-A8CF7F66D5B9}" type="presParOf" srcId="{BC30D6D9-E738-4E19-BBD4-FBEFF414BE8A}" destId="{838FEEAB-9887-42F9-B59F-799E65581402}" srcOrd="0" destOrd="0" presId="urn:microsoft.com/office/officeart/2008/layout/VerticalCurvedList"/>
    <dgm:cxn modelId="{7C22AB76-7186-456B-8C4E-919AA00A9202}" type="presParOf" srcId="{88F2B186-28DD-428A-9B3A-C174B196685A}" destId="{E4BEBAF9-0EB9-46FB-9062-B4FF4D7A75DF}" srcOrd="7" destOrd="0" presId="urn:microsoft.com/office/officeart/2008/layout/VerticalCurvedList"/>
    <dgm:cxn modelId="{9AA34D79-0B7D-4B8C-B5C9-B88BD1FD57F5}" type="presParOf" srcId="{88F2B186-28DD-428A-9B3A-C174B196685A}" destId="{F550DA27-D224-4A59-8707-5201070AB0C0}" srcOrd="8" destOrd="0" presId="urn:microsoft.com/office/officeart/2008/layout/VerticalCurvedList"/>
    <dgm:cxn modelId="{6B9E7793-8A6B-4400-BC72-E45A271CFC33}" type="presParOf" srcId="{F550DA27-D224-4A59-8707-5201070AB0C0}" destId="{05D8F502-6FE1-4A15-B1B2-ABE59AC4D16B}" srcOrd="0" destOrd="0" presId="urn:microsoft.com/office/officeart/2008/layout/VerticalCurvedList"/>
    <dgm:cxn modelId="{3B4B354C-D3CE-4BAD-8BF5-78DEF23C784F}" type="presParOf" srcId="{88F2B186-28DD-428A-9B3A-C174B196685A}" destId="{4552B32C-329D-4581-971C-AB017DF8338C}" srcOrd="9" destOrd="0" presId="urn:microsoft.com/office/officeart/2008/layout/VerticalCurvedList"/>
    <dgm:cxn modelId="{2CF9C2F7-CCB2-4B59-AA26-B20A661F65DD}" type="presParOf" srcId="{88F2B186-28DD-428A-9B3A-C174B196685A}" destId="{68C77449-DB63-41BE-9E26-F00A08095C9E}" srcOrd="10" destOrd="0" presId="urn:microsoft.com/office/officeart/2008/layout/VerticalCurvedList"/>
    <dgm:cxn modelId="{33185236-072E-4754-8091-9BFB0CED2350}" type="presParOf" srcId="{68C77449-DB63-41BE-9E26-F00A08095C9E}" destId="{AA0FA13B-C07A-4247-ABF5-D73900A73A24}" srcOrd="0" destOrd="0" presId="urn:microsoft.com/office/officeart/2008/layout/VerticalCurvedList"/>
    <dgm:cxn modelId="{CE7B54F7-569E-42B6-881F-F6BA934F5D0E}" type="presParOf" srcId="{88F2B186-28DD-428A-9B3A-C174B196685A}" destId="{E9BEAFD0-28CC-4222-8527-9F644CC6A84E}" srcOrd="11" destOrd="0" presId="urn:microsoft.com/office/officeart/2008/layout/VerticalCurvedList"/>
    <dgm:cxn modelId="{FC4FF8A4-69C6-419B-A4FD-1645FA82CB32}" type="presParOf" srcId="{88F2B186-28DD-428A-9B3A-C174B196685A}" destId="{6BECE85D-0454-48D2-90D6-0758942098D2}" srcOrd="12" destOrd="0" presId="urn:microsoft.com/office/officeart/2008/layout/VerticalCurvedList"/>
    <dgm:cxn modelId="{128D7E08-C40F-43CB-9D2E-01515DE2D795}" type="presParOf" srcId="{6BECE85D-0454-48D2-90D6-0758942098D2}" destId="{27641B15-9EB5-4A3F-9358-6029A140D5ED}"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DB075B-1B89-465D-8F1C-3207B18E836E}" type="doc">
      <dgm:prSet loTypeId="urn:microsoft.com/office/officeart/2005/8/layout/vList3" loCatId="list" qsTypeId="urn:microsoft.com/office/officeart/2005/8/quickstyle/simple1" qsCatId="simple" csTypeId="urn:microsoft.com/office/officeart/2005/8/colors/accent2_2" csCatId="accent2" phldr="1"/>
      <dgm:spPr/>
    </dgm:pt>
    <dgm:pt modelId="{12CA8D86-DF7A-4A79-9C95-2C75DBB12C09}">
      <dgm:prSet phldrT="[Texto]"/>
      <dgm:spPr/>
      <dgm:t>
        <a:bodyPr/>
        <a:lstStyle/>
        <a:p>
          <a:pPr algn="l"/>
          <a:r>
            <a:rPr lang="es-EC" dirty="0" smtClean="0"/>
            <a:t>Es por eso que, se hace necesaria la repotenciación de la estación con robot cartesiano</a:t>
          </a:r>
          <a:endParaRPr lang="es-EC" dirty="0"/>
        </a:p>
      </dgm:t>
    </dgm:pt>
    <dgm:pt modelId="{A015613F-1822-4502-AD1B-679141C4871D}" type="parTrans" cxnId="{FBB4E808-5213-469D-A609-EB6D60BA81CA}">
      <dgm:prSet/>
      <dgm:spPr/>
      <dgm:t>
        <a:bodyPr/>
        <a:lstStyle/>
        <a:p>
          <a:endParaRPr lang="es-EC"/>
        </a:p>
      </dgm:t>
    </dgm:pt>
    <dgm:pt modelId="{C68B5277-D4AC-4F2F-A929-C93F58BEC99F}" type="sibTrans" cxnId="{FBB4E808-5213-469D-A609-EB6D60BA81CA}">
      <dgm:prSet/>
      <dgm:spPr/>
      <dgm:t>
        <a:bodyPr/>
        <a:lstStyle/>
        <a:p>
          <a:endParaRPr lang="es-EC"/>
        </a:p>
      </dgm:t>
    </dgm:pt>
    <dgm:pt modelId="{3CFFBED3-37EE-4C06-8903-3B131AED4D94}">
      <dgm:prSet phldrT="[Texto]"/>
      <dgm:spPr/>
      <dgm:t>
        <a:bodyPr/>
        <a:lstStyle/>
        <a:p>
          <a:pPr algn="l"/>
          <a:r>
            <a:rPr lang="es-EC" dirty="0" smtClean="0"/>
            <a:t>Vinculación de tecnologías CNC y KRL</a:t>
          </a:r>
          <a:endParaRPr lang="es-EC" dirty="0"/>
        </a:p>
      </dgm:t>
    </dgm:pt>
    <dgm:pt modelId="{C65DC9D5-366B-45DA-884D-8D6FFC29D4DB}" type="parTrans" cxnId="{3C139338-B5F8-4C7E-81BD-EC16BFA0D9DD}">
      <dgm:prSet/>
      <dgm:spPr/>
      <dgm:t>
        <a:bodyPr/>
        <a:lstStyle/>
        <a:p>
          <a:endParaRPr lang="es-EC"/>
        </a:p>
      </dgm:t>
    </dgm:pt>
    <dgm:pt modelId="{CF9E99C1-725E-4C26-AEFA-6A130B3AC0DF}" type="sibTrans" cxnId="{3C139338-B5F8-4C7E-81BD-EC16BFA0D9DD}">
      <dgm:prSet/>
      <dgm:spPr/>
      <dgm:t>
        <a:bodyPr/>
        <a:lstStyle/>
        <a:p>
          <a:endParaRPr lang="es-EC"/>
        </a:p>
      </dgm:t>
    </dgm:pt>
    <dgm:pt modelId="{0529095F-B3BA-4455-A89E-5078A67DE534}">
      <dgm:prSet phldrT="[Texto]"/>
      <dgm:spPr/>
      <dgm:t>
        <a:bodyPr/>
        <a:lstStyle/>
        <a:p>
          <a:pPr algn="l"/>
          <a:r>
            <a:rPr lang="es-EC" dirty="0" smtClean="0"/>
            <a:t>Uno de los mayores retos en las cátedras de Robótica es preparar a sus alumnos para estar a la par con el ritmo del mundo moderno</a:t>
          </a:r>
          <a:endParaRPr lang="es-EC" dirty="0"/>
        </a:p>
      </dgm:t>
    </dgm:pt>
    <dgm:pt modelId="{AF515FA7-5C6D-4CB3-8AC5-11EDA3A4FA33}" type="sibTrans" cxnId="{C5DBC149-B567-4211-96D9-E99CE7A09323}">
      <dgm:prSet/>
      <dgm:spPr/>
      <dgm:t>
        <a:bodyPr/>
        <a:lstStyle/>
        <a:p>
          <a:endParaRPr lang="es-EC"/>
        </a:p>
      </dgm:t>
    </dgm:pt>
    <dgm:pt modelId="{9A22996F-D28F-4750-9011-2F9BAD39E552}" type="parTrans" cxnId="{C5DBC149-B567-4211-96D9-E99CE7A09323}">
      <dgm:prSet/>
      <dgm:spPr/>
      <dgm:t>
        <a:bodyPr/>
        <a:lstStyle/>
        <a:p>
          <a:endParaRPr lang="es-EC"/>
        </a:p>
      </dgm:t>
    </dgm:pt>
    <dgm:pt modelId="{1FABECC5-303F-4997-BDE2-1D7F4FFF40F8}">
      <dgm:prSet phldrT="[Texto]"/>
      <dgm:spPr/>
      <dgm:t>
        <a:bodyPr/>
        <a:lstStyle/>
        <a:p>
          <a:pPr algn="l"/>
          <a:r>
            <a:rPr lang="es-EC" dirty="0" smtClean="0"/>
            <a:t>Una de las tecnologías más populares actualmente es el corte y grabado láser, debido a que existen ciertas aplicaciones que necesitan precisión</a:t>
          </a:r>
          <a:endParaRPr lang="es-EC" dirty="0"/>
        </a:p>
      </dgm:t>
    </dgm:pt>
    <dgm:pt modelId="{18B958E9-3BBE-4ED4-8D18-6EFC328FA96D}" type="parTrans" cxnId="{6D0518AA-8B25-48D4-8860-22BC19722557}">
      <dgm:prSet/>
      <dgm:spPr/>
      <dgm:t>
        <a:bodyPr/>
        <a:lstStyle/>
        <a:p>
          <a:endParaRPr lang="en-US"/>
        </a:p>
      </dgm:t>
    </dgm:pt>
    <dgm:pt modelId="{97E46FC6-323A-4030-8F50-980444102D7F}" type="sibTrans" cxnId="{6D0518AA-8B25-48D4-8860-22BC19722557}">
      <dgm:prSet/>
      <dgm:spPr/>
      <dgm:t>
        <a:bodyPr/>
        <a:lstStyle/>
        <a:p>
          <a:endParaRPr lang="en-US"/>
        </a:p>
      </dgm:t>
    </dgm:pt>
    <dgm:pt modelId="{F1271629-BD2D-4D4C-BBB8-7239D66D5220}" type="pres">
      <dgm:prSet presAssocID="{1CDB075B-1B89-465D-8F1C-3207B18E836E}" presName="linearFlow" presStyleCnt="0">
        <dgm:presLayoutVars>
          <dgm:dir/>
          <dgm:resizeHandles val="exact"/>
        </dgm:presLayoutVars>
      </dgm:prSet>
      <dgm:spPr/>
    </dgm:pt>
    <dgm:pt modelId="{C452DFA3-6420-4D68-A5D1-524FA9455C96}" type="pres">
      <dgm:prSet presAssocID="{0529095F-B3BA-4455-A89E-5078A67DE534}" presName="composite" presStyleCnt="0"/>
      <dgm:spPr/>
    </dgm:pt>
    <dgm:pt modelId="{93F9E71A-5F9B-485F-BBBD-05116ED4BB90}" type="pres">
      <dgm:prSet presAssocID="{0529095F-B3BA-4455-A89E-5078A67DE534}"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8A98047E-0B99-410A-81C4-96334CE541A0}" type="pres">
      <dgm:prSet presAssocID="{0529095F-B3BA-4455-A89E-5078A67DE534}" presName="txShp" presStyleLbl="node1" presStyleIdx="0" presStyleCnt="4">
        <dgm:presLayoutVars>
          <dgm:bulletEnabled val="1"/>
        </dgm:presLayoutVars>
      </dgm:prSet>
      <dgm:spPr/>
      <dgm:t>
        <a:bodyPr/>
        <a:lstStyle/>
        <a:p>
          <a:endParaRPr lang="es-ES"/>
        </a:p>
      </dgm:t>
    </dgm:pt>
    <dgm:pt modelId="{4F88D526-1D0E-41C3-B5FC-68C65946CFB7}" type="pres">
      <dgm:prSet presAssocID="{AF515FA7-5C6D-4CB3-8AC5-11EDA3A4FA33}" presName="spacing" presStyleCnt="0"/>
      <dgm:spPr/>
    </dgm:pt>
    <dgm:pt modelId="{85EFA311-FEEC-4198-80FA-711818846C2B}" type="pres">
      <dgm:prSet presAssocID="{1FABECC5-303F-4997-BDE2-1D7F4FFF40F8}" presName="composite" presStyleCnt="0"/>
      <dgm:spPr/>
    </dgm:pt>
    <dgm:pt modelId="{8E04846D-C850-487E-AC2A-84844C39A1DC}" type="pres">
      <dgm:prSet presAssocID="{1FABECC5-303F-4997-BDE2-1D7F4FFF40F8}"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dgm:spPr>
    </dgm:pt>
    <dgm:pt modelId="{E93C9C50-4074-4B78-9B53-5BB4F7AF8A13}" type="pres">
      <dgm:prSet presAssocID="{1FABECC5-303F-4997-BDE2-1D7F4FFF40F8}" presName="txShp" presStyleLbl="node1" presStyleIdx="1" presStyleCnt="4">
        <dgm:presLayoutVars>
          <dgm:bulletEnabled val="1"/>
        </dgm:presLayoutVars>
      </dgm:prSet>
      <dgm:spPr/>
      <dgm:t>
        <a:bodyPr/>
        <a:lstStyle/>
        <a:p>
          <a:endParaRPr lang="es-ES"/>
        </a:p>
      </dgm:t>
    </dgm:pt>
    <dgm:pt modelId="{6CF1704E-2D5D-41AF-940C-48695DE4156B}" type="pres">
      <dgm:prSet presAssocID="{97E46FC6-323A-4030-8F50-980444102D7F}" presName="spacing" presStyleCnt="0"/>
      <dgm:spPr/>
    </dgm:pt>
    <dgm:pt modelId="{4EF60B63-5600-4CF3-A355-AF7ACB1BDE52}" type="pres">
      <dgm:prSet presAssocID="{12CA8D86-DF7A-4A79-9C95-2C75DBB12C09}" presName="composite" presStyleCnt="0"/>
      <dgm:spPr/>
    </dgm:pt>
    <dgm:pt modelId="{743041EC-0064-452A-9DD1-EA5B6418FF49}" type="pres">
      <dgm:prSet presAssocID="{12CA8D86-DF7A-4A79-9C95-2C75DBB12C09}"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dgm:spPr>
    </dgm:pt>
    <dgm:pt modelId="{A7EB1794-B6A1-4722-AB07-9B83F9578100}" type="pres">
      <dgm:prSet presAssocID="{12CA8D86-DF7A-4A79-9C95-2C75DBB12C09}" presName="txShp" presStyleLbl="node1" presStyleIdx="2" presStyleCnt="4">
        <dgm:presLayoutVars>
          <dgm:bulletEnabled val="1"/>
        </dgm:presLayoutVars>
      </dgm:prSet>
      <dgm:spPr/>
      <dgm:t>
        <a:bodyPr/>
        <a:lstStyle/>
        <a:p>
          <a:endParaRPr lang="es-ES"/>
        </a:p>
      </dgm:t>
    </dgm:pt>
    <dgm:pt modelId="{4161F1BD-6724-4A54-9182-1037A6FB6DF9}" type="pres">
      <dgm:prSet presAssocID="{C68B5277-D4AC-4F2F-A929-C93F58BEC99F}" presName="spacing" presStyleCnt="0"/>
      <dgm:spPr/>
    </dgm:pt>
    <dgm:pt modelId="{3F434616-FD93-4196-8A07-79E10F31E843}" type="pres">
      <dgm:prSet presAssocID="{3CFFBED3-37EE-4C06-8903-3B131AED4D94}" presName="composite" presStyleCnt="0"/>
      <dgm:spPr/>
    </dgm:pt>
    <dgm:pt modelId="{7393E71D-7482-4922-91AC-0D5E7C8E66E3}" type="pres">
      <dgm:prSet presAssocID="{3CFFBED3-37EE-4C06-8903-3B131AED4D94}"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8000" b="-8000"/>
          </a:stretch>
        </a:blipFill>
      </dgm:spPr>
    </dgm:pt>
    <dgm:pt modelId="{A0CE789B-D44F-4305-83F4-FF028C64FBAC}" type="pres">
      <dgm:prSet presAssocID="{3CFFBED3-37EE-4C06-8903-3B131AED4D94}" presName="txShp" presStyleLbl="node1" presStyleIdx="3" presStyleCnt="4">
        <dgm:presLayoutVars>
          <dgm:bulletEnabled val="1"/>
        </dgm:presLayoutVars>
      </dgm:prSet>
      <dgm:spPr/>
      <dgm:t>
        <a:bodyPr/>
        <a:lstStyle/>
        <a:p>
          <a:endParaRPr lang="es-ES"/>
        </a:p>
      </dgm:t>
    </dgm:pt>
  </dgm:ptLst>
  <dgm:cxnLst>
    <dgm:cxn modelId="{6D0518AA-8B25-48D4-8860-22BC19722557}" srcId="{1CDB075B-1B89-465D-8F1C-3207B18E836E}" destId="{1FABECC5-303F-4997-BDE2-1D7F4FFF40F8}" srcOrd="1" destOrd="0" parTransId="{18B958E9-3BBE-4ED4-8D18-6EFC328FA96D}" sibTransId="{97E46FC6-323A-4030-8F50-980444102D7F}"/>
    <dgm:cxn modelId="{3C139338-B5F8-4C7E-81BD-EC16BFA0D9DD}" srcId="{1CDB075B-1B89-465D-8F1C-3207B18E836E}" destId="{3CFFBED3-37EE-4C06-8903-3B131AED4D94}" srcOrd="3" destOrd="0" parTransId="{C65DC9D5-366B-45DA-884D-8D6FFC29D4DB}" sibTransId="{CF9E99C1-725E-4C26-AEFA-6A130B3AC0DF}"/>
    <dgm:cxn modelId="{6E865CE9-CED3-4458-8C58-32D0B627DA9C}" type="presOf" srcId="{1CDB075B-1B89-465D-8F1C-3207B18E836E}" destId="{F1271629-BD2D-4D4C-BBB8-7239D66D5220}" srcOrd="0" destOrd="0" presId="urn:microsoft.com/office/officeart/2005/8/layout/vList3"/>
    <dgm:cxn modelId="{B5519A6D-7FB8-44B4-B900-A280A29B4BF7}" type="presOf" srcId="{3CFFBED3-37EE-4C06-8903-3B131AED4D94}" destId="{A0CE789B-D44F-4305-83F4-FF028C64FBAC}" srcOrd="0" destOrd="0" presId="urn:microsoft.com/office/officeart/2005/8/layout/vList3"/>
    <dgm:cxn modelId="{1687B0AC-BF6F-424F-B376-3F21F13CDD17}" type="presOf" srcId="{1FABECC5-303F-4997-BDE2-1D7F4FFF40F8}" destId="{E93C9C50-4074-4B78-9B53-5BB4F7AF8A13}" srcOrd="0" destOrd="0" presId="urn:microsoft.com/office/officeart/2005/8/layout/vList3"/>
    <dgm:cxn modelId="{FBB4E808-5213-469D-A609-EB6D60BA81CA}" srcId="{1CDB075B-1B89-465D-8F1C-3207B18E836E}" destId="{12CA8D86-DF7A-4A79-9C95-2C75DBB12C09}" srcOrd="2" destOrd="0" parTransId="{A015613F-1822-4502-AD1B-679141C4871D}" sibTransId="{C68B5277-D4AC-4F2F-A929-C93F58BEC99F}"/>
    <dgm:cxn modelId="{C5DBC149-B567-4211-96D9-E99CE7A09323}" srcId="{1CDB075B-1B89-465D-8F1C-3207B18E836E}" destId="{0529095F-B3BA-4455-A89E-5078A67DE534}" srcOrd="0" destOrd="0" parTransId="{9A22996F-D28F-4750-9011-2F9BAD39E552}" sibTransId="{AF515FA7-5C6D-4CB3-8AC5-11EDA3A4FA33}"/>
    <dgm:cxn modelId="{A20DE65E-792F-4A50-AC8C-D11109314115}" type="presOf" srcId="{12CA8D86-DF7A-4A79-9C95-2C75DBB12C09}" destId="{A7EB1794-B6A1-4722-AB07-9B83F9578100}" srcOrd="0" destOrd="0" presId="urn:microsoft.com/office/officeart/2005/8/layout/vList3"/>
    <dgm:cxn modelId="{C538767A-1BB4-4E9D-B145-5D070C21346F}" type="presOf" srcId="{0529095F-B3BA-4455-A89E-5078A67DE534}" destId="{8A98047E-0B99-410A-81C4-96334CE541A0}" srcOrd="0" destOrd="0" presId="urn:microsoft.com/office/officeart/2005/8/layout/vList3"/>
    <dgm:cxn modelId="{FB2B22B6-B273-4C2B-87AC-FF3A01CB81E9}" type="presParOf" srcId="{F1271629-BD2D-4D4C-BBB8-7239D66D5220}" destId="{C452DFA3-6420-4D68-A5D1-524FA9455C96}" srcOrd="0" destOrd="0" presId="urn:microsoft.com/office/officeart/2005/8/layout/vList3"/>
    <dgm:cxn modelId="{FF127D40-7800-4B1C-A299-536F7BC80DEC}" type="presParOf" srcId="{C452DFA3-6420-4D68-A5D1-524FA9455C96}" destId="{93F9E71A-5F9B-485F-BBBD-05116ED4BB90}" srcOrd="0" destOrd="0" presId="urn:microsoft.com/office/officeart/2005/8/layout/vList3"/>
    <dgm:cxn modelId="{DAF2EDE5-55BD-4DDA-994A-925FDCF21B7F}" type="presParOf" srcId="{C452DFA3-6420-4D68-A5D1-524FA9455C96}" destId="{8A98047E-0B99-410A-81C4-96334CE541A0}" srcOrd="1" destOrd="0" presId="urn:microsoft.com/office/officeart/2005/8/layout/vList3"/>
    <dgm:cxn modelId="{B6728166-0A4E-4A00-B627-212E70EAA7E8}" type="presParOf" srcId="{F1271629-BD2D-4D4C-BBB8-7239D66D5220}" destId="{4F88D526-1D0E-41C3-B5FC-68C65946CFB7}" srcOrd="1" destOrd="0" presId="urn:microsoft.com/office/officeart/2005/8/layout/vList3"/>
    <dgm:cxn modelId="{344AF293-C943-442D-B647-234782184189}" type="presParOf" srcId="{F1271629-BD2D-4D4C-BBB8-7239D66D5220}" destId="{85EFA311-FEEC-4198-80FA-711818846C2B}" srcOrd="2" destOrd="0" presId="urn:microsoft.com/office/officeart/2005/8/layout/vList3"/>
    <dgm:cxn modelId="{C5A36D8D-60E0-4524-8551-3343E39AA882}" type="presParOf" srcId="{85EFA311-FEEC-4198-80FA-711818846C2B}" destId="{8E04846D-C850-487E-AC2A-84844C39A1DC}" srcOrd="0" destOrd="0" presId="urn:microsoft.com/office/officeart/2005/8/layout/vList3"/>
    <dgm:cxn modelId="{A422DB5C-555B-45AA-9E47-24F7A13542E5}" type="presParOf" srcId="{85EFA311-FEEC-4198-80FA-711818846C2B}" destId="{E93C9C50-4074-4B78-9B53-5BB4F7AF8A13}" srcOrd="1" destOrd="0" presId="urn:microsoft.com/office/officeart/2005/8/layout/vList3"/>
    <dgm:cxn modelId="{38E22C3D-1552-4099-A89F-363788D3774D}" type="presParOf" srcId="{F1271629-BD2D-4D4C-BBB8-7239D66D5220}" destId="{6CF1704E-2D5D-41AF-940C-48695DE4156B}" srcOrd="3" destOrd="0" presId="urn:microsoft.com/office/officeart/2005/8/layout/vList3"/>
    <dgm:cxn modelId="{FABFE49B-D0B9-4D64-AA09-9B24ED9D10A5}" type="presParOf" srcId="{F1271629-BD2D-4D4C-BBB8-7239D66D5220}" destId="{4EF60B63-5600-4CF3-A355-AF7ACB1BDE52}" srcOrd="4" destOrd="0" presId="urn:microsoft.com/office/officeart/2005/8/layout/vList3"/>
    <dgm:cxn modelId="{BBF2E7AB-7645-4CE7-A087-025BE07E194F}" type="presParOf" srcId="{4EF60B63-5600-4CF3-A355-AF7ACB1BDE52}" destId="{743041EC-0064-452A-9DD1-EA5B6418FF49}" srcOrd="0" destOrd="0" presId="urn:microsoft.com/office/officeart/2005/8/layout/vList3"/>
    <dgm:cxn modelId="{22081D47-7577-4BFA-8C75-6BEDADCF020A}" type="presParOf" srcId="{4EF60B63-5600-4CF3-A355-AF7ACB1BDE52}" destId="{A7EB1794-B6A1-4722-AB07-9B83F9578100}" srcOrd="1" destOrd="0" presId="urn:microsoft.com/office/officeart/2005/8/layout/vList3"/>
    <dgm:cxn modelId="{E54731E8-C1AF-4FAF-993F-3AAFD889096A}" type="presParOf" srcId="{F1271629-BD2D-4D4C-BBB8-7239D66D5220}" destId="{4161F1BD-6724-4A54-9182-1037A6FB6DF9}" srcOrd="5" destOrd="0" presId="urn:microsoft.com/office/officeart/2005/8/layout/vList3"/>
    <dgm:cxn modelId="{83FCD950-18C1-42BD-BC1B-FA59382B8891}" type="presParOf" srcId="{F1271629-BD2D-4D4C-BBB8-7239D66D5220}" destId="{3F434616-FD93-4196-8A07-79E10F31E843}" srcOrd="6" destOrd="0" presId="urn:microsoft.com/office/officeart/2005/8/layout/vList3"/>
    <dgm:cxn modelId="{E944150D-A865-4FD4-99FE-0CACBF3E7DEC}" type="presParOf" srcId="{3F434616-FD93-4196-8A07-79E10F31E843}" destId="{7393E71D-7482-4922-91AC-0D5E7C8E66E3}" srcOrd="0" destOrd="0" presId="urn:microsoft.com/office/officeart/2005/8/layout/vList3"/>
    <dgm:cxn modelId="{8A1A9D54-D52E-4597-82CE-1D44D5860FD6}" type="presParOf" srcId="{3F434616-FD93-4196-8A07-79E10F31E843}" destId="{A0CE789B-D44F-4305-83F4-FF028C64FBA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DB075B-1B89-465D-8F1C-3207B18E836E}" type="doc">
      <dgm:prSet loTypeId="urn:microsoft.com/office/officeart/2005/8/layout/vList3" loCatId="list" qsTypeId="urn:microsoft.com/office/officeart/2005/8/quickstyle/simple1" qsCatId="simple" csTypeId="urn:microsoft.com/office/officeart/2005/8/colors/accent2_2" csCatId="accent2" phldr="1"/>
      <dgm:spPr/>
    </dgm:pt>
    <dgm:pt modelId="{12CA8D86-DF7A-4A79-9C95-2C75DBB12C09}">
      <dgm:prSet phldrT="[Texto]"/>
      <dgm:spPr/>
      <dgm:t>
        <a:bodyPr/>
        <a:lstStyle/>
        <a:p>
          <a:pPr algn="l"/>
          <a:r>
            <a:rPr lang="es-EC" dirty="0" smtClean="0"/>
            <a:t>Traductor de lenguaje de programación de Gcode a KRL</a:t>
          </a:r>
          <a:endParaRPr lang="es-EC" dirty="0"/>
        </a:p>
      </dgm:t>
    </dgm:pt>
    <dgm:pt modelId="{A015613F-1822-4502-AD1B-679141C4871D}" type="parTrans" cxnId="{FBB4E808-5213-469D-A609-EB6D60BA81CA}">
      <dgm:prSet/>
      <dgm:spPr/>
      <dgm:t>
        <a:bodyPr/>
        <a:lstStyle/>
        <a:p>
          <a:endParaRPr lang="es-EC"/>
        </a:p>
      </dgm:t>
    </dgm:pt>
    <dgm:pt modelId="{C68B5277-D4AC-4F2F-A929-C93F58BEC99F}" type="sibTrans" cxnId="{FBB4E808-5213-469D-A609-EB6D60BA81CA}">
      <dgm:prSet/>
      <dgm:spPr/>
      <dgm:t>
        <a:bodyPr/>
        <a:lstStyle/>
        <a:p>
          <a:endParaRPr lang="es-EC"/>
        </a:p>
      </dgm:t>
    </dgm:pt>
    <dgm:pt modelId="{3CFFBED3-37EE-4C06-8903-3B131AED4D94}">
      <dgm:prSet phldrT="[Texto]"/>
      <dgm:spPr/>
      <dgm:t>
        <a:bodyPr/>
        <a:lstStyle/>
        <a:p>
          <a:pPr algn="l"/>
          <a:r>
            <a:rPr lang="es-EC" dirty="0" smtClean="0"/>
            <a:t>Desarrollo de 2 practicas de laboratorio</a:t>
          </a:r>
          <a:endParaRPr lang="es-EC" dirty="0"/>
        </a:p>
      </dgm:t>
    </dgm:pt>
    <dgm:pt modelId="{C65DC9D5-366B-45DA-884D-8D6FFC29D4DB}" type="parTrans" cxnId="{3C139338-B5F8-4C7E-81BD-EC16BFA0D9DD}">
      <dgm:prSet/>
      <dgm:spPr/>
      <dgm:t>
        <a:bodyPr/>
        <a:lstStyle/>
        <a:p>
          <a:endParaRPr lang="es-EC"/>
        </a:p>
      </dgm:t>
    </dgm:pt>
    <dgm:pt modelId="{CF9E99C1-725E-4C26-AEFA-6A130B3AC0DF}" type="sibTrans" cxnId="{3C139338-B5F8-4C7E-81BD-EC16BFA0D9DD}">
      <dgm:prSet/>
      <dgm:spPr/>
      <dgm:t>
        <a:bodyPr/>
        <a:lstStyle/>
        <a:p>
          <a:endParaRPr lang="es-EC"/>
        </a:p>
      </dgm:t>
    </dgm:pt>
    <dgm:pt modelId="{0529095F-B3BA-4455-A89E-5078A67DE534}">
      <dgm:prSet phldrT="[Texto]"/>
      <dgm:spPr/>
      <dgm:t>
        <a:bodyPr/>
        <a:lstStyle/>
        <a:p>
          <a:pPr algn="l"/>
          <a:r>
            <a:rPr lang="es-EC" dirty="0" smtClean="0"/>
            <a:t>Sustitución de servomotores por motores a pasos</a:t>
          </a:r>
          <a:endParaRPr lang="es-EC" dirty="0"/>
        </a:p>
      </dgm:t>
    </dgm:pt>
    <dgm:pt modelId="{AF515FA7-5C6D-4CB3-8AC5-11EDA3A4FA33}" type="sibTrans" cxnId="{C5DBC149-B567-4211-96D9-E99CE7A09323}">
      <dgm:prSet/>
      <dgm:spPr/>
      <dgm:t>
        <a:bodyPr/>
        <a:lstStyle/>
        <a:p>
          <a:endParaRPr lang="es-EC"/>
        </a:p>
      </dgm:t>
    </dgm:pt>
    <dgm:pt modelId="{9A22996F-D28F-4750-9011-2F9BAD39E552}" type="parTrans" cxnId="{C5DBC149-B567-4211-96D9-E99CE7A09323}">
      <dgm:prSet/>
      <dgm:spPr/>
      <dgm:t>
        <a:bodyPr/>
        <a:lstStyle/>
        <a:p>
          <a:endParaRPr lang="es-EC"/>
        </a:p>
      </dgm:t>
    </dgm:pt>
    <dgm:pt modelId="{5DF607B2-D53D-43EC-B6DC-D3492B3AA9D4}">
      <dgm:prSet phldrT="[Texto]"/>
      <dgm:spPr/>
      <dgm:t>
        <a:bodyPr/>
        <a:lstStyle/>
        <a:p>
          <a:r>
            <a:rPr lang="es-EC" dirty="0" smtClean="0"/>
            <a:t>Sistema de transmisión piñón cremallera</a:t>
          </a:r>
          <a:endParaRPr lang="es-EC" dirty="0"/>
        </a:p>
      </dgm:t>
    </dgm:pt>
    <dgm:pt modelId="{F0B778D6-C80C-4313-A9E5-F9975C7CF4E8}" type="parTrans" cxnId="{1071151B-20BE-497C-BF0C-8E1335EF8261}">
      <dgm:prSet/>
      <dgm:spPr/>
      <dgm:t>
        <a:bodyPr/>
        <a:lstStyle/>
        <a:p>
          <a:endParaRPr lang="en-US"/>
        </a:p>
      </dgm:t>
    </dgm:pt>
    <dgm:pt modelId="{4BF27B91-2F35-4629-B89C-9668279BDBEB}" type="sibTrans" cxnId="{1071151B-20BE-497C-BF0C-8E1335EF8261}">
      <dgm:prSet/>
      <dgm:spPr/>
      <dgm:t>
        <a:bodyPr/>
        <a:lstStyle/>
        <a:p>
          <a:endParaRPr lang="en-US"/>
        </a:p>
      </dgm:t>
    </dgm:pt>
    <dgm:pt modelId="{F1271629-BD2D-4D4C-BBB8-7239D66D5220}" type="pres">
      <dgm:prSet presAssocID="{1CDB075B-1B89-465D-8F1C-3207B18E836E}" presName="linearFlow" presStyleCnt="0">
        <dgm:presLayoutVars>
          <dgm:dir/>
          <dgm:resizeHandles val="exact"/>
        </dgm:presLayoutVars>
      </dgm:prSet>
      <dgm:spPr/>
    </dgm:pt>
    <dgm:pt modelId="{C452DFA3-6420-4D68-A5D1-524FA9455C96}" type="pres">
      <dgm:prSet presAssocID="{0529095F-B3BA-4455-A89E-5078A67DE534}" presName="composite" presStyleCnt="0"/>
      <dgm:spPr/>
    </dgm:pt>
    <dgm:pt modelId="{93F9E71A-5F9B-485F-BBBD-05116ED4BB90}" type="pres">
      <dgm:prSet presAssocID="{0529095F-B3BA-4455-A89E-5078A67DE534}"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8A98047E-0B99-410A-81C4-96334CE541A0}" type="pres">
      <dgm:prSet presAssocID="{0529095F-B3BA-4455-A89E-5078A67DE534}" presName="txShp" presStyleLbl="node1" presStyleIdx="0" presStyleCnt="4">
        <dgm:presLayoutVars>
          <dgm:bulletEnabled val="1"/>
        </dgm:presLayoutVars>
      </dgm:prSet>
      <dgm:spPr/>
      <dgm:t>
        <a:bodyPr/>
        <a:lstStyle/>
        <a:p>
          <a:endParaRPr lang="es-ES"/>
        </a:p>
      </dgm:t>
    </dgm:pt>
    <dgm:pt modelId="{4F88D526-1D0E-41C3-B5FC-68C65946CFB7}" type="pres">
      <dgm:prSet presAssocID="{AF515FA7-5C6D-4CB3-8AC5-11EDA3A4FA33}" presName="spacing" presStyleCnt="0"/>
      <dgm:spPr/>
    </dgm:pt>
    <dgm:pt modelId="{A9CD8EDE-8F35-4B71-A9FE-029905DFD58D}" type="pres">
      <dgm:prSet presAssocID="{5DF607B2-D53D-43EC-B6DC-D3492B3AA9D4}" presName="composite" presStyleCnt="0"/>
      <dgm:spPr/>
    </dgm:pt>
    <dgm:pt modelId="{B96CA63B-3EE1-4BCA-9CC0-1B5FDDE4216D}" type="pres">
      <dgm:prSet presAssocID="{5DF607B2-D53D-43EC-B6DC-D3492B3AA9D4}"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pt>
    <dgm:pt modelId="{30C2DFF3-5D44-4E24-9671-DAD0DD9130E6}" type="pres">
      <dgm:prSet presAssocID="{5DF607B2-D53D-43EC-B6DC-D3492B3AA9D4}" presName="txShp" presStyleLbl="node1" presStyleIdx="1" presStyleCnt="4">
        <dgm:presLayoutVars>
          <dgm:bulletEnabled val="1"/>
        </dgm:presLayoutVars>
      </dgm:prSet>
      <dgm:spPr/>
      <dgm:t>
        <a:bodyPr/>
        <a:lstStyle/>
        <a:p>
          <a:endParaRPr lang="es-ES"/>
        </a:p>
      </dgm:t>
    </dgm:pt>
    <dgm:pt modelId="{CF4B07FB-4207-45D2-B5D5-9DC60B3789C0}" type="pres">
      <dgm:prSet presAssocID="{4BF27B91-2F35-4629-B89C-9668279BDBEB}" presName="spacing" presStyleCnt="0"/>
      <dgm:spPr/>
    </dgm:pt>
    <dgm:pt modelId="{4EF60B63-5600-4CF3-A355-AF7ACB1BDE52}" type="pres">
      <dgm:prSet presAssocID="{12CA8D86-DF7A-4A79-9C95-2C75DBB12C09}" presName="composite" presStyleCnt="0"/>
      <dgm:spPr/>
    </dgm:pt>
    <dgm:pt modelId="{743041EC-0064-452A-9DD1-EA5B6418FF49}" type="pres">
      <dgm:prSet presAssocID="{12CA8D86-DF7A-4A79-9C95-2C75DBB12C09}"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A7EB1794-B6A1-4722-AB07-9B83F9578100}" type="pres">
      <dgm:prSet presAssocID="{12CA8D86-DF7A-4A79-9C95-2C75DBB12C09}" presName="txShp" presStyleLbl="node1" presStyleIdx="2" presStyleCnt="4">
        <dgm:presLayoutVars>
          <dgm:bulletEnabled val="1"/>
        </dgm:presLayoutVars>
      </dgm:prSet>
      <dgm:spPr/>
      <dgm:t>
        <a:bodyPr/>
        <a:lstStyle/>
        <a:p>
          <a:endParaRPr lang="es-ES"/>
        </a:p>
      </dgm:t>
    </dgm:pt>
    <dgm:pt modelId="{4161F1BD-6724-4A54-9182-1037A6FB6DF9}" type="pres">
      <dgm:prSet presAssocID="{C68B5277-D4AC-4F2F-A929-C93F58BEC99F}" presName="spacing" presStyleCnt="0"/>
      <dgm:spPr/>
    </dgm:pt>
    <dgm:pt modelId="{3F434616-FD93-4196-8A07-79E10F31E843}" type="pres">
      <dgm:prSet presAssocID="{3CFFBED3-37EE-4C06-8903-3B131AED4D94}" presName="composite" presStyleCnt="0"/>
      <dgm:spPr/>
    </dgm:pt>
    <dgm:pt modelId="{7393E71D-7482-4922-91AC-0D5E7C8E66E3}" type="pres">
      <dgm:prSet presAssocID="{3CFFBED3-37EE-4C06-8903-3B131AED4D94}"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 modelId="{A0CE789B-D44F-4305-83F4-FF028C64FBAC}" type="pres">
      <dgm:prSet presAssocID="{3CFFBED3-37EE-4C06-8903-3B131AED4D94}" presName="txShp" presStyleLbl="node1" presStyleIdx="3" presStyleCnt="4">
        <dgm:presLayoutVars>
          <dgm:bulletEnabled val="1"/>
        </dgm:presLayoutVars>
      </dgm:prSet>
      <dgm:spPr/>
      <dgm:t>
        <a:bodyPr/>
        <a:lstStyle/>
        <a:p>
          <a:endParaRPr lang="es-ES"/>
        </a:p>
      </dgm:t>
    </dgm:pt>
  </dgm:ptLst>
  <dgm:cxnLst>
    <dgm:cxn modelId="{C538767A-1BB4-4E9D-B145-5D070C21346F}" type="presOf" srcId="{0529095F-B3BA-4455-A89E-5078A67DE534}" destId="{8A98047E-0B99-410A-81C4-96334CE541A0}" srcOrd="0" destOrd="0" presId="urn:microsoft.com/office/officeart/2005/8/layout/vList3"/>
    <dgm:cxn modelId="{F875F6A0-EF26-49F2-989E-3E0D34777F40}" type="presOf" srcId="{5DF607B2-D53D-43EC-B6DC-D3492B3AA9D4}" destId="{30C2DFF3-5D44-4E24-9671-DAD0DD9130E6}" srcOrd="0" destOrd="0" presId="urn:microsoft.com/office/officeart/2005/8/layout/vList3"/>
    <dgm:cxn modelId="{3C139338-B5F8-4C7E-81BD-EC16BFA0D9DD}" srcId="{1CDB075B-1B89-465D-8F1C-3207B18E836E}" destId="{3CFFBED3-37EE-4C06-8903-3B131AED4D94}" srcOrd="3" destOrd="0" parTransId="{C65DC9D5-366B-45DA-884D-8D6FFC29D4DB}" sibTransId="{CF9E99C1-725E-4C26-AEFA-6A130B3AC0DF}"/>
    <dgm:cxn modelId="{A20DE65E-792F-4A50-AC8C-D11109314115}" type="presOf" srcId="{12CA8D86-DF7A-4A79-9C95-2C75DBB12C09}" destId="{A7EB1794-B6A1-4722-AB07-9B83F9578100}" srcOrd="0" destOrd="0" presId="urn:microsoft.com/office/officeart/2005/8/layout/vList3"/>
    <dgm:cxn modelId="{FBB4E808-5213-469D-A609-EB6D60BA81CA}" srcId="{1CDB075B-1B89-465D-8F1C-3207B18E836E}" destId="{12CA8D86-DF7A-4A79-9C95-2C75DBB12C09}" srcOrd="2" destOrd="0" parTransId="{A015613F-1822-4502-AD1B-679141C4871D}" sibTransId="{C68B5277-D4AC-4F2F-A929-C93F58BEC99F}"/>
    <dgm:cxn modelId="{6E865CE9-CED3-4458-8C58-32D0B627DA9C}" type="presOf" srcId="{1CDB075B-1B89-465D-8F1C-3207B18E836E}" destId="{F1271629-BD2D-4D4C-BBB8-7239D66D5220}" srcOrd="0" destOrd="0" presId="urn:microsoft.com/office/officeart/2005/8/layout/vList3"/>
    <dgm:cxn modelId="{1071151B-20BE-497C-BF0C-8E1335EF8261}" srcId="{1CDB075B-1B89-465D-8F1C-3207B18E836E}" destId="{5DF607B2-D53D-43EC-B6DC-D3492B3AA9D4}" srcOrd="1" destOrd="0" parTransId="{F0B778D6-C80C-4313-A9E5-F9975C7CF4E8}" sibTransId="{4BF27B91-2F35-4629-B89C-9668279BDBEB}"/>
    <dgm:cxn modelId="{B5519A6D-7FB8-44B4-B900-A280A29B4BF7}" type="presOf" srcId="{3CFFBED3-37EE-4C06-8903-3B131AED4D94}" destId="{A0CE789B-D44F-4305-83F4-FF028C64FBAC}" srcOrd="0" destOrd="0" presId="urn:microsoft.com/office/officeart/2005/8/layout/vList3"/>
    <dgm:cxn modelId="{C5DBC149-B567-4211-96D9-E99CE7A09323}" srcId="{1CDB075B-1B89-465D-8F1C-3207B18E836E}" destId="{0529095F-B3BA-4455-A89E-5078A67DE534}" srcOrd="0" destOrd="0" parTransId="{9A22996F-D28F-4750-9011-2F9BAD39E552}" sibTransId="{AF515FA7-5C6D-4CB3-8AC5-11EDA3A4FA33}"/>
    <dgm:cxn modelId="{FB2B22B6-B273-4C2B-87AC-FF3A01CB81E9}" type="presParOf" srcId="{F1271629-BD2D-4D4C-BBB8-7239D66D5220}" destId="{C452DFA3-6420-4D68-A5D1-524FA9455C96}" srcOrd="0" destOrd="0" presId="urn:microsoft.com/office/officeart/2005/8/layout/vList3"/>
    <dgm:cxn modelId="{FF127D40-7800-4B1C-A299-536F7BC80DEC}" type="presParOf" srcId="{C452DFA3-6420-4D68-A5D1-524FA9455C96}" destId="{93F9E71A-5F9B-485F-BBBD-05116ED4BB90}" srcOrd="0" destOrd="0" presId="urn:microsoft.com/office/officeart/2005/8/layout/vList3"/>
    <dgm:cxn modelId="{DAF2EDE5-55BD-4DDA-994A-925FDCF21B7F}" type="presParOf" srcId="{C452DFA3-6420-4D68-A5D1-524FA9455C96}" destId="{8A98047E-0B99-410A-81C4-96334CE541A0}" srcOrd="1" destOrd="0" presId="urn:microsoft.com/office/officeart/2005/8/layout/vList3"/>
    <dgm:cxn modelId="{B6728166-0A4E-4A00-B627-212E70EAA7E8}" type="presParOf" srcId="{F1271629-BD2D-4D4C-BBB8-7239D66D5220}" destId="{4F88D526-1D0E-41C3-B5FC-68C65946CFB7}" srcOrd="1" destOrd="0" presId="urn:microsoft.com/office/officeart/2005/8/layout/vList3"/>
    <dgm:cxn modelId="{66FD41FD-A9C7-470B-9DE7-A6DCB69B47A7}" type="presParOf" srcId="{F1271629-BD2D-4D4C-BBB8-7239D66D5220}" destId="{A9CD8EDE-8F35-4B71-A9FE-029905DFD58D}" srcOrd="2" destOrd="0" presId="urn:microsoft.com/office/officeart/2005/8/layout/vList3"/>
    <dgm:cxn modelId="{A46BD519-3ECE-4AB5-AB00-F80B428008EF}" type="presParOf" srcId="{A9CD8EDE-8F35-4B71-A9FE-029905DFD58D}" destId="{B96CA63B-3EE1-4BCA-9CC0-1B5FDDE4216D}" srcOrd="0" destOrd="0" presId="urn:microsoft.com/office/officeart/2005/8/layout/vList3"/>
    <dgm:cxn modelId="{333D2F3C-9355-4355-ABC2-AB45D30749E1}" type="presParOf" srcId="{A9CD8EDE-8F35-4B71-A9FE-029905DFD58D}" destId="{30C2DFF3-5D44-4E24-9671-DAD0DD9130E6}" srcOrd="1" destOrd="0" presId="urn:microsoft.com/office/officeart/2005/8/layout/vList3"/>
    <dgm:cxn modelId="{A3A33E8E-4B81-426F-9B2B-2793D38851D6}" type="presParOf" srcId="{F1271629-BD2D-4D4C-BBB8-7239D66D5220}" destId="{CF4B07FB-4207-45D2-B5D5-9DC60B3789C0}" srcOrd="3" destOrd="0" presId="urn:microsoft.com/office/officeart/2005/8/layout/vList3"/>
    <dgm:cxn modelId="{FABFE49B-D0B9-4D64-AA09-9B24ED9D10A5}" type="presParOf" srcId="{F1271629-BD2D-4D4C-BBB8-7239D66D5220}" destId="{4EF60B63-5600-4CF3-A355-AF7ACB1BDE52}" srcOrd="4" destOrd="0" presId="urn:microsoft.com/office/officeart/2005/8/layout/vList3"/>
    <dgm:cxn modelId="{BBF2E7AB-7645-4CE7-A087-025BE07E194F}" type="presParOf" srcId="{4EF60B63-5600-4CF3-A355-AF7ACB1BDE52}" destId="{743041EC-0064-452A-9DD1-EA5B6418FF49}" srcOrd="0" destOrd="0" presId="urn:microsoft.com/office/officeart/2005/8/layout/vList3"/>
    <dgm:cxn modelId="{22081D47-7577-4BFA-8C75-6BEDADCF020A}" type="presParOf" srcId="{4EF60B63-5600-4CF3-A355-AF7ACB1BDE52}" destId="{A7EB1794-B6A1-4722-AB07-9B83F9578100}" srcOrd="1" destOrd="0" presId="urn:microsoft.com/office/officeart/2005/8/layout/vList3"/>
    <dgm:cxn modelId="{E54731E8-C1AF-4FAF-993F-3AAFD889096A}" type="presParOf" srcId="{F1271629-BD2D-4D4C-BBB8-7239D66D5220}" destId="{4161F1BD-6724-4A54-9182-1037A6FB6DF9}" srcOrd="5" destOrd="0" presId="urn:microsoft.com/office/officeart/2005/8/layout/vList3"/>
    <dgm:cxn modelId="{83FCD950-18C1-42BD-BC1B-FA59382B8891}" type="presParOf" srcId="{F1271629-BD2D-4D4C-BBB8-7239D66D5220}" destId="{3F434616-FD93-4196-8A07-79E10F31E843}" srcOrd="6" destOrd="0" presId="urn:microsoft.com/office/officeart/2005/8/layout/vList3"/>
    <dgm:cxn modelId="{E944150D-A865-4FD4-99FE-0CACBF3E7DEC}" type="presParOf" srcId="{3F434616-FD93-4196-8A07-79E10F31E843}" destId="{7393E71D-7482-4922-91AC-0D5E7C8E66E3}" srcOrd="0" destOrd="0" presId="urn:microsoft.com/office/officeart/2005/8/layout/vList3"/>
    <dgm:cxn modelId="{8A1A9D54-D52E-4597-82CE-1D44D5860FD6}" type="presParOf" srcId="{3F434616-FD93-4196-8A07-79E10F31E843}" destId="{A0CE789B-D44F-4305-83F4-FF028C64FBA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F7616-B6FA-4978-93D6-D7CA7D1D5953}">
      <dsp:nvSpPr>
        <dsp:cNvPr id="0" name=""/>
        <dsp:cNvSpPr/>
      </dsp:nvSpPr>
      <dsp:spPr>
        <a:xfrm>
          <a:off x="-6122738" y="-937410"/>
          <a:ext cx="7293488" cy="7293488"/>
        </a:xfrm>
        <a:prstGeom prst="blockArc">
          <a:avLst>
            <a:gd name="adj1" fmla="val 18900000"/>
            <a:gd name="adj2" fmla="val 2700000"/>
            <a:gd name="adj3" fmla="val 296"/>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CE99FD4-2292-41BD-BAA9-D562E9D9E07D}">
      <dsp:nvSpPr>
        <dsp:cNvPr id="0" name=""/>
        <dsp:cNvSpPr/>
      </dsp:nvSpPr>
      <dsp:spPr>
        <a:xfrm>
          <a:off x="380119" y="246332"/>
          <a:ext cx="4096646" cy="49244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Antecedentes</a:t>
          </a:r>
          <a:endParaRPr lang="es-EC" sz="2700" kern="1200" dirty="0"/>
        </a:p>
      </dsp:txBody>
      <dsp:txXfrm>
        <a:off x="380119" y="246332"/>
        <a:ext cx="4096646" cy="492448"/>
      </dsp:txXfrm>
    </dsp:sp>
    <dsp:sp modelId="{5F9671BE-14F0-4B2A-8FC8-8C850C2B2773}">
      <dsp:nvSpPr>
        <dsp:cNvPr id="0" name=""/>
        <dsp:cNvSpPr/>
      </dsp:nvSpPr>
      <dsp:spPr>
        <a:xfrm>
          <a:off x="72339" y="184776"/>
          <a:ext cx="615560" cy="61556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A17E9B3-BBBC-4ED3-AB74-0F5CCB70B1D4}">
      <dsp:nvSpPr>
        <dsp:cNvPr id="0" name=""/>
        <dsp:cNvSpPr/>
      </dsp:nvSpPr>
      <dsp:spPr>
        <a:xfrm>
          <a:off x="826075" y="985438"/>
          <a:ext cx="3650690" cy="49244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Justificación</a:t>
          </a:r>
          <a:endParaRPr lang="es-EC" sz="2700" kern="1200" dirty="0"/>
        </a:p>
      </dsp:txBody>
      <dsp:txXfrm>
        <a:off x="826075" y="985438"/>
        <a:ext cx="3650690" cy="492448"/>
      </dsp:txXfrm>
    </dsp:sp>
    <dsp:sp modelId="{D4E3C386-B04C-422B-87B4-3540E7EBE09B}">
      <dsp:nvSpPr>
        <dsp:cNvPr id="0" name=""/>
        <dsp:cNvSpPr/>
      </dsp:nvSpPr>
      <dsp:spPr>
        <a:xfrm>
          <a:off x="518295" y="923882"/>
          <a:ext cx="615560" cy="61556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D4AB33E-8296-43B1-A699-21ED80359B7F}">
      <dsp:nvSpPr>
        <dsp:cNvPr id="0" name=""/>
        <dsp:cNvSpPr/>
      </dsp:nvSpPr>
      <dsp:spPr>
        <a:xfrm>
          <a:off x="1070457" y="1724003"/>
          <a:ext cx="3406308" cy="49244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Alcance</a:t>
          </a:r>
        </a:p>
      </dsp:txBody>
      <dsp:txXfrm>
        <a:off x="1070457" y="1724003"/>
        <a:ext cx="3406308" cy="492448"/>
      </dsp:txXfrm>
    </dsp:sp>
    <dsp:sp modelId="{973307B6-F33B-4303-ABDE-2EB243082A3F}">
      <dsp:nvSpPr>
        <dsp:cNvPr id="0" name=""/>
        <dsp:cNvSpPr/>
      </dsp:nvSpPr>
      <dsp:spPr>
        <a:xfrm>
          <a:off x="762677" y="1662447"/>
          <a:ext cx="615560" cy="61556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1A10FEA-7AE2-45E4-8805-33F1660F1F17}">
      <dsp:nvSpPr>
        <dsp:cNvPr id="0" name=""/>
        <dsp:cNvSpPr/>
      </dsp:nvSpPr>
      <dsp:spPr>
        <a:xfrm>
          <a:off x="1148486" y="2463109"/>
          <a:ext cx="3328279" cy="49244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Objetivos</a:t>
          </a:r>
        </a:p>
      </dsp:txBody>
      <dsp:txXfrm>
        <a:off x="1148486" y="2463109"/>
        <a:ext cx="3328279" cy="492448"/>
      </dsp:txXfrm>
    </dsp:sp>
    <dsp:sp modelId="{A2A4A5FD-191A-4AB2-B5F0-E91DB5989B6B}">
      <dsp:nvSpPr>
        <dsp:cNvPr id="0" name=""/>
        <dsp:cNvSpPr/>
      </dsp:nvSpPr>
      <dsp:spPr>
        <a:xfrm>
          <a:off x="840706" y="2401553"/>
          <a:ext cx="615560" cy="61556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2B465D6-1B3A-4557-A07B-C0B932349AD4}">
      <dsp:nvSpPr>
        <dsp:cNvPr id="0" name=""/>
        <dsp:cNvSpPr/>
      </dsp:nvSpPr>
      <dsp:spPr>
        <a:xfrm>
          <a:off x="1070457" y="3202215"/>
          <a:ext cx="3406308" cy="49244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Diseño</a:t>
          </a:r>
        </a:p>
      </dsp:txBody>
      <dsp:txXfrm>
        <a:off x="1070457" y="3202215"/>
        <a:ext cx="3406308" cy="492448"/>
      </dsp:txXfrm>
    </dsp:sp>
    <dsp:sp modelId="{95164120-6158-4F28-90E6-41F646212FA5}">
      <dsp:nvSpPr>
        <dsp:cNvPr id="0" name=""/>
        <dsp:cNvSpPr/>
      </dsp:nvSpPr>
      <dsp:spPr>
        <a:xfrm>
          <a:off x="762677" y="3140659"/>
          <a:ext cx="615560" cy="61556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D3D852E-9FB1-4E78-9E27-0DE39E937782}">
      <dsp:nvSpPr>
        <dsp:cNvPr id="0" name=""/>
        <dsp:cNvSpPr/>
      </dsp:nvSpPr>
      <dsp:spPr>
        <a:xfrm>
          <a:off x="826075" y="3940779"/>
          <a:ext cx="3650690" cy="49244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Desarrollo</a:t>
          </a:r>
        </a:p>
      </dsp:txBody>
      <dsp:txXfrm>
        <a:off x="826075" y="3940779"/>
        <a:ext cx="3650690" cy="492448"/>
      </dsp:txXfrm>
    </dsp:sp>
    <dsp:sp modelId="{34182419-EF51-4D3B-9BEB-A770B5433A22}">
      <dsp:nvSpPr>
        <dsp:cNvPr id="0" name=""/>
        <dsp:cNvSpPr/>
      </dsp:nvSpPr>
      <dsp:spPr>
        <a:xfrm>
          <a:off x="518295" y="3879223"/>
          <a:ext cx="615560" cy="61556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2DEAADC-C50B-4DFB-8A1A-57B6D74BF6F3}">
      <dsp:nvSpPr>
        <dsp:cNvPr id="0" name=""/>
        <dsp:cNvSpPr/>
      </dsp:nvSpPr>
      <dsp:spPr>
        <a:xfrm>
          <a:off x="380119" y="4679885"/>
          <a:ext cx="4096646" cy="49244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Implementación</a:t>
          </a:r>
        </a:p>
      </dsp:txBody>
      <dsp:txXfrm>
        <a:off x="380119" y="4679885"/>
        <a:ext cx="4096646" cy="492448"/>
      </dsp:txXfrm>
    </dsp:sp>
    <dsp:sp modelId="{403F8F47-8541-4581-9915-0F33D9DB3109}">
      <dsp:nvSpPr>
        <dsp:cNvPr id="0" name=""/>
        <dsp:cNvSpPr/>
      </dsp:nvSpPr>
      <dsp:spPr>
        <a:xfrm>
          <a:off x="72339" y="4618329"/>
          <a:ext cx="615560" cy="61556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F7616-B6FA-4978-93D6-D7CA7D1D5953}">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CE99FD4-2292-41BD-BAA9-D562E9D9E07D}">
      <dsp:nvSpPr>
        <dsp:cNvPr id="0" name=""/>
        <dsp:cNvSpPr/>
      </dsp:nvSpPr>
      <dsp:spPr>
        <a:xfrm>
          <a:off x="434398" y="285347"/>
          <a:ext cx="5341673" cy="57047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2816"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Metodología de conversión de Gcode a KRL</a:t>
          </a:r>
          <a:endParaRPr lang="es-EC" sz="1900" kern="1200" dirty="0"/>
        </a:p>
      </dsp:txBody>
      <dsp:txXfrm>
        <a:off x="434398" y="285347"/>
        <a:ext cx="5341673" cy="570477"/>
      </dsp:txXfrm>
    </dsp:sp>
    <dsp:sp modelId="{5F9671BE-14F0-4B2A-8FC8-8C850C2B2773}">
      <dsp:nvSpPr>
        <dsp:cNvPr id="0" name=""/>
        <dsp:cNvSpPr/>
      </dsp:nvSpPr>
      <dsp:spPr>
        <a:xfrm>
          <a:off x="77849" y="214037"/>
          <a:ext cx="713096" cy="71309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61C0009-C410-445C-8D02-2BA0591D85FA}">
      <dsp:nvSpPr>
        <dsp:cNvPr id="0" name=""/>
        <dsp:cNvSpPr/>
      </dsp:nvSpPr>
      <dsp:spPr>
        <a:xfrm>
          <a:off x="903654" y="1140954"/>
          <a:ext cx="4872417" cy="57047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2816"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Pruebas</a:t>
          </a:r>
          <a:endParaRPr lang="es-EC" sz="1900" kern="1200" dirty="0"/>
        </a:p>
      </dsp:txBody>
      <dsp:txXfrm>
        <a:off x="903654" y="1140954"/>
        <a:ext cx="4872417" cy="570477"/>
      </dsp:txXfrm>
    </dsp:sp>
    <dsp:sp modelId="{FECB06F6-4EFD-4182-AC94-79192FF72AFB}">
      <dsp:nvSpPr>
        <dsp:cNvPr id="0" name=""/>
        <dsp:cNvSpPr/>
      </dsp:nvSpPr>
      <dsp:spPr>
        <a:xfrm>
          <a:off x="547106" y="1069644"/>
          <a:ext cx="713096" cy="71309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28A6D49-5A16-4E6F-B305-43A940F0A9FA}">
      <dsp:nvSpPr>
        <dsp:cNvPr id="0" name=""/>
        <dsp:cNvSpPr/>
      </dsp:nvSpPr>
      <dsp:spPr>
        <a:xfrm>
          <a:off x="1118233" y="1996562"/>
          <a:ext cx="4657837" cy="57047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2816"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Resultados </a:t>
          </a:r>
          <a:endParaRPr lang="es-EC" sz="1900" kern="1200" dirty="0"/>
        </a:p>
      </dsp:txBody>
      <dsp:txXfrm>
        <a:off x="1118233" y="1996562"/>
        <a:ext cx="4657837" cy="570477"/>
      </dsp:txXfrm>
    </dsp:sp>
    <dsp:sp modelId="{838FEEAB-9887-42F9-B59F-799E65581402}">
      <dsp:nvSpPr>
        <dsp:cNvPr id="0" name=""/>
        <dsp:cNvSpPr/>
      </dsp:nvSpPr>
      <dsp:spPr>
        <a:xfrm>
          <a:off x="761685" y="1925252"/>
          <a:ext cx="713096" cy="71309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4BEBAF9-0EB9-46FB-9062-B4FF4D7A75DF}">
      <dsp:nvSpPr>
        <dsp:cNvPr id="0" name=""/>
        <dsp:cNvSpPr/>
      </dsp:nvSpPr>
      <dsp:spPr>
        <a:xfrm>
          <a:off x="1118233" y="2851627"/>
          <a:ext cx="4657837" cy="57047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2816"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Conclusiones </a:t>
          </a:r>
          <a:endParaRPr lang="es-EC" sz="1900" kern="1200" dirty="0"/>
        </a:p>
      </dsp:txBody>
      <dsp:txXfrm>
        <a:off x="1118233" y="2851627"/>
        <a:ext cx="4657837" cy="570477"/>
      </dsp:txXfrm>
    </dsp:sp>
    <dsp:sp modelId="{05D8F502-6FE1-4A15-B1B2-ABE59AC4D16B}">
      <dsp:nvSpPr>
        <dsp:cNvPr id="0" name=""/>
        <dsp:cNvSpPr/>
      </dsp:nvSpPr>
      <dsp:spPr>
        <a:xfrm>
          <a:off x="761685" y="2780318"/>
          <a:ext cx="713096" cy="71309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552B32C-329D-4581-971C-AB017DF8338C}">
      <dsp:nvSpPr>
        <dsp:cNvPr id="0" name=""/>
        <dsp:cNvSpPr/>
      </dsp:nvSpPr>
      <dsp:spPr>
        <a:xfrm>
          <a:off x="903654" y="3707235"/>
          <a:ext cx="4872417" cy="57047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2816"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Recomendaciones </a:t>
          </a:r>
          <a:endParaRPr lang="es-EC" sz="1900" kern="1200" dirty="0"/>
        </a:p>
      </dsp:txBody>
      <dsp:txXfrm>
        <a:off x="903654" y="3707235"/>
        <a:ext cx="4872417" cy="570477"/>
      </dsp:txXfrm>
    </dsp:sp>
    <dsp:sp modelId="{AA0FA13B-C07A-4247-ABF5-D73900A73A24}">
      <dsp:nvSpPr>
        <dsp:cNvPr id="0" name=""/>
        <dsp:cNvSpPr/>
      </dsp:nvSpPr>
      <dsp:spPr>
        <a:xfrm>
          <a:off x="547106" y="3635925"/>
          <a:ext cx="713096" cy="71309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9BEAFD0-28CC-4222-8527-9F644CC6A84E}">
      <dsp:nvSpPr>
        <dsp:cNvPr id="0" name=""/>
        <dsp:cNvSpPr/>
      </dsp:nvSpPr>
      <dsp:spPr>
        <a:xfrm>
          <a:off x="434398" y="4562842"/>
          <a:ext cx="5341673" cy="57047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2816"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Agradecimientos</a:t>
          </a:r>
          <a:endParaRPr lang="es-EC" sz="1900" kern="1200" dirty="0"/>
        </a:p>
      </dsp:txBody>
      <dsp:txXfrm>
        <a:off x="434398" y="4562842"/>
        <a:ext cx="5341673" cy="570477"/>
      </dsp:txXfrm>
    </dsp:sp>
    <dsp:sp modelId="{27641B15-9EB5-4A3F-9358-6029A140D5ED}">
      <dsp:nvSpPr>
        <dsp:cNvPr id="0" name=""/>
        <dsp:cNvSpPr/>
      </dsp:nvSpPr>
      <dsp:spPr>
        <a:xfrm>
          <a:off x="77849" y="4491533"/>
          <a:ext cx="713096" cy="71309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8047E-0B99-410A-81C4-96334CE541A0}">
      <dsp:nvSpPr>
        <dsp:cNvPr id="0" name=""/>
        <dsp:cNvSpPr/>
      </dsp:nvSpPr>
      <dsp:spPr>
        <a:xfrm rot="10800000">
          <a:off x="1987710" y="476"/>
          <a:ext cx="6933423" cy="965288"/>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5666" tIns="76200" rIns="142240" bIns="76200" numCol="1" spcCol="1270" anchor="ctr" anchorCtr="0">
          <a:noAutofit/>
        </a:bodyPr>
        <a:lstStyle/>
        <a:p>
          <a:pPr lvl="0" algn="l" defTabSz="889000">
            <a:lnSpc>
              <a:spcPct val="90000"/>
            </a:lnSpc>
            <a:spcBef>
              <a:spcPct val="0"/>
            </a:spcBef>
            <a:spcAft>
              <a:spcPct val="35000"/>
            </a:spcAft>
          </a:pPr>
          <a:r>
            <a:rPr lang="es-EC" sz="2000" kern="1200" dirty="0" smtClean="0"/>
            <a:t>Uno de los mayores retos en las cátedras de Robótica es preparar a sus alumnos para estar a la par con el ritmo del mundo moderno</a:t>
          </a:r>
          <a:endParaRPr lang="es-EC" sz="2000" kern="1200" dirty="0"/>
        </a:p>
      </dsp:txBody>
      <dsp:txXfrm rot="10800000">
        <a:off x="2229032" y="476"/>
        <a:ext cx="6692101" cy="965288"/>
      </dsp:txXfrm>
    </dsp:sp>
    <dsp:sp modelId="{93F9E71A-5F9B-485F-BBBD-05116ED4BB90}">
      <dsp:nvSpPr>
        <dsp:cNvPr id="0" name=""/>
        <dsp:cNvSpPr/>
      </dsp:nvSpPr>
      <dsp:spPr>
        <a:xfrm>
          <a:off x="1505066" y="476"/>
          <a:ext cx="965288" cy="9652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3C9C50-4074-4B78-9B53-5BB4F7AF8A13}">
      <dsp:nvSpPr>
        <dsp:cNvPr id="0" name=""/>
        <dsp:cNvSpPr/>
      </dsp:nvSpPr>
      <dsp:spPr>
        <a:xfrm rot="10800000">
          <a:off x="1987710" y="1253911"/>
          <a:ext cx="6933423" cy="965288"/>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5666" tIns="76200" rIns="142240" bIns="76200" numCol="1" spcCol="1270" anchor="ctr" anchorCtr="0">
          <a:noAutofit/>
        </a:bodyPr>
        <a:lstStyle/>
        <a:p>
          <a:pPr lvl="0" algn="l" defTabSz="889000">
            <a:lnSpc>
              <a:spcPct val="90000"/>
            </a:lnSpc>
            <a:spcBef>
              <a:spcPct val="0"/>
            </a:spcBef>
            <a:spcAft>
              <a:spcPct val="35000"/>
            </a:spcAft>
          </a:pPr>
          <a:r>
            <a:rPr lang="es-EC" sz="2000" kern="1200" dirty="0" smtClean="0"/>
            <a:t>Una de las tecnologías más populares actualmente es el corte y grabado láser, debido a que existen ciertas aplicaciones que necesitan precisión</a:t>
          </a:r>
          <a:endParaRPr lang="es-EC" sz="2000" kern="1200" dirty="0"/>
        </a:p>
      </dsp:txBody>
      <dsp:txXfrm rot="10800000">
        <a:off x="2229032" y="1253911"/>
        <a:ext cx="6692101" cy="965288"/>
      </dsp:txXfrm>
    </dsp:sp>
    <dsp:sp modelId="{8E04846D-C850-487E-AC2A-84844C39A1DC}">
      <dsp:nvSpPr>
        <dsp:cNvPr id="0" name=""/>
        <dsp:cNvSpPr/>
      </dsp:nvSpPr>
      <dsp:spPr>
        <a:xfrm>
          <a:off x="1505066" y="1253911"/>
          <a:ext cx="965288" cy="96528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EB1794-B6A1-4722-AB07-9B83F9578100}">
      <dsp:nvSpPr>
        <dsp:cNvPr id="0" name=""/>
        <dsp:cNvSpPr/>
      </dsp:nvSpPr>
      <dsp:spPr>
        <a:xfrm rot="10800000">
          <a:off x="1987710" y="2507346"/>
          <a:ext cx="6933423" cy="965288"/>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5666" tIns="76200" rIns="142240" bIns="76200" numCol="1" spcCol="1270" anchor="ctr" anchorCtr="0">
          <a:noAutofit/>
        </a:bodyPr>
        <a:lstStyle/>
        <a:p>
          <a:pPr lvl="0" algn="l" defTabSz="889000">
            <a:lnSpc>
              <a:spcPct val="90000"/>
            </a:lnSpc>
            <a:spcBef>
              <a:spcPct val="0"/>
            </a:spcBef>
            <a:spcAft>
              <a:spcPct val="35000"/>
            </a:spcAft>
          </a:pPr>
          <a:r>
            <a:rPr lang="es-EC" sz="2000" kern="1200" dirty="0" smtClean="0"/>
            <a:t>Es por eso que, se hace necesaria la repotenciación de la estación con robot cartesiano</a:t>
          </a:r>
          <a:endParaRPr lang="es-EC" sz="2000" kern="1200" dirty="0"/>
        </a:p>
      </dsp:txBody>
      <dsp:txXfrm rot="10800000">
        <a:off x="2229032" y="2507346"/>
        <a:ext cx="6692101" cy="965288"/>
      </dsp:txXfrm>
    </dsp:sp>
    <dsp:sp modelId="{743041EC-0064-452A-9DD1-EA5B6418FF49}">
      <dsp:nvSpPr>
        <dsp:cNvPr id="0" name=""/>
        <dsp:cNvSpPr/>
      </dsp:nvSpPr>
      <dsp:spPr>
        <a:xfrm>
          <a:off x="1505066" y="2507346"/>
          <a:ext cx="965288" cy="96528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CE789B-D44F-4305-83F4-FF028C64FBAC}">
      <dsp:nvSpPr>
        <dsp:cNvPr id="0" name=""/>
        <dsp:cNvSpPr/>
      </dsp:nvSpPr>
      <dsp:spPr>
        <a:xfrm rot="10800000">
          <a:off x="1987710" y="3760781"/>
          <a:ext cx="6933423" cy="965288"/>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5666" tIns="76200" rIns="142240" bIns="76200" numCol="1" spcCol="1270" anchor="ctr" anchorCtr="0">
          <a:noAutofit/>
        </a:bodyPr>
        <a:lstStyle/>
        <a:p>
          <a:pPr lvl="0" algn="l" defTabSz="889000">
            <a:lnSpc>
              <a:spcPct val="90000"/>
            </a:lnSpc>
            <a:spcBef>
              <a:spcPct val="0"/>
            </a:spcBef>
            <a:spcAft>
              <a:spcPct val="35000"/>
            </a:spcAft>
          </a:pPr>
          <a:r>
            <a:rPr lang="es-EC" sz="2000" kern="1200" dirty="0" smtClean="0"/>
            <a:t>Vinculación de tecnologías CNC y KRL</a:t>
          </a:r>
          <a:endParaRPr lang="es-EC" sz="2000" kern="1200" dirty="0"/>
        </a:p>
      </dsp:txBody>
      <dsp:txXfrm rot="10800000">
        <a:off x="2229032" y="3760781"/>
        <a:ext cx="6692101" cy="965288"/>
      </dsp:txXfrm>
    </dsp:sp>
    <dsp:sp modelId="{7393E71D-7482-4922-91AC-0D5E7C8E66E3}">
      <dsp:nvSpPr>
        <dsp:cNvPr id="0" name=""/>
        <dsp:cNvSpPr/>
      </dsp:nvSpPr>
      <dsp:spPr>
        <a:xfrm>
          <a:off x="1505066" y="3760781"/>
          <a:ext cx="965288" cy="96528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8047E-0B99-410A-81C4-96334CE541A0}">
      <dsp:nvSpPr>
        <dsp:cNvPr id="0" name=""/>
        <dsp:cNvSpPr/>
      </dsp:nvSpPr>
      <dsp:spPr>
        <a:xfrm rot="10800000">
          <a:off x="1748092" y="1763"/>
          <a:ext cx="6210840" cy="73483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041" tIns="80010" rIns="149352" bIns="80010" numCol="1" spcCol="1270" anchor="ctr" anchorCtr="0">
          <a:noAutofit/>
        </a:bodyPr>
        <a:lstStyle/>
        <a:p>
          <a:pPr lvl="0" algn="l" defTabSz="933450">
            <a:lnSpc>
              <a:spcPct val="90000"/>
            </a:lnSpc>
            <a:spcBef>
              <a:spcPct val="0"/>
            </a:spcBef>
            <a:spcAft>
              <a:spcPct val="35000"/>
            </a:spcAft>
          </a:pPr>
          <a:r>
            <a:rPr lang="es-EC" sz="2100" kern="1200" dirty="0" smtClean="0"/>
            <a:t>Sustitución de servomotores por motores a pasos</a:t>
          </a:r>
          <a:endParaRPr lang="es-EC" sz="2100" kern="1200" dirty="0"/>
        </a:p>
      </dsp:txBody>
      <dsp:txXfrm rot="10800000">
        <a:off x="1931800" y="1763"/>
        <a:ext cx="6027132" cy="734833"/>
      </dsp:txXfrm>
    </dsp:sp>
    <dsp:sp modelId="{93F9E71A-5F9B-485F-BBBD-05116ED4BB90}">
      <dsp:nvSpPr>
        <dsp:cNvPr id="0" name=""/>
        <dsp:cNvSpPr/>
      </dsp:nvSpPr>
      <dsp:spPr>
        <a:xfrm>
          <a:off x="1380676" y="1763"/>
          <a:ext cx="734833" cy="73483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C2DFF3-5D44-4E24-9671-DAD0DD9130E6}">
      <dsp:nvSpPr>
        <dsp:cNvPr id="0" name=""/>
        <dsp:cNvSpPr/>
      </dsp:nvSpPr>
      <dsp:spPr>
        <a:xfrm rot="10800000">
          <a:off x="1748092" y="946333"/>
          <a:ext cx="6210840" cy="73483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041" tIns="80010" rIns="149352" bIns="80010" numCol="1" spcCol="1270" anchor="ctr" anchorCtr="0">
          <a:noAutofit/>
        </a:bodyPr>
        <a:lstStyle/>
        <a:p>
          <a:pPr lvl="0" algn="ctr" defTabSz="933450">
            <a:lnSpc>
              <a:spcPct val="90000"/>
            </a:lnSpc>
            <a:spcBef>
              <a:spcPct val="0"/>
            </a:spcBef>
            <a:spcAft>
              <a:spcPct val="35000"/>
            </a:spcAft>
          </a:pPr>
          <a:r>
            <a:rPr lang="es-EC" sz="2100" kern="1200" dirty="0" smtClean="0"/>
            <a:t>Sistema de transmisión piñón cremallera</a:t>
          </a:r>
          <a:endParaRPr lang="es-EC" sz="2100" kern="1200" dirty="0"/>
        </a:p>
      </dsp:txBody>
      <dsp:txXfrm rot="10800000">
        <a:off x="1931800" y="946333"/>
        <a:ext cx="6027132" cy="734833"/>
      </dsp:txXfrm>
    </dsp:sp>
    <dsp:sp modelId="{B96CA63B-3EE1-4BCA-9CC0-1B5FDDE4216D}">
      <dsp:nvSpPr>
        <dsp:cNvPr id="0" name=""/>
        <dsp:cNvSpPr/>
      </dsp:nvSpPr>
      <dsp:spPr>
        <a:xfrm>
          <a:off x="1380676" y="946333"/>
          <a:ext cx="734833" cy="73483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EB1794-B6A1-4722-AB07-9B83F9578100}">
      <dsp:nvSpPr>
        <dsp:cNvPr id="0" name=""/>
        <dsp:cNvSpPr/>
      </dsp:nvSpPr>
      <dsp:spPr>
        <a:xfrm rot="10800000">
          <a:off x="1748092" y="1890903"/>
          <a:ext cx="6210840" cy="73483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041" tIns="80010" rIns="149352" bIns="80010" numCol="1" spcCol="1270" anchor="ctr" anchorCtr="0">
          <a:noAutofit/>
        </a:bodyPr>
        <a:lstStyle/>
        <a:p>
          <a:pPr lvl="0" algn="l" defTabSz="933450">
            <a:lnSpc>
              <a:spcPct val="90000"/>
            </a:lnSpc>
            <a:spcBef>
              <a:spcPct val="0"/>
            </a:spcBef>
            <a:spcAft>
              <a:spcPct val="35000"/>
            </a:spcAft>
          </a:pPr>
          <a:r>
            <a:rPr lang="es-EC" sz="2100" kern="1200" dirty="0" smtClean="0"/>
            <a:t>Traductor de lenguaje de programación de Gcode a KRL</a:t>
          </a:r>
          <a:endParaRPr lang="es-EC" sz="2100" kern="1200" dirty="0"/>
        </a:p>
      </dsp:txBody>
      <dsp:txXfrm rot="10800000">
        <a:off x="1931800" y="1890903"/>
        <a:ext cx="6027132" cy="734833"/>
      </dsp:txXfrm>
    </dsp:sp>
    <dsp:sp modelId="{743041EC-0064-452A-9DD1-EA5B6418FF49}">
      <dsp:nvSpPr>
        <dsp:cNvPr id="0" name=""/>
        <dsp:cNvSpPr/>
      </dsp:nvSpPr>
      <dsp:spPr>
        <a:xfrm>
          <a:off x="1380676" y="1890903"/>
          <a:ext cx="734833" cy="73483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CE789B-D44F-4305-83F4-FF028C64FBAC}">
      <dsp:nvSpPr>
        <dsp:cNvPr id="0" name=""/>
        <dsp:cNvSpPr/>
      </dsp:nvSpPr>
      <dsp:spPr>
        <a:xfrm rot="10800000">
          <a:off x="1748092" y="2835473"/>
          <a:ext cx="6210840" cy="73483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041" tIns="80010" rIns="149352" bIns="80010" numCol="1" spcCol="1270" anchor="ctr" anchorCtr="0">
          <a:noAutofit/>
        </a:bodyPr>
        <a:lstStyle/>
        <a:p>
          <a:pPr lvl="0" algn="l" defTabSz="933450">
            <a:lnSpc>
              <a:spcPct val="90000"/>
            </a:lnSpc>
            <a:spcBef>
              <a:spcPct val="0"/>
            </a:spcBef>
            <a:spcAft>
              <a:spcPct val="35000"/>
            </a:spcAft>
          </a:pPr>
          <a:r>
            <a:rPr lang="es-EC" sz="2100" kern="1200" dirty="0" smtClean="0"/>
            <a:t>Desarrollo de 2 practicas de laboratorio</a:t>
          </a:r>
          <a:endParaRPr lang="es-EC" sz="2100" kern="1200" dirty="0"/>
        </a:p>
      </dsp:txBody>
      <dsp:txXfrm rot="10800000">
        <a:off x="1931800" y="2835473"/>
        <a:ext cx="6027132" cy="734833"/>
      </dsp:txXfrm>
    </dsp:sp>
    <dsp:sp modelId="{7393E71D-7482-4922-91AC-0D5E7C8E66E3}">
      <dsp:nvSpPr>
        <dsp:cNvPr id="0" name=""/>
        <dsp:cNvSpPr/>
      </dsp:nvSpPr>
      <dsp:spPr>
        <a:xfrm>
          <a:off x="1380676" y="2835473"/>
          <a:ext cx="734833" cy="73483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7FF4C-D052-451A-BF5D-B6CA7EEE3741}" type="datetimeFigureOut">
              <a:rPr lang="es-EC" smtClean="0"/>
              <a:t>14/02/2023</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2FCF1-FCB9-4CBB-A6AB-05924CF18BB4}" type="slidenum">
              <a:rPr lang="es-EC" smtClean="0"/>
              <a:t>‹Nº›</a:t>
            </a:fld>
            <a:endParaRPr lang="es-EC"/>
          </a:p>
        </p:txBody>
      </p:sp>
    </p:spTree>
    <p:extLst>
      <p:ext uri="{BB962C8B-B14F-4D97-AF65-F5344CB8AC3E}">
        <p14:creationId xmlns:p14="http://schemas.microsoft.com/office/powerpoint/2010/main" val="235396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5" name="4 Marcador de pie de página"/>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CÓDIGO: SGC.DI.269       VERSIÓN: 1.0        DICIEMBRE 13 2011</a:t>
            </a:r>
          </a:p>
        </p:txBody>
      </p:sp>
    </p:spTree>
    <p:extLst>
      <p:ext uri="{BB962C8B-B14F-4D97-AF65-F5344CB8AC3E}">
        <p14:creationId xmlns:p14="http://schemas.microsoft.com/office/powerpoint/2010/main" val="2776237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530463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837465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71992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79728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979740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74945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071425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052290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036895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54020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551760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220945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649978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182279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127880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237074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441217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10060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152940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172035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72244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013715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499328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707584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631162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653241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393232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777207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197077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6575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03795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05115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177700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35845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698553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514020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117"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44412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4219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421069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dirty="0">
              <a:solidFill>
                <a:srgbClr val="000000"/>
              </a:solidFill>
            </a:endParaRPr>
          </a:p>
        </p:txBody>
      </p:sp>
      <p:sp>
        <p:nvSpPr>
          <p:cNvPr id="3" name="2 Marcador de número de diapositiva"/>
          <p:cNvSpPr>
            <a:spLocks noGrp="1"/>
          </p:cNvSpPr>
          <p:nvPr>
            <p:ph type="sldNum" sz="quarter" idx="11"/>
          </p:nvPr>
        </p:nvSpPr>
        <p:spPr/>
        <p:txBody>
          <a:bodyPr/>
          <a:lstStyle/>
          <a:p>
            <a:r>
              <a:rPr lang="es-EC" b="1">
                <a:solidFill>
                  <a:srgbClr val="000000"/>
                </a:solidFill>
              </a:rPr>
              <a:t>VERSIÓN: </a:t>
            </a:r>
            <a:r>
              <a:rPr lang="es-EC">
                <a:solidFill>
                  <a:srgbClr val="000000"/>
                </a:solidFill>
              </a:rPr>
              <a:t>1.0</a:t>
            </a:r>
            <a:endParaRPr lang="es-EC" dirty="0">
              <a:solidFill>
                <a:srgbClr val="000000"/>
              </a:solidFill>
            </a:endParaRPr>
          </a:p>
        </p:txBody>
      </p:sp>
      <p:sp>
        <p:nvSpPr>
          <p:cNvPr id="4" name="3 Marcador de pie de página"/>
          <p:cNvSpPr>
            <a:spLocks noGrp="1"/>
          </p:cNvSpPr>
          <p:nvPr>
            <p:ph type="ftr" sz="quarter" idx="12"/>
          </p:nvPr>
        </p:nvSpPr>
        <p:spPr/>
        <p:txBody>
          <a:bodyPr/>
          <a:lstStyle/>
          <a:p>
            <a:endParaRPr lang="es-EC" dirty="0">
              <a:solidFill>
                <a:srgbClr val="000000"/>
              </a:solidFill>
            </a:endParaRPr>
          </a:p>
        </p:txBody>
      </p:sp>
    </p:spTree>
    <p:extLst>
      <p:ext uri="{BB962C8B-B14F-4D97-AF65-F5344CB8AC3E}">
        <p14:creationId xmlns:p14="http://schemas.microsoft.com/office/powerpoint/2010/main" val="1754753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83744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5507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94062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30921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4836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5485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370131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6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687710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84653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11" name="10 Imagen"/>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3738292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6.png"/><Relationship Id="rId5" Type="http://schemas.microsoft.com/office/2007/relationships/hdphoto" Target="../media/hdphoto2.wdp"/><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0.png"/><Relationship Id="rId5" Type="http://schemas.microsoft.com/office/2007/relationships/hdphoto" Target="../media/hdphoto4.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1724297" y="981931"/>
            <a:ext cx="9671551" cy="4062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mj-lt"/>
                <a:cs typeface="Times New Roman" panose="02020603050405020304" pitchFamily="18" charset="0"/>
              </a:rPr>
              <a:t>UNIVERSIDAD DE LAS FUERZAS ARMADAS - “ESPE”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mj-lt"/>
                <a:cs typeface="Times New Roman" panose="02020603050405020304" pitchFamily="18" charset="0"/>
              </a:rPr>
              <a:t>DEPARTAMENTO DE ELÉCTRICA, ELECTRÓNICA Y TELECOMUNICACIONES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mj-lt"/>
                <a:ea typeface="Roboto" panose="02000000000000000000" pitchFamily="2" charset="0"/>
                <a:cs typeface="Times New Roman" panose="02020603050405020304" pitchFamily="18" charset="0"/>
              </a:rPr>
              <a:t>CARRERA DE INGENIERÍA EN ELECTRÓNICA, AUTOMATIZACIÓN Y CONTROL</a:t>
            </a:r>
            <a:endParaRPr kumimoji="0" lang="es-ES" sz="1800" b="1" i="0" u="none" strike="noStrike" kern="1200" cap="none" spc="0" normalizeH="0" baseline="0" noProof="0" dirty="0">
              <a:ln>
                <a:noFill/>
              </a:ln>
              <a:solidFill>
                <a:srgbClr val="000000"/>
              </a:solidFill>
              <a:effectLst/>
              <a:uLnTx/>
              <a:uFillTx/>
              <a:latin typeface="+mj-lt"/>
              <a:ea typeface="Roboto"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lvl="0" algn="ctr">
              <a:defRPr/>
            </a:pPr>
            <a:r>
              <a:rPr kumimoji="0" lang="es-ES" b="1" i="0" u="none" strike="noStrike" kern="1200" cap="none" spc="0" normalizeH="0" baseline="0" noProof="0" dirty="0" smtClean="0">
                <a:ln>
                  <a:noFill/>
                </a:ln>
                <a:solidFill>
                  <a:srgbClr val="000000"/>
                </a:solidFill>
                <a:effectLst/>
                <a:uLnTx/>
                <a:uFillTx/>
                <a:latin typeface="+mj-lt"/>
                <a:cs typeface="Times New Roman" panose="02020603050405020304" pitchFamily="18" charset="0"/>
              </a:rPr>
              <a:t>“</a:t>
            </a:r>
            <a:r>
              <a:rPr lang="es-EC" b="1" dirty="0">
                <a:solidFill>
                  <a:srgbClr val="000000"/>
                </a:solidFill>
                <a:latin typeface="+mj-lt"/>
                <a:cs typeface="Times New Roman" panose="02020603050405020304" pitchFamily="18" charset="0"/>
              </a:rPr>
              <a:t>Desarrollo de un sistema de corte y grabado láser basado en un robot cartesiano”</a:t>
            </a:r>
            <a:endParaRPr kumimoji="0" lang="es-ES" b="1" i="0" u="none" strike="noStrike" kern="1200" cap="none" spc="0" normalizeH="0" baseline="0" noProof="0" dirty="0" smtClean="0">
              <a:ln>
                <a:noFill/>
              </a:ln>
              <a:solidFill>
                <a:srgbClr val="000000"/>
              </a:solidFill>
              <a:effectLst/>
              <a:uLnTx/>
              <a:uFillTx/>
              <a:latin typeface="+mj-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smtClean="0">
                <a:ln>
                  <a:noFill/>
                </a:ln>
                <a:solidFill>
                  <a:srgbClr val="000000"/>
                </a:solidFill>
                <a:effectLst/>
                <a:uLnTx/>
                <a:uFillTx/>
                <a:latin typeface="+mj-lt"/>
                <a:cs typeface="Times New Roman" panose="02020603050405020304" pitchFamily="18" charset="0"/>
              </a:rPr>
              <a:t>AUTOR: </a:t>
            </a:r>
            <a:r>
              <a:rPr lang="es-ES" sz="1600" noProof="0" dirty="0" smtClean="0">
                <a:solidFill>
                  <a:srgbClr val="000000"/>
                </a:solidFill>
                <a:latin typeface="+mj-lt"/>
                <a:cs typeface="Times New Roman" panose="02020603050405020304" pitchFamily="18" charset="0"/>
              </a:rPr>
              <a:t>ORTIZ CHICAIZA GERARDO JAVIER</a:t>
            </a:r>
            <a:endParaRPr kumimoji="0" lang="es-ES" sz="1600" i="0" u="none" strike="noStrike" kern="1200" cap="none" spc="0" normalizeH="0" baseline="0" noProof="0" dirty="0">
              <a:ln>
                <a:noFill/>
              </a:ln>
              <a:solidFill>
                <a:srgbClr val="000000"/>
              </a:solidFill>
              <a:effectLst/>
              <a:uLnTx/>
              <a:uFillTx/>
              <a:latin typeface="+mj-lt"/>
              <a:ea typeface="Roboto"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algn="ctr"/>
            <a:r>
              <a:rPr lang="es-EC" sz="1600" b="1" dirty="0">
                <a:solidFill>
                  <a:srgbClr val="000000"/>
                </a:solidFill>
                <a:latin typeface="+mj-lt"/>
                <a:ea typeface="Calibri" panose="020F0502020204030204" pitchFamily="34" charset="0"/>
                <a:cs typeface="Times New Roman" panose="02020603050405020304" pitchFamily="18" charset="0"/>
              </a:rPr>
              <a:t>DIRECTOR: </a:t>
            </a:r>
            <a:r>
              <a:rPr lang="es-EC" sz="1600" dirty="0">
                <a:solidFill>
                  <a:srgbClr val="000000"/>
                </a:solidFill>
                <a:latin typeface="+mj-lt"/>
                <a:ea typeface="Calibri" panose="020F0502020204030204" pitchFamily="34" charset="0"/>
                <a:cs typeface="Times New Roman" panose="02020603050405020304" pitchFamily="18" charset="0"/>
              </a:rPr>
              <a:t>ING. OROZCO BRITO, LUIS ALBERTO. </a:t>
            </a:r>
            <a:r>
              <a:rPr lang="es-EC" sz="1600" dirty="0" err="1">
                <a:solidFill>
                  <a:srgbClr val="000000"/>
                </a:solidFill>
                <a:latin typeface="+mj-lt"/>
                <a:ea typeface="Calibri" panose="020F0502020204030204" pitchFamily="34" charset="0"/>
                <a:cs typeface="Times New Roman" panose="02020603050405020304" pitchFamily="18" charset="0"/>
              </a:rPr>
              <a:t>MSc</a:t>
            </a:r>
            <a:r>
              <a:rPr lang="es-EC" sz="1600" dirty="0">
                <a:solidFill>
                  <a:srgbClr val="000000"/>
                </a:solidFill>
                <a:latin typeface="+mj-lt"/>
                <a:ea typeface="Calibri" panose="020F0502020204030204" pitchFamily="34" charset="0"/>
                <a:cs typeface="Times New Roman" panose="02020603050405020304" pitchFamily="18" charset="0"/>
              </a:rPr>
              <a:t>.</a:t>
            </a:r>
            <a:endParaRPr lang="es-EC" sz="1600" dirty="0">
              <a:solidFill>
                <a:srgbClr val="000000"/>
              </a:solidFill>
              <a:latin typeface="+mj-lt"/>
              <a:ea typeface="Roboto" panose="02000000000000000000" pitchFamily="2" charset="0"/>
              <a:cs typeface="Times New Roman" panose="02020603050405020304" pitchFamily="18" charset="0"/>
            </a:endParaRPr>
          </a:p>
          <a:p>
            <a:pPr algn="ctr"/>
            <a:endParaRPr lang="es-EC" sz="1600" dirty="0">
              <a:solidFill>
                <a:srgbClr val="000000"/>
              </a:solidFill>
              <a:latin typeface="+mj-lt"/>
              <a:ea typeface="Calibri" panose="020F0502020204030204" pitchFamily="34" charset="0"/>
              <a:cs typeface="Times New Roman" panose="02020603050405020304" pitchFamily="18" charset="0"/>
            </a:endParaRPr>
          </a:p>
          <a:p>
            <a:pPr algn="ctr"/>
            <a:r>
              <a:rPr lang="es-EC" sz="1600" b="1" dirty="0" smtClean="0">
                <a:solidFill>
                  <a:srgbClr val="000000"/>
                </a:solidFill>
                <a:latin typeface="+mj-lt"/>
                <a:ea typeface="Calibri" panose="020F0502020204030204" pitchFamily="34" charset="0"/>
                <a:cs typeface="Times New Roman" panose="02020603050405020304" pitchFamily="18" charset="0"/>
              </a:rPr>
              <a:t>SANGOLQUI-ECUADOR </a:t>
            </a:r>
            <a:endParaRPr lang="es-EC" sz="1600" b="1" dirty="0">
              <a:solidFill>
                <a:srgbClr val="000000"/>
              </a:solidFill>
              <a:latin typeface="+mj-lt"/>
              <a:ea typeface="Calibri" panose="020F0502020204030204" pitchFamily="34" charset="0"/>
              <a:cs typeface="Times New Roman" panose="02020603050405020304" pitchFamily="18" charset="0"/>
            </a:endParaRPr>
          </a:p>
          <a:p>
            <a:pPr algn="ctr"/>
            <a:r>
              <a:rPr lang="es-EC" sz="1600" b="1" dirty="0" smtClean="0">
                <a:solidFill>
                  <a:srgbClr val="000000"/>
                </a:solidFill>
                <a:latin typeface="+mj-lt"/>
                <a:ea typeface="Calibri" panose="020F0502020204030204" pitchFamily="34" charset="0"/>
                <a:cs typeface="Times New Roman" panose="02020603050405020304" pitchFamily="18" charset="0"/>
              </a:rPr>
              <a:t>2023</a:t>
            </a:r>
            <a:endParaRPr lang="es-EC" sz="1600" b="1" dirty="0">
              <a:solidFill>
                <a:srgbClr val="000000"/>
              </a:solidFill>
              <a:latin typeface="+mj-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2" name="Marcador de número de diapositiva 1"/>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500" b="1" i="0" u="none" strike="noStrike" kern="1200" cap="none" spc="0" normalizeH="0" baseline="0" noProof="0">
                <a:ln>
                  <a:noFill/>
                </a:ln>
                <a:solidFill>
                  <a:srgbClr val="000000"/>
                </a:solidFill>
                <a:effectLst/>
                <a:uLnTx/>
                <a:uFillTx/>
                <a:latin typeface="Arial"/>
                <a:ea typeface="+mn-ea"/>
                <a:cs typeface="+mn-cs"/>
              </a:rPr>
              <a:t>VERSIÓN: </a:t>
            </a:r>
            <a:r>
              <a:rPr kumimoji="0" lang="es-EC" sz="500" b="0" i="0" u="none" strike="noStrike" kern="1200" cap="none" spc="0" normalizeH="0" baseline="0" noProof="0">
                <a:ln>
                  <a:noFill/>
                </a:ln>
                <a:solidFill>
                  <a:srgbClr val="000000"/>
                </a:solidFill>
                <a:effectLst/>
                <a:uLnTx/>
                <a:uFillTx/>
                <a:latin typeface="Arial"/>
                <a:ea typeface="+mn-ea"/>
                <a:cs typeface="+mn-cs"/>
              </a:rPr>
              <a:t>1.1</a:t>
            </a:r>
            <a:endParaRPr kumimoji="0" lang="es-EC" sz="5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Imagen 3">
            <a:extLst>
              <a:ext uri="{FF2B5EF4-FFF2-40B4-BE49-F238E27FC236}">
                <a16:creationId xmlns:a16="http://schemas.microsoft.com/office/drawing/2014/main" xmlns="" id="{212D0A1F-94EB-47F0-82F6-EDDC8E968288}"/>
              </a:ext>
            </a:extLst>
          </p:cNvPr>
          <p:cNvPicPr>
            <a:picLocks noChangeAspect="1"/>
          </p:cNvPicPr>
          <p:nvPr/>
        </p:nvPicPr>
        <p:blipFill>
          <a:blip r:embed="rId3"/>
          <a:stretch>
            <a:fillRect/>
          </a:stretch>
        </p:blipFill>
        <p:spPr>
          <a:xfrm>
            <a:off x="11112000" y="0"/>
            <a:ext cx="1080000" cy="1086507"/>
          </a:xfrm>
          <a:prstGeom prst="rect">
            <a:avLst/>
          </a:prstGeom>
        </p:spPr>
      </p:pic>
    </p:spTree>
    <p:extLst>
      <p:ext uri="{BB962C8B-B14F-4D97-AF65-F5344CB8AC3E}">
        <p14:creationId xmlns:p14="http://schemas.microsoft.com/office/powerpoint/2010/main" val="4289769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smtClean="0">
                <a:solidFill>
                  <a:srgbClr val="E9821B"/>
                </a:solidFill>
                <a:latin typeface="Fira Sans" panose="020B0503050000020004" pitchFamily="34" charset="0"/>
                <a:cs typeface="Times New Roman" panose="02020603050405020304" pitchFamily="18" charset="0"/>
              </a:rPr>
              <a:t>Láser</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pic>
        <p:nvPicPr>
          <p:cNvPr id="10" name="Imagen 9" descr="Resultado de imagen para laser 15w 450nm datashee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74" y="1152887"/>
            <a:ext cx="3301126" cy="1993681"/>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1827186671"/>
              </p:ext>
            </p:extLst>
          </p:nvPr>
        </p:nvGraphicFramePr>
        <p:xfrm>
          <a:off x="4680250" y="1086791"/>
          <a:ext cx="6163760" cy="3704150"/>
        </p:xfrm>
        <a:graphic>
          <a:graphicData uri="http://schemas.openxmlformats.org/drawingml/2006/table">
            <a:tbl>
              <a:tblPr firstRow="1" firstCol="1">
                <a:tableStyleId>{5940675A-B579-460E-94D1-54222C63F5DA}</a:tableStyleId>
              </a:tblPr>
              <a:tblGrid>
                <a:gridCol w="3081880"/>
                <a:gridCol w="3081880"/>
              </a:tblGrid>
              <a:tr h="641188">
                <a:tc>
                  <a:txBody>
                    <a:bodyPr/>
                    <a:lstStyle/>
                    <a:p>
                      <a:pPr indent="457200" algn="ctr">
                        <a:lnSpc>
                          <a:spcPct val="200000"/>
                        </a:lnSpc>
                        <a:spcBef>
                          <a:spcPts val="600"/>
                        </a:spcBef>
                        <a:spcAft>
                          <a:spcPts val="0"/>
                        </a:spcAft>
                      </a:pPr>
                      <a:r>
                        <a:rPr lang="es-EC" sz="1400" dirty="0">
                          <a:effectLst/>
                        </a:rPr>
                        <a:t>Tensión de Funcionamiento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400">
                          <a:effectLst/>
                        </a:rPr>
                        <a:t>12V</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641188">
                <a:tc>
                  <a:txBody>
                    <a:bodyPr/>
                    <a:lstStyle/>
                    <a:p>
                      <a:pPr indent="457200" algn="ctr">
                        <a:lnSpc>
                          <a:spcPct val="200000"/>
                        </a:lnSpc>
                        <a:spcBef>
                          <a:spcPts val="600"/>
                        </a:spcBef>
                        <a:spcAft>
                          <a:spcPts val="0"/>
                        </a:spcAft>
                      </a:pPr>
                      <a:r>
                        <a:rPr lang="es-EC" sz="1400" dirty="0">
                          <a:effectLst/>
                        </a:rPr>
                        <a:t>Longitud de Onda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400">
                          <a:effectLst/>
                        </a:rPr>
                        <a:t>445-450nm</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657524">
                <a:tc>
                  <a:txBody>
                    <a:bodyPr/>
                    <a:lstStyle/>
                    <a:p>
                      <a:pPr indent="457200" algn="ctr">
                        <a:lnSpc>
                          <a:spcPct val="200000"/>
                        </a:lnSpc>
                        <a:spcBef>
                          <a:spcPts val="600"/>
                        </a:spcBef>
                        <a:spcAft>
                          <a:spcPts val="0"/>
                        </a:spcAft>
                      </a:pPr>
                      <a:r>
                        <a:rPr lang="es-EC" sz="1400" dirty="0">
                          <a:effectLst/>
                        </a:rPr>
                        <a:t>Potencia de salida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400" dirty="0">
                          <a:effectLst/>
                        </a:rPr>
                        <a:t>15W</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624853">
                <a:tc>
                  <a:txBody>
                    <a:bodyPr/>
                    <a:lstStyle/>
                    <a:p>
                      <a:pPr indent="457200" algn="ctr">
                        <a:lnSpc>
                          <a:spcPct val="200000"/>
                        </a:lnSpc>
                        <a:spcBef>
                          <a:spcPts val="600"/>
                        </a:spcBef>
                        <a:spcAft>
                          <a:spcPts val="0"/>
                        </a:spcAft>
                      </a:pPr>
                      <a:r>
                        <a:rPr lang="es-EC" sz="1400">
                          <a:effectLst/>
                        </a:rPr>
                        <a:t>Corriente de trabajo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400" dirty="0">
                          <a:effectLst/>
                        </a:rPr>
                        <a:t>&lt; 3A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53345">
                <a:tc>
                  <a:txBody>
                    <a:bodyPr/>
                    <a:lstStyle/>
                    <a:p>
                      <a:pPr indent="457200" algn="ctr">
                        <a:lnSpc>
                          <a:spcPct val="200000"/>
                        </a:lnSpc>
                        <a:spcBef>
                          <a:spcPts val="600"/>
                        </a:spcBef>
                        <a:spcAft>
                          <a:spcPts val="0"/>
                        </a:spcAft>
                      </a:pPr>
                      <a:r>
                        <a:rPr lang="es-EC" sz="1400" dirty="0" smtClean="0">
                          <a:effectLst/>
                          <a:latin typeface="Arial" panose="020B0604020202020204" pitchFamily="34" charset="0"/>
                          <a:ea typeface="Calibri" panose="020F0502020204030204" pitchFamily="34" charset="0"/>
                          <a:cs typeface="Times New Roman" panose="02020603050405020304" pitchFamily="18" charset="0"/>
                        </a:rPr>
                        <a:t>Potencia Variable</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400" dirty="0" smtClean="0">
                          <a:effectLst/>
                          <a:latin typeface="Arial" panose="020B0604020202020204" pitchFamily="34" charset="0"/>
                          <a:ea typeface="Calibri" panose="020F0502020204030204" pitchFamily="34" charset="0"/>
                          <a:cs typeface="Times New Roman" panose="02020603050405020304" pitchFamily="18" charset="0"/>
                        </a:rPr>
                        <a:t>TTL</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86052">
                <a:tc>
                  <a:txBody>
                    <a:bodyPr/>
                    <a:lstStyle/>
                    <a:p>
                      <a:pPr indent="457200" algn="ctr">
                        <a:lnSpc>
                          <a:spcPct val="200000"/>
                        </a:lnSpc>
                        <a:spcBef>
                          <a:spcPts val="600"/>
                        </a:spcBef>
                        <a:spcAft>
                          <a:spcPts val="0"/>
                        </a:spcAft>
                      </a:pPr>
                      <a:r>
                        <a:rPr lang="es-EC" sz="1400" dirty="0">
                          <a:effectLst/>
                        </a:rPr>
                        <a:t>Uso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400" dirty="0" smtClean="0">
                          <a:effectLst/>
                          <a:latin typeface="+mn-lt"/>
                          <a:ea typeface="+mn-ea"/>
                          <a:cs typeface="+mn-cs"/>
                        </a:rPr>
                        <a:t>Corte</a:t>
                      </a:r>
                      <a:r>
                        <a:rPr lang="es-EC" sz="1400" baseline="0" dirty="0" smtClean="0">
                          <a:effectLst/>
                          <a:latin typeface="+mn-lt"/>
                          <a:ea typeface="+mn-ea"/>
                          <a:cs typeface="+mn-cs"/>
                        </a:rPr>
                        <a:t> y Grabado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001896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noProof="0" dirty="0" smtClean="0">
                <a:solidFill>
                  <a:srgbClr val="E9821B"/>
                </a:solidFill>
                <a:latin typeface="Fira Sans" panose="020B0503050000020004" pitchFamily="34" charset="0"/>
                <a:cs typeface="Times New Roman" panose="02020603050405020304" pitchFamily="18" charset="0"/>
              </a:rPr>
              <a:t>Soportes</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sp>
        <p:nvSpPr>
          <p:cNvPr id="3" name="Rectángulo 2"/>
          <p:cNvSpPr/>
          <p:nvPr/>
        </p:nvSpPr>
        <p:spPr>
          <a:xfrm>
            <a:off x="356314" y="4872570"/>
            <a:ext cx="10204361" cy="369332"/>
          </a:xfrm>
          <a:prstGeom prst="rect">
            <a:avLst/>
          </a:prstGeom>
        </p:spPr>
        <p:txBody>
          <a:bodyPr wrap="square">
            <a:spAutoFit/>
          </a:bodyPr>
          <a:lstStyle/>
          <a:p>
            <a:r>
              <a:rPr lang="es-EC" dirty="0"/>
              <a:t>elemento de acople con los ejes y transmisión </a:t>
            </a:r>
          </a:p>
        </p:txBody>
      </p:sp>
      <p:pic>
        <p:nvPicPr>
          <p:cNvPr id="10" name="Imagen 9" descr="C:\Users\PC_\Downloads\WhatsApp Image 2021-04-25 at 20.03.40.jpeg"/>
          <p:cNvPicPr/>
          <p:nvPr/>
        </p:nvPicPr>
        <p:blipFill rotWithShape="1">
          <a:blip r:embed="rId4" cstate="print">
            <a:extLst>
              <a:ext uri="{28A0092B-C50C-407E-A947-70E740481C1C}">
                <a14:useLocalDpi xmlns:a14="http://schemas.microsoft.com/office/drawing/2010/main" val="0"/>
              </a:ext>
            </a:extLst>
          </a:blip>
          <a:srcRect l="36975" t="14157" r="39412" b="9200"/>
          <a:stretch/>
        </p:blipFill>
        <p:spPr bwMode="auto">
          <a:xfrm>
            <a:off x="459651" y="1256936"/>
            <a:ext cx="1201420" cy="2200275"/>
          </a:xfrm>
          <a:prstGeom prst="rect">
            <a:avLst/>
          </a:prstGeom>
          <a:noFill/>
          <a:ln>
            <a:noFill/>
          </a:ln>
          <a:extLst>
            <a:ext uri="{53640926-AAD7-44D8-BBD7-CCE9431645EC}">
              <a14:shadowObscured xmlns:a14="http://schemas.microsoft.com/office/drawing/2010/main"/>
            </a:ext>
          </a:extLst>
        </p:spPr>
      </p:pic>
      <p:pic>
        <p:nvPicPr>
          <p:cNvPr id="11" name="Imagen 10" descr="C:\Users\PC_\Downloads\WhatsApp Image 2021-04-25 at 20.03.52.jpeg"/>
          <p:cNvPicPr/>
          <p:nvPr/>
        </p:nvPicPr>
        <p:blipFill rotWithShape="1">
          <a:blip r:embed="rId5" cstate="print">
            <a:extLst>
              <a:ext uri="{28A0092B-C50C-407E-A947-70E740481C1C}">
                <a14:useLocalDpi xmlns:a14="http://schemas.microsoft.com/office/drawing/2010/main" val="0"/>
              </a:ext>
            </a:extLst>
          </a:blip>
          <a:srcRect l="37844" t="13528" r="40105" b="6129"/>
          <a:stretch/>
        </p:blipFill>
        <p:spPr bwMode="auto">
          <a:xfrm>
            <a:off x="1888463" y="1256936"/>
            <a:ext cx="1065530" cy="2190750"/>
          </a:xfrm>
          <a:prstGeom prst="rect">
            <a:avLst/>
          </a:prstGeom>
          <a:noFill/>
          <a:ln>
            <a:noFill/>
          </a:ln>
          <a:extLst>
            <a:ext uri="{53640926-AAD7-44D8-BBD7-CCE9431645EC}">
              <a14:shadowObscured xmlns:a14="http://schemas.microsoft.com/office/drawing/2010/main"/>
            </a:ext>
          </a:extLst>
        </p:spPr>
      </p:pic>
      <p:pic>
        <p:nvPicPr>
          <p:cNvPr id="12" name="Imagen 11" descr="C:\Users\PC_\Downloads\WhatsApp Image 2021-04-25 at 20.09.12.jpeg"/>
          <p:cNvPicPr/>
          <p:nvPr/>
        </p:nvPicPr>
        <p:blipFill rotWithShape="1">
          <a:blip r:embed="rId6" cstate="print">
            <a:extLst>
              <a:ext uri="{28A0092B-C50C-407E-A947-70E740481C1C}">
                <a14:useLocalDpi xmlns:a14="http://schemas.microsoft.com/office/drawing/2010/main" val="0"/>
              </a:ext>
            </a:extLst>
          </a:blip>
          <a:srcRect l="37843" t="14772" r="37676" b="19357"/>
          <a:stretch/>
        </p:blipFill>
        <p:spPr bwMode="auto">
          <a:xfrm>
            <a:off x="3181385" y="1214804"/>
            <a:ext cx="1424305" cy="2162175"/>
          </a:xfrm>
          <a:prstGeom prst="rect">
            <a:avLst/>
          </a:prstGeom>
          <a:noFill/>
          <a:ln>
            <a:noFill/>
          </a:ln>
          <a:extLst>
            <a:ext uri="{53640926-AAD7-44D8-BBD7-CCE9431645EC}">
              <a14:shadowObscured xmlns:a14="http://schemas.microsoft.com/office/drawing/2010/main"/>
            </a:ext>
          </a:extLst>
        </p:spPr>
      </p:pic>
      <p:pic>
        <p:nvPicPr>
          <p:cNvPr id="13" name="Imagen 12" descr="C:\Users\PC_\Downloads\WhatsApp Image 2021-04-25 at 20.12.20.jpeg"/>
          <p:cNvPicPr/>
          <p:nvPr/>
        </p:nvPicPr>
        <p:blipFill rotWithShape="1">
          <a:blip r:embed="rId7">
            <a:extLst>
              <a:ext uri="{28A0092B-C50C-407E-A947-70E740481C1C}">
                <a14:useLocalDpi xmlns:a14="http://schemas.microsoft.com/office/drawing/2010/main" val="0"/>
              </a:ext>
            </a:extLst>
          </a:blip>
          <a:srcRect l="33851" t="33545" r="31431" b="19983"/>
          <a:stretch/>
        </p:blipFill>
        <p:spPr bwMode="auto">
          <a:xfrm>
            <a:off x="8668009" y="1291187"/>
            <a:ext cx="2299970" cy="1736090"/>
          </a:xfrm>
          <a:prstGeom prst="rect">
            <a:avLst/>
          </a:prstGeom>
          <a:noFill/>
          <a:ln>
            <a:noFill/>
          </a:ln>
          <a:extLst>
            <a:ext uri="{53640926-AAD7-44D8-BBD7-CCE9431645EC}">
              <a14:shadowObscured xmlns:a14="http://schemas.microsoft.com/office/drawing/2010/main"/>
            </a:ext>
          </a:extLst>
        </p:spPr>
      </p:pic>
      <p:pic>
        <p:nvPicPr>
          <p:cNvPr id="15" name="Imagen 14" descr="C:\Users\PC_\Downloads\WhatsApp Image 2021-04-25 at 20.12.23.jpeg"/>
          <p:cNvPicPr/>
          <p:nvPr/>
        </p:nvPicPr>
        <p:blipFill rotWithShape="1">
          <a:blip r:embed="rId8" cstate="print">
            <a:extLst>
              <a:ext uri="{28A0092B-C50C-407E-A947-70E740481C1C}">
                <a14:useLocalDpi xmlns:a14="http://schemas.microsoft.com/office/drawing/2010/main" val="0"/>
              </a:ext>
            </a:extLst>
          </a:blip>
          <a:srcRect l="32462" t="13233" r="32290" b="13811"/>
          <a:stretch/>
        </p:blipFill>
        <p:spPr bwMode="auto">
          <a:xfrm>
            <a:off x="6896244" y="1365754"/>
            <a:ext cx="1477010" cy="17246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4844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noProof="0" dirty="0" smtClean="0">
                <a:solidFill>
                  <a:srgbClr val="E9821B"/>
                </a:solidFill>
                <a:latin typeface="Fira Sans" panose="020B0503050000020004" pitchFamily="34" charset="0"/>
                <a:cs typeface="Times New Roman" panose="02020603050405020304" pitchFamily="18" charset="0"/>
              </a:rPr>
              <a:t>Motores</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sp>
        <p:nvSpPr>
          <p:cNvPr id="3" name="Rectángulo 2"/>
          <p:cNvSpPr/>
          <p:nvPr/>
        </p:nvSpPr>
        <p:spPr>
          <a:xfrm>
            <a:off x="154461" y="4512025"/>
            <a:ext cx="5304033" cy="1754326"/>
          </a:xfrm>
          <a:prstGeom prst="rect">
            <a:avLst/>
          </a:prstGeom>
        </p:spPr>
        <p:txBody>
          <a:bodyPr wrap="square">
            <a:spAutoFit/>
          </a:bodyPr>
          <a:lstStyle/>
          <a:p>
            <a:r>
              <a:rPr lang="es-EC" dirty="0"/>
              <a:t>Serán los actuadores encargados de generar el movimiento en el sistema, su tamaño depende de la fuerza necesaria para realizar dicho trabajo, relacionada con el tamaño de los equipos, estructuras y la aplicación en la cual serán utilizados</a:t>
            </a:r>
          </a:p>
        </p:txBody>
      </p:sp>
      <p:pic>
        <p:nvPicPr>
          <p:cNvPr id="10" name="Imagen 9"/>
          <p:cNvPicPr/>
          <p:nvPr/>
        </p:nvPicPr>
        <p:blipFill rotWithShape="1">
          <a:blip r:embed="rId4"/>
          <a:srcRect l="38751" t="27576" r="21528" b="11780"/>
          <a:stretch/>
        </p:blipFill>
        <p:spPr bwMode="auto">
          <a:xfrm>
            <a:off x="5833245" y="719964"/>
            <a:ext cx="5278755" cy="4530725"/>
          </a:xfrm>
          <a:prstGeom prst="rect">
            <a:avLst/>
          </a:prstGeom>
          <a:ln>
            <a:noFill/>
          </a:ln>
          <a:extLst>
            <a:ext uri="{53640926-AAD7-44D8-BBD7-CCE9431645EC}">
              <a14:shadowObscured xmlns:a14="http://schemas.microsoft.com/office/drawing/2010/main"/>
            </a:ext>
          </a:extLst>
        </p:spPr>
      </p:pic>
      <p:pic>
        <p:nvPicPr>
          <p:cNvPr id="11" name="Imagen 10" descr="Stepper Motor: Unipolar/Bipolar, 200 Steps/Rev, 42×48mm, 4V, 1.2 A/Phase -  Pololu"/>
          <p:cNvPicPr/>
          <p:nvPr/>
        </p:nvPicPr>
        <p:blipFill rotWithShape="1">
          <a:blip r:embed="rId5" cstate="print">
            <a:extLst>
              <a:ext uri="{28A0092B-C50C-407E-A947-70E740481C1C}">
                <a14:useLocalDpi xmlns:a14="http://schemas.microsoft.com/office/drawing/2010/main" val="0"/>
              </a:ext>
            </a:extLst>
          </a:blip>
          <a:srcRect b="4069"/>
          <a:stretch/>
        </p:blipFill>
        <p:spPr bwMode="auto">
          <a:xfrm>
            <a:off x="1312431" y="1335797"/>
            <a:ext cx="1970224" cy="24892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0568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smtClean="0">
                <a:solidFill>
                  <a:srgbClr val="E9821B"/>
                </a:solidFill>
                <a:latin typeface="Fira Sans" panose="020B0503050000020004" pitchFamily="34" charset="0"/>
                <a:cs typeface="Times New Roman" panose="02020603050405020304" pitchFamily="18" charset="0"/>
              </a:rPr>
              <a:t>Sistema de Transmisión</a:t>
            </a: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sp>
        <p:nvSpPr>
          <p:cNvPr id="3" name="Rectángulo 2"/>
          <p:cNvSpPr/>
          <p:nvPr/>
        </p:nvSpPr>
        <p:spPr>
          <a:xfrm>
            <a:off x="203635" y="4798266"/>
            <a:ext cx="8627665" cy="923330"/>
          </a:xfrm>
          <a:prstGeom prst="rect">
            <a:avLst/>
          </a:prstGeom>
        </p:spPr>
        <p:txBody>
          <a:bodyPr wrap="square">
            <a:spAutoFit/>
          </a:bodyPr>
          <a:lstStyle/>
          <a:p>
            <a:r>
              <a:rPr lang="es-EC" dirty="0">
                <a:latin typeface="Arial" panose="020B0604020202020204" pitchFamily="34" charset="0"/>
                <a:ea typeface="Calibri" panose="020F0502020204030204" pitchFamily="34" charset="0"/>
              </a:rPr>
              <a:t>el sistema original de tornillo sin fin, fue sustituido por uno de los sistemas más confiables de transmisión que es el de piñón </a:t>
            </a:r>
            <a:r>
              <a:rPr lang="es-EC" dirty="0" smtClean="0">
                <a:latin typeface="Arial" panose="020B0604020202020204" pitchFamily="34" charset="0"/>
                <a:ea typeface="Calibri" panose="020F0502020204030204" pitchFamily="34" charset="0"/>
              </a:rPr>
              <a:t>cremallera.</a:t>
            </a:r>
          </a:p>
          <a:p>
            <a:r>
              <a:rPr lang="es-EC" dirty="0" smtClean="0">
                <a:latin typeface="Arial" panose="020B0604020202020204" pitchFamily="34" charset="0"/>
              </a:rPr>
              <a:t>Mantenimiento Mecánico regular</a:t>
            </a:r>
            <a:endParaRPr lang="es-EC" dirty="0"/>
          </a:p>
        </p:txBody>
      </p:sp>
      <p:pic>
        <p:nvPicPr>
          <p:cNvPr id="22532" name="Picture 4" descr="Ender 3 V2 - Correa de distribución de goma abierta (6 mm, AxeX805 mm/31,69  pulgadas, eje Y 740 mm/29,13 pulgadas, con hebilla de cobre prensado) :  Amazon.es: Industria, empresas y ciencia"/>
          <p:cNvPicPr>
            <a:picLocks noChangeAspect="1" noChangeArrowheads="1"/>
          </p:cNvPicPr>
          <p:nvPr/>
        </p:nvPicPr>
        <p:blipFill rotWithShape="1">
          <a:blip r:embed="rId4">
            <a:extLst>
              <a:ext uri="{28A0092B-C50C-407E-A947-70E740481C1C}">
                <a14:useLocalDpi xmlns:a14="http://schemas.microsoft.com/office/drawing/2010/main" val="0"/>
              </a:ext>
            </a:extLst>
          </a:blip>
          <a:srcRect t="17744" b="19248"/>
          <a:stretch/>
        </p:blipFill>
        <p:spPr bwMode="auto">
          <a:xfrm>
            <a:off x="7154972" y="1344936"/>
            <a:ext cx="4762500" cy="300077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5"/>
          <a:srcRect t="17007" b="26649"/>
          <a:stretch/>
        </p:blipFill>
        <p:spPr>
          <a:xfrm>
            <a:off x="88266" y="1196533"/>
            <a:ext cx="4148884" cy="2337693"/>
          </a:xfrm>
          <a:prstGeom prst="rect">
            <a:avLst/>
          </a:prstGeom>
        </p:spPr>
      </p:pic>
      <p:sp>
        <p:nvSpPr>
          <p:cNvPr id="6" name="Flecha derecha 5"/>
          <p:cNvSpPr/>
          <p:nvPr/>
        </p:nvSpPr>
        <p:spPr>
          <a:xfrm>
            <a:off x="4731768" y="2365379"/>
            <a:ext cx="1918952" cy="691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68533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smtClean="0">
                <a:solidFill>
                  <a:srgbClr val="E9821B"/>
                </a:solidFill>
                <a:latin typeface="Fira Sans" panose="020B0503050000020004" pitchFamily="34" charset="0"/>
                <a:cs typeface="Times New Roman" panose="02020603050405020304" pitchFamily="18" charset="0"/>
              </a:rPr>
              <a:t>Drivers</a:t>
            </a: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sp>
        <p:nvSpPr>
          <p:cNvPr id="3" name="Rectángulo 2"/>
          <p:cNvSpPr/>
          <p:nvPr/>
        </p:nvSpPr>
        <p:spPr>
          <a:xfrm>
            <a:off x="304437" y="5227680"/>
            <a:ext cx="1022600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Al utilizar motores NEMA </a:t>
            </a:r>
            <a:r>
              <a:rPr lang="es-EC" dirty="0" smtClean="0">
                <a:latin typeface="Arial" panose="020B0604020202020204" pitchFamily="34" charset="0"/>
                <a:ea typeface="Calibri" panose="020F0502020204030204" pitchFamily="34" charset="0"/>
              </a:rPr>
              <a:t>17 </a:t>
            </a:r>
            <a:r>
              <a:rPr lang="es-EC" dirty="0"/>
              <a:t>El dispositivo que más se ajusta a las necesidades es el driver A4988</a:t>
            </a:r>
          </a:p>
        </p:txBody>
      </p:sp>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3699405656"/>
                  </p:ext>
                </p:extLst>
              </p:nvPr>
            </p:nvGraphicFramePr>
            <p:xfrm>
              <a:off x="5417439" y="1191722"/>
              <a:ext cx="5966460" cy="3125395"/>
            </p:xfrm>
            <a:graphic>
              <a:graphicData uri="http://schemas.openxmlformats.org/drawingml/2006/table">
                <a:tbl>
                  <a:tblPr firstRow="1" firstCol="1">
                    <a:tableStyleId>{5940675A-B579-460E-94D1-54222C63F5DA}</a:tableStyleId>
                  </a:tblPr>
                  <a:tblGrid>
                    <a:gridCol w="2983230"/>
                    <a:gridCol w="2983230"/>
                  </a:tblGrid>
                  <a:tr h="413055">
                    <a:tc>
                      <a:txBody>
                        <a:bodyPr/>
                        <a:lstStyle/>
                        <a:p>
                          <a:pPr indent="457200" algn="ctr">
                            <a:lnSpc>
                              <a:spcPct val="200000"/>
                            </a:lnSpc>
                            <a:spcBef>
                              <a:spcPts val="600"/>
                            </a:spcBef>
                            <a:spcAft>
                              <a:spcPts val="0"/>
                            </a:spcAft>
                          </a:pPr>
                          <a:r>
                            <a:rPr lang="es-EC" sz="1400" dirty="0">
                              <a:effectLst/>
                            </a:rPr>
                            <a:t>INTENSIDAD MAXIMA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400">
                              <a:effectLst/>
                            </a:rPr>
                            <a:t>2A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055">
                    <a:tc>
                      <a:txBody>
                        <a:bodyPr/>
                        <a:lstStyle/>
                        <a:p>
                          <a:pPr indent="457200" algn="ctr">
                            <a:lnSpc>
                              <a:spcPct val="200000"/>
                            </a:lnSpc>
                            <a:spcBef>
                              <a:spcPts val="600"/>
                            </a:spcBef>
                            <a:spcAft>
                              <a:spcPts val="0"/>
                            </a:spcAft>
                          </a:pPr>
                          <a:r>
                            <a:rPr lang="es-EC" sz="1400" dirty="0">
                              <a:effectLst/>
                            </a:rPr>
                            <a:t>TENSION MAXIMA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400">
                              <a:effectLst/>
                            </a:rPr>
                            <a:t>35V</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055">
                    <a:tc>
                      <a:txBody>
                        <a:bodyPr/>
                        <a:lstStyle/>
                        <a:p>
                          <a:pPr indent="457200" algn="ctr">
                            <a:lnSpc>
                              <a:spcPct val="200000"/>
                            </a:lnSpc>
                            <a:spcBef>
                              <a:spcPts val="600"/>
                            </a:spcBef>
                            <a:spcAft>
                              <a:spcPts val="0"/>
                            </a:spcAft>
                          </a:pPr>
                          <a:r>
                            <a:rPr lang="es-EC" sz="1400" dirty="0">
                              <a:effectLst/>
                            </a:rPr>
                            <a:t>NUMERO DE PASOS</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400">
                              <a:effectLst/>
                            </a:rPr>
                            <a:t>16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055">
                    <a:tc>
                      <a:txBody>
                        <a:bodyPr/>
                        <a:lstStyle/>
                        <a:p>
                          <a:pPr indent="457200" algn="ctr">
                            <a:lnSpc>
                              <a:spcPct val="200000"/>
                            </a:lnSpc>
                            <a:spcBef>
                              <a:spcPts val="600"/>
                            </a:spcBef>
                            <a:spcAft>
                              <a:spcPts val="0"/>
                            </a:spcAft>
                          </a:pPr>
                          <a:r>
                            <a:rPr lang="es-EC" sz="1400" dirty="0">
                              <a:effectLst/>
                            </a:rPr>
                            <a:t>Rs Típico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400" dirty="0">
                              <a:effectLst/>
                            </a:rPr>
                            <a:t>0.05-0.1-0.2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29627">
                    <a:tc rowSpan="2">
                      <a:txBody>
                        <a:bodyPr/>
                        <a:lstStyle/>
                        <a:p>
                          <a:pPr indent="457200" algn="ctr">
                            <a:lnSpc>
                              <a:spcPct val="200000"/>
                            </a:lnSpc>
                            <a:spcBef>
                              <a:spcPts val="600"/>
                            </a:spcBef>
                            <a:spcAft>
                              <a:spcPts val="0"/>
                            </a:spcAft>
                          </a:pPr>
                          <a:r>
                            <a:rPr lang="es-EC" sz="1400">
                              <a:effectLst/>
                            </a:rPr>
                            <a:t>FÓRMULAS DE CALIBRACIÓN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panose="02040503050406030204" pitchFamily="18" charset="0"/>
                                      </a:rPr>
                                      <m:t>𝐼</m:t>
                                    </m:r>
                                  </m:e>
                                  <m:sub>
                                    <m:r>
                                      <a:rPr lang="es-EC" sz="1400">
                                        <a:effectLst/>
                                        <a:latin typeface="Cambria Math" panose="02040503050406030204" pitchFamily="18" charset="0"/>
                                      </a:rPr>
                                      <m:t>𝑚𝑎𝑥</m:t>
                                    </m:r>
                                  </m:sub>
                                </m:sSub>
                                <m:r>
                                  <a:rPr lang="es-EC" sz="1400">
                                    <a:effectLst/>
                                    <a:latin typeface="Cambria Math" panose="02040503050406030204" pitchFamily="18" charset="0"/>
                                  </a:rPr>
                                  <m:t>=</m:t>
                                </m:r>
                                <m:f>
                                  <m:fPr>
                                    <m:ctrlPr>
                                      <a:rPr lang="es-EC" sz="1400" i="1">
                                        <a:effectLst/>
                                        <a:latin typeface="Cambria Math" panose="02040503050406030204" pitchFamily="18" charset="0"/>
                                      </a:rPr>
                                    </m:ctrlPr>
                                  </m:fPr>
                                  <m:num>
                                    <m:r>
                                      <a:rPr lang="es-EC" sz="1400">
                                        <a:effectLst/>
                                        <a:latin typeface="Cambria Math" panose="02040503050406030204" pitchFamily="18" charset="0"/>
                                      </a:rPr>
                                      <m:t>𝑉𝑟𝑒𝑓</m:t>
                                    </m:r>
                                  </m:num>
                                  <m:den>
                                    <m:r>
                                      <a:rPr lang="es-EC" sz="1400">
                                        <a:effectLst/>
                                        <a:latin typeface="Cambria Math" panose="02040503050406030204" pitchFamily="18" charset="0"/>
                                      </a:rPr>
                                      <m:t>8∗</m:t>
                                    </m:r>
                                    <m:r>
                                      <a:rPr lang="es-EC" sz="1400">
                                        <a:effectLst/>
                                        <a:latin typeface="Cambria Math" panose="02040503050406030204" pitchFamily="18" charset="0"/>
                                      </a:rPr>
                                      <m:t>𝑅𝑠</m:t>
                                    </m:r>
                                  </m:den>
                                </m:f>
                              </m:oMath>
                            </m:oMathPara>
                          </a14:m>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88888">
                    <a:tc vMerge="1">
                      <a:txBody>
                        <a:bodyPr/>
                        <a:lstStyle/>
                        <a:p>
                          <a:endParaRPr lang="es-EC"/>
                        </a:p>
                      </a:txBody>
                      <a:tcPr/>
                    </a:tc>
                    <a:tc>
                      <a:txBody>
                        <a:bodyPr/>
                        <a:lstStyle/>
                        <a:p>
                          <a:pPr indent="457200" algn="ctr">
                            <a:lnSpc>
                              <a:spcPct val="200000"/>
                            </a:lnSpc>
                            <a:spcBef>
                              <a:spcPts val="600"/>
                            </a:spcBef>
                            <a:spcAft>
                              <a:spcPts val="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𝑉𝑟𝑒𝑓</m:t>
                                </m:r>
                                <m:r>
                                  <a:rPr lang="es-EC" sz="1400">
                                    <a:effectLst/>
                                    <a:latin typeface="Cambria Math" panose="02040503050406030204" pitchFamily="18" charset="0"/>
                                  </a:rPr>
                                  <m:t>=</m:t>
                                </m:r>
                                <m:r>
                                  <a:rPr lang="es-EC" sz="1400">
                                    <a:effectLst/>
                                    <a:latin typeface="Cambria Math" panose="02040503050406030204" pitchFamily="18" charset="0"/>
                                  </a:rPr>
                                  <m:t>𝐼</m:t>
                                </m:r>
                                <m:r>
                                  <a:rPr lang="es-EC" sz="1400">
                                    <a:effectLst/>
                                    <a:latin typeface="Cambria Math" panose="02040503050406030204" pitchFamily="18" charset="0"/>
                                  </a:rPr>
                                  <m:t>_</m:t>
                                </m:r>
                                <m:func>
                                  <m:funcPr>
                                    <m:ctrlPr>
                                      <a:rPr lang="es-EC" sz="1400" i="1">
                                        <a:effectLst/>
                                        <a:latin typeface="Cambria Math" panose="02040503050406030204" pitchFamily="18" charset="0"/>
                                      </a:rPr>
                                    </m:ctrlPr>
                                  </m:funcPr>
                                  <m:fName>
                                    <m:r>
                                      <m:rPr>
                                        <m:sty m:val="p"/>
                                      </m:rPr>
                                      <a:rPr lang="es-EC" sz="1400">
                                        <a:effectLst/>
                                        <a:latin typeface="Cambria Math" panose="02040503050406030204" pitchFamily="18" charset="0"/>
                                      </a:rPr>
                                      <m:t>max</m:t>
                                    </m:r>
                                  </m:fName>
                                  <m:e>
                                    <m:r>
                                      <a:rPr lang="es-EC" sz="1400">
                                        <a:effectLst/>
                                        <a:latin typeface="Cambria Math" panose="02040503050406030204" pitchFamily="18" charset="0"/>
                                      </a:rPr>
                                      <m:t>∗8∗</m:t>
                                    </m:r>
                                    <m:r>
                                      <a:rPr lang="es-EC" sz="1400">
                                        <a:effectLst/>
                                        <a:latin typeface="Cambria Math" panose="02040503050406030204" pitchFamily="18" charset="0"/>
                                      </a:rPr>
                                      <m:t>𝑅𝑠</m:t>
                                    </m:r>
                                    <m:r>
                                      <a:rPr lang="es-EC" sz="1400">
                                        <a:effectLst/>
                                        <a:latin typeface="Cambria Math" panose="02040503050406030204" pitchFamily="18" charset="0"/>
                                      </a:rPr>
                                      <m:t> </m:t>
                                    </m:r>
                                  </m:e>
                                </m:func>
                              </m:oMath>
                            </m:oMathPara>
                          </a14:m>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3699405656"/>
                  </p:ext>
                </p:extLst>
              </p:nvPr>
            </p:nvGraphicFramePr>
            <p:xfrm>
              <a:off x="5417439" y="1191722"/>
              <a:ext cx="5966460" cy="3070735"/>
            </p:xfrm>
            <a:graphic>
              <a:graphicData uri="http://schemas.openxmlformats.org/drawingml/2006/table">
                <a:tbl>
                  <a:tblPr firstRow="1" firstCol="1">
                    <a:tableStyleId>{5940675A-B579-460E-94D1-54222C63F5DA}</a:tableStyleId>
                  </a:tblPr>
                  <a:tblGrid>
                    <a:gridCol w="2983230"/>
                    <a:gridCol w="2983230"/>
                  </a:tblGrid>
                  <a:tr h="413055">
                    <a:tc>
                      <a:txBody>
                        <a:bodyPr/>
                        <a:lstStyle/>
                        <a:p>
                          <a:pPr indent="457200" algn="ctr">
                            <a:lnSpc>
                              <a:spcPct val="200000"/>
                            </a:lnSpc>
                            <a:spcBef>
                              <a:spcPts val="600"/>
                            </a:spcBef>
                            <a:spcAft>
                              <a:spcPts val="0"/>
                            </a:spcAft>
                          </a:pPr>
                          <a:r>
                            <a:rPr lang="es-EC" sz="1400" dirty="0">
                              <a:effectLst/>
                            </a:rPr>
                            <a:t>INTENSIDAD MAXIMA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400">
                              <a:effectLst/>
                            </a:rPr>
                            <a:t>2A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055">
                    <a:tc>
                      <a:txBody>
                        <a:bodyPr/>
                        <a:lstStyle/>
                        <a:p>
                          <a:pPr indent="457200" algn="ctr">
                            <a:lnSpc>
                              <a:spcPct val="200000"/>
                            </a:lnSpc>
                            <a:spcBef>
                              <a:spcPts val="600"/>
                            </a:spcBef>
                            <a:spcAft>
                              <a:spcPts val="0"/>
                            </a:spcAft>
                          </a:pPr>
                          <a:r>
                            <a:rPr lang="es-EC" sz="1400" dirty="0">
                              <a:effectLst/>
                            </a:rPr>
                            <a:t>TENSION MAXIMA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400">
                              <a:effectLst/>
                            </a:rPr>
                            <a:t>35V</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055">
                    <a:tc>
                      <a:txBody>
                        <a:bodyPr/>
                        <a:lstStyle/>
                        <a:p>
                          <a:pPr indent="457200" algn="ctr">
                            <a:lnSpc>
                              <a:spcPct val="200000"/>
                            </a:lnSpc>
                            <a:spcBef>
                              <a:spcPts val="600"/>
                            </a:spcBef>
                            <a:spcAft>
                              <a:spcPts val="0"/>
                            </a:spcAft>
                          </a:pPr>
                          <a:r>
                            <a:rPr lang="es-EC" sz="1400" dirty="0">
                              <a:effectLst/>
                            </a:rPr>
                            <a:t>NUMERO DE PASOS</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400">
                              <a:effectLst/>
                            </a:rPr>
                            <a:t>16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3055">
                    <a:tc>
                      <a:txBody>
                        <a:bodyPr/>
                        <a:lstStyle/>
                        <a:p>
                          <a:pPr indent="457200" algn="ctr">
                            <a:lnSpc>
                              <a:spcPct val="200000"/>
                            </a:lnSpc>
                            <a:spcBef>
                              <a:spcPts val="600"/>
                            </a:spcBef>
                            <a:spcAft>
                              <a:spcPts val="0"/>
                            </a:spcAft>
                          </a:pPr>
                          <a:r>
                            <a:rPr lang="es-EC" sz="1400" dirty="0">
                              <a:effectLst/>
                            </a:rPr>
                            <a:t>Rs Típico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400" dirty="0">
                              <a:effectLst/>
                            </a:rPr>
                            <a:t>0.05-0.1-0.2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29627">
                    <a:tc rowSpan="2">
                      <a:txBody>
                        <a:bodyPr/>
                        <a:lstStyle/>
                        <a:p>
                          <a:pPr indent="457200" algn="ctr">
                            <a:lnSpc>
                              <a:spcPct val="200000"/>
                            </a:lnSpc>
                            <a:spcBef>
                              <a:spcPts val="600"/>
                            </a:spcBef>
                            <a:spcAft>
                              <a:spcPts val="0"/>
                            </a:spcAft>
                          </a:pPr>
                          <a:r>
                            <a:rPr lang="es-EC" sz="1400">
                              <a:effectLst/>
                            </a:rPr>
                            <a:t>FÓRMULAS DE CALIBRACIÓN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4"/>
                          <a:stretch>
                            <a:fillRect l="-100204" t="-178431" r="-408" b="-53595"/>
                          </a:stretch>
                        </a:blipFill>
                      </a:tcPr>
                    </a:tc>
                  </a:tr>
                  <a:tr h="488888">
                    <a:tc vMerge="1">
                      <a:txBody>
                        <a:bodyPr/>
                        <a:lstStyle/>
                        <a:p>
                          <a:endParaRPr lang="es-EC"/>
                        </a:p>
                      </a:txBody>
                      <a:tcPr/>
                    </a:tc>
                    <a:tc>
                      <a:txBody>
                        <a:bodyPr/>
                        <a:lstStyle/>
                        <a:p>
                          <a:endParaRPr lang="es-EC"/>
                        </a:p>
                      </a:txBody>
                      <a:tcPr marL="68580" marR="68580" marT="0" marB="0">
                        <a:blipFill rotWithShape="0">
                          <a:blip r:embed="rId4"/>
                          <a:stretch>
                            <a:fillRect l="-100204" t="-532500" r="-408" b="-2500"/>
                          </a:stretch>
                        </a:blipFill>
                      </a:tcPr>
                    </a:tc>
                  </a:tr>
                </a:tbl>
              </a:graphicData>
            </a:graphic>
          </p:graphicFrame>
        </mc:Fallback>
      </mc:AlternateContent>
      <p:pic>
        <p:nvPicPr>
          <p:cNvPr id="17" name="Imagen 16"/>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41870" y="1706684"/>
            <a:ext cx="2867576" cy="1798723"/>
          </a:xfrm>
          <a:prstGeom prst="rect">
            <a:avLst/>
          </a:prstGeom>
          <a:noFill/>
          <a:ln>
            <a:noFill/>
          </a:ln>
        </p:spPr>
      </p:pic>
    </p:spTree>
    <p:extLst>
      <p:ext uri="{BB962C8B-B14F-4D97-AF65-F5344CB8AC3E}">
        <p14:creationId xmlns:p14="http://schemas.microsoft.com/office/powerpoint/2010/main" val="2797447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smtClean="0">
                <a:solidFill>
                  <a:srgbClr val="E9821B"/>
                </a:solidFill>
                <a:latin typeface="Fira Sans" panose="020B0503050000020004" pitchFamily="34" charset="0"/>
                <a:cs typeface="Times New Roman" panose="02020603050405020304" pitchFamily="18" charset="0"/>
              </a:rPr>
              <a:t>Tarjeta de Control Shield CNC</a:t>
            </a: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pic>
        <p:nvPicPr>
          <p:cNvPr id="16" name="Imagen 15" descr="OSOYOO Basic board + CNC Shield V3.0+A4988 Installation Guide « osoyoo.com"/>
          <p:cNvPicPr/>
          <p:nvPr/>
        </p:nvPicPr>
        <p:blipFill>
          <a:blip r:embed="rId4">
            <a:extLst>
              <a:ext uri="{28A0092B-C50C-407E-A947-70E740481C1C}">
                <a14:useLocalDpi xmlns:a14="http://schemas.microsoft.com/office/drawing/2010/main" val="0"/>
              </a:ext>
            </a:extLst>
          </a:blip>
          <a:srcRect/>
          <a:stretch>
            <a:fillRect/>
          </a:stretch>
        </p:blipFill>
        <p:spPr bwMode="auto">
          <a:xfrm>
            <a:off x="323063" y="959651"/>
            <a:ext cx="4848860" cy="3887470"/>
          </a:xfrm>
          <a:prstGeom prst="rect">
            <a:avLst/>
          </a:prstGeom>
          <a:noFill/>
          <a:ln>
            <a:noFill/>
          </a:ln>
        </p:spPr>
      </p:pic>
      <p:sp>
        <p:nvSpPr>
          <p:cNvPr id="3" name="Rectángulo 2"/>
          <p:cNvSpPr/>
          <p:nvPr/>
        </p:nvSpPr>
        <p:spPr>
          <a:xfrm>
            <a:off x="1058972" y="5095591"/>
            <a:ext cx="6096000" cy="646331"/>
          </a:xfrm>
          <a:prstGeom prst="rect">
            <a:avLst/>
          </a:prstGeom>
        </p:spPr>
        <p:txBody>
          <a:bodyPr>
            <a:spAutoFit/>
          </a:bodyPr>
          <a:lstStyle/>
          <a:p>
            <a:r>
              <a:rPr lang="es-EC" dirty="0">
                <a:latin typeface="Arial" panose="020B0604020202020204" pitchFamily="34" charset="0"/>
                <a:ea typeface="Calibri" panose="020F0502020204030204" pitchFamily="34" charset="0"/>
              </a:rPr>
              <a:t>Se utilizará la tarjeta de Arduino SHIELD CNC la misma que trabaja conjuntamente con el driver A4988</a:t>
            </a:r>
            <a:endParaRPr lang="es-EC" dirty="0"/>
          </a:p>
        </p:txBody>
      </p:sp>
    </p:spTree>
    <p:extLst>
      <p:ext uri="{BB962C8B-B14F-4D97-AF65-F5344CB8AC3E}">
        <p14:creationId xmlns:p14="http://schemas.microsoft.com/office/powerpoint/2010/main" val="3456794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smtClean="0">
                <a:solidFill>
                  <a:srgbClr val="E9821B"/>
                </a:solidFill>
                <a:latin typeface="Fira Sans" panose="020B0503050000020004" pitchFamily="34" charset="0"/>
                <a:cs typeface="Times New Roman" panose="02020603050405020304" pitchFamily="18" charset="0"/>
              </a:rPr>
              <a:t>Controlador</a:t>
            </a: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sp>
        <p:nvSpPr>
          <p:cNvPr id="3" name="Rectángulo 2"/>
          <p:cNvSpPr/>
          <p:nvPr/>
        </p:nvSpPr>
        <p:spPr>
          <a:xfrm>
            <a:off x="7570498" y="1266315"/>
            <a:ext cx="4081502" cy="3139321"/>
          </a:xfrm>
          <a:prstGeom prst="rect">
            <a:avLst/>
          </a:prstGeom>
        </p:spPr>
        <p:txBody>
          <a:bodyPr wrap="square">
            <a:spAutoFit/>
          </a:bodyPr>
          <a:lstStyle/>
          <a:p>
            <a:r>
              <a:rPr lang="es-EC" dirty="0">
                <a:latin typeface="Arial" panose="020B0604020202020204" pitchFamily="34" charset="0"/>
                <a:ea typeface="Calibri" panose="020F0502020204030204" pitchFamily="34" charset="0"/>
              </a:rPr>
              <a:t>Un </a:t>
            </a:r>
            <a:r>
              <a:rPr lang="es-EC" dirty="0" err="1">
                <a:latin typeface="Arial" panose="020B0604020202020204" pitchFamily="34" charset="0"/>
                <a:ea typeface="Calibri" panose="020F0502020204030204" pitchFamily="34" charset="0"/>
              </a:rPr>
              <a:t>microcontrolador</a:t>
            </a:r>
            <a:r>
              <a:rPr lang="es-EC" dirty="0">
                <a:latin typeface="Arial" panose="020B0604020202020204" pitchFamily="34" charset="0"/>
                <a:ea typeface="Calibri" panose="020F0502020204030204" pitchFamily="34" charset="0"/>
              </a:rPr>
              <a:t> es capaz de enviar las señales de control, adquirir, traducir, interpretar y enviar los comandos emitidos por el software o plataforma de interfaz con el usuario. Además de gobernar a los actuadores, se debe contar con un protocolo de comunicación serial para el enlace con el computador y el envío y recepción de información por parte del software</a:t>
            </a:r>
            <a:endParaRPr lang="es-EC" dirty="0"/>
          </a:p>
        </p:txBody>
      </p:sp>
      <p:pic>
        <p:nvPicPr>
          <p:cNvPr id="16" name="Imagen 15" descr="Resultado de imagen para arduino UNO"/>
          <p:cNvPicPr/>
          <p:nvPr/>
        </p:nvPicPr>
        <p:blipFill>
          <a:blip r:embed="rId4">
            <a:extLst>
              <a:ext uri="{28A0092B-C50C-407E-A947-70E740481C1C}">
                <a14:useLocalDpi xmlns:a14="http://schemas.microsoft.com/office/drawing/2010/main" val="0"/>
              </a:ext>
            </a:extLst>
          </a:blip>
          <a:srcRect/>
          <a:stretch>
            <a:fillRect/>
          </a:stretch>
        </p:blipFill>
        <p:spPr bwMode="auto">
          <a:xfrm>
            <a:off x="507655" y="1213383"/>
            <a:ext cx="5764356" cy="3633738"/>
          </a:xfrm>
          <a:prstGeom prst="rect">
            <a:avLst/>
          </a:prstGeom>
          <a:noFill/>
          <a:ln>
            <a:noFill/>
          </a:ln>
        </p:spPr>
      </p:pic>
    </p:spTree>
    <p:extLst>
      <p:ext uri="{BB962C8B-B14F-4D97-AF65-F5344CB8AC3E}">
        <p14:creationId xmlns:p14="http://schemas.microsoft.com/office/powerpoint/2010/main" val="2734818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smtClean="0">
                <a:solidFill>
                  <a:srgbClr val="E9821B"/>
                </a:solidFill>
                <a:latin typeface="Fira Sans" panose="020B0503050000020004" pitchFamily="34" charset="0"/>
                <a:cs typeface="Times New Roman" panose="02020603050405020304" pitchFamily="18" charset="0"/>
              </a:rPr>
              <a:t>Software Firmware GRBL</a:t>
            </a: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sp>
        <p:nvSpPr>
          <p:cNvPr id="3" name="Rectángulo 2"/>
          <p:cNvSpPr/>
          <p:nvPr/>
        </p:nvSpPr>
        <p:spPr>
          <a:xfrm>
            <a:off x="203635" y="5324670"/>
            <a:ext cx="8556635" cy="646331"/>
          </a:xfrm>
          <a:prstGeom prst="rect">
            <a:avLst/>
          </a:prstGeom>
        </p:spPr>
        <p:txBody>
          <a:bodyPr wrap="square">
            <a:spAutoFit/>
          </a:bodyPr>
          <a:lstStyle/>
          <a:p>
            <a:r>
              <a:rPr lang="es-EC" dirty="0">
                <a:latin typeface="Arial" panose="020B0604020202020204" pitchFamily="34" charset="0"/>
                <a:ea typeface="Calibri" panose="020F0502020204030204" pitchFamily="34" charset="0"/>
              </a:rPr>
              <a:t>Se consideró un firmware de código abierto diseñado para máquinas CNC basadas en Arduino, el mismo se grabó en el controlador (Arduino UNO)</a:t>
            </a:r>
            <a:endParaRPr lang="es-EC" dirty="0"/>
          </a:p>
        </p:txBody>
      </p:sp>
      <p:pic>
        <p:nvPicPr>
          <p:cNvPr id="26626" name="Picture 2" descr="How to Setup GRBL &amp; Control CNC Machine with Ardui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973" y="1057580"/>
            <a:ext cx="8272531" cy="419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602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32868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dirty="0" smtClean="0">
                <a:solidFill>
                  <a:schemeClr val="accent2"/>
                </a:solidFill>
                <a:latin typeface="Fira Sans" panose="020B0503050000020004" pitchFamily="34" charset="0"/>
                <a:cs typeface="Times New Roman" panose="02020603050405020304" pitchFamily="18" charset="0"/>
              </a:rPr>
              <a:t>Desarrollo</a:t>
            </a: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4992810" y="0"/>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Vectorización de Imágenes</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sp>
        <p:nvSpPr>
          <p:cNvPr id="2" name="Rectángulo 1"/>
          <p:cNvSpPr/>
          <p:nvPr/>
        </p:nvSpPr>
        <p:spPr>
          <a:xfrm>
            <a:off x="166790" y="901841"/>
            <a:ext cx="339067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Se utilizó el Software Inkscape </a:t>
            </a:r>
            <a:endParaRPr lang="es-EC" dirty="0"/>
          </a:p>
        </p:txBody>
      </p:sp>
      <p:pic>
        <p:nvPicPr>
          <p:cNvPr id="7" name="Imagen 6" descr="Inkscape | Punto Creativ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8232" y="702414"/>
            <a:ext cx="1107255" cy="1270272"/>
          </a:xfrm>
          <a:prstGeom prst="rect">
            <a:avLst/>
          </a:prstGeom>
          <a:noFill/>
          <a:ln>
            <a:noFill/>
          </a:ln>
        </p:spPr>
      </p:pic>
      <p:pic>
        <p:nvPicPr>
          <p:cNvPr id="8" name="Imagen 7"/>
          <p:cNvPicPr/>
          <p:nvPr/>
        </p:nvPicPr>
        <p:blipFill rotWithShape="1">
          <a:blip r:embed="rId5"/>
          <a:srcRect b="37903"/>
          <a:stretch/>
        </p:blipFill>
        <p:spPr bwMode="auto">
          <a:xfrm>
            <a:off x="509462" y="2488913"/>
            <a:ext cx="3048000" cy="2159635"/>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6"/>
          <a:srcRect l="22049" t="3452" r="47436" b="22506"/>
          <a:stretch/>
        </p:blipFill>
        <p:spPr bwMode="auto">
          <a:xfrm>
            <a:off x="6221891" y="2128869"/>
            <a:ext cx="2110740" cy="2879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2290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3286869" cy="707886"/>
          </a:xfrm>
          <a:prstGeom prst="rect">
            <a:avLst/>
          </a:prstGeom>
          <a:noFill/>
        </p:spPr>
        <p:txBody>
          <a:bodyPr wrap="square" rtlCol="0">
            <a:spAutoFit/>
          </a:bodyPr>
          <a:lstStyle/>
          <a:p>
            <a:pPr lvl="0">
              <a:defRPr/>
            </a:pPr>
            <a:r>
              <a:rPr lang="es-EC" sz="4000" b="1" dirty="0">
                <a:solidFill>
                  <a:schemeClr val="accent2"/>
                </a:solidFill>
                <a:latin typeface="Fira Sans" panose="020B0503050000020004" pitchFamily="34" charset="0"/>
                <a:cs typeface="Times New Roman" panose="02020603050405020304" pitchFamily="18" charset="0"/>
              </a:rPr>
              <a:t>Desarrollo</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4223234" y="27939"/>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Vectorización de Imágenes</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sp>
        <p:nvSpPr>
          <p:cNvPr id="2" name="Rectángulo 1"/>
          <p:cNvSpPr/>
          <p:nvPr/>
        </p:nvSpPr>
        <p:spPr>
          <a:xfrm>
            <a:off x="166790" y="901841"/>
            <a:ext cx="339067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Se utilizó el Software Inkscape </a:t>
            </a:r>
            <a:endParaRPr lang="es-EC" dirty="0"/>
          </a:p>
        </p:txBody>
      </p:sp>
      <p:pic>
        <p:nvPicPr>
          <p:cNvPr id="7" name="Imagen 6" descr="Inkscape | Punto Creativ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790" y="1337550"/>
            <a:ext cx="915035" cy="1148073"/>
          </a:xfrm>
          <a:prstGeom prst="rect">
            <a:avLst/>
          </a:prstGeom>
          <a:noFill/>
          <a:ln>
            <a:noFill/>
          </a:ln>
        </p:spPr>
      </p:pic>
      <p:pic>
        <p:nvPicPr>
          <p:cNvPr id="10" name="Imagen 9"/>
          <p:cNvPicPr/>
          <p:nvPr/>
        </p:nvPicPr>
        <p:blipFill rotWithShape="1">
          <a:blip r:embed="rId5"/>
          <a:srcRect l="15522" t="627" r="61195" b="82117"/>
          <a:stretch/>
        </p:blipFill>
        <p:spPr bwMode="auto">
          <a:xfrm>
            <a:off x="166789" y="2902892"/>
            <a:ext cx="2821109" cy="1488803"/>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6"/>
          <a:srcRect l="26811" t="2197" r="33149" b="44153"/>
          <a:stretch/>
        </p:blipFill>
        <p:spPr bwMode="auto">
          <a:xfrm>
            <a:off x="3158217" y="2319239"/>
            <a:ext cx="3931920" cy="2962275"/>
          </a:xfrm>
          <a:prstGeom prst="rect">
            <a:avLst/>
          </a:prstGeom>
          <a:ln>
            <a:noFill/>
          </a:ln>
          <a:extLst>
            <a:ext uri="{53640926-AAD7-44D8-BBD7-CCE9431645EC}">
              <a14:shadowObscured xmlns:a14="http://schemas.microsoft.com/office/drawing/2010/main"/>
            </a:ext>
          </a:extLst>
        </p:spPr>
      </p:pic>
      <p:pic>
        <p:nvPicPr>
          <p:cNvPr id="12" name="Imagen 11"/>
          <p:cNvPicPr/>
          <p:nvPr/>
        </p:nvPicPr>
        <p:blipFill>
          <a:blip r:embed="rId7"/>
          <a:stretch>
            <a:fillRect/>
          </a:stretch>
        </p:blipFill>
        <p:spPr>
          <a:xfrm>
            <a:off x="7561211" y="1075201"/>
            <a:ext cx="3244163" cy="4424078"/>
          </a:xfrm>
          <a:prstGeom prst="rect">
            <a:avLst/>
          </a:prstGeom>
        </p:spPr>
      </p:pic>
    </p:spTree>
    <p:extLst>
      <p:ext uri="{BB962C8B-B14F-4D97-AF65-F5344CB8AC3E}">
        <p14:creationId xmlns:p14="http://schemas.microsoft.com/office/powerpoint/2010/main" val="2382539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3">
            <a:extLst>
              <a:ext uri="{FF2B5EF4-FFF2-40B4-BE49-F238E27FC236}">
                <a16:creationId xmlns:a16="http://schemas.microsoft.com/office/drawing/2014/main" xmlns="" id="{D1A69A8B-43C8-4758-A40B-C26F85D60DE3}"/>
              </a:ext>
            </a:extLst>
          </p:cNvPr>
          <p:cNvSpPr txBox="1"/>
          <p:nvPr/>
        </p:nvSpPr>
        <p:spPr>
          <a:xfrm>
            <a:off x="114343" y="19663"/>
            <a:ext cx="99412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400" b="1" dirty="0" smtClean="0">
                <a:solidFill>
                  <a:schemeClr val="accent2"/>
                </a:solidFill>
                <a:latin typeface="Fira Sans" panose="020B0503050000020004" pitchFamily="34" charset="0"/>
                <a:cs typeface="Times New Roman" panose="02020603050405020304" pitchFamily="18" charset="0"/>
              </a:rPr>
              <a:t>CONTENIDO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pic>
        <p:nvPicPr>
          <p:cNvPr id="187" name="Imagen 186">
            <a:extLst>
              <a:ext uri="{FF2B5EF4-FFF2-40B4-BE49-F238E27FC236}">
                <a16:creationId xmlns:a16="http://schemas.microsoft.com/office/drawing/2014/main" xmlns="" id="{4E7AF23B-CF30-464F-BF02-54A99297FB18}"/>
              </a:ext>
            </a:extLst>
          </p:cNvPr>
          <p:cNvPicPr>
            <a:picLocks noChangeAspect="1"/>
          </p:cNvPicPr>
          <p:nvPr/>
        </p:nvPicPr>
        <p:blipFill>
          <a:blip r:embed="rId2"/>
          <a:stretch>
            <a:fillRect/>
          </a:stretch>
        </p:blipFill>
        <p:spPr>
          <a:xfrm>
            <a:off x="11112000" y="0"/>
            <a:ext cx="1080000" cy="1086507"/>
          </a:xfrm>
          <a:prstGeom prst="rect">
            <a:avLst/>
          </a:prstGeom>
        </p:spPr>
      </p:pic>
      <p:graphicFrame>
        <p:nvGraphicFramePr>
          <p:cNvPr id="17" name="Diagrama 16"/>
          <p:cNvGraphicFramePr/>
          <p:nvPr>
            <p:extLst>
              <p:ext uri="{D42A27DB-BD31-4B8C-83A1-F6EECF244321}">
                <p14:modId xmlns:p14="http://schemas.microsoft.com/office/powerpoint/2010/main" val="748594750"/>
              </p:ext>
            </p:extLst>
          </p:nvPr>
        </p:nvGraphicFramePr>
        <p:xfrm>
          <a:off x="331988" y="789104"/>
          <a:ext cx="454910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9" name="Diagrama 128"/>
          <p:cNvGraphicFramePr/>
          <p:nvPr>
            <p:extLst>
              <p:ext uri="{D42A27DB-BD31-4B8C-83A1-F6EECF244321}">
                <p14:modId xmlns:p14="http://schemas.microsoft.com/office/powerpoint/2010/main" val="2087249008"/>
              </p:ext>
            </p:extLst>
          </p:nvPr>
        </p:nvGraphicFramePr>
        <p:xfrm>
          <a:off x="5506512" y="789104"/>
          <a:ext cx="5852654"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66110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3286869" cy="707886"/>
          </a:xfrm>
          <a:prstGeom prst="rect">
            <a:avLst/>
          </a:prstGeom>
          <a:noFill/>
        </p:spPr>
        <p:txBody>
          <a:bodyPr wrap="square" rtlCol="0">
            <a:spAutoFit/>
          </a:bodyPr>
          <a:lstStyle/>
          <a:p>
            <a:pPr lvl="0">
              <a:defRPr/>
            </a:pPr>
            <a:r>
              <a:rPr lang="es-EC" sz="4000" b="1" dirty="0">
                <a:solidFill>
                  <a:schemeClr val="accent2"/>
                </a:solidFill>
                <a:latin typeface="Fira Sans" panose="020B0503050000020004" pitchFamily="34" charset="0"/>
                <a:cs typeface="Times New Roman" panose="02020603050405020304" pitchFamily="18" charset="0"/>
              </a:rPr>
              <a:t>Desarrollo</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5227097" y="43452"/>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Entorno de Manejo</a:t>
            </a:r>
          </a:p>
        </p:txBody>
      </p:sp>
      <p:pic>
        <p:nvPicPr>
          <p:cNvPr id="5" name="Imagen 4" descr="LaserGRBL 2.8 Download (Free) - LaserGRBL.exe"/>
          <p:cNvPicPr/>
          <p:nvPr/>
        </p:nvPicPr>
        <p:blipFill>
          <a:blip r:embed="rId4">
            <a:extLst>
              <a:ext uri="{28A0092B-C50C-407E-A947-70E740481C1C}">
                <a14:useLocalDpi xmlns:a14="http://schemas.microsoft.com/office/drawing/2010/main" val="0"/>
              </a:ext>
            </a:extLst>
          </a:blip>
          <a:srcRect/>
          <a:stretch>
            <a:fillRect/>
          </a:stretch>
        </p:blipFill>
        <p:spPr bwMode="auto">
          <a:xfrm>
            <a:off x="460419" y="748704"/>
            <a:ext cx="1638837" cy="1807335"/>
          </a:xfrm>
          <a:prstGeom prst="rect">
            <a:avLst/>
          </a:prstGeom>
          <a:noFill/>
          <a:ln>
            <a:noFill/>
          </a:ln>
        </p:spPr>
      </p:pic>
      <p:pic>
        <p:nvPicPr>
          <p:cNvPr id="6" name="Imagen 5"/>
          <p:cNvPicPr/>
          <p:nvPr/>
        </p:nvPicPr>
        <p:blipFill rotWithShape="1">
          <a:blip r:embed="rId5"/>
          <a:srcRect b="4907"/>
          <a:stretch/>
        </p:blipFill>
        <p:spPr>
          <a:xfrm>
            <a:off x="2453640" y="748705"/>
            <a:ext cx="8493401" cy="4814968"/>
          </a:xfrm>
          <a:prstGeom prst="rect">
            <a:avLst/>
          </a:prstGeom>
        </p:spPr>
      </p:pic>
    </p:spTree>
    <p:extLst>
      <p:ext uri="{BB962C8B-B14F-4D97-AF65-F5344CB8AC3E}">
        <p14:creationId xmlns:p14="http://schemas.microsoft.com/office/powerpoint/2010/main" val="1770366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Implementación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4840731" y="40818"/>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Estructura Mecánica</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5" name="Imagen 4"/>
          <p:cNvPicPr/>
          <p:nvPr/>
        </p:nvPicPr>
        <p:blipFill rotWithShape="1">
          <a:blip r:embed="rId4"/>
          <a:srcRect l="22273" t="26835" r="59808" b="34406"/>
          <a:stretch/>
        </p:blipFill>
        <p:spPr bwMode="auto">
          <a:xfrm>
            <a:off x="233802" y="1279690"/>
            <a:ext cx="2287203" cy="2893065"/>
          </a:xfrm>
          <a:prstGeom prst="rect">
            <a:avLst/>
          </a:prstGeom>
          <a:ln>
            <a:noFill/>
          </a:ln>
          <a:extLst>
            <a:ext uri="{53640926-AAD7-44D8-BBD7-CCE9431645EC}">
              <a14:shadowObscured xmlns:a14="http://schemas.microsoft.com/office/drawing/2010/main"/>
            </a:ext>
          </a:extLst>
        </p:spPr>
      </p:pic>
      <p:pic>
        <p:nvPicPr>
          <p:cNvPr id="6" name="Imagen 5" descr="https://www.impresoras3decuador.com/wp-content/uploads/2020/03/serie-40-t-.jpg"/>
          <p:cNvPicPr/>
          <p:nvPr/>
        </p:nvPicPr>
        <p:blipFill rotWithShape="1">
          <a:blip r:embed="rId5" cstate="print">
            <a:extLst>
              <a:ext uri="{28A0092B-C50C-407E-A947-70E740481C1C}">
                <a14:useLocalDpi xmlns:a14="http://schemas.microsoft.com/office/drawing/2010/main" val="0"/>
              </a:ext>
            </a:extLst>
          </a:blip>
          <a:srcRect l="16386" b="7879"/>
          <a:stretch/>
        </p:blipFill>
        <p:spPr bwMode="auto">
          <a:xfrm>
            <a:off x="2691684" y="1765664"/>
            <a:ext cx="2266682" cy="2007846"/>
          </a:xfrm>
          <a:prstGeom prst="rect">
            <a:avLst/>
          </a:prstGeom>
          <a:noFill/>
          <a:ln>
            <a:noFill/>
          </a:ln>
          <a:extLst>
            <a:ext uri="{53640926-AAD7-44D8-BBD7-CCE9431645EC}">
              <a14:shadowObscured xmlns:a14="http://schemas.microsoft.com/office/drawing/2010/main"/>
            </a:ext>
          </a:extLst>
        </p:spPr>
      </p:pic>
      <p:pic>
        <p:nvPicPr>
          <p:cNvPr id="7" name="Imagen 6" descr="C:\Users\PC_\Downloads\WhatsApp Image 2021-04-27 at 13.55.28.jpeg"/>
          <p:cNvPicPr/>
          <p:nvPr/>
        </p:nvPicPr>
        <p:blipFill rotWithShape="1">
          <a:blip r:embed="rId6" cstate="print">
            <a:extLst>
              <a:ext uri="{28A0092B-C50C-407E-A947-70E740481C1C}">
                <a14:useLocalDpi xmlns:a14="http://schemas.microsoft.com/office/drawing/2010/main" val="0"/>
              </a:ext>
            </a:extLst>
          </a:blip>
          <a:srcRect t="14557" b="15288"/>
          <a:stretch/>
        </p:blipFill>
        <p:spPr bwMode="auto">
          <a:xfrm>
            <a:off x="5129045" y="1279690"/>
            <a:ext cx="2445233" cy="3569612"/>
          </a:xfrm>
          <a:prstGeom prst="rect">
            <a:avLst/>
          </a:prstGeom>
          <a:noFill/>
          <a:ln>
            <a:noFill/>
          </a:ln>
          <a:extLst>
            <a:ext uri="{53640926-AAD7-44D8-BBD7-CCE9431645EC}">
              <a14:shadowObscured xmlns:a14="http://schemas.microsoft.com/office/drawing/2010/main"/>
            </a:ext>
          </a:extLst>
        </p:spPr>
      </p:pic>
      <p:pic>
        <p:nvPicPr>
          <p:cNvPr id="9" name="Imagen 8" descr="C:\Users\PC_\Downloads\WhatsApp Image 2021-04-27 at 13.55.29.jpeg"/>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729" t="46010" r="1" b="31127"/>
          <a:stretch/>
        </p:blipFill>
        <p:spPr bwMode="auto">
          <a:xfrm>
            <a:off x="7744957" y="2121520"/>
            <a:ext cx="3974818" cy="23088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13979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Implementación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4840731" y="40818"/>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Láser</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5" name="Imagen 4" descr="5500mW láser grabador / cortador / Paso 9: Enfoque de láser - askix.com"/>
          <p:cNvPicPr/>
          <p:nvPr/>
        </p:nvPicPr>
        <p:blipFill rotWithShape="1">
          <a:blip r:embed="rId4">
            <a:extLst>
              <a:ext uri="{28A0092B-C50C-407E-A947-70E740481C1C}">
                <a14:useLocalDpi xmlns:a14="http://schemas.microsoft.com/office/drawing/2010/main" val="0"/>
              </a:ext>
            </a:extLst>
          </a:blip>
          <a:srcRect l="36765" t="38856" r="46837" b="13985"/>
          <a:stretch/>
        </p:blipFill>
        <p:spPr bwMode="auto">
          <a:xfrm>
            <a:off x="5842253" y="958340"/>
            <a:ext cx="2969184" cy="4618212"/>
          </a:xfrm>
          <a:prstGeom prst="rect">
            <a:avLst/>
          </a:prstGeom>
          <a:noFill/>
          <a:ln>
            <a:noFill/>
          </a:ln>
          <a:extLst>
            <a:ext uri="{53640926-AAD7-44D8-BBD7-CCE9431645EC}">
              <a14:shadowObscured xmlns:a14="http://schemas.microsoft.com/office/drawing/2010/main"/>
            </a:ext>
          </a:extLst>
        </p:spPr>
      </p:pic>
      <p:pic>
        <p:nvPicPr>
          <p:cNvPr id="6" name="Imagen 5" descr="C:\Users\PC_\Downloads\WhatsApp Image 2023-02-04 at 11.57.39 AM (1).jpeg"/>
          <p:cNvPicPr/>
          <p:nvPr/>
        </p:nvPicPr>
        <p:blipFill rotWithShape="1">
          <a:blip r:embed="rId5" cstate="print">
            <a:extLst>
              <a:ext uri="{28A0092B-C50C-407E-A947-70E740481C1C}">
                <a14:useLocalDpi xmlns:a14="http://schemas.microsoft.com/office/drawing/2010/main" val="0"/>
              </a:ext>
            </a:extLst>
          </a:blip>
          <a:srcRect l="24697" t="26150" r="20793" b="7740"/>
          <a:stretch/>
        </p:blipFill>
        <p:spPr bwMode="auto">
          <a:xfrm>
            <a:off x="423277" y="958340"/>
            <a:ext cx="3118413" cy="4618212"/>
          </a:xfrm>
          <a:prstGeom prst="rect">
            <a:avLst/>
          </a:prstGeom>
          <a:noFill/>
          <a:ln>
            <a:noFill/>
          </a:ln>
          <a:extLst>
            <a:ext uri="{53640926-AAD7-44D8-BBD7-CCE9431645EC}">
              <a14:shadowObscured xmlns:a14="http://schemas.microsoft.com/office/drawing/2010/main"/>
            </a:ext>
          </a:extLst>
        </p:spPr>
      </p:pic>
      <p:sp>
        <p:nvSpPr>
          <p:cNvPr id="7" name="Rectángulo redondeado 6"/>
          <p:cNvSpPr/>
          <p:nvPr/>
        </p:nvSpPr>
        <p:spPr>
          <a:xfrm>
            <a:off x="748852" y="3049743"/>
            <a:ext cx="783733" cy="698008"/>
          </a:xfrm>
          <a:prstGeom prst="round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val="223438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Implementación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4840731" y="40818"/>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CNC - Shield</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5" name="Imagen 4"/>
          <p:cNvPicPr/>
          <p:nvPr/>
        </p:nvPicPr>
        <p:blipFill>
          <a:blip r:embed="rId4">
            <a:extLst>
              <a:ext uri="{28A0092B-C50C-407E-A947-70E740481C1C}">
                <a14:useLocalDpi xmlns:a14="http://schemas.microsoft.com/office/drawing/2010/main" val="0"/>
              </a:ext>
            </a:extLst>
          </a:blip>
          <a:srcRect/>
          <a:stretch>
            <a:fillRect/>
          </a:stretch>
        </p:blipFill>
        <p:spPr bwMode="auto">
          <a:xfrm>
            <a:off x="401043" y="876510"/>
            <a:ext cx="3913380" cy="4545496"/>
          </a:xfrm>
          <a:prstGeom prst="rect">
            <a:avLst/>
          </a:prstGeom>
          <a:noFill/>
          <a:ln>
            <a:noFill/>
          </a:ln>
        </p:spPr>
      </p:pic>
      <p:pic>
        <p:nvPicPr>
          <p:cNvPr id="6" name="Imagen 5"/>
          <p:cNvPicPr/>
          <p:nvPr/>
        </p:nvPicPr>
        <p:blipFill>
          <a:blip r:embed="rId5">
            <a:extLst>
              <a:ext uri="{28A0092B-C50C-407E-A947-70E740481C1C}">
                <a14:useLocalDpi xmlns:a14="http://schemas.microsoft.com/office/drawing/2010/main" val="0"/>
              </a:ext>
            </a:extLst>
          </a:blip>
          <a:srcRect/>
          <a:stretch>
            <a:fillRect/>
          </a:stretch>
        </p:blipFill>
        <p:spPr bwMode="auto">
          <a:xfrm>
            <a:off x="5080049" y="1086507"/>
            <a:ext cx="1385145" cy="1267295"/>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85454905"/>
              </p:ext>
            </p:extLst>
          </p:nvPr>
        </p:nvGraphicFramePr>
        <p:xfrm>
          <a:off x="5383368" y="2949261"/>
          <a:ext cx="5954968" cy="2719812"/>
        </p:xfrm>
        <a:graphic>
          <a:graphicData uri="http://schemas.openxmlformats.org/drawingml/2006/table">
            <a:tbl>
              <a:tblPr firstRow="1" firstCol="1">
                <a:tableStyleId>{5940675A-B579-460E-94D1-54222C63F5DA}</a:tableStyleId>
              </a:tblPr>
              <a:tblGrid>
                <a:gridCol w="913022"/>
                <a:gridCol w="855829"/>
                <a:gridCol w="879257"/>
                <a:gridCol w="3306860"/>
              </a:tblGrid>
              <a:tr h="667778">
                <a:tc>
                  <a:txBody>
                    <a:bodyPr/>
                    <a:lstStyle/>
                    <a:p>
                      <a:pPr indent="457200" algn="ctr">
                        <a:lnSpc>
                          <a:spcPct val="200000"/>
                        </a:lnSpc>
                        <a:spcBef>
                          <a:spcPts val="600"/>
                        </a:spcBef>
                        <a:spcAft>
                          <a:spcPts val="0"/>
                        </a:spcAft>
                      </a:pPr>
                      <a:r>
                        <a:rPr lang="es-EC" sz="1100" dirty="0">
                          <a:effectLst/>
                        </a:rPr>
                        <a:t>M0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M1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M2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dirty="0">
                          <a:effectLst/>
                        </a:rPr>
                        <a:t>Característica</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12509">
                <a:tc>
                  <a:txBody>
                    <a:bodyPr/>
                    <a:lstStyle/>
                    <a:p>
                      <a:pPr indent="457200" algn="ctr">
                        <a:lnSpc>
                          <a:spcPct val="200000"/>
                        </a:lnSpc>
                        <a:spcBef>
                          <a:spcPts val="600"/>
                        </a:spcBef>
                        <a:spcAft>
                          <a:spcPts val="0"/>
                        </a:spcAft>
                      </a:pPr>
                      <a:r>
                        <a:rPr lang="es-EC" sz="1100">
                          <a:effectLst/>
                        </a:rPr>
                        <a:t>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dirty="0">
                          <a:effectLst/>
                        </a:rPr>
                        <a:t>L</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1 Paso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12509">
                <a:tc>
                  <a:txBody>
                    <a:bodyPr/>
                    <a:lstStyle/>
                    <a:p>
                      <a:pPr indent="457200" algn="ctr">
                        <a:lnSpc>
                          <a:spcPct val="200000"/>
                        </a:lnSpc>
                        <a:spcBef>
                          <a:spcPts val="600"/>
                        </a:spcBef>
                        <a:spcAft>
                          <a:spcPts val="0"/>
                        </a:spcAft>
                      </a:pPr>
                      <a:r>
                        <a:rPr lang="es-EC" sz="1100">
                          <a:effectLst/>
                        </a:rPr>
                        <a:t>H</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dirty="0">
                          <a:effectLst/>
                        </a:rPr>
                        <a:t>L</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dirty="0">
                          <a:effectLst/>
                        </a:rPr>
                        <a:t>1/2 Paso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23018">
                <a:tc>
                  <a:txBody>
                    <a:bodyPr/>
                    <a:lstStyle/>
                    <a:p>
                      <a:pPr indent="457200" algn="ctr">
                        <a:lnSpc>
                          <a:spcPct val="200000"/>
                        </a:lnSpc>
                        <a:spcBef>
                          <a:spcPts val="600"/>
                        </a:spcBef>
                        <a:spcAft>
                          <a:spcPts val="0"/>
                        </a:spcAft>
                      </a:pPr>
                      <a:r>
                        <a:rPr lang="es-EC" sz="1100">
                          <a:effectLst/>
                        </a:rPr>
                        <a:t>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H</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dirty="0">
                          <a:effectLst/>
                        </a:rPr>
                        <a:t>1/4 Paso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01999">
                <a:tc>
                  <a:txBody>
                    <a:bodyPr/>
                    <a:lstStyle/>
                    <a:p>
                      <a:pPr indent="457200" algn="ctr">
                        <a:lnSpc>
                          <a:spcPct val="200000"/>
                        </a:lnSpc>
                        <a:spcBef>
                          <a:spcPts val="600"/>
                        </a:spcBef>
                        <a:spcAft>
                          <a:spcPts val="0"/>
                        </a:spcAft>
                      </a:pPr>
                      <a:r>
                        <a:rPr lang="es-EC" sz="1100">
                          <a:effectLst/>
                        </a:rPr>
                        <a:t>H</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H</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dirty="0">
                          <a:effectLst/>
                        </a:rPr>
                        <a:t>1/8 Paso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01999">
                <a:tc>
                  <a:txBody>
                    <a:bodyPr/>
                    <a:lstStyle/>
                    <a:p>
                      <a:pPr indent="457200" algn="ctr">
                        <a:lnSpc>
                          <a:spcPct val="200000"/>
                        </a:lnSpc>
                        <a:spcBef>
                          <a:spcPts val="600"/>
                        </a:spcBef>
                        <a:spcAft>
                          <a:spcPts val="0"/>
                        </a:spcAft>
                      </a:pPr>
                      <a:r>
                        <a:rPr lang="es-EC" sz="1100">
                          <a:effectLst/>
                        </a:rPr>
                        <a:t>H</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dirty="0">
                          <a:effectLst/>
                        </a:rPr>
                        <a:t>H</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a:effectLst/>
                        </a:rPr>
                        <a:t>H</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100" dirty="0">
                          <a:effectLst/>
                        </a:rPr>
                        <a:t>1/16 Paso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8" name="Imagen 7"/>
          <p:cNvPicPr/>
          <p:nvPr/>
        </p:nvPicPr>
        <p:blipFill>
          <a:blip r:embed="rId6">
            <a:extLst>
              <a:ext uri="{28A0092B-C50C-407E-A947-70E740481C1C}">
                <a14:useLocalDpi xmlns:a14="http://schemas.microsoft.com/office/drawing/2010/main" val="0"/>
              </a:ext>
            </a:extLst>
          </a:blip>
          <a:srcRect/>
          <a:stretch>
            <a:fillRect/>
          </a:stretch>
        </p:blipFill>
        <p:spPr bwMode="auto">
          <a:xfrm>
            <a:off x="7387080" y="876510"/>
            <a:ext cx="1718284" cy="1905326"/>
          </a:xfrm>
          <a:prstGeom prst="rect">
            <a:avLst/>
          </a:prstGeom>
          <a:noFill/>
          <a:ln>
            <a:noFill/>
          </a:ln>
        </p:spPr>
      </p:pic>
    </p:spTree>
    <p:extLst>
      <p:ext uri="{BB962C8B-B14F-4D97-AF65-F5344CB8AC3E}">
        <p14:creationId xmlns:p14="http://schemas.microsoft.com/office/powerpoint/2010/main" val="4290228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Implementación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4840731" y="40818"/>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Drivers - Motores</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10" name="Imagen 9" descr="Resultado de imagen para driver a4988"/>
          <p:cNvPicPr/>
          <p:nvPr/>
        </p:nvPicPr>
        <p:blipFill>
          <a:blip r:embed="rId4">
            <a:extLst>
              <a:ext uri="{28A0092B-C50C-407E-A947-70E740481C1C}">
                <a14:useLocalDpi xmlns:a14="http://schemas.microsoft.com/office/drawing/2010/main" val="0"/>
              </a:ext>
            </a:extLst>
          </a:blip>
          <a:srcRect/>
          <a:stretch>
            <a:fillRect/>
          </a:stretch>
        </p:blipFill>
        <p:spPr bwMode="auto">
          <a:xfrm>
            <a:off x="166790" y="711895"/>
            <a:ext cx="4791576" cy="3666922"/>
          </a:xfrm>
          <a:prstGeom prst="rect">
            <a:avLst/>
          </a:prstGeom>
          <a:noFill/>
          <a:ln>
            <a:noFill/>
          </a:ln>
        </p:spPr>
      </p:pic>
      <p:pic>
        <p:nvPicPr>
          <p:cNvPr id="11" name="Imagen 10" descr="C:\Users\PC_\Downloads\WhatsApp Image 2021-03-03 at 10.06.54.jpeg"/>
          <p:cNvPicPr/>
          <p:nvPr/>
        </p:nvPicPr>
        <p:blipFill rotWithShape="1">
          <a:blip r:embed="rId5" cstate="print">
            <a:extLst>
              <a:ext uri="{28A0092B-C50C-407E-A947-70E740481C1C}">
                <a14:useLocalDpi xmlns:a14="http://schemas.microsoft.com/office/drawing/2010/main" val="0"/>
              </a:ext>
            </a:extLst>
          </a:blip>
          <a:srcRect l="10214" t="12904" r="13517" b="55659"/>
          <a:stretch/>
        </p:blipFill>
        <p:spPr bwMode="auto">
          <a:xfrm>
            <a:off x="3886326" y="2951006"/>
            <a:ext cx="1908810" cy="1619250"/>
          </a:xfrm>
          <a:prstGeom prst="rect">
            <a:avLst/>
          </a:prstGeom>
          <a:noFill/>
          <a:ln>
            <a:noFill/>
          </a:ln>
          <a:extLst>
            <a:ext uri="{53640926-AAD7-44D8-BBD7-CCE9431645EC}">
              <a14:shadowObscured xmlns:a14="http://schemas.microsoft.com/office/drawing/2010/main"/>
            </a:ext>
          </a:extLst>
        </p:spPr>
      </p:pic>
      <p:sp>
        <p:nvSpPr>
          <p:cNvPr id="3" name="Rectángulo 2"/>
          <p:cNvSpPr/>
          <p:nvPr/>
        </p:nvSpPr>
        <p:spPr>
          <a:xfrm>
            <a:off x="6976055" y="1175308"/>
            <a:ext cx="4936902" cy="3970318"/>
          </a:xfrm>
          <a:prstGeom prst="rect">
            <a:avLst/>
          </a:prstGeom>
        </p:spPr>
        <p:txBody>
          <a:bodyPr wrap="square">
            <a:spAutoFit/>
          </a:bodyPr>
          <a:lstStyle/>
          <a:p>
            <a:r>
              <a:rPr lang="es-EC" dirty="0">
                <a:latin typeface="Arial" panose="020B0604020202020204" pitchFamily="34" charset="0"/>
                <a:ea typeface="Calibri" panose="020F0502020204030204" pitchFamily="34" charset="0"/>
              </a:rPr>
              <a:t>Se realizó una regulación de intensidad debido a que los motores PAP trabajan con intensidades altas que podrían ocasionar daños en las bobinas, para este caso un motor NEMA17 de 1.2A y una resistencia de bobinado de 1.5 ohmios deberá soportar una tensión máxima de 1,8V para que circule la corriente nominal, pero como se mencionó anteriormente, la tensión de trabajo es de 12V</a:t>
            </a:r>
            <a:r>
              <a:rPr lang="es-EC" dirty="0" smtClean="0">
                <a:latin typeface="Arial" panose="020B0604020202020204" pitchFamily="34" charset="0"/>
                <a:ea typeface="Calibri" panose="020F0502020204030204" pitchFamily="34" charset="0"/>
              </a:rPr>
              <a:t>. </a:t>
            </a:r>
            <a:r>
              <a:rPr lang="es-EC" dirty="0"/>
              <a:t>Esta regulación permite limitar el tiempo de exposición de los bobinados a la intensidad elevada, es decir, los bobinados se expondrán a la corriente apenas un 15% del tiempo total, mientras el 85% se mantendrá desconectado</a:t>
            </a:r>
            <a:endParaRPr lang="es-EC" dirty="0"/>
          </a:p>
        </p:txBody>
      </p:sp>
      <p:sp>
        <p:nvSpPr>
          <p:cNvPr id="4" name="Rectángulo 3"/>
          <p:cNvSpPr/>
          <p:nvPr/>
        </p:nvSpPr>
        <p:spPr>
          <a:xfrm>
            <a:off x="-197363" y="4570256"/>
            <a:ext cx="5297284" cy="646331"/>
          </a:xfrm>
          <a:prstGeom prst="rect">
            <a:avLst/>
          </a:prstGeom>
        </p:spPr>
        <p:txBody>
          <a:bodyPr wrap="none">
            <a:spAutoFit/>
          </a:bodyPr>
          <a:lstStyle/>
          <a:p>
            <a:pPr indent="457200">
              <a:lnSpc>
                <a:spcPct val="200000"/>
              </a:lnSpc>
              <a:spcBef>
                <a:spcPts val="600"/>
              </a:spcBef>
              <a:spcAft>
                <a:spcPts val="800"/>
              </a:spcAft>
            </a:pPr>
            <a:r>
              <a:rPr lang="es-EC" dirty="0">
                <a:latin typeface="Arial" panose="020B0604020202020204" pitchFamily="34" charset="0"/>
                <a:ea typeface="Times New Roman" panose="02020603050405020304" pitchFamily="18" charset="0"/>
                <a:cs typeface="Arial" panose="020B0604020202020204" pitchFamily="34" charset="0"/>
              </a:rPr>
              <a:t>A4988 CONFIGURADO A 16 MICROPASOS.</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1959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Pruebas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3114962" y="30573"/>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Manufactura</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5" name="Imagen 4" descr="C:\Users\PC_\Dropbox\TESIS\LASER_IMAGENES\kuka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278" y="1920682"/>
            <a:ext cx="5049457" cy="2123284"/>
          </a:xfrm>
          <a:prstGeom prst="rect">
            <a:avLst/>
          </a:prstGeom>
          <a:noFill/>
          <a:ln>
            <a:noFill/>
          </a:ln>
        </p:spPr>
      </p:pic>
      <p:pic>
        <p:nvPicPr>
          <p:cNvPr id="6" name="Imagen 5" descr="C:\Users\PC_\Dropbox\TESIS\LASER_IMAGENES\TITULO_KUKA.png"/>
          <p:cNvPicPr/>
          <p:nvPr/>
        </p:nvPicPr>
        <p:blipFill rotWithShape="1">
          <a:blip r:embed="rId5" cstate="print">
            <a:extLst>
              <a:ext uri="{28A0092B-C50C-407E-A947-70E740481C1C}">
                <a14:useLocalDpi xmlns:a14="http://schemas.microsoft.com/office/drawing/2010/main" val="0"/>
              </a:ext>
            </a:extLst>
          </a:blip>
          <a:srcRect r="82864"/>
          <a:stretch/>
        </p:blipFill>
        <p:spPr bwMode="auto">
          <a:xfrm>
            <a:off x="7198619" y="1798004"/>
            <a:ext cx="1391590" cy="2227509"/>
          </a:xfrm>
          <a:prstGeom prst="rect">
            <a:avLst/>
          </a:prstGeom>
          <a:noFill/>
          <a:ln>
            <a:noFill/>
          </a:ln>
        </p:spPr>
      </p:pic>
      <p:sp>
        <p:nvSpPr>
          <p:cNvPr id="7" name="Rectángulo 6"/>
          <p:cNvSpPr/>
          <p:nvPr/>
        </p:nvSpPr>
        <p:spPr>
          <a:xfrm>
            <a:off x="1425375" y="1086507"/>
            <a:ext cx="3749744" cy="1379865"/>
          </a:xfrm>
          <a:prstGeom prst="rect">
            <a:avLst/>
          </a:prstGeom>
        </p:spPr>
        <p:txBody>
          <a:bodyPr wrap="none">
            <a:spAutoFit/>
          </a:bodyPr>
          <a:lstStyle/>
          <a:p>
            <a:pPr indent="457200">
              <a:lnSpc>
                <a:spcPct val="200000"/>
              </a:lnSpc>
              <a:spcBef>
                <a:spcPts val="600"/>
              </a:spcBef>
              <a:spcAft>
                <a:spcPts val="800"/>
              </a:spcAft>
            </a:pPr>
            <a:r>
              <a:rPr lang="es-EC" dirty="0" smtClean="0">
                <a:latin typeface="Arial" panose="020B0604020202020204" pitchFamily="34" charset="0"/>
                <a:ea typeface="Times New Roman" panose="02020603050405020304" pitchFamily="18" charset="0"/>
                <a:cs typeface="Arial" panose="020B0604020202020204" pitchFamily="34" charset="0"/>
              </a:rPr>
              <a:t>Diseño 1: Grabado en Madera</a:t>
            </a:r>
          </a:p>
          <a:p>
            <a:pPr indent="457200">
              <a:lnSpc>
                <a:spcPct val="200000"/>
              </a:lnSpc>
              <a:spcBef>
                <a:spcPts val="600"/>
              </a:spcBef>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6474832" y="1086507"/>
            <a:ext cx="3194144" cy="1379865"/>
          </a:xfrm>
          <a:prstGeom prst="rect">
            <a:avLst/>
          </a:prstGeom>
        </p:spPr>
        <p:txBody>
          <a:bodyPr wrap="none">
            <a:spAutoFit/>
          </a:bodyPr>
          <a:lstStyle/>
          <a:p>
            <a:pPr indent="457200">
              <a:lnSpc>
                <a:spcPct val="200000"/>
              </a:lnSpc>
              <a:spcBef>
                <a:spcPts val="600"/>
              </a:spcBef>
              <a:spcAft>
                <a:spcPts val="800"/>
              </a:spcAft>
            </a:pPr>
            <a:r>
              <a:rPr lang="es-EC" dirty="0" smtClean="0">
                <a:latin typeface="Arial" panose="020B0604020202020204" pitchFamily="34" charset="0"/>
                <a:ea typeface="Times New Roman" panose="02020603050405020304" pitchFamily="18" charset="0"/>
                <a:cs typeface="Arial" panose="020B0604020202020204" pitchFamily="34" charset="0"/>
              </a:rPr>
              <a:t>Diseño 2: Corte en Vinilo</a:t>
            </a:r>
          </a:p>
          <a:p>
            <a:pPr indent="457200">
              <a:lnSpc>
                <a:spcPct val="200000"/>
              </a:lnSpc>
              <a:spcBef>
                <a:spcPts val="600"/>
              </a:spcBef>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9233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Resultados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3926331" y="25054"/>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Corte en Vinilo</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sp>
        <p:nvSpPr>
          <p:cNvPr id="7" name="Rectángulo 6"/>
          <p:cNvSpPr/>
          <p:nvPr/>
        </p:nvSpPr>
        <p:spPr>
          <a:xfrm>
            <a:off x="1442314" y="506789"/>
            <a:ext cx="2710999" cy="1379865"/>
          </a:xfrm>
          <a:prstGeom prst="rect">
            <a:avLst/>
          </a:prstGeom>
        </p:spPr>
        <p:txBody>
          <a:bodyPr wrap="none">
            <a:spAutoFit/>
          </a:bodyPr>
          <a:lstStyle/>
          <a:p>
            <a:pPr indent="457200">
              <a:lnSpc>
                <a:spcPct val="200000"/>
              </a:lnSpc>
              <a:spcBef>
                <a:spcPts val="600"/>
              </a:spcBef>
              <a:spcAft>
                <a:spcPts val="800"/>
              </a:spcAft>
            </a:pPr>
            <a:r>
              <a:rPr lang="es-EC" dirty="0" smtClean="0">
                <a:latin typeface="Arial" panose="020B0604020202020204" pitchFamily="34" charset="0"/>
                <a:ea typeface="Times New Roman" panose="02020603050405020304" pitchFamily="18" charset="0"/>
                <a:cs typeface="Arial" panose="020B0604020202020204" pitchFamily="34" charset="0"/>
              </a:rPr>
              <a:t>Estación Cartesiana</a:t>
            </a:r>
          </a:p>
          <a:p>
            <a:pPr indent="457200">
              <a:lnSpc>
                <a:spcPct val="200000"/>
              </a:lnSpc>
              <a:spcBef>
                <a:spcPts val="600"/>
              </a:spcBef>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6706762" y="506789"/>
            <a:ext cx="1851789" cy="1379865"/>
          </a:xfrm>
          <a:prstGeom prst="rect">
            <a:avLst/>
          </a:prstGeom>
        </p:spPr>
        <p:txBody>
          <a:bodyPr wrap="none">
            <a:spAutoFit/>
          </a:bodyPr>
          <a:lstStyle/>
          <a:p>
            <a:pPr indent="457200">
              <a:lnSpc>
                <a:spcPct val="200000"/>
              </a:lnSpc>
              <a:spcBef>
                <a:spcPts val="600"/>
              </a:spcBef>
              <a:spcAft>
                <a:spcPts val="800"/>
              </a:spcAft>
            </a:pPr>
            <a:r>
              <a:rPr lang="es-EC" dirty="0" smtClean="0">
                <a:latin typeface="Arial" panose="020B0604020202020204" pitchFamily="34" charset="0"/>
                <a:ea typeface="Times New Roman" panose="02020603050405020304" pitchFamily="18" charset="0"/>
                <a:cs typeface="Arial" panose="020B0604020202020204" pitchFamily="34" charset="0"/>
              </a:rPr>
              <a:t>Robot Kuka</a:t>
            </a:r>
          </a:p>
          <a:p>
            <a:pPr indent="457200">
              <a:lnSpc>
                <a:spcPct val="200000"/>
              </a:lnSpc>
              <a:spcBef>
                <a:spcPts val="600"/>
              </a:spcBef>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Imagen 8" descr="C:\Users\PC_\Downloads\WhatsApp Image 2021-07-22 at 12.47.58 (1).jpeg"/>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520" t="23577" r="84314" b="39271"/>
          <a:stretch/>
        </p:blipFill>
        <p:spPr bwMode="auto">
          <a:xfrm>
            <a:off x="1856813" y="1086507"/>
            <a:ext cx="1881999" cy="1809728"/>
          </a:xfrm>
          <a:prstGeom prst="rect">
            <a:avLst/>
          </a:prstGeom>
          <a:noFill/>
          <a:ln>
            <a:noFill/>
          </a:ln>
          <a:extLst>
            <a:ext uri="{53640926-AAD7-44D8-BBD7-CCE9431645EC}">
              <a14:shadowObscured xmlns:a14="http://schemas.microsoft.com/office/drawing/2010/main"/>
            </a:ext>
          </a:extLst>
        </p:spPr>
      </p:pic>
      <p:pic>
        <p:nvPicPr>
          <p:cNvPr id="10" name="Imagen 9" descr="C:\Users\PC_\Downloads\WhatsApp Image 2021-07-22 at 12.47.58.jpeg"/>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34371" t="13932" r="28480" b="7835"/>
          <a:stretch/>
        </p:blipFill>
        <p:spPr bwMode="auto">
          <a:xfrm>
            <a:off x="6985926" y="1094180"/>
            <a:ext cx="1638859" cy="1584948"/>
          </a:xfrm>
          <a:prstGeom prst="rect">
            <a:avLst/>
          </a:prstGeom>
          <a:noFill/>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2536700669"/>
              </p:ext>
            </p:extLst>
          </p:nvPr>
        </p:nvGraphicFramePr>
        <p:xfrm>
          <a:off x="347730" y="3310858"/>
          <a:ext cx="11304270" cy="1913637"/>
        </p:xfrm>
        <a:graphic>
          <a:graphicData uri="http://schemas.openxmlformats.org/drawingml/2006/table">
            <a:tbl>
              <a:tblPr firstRow="1" firstCol="1" bandRow="1">
                <a:tableStyleId>{5940675A-B579-460E-94D1-54222C63F5DA}</a:tableStyleId>
              </a:tblPr>
              <a:tblGrid>
                <a:gridCol w="1390936"/>
                <a:gridCol w="1386025"/>
                <a:gridCol w="1393391"/>
                <a:gridCol w="2262573"/>
                <a:gridCol w="1740819"/>
                <a:gridCol w="1565263"/>
                <a:gridCol w="1565263"/>
              </a:tblGrid>
              <a:tr h="1003955">
                <a:tc>
                  <a:txBody>
                    <a:bodyPr/>
                    <a:lstStyle/>
                    <a:p>
                      <a:pPr indent="457200" algn="ctr">
                        <a:lnSpc>
                          <a:spcPct val="200000"/>
                        </a:lnSpc>
                        <a:spcBef>
                          <a:spcPts val="600"/>
                        </a:spcBef>
                        <a:spcAft>
                          <a:spcPts val="0"/>
                        </a:spcAft>
                      </a:pPr>
                      <a:r>
                        <a:rPr lang="es-EC" sz="1200" dirty="0">
                          <a:effectLst/>
                        </a:rPr>
                        <a:t>Estación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Tipo de material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Acción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Tiempo de ejecución [min]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Número de pasadas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smtClean="0">
                          <a:effectLst/>
                        </a:rPr>
                        <a:t>Velocidad</a:t>
                      </a:r>
                      <a:endParaRPr lang="es-EC" sz="1200" dirty="0">
                        <a:effectLst/>
                      </a:endParaRPr>
                    </a:p>
                  </a:txBody>
                  <a:tcPr marL="68580" marR="68580" marT="0" marB="0" anchor="ctr"/>
                </a:tc>
                <a:tc>
                  <a:txBody>
                    <a:bodyPr/>
                    <a:lstStyle/>
                    <a:p>
                      <a:pPr indent="457200" algn="ctr">
                        <a:lnSpc>
                          <a:spcPct val="200000"/>
                        </a:lnSpc>
                        <a:spcBef>
                          <a:spcPts val="600"/>
                        </a:spcBef>
                        <a:spcAft>
                          <a:spcPts val="0"/>
                        </a:spcAft>
                      </a:pPr>
                      <a:r>
                        <a:rPr lang="es-EC" sz="1200">
                          <a:effectLst/>
                        </a:rPr>
                        <a:t>Potencia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54841">
                <a:tc>
                  <a:txBody>
                    <a:bodyPr/>
                    <a:lstStyle/>
                    <a:p>
                      <a:pPr indent="457200" algn="ctr">
                        <a:lnSpc>
                          <a:spcPct val="200000"/>
                        </a:lnSpc>
                        <a:spcBef>
                          <a:spcPts val="600"/>
                        </a:spcBef>
                        <a:spcAft>
                          <a:spcPts val="0"/>
                        </a:spcAft>
                      </a:pPr>
                      <a:r>
                        <a:rPr lang="es-EC" sz="1200">
                          <a:effectLst/>
                        </a:rPr>
                        <a:t>CNC</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Vinilo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CORTE</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defTabSz="914400" rtl="0" eaLnBrk="1" fontAlgn="auto" latinLnBrk="0" hangingPunct="1">
                        <a:lnSpc>
                          <a:spcPct val="200000"/>
                        </a:lnSpc>
                        <a:spcBef>
                          <a:spcPts val="600"/>
                        </a:spcBef>
                        <a:spcAft>
                          <a:spcPts val="0"/>
                        </a:spcAft>
                        <a:buClrTx/>
                        <a:buSzTx/>
                        <a:buFontTx/>
                        <a:buNone/>
                        <a:tabLst/>
                        <a:defRPr/>
                      </a:pPr>
                      <a:r>
                        <a:rPr lang="es-EC" sz="1200" dirty="0" smtClean="0">
                          <a:effectLst/>
                        </a:rPr>
                        <a:t>100 </a:t>
                      </a:r>
                      <a:r>
                        <a:rPr lang="es-EC" sz="1200" dirty="0" smtClean="0">
                          <a:effectLst/>
                        </a:rPr>
                        <a:t>mm/min</a:t>
                      </a:r>
                      <a:endParaRPr lang="es-EC" sz="1200" dirty="0" smtClean="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15 W</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54841">
                <a:tc>
                  <a:txBody>
                    <a:bodyPr/>
                    <a:lstStyle/>
                    <a:p>
                      <a:pPr indent="457200" algn="ctr">
                        <a:lnSpc>
                          <a:spcPct val="200000"/>
                        </a:lnSpc>
                        <a:spcBef>
                          <a:spcPts val="600"/>
                        </a:spcBef>
                        <a:spcAft>
                          <a:spcPts val="0"/>
                        </a:spcAft>
                      </a:pPr>
                      <a:r>
                        <a:rPr lang="es-EC" sz="1200">
                          <a:effectLst/>
                        </a:rPr>
                        <a:t>KUKA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smtClean="0">
                          <a:effectLst/>
                        </a:rPr>
                        <a:t>Vinilo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CORTE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6</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1</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defTabSz="914400" rtl="0" eaLnBrk="1" fontAlgn="auto" latinLnBrk="0" hangingPunct="1">
                        <a:lnSpc>
                          <a:spcPct val="200000"/>
                        </a:lnSpc>
                        <a:spcBef>
                          <a:spcPts val="600"/>
                        </a:spcBef>
                        <a:spcAft>
                          <a:spcPts val="0"/>
                        </a:spcAft>
                        <a:buClrTx/>
                        <a:buSzTx/>
                        <a:buFontTx/>
                        <a:buNone/>
                        <a:tabLst/>
                        <a:defRPr/>
                      </a:pPr>
                      <a:r>
                        <a:rPr lang="es-EC" sz="1200" dirty="0" smtClean="0">
                          <a:effectLst/>
                        </a:rPr>
                        <a:t>2m/</a:t>
                      </a:r>
                      <a:r>
                        <a:rPr lang="es-EC" sz="1200" dirty="0" err="1" smtClean="0">
                          <a:effectLst/>
                        </a:rPr>
                        <a:t>sg</a:t>
                      </a:r>
                      <a:endParaRPr lang="es-EC" sz="1200" dirty="0" smtClean="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15 W</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410796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Resultados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3926331" y="25054"/>
            <a:ext cx="6119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Grabado en Madera</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sp>
        <p:nvSpPr>
          <p:cNvPr id="7" name="Rectángulo 6"/>
          <p:cNvSpPr/>
          <p:nvPr/>
        </p:nvSpPr>
        <p:spPr>
          <a:xfrm>
            <a:off x="1322344" y="503202"/>
            <a:ext cx="2710999" cy="1379865"/>
          </a:xfrm>
          <a:prstGeom prst="rect">
            <a:avLst/>
          </a:prstGeom>
        </p:spPr>
        <p:txBody>
          <a:bodyPr wrap="none">
            <a:spAutoFit/>
          </a:bodyPr>
          <a:lstStyle/>
          <a:p>
            <a:pPr indent="457200">
              <a:lnSpc>
                <a:spcPct val="200000"/>
              </a:lnSpc>
              <a:spcBef>
                <a:spcPts val="600"/>
              </a:spcBef>
              <a:spcAft>
                <a:spcPts val="800"/>
              </a:spcAft>
            </a:pPr>
            <a:r>
              <a:rPr lang="es-EC" dirty="0" smtClean="0">
                <a:latin typeface="Arial" panose="020B0604020202020204" pitchFamily="34" charset="0"/>
                <a:ea typeface="Times New Roman" panose="02020603050405020304" pitchFamily="18" charset="0"/>
                <a:cs typeface="Arial" panose="020B0604020202020204" pitchFamily="34" charset="0"/>
              </a:rPr>
              <a:t>Estación Cartesiana</a:t>
            </a:r>
          </a:p>
          <a:p>
            <a:pPr indent="457200">
              <a:lnSpc>
                <a:spcPct val="200000"/>
              </a:lnSpc>
              <a:spcBef>
                <a:spcPts val="600"/>
              </a:spcBef>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7379888" y="543253"/>
            <a:ext cx="1851789" cy="1379865"/>
          </a:xfrm>
          <a:prstGeom prst="rect">
            <a:avLst/>
          </a:prstGeom>
        </p:spPr>
        <p:txBody>
          <a:bodyPr wrap="none">
            <a:spAutoFit/>
          </a:bodyPr>
          <a:lstStyle/>
          <a:p>
            <a:pPr indent="457200">
              <a:lnSpc>
                <a:spcPct val="200000"/>
              </a:lnSpc>
              <a:spcBef>
                <a:spcPts val="600"/>
              </a:spcBef>
              <a:spcAft>
                <a:spcPts val="800"/>
              </a:spcAft>
            </a:pPr>
            <a:r>
              <a:rPr lang="es-EC" dirty="0" smtClean="0">
                <a:latin typeface="Arial" panose="020B0604020202020204" pitchFamily="34" charset="0"/>
                <a:ea typeface="Times New Roman" panose="02020603050405020304" pitchFamily="18" charset="0"/>
                <a:cs typeface="Arial" panose="020B0604020202020204" pitchFamily="34" charset="0"/>
              </a:rPr>
              <a:t>Robot Kuka</a:t>
            </a:r>
          </a:p>
          <a:p>
            <a:pPr indent="457200">
              <a:lnSpc>
                <a:spcPct val="200000"/>
              </a:lnSpc>
              <a:spcBef>
                <a:spcPts val="600"/>
              </a:spcBef>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Imagen 8" descr="C:\Users\PC_\Downloads\WhatsApp Image 2021-08-26 at 08.02.17.jpeg"/>
          <p:cNvPicPr/>
          <p:nvPr/>
        </p:nvPicPr>
        <p:blipFill rotWithShape="1">
          <a:blip r:embed="rId4" cstate="print">
            <a:extLst>
              <a:ext uri="{28A0092B-C50C-407E-A947-70E740481C1C}">
                <a14:useLocalDpi xmlns:a14="http://schemas.microsoft.com/office/drawing/2010/main" val="0"/>
              </a:ext>
            </a:extLst>
          </a:blip>
          <a:srcRect l="695" t="13933" r="11469" b="8529"/>
          <a:stretch/>
        </p:blipFill>
        <p:spPr bwMode="auto">
          <a:xfrm>
            <a:off x="476160" y="1144530"/>
            <a:ext cx="4340540" cy="1766095"/>
          </a:xfrm>
          <a:prstGeom prst="rect">
            <a:avLst/>
          </a:prstGeom>
          <a:noFill/>
          <a:ln>
            <a:noFill/>
          </a:ln>
          <a:extLst>
            <a:ext uri="{53640926-AAD7-44D8-BBD7-CCE9431645EC}">
              <a14:shadowObscured xmlns:a14="http://schemas.microsoft.com/office/drawing/2010/main"/>
            </a:ext>
          </a:extLst>
        </p:spPr>
      </p:pic>
      <p:pic>
        <p:nvPicPr>
          <p:cNvPr id="10" name="Imagen 9" descr="C:\Users\PC_\Downloads\WhatsApp Image 2021-08-26 at 08.23.39.jpeg"/>
          <p:cNvPicPr/>
          <p:nvPr/>
        </p:nvPicPr>
        <p:blipFill rotWithShape="1">
          <a:blip r:embed="rId5" cstate="print">
            <a:extLst>
              <a:ext uri="{28A0092B-C50C-407E-A947-70E740481C1C}">
                <a14:useLocalDpi xmlns:a14="http://schemas.microsoft.com/office/drawing/2010/main" val="0"/>
              </a:ext>
            </a:extLst>
          </a:blip>
          <a:srcRect l="3992" t="23376" r="6261" b="23852"/>
          <a:stretch/>
        </p:blipFill>
        <p:spPr bwMode="auto">
          <a:xfrm>
            <a:off x="6139981" y="1106937"/>
            <a:ext cx="4716909" cy="1782597"/>
          </a:xfrm>
          <a:prstGeom prst="rect">
            <a:avLst/>
          </a:prstGeom>
          <a:noFill/>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467550454"/>
              </p:ext>
            </p:extLst>
          </p:nvPr>
        </p:nvGraphicFramePr>
        <p:xfrm>
          <a:off x="0" y="3362181"/>
          <a:ext cx="11836320" cy="2387431"/>
        </p:xfrm>
        <a:graphic>
          <a:graphicData uri="http://schemas.openxmlformats.org/drawingml/2006/table">
            <a:tbl>
              <a:tblPr firstRow="1" firstCol="1" bandRow="1">
                <a:tableStyleId>{5940675A-B579-460E-94D1-54222C63F5DA}</a:tableStyleId>
              </a:tblPr>
              <a:tblGrid>
                <a:gridCol w="1223493"/>
                <a:gridCol w="2189408"/>
                <a:gridCol w="1626755"/>
                <a:gridCol w="2105280"/>
                <a:gridCol w="1648552"/>
                <a:gridCol w="1532865"/>
                <a:gridCol w="1509967"/>
              </a:tblGrid>
              <a:tr h="573020">
                <a:tc>
                  <a:txBody>
                    <a:bodyPr/>
                    <a:lstStyle/>
                    <a:p>
                      <a:pPr indent="457200" algn="ctr">
                        <a:lnSpc>
                          <a:spcPct val="200000"/>
                        </a:lnSpc>
                        <a:spcBef>
                          <a:spcPts val="600"/>
                        </a:spcBef>
                        <a:spcAft>
                          <a:spcPts val="0"/>
                        </a:spcAft>
                      </a:pPr>
                      <a:r>
                        <a:rPr lang="es-EC" sz="1200" dirty="0">
                          <a:effectLst/>
                        </a:rPr>
                        <a:t>Estación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Tipo de material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Acción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Tiempo de ejecución [min]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Número de pasadas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smtClean="0">
                          <a:effectLst/>
                        </a:rPr>
                        <a:t>Velocidad</a:t>
                      </a:r>
                      <a:endParaRPr lang="es-EC" sz="1200" dirty="0">
                        <a:effectLst/>
                      </a:endParaRPr>
                    </a:p>
                  </a:txBody>
                  <a:tcPr marL="68580" marR="68580" marT="0" marB="0" anchor="ctr"/>
                </a:tc>
                <a:tc>
                  <a:txBody>
                    <a:bodyPr/>
                    <a:lstStyle/>
                    <a:p>
                      <a:pPr indent="457200" algn="ctr">
                        <a:lnSpc>
                          <a:spcPct val="200000"/>
                        </a:lnSpc>
                        <a:spcBef>
                          <a:spcPts val="600"/>
                        </a:spcBef>
                        <a:spcAft>
                          <a:spcPts val="0"/>
                        </a:spcAft>
                      </a:pPr>
                      <a:r>
                        <a:rPr lang="es-EC" sz="1200">
                          <a:effectLst/>
                        </a:rPr>
                        <a:t>Potencia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24226">
                <a:tc rowSpan="2">
                  <a:txBody>
                    <a:bodyPr/>
                    <a:lstStyle/>
                    <a:p>
                      <a:pPr indent="457200" algn="ctr">
                        <a:lnSpc>
                          <a:spcPct val="200000"/>
                        </a:lnSpc>
                        <a:spcBef>
                          <a:spcPts val="600"/>
                        </a:spcBef>
                        <a:spcAft>
                          <a:spcPts val="0"/>
                        </a:spcAft>
                      </a:pPr>
                      <a:r>
                        <a:rPr lang="es-EC" sz="1200" dirty="0">
                          <a:effectLst/>
                        </a:rPr>
                        <a:t>CNC</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indent="457200" algn="ctr">
                        <a:lnSpc>
                          <a:spcPct val="200000"/>
                        </a:lnSpc>
                        <a:spcBef>
                          <a:spcPts val="600"/>
                        </a:spcBef>
                        <a:spcAft>
                          <a:spcPts val="0"/>
                        </a:spcAft>
                      </a:pPr>
                      <a:r>
                        <a:rPr lang="es-EC" sz="1200" dirty="0">
                          <a:effectLst/>
                        </a:rPr>
                        <a:t>Madera MDF de 3mm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CORTE</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10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defTabSz="914400" rtl="0" eaLnBrk="1" fontAlgn="auto" latinLnBrk="0" hangingPunct="1">
                        <a:lnSpc>
                          <a:spcPct val="200000"/>
                        </a:lnSpc>
                        <a:spcBef>
                          <a:spcPts val="600"/>
                        </a:spcBef>
                        <a:spcAft>
                          <a:spcPts val="0"/>
                        </a:spcAft>
                        <a:buClrTx/>
                        <a:buSzTx/>
                        <a:buFontTx/>
                        <a:buNone/>
                        <a:tabLst/>
                        <a:defRPr/>
                      </a:pPr>
                      <a:r>
                        <a:rPr lang="es-EC" sz="1200" dirty="0" smtClean="0">
                          <a:effectLst/>
                        </a:rPr>
                        <a:t>5</a:t>
                      </a:r>
                      <a:r>
                        <a:rPr lang="es-EC" sz="1200" dirty="0" smtClean="0">
                          <a:effectLst/>
                        </a:rPr>
                        <a:t>mm/min </a:t>
                      </a:r>
                      <a:endParaRPr lang="es-EC" sz="1200" dirty="0" smtClean="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15 W</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32082">
                <a:tc vMerge="1">
                  <a:txBody>
                    <a:bodyPr/>
                    <a:lstStyle/>
                    <a:p>
                      <a:endParaRPr lang="es-EC"/>
                    </a:p>
                  </a:txBody>
                  <a:tcPr/>
                </a:tc>
                <a:tc vMerge="1">
                  <a:txBody>
                    <a:bodyPr/>
                    <a:lstStyle/>
                    <a:p>
                      <a:endParaRPr lang="es-EC"/>
                    </a:p>
                  </a:txBody>
                  <a:tcPr/>
                </a:tc>
                <a:tc>
                  <a:txBody>
                    <a:bodyPr/>
                    <a:lstStyle/>
                    <a:p>
                      <a:pPr indent="457200" algn="ctr">
                        <a:lnSpc>
                          <a:spcPct val="200000"/>
                        </a:lnSpc>
                        <a:spcBef>
                          <a:spcPts val="600"/>
                        </a:spcBef>
                        <a:spcAft>
                          <a:spcPts val="0"/>
                        </a:spcAft>
                      </a:pPr>
                      <a:r>
                        <a:rPr lang="es-EC" sz="1200">
                          <a:effectLst/>
                        </a:rPr>
                        <a:t>GRABADO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12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defTabSz="914400" rtl="0" eaLnBrk="1" fontAlgn="auto" latinLnBrk="0" hangingPunct="1">
                        <a:lnSpc>
                          <a:spcPct val="200000"/>
                        </a:lnSpc>
                        <a:spcBef>
                          <a:spcPts val="600"/>
                        </a:spcBef>
                        <a:spcAft>
                          <a:spcPts val="0"/>
                        </a:spcAft>
                        <a:buClrTx/>
                        <a:buSzTx/>
                        <a:buFontTx/>
                        <a:buNone/>
                        <a:tabLst/>
                        <a:defRPr/>
                      </a:pPr>
                      <a:r>
                        <a:rPr lang="es-EC" sz="1200" dirty="0" smtClean="0">
                          <a:effectLst/>
                        </a:rPr>
                        <a:t>200</a:t>
                      </a:r>
                      <a:r>
                        <a:rPr lang="es-EC" sz="1200" dirty="0" smtClean="0">
                          <a:effectLst/>
                        </a:rPr>
                        <a:t>mm/min </a:t>
                      </a:r>
                      <a:endParaRPr lang="es-EC" sz="1200" dirty="0" smtClean="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15 W</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24226">
                <a:tc rowSpan="2">
                  <a:txBody>
                    <a:bodyPr/>
                    <a:lstStyle/>
                    <a:p>
                      <a:pPr indent="457200" algn="ctr">
                        <a:lnSpc>
                          <a:spcPct val="200000"/>
                        </a:lnSpc>
                        <a:spcBef>
                          <a:spcPts val="600"/>
                        </a:spcBef>
                        <a:spcAft>
                          <a:spcPts val="0"/>
                        </a:spcAft>
                      </a:pPr>
                      <a:r>
                        <a:rPr lang="es-EC" sz="1200">
                          <a:effectLst/>
                        </a:rPr>
                        <a:t> </a:t>
                      </a:r>
                    </a:p>
                    <a:p>
                      <a:pPr indent="457200" algn="ctr">
                        <a:lnSpc>
                          <a:spcPct val="200000"/>
                        </a:lnSpc>
                        <a:spcBef>
                          <a:spcPts val="600"/>
                        </a:spcBef>
                        <a:spcAft>
                          <a:spcPts val="0"/>
                        </a:spcAft>
                      </a:pPr>
                      <a:r>
                        <a:rPr lang="es-EC" sz="1200">
                          <a:effectLst/>
                        </a:rPr>
                        <a:t>KUKA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indent="457200" algn="ctr">
                        <a:lnSpc>
                          <a:spcPct val="200000"/>
                        </a:lnSpc>
                        <a:spcBef>
                          <a:spcPts val="600"/>
                        </a:spcBef>
                        <a:spcAft>
                          <a:spcPts val="0"/>
                        </a:spcAft>
                      </a:pPr>
                      <a:r>
                        <a:rPr lang="es-EC" sz="1200">
                          <a:effectLst/>
                        </a:rPr>
                        <a:t>Madera MDF de 3mm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200">
                          <a:effectLst/>
                        </a:rPr>
                        <a:t>CORTE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200">
                          <a:effectLst/>
                        </a:rPr>
                        <a:t>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7</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defTabSz="914400" rtl="0" eaLnBrk="1" fontAlgn="auto" latinLnBrk="0" hangingPunct="1">
                        <a:lnSpc>
                          <a:spcPct val="200000"/>
                        </a:lnSpc>
                        <a:spcBef>
                          <a:spcPts val="600"/>
                        </a:spcBef>
                        <a:spcAft>
                          <a:spcPts val="0"/>
                        </a:spcAft>
                        <a:buClrTx/>
                        <a:buSzTx/>
                        <a:buFontTx/>
                        <a:buNone/>
                        <a:tabLst/>
                        <a:defRPr/>
                      </a:pPr>
                      <a:r>
                        <a:rPr lang="es-EC" sz="1200" dirty="0" smtClean="0">
                          <a:effectLst/>
                        </a:rPr>
                        <a:t>2m/</a:t>
                      </a:r>
                      <a:r>
                        <a:rPr lang="es-EC" sz="1200" dirty="0" err="1" smtClean="0">
                          <a:effectLst/>
                        </a:rPr>
                        <a:t>sg</a:t>
                      </a:r>
                      <a:r>
                        <a:rPr lang="es-EC" sz="1200" dirty="0" smtClean="0">
                          <a:effectLst/>
                        </a:rPr>
                        <a:t> </a:t>
                      </a:r>
                      <a:endParaRPr lang="es-EC" sz="1200" dirty="0" smtClean="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15 W</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32082">
                <a:tc vMerge="1">
                  <a:txBody>
                    <a:bodyPr/>
                    <a:lstStyle/>
                    <a:p>
                      <a:endParaRPr lang="es-EC"/>
                    </a:p>
                  </a:txBody>
                  <a:tcPr/>
                </a:tc>
                <a:tc vMerge="1">
                  <a:txBody>
                    <a:bodyPr/>
                    <a:lstStyle/>
                    <a:p>
                      <a:endParaRPr lang="es-EC"/>
                    </a:p>
                  </a:txBody>
                  <a:tcPr/>
                </a:tc>
                <a:tc>
                  <a:txBody>
                    <a:bodyPr/>
                    <a:lstStyle/>
                    <a:p>
                      <a:pPr indent="457200" algn="ctr">
                        <a:lnSpc>
                          <a:spcPct val="200000"/>
                        </a:lnSpc>
                        <a:spcBef>
                          <a:spcPts val="600"/>
                        </a:spcBef>
                        <a:spcAft>
                          <a:spcPts val="0"/>
                        </a:spcAft>
                      </a:pPr>
                      <a:r>
                        <a:rPr lang="es-EC" sz="1200">
                          <a:effectLst/>
                        </a:rPr>
                        <a:t>GRABADO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Bef>
                          <a:spcPts val="600"/>
                        </a:spcBef>
                        <a:spcAft>
                          <a:spcPts val="0"/>
                        </a:spcAft>
                      </a:pPr>
                      <a:r>
                        <a:rPr lang="es-EC" sz="1200">
                          <a:effectLst/>
                        </a:rPr>
                        <a:t>11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defTabSz="914400" rtl="0" eaLnBrk="1" fontAlgn="auto" latinLnBrk="0" hangingPunct="1">
                        <a:lnSpc>
                          <a:spcPct val="200000"/>
                        </a:lnSpc>
                        <a:spcBef>
                          <a:spcPts val="600"/>
                        </a:spcBef>
                        <a:spcAft>
                          <a:spcPts val="0"/>
                        </a:spcAft>
                        <a:buClrTx/>
                        <a:buSzTx/>
                        <a:buFontTx/>
                        <a:buNone/>
                        <a:tabLst/>
                        <a:defRPr/>
                      </a:pPr>
                      <a:r>
                        <a:rPr lang="es-EC" sz="1200" dirty="0" smtClean="0">
                          <a:effectLst/>
                        </a:rPr>
                        <a:t>2</a:t>
                      </a:r>
                      <a:r>
                        <a:rPr lang="es-EC" sz="1200" dirty="0" smtClean="0">
                          <a:effectLst/>
                        </a:rPr>
                        <a:t>m/</a:t>
                      </a:r>
                      <a:r>
                        <a:rPr lang="es-EC" sz="1200" dirty="0" err="1" smtClean="0">
                          <a:effectLst/>
                        </a:rPr>
                        <a:t>sg</a:t>
                      </a:r>
                      <a:endParaRPr lang="es-EC" sz="1200" dirty="0" smtClean="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15 W</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955909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Resultados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3593206" y="25054"/>
            <a:ext cx="64523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Grabado en Madera Fotografía</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sp>
        <p:nvSpPr>
          <p:cNvPr id="7" name="Rectángulo 6"/>
          <p:cNvSpPr/>
          <p:nvPr/>
        </p:nvSpPr>
        <p:spPr>
          <a:xfrm>
            <a:off x="1425375" y="1086507"/>
            <a:ext cx="2710999" cy="1379865"/>
          </a:xfrm>
          <a:prstGeom prst="rect">
            <a:avLst/>
          </a:prstGeom>
        </p:spPr>
        <p:txBody>
          <a:bodyPr wrap="none">
            <a:spAutoFit/>
          </a:bodyPr>
          <a:lstStyle/>
          <a:p>
            <a:pPr indent="457200">
              <a:lnSpc>
                <a:spcPct val="200000"/>
              </a:lnSpc>
              <a:spcBef>
                <a:spcPts val="600"/>
              </a:spcBef>
              <a:spcAft>
                <a:spcPts val="800"/>
              </a:spcAft>
            </a:pPr>
            <a:r>
              <a:rPr lang="es-EC" dirty="0" smtClean="0">
                <a:latin typeface="Arial" panose="020B0604020202020204" pitchFamily="34" charset="0"/>
                <a:ea typeface="Times New Roman" panose="02020603050405020304" pitchFamily="18" charset="0"/>
                <a:cs typeface="Arial" panose="020B0604020202020204" pitchFamily="34" charset="0"/>
              </a:rPr>
              <a:t>Estación Cartesiana</a:t>
            </a:r>
          </a:p>
          <a:p>
            <a:pPr indent="457200">
              <a:lnSpc>
                <a:spcPct val="200000"/>
              </a:lnSpc>
              <a:spcBef>
                <a:spcPts val="600"/>
              </a:spcBef>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6474832" y="1086507"/>
            <a:ext cx="1851789" cy="1379865"/>
          </a:xfrm>
          <a:prstGeom prst="rect">
            <a:avLst/>
          </a:prstGeom>
        </p:spPr>
        <p:txBody>
          <a:bodyPr wrap="none">
            <a:spAutoFit/>
          </a:bodyPr>
          <a:lstStyle/>
          <a:p>
            <a:pPr indent="457200">
              <a:lnSpc>
                <a:spcPct val="200000"/>
              </a:lnSpc>
              <a:spcBef>
                <a:spcPts val="600"/>
              </a:spcBef>
              <a:spcAft>
                <a:spcPts val="800"/>
              </a:spcAft>
            </a:pPr>
            <a:r>
              <a:rPr lang="es-EC" dirty="0" smtClean="0">
                <a:latin typeface="Arial" panose="020B0604020202020204" pitchFamily="34" charset="0"/>
                <a:ea typeface="Times New Roman" panose="02020603050405020304" pitchFamily="18" charset="0"/>
                <a:cs typeface="Arial" panose="020B0604020202020204" pitchFamily="34" charset="0"/>
              </a:rPr>
              <a:t>Robot Kuka</a:t>
            </a:r>
          </a:p>
          <a:p>
            <a:pPr indent="457200">
              <a:lnSpc>
                <a:spcPct val="200000"/>
              </a:lnSpc>
              <a:spcBef>
                <a:spcPts val="600"/>
              </a:spcBef>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Imagen 10" descr="C:\Users\PC_\Downloads\WhatsApp Image 2023-01-18 at 4.58.50 PM.jpeg"/>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2733" t="29269" r="24226" b="25483"/>
          <a:stretch/>
        </p:blipFill>
        <p:spPr bwMode="auto">
          <a:xfrm>
            <a:off x="1194514" y="1792917"/>
            <a:ext cx="3172719" cy="4125712"/>
          </a:xfrm>
          <a:prstGeom prst="rect">
            <a:avLst/>
          </a:prstGeom>
          <a:noFill/>
          <a:ln>
            <a:noFill/>
          </a:ln>
          <a:extLst>
            <a:ext uri="{53640926-AAD7-44D8-BBD7-CCE9431645EC}">
              <a14:shadowObscured xmlns:a14="http://schemas.microsoft.com/office/drawing/2010/main"/>
            </a:ext>
          </a:extLst>
        </p:spPr>
      </p:pic>
      <p:pic>
        <p:nvPicPr>
          <p:cNvPr id="12" name="Imagen 11" descr="C:\Users\PC_\Downloads\WhatsApp Image 2023-01-18 at 4.58.39 PM.jpeg"/>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9180" t="15786" r="25014" b="13950"/>
          <a:stretch/>
        </p:blipFill>
        <p:spPr bwMode="auto">
          <a:xfrm>
            <a:off x="6819363" y="1759960"/>
            <a:ext cx="2757695" cy="41586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0995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Resultados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3593206" y="25054"/>
            <a:ext cx="64523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Grabado en Madera Fotografía</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398827367"/>
              </p:ext>
            </p:extLst>
          </p:nvPr>
        </p:nvGraphicFramePr>
        <p:xfrm>
          <a:off x="481894" y="1488733"/>
          <a:ext cx="10630106" cy="2037080"/>
        </p:xfrm>
        <a:graphic>
          <a:graphicData uri="http://schemas.openxmlformats.org/drawingml/2006/table">
            <a:tbl>
              <a:tblPr firstRow="1" firstCol="1" bandRow="1">
                <a:tableStyleId>{5940675A-B579-460E-94D1-54222C63F5DA}</a:tableStyleId>
              </a:tblPr>
              <a:tblGrid>
                <a:gridCol w="1765070"/>
                <a:gridCol w="1932177"/>
                <a:gridCol w="1513364"/>
                <a:gridCol w="1414145"/>
                <a:gridCol w="1260615"/>
                <a:gridCol w="1443388"/>
                <a:gridCol w="1301347"/>
              </a:tblGrid>
              <a:tr h="1003300">
                <a:tc>
                  <a:txBody>
                    <a:bodyPr/>
                    <a:lstStyle/>
                    <a:p>
                      <a:pPr indent="457200" algn="ctr">
                        <a:lnSpc>
                          <a:spcPct val="200000"/>
                        </a:lnSpc>
                        <a:spcBef>
                          <a:spcPts val="600"/>
                        </a:spcBef>
                        <a:spcAft>
                          <a:spcPts val="0"/>
                        </a:spcAft>
                      </a:pPr>
                      <a:r>
                        <a:rPr lang="es-EC" sz="1200" dirty="0">
                          <a:effectLst/>
                        </a:rPr>
                        <a:t>Estación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Tipo de material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Acción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Tiempo de ejecución [min]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Número de pasadas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smtClean="0">
                          <a:effectLst/>
                        </a:rPr>
                        <a:t>Velocidad</a:t>
                      </a:r>
                      <a:endParaRPr lang="es-EC" sz="1200" dirty="0">
                        <a:effectLst/>
                      </a:endParaRPr>
                    </a:p>
                  </a:txBody>
                  <a:tcPr marL="68580" marR="68580" marT="0" marB="0" anchor="ctr"/>
                </a:tc>
                <a:tc>
                  <a:txBody>
                    <a:bodyPr/>
                    <a:lstStyle/>
                    <a:p>
                      <a:pPr indent="457200" algn="ctr">
                        <a:lnSpc>
                          <a:spcPct val="200000"/>
                        </a:lnSpc>
                        <a:spcBef>
                          <a:spcPts val="600"/>
                        </a:spcBef>
                        <a:spcAft>
                          <a:spcPts val="0"/>
                        </a:spcAft>
                      </a:pPr>
                      <a:r>
                        <a:rPr lang="es-EC" sz="1200">
                          <a:effectLst/>
                        </a:rPr>
                        <a:t>Potencia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16890">
                <a:tc>
                  <a:txBody>
                    <a:bodyPr/>
                    <a:lstStyle/>
                    <a:p>
                      <a:pPr indent="457200" algn="ctr">
                        <a:lnSpc>
                          <a:spcPct val="200000"/>
                        </a:lnSpc>
                        <a:spcBef>
                          <a:spcPts val="600"/>
                        </a:spcBef>
                        <a:spcAft>
                          <a:spcPts val="0"/>
                        </a:spcAft>
                      </a:pPr>
                      <a:r>
                        <a:rPr lang="es-EC" sz="1200">
                          <a:effectLst/>
                        </a:rPr>
                        <a:t>CNC</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33020" algn="ctr">
                        <a:lnSpc>
                          <a:spcPct val="200000"/>
                        </a:lnSpc>
                        <a:spcBef>
                          <a:spcPts val="600"/>
                        </a:spcBef>
                        <a:spcAft>
                          <a:spcPts val="0"/>
                        </a:spcAft>
                      </a:pPr>
                      <a:r>
                        <a:rPr lang="es-EC" sz="1200">
                          <a:effectLst/>
                        </a:rPr>
                        <a:t>MDF 3mm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nSpc>
                          <a:spcPct val="200000"/>
                        </a:lnSpc>
                        <a:spcBef>
                          <a:spcPts val="600"/>
                        </a:spcBef>
                        <a:spcAft>
                          <a:spcPts val="0"/>
                        </a:spcAft>
                      </a:pPr>
                      <a:r>
                        <a:rPr lang="es-EC" sz="1200">
                          <a:effectLst/>
                        </a:rPr>
                        <a:t>GRABADO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nSpc>
                          <a:spcPct val="200000"/>
                        </a:lnSpc>
                        <a:spcBef>
                          <a:spcPts val="600"/>
                        </a:spcBef>
                        <a:spcAft>
                          <a:spcPts val="0"/>
                        </a:spcAft>
                      </a:pPr>
                      <a:r>
                        <a:rPr lang="es-EC" sz="1200">
                          <a:effectLst/>
                        </a:rPr>
                        <a:t>30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defTabSz="914400" rtl="0" eaLnBrk="1" fontAlgn="auto" latinLnBrk="0" hangingPunct="1">
                        <a:lnSpc>
                          <a:spcPct val="200000"/>
                        </a:lnSpc>
                        <a:spcBef>
                          <a:spcPts val="600"/>
                        </a:spcBef>
                        <a:spcAft>
                          <a:spcPts val="0"/>
                        </a:spcAft>
                        <a:buClrTx/>
                        <a:buSzTx/>
                        <a:buFontTx/>
                        <a:buNone/>
                        <a:tabLst/>
                        <a:defRPr/>
                      </a:pPr>
                      <a:r>
                        <a:rPr lang="es-EC" sz="1200" dirty="0" smtClean="0">
                          <a:effectLst/>
                        </a:rPr>
                        <a:t>300</a:t>
                      </a:r>
                      <a:r>
                        <a:rPr lang="es-EC" sz="1200" dirty="0" smtClean="0">
                          <a:effectLst/>
                        </a:rPr>
                        <a:t>mm/min</a:t>
                      </a:r>
                      <a:endParaRPr lang="es-EC" sz="1200" dirty="0" smtClean="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15 W</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16890">
                <a:tc>
                  <a:txBody>
                    <a:bodyPr/>
                    <a:lstStyle/>
                    <a:p>
                      <a:pPr indent="457200" algn="ctr">
                        <a:lnSpc>
                          <a:spcPct val="200000"/>
                        </a:lnSpc>
                        <a:spcBef>
                          <a:spcPts val="600"/>
                        </a:spcBef>
                        <a:spcAft>
                          <a:spcPts val="0"/>
                        </a:spcAft>
                      </a:pPr>
                      <a:r>
                        <a:rPr lang="es-EC" sz="1200">
                          <a:effectLst/>
                        </a:rPr>
                        <a:t>KUKA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33020" algn="ctr">
                        <a:lnSpc>
                          <a:spcPct val="200000"/>
                        </a:lnSpc>
                        <a:spcBef>
                          <a:spcPts val="600"/>
                        </a:spcBef>
                        <a:spcAft>
                          <a:spcPts val="0"/>
                        </a:spcAft>
                      </a:pPr>
                      <a:r>
                        <a:rPr lang="es-EC" sz="1200">
                          <a:effectLst/>
                        </a:rPr>
                        <a:t>MDF 3mm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200000"/>
                        </a:lnSpc>
                        <a:spcBef>
                          <a:spcPts val="600"/>
                        </a:spcBef>
                        <a:spcAft>
                          <a:spcPts val="0"/>
                        </a:spcAft>
                      </a:pPr>
                      <a:r>
                        <a:rPr lang="es-EC" sz="1200">
                          <a:effectLst/>
                        </a:rPr>
                        <a:t>GRABADO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200000"/>
                        </a:lnSpc>
                        <a:spcBef>
                          <a:spcPts val="600"/>
                        </a:spcBef>
                        <a:spcAft>
                          <a:spcPts val="0"/>
                        </a:spcAft>
                      </a:pPr>
                      <a:r>
                        <a:rPr lang="es-EC" sz="1200">
                          <a:effectLst/>
                        </a:rPr>
                        <a:t>42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defTabSz="914400" rtl="0" eaLnBrk="1" fontAlgn="auto" latinLnBrk="0" hangingPunct="1">
                        <a:lnSpc>
                          <a:spcPct val="200000"/>
                        </a:lnSpc>
                        <a:spcBef>
                          <a:spcPts val="600"/>
                        </a:spcBef>
                        <a:spcAft>
                          <a:spcPts val="0"/>
                        </a:spcAft>
                        <a:buClrTx/>
                        <a:buSzTx/>
                        <a:buFontTx/>
                        <a:buNone/>
                        <a:tabLst/>
                        <a:defRPr/>
                      </a:pPr>
                      <a:r>
                        <a:rPr lang="es-EC" sz="1200" dirty="0" smtClean="0">
                          <a:effectLst/>
                        </a:rPr>
                        <a:t>2 </a:t>
                      </a:r>
                      <a:r>
                        <a:rPr lang="es-EC" sz="1200" dirty="0" smtClean="0">
                          <a:effectLst/>
                        </a:rPr>
                        <a:t>m/</a:t>
                      </a:r>
                      <a:r>
                        <a:rPr lang="es-EC" sz="1200" dirty="0" err="1" smtClean="0">
                          <a:effectLst/>
                        </a:rPr>
                        <a:t>sg</a:t>
                      </a:r>
                      <a:r>
                        <a:rPr lang="es-EC" sz="1200" dirty="0" smtClean="0">
                          <a:effectLst/>
                        </a:rPr>
                        <a:t> </a:t>
                      </a:r>
                      <a:endParaRPr lang="es-EC" sz="1200" dirty="0" smtClean="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spcBef>
                          <a:spcPts val="600"/>
                        </a:spcBef>
                        <a:spcAft>
                          <a:spcPts val="0"/>
                        </a:spcAft>
                      </a:pPr>
                      <a:r>
                        <a:rPr lang="es-EC" sz="1200" dirty="0">
                          <a:effectLst/>
                        </a:rPr>
                        <a:t>15 W</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940648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xmlns=""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a:solidFill>
                  <a:schemeClr val="accent2"/>
                </a:solidFill>
                <a:latin typeface="Fira Sans" panose="020B0503050000020004" pitchFamily="34" charset="0"/>
                <a:cs typeface="Times New Roman" panose="02020603050405020304" pitchFamily="18" charset="0"/>
              </a:rPr>
              <a:t>Introducción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5" name="TextBox 3">
            <a:extLst>
              <a:ext uri="{FF2B5EF4-FFF2-40B4-BE49-F238E27FC236}">
                <a16:creationId xmlns:a16="http://schemas.microsoft.com/office/drawing/2014/main" xmlns="" id="{D9DAFCAF-6A63-4F94-9E75-229EBF35D868}"/>
              </a:ext>
            </a:extLst>
          </p:cNvPr>
          <p:cNvSpPr txBox="1"/>
          <p:nvPr/>
        </p:nvSpPr>
        <p:spPr>
          <a:xfrm>
            <a:off x="3969942" y="66463"/>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Antecedentes</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sp>
        <p:nvSpPr>
          <p:cNvPr id="12" name="TextBox 22">
            <a:extLst>
              <a:ext uri="{FF2B5EF4-FFF2-40B4-BE49-F238E27FC236}">
                <a16:creationId xmlns:a16="http://schemas.microsoft.com/office/drawing/2014/main" xmlns="" id="{7F64DFFC-DA66-4D37-AADB-122A329F8491}"/>
              </a:ext>
            </a:extLst>
          </p:cNvPr>
          <p:cNvSpPr txBox="1"/>
          <p:nvPr/>
        </p:nvSpPr>
        <p:spPr>
          <a:xfrm>
            <a:off x="1316001" y="804508"/>
            <a:ext cx="2738140" cy="369332"/>
          </a:xfrm>
          <a:prstGeom prst="rect">
            <a:avLst/>
          </a:prstGeom>
          <a:noFill/>
        </p:spPr>
        <p:txBody>
          <a:bodyPr wrap="square" lIns="0" rtlCol="0" anchor="ctr">
            <a:spAutoFit/>
          </a:bodyPr>
          <a:lstStyle/>
          <a:p>
            <a:r>
              <a:rPr lang="es-EC" altLang="ko-KR" b="1" dirty="0" smtClean="0">
                <a:solidFill>
                  <a:srgbClr val="33AAB9"/>
                </a:solidFill>
                <a:latin typeface="Calibri" panose="020F0502020204030204" pitchFamily="34" charset="0"/>
                <a:cs typeface="Times New Roman" panose="02020603050405020304" pitchFamily="18" charset="0"/>
              </a:rPr>
              <a:t>Robot Cartesiano</a:t>
            </a:r>
            <a:endParaRPr lang="es-EC" altLang="ko-KR" sz="1200" b="1" dirty="0">
              <a:solidFill>
                <a:srgbClr val="33AAB9"/>
              </a:solidFill>
              <a:cs typeface="Arial" pitchFamily="34" charset="0"/>
            </a:endParaRPr>
          </a:p>
        </p:txBody>
      </p:sp>
      <p:sp>
        <p:nvSpPr>
          <p:cNvPr id="18" name="TextBox 22">
            <a:extLst>
              <a:ext uri="{FF2B5EF4-FFF2-40B4-BE49-F238E27FC236}">
                <a16:creationId xmlns:a16="http://schemas.microsoft.com/office/drawing/2014/main" xmlns="" id="{8F9AF77A-D5BE-4253-86D5-C66785627090}"/>
              </a:ext>
            </a:extLst>
          </p:cNvPr>
          <p:cNvSpPr txBox="1"/>
          <p:nvPr/>
        </p:nvSpPr>
        <p:spPr>
          <a:xfrm>
            <a:off x="8160657" y="811984"/>
            <a:ext cx="2738140" cy="369332"/>
          </a:xfrm>
          <a:prstGeom prst="rect">
            <a:avLst/>
          </a:prstGeom>
          <a:noFill/>
        </p:spPr>
        <p:txBody>
          <a:bodyPr wrap="square" lIns="0" rtlCol="0" anchor="ctr">
            <a:spAutoFit/>
          </a:bodyPr>
          <a:lstStyle/>
          <a:p>
            <a:r>
              <a:rPr lang="es-EC" altLang="ko-KR" b="1" dirty="0" smtClean="0">
                <a:solidFill>
                  <a:srgbClr val="33AAB9"/>
                </a:solidFill>
                <a:latin typeface="Calibri" panose="020F0502020204030204" pitchFamily="34" charset="0"/>
                <a:cs typeface="Times New Roman" panose="02020603050405020304" pitchFamily="18" charset="0"/>
              </a:rPr>
              <a:t>Robot KUKA KR3 R540</a:t>
            </a:r>
            <a:endParaRPr lang="es-EC" altLang="ko-KR" sz="1200" b="1" dirty="0">
              <a:solidFill>
                <a:srgbClr val="33AAB9"/>
              </a:solidFill>
              <a:cs typeface="Arial" pitchFamily="34" charset="0"/>
            </a:endParaRPr>
          </a:p>
        </p:txBody>
      </p:sp>
      <p:pic>
        <p:nvPicPr>
          <p:cNvPr id="20" name="Imagen 19"/>
          <p:cNvPicPr/>
          <p:nvPr/>
        </p:nvPicPr>
        <p:blipFill rotWithShape="1">
          <a:blip r:embed="rId4"/>
          <a:srcRect l="22273" t="26835" r="59808" b="15869"/>
          <a:stretch/>
        </p:blipFill>
        <p:spPr bwMode="auto">
          <a:xfrm>
            <a:off x="684726" y="1447183"/>
            <a:ext cx="3101663" cy="4489978"/>
          </a:xfrm>
          <a:prstGeom prst="rect">
            <a:avLst/>
          </a:prstGeom>
          <a:ln>
            <a:noFill/>
          </a:ln>
          <a:extLst>
            <a:ext uri="{53640926-AAD7-44D8-BBD7-CCE9431645EC}">
              <a14:shadowObscured xmlns:a14="http://schemas.microsoft.com/office/drawing/2010/main"/>
            </a:ext>
          </a:extLst>
        </p:spPr>
      </p:pic>
      <p:pic>
        <p:nvPicPr>
          <p:cNvPr id="21" name="Imagen 20" descr="C:\Users\PC_\Downloads\WhatsApp Image 2020-02-19 at 11.03.04.jpeg"/>
          <p:cNvPicPr/>
          <p:nvPr/>
        </p:nvPicPr>
        <p:blipFill rotWithShape="1">
          <a:blip r:embed="rId5">
            <a:extLst>
              <a:ext uri="{28A0092B-C50C-407E-A947-70E740481C1C}">
                <a14:useLocalDpi xmlns:a14="http://schemas.microsoft.com/office/drawing/2010/main" val="0"/>
              </a:ext>
            </a:extLst>
          </a:blip>
          <a:srcRect l="26659" t="-1" r="44188" b="34654"/>
          <a:stretch/>
        </p:blipFill>
        <p:spPr bwMode="auto">
          <a:xfrm>
            <a:off x="7505880" y="1447183"/>
            <a:ext cx="3392917" cy="43998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6179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Conclusiones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4529445"/>
          </a:xfrm>
          <a:prstGeom prst="rect">
            <a:avLst/>
          </a:prstGeom>
        </p:spPr>
        <p:txBody>
          <a:bodyPr wrap="square">
            <a:spAutoFit/>
          </a:bodyPr>
          <a:lstStyle/>
          <a:p>
            <a:pPr marL="342900" lvl="0" indent="-342900">
              <a:lnSpc>
                <a:spcPct val="200000"/>
              </a:lnSpc>
              <a:spcBef>
                <a:spcPts val="600"/>
              </a:spcBef>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Arial" panose="020B0604020202020204" pitchFamily="34" charset="0"/>
              </a:rPr>
              <a:t>Se realiza la repotenciación de la estación de entrenamiento con robot cartesiano presente en el laboratorio de Robótica Industrial de la Universidad de las Fuerzas Armadas ESPE-Matriz actualizando su tecnología mediante el diseño e implementación de una estación de corte y grabado Láser. </a:t>
            </a:r>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Bef>
                <a:spcPts val="600"/>
              </a:spcBef>
              <a:spcAft>
                <a:spcPts val="800"/>
              </a:spcAft>
              <a:buFont typeface="Symbol" panose="05050102010706020507" pitchFamily="18" charset="2"/>
              <a:buChar char=""/>
            </a:pPr>
            <a:r>
              <a:rPr lang="es-EC" dirty="0" smtClean="0">
                <a:latin typeface="Arial" panose="020B0604020202020204" pitchFamily="34" charset="0"/>
                <a:ea typeface="Calibri" panose="020F0502020204030204" pitchFamily="34" charset="0"/>
              </a:rPr>
              <a:t>Con </a:t>
            </a:r>
            <a:r>
              <a:rPr lang="es-EC" dirty="0">
                <a:latin typeface="Arial" panose="020B0604020202020204" pitchFamily="34" charset="0"/>
                <a:ea typeface="Calibri" panose="020F0502020204030204" pitchFamily="34" charset="0"/>
              </a:rPr>
              <a:t>la integración de un módulo láser a la estación de entrenamiento con robot cartesiano, se acondiciona el sistema mecánico de acuerdo a las nuevas necesidades cambiando los sistemas de transmisión de tornillo sin fin por sistemas de piñón cremallera obteniendo una máquina que realiza un trabajo con exactitud y precisión</a:t>
            </a:r>
            <a:r>
              <a:rPr lang="es-EC" dirty="0" smtClean="0">
                <a:latin typeface="Arial" panose="020B0604020202020204" pitchFamily="34" charset="0"/>
                <a:ea typeface="Calibri" panose="020F0502020204030204" pitchFamily="34" charset="0"/>
              </a:rPr>
              <a:t>.</a:t>
            </a:r>
          </a:p>
          <a:p>
            <a:endParaRPr lang="es-EC" dirty="0"/>
          </a:p>
        </p:txBody>
      </p:sp>
    </p:spTree>
    <p:extLst>
      <p:ext uri="{BB962C8B-B14F-4D97-AF65-F5344CB8AC3E}">
        <p14:creationId xmlns:p14="http://schemas.microsoft.com/office/powerpoint/2010/main" val="31623441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Conclusiones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3241913"/>
          </a:xfrm>
          <a:prstGeom prst="rect">
            <a:avLst/>
          </a:prstGeom>
        </p:spPr>
        <p:txBody>
          <a:bodyPr wrap="square">
            <a:spAutoFit/>
          </a:bodyPr>
          <a:lstStyle/>
          <a:p>
            <a:pPr marL="342900" lvl="0" indent="-342900">
              <a:lnSpc>
                <a:spcPct val="200000"/>
              </a:lnSpc>
              <a:spcBef>
                <a:spcPts val="600"/>
              </a:spcBef>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Mediante la sustitución de los servomotores por motores a pasos se consigue tener un movimiento de alta velocidad y precisión de la herramienta láser.  </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Se implanta la interfaz entre el usuario-controlador mediante la utilización de una PC y software dedicado, para la calibración la estación de corte y grabado láser de tal manera que todos los movimientos reflejados en la PC correspondan exactamente a los realizados físicamente.</a:t>
            </a:r>
            <a:endParaRPr lang="es-EC" dirty="0">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spTree>
    <p:extLst>
      <p:ext uri="{BB962C8B-B14F-4D97-AF65-F5344CB8AC3E}">
        <p14:creationId xmlns:p14="http://schemas.microsoft.com/office/powerpoint/2010/main" val="1532187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Conclusiones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2955937"/>
          </a:xfrm>
          <a:prstGeom prst="rect">
            <a:avLst/>
          </a:prstGeom>
        </p:spPr>
        <p:txBody>
          <a:bodyPr wrap="square">
            <a:spAutoFit/>
          </a:bodyPr>
          <a:lstStyle/>
          <a:p>
            <a:pPr marL="342900" lvl="0" indent="-342900">
              <a:lnSpc>
                <a:spcPct val="200000"/>
              </a:lnSpc>
              <a:spcBef>
                <a:spcPts val="600"/>
              </a:spcBef>
              <a:spcAft>
                <a:spcPts val="80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Aplicación de un software de código abierto para la edición y vectorización de imágenes con el fin de realizar diseños complejos previos a la ejecución de corte o grabado láser fijando medidas y formas exactas para el producto </a:t>
            </a:r>
            <a:r>
              <a:rPr lang="es-EC" dirty="0" smtClean="0">
                <a:latin typeface="Arial" panose="020B0604020202020204" pitchFamily="34" charset="0"/>
                <a:ea typeface="Times New Roman" panose="02020603050405020304" pitchFamily="18" charset="0"/>
                <a:cs typeface="Arial" panose="020B0604020202020204" pitchFamily="34" charset="0"/>
              </a:rPr>
              <a:t>final.</a:t>
            </a:r>
            <a:endParaRPr lang="es-EC" dirty="0" smtClean="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200000"/>
              </a:lnSpc>
              <a:spcBef>
                <a:spcPts val="600"/>
              </a:spcBef>
              <a:spcAft>
                <a:spcPts val="800"/>
              </a:spcAft>
              <a:buFont typeface="Symbol" panose="05050102010706020507" pitchFamily="18" charset="2"/>
              <a:buChar char=""/>
            </a:pPr>
            <a:r>
              <a:rPr lang="es-EC" dirty="0" smtClean="0">
                <a:latin typeface="Arial" panose="020B0604020202020204" pitchFamily="34" charset="0"/>
                <a:ea typeface="Times New Roman" panose="02020603050405020304" pitchFamily="18" charset="0"/>
              </a:rPr>
              <a:t>El </a:t>
            </a:r>
            <a:r>
              <a:rPr lang="es-EC" dirty="0">
                <a:latin typeface="Arial" panose="020B0604020202020204" pitchFamily="34" charset="0"/>
                <a:ea typeface="Times New Roman" panose="02020603050405020304" pitchFamily="18" charset="0"/>
              </a:rPr>
              <a:t>diseño de prototipos se enfoca a realizar modelos específicos tanto para corte como para grabado ya que no se pueden mezclar los 2 estilos de trabajo.</a:t>
            </a:r>
            <a:endParaRPr lang="es-EC" dirty="0"/>
          </a:p>
        </p:txBody>
      </p:sp>
    </p:spTree>
    <p:extLst>
      <p:ext uri="{BB962C8B-B14F-4D97-AF65-F5344CB8AC3E}">
        <p14:creationId xmlns:p14="http://schemas.microsoft.com/office/powerpoint/2010/main" val="1819870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Conclusiones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4903907"/>
          </a:xfrm>
          <a:prstGeom prst="rect">
            <a:avLst/>
          </a:prstGeom>
        </p:spPr>
        <p:txBody>
          <a:bodyPr wrap="square">
            <a:spAutoFit/>
          </a:bodyPr>
          <a:lstStyle/>
          <a:p>
            <a:pPr marL="342900" lvl="0" indent="-342900">
              <a:lnSpc>
                <a:spcPct val="200000"/>
              </a:lnSpc>
              <a:spcBef>
                <a:spcPts val="600"/>
              </a:spcBef>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Al manufacturar los dos prototipos se concluye que la potencia de la herramienta láser debe ser mayor para trabajar con materiales como acrílico, ya que este último al ser transparente solo permite el paso de luz, mientras que en materiales como madera o vinilo, el trabajo depende de 3 factores como potencia del láser, velocidad de la herramienta y altura del cabezal láser con respecto al material.</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Se realiza el desarrollo de una metodología de programación para utilizar las coordenadas de las secuencias de trabajo propias de la estación cartesiana, en el robot angular KUKA KR3 R540, comparando el trabajo realizado por cada uno teniendo una efectividad aceptable en el trabajo final realizado por ambas estaciones.</a:t>
            </a:r>
            <a:endParaRPr lang="es-EC" dirty="0">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spTree>
    <p:extLst>
      <p:ext uri="{BB962C8B-B14F-4D97-AF65-F5344CB8AC3E}">
        <p14:creationId xmlns:p14="http://schemas.microsoft.com/office/powerpoint/2010/main" val="4057693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Conclusiones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2687915"/>
          </a:xfrm>
          <a:prstGeom prst="rect">
            <a:avLst/>
          </a:prstGeom>
        </p:spPr>
        <p:txBody>
          <a:bodyPr wrap="square">
            <a:spAutoFit/>
          </a:bodyPr>
          <a:lstStyle/>
          <a:p>
            <a:pPr marL="342900" lvl="0" indent="-342900">
              <a:lnSpc>
                <a:spcPct val="200000"/>
              </a:lnSpc>
              <a:spcBef>
                <a:spcPts val="600"/>
              </a:spcBef>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Se tomaron los parámetros de funcionamiento óptimo para cada estación facilitando al usuario la información base para un desempeño correcto de las estaciones.</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El trabajo realizado por la estación KUKA cumple con las expectativas esperadas en cuanto a calidad del producto final, resolución de imágenes finales, velocidad y tiempo de ejecución de secuencias.</a:t>
            </a:r>
            <a:endParaRPr lang="es-EC" dirty="0">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spTree>
    <p:extLst>
      <p:ext uri="{BB962C8B-B14F-4D97-AF65-F5344CB8AC3E}">
        <p14:creationId xmlns:p14="http://schemas.microsoft.com/office/powerpoint/2010/main" val="13974410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90" y="-36003"/>
            <a:ext cx="4379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Conclusiones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5816977"/>
          </a:xfrm>
          <a:prstGeom prst="rect">
            <a:avLst/>
          </a:prstGeom>
        </p:spPr>
        <p:txBody>
          <a:bodyPr wrap="square">
            <a:spAutoFit/>
          </a:bodyPr>
          <a:lstStyle/>
          <a:p>
            <a:pPr marL="342900" lvl="0" indent="-342900">
              <a:lnSpc>
                <a:spcPct val="200000"/>
              </a:lnSpc>
              <a:spcBef>
                <a:spcPts val="600"/>
              </a:spcBef>
              <a:spcAft>
                <a:spcPts val="80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El entorno de manejo de una máquina CNC es más amigable para el usuario promedio en comparación al lenguaje KRL, quitando limitaciones de conocimiento técnico acerca del manejo y uso de la misma, sin embargo, para realizar los procesos de corte y grabado láser en un robot KUKA es necesario que el operador tenga sólidos conocimientos sobre robótica industrial y temas técnicos propios de control numérico y programación. </a:t>
            </a:r>
            <a:endParaRPr lang="es-EC" dirty="0" smtClean="0">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200000"/>
              </a:lnSpc>
              <a:spcBef>
                <a:spcPts val="600"/>
              </a:spcBef>
              <a:spcAft>
                <a:spcPts val="800"/>
              </a:spcAft>
              <a:buFont typeface="Symbol" panose="05050102010706020507" pitchFamily="18" charset="2"/>
              <a:buChar char=""/>
            </a:pPr>
            <a:r>
              <a:rPr lang="es-EC" dirty="0"/>
              <a:t>El robot KUKA al ser un sistema más sofisticado puede realizar el trabajo de corte y grabado con la misma precisión, velocidad y eficiencia que un robot cartesiano con la ventaja que tiene la tecnología para añadir múltiples herramientas al mismo teniendo más flexibilidad de aplicación. </a:t>
            </a:r>
          </a:p>
          <a:p>
            <a:pPr lvl="0">
              <a:lnSpc>
                <a:spcPct val="200000"/>
              </a:lnSpc>
              <a:spcBef>
                <a:spcPts val="600"/>
              </a:spcBef>
              <a:spcAft>
                <a:spcPts val="800"/>
              </a:spcAft>
            </a:pPr>
            <a:endParaRPr lang="es-EC" dirty="0">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spTree>
    <p:extLst>
      <p:ext uri="{BB962C8B-B14F-4D97-AF65-F5344CB8AC3E}">
        <p14:creationId xmlns:p14="http://schemas.microsoft.com/office/powerpoint/2010/main" val="400298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89" y="-36003"/>
            <a:ext cx="5396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Recomendaciones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4349909"/>
          </a:xfrm>
          <a:prstGeom prst="rect">
            <a:avLst/>
          </a:prstGeom>
        </p:spPr>
        <p:txBody>
          <a:bodyPr wrap="square">
            <a:spAutoFit/>
          </a:bodyPr>
          <a:lstStyle/>
          <a:p>
            <a:pPr marL="342900" lvl="0" indent="-342900">
              <a:lnSpc>
                <a:spcPct val="200000"/>
              </a:lnSpc>
              <a:spcBef>
                <a:spcPts val="60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Arial" panose="020B0604020202020204" pitchFamily="34" charset="0"/>
              </a:rPr>
              <a:t>Al realizar trabajos de corte y grabado láser tener en cuenta las variables con las que se pueden trabajar para obtener mejores resultados, es decir si se necesita un trabajo de premura, mantener una potencia constante e incrementar la velocidad del proceso.</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Arial" panose="020B0604020202020204" pitchFamily="34" charset="0"/>
              </a:rPr>
              <a:t>Mantener el cabezal de corte lo más cercano posible a la pieza de trabajo para obtener la máxima eficiencia del mismo ya que al trabajar a máxima potencia se puede aumentar la velocidad de desplazamiento de la herramienta reduciendo tiempos de ejecución.</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Arial" panose="020B0604020202020204" pitchFamily="34" charset="0"/>
              </a:rPr>
              <a:t>Enfocar el cabezal láser antes de realizar un trabajo para evitar productos de mala calidad.</a:t>
            </a:r>
            <a:endParaRPr lang="es-EC" dirty="0">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spTree>
    <p:extLst>
      <p:ext uri="{BB962C8B-B14F-4D97-AF65-F5344CB8AC3E}">
        <p14:creationId xmlns:p14="http://schemas.microsoft.com/office/powerpoint/2010/main" val="31272739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89" y="-36003"/>
            <a:ext cx="5396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Recomendaciones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3241913"/>
          </a:xfrm>
          <a:prstGeom prst="rect">
            <a:avLst/>
          </a:prstGeom>
        </p:spPr>
        <p:txBody>
          <a:bodyPr wrap="square">
            <a:spAutoFit/>
          </a:bodyPr>
          <a:lstStyle/>
          <a:p>
            <a:pPr marL="342900" lvl="0" indent="-342900">
              <a:lnSpc>
                <a:spcPct val="200000"/>
              </a:lnSpc>
              <a:spcBef>
                <a:spcPts val="60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Arial" panose="020B0604020202020204" pitchFamily="34" charset="0"/>
              </a:rPr>
              <a:t>Realizar una buena calibración en la aceleración de los motores a pasos ya que dependiendo del peso de la herramienta láser existe mayor o menos desgaste mecánico en los mismos.</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Arial" panose="020B0604020202020204" pitchFamily="34" charset="0"/>
              </a:rPr>
              <a:t>Al utilizar el robot KUKA realizar la configuración de base y herramienta correctamente antes de realizar los trabajos de corte y grabado.</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Arial" panose="020B0604020202020204" pitchFamily="34" charset="0"/>
              </a:rPr>
              <a:t>Mantener constante la orientación de la herramienta en el robot KUKA.</a:t>
            </a:r>
            <a:endParaRPr lang="es-EC" dirty="0">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spTree>
    <p:extLst>
      <p:ext uri="{BB962C8B-B14F-4D97-AF65-F5344CB8AC3E}">
        <p14:creationId xmlns:p14="http://schemas.microsoft.com/office/powerpoint/2010/main" val="4154946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89" y="-36003"/>
            <a:ext cx="5396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Recomendaciones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3795911"/>
          </a:xfrm>
          <a:prstGeom prst="rect">
            <a:avLst/>
          </a:prstGeom>
        </p:spPr>
        <p:txBody>
          <a:bodyPr wrap="square">
            <a:spAutoFit/>
          </a:bodyPr>
          <a:lstStyle/>
          <a:p>
            <a:pPr marL="342900" lvl="0" indent="-342900">
              <a:lnSpc>
                <a:spcPct val="200000"/>
              </a:lnSpc>
              <a:spcBef>
                <a:spcPts val="60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Arial" panose="020B0604020202020204" pitchFamily="34" charset="0"/>
              </a:rPr>
              <a:t>En la programación KRL usar comandos de movimiento y aproximación que no generen mucho impacto mecánico porque al trabajar a altas velocidades no solo interviene el peso del cabezal láser, sino el peso de todo el robot. </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Arial" panose="020B0604020202020204" pitchFamily="34" charset="0"/>
              </a:rPr>
              <a:t>Al utilizar comandos de aproximación en el robot KUKA, utilizar aquellos que no pierdan información, es decir tengan una buena aproximación a las coordenadas por las cuales debe pasar el cabezal láser, evitando de esta manera disminución de calidad en el producto final</a:t>
            </a:r>
            <a:r>
              <a:rPr lang="es-EC" dirty="0" smtClean="0">
                <a:latin typeface="Arial" panose="020B0604020202020204" pitchFamily="34" charset="0"/>
                <a:ea typeface="Calibri" panose="020F0502020204030204" pitchFamily="34" charset="0"/>
                <a:cs typeface="Arial" panose="020B0604020202020204" pitchFamily="34" charset="0"/>
              </a:rPr>
              <a:t>.</a:t>
            </a:r>
            <a:endParaRPr lang="es-EC" dirty="0" smtClean="0">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spTree>
    <p:extLst>
      <p:ext uri="{BB962C8B-B14F-4D97-AF65-F5344CB8AC3E}">
        <p14:creationId xmlns:p14="http://schemas.microsoft.com/office/powerpoint/2010/main" val="41917387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xmlns="" id="{36796267-63CD-4147-8C9C-97DCE03483BC}"/>
              </a:ext>
            </a:extLst>
          </p:cNvPr>
          <p:cNvSpPr txBox="1"/>
          <p:nvPr/>
        </p:nvSpPr>
        <p:spPr>
          <a:xfrm>
            <a:off x="166789" y="-36003"/>
            <a:ext cx="5396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Recomendaciones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 name="Rectángulo 2"/>
          <p:cNvSpPr/>
          <p:nvPr/>
        </p:nvSpPr>
        <p:spPr>
          <a:xfrm>
            <a:off x="0" y="838548"/>
            <a:ext cx="11204620" cy="4903907"/>
          </a:xfrm>
          <a:prstGeom prst="rect">
            <a:avLst/>
          </a:prstGeom>
        </p:spPr>
        <p:txBody>
          <a:bodyPr wrap="square">
            <a:spAutoFit/>
          </a:bodyPr>
          <a:lstStyle/>
          <a:p>
            <a:pPr marL="342900" lvl="0" indent="-342900">
              <a:lnSpc>
                <a:spcPct val="200000"/>
              </a:lnSpc>
              <a:spcBef>
                <a:spcPts val="600"/>
              </a:spcBef>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Al manufacturar los dos prototipos se concluye que la potencia de la herramienta láser debe ser mayor para trabajar con materiales como acrílico, ya que este último al ser transparente solo permite el paso de luz, mientras que en materiales como madera o vinilo, el trabajo depende de 3 factores como potencia del láser, velocidad de la herramienta y altura del cabezal láser con respecto al material.</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Arial" panose="020B0604020202020204" pitchFamily="34" charset="0"/>
              </a:rPr>
              <a:t>Se realiza el desarrollo de una metodología de programación para utilizar las coordenadas de las secuencias de trabajo propias de la estación cartesiana, en el robot angular KUKA KR3 R540, comparando el trabajo realizado por cada uno teniendo una efectividad aceptable en el trabajo final realizado por ambas estaciones.</a:t>
            </a:r>
            <a:endParaRPr lang="es-EC" dirty="0">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spTree>
    <p:extLst>
      <p:ext uri="{BB962C8B-B14F-4D97-AF65-F5344CB8AC3E}">
        <p14:creationId xmlns:p14="http://schemas.microsoft.com/office/powerpoint/2010/main" val="1539607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xmlns=""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a:solidFill>
                  <a:schemeClr val="accent2"/>
                </a:solidFill>
                <a:latin typeface="Fira Sans" panose="020B0503050000020004" pitchFamily="34" charset="0"/>
                <a:cs typeface="Times New Roman" panose="02020603050405020304" pitchFamily="18" charset="0"/>
              </a:rPr>
              <a:t>Introducción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5" name="TextBox 3">
            <a:extLst>
              <a:ext uri="{FF2B5EF4-FFF2-40B4-BE49-F238E27FC236}">
                <a16:creationId xmlns:a16="http://schemas.microsoft.com/office/drawing/2014/main" xmlns="" id="{D9DAFCAF-6A63-4F94-9E75-229EBF35D868}"/>
              </a:ext>
            </a:extLst>
          </p:cNvPr>
          <p:cNvSpPr txBox="1"/>
          <p:nvPr/>
        </p:nvSpPr>
        <p:spPr>
          <a:xfrm>
            <a:off x="3876260" y="15879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Justificación e Importancia</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graphicFrame>
        <p:nvGraphicFramePr>
          <p:cNvPr id="8" name="Marcador de contenido 4">
            <a:extLst>
              <a:ext uri="{FF2B5EF4-FFF2-40B4-BE49-F238E27FC236}">
                <a16:creationId xmlns:a16="http://schemas.microsoft.com/office/drawing/2014/main" xmlns="" id="{4B7DF7BA-3650-46B5-9B9D-813C5B14AABD}"/>
              </a:ext>
            </a:extLst>
          </p:cNvPr>
          <p:cNvGraphicFramePr>
            <a:graphicFrameLocks/>
          </p:cNvGraphicFramePr>
          <p:nvPr>
            <p:extLst>
              <p:ext uri="{D42A27DB-BD31-4B8C-83A1-F6EECF244321}">
                <p14:modId xmlns:p14="http://schemas.microsoft.com/office/powerpoint/2010/main" val="1665280596"/>
              </p:ext>
            </p:extLst>
          </p:nvPr>
        </p:nvGraphicFramePr>
        <p:xfrm>
          <a:off x="685800" y="901521"/>
          <a:ext cx="10426200" cy="4726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51620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n 107"/>
          <p:cNvPicPr>
            <a:picLocks noChangeAspect="1"/>
          </p:cNvPicPr>
          <p:nvPr/>
        </p:nvPicPr>
        <p:blipFill>
          <a:blip r:embed="rId2"/>
          <a:stretch>
            <a:fillRect/>
          </a:stretch>
        </p:blipFill>
        <p:spPr>
          <a:xfrm flipH="1">
            <a:off x="9244323" y="777661"/>
            <a:ext cx="2828262" cy="4250120"/>
          </a:xfrm>
          <a:prstGeom prst="rect">
            <a:avLst/>
          </a:prstGeom>
        </p:spPr>
      </p:pic>
      <p:pic>
        <p:nvPicPr>
          <p:cNvPr id="5" name="Imagen 4"/>
          <p:cNvPicPr>
            <a:picLocks noChangeAspect="1"/>
          </p:cNvPicPr>
          <p:nvPr/>
        </p:nvPicPr>
        <p:blipFill>
          <a:blip r:embed="rId2"/>
          <a:stretch>
            <a:fillRect/>
          </a:stretch>
        </p:blipFill>
        <p:spPr>
          <a:xfrm>
            <a:off x="39156" y="687509"/>
            <a:ext cx="2828262" cy="4250120"/>
          </a:xfrm>
          <a:prstGeom prst="rect">
            <a:avLst/>
          </a:prstGeom>
        </p:spPr>
      </p:pic>
      <p:sp>
        <p:nvSpPr>
          <p:cNvPr id="2" name="TextBox 7">
            <a:extLst>
              <a:ext uri="{FF2B5EF4-FFF2-40B4-BE49-F238E27FC236}">
                <a16:creationId xmlns:a16="http://schemas.microsoft.com/office/drawing/2014/main" xmlns="" id="{C1EDA0A0-4E1C-4535-976E-8F243C47F7D7}"/>
              </a:ext>
            </a:extLst>
          </p:cNvPr>
          <p:cNvSpPr>
            <a:spLocks noChangeArrowheads="1"/>
          </p:cNvSpPr>
          <p:nvPr/>
        </p:nvSpPr>
        <p:spPr bwMode="auto">
          <a:xfrm>
            <a:off x="2014973" y="1796907"/>
            <a:ext cx="7916135" cy="203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defRPr/>
            </a:pPr>
            <a:r>
              <a:rPr lang="en-US" altLang="zh-CN" sz="6600" b="1" dirty="0" smtClean="0">
                <a:solidFill>
                  <a:srgbClr val="336987"/>
                </a:solidFill>
                <a:latin typeface="微软雅黑" panose="020B0503020204020204" pitchFamily="34" charset="-122"/>
                <a:ea typeface="微软雅黑" panose="020B0503020204020204" pitchFamily="34" charset="-122"/>
                <a:cs typeface="+mn-ea"/>
                <a:sym typeface="+mn-lt"/>
              </a:rPr>
              <a:t>GRACIAS POR SU ATENCIÓN</a:t>
            </a:r>
            <a:endParaRPr lang="zh-CN" altLang="en-US" sz="6600" b="1" dirty="0">
              <a:solidFill>
                <a:srgbClr val="336987"/>
              </a:solidFill>
              <a:latin typeface="微软雅黑" panose="020B0503020204020204" pitchFamily="34" charset="-122"/>
              <a:ea typeface="微软雅黑" panose="020B0503020204020204" pitchFamily="34" charset="-122"/>
              <a:cs typeface="+mn-ea"/>
              <a:sym typeface="+mn-lt"/>
            </a:endParaRPr>
          </a:p>
        </p:txBody>
      </p:sp>
      <p:sp>
        <p:nvSpPr>
          <p:cNvPr id="68" name="Google Shape;6171;p53">
            <a:extLst>
              <a:ext uri="{FF2B5EF4-FFF2-40B4-BE49-F238E27FC236}">
                <a16:creationId xmlns:a16="http://schemas.microsoft.com/office/drawing/2014/main" xmlns="" id="{C6E0D495-DAFD-4DA1-BD01-260F7FC852FB}"/>
              </a:ext>
            </a:extLst>
          </p:cNvPr>
          <p:cNvSpPr/>
          <p:nvPr/>
        </p:nvSpPr>
        <p:spPr>
          <a:xfrm>
            <a:off x="1696567" y="3504719"/>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95383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xmlns=""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a:solidFill>
                  <a:schemeClr val="accent2"/>
                </a:solidFill>
                <a:latin typeface="Fira Sans" panose="020B0503050000020004" pitchFamily="34" charset="0"/>
                <a:cs typeface="Times New Roman" panose="02020603050405020304" pitchFamily="18" charset="0"/>
              </a:rPr>
              <a:t>Introducción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5" name="TextBox 3">
            <a:extLst>
              <a:ext uri="{FF2B5EF4-FFF2-40B4-BE49-F238E27FC236}">
                <a16:creationId xmlns:a16="http://schemas.microsoft.com/office/drawing/2014/main" xmlns="" id="{D9DAFCAF-6A63-4F94-9E75-229EBF35D868}"/>
              </a:ext>
            </a:extLst>
          </p:cNvPr>
          <p:cNvSpPr txBox="1"/>
          <p:nvPr/>
        </p:nvSpPr>
        <p:spPr>
          <a:xfrm>
            <a:off x="3876260" y="15879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Alcance del Proyecto</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graphicFrame>
        <p:nvGraphicFramePr>
          <p:cNvPr id="8" name="Marcador de contenido 4">
            <a:extLst>
              <a:ext uri="{FF2B5EF4-FFF2-40B4-BE49-F238E27FC236}">
                <a16:creationId xmlns:a16="http://schemas.microsoft.com/office/drawing/2014/main" xmlns="" id="{7A81CE4C-5CDF-4D33-AB45-301EE4192DA7}"/>
              </a:ext>
            </a:extLst>
          </p:cNvPr>
          <p:cNvGraphicFramePr>
            <a:graphicFrameLocks/>
          </p:cNvGraphicFramePr>
          <p:nvPr>
            <p:extLst>
              <p:ext uri="{D42A27DB-BD31-4B8C-83A1-F6EECF244321}">
                <p14:modId xmlns:p14="http://schemas.microsoft.com/office/powerpoint/2010/main" val="2493251043"/>
              </p:ext>
            </p:extLst>
          </p:nvPr>
        </p:nvGraphicFramePr>
        <p:xfrm>
          <a:off x="203635" y="1561588"/>
          <a:ext cx="9339610" cy="3572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72873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D56B45D3-E966-4847-9C42-4246EBCA537F}"/>
              </a:ext>
            </a:extLst>
          </p:cNvPr>
          <p:cNvSpPr txBox="1"/>
          <p:nvPr/>
        </p:nvSpPr>
        <p:spPr>
          <a:xfrm>
            <a:off x="284772" y="2138407"/>
            <a:ext cx="4982687" cy="954107"/>
          </a:xfrm>
          <a:prstGeom prst="rect">
            <a:avLst/>
          </a:prstGeom>
          <a:noFill/>
        </p:spPr>
        <p:txBody>
          <a:bodyPr wrap="square" rtlCol="0">
            <a:spAutoFit/>
          </a:bodyPr>
          <a:lstStyle/>
          <a:p>
            <a:pPr lvl="0"/>
            <a:r>
              <a:rPr lang="es-EC" sz="1400" dirty="0"/>
              <a:t>Integrar un módulo de corte láser a la estación de entrenamiento con robot cartesiano, acondicionando el sistema mecánico de acuerdo al nuevo módulo para la sujeción del mismo.</a:t>
            </a:r>
          </a:p>
        </p:txBody>
      </p:sp>
      <p:sp>
        <p:nvSpPr>
          <p:cNvPr id="32" name="TextBox 3">
            <a:extLst>
              <a:ext uri="{FF2B5EF4-FFF2-40B4-BE49-F238E27FC236}">
                <a16:creationId xmlns:a16="http://schemas.microsoft.com/office/drawing/2014/main" xmlns=""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dirty="0">
                <a:solidFill>
                  <a:schemeClr val="accent2"/>
                </a:solidFill>
                <a:latin typeface="Fira Sans" panose="020B0503050000020004" pitchFamily="34" charset="0"/>
                <a:cs typeface="Times New Roman" panose="02020603050405020304" pitchFamily="18" charset="0"/>
              </a:rPr>
              <a:t>Objetivos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31" name="Rectángulo 30"/>
          <p:cNvSpPr/>
          <p:nvPr/>
        </p:nvSpPr>
        <p:spPr>
          <a:xfrm>
            <a:off x="605307" y="1104787"/>
            <a:ext cx="10831132" cy="738664"/>
          </a:xfrm>
          <a:prstGeom prst="rect">
            <a:avLst/>
          </a:prstGeom>
        </p:spPr>
        <p:txBody>
          <a:bodyPr wrap="square">
            <a:spAutoFit/>
          </a:bodyPr>
          <a:lstStyle/>
          <a:p>
            <a:pPr algn="ctr"/>
            <a:r>
              <a:rPr lang="es-EC" sz="1400" dirty="0"/>
              <a:t>Diseñar e implementar una estación de corte y grabado láser mediante la repotenciación de la estación de entrenamiento con robot cartesiano presente en el laboratorio de Robótica Industrial de la Universidad de las Fuerzas Armadas ESPE-Matriz.</a:t>
            </a:r>
          </a:p>
          <a:p>
            <a:pPr algn="ctr"/>
            <a:endParaRPr lang="es-EC" sz="1400" dirty="0"/>
          </a:p>
        </p:txBody>
      </p:sp>
      <p:sp>
        <p:nvSpPr>
          <p:cNvPr id="71" name="Google Shape;5984;p51">
            <a:extLst>
              <a:ext uri="{FF2B5EF4-FFF2-40B4-BE49-F238E27FC236}">
                <a16:creationId xmlns:a16="http://schemas.microsoft.com/office/drawing/2014/main" xmlns="" id="{99A91D67-3F9B-41FA-9407-D543A697C247}"/>
              </a:ext>
            </a:extLst>
          </p:cNvPr>
          <p:cNvSpPr txBox="1"/>
          <p:nvPr/>
        </p:nvSpPr>
        <p:spPr>
          <a:xfrm>
            <a:off x="5002897" y="648125"/>
            <a:ext cx="2252759" cy="496034"/>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b="1" kern="0" dirty="0">
                <a:solidFill>
                  <a:srgbClr val="FA8838"/>
                </a:solidFill>
                <a:latin typeface="+mj-lt"/>
                <a:ea typeface="Fira Sans"/>
                <a:cs typeface="Fira Sans"/>
                <a:sym typeface="Fira Sans"/>
              </a:rPr>
              <a:t>Objetivo General</a:t>
            </a:r>
            <a:endParaRPr b="1" kern="0" dirty="0">
              <a:solidFill>
                <a:srgbClr val="FA8838"/>
              </a:solidFill>
              <a:latin typeface="+mj-lt"/>
              <a:ea typeface="Fira Sans"/>
              <a:cs typeface="Fira Sans"/>
              <a:sym typeface="Fira Sans"/>
            </a:endParaRPr>
          </a:p>
        </p:txBody>
      </p:sp>
      <p:sp>
        <p:nvSpPr>
          <p:cNvPr id="72" name="Google Shape;5984;p51">
            <a:extLst>
              <a:ext uri="{FF2B5EF4-FFF2-40B4-BE49-F238E27FC236}">
                <a16:creationId xmlns:a16="http://schemas.microsoft.com/office/drawing/2014/main" xmlns="" id="{99A91D67-3F9B-41FA-9407-D543A697C247}"/>
              </a:ext>
            </a:extLst>
          </p:cNvPr>
          <p:cNvSpPr txBox="1"/>
          <p:nvPr/>
        </p:nvSpPr>
        <p:spPr>
          <a:xfrm>
            <a:off x="4899483" y="1669786"/>
            <a:ext cx="2814591" cy="496034"/>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b="1" kern="0" dirty="0">
                <a:solidFill>
                  <a:srgbClr val="FA8838"/>
                </a:solidFill>
                <a:latin typeface="+mj-lt"/>
                <a:ea typeface="Fira Sans"/>
                <a:cs typeface="Fira Sans"/>
                <a:sym typeface="Fira Sans"/>
              </a:rPr>
              <a:t>Objetivos Específicos</a:t>
            </a:r>
            <a:endParaRPr b="1" kern="0" dirty="0">
              <a:solidFill>
                <a:srgbClr val="FA8838"/>
              </a:solidFill>
              <a:latin typeface="+mj-lt"/>
              <a:ea typeface="Fira Sans"/>
              <a:cs typeface="Fira Sans"/>
              <a:sym typeface="Fira Sans"/>
            </a:endParaRPr>
          </a:p>
        </p:txBody>
      </p:sp>
      <p:sp>
        <p:nvSpPr>
          <p:cNvPr id="74" name="TextBox 22">
            <a:extLst>
              <a:ext uri="{FF2B5EF4-FFF2-40B4-BE49-F238E27FC236}">
                <a16:creationId xmlns:a16="http://schemas.microsoft.com/office/drawing/2014/main" xmlns="" id="{D56B45D3-E966-4847-9C42-4246EBCA537F}"/>
              </a:ext>
            </a:extLst>
          </p:cNvPr>
          <p:cNvSpPr txBox="1"/>
          <p:nvPr/>
        </p:nvSpPr>
        <p:spPr>
          <a:xfrm>
            <a:off x="305365" y="3255545"/>
            <a:ext cx="4594117" cy="954107"/>
          </a:xfrm>
          <a:prstGeom prst="rect">
            <a:avLst/>
          </a:prstGeom>
          <a:noFill/>
        </p:spPr>
        <p:txBody>
          <a:bodyPr wrap="square" rtlCol="0">
            <a:spAutoFit/>
          </a:bodyPr>
          <a:lstStyle/>
          <a:p>
            <a:pPr lvl="0"/>
            <a:r>
              <a:rPr lang="es-EC" sz="1400" dirty="0"/>
              <a:t>Sustituir los servomotores por motores a pasos requeridos por el software de interfaz entre el usuario-controlador y calibrar la estación de corte y grabado láser.</a:t>
            </a:r>
          </a:p>
        </p:txBody>
      </p:sp>
      <p:sp>
        <p:nvSpPr>
          <p:cNvPr id="76" name="TextBox 22">
            <a:extLst>
              <a:ext uri="{FF2B5EF4-FFF2-40B4-BE49-F238E27FC236}">
                <a16:creationId xmlns:a16="http://schemas.microsoft.com/office/drawing/2014/main" xmlns="" id="{D56B45D3-E966-4847-9C42-4246EBCA537F}"/>
              </a:ext>
            </a:extLst>
          </p:cNvPr>
          <p:cNvSpPr txBox="1"/>
          <p:nvPr/>
        </p:nvSpPr>
        <p:spPr>
          <a:xfrm>
            <a:off x="284772" y="4401611"/>
            <a:ext cx="4650209" cy="954107"/>
          </a:xfrm>
          <a:prstGeom prst="rect">
            <a:avLst/>
          </a:prstGeom>
          <a:noFill/>
        </p:spPr>
        <p:txBody>
          <a:bodyPr wrap="square" rtlCol="0">
            <a:spAutoFit/>
          </a:bodyPr>
          <a:lstStyle/>
          <a:p>
            <a:pPr lvl="0"/>
            <a:r>
              <a:rPr lang="es-EC" sz="1400" dirty="0"/>
              <a:t>Realizar la generación, edición e interpretación de código G y la interfaz de usuario de software libre como InkScape y Laser GRBL en la vectorización de imágenes. </a:t>
            </a:r>
          </a:p>
        </p:txBody>
      </p:sp>
      <p:sp>
        <p:nvSpPr>
          <p:cNvPr id="115" name="TextBox 22">
            <a:extLst>
              <a:ext uri="{FF2B5EF4-FFF2-40B4-BE49-F238E27FC236}">
                <a16:creationId xmlns:a16="http://schemas.microsoft.com/office/drawing/2014/main" xmlns="" id="{D56B45D3-E966-4847-9C42-4246EBCA537F}"/>
              </a:ext>
            </a:extLst>
          </p:cNvPr>
          <p:cNvSpPr txBox="1"/>
          <p:nvPr/>
        </p:nvSpPr>
        <p:spPr>
          <a:xfrm>
            <a:off x="7714074" y="2099471"/>
            <a:ext cx="3952939" cy="738664"/>
          </a:xfrm>
          <a:prstGeom prst="rect">
            <a:avLst/>
          </a:prstGeom>
          <a:noFill/>
        </p:spPr>
        <p:txBody>
          <a:bodyPr wrap="square" rtlCol="0">
            <a:spAutoFit/>
          </a:bodyPr>
          <a:lstStyle/>
          <a:p>
            <a:pPr lvl="0"/>
            <a:r>
              <a:rPr lang="es-EC" sz="1400" dirty="0"/>
              <a:t>Manufacturar 2 prototipos de posibles productos en vinil, madera MDF de 3mm y acrílico.</a:t>
            </a:r>
          </a:p>
        </p:txBody>
      </p:sp>
      <p:sp>
        <p:nvSpPr>
          <p:cNvPr id="116" name="TextBox 22">
            <a:extLst>
              <a:ext uri="{FF2B5EF4-FFF2-40B4-BE49-F238E27FC236}">
                <a16:creationId xmlns:a16="http://schemas.microsoft.com/office/drawing/2014/main" xmlns="" id="{D56B45D3-E966-4847-9C42-4246EBCA537F}"/>
              </a:ext>
            </a:extLst>
          </p:cNvPr>
          <p:cNvSpPr txBox="1"/>
          <p:nvPr/>
        </p:nvSpPr>
        <p:spPr>
          <a:xfrm>
            <a:off x="7714074" y="3255545"/>
            <a:ext cx="3851154" cy="1169551"/>
          </a:xfrm>
          <a:prstGeom prst="rect">
            <a:avLst/>
          </a:prstGeom>
          <a:noFill/>
        </p:spPr>
        <p:txBody>
          <a:bodyPr wrap="square" rtlCol="0">
            <a:spAutoFit/>
          </a:bodyPr>
          <a:lstStyle/>
          <a:p>
            <a:r>
              <a:rPr lang="es-EC" sz="1400" dirty="0"/>
              <a:t>Realizar el estudio de una metodología de conversión de programación CNC a programación en KUKA ROBOT LANGUAGE para el robot KUKA KR3 R540, con el propósito de comparar las dos tecnologías</a:t>
            </a:r>
            <a:endParaRPr lang="en-US" altLang="ko-KR" sz="14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683055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smtClean="0">
                <a:solidFill>
                  <a:srgbClr val="E9821B"/>
                </a:solidFill>
                <a:latin typeface="Fira Sans" panose="020B0503050000020004" pitchFamily="34" charset="0"/>
                <a:cs typeface="Times New Roman" panose="02020603050405020304" pitchFamily="18" charset="0"/>
              </a:rPr>
              <a:t>Repotenciación Sistema Robot Cartesiano</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8" name="TextBox 121"/>
          <p:cNvSpPr txBox="1"/>
          <p:nvPr/>
        </p:nvSpPr>
        <p:spPr>
          <a:xfrm>
            <a:off x="4553541" y="791698"/>
            <a:ext cx="1988575" cy="388477"/>
          </a:xfrm>
          <a:prstGeom prst="rect">
            <a:avLst/>
          </a:prstGeom>
          <a:noFill/>
        </p:spPr>
        <p:txBody>
          <a:bodyPr wrap="none">
            <a:noAutofit/>
          </a:bodyPr>
          <a:lstStyle/>
          <a:p>
            <a:pPr lvl="0" fontAlgn="base">
              <a:spcBef>
                <a:spcPct val="0"/>
              </a:spcBef>
              <a:spcAft>
                <a:spcPct val="0"/>
              </a:spcAft>
            </a:pPr>
            <a:r>
              <a:rPr lang="en-US" altLang="zh-CN" b="1" kern="0" dirty="0" smtClean="0">
                <a:solidFill>
                  <a:srgbClr val="33AAB9"/>
                </a:solidFill>
                <a:latin typeface="Calibri" pitchFamily="34" charset="0"/>
                <a:ea typeface="宋体" charset="-122"/>
              </a:rPr>
              <a:t>Robot </a:t>
            </a:r>
            <a:r>
              <a:rPr lang="en-US" altLang="zh-CN" b="1" kern="0" dirty="0" err="1" smtClean="0">
                <a:solidFill>
                  <a:srgbClr val="33AAB9"/>
                </a:solidFill>
                <a:latin typeface="Calibri" pitchFamily="34" charset="0"/>
                <a:ea typeface="宋体" charset="-122"/>
              </a:rPr>
              <a:t>Cartesiano</a:t>
            </a:r>
            <a:endParaRPr lang="en-US" altLang="zh-CN" b="1" kern="0" dirty="0" smtClean="0">
              <a:solidFill>
                <a:srgbClr val="33AAB9"/>
              </a:solidFill>
              <a:latin typeface="Calibri" pitchFamily="34" charset="0"/>
              <a:ea typeface="宋体" charset="-122"/>
            </a:endParaRPr>
          </a:p>
          <a:p>
            <a:pPr lvl="0" fontAlgn="base">
              <a:spcBef>
                <a:spcPct val="0"/>
              </a:spcBef>
              <a:spcAft>
                <a:spcPct val="0"/>
              </a:spcAft>
            </a:pPr>
            <a:endParaRPr lang="en-US" altLang="zh-CN" b="1" kern="0" dirty="0">
              <a:solidFill>
                <a:srgbClr val="33AAB9"/>
              </a:solidFill>
              <a:latin typeface="Calibri" pitchFamily="34" charset="0"/>
              <a:ea typeface="宋体" charset="-122"/>
            </a:endParaRPr>
          </a:p>
        </p:txBody>
      </p:sp>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sp>
        <p:nvSpPr>
          <p:cNvPr id="38" name="TextBox 121"/>
          <p:cNvSpPr txBox="1"/>
          <p:nvPr/>
        </p:nvSpPr>
        <p:spPr>
          <a:xfrm>
            <a:off x="4898146" y="3742845"/>
            <a:ext cx="961301" cy="292375"/>
          </a:xfrm>
          <a:prstGeom prst="rect">
            <a:avLst/>
          </a:prstGeom>
          <a:noFill/>
        </p:spPr>
        <p:txBody>
          <a:bodyPr wrap="none">
            <a:noAutofit/>
          </a:bodyPr>
          <a:lstStyle/>
          <a:p>
            <a:pPr lvl="0" fontAlgn="base">
              <a:spcBef>
                <a:spcPct val="0"/>
              </a:spcBef>
              <a:spcAft>
                <a:spcPct val="0"/>
              </a:spcAft>
            </a:pPr>
            <a:r>
              <a:rPr lang="es-EC" altLang="zh-CN" b="1" kern="0" dirty="0" smtClean="0">
                <a:solidFill>
                  <a:srgbClr val="33AAB9"/>
                </a:solidFill>
                <a:latin typeface="Calibri" pitchFamily="34" charset="0"/>
                <a:ea typeface="宋体" charset="-122"/>
              </a:rPr>
              <a:t>Láser 15W</a:t>
            </a:r>
            <a:endParaRPr lang="en-US" altLang="zh-CN" b="1" kern="0" dirty="0">
              <a:solidFill>
                <a:srgbClr val="33AAB9"/>
              </a:solidFill>
              <a:latin typeface="Calibri" pitchFamily="34" charset="0"/>
              <a:ea typeface="宋体" charset="-122"/>
            </a:endParaRPr>
          </a:p>
        </p:txBody>
      </p:sp>
      <p:pic>
        <p:nvPicPr>
          <p:cNvPr id="16" name="Imagen 15"/>
          <p:cNvPicPr/>
          <p:nvPr/>
        </p:nvPicPr>
        <p:blipFill rotWithShape="1">
          <a:blip r:embed="rId4"/>
          <a:srcRect l="22273" t="26835" r="59808" b="35302"/>
          <a:stretch/>
        </p:blipFill>
        <p:spPr bwMode="auto">
          <a:xfrm>
            <a:off x="4633428" y="1395275"/>
            <a:ext cx="2217842" cy="2208204"/>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390" y="4018790"/>
            <a:ext cx="2125108" cy="2043686"/>
          </a:xfrm>
          <a:prstGeom prst="rect">
            <a:avLst/>
          </a:prstGeom>
        </p:spPr>
      </p:pic>
      <p:pic>
        <p:nvPicPr>
          <p:cNvPr id="19" name="Picture 2" descr="Nema 17 Stepper Motor Issue - Motors, Mechanics, Power and CNC - Arduino  Foru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030" t="31850" r="-783" b="27080"/>
          <a:stretch/>
        </p:blipFill>
        <p:spPr bwMode="auto">
          <a:xfrm>
            <a:off x="1478249" y="1626504"/>
            <a:ext cx="1523325" cy="10651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ema 17 Stepper Motor Issue - Motors, Mechanics, Power and CNC - Arduino  Foru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030" t="31850" r="-783" b="27080"/>
          <a:stretch/>
        </p:blipFill>
        <p:spPr bwMode="auto">
          <a:xfrm rot="10800000">
            <a:off x="8409548" y="1626504"/>
            <a:ext cx="1523325" cy="106518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a) Sistema piñon-cremallera - mecanismosbelencs3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5816" y="1626504"/>
            <a:ext cx="1627792" cy="10709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 Sistema piñon-cremallera - mecanismosbelencs3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51270" y="1691864"/>
            <a:ext cx="1627792" cy="107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015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smtClean="0">
                <a:solidFill>
                  <a:srgbClr val="E9821B"/>
                </a:solidFill>
                <a:latin typeface="Fira Sans" panose="020B0503050000020004" pitchFamily="34" charset="0"/>
                <a:cs typeface="Times New Roman" panose="02020603050405020304" pitchFamily="18" charset="0"/>
              </a:rPr>
              <a:t>Repotenciación Sistema Robot Cartesiano</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pic>
        <p:nvPicPr>
          <p:cNvPr id="14" name="Imagen 13"/>
          <p:cNvPicPr/>
          <p:nvPr/>
        </p:nvPicPr>
        <p:blipFill>
          <a:blip r:embed="rId4">
            <a:extLst>
              <a:ext uri="{28A0092B-C50C-407E-A947-70E740481C1C}">
                <a14:useLocalDpi xmlns:a14="http://schemas.microsoft.com/office/drawing/2010/main" val="0"/>
              </a:ext>
            </a:extLst>
          </a:blip>
          <a:srcRect/>
          <a:stretch>
            <a:fillRect/>
          </a:stretch>
        </p:blipFill>
        <p:spPr bwMode="auto">
          <a:xfrm>
            <a:off x="626002" y="1524388"/>
            <a:ext cx="10192252" cy="3073369"/>
          </a:xfrm>
          <a:prstGeom prst="rect">
            <a:avLst/>
          </a:prstGeom>
          <a:noFill/>
          <a:ln>
            <a:noFill/>
          </a:ln>
        </p:spPr>
      </p:pic>
    </p:spTree>
    <p:extLst>
      <p:ext uri="{BB962C8B-B14F-4D97-AF65-F5344CB8AC3E}">
        <p14:creationId xmlns:p14="http://schemas.microsoft.com/office/powerpoint/2010/main" val="3036501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xmlns=""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xmlns="" id="{36796267-63CD-4147-8C9C-97DCE03483BC}"/>
              </a:ext>
            </a:extLst>
          </p:cNvPr>
          <p:cNvSpPr txBox="1"/>
          <p:nvPr/>
        </p:nvSpPr>
        <p:spPr>
          <a:xfrm>
            <a:off x="203635" y="22257"/>
            <a:ext cx="2217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xmlns="" id="{9FAD5153-4009-4DD2-A437-604FF91D9A0A}"/>
              </a:ext>
            </a:extLst>
          </p:cNvPr>
          <p:cNvSpPr txBox="1"/>
          <p:nvPr/>
        </p:nvSpPr>
        <p:spPr>
          <a:xfrm>
            <a:off x="2184335"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noProof="0" dirty="0" smtClean="0">
                <a:solidFill>
                  <a:srgbClr val="E9821B"/>
                </a:solidFill>
                <a:latin typeface="Fira Sans" panose="020B0503050000020004" pitchFamily="34" charset="0"/>
                <a:cs typeface="Times New Roman" panose="02020603050405020304" pitchFamily="18" charset="0"/>
              </a:rPr>
              <a:t>Mecánico</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xmlns=""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pic>
        <p:nvPicPr>
          <p:cNvPr id="14" name="image27.png"/>
          <p:cNvPicPr/>
          <p:nvPr/>
        </p:nvPicPr>
        <p:blipFill>
          <a:blip r:embed="rId4" cstate="print"/>
          <a:stretch>
            <a:fillRect/>
          </a:stretch>
        </p:blipFill>
        <p:spPr>
          <a:xfrm>
            <a:off x="3673100" y="1372840"/>
            <a:ext cx="3758010" cy="3134766"/>
          </a:xfrm>
          <a:prstGeom prst="rect">
            <a:avLst/>
          </a:prstGeom>
        </p:spPr>
      </p:pic>
      <p:sp>
        <p:nvSpPr>
          <p:cNvPr id="3" name="Rectángulo 2"/>
          <p:cNvSpPr/>
          <p:nvPr/>
        </p:nvSpPr>
        <p:spPr>
          <a:xfrm>
            <a:off x="356314" y="4872570"/>
            <a:ext cx="10204361" cy="646331"/>
          </a:xfrm>
          <a:prstGeom prst="rect">
            <a:avLst/>
          </a:prstGeom>
        </p:spPr>
        <p:txBody>
          <a:bodyPr wrap="square">
            <a:spAutoFit/>
          </a:bodyPr>
          <a:lstStyle/>
          <a:p>
            <a:r>
              <a:rPr lang="es-EC" dirty="0">
                <a:latin typeface="Arial" panose="020B0604020202020204" pitchFamily="34" charset="0"/>
                <a:ea typeface="Calibri" panose="020F0502020204030204" pitchFamily="34" charset="0"/>
              </a:rPr>
              <a:t>se tendrán únicamente 2 ejes para el desplazamiento de la herramienta láser, (X,Y) mientras que el eje “Z” se mantendrá constante.</a:t>
            </a:r>
            <a:endParaRPr lang="es-EC" dirty="0"/>
          </a:p>
        </p:txBody>
      </p:sp>
    </p:spTree>
    <p:extLst>
      <p:ext uri="{BB962C8B-B14F-4D97-AF65-F5344CB8AC3E}">
        <p14:creationId xmlns:p14="http://schemas.microsoft.com/office/powerpoint/2010/main" val="1104405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738683E6B454DB4F909430F949CEC5AB" ma:contentTypeVersion="14" ma:contentTypeDescription="Crear nuevo documento." ma:contentTypeScope="" ma:versionID="22e31f1baeb73d88dc4717eaf31060e1">
  <xsd:schema xmlns:xsd="http://www.w3.org/2001/XMLSchema" xmlns:xs="http://www.w3.org/2001/XMLSchema" xmlns:p="http://schemas.microsoft.com/office/2006/metadata/properties" xmlns:ns3="73966189-7994-4d0e-a5fa-001b3c652d0a" xmlns:ns4="8d085e2e-2eba-4c69-baa7-147bd75a11bc" targetNamespace="http://schemas.microsoft.com/office/2006/metadata/properties" ma:root="true" ma:fieldsID="cbd013fa6017ba4ab2e08820ff1b5d4b" ns3:_="" ns4:_="">
    <xsd:import namespace="73966189-7994-4d0e-a5fa-001b3c652d0a"/>
    <xsd:import namespace="8d085e2e-2eba-4c69-baa7-147bd75a11b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966189-7994-4d0e-a5fa-001b3c652d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085e2e-2eba-4c69-baa7-147bd75a11b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B06F1C-4437-4119-8EAE-24861D73A64E}">
  <ds:schemaRefs>
    <ds:schemaRef ds:uri="http://schemas.microsoft.com/office/infopath/2007/PartnerControls"/>
    <ds:schemaRef ds:uri="http://schemas.openxmlformats.org/package/2006/metadata/core-properties"/>
    <ds:schemaRef ds:uri="http://schemas.microsoft.com/office/2006/documentManagement/types"/>
    <ds:schemaRef ds:uri="8d085e2e-2eba-4c69-baa7-147bd75a11bc"/>
    <ds:schemaRef ds:uri="http://purl.org/dc/elements/1.1/"/>
    <ds:schemaRef ds:uri="73966189-7994-4d0e-a5fa-001b3c652d0a"/>
    <ds:schemaRef ds:uri="http://schemas.microsoft.com/office/2006/metadata/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953EC8D6-2DCF-4EC7-A123-4EA173FF4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966189-7994-4d0e-a5fa-001b3c652d0a"/>
    <ds:schemaRef ds:uri="8d085e2e-2eba-4c69-baa7-147bd75a11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4DD797-FD24-44D4-8EE1-7A611C2FA4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11866</TotalTime>
  <Words>2024</Words>
  <Application>Microsoft Office PowerPoint</Application>
  <PresentationFormat>Panorámica</PresentationFormat>
  <Paragraphs>322</Paragraphs>
  <Slides>40</Slides>
  <Notes>37</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51" baseType="lpstr">
      <vt:lpstr>Microsoft YaHei</vt:lpstr>
      <vt:lpstr>SimSun</vt:lpstr>
      <vt:lpstr>Arial</vt:lpstr>
      <vt:lpstr>Calibri</vt:lpstr>
      <vt:lpstr>Cambria Math</vt:lpstr>
      <vt:lpstr>Fira Sans</vt:lpstr>
      <vt:lpstr>Roboto</vt:lpstr>
      <vt:lpstr>Symbol</vt:lpstr>
      <vt:lpstr>Times New Roman</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Nikolás Cobo</dc:creator>
  <cp:lastModifiedBy>PC_</cp:lastModifiedBy>
  <cp:revision>290</cp:revision>
  <dcterms:created xsi:type="dcterms:W3CDTF">2021-08-04T17:49:01Z</dcterms:created>
  <dcterms:modified xsi:type="dcterms:W3CDTF">2023-02-14T17:49:18Z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0x010100738683E6B454DB4F909430F949CEC5AB</vt:lpwstr>
  </property>
</Properties>
</file>