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257" r:id="rId3"/>
    <p:sldId id="315" r:id="rId4"/>
    <p:sldId id="259" r:id="rId5"/>
    <p:sldId id="258" r:id="rId6"/>
    <p:sldId id="260" r:id="rId7"/>
    <p:sldId id="261" r:id="rId8"/>
    <p:sldId id="262" r:id="rId9"/>
    <p:sldId id="310" r:id="rId10"/>
    <p:sldId id="312" r:id="rId11"/>
    <p:sldId id="313" r:id="rId12"/>
    <p:sldId id="314" r:id="rId13"/>
    <p:sldId id="264" r:id="rId14"/>
    <p:sldId id="292" r:id="rId15"/>
    <p:sldId id="316" r:id="rId16"/>
    <p:sldId id="317" r:id="rId17"/>
    <p:sldId id="293" r:id="rId18"/>
    <p:sldId id="318" r:id="rId19"/>
    <p:sldId id="319" r:id="rId20"/>
    <p:sldId id="266" r:id="rId21"/>
    <p:sldId id="267" r:id="rId22"/>
    <p:sldId id="268" r:id="rId23"/>
    <p:sldId id="269" r:id="rId24"/>
    <p:sldId id="270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275" r:id="rId33"/>
    <p:sldId id="276" r:id="rId34"/>
    <p:sldId id="277" r:id="rId35"/>
    <p:sldId id="301" r:id="rId36"/>
    <p:sldId id="309" r:id="rId37"/>
    <p:sldId id="320" r:id="rId38"/>
    <p:sldId id="303" r:id="rId39"/>
    <p:sldId id="304" r:id="rId40"/>
    <p:sldId id="305" r:id="rId41"/>
    <p:sldId id="306" r:id="rId42"/>
    <p:sldId id="307" r:id="rId43"/>
    <p:sldId id="308" r:id="rId44"/>
    <p:sldId id="282" r:id="rId45"/>
    <p:sldId id="321" r:id="rId46"/>
    <p:sldId id="323" r:id="rId47"/>
    <p:sldId id="322" r:id="rId48"/>
    <p:sldId id="285" r:id="rId49"/>
    <p:sldId id="324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74" autoAdjust="0"/>
    <p:restoredTop sz="61538" autoAdjust="0"/>
  </p:normalViewPr>
  <p:slideViewPr>
    <p:cSldViewPr snapToGrid="0">
      <p:cViewPr varScale="1">
        <p:scale>
          <a:sx n="41" d="100"/>
          <a:sy n="41" d="100"/>
        </p:scale>
        <p:origin x="124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6 años "Prueba escrita"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edad!$C$4</c:f>
              <c:strCache>
                <c:ptCount val="1"/>
                <c:pt idx="0">
                  <c:v>Pre prueba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edad!$D$3:$E$3</c:f>
              <c:strCache>
                <c:ptCount val="2"/>
                <c:pt idx="0">
                  <c:v>Control</c:v>
                </c:pt>
                <c:pt idx="1">
                  <c:v>Experimental</c:v>
                </c:pt>
              </c:strCache>
            </c:strRef>
          </c:cat>
          <c:val>
            <c:numRef>
              <c:f>edad!$D$4:$E$4</c:f>
              <c:numCache>
                <c:formatCode>General</c:formatCode>
                <c:ptCount val="2"/>
                <c:pt idx="0">
                  <c:v>5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AA-4C3F-91F9-AD28395BBA04}"/>
            </c:ext>
          </c:extLst>
        </c:ser>
        <c:ser>
          <c:idx val="1"/>
          <c:order val="1"/>
          <c:tx>
            <c:strRef>
              <c:f>edad!$C$5</c:f>
              <c:strCache>
                <c:ptCount val="1"/>
                <c:pt idx="0">
                  <c:v>Post prueba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edad!$D$3:$E$3</c:f>
              <c:strCache>
                <c:ptCount val="2"/>
                <c:pt idx="0">
                  <c:v>Control</c:v>
                </c:pt>
                <c:pt idx="1">
                  <c:v>Experimental</c:v>
                </c:pt>
              </c:strCache>
            </c:strRef>
          </c:cat>
          <c:val>
            <c:numRef>
              <c:f>edad!$D$5:$E$5</c:f>
              <c:numCache>
                <c:formatCode>General</c:formatCode>
                <c:ptCount val="2"/>
                <c:pt idx="0">
                  <c:v>6</c:v>
                </c:pt>
                <c:pt idx="1">
                  <c:v>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AA-4C3F-91F9-AD28395BBA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556654431"/>
        <c:axId val="556655263"/>
      </c:barChart>
      <c:catAx>
        <c:axId val="5566544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56655263"/>
        <c:crosses val="autoZero"/>
        <c:auto val="1"/>
        <c:lblAlgn val="ctr"/>
        <c:lblOffset val="100"/>
        <c:noMultiLvlLbl val="0"/>
      </c:catAx>
      <c:valAx>
        <c:axId val="5566552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6654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Prueba Oral / Práctica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Prueba!$H$8</c:f>
              <c:strCache>
                <c:ptCount val="1"/>
                <c:pt idx="0">
                  <c:v>Pre prueba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Prueba!$I$7:$J$7</c:f>
              <c:strCache>
                <c:ptCount val="2"/>
                <c:pt idx="0">
                  <c:v>Control</c:v>
                </c:pt>
                <c:pt idx="1">
                  <c:v>Experimental</c:v>
                </c:pt>
              </c:strCache>
            </c:strRef>
          </c:cat>
          <c:val>
            <c:numRef>
              <c:f>Prueba!$I$8:$J$8</c:f>
              <c:numCache>
                <c:formatCode>General</c:formatCode>
                <c:ptCount val="2"/>
                <c:pt idx="0">
                  <c:v>4.9000000000000004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66-4BA5-A2CA-B064C1903187}"/>
            </c:ext>
          </c:extLst>
        </c:ser>
        <c:ser>
          <c:idx val="1"/>
          <c:order val="1"/>
          <c:tx>
            <c:strRef>
              <c:f>Prueba!$H$9</c:f>
              <c:strCache>
                <c:ptCount val="1"/>
                <c:pt idx="0">
                  <c:v>Post prueba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Prueba!$I$7:$J$7</c:f>
              <c:strCache>
                <c:ptCount val="2"/>
                <c:pt idx="0">
                  <c:v>Control</c:v>
                </c:pt>
                <c:pt idx="1">
                  <c:v>Experimental</c:v>
                </c:pt>
              </c:strCache>
            </c:strRef>
          </c:cat>
          <c:val>
            <c:numRef>
              <c:f>Prueba!$I$9:$J$9</c:f>
              <c:numCache>
                <c:formatCode>General</c:formatCode>
                <c:ptCount val="2"/>
                <c:pt idx="0">
                  <c:v>5.5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66-4BA5-A2CA-B064C19031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266078751"/>
        <c:axId val="1266079999"/>
      </c:barChart>
      <c:catAx>
        <c:axId val="12660787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66079999"/>
        <c:crosses val="autoZero"/>
        <c:auto val="1"/>
        <c:lblAlgn val="ctr"/>
        <c:lblOffset val="100"/>
        <c:noMultiLvlLbl val="0"/>
      </c:catAx>
      <c:valAx>
        <c:axId val="126607999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66078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Satisfacción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satisfaccion!$C$6</c:f>
              <c:strCache>
                <c:ptCount val="1"/>
                <c:pt idx="0">
                  <c:v>Totalmente en desacuerdo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satisfaccion!$D$5:$H$5</c:f>
              <c:strCache>
                <c:ptCount val="5"/>
                <c:pt idx="0">
                  <c:v>Diversión</c:v>
                </c:pt>
                <c:pt idx="1">
                  <c:v>Gusto por aplicación</c:v>
                </c:pt>
                <c:pt idx="2">
                  <c:v>Dificultad</c:v>
                </c:pt>
                <c:pt idx="3">
                  <c:v>Nivel de aprendizaje</c:v>
                </c:pt>
                <c:pt idx="4">
                  <c:v>Aprendizaje con aplicación a futuro</c:v>
                </c:pt>
              </c:strCache>
            </c:strRef>
          </c:cat>
          <c:val>
            <c:numRef>
              <c:f>satisfaccion!$D$6:$H$6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E7-49DE-BB3E-FB472F47DE9E}"/>
            </c:ext>
          </c:extLst>
        </c:ser>
        <c:ser>
          <c:idx val="1"/>
          <c:order val="1"/>
          <c:tx>
            <c:strRef>
              <c:f>satisfaccion!$C$7</c:f>
              <c:strCache>
                <c:ptCount val="1"/>
                <c:pt idx="0">
                  <c:v>En desacuerdo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satisfaccion!$D$5:$H$5</c:f>
              <c:strCache>
                <c:ptCount val="5"/>
                <c:pt idx="0">
                  <c:v>Diversión</c:v>
                </c:pt>
                <c:pt idx="1">
                  <c:v>Gusto por aplicación</c:v>
                </c:pt>
                <c:pt idx="2">
                  <c:v>Dificultad</c:v>
                </c:pt>
                <c:pt idx="3">
                  <c:v>Nivel de aprendizaje</c:v>
                </c:pt>
                <c:pt idx="4">
                  <c:v>Aprendizaje con aplicación a futuro</c:v>
                </c:pt>
              </c:strCache>
            </c:strRef>
          </c:cat>
          <c:val>
            <c:numRef>
              <c:f>satisfaccion!$D$7:$H$7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E7-49DE-BB3E-FB472F47DE9E}"/>
            </c:ext>
          </c:extLst>
        </c:ser>
        <c:ser>
          <c:idx val="2"/>
          <c:order val="2"/>
          <c:tx>
            <c:strRef>
              <c:f>satisfaccion!$C$8</c:f>
              <c:strCache>
                <c:ptCount val="1"/>
                <c:pt idx="0">
                  <c:v>Ni en acuerdo ni en desacuerdo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satisfaccion!$D$5:$H$5</c:f>
              <c:strCache>
                <c:ptCount val="5"/>
                <c:pt idx="0">
                  <c:v>Diversión</c:v>
                </c:pt>
                <c:pt idx="1">
                  <c:v>Gusto por aplicación</c:v>
                </c:pt>
                <c:pt idx="2">
                  <c:v>Dificultad</c:v>
                </c:pt>
                <c:pt idx="3">
                  <c:v>Nivel de aprendizaje</c:v>
                </c:pt>
                <c:pt idx="4">
                  <c:v>Aprendizaje con aplicación a futuro</c:v>
                </c:pt>
              </c:strCache>
            </c:strRef>
          </c:cat>
          <c:val>
            <c:numRef>
              <c:f>satisfaccion!$D$8:$H$8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E7-49DE-BB3E-FB472F47DE9E}"/>
            </c:ext>
          </c:extLst>
        </c:ser>
        <c:ser>
          <c:idx val="3"/>
          <c:order val="3"/>
          <c:tx>
            <c:strRef>
              <c:f>satisfaccion!$C$9</c:f>
              <c:strCache>
                <c:ptCount val="1"/>
                <c:pt idx="0">
                  <c:v>De acuerdo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satisfaccion!$D$5:$H$5</c:f>
              <c:strCache>
                <c:ptCount val="5"/>
                <c:pt idx="0">
                  <c:v>Diversión</c:v>
                </c:pt>
                <c:pt idx="1">
                  <c:v>Gusto por aplicación</c:v>
                </c:pt>
                <c:pt idx="2">
                  <c:v>Dificultad</c:v>
                </c:pt>
                <c:pt idx="3">
                  <c:v>Nivel de aprendizaje</c:v>
                </c:pt>
                <c:pt idx="4">
                  <c:v>Aprendizaje con aplicación a futuro</c:v>
                </c:pt>
              </c:strCache>
            </c:strRef>
          </c:cat>
          <c:val>
            <c:numRef>
              <c:f>satisfaccion!$D$9:$H$9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E7-49DE-BB3E-FB472F47DE9E}"/>
            </c:ext>
          </c:extLst>
        </c:ser>
        <c:ser>
          <c:idx val="4"/>
          <c:order val="4"/>
          <c:tx>
            <c:strRef>
              <c:f>satisfaccion!$C$10</c:f>
              <c:strCache>
                <c:ptCount val="1"/>
                <c:pt idx="0">
                  <c:v>Totalmente de acuerdo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satisfaccion!$D$5:$H$5</c:f>
              <c:strCache>
                <c:ptCount val="5"/>
                <c:pt idx="0">
                  <c:v>Diversión</c:v>
                </c:pt>
                <c:pt idx="1">
                  <c:v>Gusto por aplicación</c:v>
                </c:pt>
                <c:pt idx="2">
                  <c:v>Dificultad</c:v>
                </c:pt>
                <c:pt idx="3">
                  <c:v>Nivel de aprendizaje</c:v>
                </c:pt>
                <c:pt idx="4">
                  <c:v>Aprendizaje con aplicación a futuro</c:v>
                </c:pt>
              </c:strCache>
            </c:strRef>
          </c:cat>
          <c:val>
            <c:numRef>
              <c:f>satisfaccion!$D$10:$H$10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E7-49DE-BB3E-FB472F47DE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0416111"/>
        <c:axId val="1260409039"/>
      </c:barChart>
      <c:catAx>
        <c:axId val="1260416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60409039"/>
        <c:crosses val="autoZero"/>
        <c:auto val="1"/>
        <c:lblAlgn val="ctr"/>
        <c:lblOffset val="100"/>
        <c:noMultiLvlLbl val="0"/>
      </c:catAx>
      <c:valAx>
        <c:axId val="1260409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60416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7 años "Prueba Escrita"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edad!$C$11</c:f>
              <c:strCache>
                <c:ptCount val="1"/>
                <c:pt idx="0">
                  <c:v>Pre prueba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edad!$D$10:$E$10</c:f>
              <c:strCache>
                <c:ptCount val="2"/>
                <c:pt idx="0">
                  <c:v>Control</c:v>
                </c:pt>
                <c:pt idx="1">
                  <c:v>Experimental</c:v>
                </c:pt>
              </c:strCache>
            </c:strRef>
          </c:cat>
          <c:val>
            <c:numRef>
              <c:f>edad!$D$11:$E$11</c:f>
              <c:numCache>
                <c:formatCode>General</c:formatCode>
                <c:ptCount val="2"/>
                <c:pt idx="0">
                  <c:v>6.8</c:v>
                </c:pt>
                <c:pt idx="1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47-4F4D-A415-5C746E3A35A7}"/>
            </c:ext>
          </c:extLst>
        </c:ser>
        <c:ser>
          <c:idx val="1"/>
          <c:order val="1"/>
          <c:tx>
            <c:strRef>
              <c:f>edad!$C$12</c:f>
              <c:strCache>
                <c:ptCount val="1"/>
                <c:pt idx="0">
                  <c:v>Post prueba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edad!$D$10:$E$10</c:f>
              <c:strCache>
                <c:ptCount val="2"/>
                <c:pt idx="0">
                  <c:v>Control</c:v>
                </c:pt>
                <c:pt idx="1">
                  <c:v>Experimental</c:v>
                </c:pt>
              </c:strCache>
            </c:strRef>
          </c:cat>
          <c:val>
            <c:numRef>
              <c:f>edad!$D$12:$E$12</c:f>
              <c:numCache>
                <c:formatCode>General</c:formatCode>
                <c:ptCount val="2"/>
                <c:pt idx="0">
                  <c:v>7.2</c:v>
                </c:pt>
                <c:pt idx="1">
                  <c:v>8.17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47-4F4D-A415-5C746E3A35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557628799"/>
        <c:axId val="557625471"/>
      </c:barChart>
      <c:catAx>
        <c:axId val="5576287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57625471"/>
        <c:crosses val="autoZero"/>
        <c:auto val="1"/>
        <c:lblAlgn val="ctr"/>
        <c:lblOffset val="100"/>
        <c:noMultiLvlLbl val="0"/>
      </c:catAx>
      <c:valAx>
        <c:axId val="55762547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7628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dirty="0"/>
              <a:t>6 años "Prueba Oral / Práctica"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edad!$I$4</c:f>
              <c:strCache>
                <c:ptCount val="1"/>
                <c:pt idx="0">
                  <c:v>Pre prueba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edad!$J$3:$K$3</c:f>
              <c:strCache>
                <c:ptCount val="2"/>
                <c:pt idx="0">
                  <c:v>Control</c:v>
                </c:pt>
                <c:pt idx="1">
                  <c:v>Experimental</c:v>
                </c:pt>
              </c:strCache>
            </c:strRef>
          </c:cat>
          <c:val>
            <c:numRef>
              <c:f>edad!$J$4:$K$4</c:f>
              <c:numCache>
                <c:formatCode>General</c:formatCode>
                <c:ptCount val="2"/>
                <c:pt idx="0">
                  <c:v>4</c:v>
                </c:pt>
                <c:pt idx="1">
                  <c:v>4.25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45-402B-B484-157B2279C322}"/>
            </c:ext>
          </c:extLst>
        </c:ser>
        <c:ser>
          <c:idx val="1"/>
          <c:order val="1"/>
          <c:tx>
            <c:strRef>
              <c:f>edad!$I$5</c:f>
              <c:strCache>
                <c:ptCount val="1"/>
                <c:pt idx="0">
                  <c:v>Post prueba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edad!$J$3:$K$3</c:f>
              <c:strCache>
                <c:ptCount val="2"/>
                <c:pt idx="0">
                  <c:v>Control</c:v>
                </c:pt>
                <c:pt idx="1">
                  <c:v>Experimental</c:v>
                </c:pt>
              </c:strCache>
            </c:strRef>
          </c:cat>
          <c:val>
            <c:numRef>
              <c:f>edad!$J$5:$K$5</c:f>
              <c:numCache>
                <c:formatCode>General</c:formatCode>
                <c:ptCount val="2"/>
                <c:pt idx="0">
                  <c:v>5.2</c:v>
                </c:pt>
                <c:pt idx="1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45-402B-B484-157B2279C3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025865503"/>
        <c:axId val="1025872159"/>
      </c:barChart>
      <c:catAx>
        <c:axId val="10258655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25872159"/>
        <c:crosses val="autoZero"/>
        <c:auto val="1"/>
        <c:lblAlgn val="ctr"/>
        <c:lblOffset val="100"/>
        <c:noMultiLvlLbl val="0"/>
      </c:catAx>
      <c:valAx>
        <c:axId val="102587215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25865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dirty="0"/>
              <a:t>7 años "Prueba Oral / Práctica"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edad!$I$11</c:f>
              <c:strCache>
                <c:ptCount val="1"/>
                <c:pt idx="0">
                  <c:v>Pre prueba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edad!$J$10:$K$10</c:f>
              <c:strCache>
                <c:ptCount val="2"/>
                <c:pt idx="0">
                  <c:v>Control</c:v>
                </c:pt>
                <c:pt idx="1">
                  <c:v>Experimental</c:v>
                </c:pt>
              </c:strCache>
            </c:strRef>
          </c:cat>
          <c:val>
            <c:numRef>
              <c:f>edad!$J$11:$K$11</c:f>
              <c:numCache>
                <c:formatCode>General</c:formatCode>
                <c:ptCount val="2"/>
                <c:pt idx="0">
                  <c:v>5.8</c:v>
                </c:pt>
                <c:pt idx="1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0D-4BEC-9CDF-D0DA2BD0B27A}"/>
            </c:ext>
          </c:extLst>
        </c:ser>
        <c:ser>
          <c:idx val="1"/>
          <c:order val="1"/>
          <c:tx>
            <c:strRef>
              <c:f>edad!$I$12</c:f>
              <c:strCache>
                <c:ptCount val="1"/>
                <c:pt idx="0">
                  <c:v>Post prueba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edad!$J$10:$K$10</c:f>
              <c:strCache>
                <c:ptCount val="2"/>
                <c:pt idx="0">
                  <c:v>Control</c:v>
                </c:pt>
                <c:pt idx="1">
                  <c:v>Experimental</c:v>
                </c:pt>
              </c:strCache>
            </c:strRef>
          </c:cat>
          <c:val>
            <c:numRef>
              <c:f>edad!$J$12:$K$12</c:f>
              <c:numCache>
                <c:formatCode>General</c:formatCode>
                <c:ptCount val="2"/>
                <c:pt idx="0">
                  <c:v>5.8</c:v>
                </c:pt>
                <c:pt idx="1">
                  <c:v>6.33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0D-4BEC-9CDF-D0DA2BD0B27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263737791"/>
        <c:axId val="1263735295"/>
      </c:barChart>
      <c:catAx>
        <c:axId val="12637377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63735295"/>
        <c:crosses val="autoZero"/>
        <c:auto val="1"/>
        <c:lblAlgn val="ctr"/>
        <c:lblOffset val="100"/>
        <c:noMultiLvlLbl val="0"/>
      </c:catAx>
      <c:valAx>
        <c:axId val="12637352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63737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Género</a:t>
            </a:r>
            <a:r>
              <a:rPr lang="es-EC" baseline="0"/>
              <a:t> Masculino "prueba escrita"</a:t>
            </a:r>
            <a:endParaRPr lang="es-EC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genero!$B$4</c:f>
              <c:strCache>
                <c:ptCount val="1"/>
                <c:pt idx="0">
                  <c:v>Pre prueba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genero!$C$3:$D$3</c:f>
              <c:strCache>
                <c:ptCount val="2"/>
                <c:pt idx="0">
                  <c:v>Control</c:v>
                </c:pt>
                <c:pt idx="1">
                  <c:v>Experimental</c:v>
                </c:pt>
              </c:strCache>
            </c:strRef>
          </c:cat>
          <c:val>
            <c:numRef>
              <c:f>genero!$C$4:$D$4</c:f>
              <c:numCache>
                <c:formatCode>General</c:formatCode>
                <c:ptCount val="2"/>
                <c:pt idx="0">
                  <c:v>6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94-4D9F-BFB3-53E724684773}"/>
            </c:ext>
          </c:extLst>
        </c:ser>
        <c:ser>
          <c:idx val="1"/>
          <c:order val="1"/>
          <c:tx>
            <c:strRef>
              <c:f>genero!$B$5</c:f>
              <c:strCache>
                <c:ptCount val="1"/>
                <c:pt idx="0">
                  <c:v>Post prueba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genero!$C$3:$D$3</c:f>
              <c:strCache>
                <c:ptCount val="2"/>
                <c:pt idx="0">
                  <c:v>Control</c:v>
                </c:pt>
                <c:pt idx="1">
                  <c:v>Experimental</c:v>
                </c:pt>
              </c:strCache>
            </c:strRef>
          </c:cat>
          <c:val>
            <c:numRef>
              <c:f>genero!$C$5:$D$5</c:f>
              <c:numCache>
                <c:formatCode>General</c:formatCode>
                <c:ptCount val="2"/>
                <c:pt idx="0">
                  <c:v>6.5</c:v>
                </c:pt>
                <c:pt idx="1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94-4D9F-BFB3-53E7246847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03455615"/>
        <c:axId val="1267257951"/>
      </c:barChart>
      <c:catAx>
        <c:axId val="3034556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67257951"/>
        <c:crosses val="autoZero"/>
        <c:auto val="1"/>
        <c:lblAlgn val="ctr"/>
        <c:lblOffset val="100"/>
        <c:noMultiLvlLbl val="0"/>
      </c:catAx>
      <c:valAx>
        <c:axId val="126725795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345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800" b="1" i="0" cap="all" baseline="0">
                <a:effectLst/>
              </a:rPr>
              <a:t>Género Femenino "prueba escrita"</a:t>
            </a:r>
            <a:endParaRPr lang="es-EC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genero!$B$11</c:f>
              <c:strCache>
                <c:ptCount val="1"/>
                <c:pt idx="0">
                  <c:v>Pre prueba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genero!$C$10:$D$10</c:f>
              <c:strCache>
                <c:ptCount val="2"/>
                <c:pt idx="0">
                  <c:v>Control</c:v>
                </c:pt>
                <c:pt idx="1">
                  <c:v>Experimental</c:v>
                </c:pt>
              </c:strCache>
            </c:strRef>
          </c:cat>
          <c:val>
            <c:numRef>
              <c:f>genero!$C$11:$D$11</c:f>
              <c:numCache>
                <c:formatCode>General</c:formatCode>
                <c:ptCount val="2"/>
                <c:pt idx="0">
                  <c:v>5.75</c:v>
                </c:pt>
                <c:pt idx="1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58-4C31-9BE2-E51BE5A0F7B0}"/>
            </c:ext>
          </c:extLst>
        </c:ser>
        <c:ser>
          <c:idx val="1"/>
          <c:order val="1"/>
          <c:tx>
            <c:strRef>
              <c:f>genero!$B$12</c:f>
              <c:strCache>
                <c:ptCount val="1"/>
                <c:pt idx="0">
                  <c:v>Post prueba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genero!$C$10:$D$10</c:f>
              <c:strCache>
                <c:ptCount val="2"/>
                <c:pt idx="0">
                  <c:v>Control</c:v>
                </c:pt>
                <c:pt idx="1">
                  <c:v>Experimental</c:v>
                </c:pt>
              </c:strCache>
            </c:strRef>
          </c:cat>
          <c:val>
            <c:numRef>
              <c:f>genero!$C$12:$D$12</c:f>
              <c:numCache>
                <c:formatCode>General</c:formatCode>
                <c:ptCount val="2"/>
                <c:pt idx="0">
                  <c:v>6.75</c:v>
                </c:pt>
                <c:pt idx="1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58-4C31-9BE2-E51BE5A0F7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019517871"/>
        <c:axId val="1019519535"/>
      </c:barChart>
      <c:catAx>
        <c:axId val="1019517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19519535"/>
        <c:crosses val="autoZero"/>
        <c:auto val="1"/>
        <c:lblAlgn val="ctr"/>
        <c:lblOffset val="100"/>
        <c:noMultiLvlLbl val="0"/>
      </c:catAx>
      <c:valAx>
        <c:axId val="101951953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19517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800" b="1" i="0" cap="all" baseline="0">
                <a:effectLst/>
              </a:rPr>
              <a:t>Género Masculino "prueba Oral / Práctica"</a:t>
            </a:r>
            <a:endParaRPr lang="es-EC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genero!$H$4</c:f>
              <c:strCache>
                <c:ptCount val="1"/>
                <c:pt idx="0">
                  <c:v>Pre prueba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genero!$I$3:$J$3</c:f>
              <c:strCache>
                <c:ptCount val="2"/>
                <c:pt idx="0">
                  <c:v>Control</c:v>
                </c:pt>
                <c:pt idx="1">
                  <c:v>Experimental</c:v>
                </c:pt>
              </c:strCache>
            </c:strRef>
          </c:cat>
          <c:val>
            <c:numRef>
              <c:f>genero!$I$4:$J$4</c:f>
              <c:numCache>
                <c:formatCode>General</c:formatCode>
                <c:ptCount val="2"/>
                <c:pt idx="0">
                  <c:v>4.5</c:v>
                </c:pt>
                <c:pt idx="1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1E-4FE3-840C-9FF27AB95C7C}"/>
            </c:ext>
          </c:extLst>
        </c:ser>
        <c:ser>
          <c:idx val="1"/>
          <c:order val="1"/>
          <c:tx>
            <c:strRef>
              <c:f>genero!$H$5</c:f>
              <c:strCache>
                <c:ptCount val="1"/>
                <c:pt idx="0">
                  <c:v>Post prueba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genero!$I$3:$J$3</c:f>
              <c:strCache>
                <c:ptCount val="2"/>
                <c:pt idx="0">
                  <c:v>Control</c:v>
                </c:pt>
                <c:pt idx="1">
                  <c:v>Experimental</c:v>
                </c:pt>
              </c:strCache>
            </c:strRef>
          </c:cat>
          <c:val>
            <c:numRef>
              <c:f>genero!$I$5:$J$5</c:f>
              <c:numCache>
                <c:formatCode>General</c:formatCode>
                <c:ptCount val="2"/>
                <c:pt idx="0">
                  <c:v>5.83</c:v>
                </c:pt>
                <c:pt idx="1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1E-4FE3-840C-9FF27AB95C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263740703"/>
        <c:axId val="1263738207"/>
      </c:barChart>
      <c:catAx>
        <c:axId val="12637407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63738207"/>
        <c:crosses val="autoZero"/>
        <c:auto val="1"/>
        <c:lblAlgn val="ctr"/>
        <c:lblOffset val="100"/>
        <c:noMultiLvlLbl val="0"/>
      </c:catAx>
      <c:valAx>
        <c:axId val="126373820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63740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800" b="1" i="0" cap="all" baseline="0">
                <a:effectLst/>
              </a:rPr>
              <a:t>Género Femenino "prueba Oral / Práctica"</a:t>
            </a:r>
            <a:endParaRPr lang="es-EC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genero!$H$11</c:f>
              <c:strCache>
                <c:ptCount val="1"/>
                <c:pt idx="0">
                  <c:v>Pre prueba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genero!$I$10:$J$10</c:f>
              <c:strCache>
                <c:ptCount val="2"/>
                <c:pt idx="0">
                  <c:v>Control</c:v>
                </c:pt>
                <c:pt idx="1">
                  <c:v>Experimental</c:v>
                </c:pt>
              </c:strCache>
            </c:strRef>
          </c:cat>
          <c:val>
            <c:numRef>
              <c:f>genero!$I$11:$J$11</c:f>
              <c:numCache>
                <c:formatCode>General</c:formatCode>
                <c:ptCount val="2"/>
                <c:pt idx="0">
                  <c:v>5.2</c:v>
                </c:pt>
                <c:pt idx="1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37-44F0-B9C2-2D5A232CB1BC}"/>
            </c:ext>
          </c:extLst>
        </c:ser>
        <c:ser>
          <c:idx val="1"/>
          <c:order val="1"/>
          <c:tx>
            <c:strRef>
              <c:f>genero!$H$12</c:f>
              <c:strCache>
                <c:ptCount val="1"/>
                <c:pt idx="0">
                  <c:v>Post prueba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genero!$I$10:$J$10</c:f>
              <c:strCache>
                <c:ptCount val="2"/>
                <c:pt idx="0">
                  <c:v>Control</c:v>
                </c:pt>
                <c:pt idx="1">
                  <c:v>Experimental</c:v>
                </c:pt>
              </c:strCache>
            </c:strRef>
          </c:cat>
          <c:val>
            <c:numRef>
              <c:f>genero!$I$12:$J$12</c:f>
              <c:numCache>
                <c:formatCode>General</c:formatCode>
                <c:ptCount val="2"/>
                <c:pt idx="0">
                  <c:v>5</c:v>
                </c:pt>
                <c:pt idx="1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37-44F0-B9C2-2D5A232CB1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196352911"/>
        <c:axId val="1196354159"/>
      </c:barChart>
      <c:catAx>
        <c:axId val="11963529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96354159"/>
        <c:crosses val="autoZero"/>
        <c:auto val="1"/>
        <c:lblAlgn val="ctr"/>
        <c:lblOffset val="100"/>
        <c:noMultiLvlLbl val="0"/>
      </c:catAx>
      <c:valAx>
        <c:axId val="119635415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96352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Prueba Escrita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Prueba!$B$8</c:f>
              <c:strCache>
                <c:ptCount val="1"/>
                <c:pt idx="0">
                  <c:v>Pre prueba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Prueba!$C$7:$D$7</c:f>
              <c:strCache>
                <c:ptCount val="2"/>
                <c:pt idx="0">
                  <c:v>Control</c:v>
                </c:pt>
                <c:pt idx="1">
                  <c:v>Experimental</c:v>
                </c:pt>
              </c:strCache>
            </c:strRef>
          </c:cat>
          <c:val>
            <c:numRef>
              <c:f>Prueba!$C$8:$D$8</c:f>
              <c:numCache>
                <c:formatCode>General</c:formatCode>
                <c:ptCount val="2"/>
                <c:pt idx="0">
                  <c:v>5.9</c:v>
                </c:pt>
                <c:pt idx="1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36-4F67-ACD5-895DAA2CA2C2}"/>
            </c:ext>
          </c:extLst>
        </c:ser>
        <c:ser>
          <c:idx val="1"/>
          <c:order val="1"/>
          <c:tx>
            <c:strRef>
              <c:f>Prueba!$B$9</c:f>
              <c:strCache>
                <c:ptCount val="1"/>
                <c:pt idx="0">
                  <c:v>Post prueba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Prueba!$C$7:$D$7</c:f>
              <c:strCache>
                <c:ptCount val="2"/>
                <c:pt idx="0">
                  <c:v>Control</c:v>
                </c:pt>
                <c:pt idx="1">
                  <c:v>Experimental</c:v>
                </c:pt>
              </c:strCache>
            </c:strRef>
          </c:cat>
          <c:val>
            <c:numRef>
              <c:f>Prueba!$C$9:$D$9</c:f>
              <c:numCache>
                <c:formatCode>General</c:formatCode>
                <c:ptCount val="2"/>
                <c:pt idx="0">
                  <c:v>6.6</c:v>
                </c:pt>
                <c:pt idx="1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36-4F67-ACD5-895DAA2CA2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554994175"/>
        <c:axId val="554992511"/>
      </c:barChart>
      <c:catAx>
        <c:axId val="5549941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54992511"/>
        <c:crosses val="autoZero"/>
        <c:auto val="1"/>
        <c:lblAlgn val="ctr"/>
        <c:lblOffset val="100"/>
        <c:noMultiLvlLbl val="0"/>
      </c:catAx>
      <c:valAx>
        <c:axId val="5549925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4994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0CDEB6-447E-4620-99F7-380D9C87EC54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C82ECF6-2285-4EBB-9E46-07919C9AE2B5}">
      <dgm:prSet/>
      <dgm:spPr/>
      <dgm:t>
        <a:bodyPr/>
        <a:lstStyle/>
        <a:p>
          <a:r>
            <a:rPr lang="es-ES" dirty="0"/>
            <a:t>Actualmente en Ecuador se usa solo el sistema bidimensional en varios centros de educación</a:t>
          </a:r>
          <a:endParaRPr lang="en-US" dirty="0"/>
        </a:p>
      </dgm:t>
    </dgm:pt>
    <dgm:pt modelId="{DD28639D-F3DF-443A-9D87-7DAB7E445C87}" type="parTrans" cxnId="{2BE7CEB3-B5DF-4ACF-99BA-313E1B8E762C}">
      <dgm:prSet/>
      <dgm:spPr/>
      <dgm:t>
        <a:bodyPr/>
        <a:lstStyle/>
        <a:p>
          <a:endParaRPr lang="en-US"/>
        </a:p>
      </dgm:t>
    </dgm:pt>
    <dgm:pt modelId="{D65E0F35-FB6F-43AF-B478-D0FB9A03C5C7}" type="sibTrans" cxnId="{2BE7CEB3-B5DF-4ACF-99BA-313E1B8E762C}">
      <dgm:prSet/>
      <dgm:spPr/>
      <dgm:t>
        <a:bodyPr/>
        <a:lstStyle/>
        <a:p>
          <a:endParaRPr lang="en-US"/>
        </a:p>
      </dgm:t>
    </dgm:pt>
    <dgm:pt modelId="{2BC67584-3CC4-4C8F-8B40-B0EA5F00E808}">
      <dgm:prSet/>
      <dgm:spPr/>
      <dgm:t>
        <a:bodyPr/>
        <a:lstStyle/>
        <a:p>
          <a:r>
            <a:rPr lang="es-ES" dirty="0"/>
            <a:t>En las últimas décadas se ha dado un enfoque lúdico por parte de los docentes aplicando manipulación de objetos</a:t>
          </a:r>
          <a:endParaRPr lang="en-US" dirty="0"/>
        </a:p>
      </dgm:t>
    </dgm:pt>
    <dgm:pt modelId="{EF914166-72C1-4AC6-8860-F83831AFF3CE}" type="parTrans" cxnId="{767175CA-1F59-4865-9591-330B14E39466}">
      <dgm:prSet/>
      <dgm:spPr/>
      <dgm:t>
        <a:bodyPr/>
        <a:lstStyle/>
        <a:p>
          <a:endParaRPr lang="en-US"/>
        </a:p>
      </dgm:t>
    </dgm:pt>
    <dgm:pt modelId="{695EF141-E173-4461-819D-965B78A3C598}" type="sibTrans" cxnId="{767175CA-1F59-4865-9591-330B14E39466}">
      <dgm:prSet/>
      <dgm:spPr/>
      <dgm:t>
        <a:bodyPr/>
        <a:lstStyle/>
        <a:p>
          <a:endParaRPr lang="en-US"/>
        </a:p>
      </dgm:t>
    </dgm:pt>
    <dgm:pt modelId="{9C0E007D-3D77-4B1D-9832-211A1A5A092E}">
      <dgm:prSet/>
      <dgm:spPr/>
      <dgm:t>
        <a:bodyPr/>
        <a:lstStyle/>
        <a:p>
          <a:r>
            <a:rPr lang="es-ES"/>
            <a:t>Expertos afirman estos vacíos de conocimientos los niños conllevan problemas futuros en un sin número de ámbitos</a:t>
          </a:r>
          <a:endParaRPr lang="en-US"/>
        </a:p>
      </dgm:t>
    </dgm:pt>
    <dgm:pt modelId="{23325352-1B69-4B63-989D-F227165C2240}" type="parTrans" cxnId="{229CFC01-87D7-4C48-83D5-7B7278009303}">
      <dgm:prSet/>
      <dgm:spPr/>
      <dgm:t>
        <a:bodyPr/>
        <a:lstStyle/>
        <a:p>
          <a:endParaRPr lang="en-US"/>
        </a:p>
      </dgm:t>
    </dgm:pt>
    <dgm:pt modelId="{0AC6F7F7-F4AC-4D77-BBD9-7AA3B5B33F0F}" type="sibTrans" cxnId="{229CFC01-87D7-4C48-83D5-7B7278009303}">
      <dgm:prSet/>
      <dgm:spPr/>
      <dgm:t>
        <a:bodyPr/>
        <a:lstStyle/>
        <a:p>
          <a:endParaRPr lang="en-US"/>
        </a:p>
      </dgm:t>
    </dgm:pt>
    <dgm:pt modelId="{C54034A2-694A-4DB4-BF1E-0B741536ACBA}" type="pres">
      <dgm:prSet presAssocID="{3F0CDEB6-447E-4620-99F7-380D9C87EC54}" presName="diagram" presStyleCnt="0">
        <dgm:presLayoutVars>
          <dgm:dir/>
          <dgm:resizeHandles val="exact"/>
        </dgm:presLayoutVars>
      </dgm:prSet>
      <dgm:spPr/>
    </dgm:pt>
    <dgm:pt modelId="{8622D836-6689-451F-BAA8-7CFA88C92245}" type="pres">
      <dgm:prSet presAssocID="{3C82ECF6-2285-4EBB-9E46-07919C9AE2B5}" presName="node" presStyleLbl="node1" presStyleIdx="0" presStyleCnt="3">
        <dgm:presLayoutVars>
          <dgm:bulletEnabled val="1"/>
        </dgm:presLayoutVars>
      </dgm:prSet>
      <dgm:spPr/>
    </dgm:pt>
    <dgm:pt modelId="{9ACF386C-9107-417E-8D1F-138A71DC8693}" type="pres">
      <dgm:prSet presAssocID="{D65E0F35-FB6F-43AF-B478-D0FB9A03C5C7}" presName="sibTrans" presStyleCnt="0"/>
      <dgm:spPr/>
    </dgm:pt>
    <dgm:pt modelId="{F230DAF3-E16F-40C5-92CF-4F527F0AA9BB}" type="pres">
      <dgm:prSet presAssocID="{2BC67584-3CC4-4C8F-8B40-B0EA5F00E808}" presName="node" presStyleLbl="node1" presStyleIdx="1" presStyleCnt="3">
        <dgm:presLayoutVars>
          <dgm:bulletEnabled val="1"/>
        </dgm:presLayoutVars>
      </dgm:prSet>
      <dgm:spPr/>
    </dgm:pt>
    <dgm:pt modelId="{6085880D-29CF-4864-BBC1-E6D3ADBB9DA1}" type="pres">
      <dgm:prSet presAssocID="{695EF141-E173-4461-819D-965B78A3C598}" presName="sibTrans" presStyleCnt="0"/>
      <dgm:spPr/>
    </dgm:pt>
    <dgm:pt modelId="{94E79C32-AFA2-4EDE-B75D-868A046A9877}" type="pres">
      <dgm:prSet presAssocID="{9C0E007D-3D77-4B1D-9832-211A1A5A092E}" presName="node" presStyleLbl="node1" presStyleIdx="2" presStyleCnt="3">
        <dgm:presLayoutVars>
          <dgm:bulletEnabled val="1"/>
        </dgm:presLayoutVars>
      </dgm:prSet>
      <dgm:spPr/>
    </dgm:pt>
  </dgm:ptLst>
  <dgm:cxnLst>
    <dgm:cxn modelId="{229CFC01-87D7-4C48-83D5-7B7278009303}" srcId="{3F0CDEB6-447E-4620-99F7-380D9C87EC54}" destId="{9C0E007D-3D77-4B1D-9832-211A1A5A092E}" srcOrd="2" destOrd="0" parTransId="{23325352-1B69-4B63-989D-F227165C2240}" sibTransId="{0AC6F7F7-F4AC-4D77-BBD9-7AA3B5B33F0F}"/>
    <dgm:cxn modelId="{78A7B565-8F57-4CF3-BA23-F586B7ADCF99}" type="presOf" srcId="{3C82ECF6-2285-4EBB-9E46-07919C9AE2B5}" destId="{8622D836-6689-451F-BAA8-7CFA88C92245}" srcOrd="0" destOrd="0" presId="urn:microsoft.com/office/officeart/2005/8/layout/default"/>
    <dgm:cxn modelId="{4C6BA597-0073-42F8-88A8-56C379D40594}" type="presOf" srcId="{9C0E007D-3D77-4B1D-9832-211A1A5A092E}" destId="{94E79C32-AFA2-4EDE-B75D-868A046A9877}" srcOrd="0" destOrd="0" presId="urn:microsoft.com/office/officeart/2005/8/layout/default"/>
    <dgm:cxn modelId="{2F8A51B0-E262-43E8-8D70-CDA98391AF56}" type="presOf" srcId="{2BC67584-3CC4-4C8F-8B40-B0EA5F00E808}" destId="{F230DAF3-E16F-40C5-92CF-4F527F0AA9BB}" srcOrd="0" destOrd="0" presId="urn:microsoft.com/office/officeart/2005/8/layout/default"/>
    <dgm:cxn modelId="{2BE7CEB3-B5DF-4ACF-99BA-313E1B8E762C}" srcId="{3F0CDEB6-447E-4620-99F7-380D9C87EC54}" destId="{3C82ECF6-2285-4EBB-9E46-07919C9AE2B5}" srcOrd="0" destOrd="0" parTransId="{DD28639D-F3DF-443A-9D87-7DAB7E445C87}" sibTransId="{D65E0F35-FB6F-43AF-B478-D0FB9A03C5C7}"/>
    <dgm:cxn modelId="{1653D0C0-EA4F-452B-AB1F-D7CCDBE119F5}" type="presOf" srcId="{3F0CDEB6-447E-4620-99F7-380D9C87EC54}" destId="{C54034A2-694A-4DB4-BF1E-0B741536ACBA}" srcOrd="0" destOrd="0" presId="urn:microsoft.com/office/officeart/2005/8/layout/default"/>
    <dgm:cxn modelId="{767175CA-1F59-4865-9591-330B14E39466}" srcId="{3F0CDEB6-447E-4620-99F7-380D9C87EC54}" destId="{2BC67584-3CC4-4C8F-8B40-B0EA5F00E808}" srcOrd="1" destOrd="0" parTransId="{EF914166-72C1-4AC6-8860-F83831AFF3CE}" sibTransId="{695EF141-E173-4461-819D-965B78A3C598}"/>
    <dgm:cxn modelId="{AA0C4B58-3FA1-4B83-A8C3-94839B7D9369}" type="presParOf" srcId="{C54034A2-694A-4DB4-BF1E-0B741536ACBA}" destId="{8622D836-6689-451F-BAA8-7CFA88C92245}" srcOrd="0" destOrd="0" presId="urn:microsoft.com/office/officeart/2005/8/layout/default"/>
    <dgm:cxn modelId="{3E4E2500-4ADD-4335-82A9-2148FF470F7D}" type="presParOf" srcId="{C54034A2-694A-4DB4-BF1E-0B741536ACBA}" destId="{9ACF386C-9107-417E-8D1F-138A71DC8693}" srcOrd="1" destOrd="0" presId="urn:microsoft.com/office/officeart/2005/8/layout/default"/>
    <dgm:cxn modelId="{CA4317C8-9BEA-479E-B969-6F09FB6F4E65}" type="presParOf" srcId="{C54034A2-694A-4DB4-BF1E-0B741536ACBA}" destId="{F230DAF3-E16F-40C5-92CF-4F527F0AA9BB}" srcOrd="2" destOrd="0" presId="urn:microsoft.com/office/officeart/2005/8/layout/default"/>
    <dgm:cxn modelId="{08FD9594-19E2-48B6-94BF-D2263DF3CDF9}" type="presParOf" srcId="{C54034A2-694A-4DB4-BF1E-0B741536ACBA}" destId="{6085880D-29CF-4864-BBC1-E6D3ADBB9DA1}" srcOrd="3" destOrd="0" presId="urn:microsoft.com/office/officeart/2005/8/layout/default"/>
    <dgm:cxn modelId="{98A4119E-D22A-4084-8104-7406EB2D4817}" type="presParOf" srcId="{C54034A2-694A-4DB4-BF1E-0B741536ACBA}" destId="{94E79C32-AFA2-4EDE-B75D-868A046A987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9F1472-F9BB-4E63-93F4-FBFBFB469B3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BB5C4F3D-EA72-4618-89CC-60F9DB6DDC5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/>
            <a:t>La geometría y el pensamiento espacial son inherentemente importantes.</a:t>
          </a:r>
          <a:endParaRPr lang="en-US"/>
        </a:p>
      </dgm:t>
    </dgm:pt>
    <dgm:pt modelId="{AFD5DF86-FD24-44AD-98FB-0680852DF6AF}" type="parTrans" cxnId="{C2A40E49-A36C-4D67-8AA5-7DF08D43E4BF}">
      <dgm:prSet/>
      <dgm:spPr/>
      <dgm:t>
        <a:bodyPr/>
        <a:lstStyle/>
        <a:p>
          <a:endParaRPr lang="en-US"/>
        </a:p>
      </dgm:t>
    </dgm:pt>
    <dgm:pt modelId="{95771C9F-80AA-4F37-A351-3EEC6245187C}" type="sibTrans" cxnId="{C2A40E49-A36C-4D67-8AA5-7DF08D43E4BF}">
      <dgm:prSet/>
      <dgm:spPr/>
      <dgm:t>
        <a:bodyPr/>
        <a:lstStyle/>
        <a:p>
          <a:endParaRPr lang="en-US"/>
        </a:p>
      </dgm:t>
    </dgm:pt>
    <dgm:pt modelId="{F5784114-A65A-471D-8304-F2599182C79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C"/>
            <a:t>Habilidades de localización, orientación, navegación, comparación, escalado y visualización</a:t>
          </a:r>
          <a:endParaRPr lang="en-US"/>
        </a:p>
      </dgm:t>
    </dgm:pt>
    <dgm:pt modelId="{F98B4437-78F3-43AE-89C4-9B8CFF03581D}" type="parTrans" cxnId="{B3172784-164C-42C3-817B-DEFCF080A558}">
      <dgm:prSet/>
      <dgm:spPr/>
      <dgm:t>
        <a:bodyPr/>
        <a:lstStyle/>
        <a:p>
          <a:endParaRPr lang="en-US"/>
        </a:p>
      </dgm:t>
    </dgm:pt>
    <dgm:pt modelId="{D430BED1-B9CB-4154-98A2-0ED2E1D4B22C}" type="sibTrans" cxnId="{B3172784-164C-42C3-817B-DEFCF080A558}">
      <dgm:prSet/>
      <dgm:spPr/>
      <dgm:t>
        <a:bodyPr/>
        <a:lstStyle/>
        <a:p>
          <a:endParaRPr lang="en-US"/>
        </a:p>
      </dgm:t>
    </dgm:pt>
    <dgm:pt modelId="{521455FC-18EA-4851-B2A2-E943D77E499F}" type="pres">
      <dgm:prSet presAssocID="{E99F1472-F9BB-4E63-93F4-FBFBFB469B35}" presName="root" presStyleCnt="0">
        <dgm:presLayoutVars>
          <dgm:dir/>
          <dgm:resizeHandles val="exact"/>
        </dgm:presLayoutVars>
      </dgm:prSet>
      <dgm:spPr/>
    </dgm:pt>
    <dgm:pt modelId="{F49F588E-286C-4680-99AB-79736B6B4D41}" type="pres">
      <dgm:prSet presAssocID="{BB5C4F3D-EA72-4618-89CC-60F9DB6DDC52}" presName="compNode" presStyleCnt="0"/>
      <dgm:spPr/>
    </dgm:pt>
    <dgm:pt modelId="{8AF743DA-D95F-4815-8076-F45B2F30E66A}" type="pres">
      <dgm:prSet presAssocID="{BB5C4F3D-EA72-4618-89CC-60F9DB6DDC52}" presName="iconBgRect" presStyleLbl="bgShp" presStyleIdx="0" presStyleCnt="2"/>
      <dgm:spPr/>
    </dgm:pt>
    <dgm:pt modelId="{866BA2E6-DD82-4187-997F-64002DDECA5A}" type="pres">
      <dgm:prSet presAssocID="{BB5C4F3D-EA72-4618-89CC-60F9DB6DDC5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FA1D0F48-EE91-4FF6-91C0-ACAA9649BF47}" type="pres">
      <dgm:prSet presAssocID="{BB5C4F3D-EA72-4618-89CC-60F9DB6DDC52}" presName="spaceRect" presStyleCnt="0"/>
      <dgm:spPr/>
    </dgm:pt>
    <dgm:pt modelId="{4100C618-41A1-4203-B58E-617ED72495D2}" type="pres">
      <dgm:prSet presAssocID="{BB5C4F3D-EA72-4618-89CC-60F9DB6DDC52}" presName="textRect" presStyleLbl="revTx" presStyleIdx="0" presStyleCnt="2">
        <dgm:presLayoutVars>
          <dgm:chMax val="1"/>
          <dgm:chPref val="1"/>
        </dgm:presLayoutVars>
      </dgm:prSet>
      <dgm:spPr/>
    </dgm:pt>
    <dgm:pt modelId="{2AEF7545-D97E-4FDB-A1C7-D37ECDDCF7CC}" type="pres">
      <dgm:prSet presAssocID="{95771C9F-80AA-4F37-A351-3EEC6245187C}" presName="sibTrans" presStyleCnt="0"/>
      <dgm:spPr/>
    </dgm:pt>
    <dgm:pt modelId="{4DE722C2-B525-485E-B32F-3F6F0181AB9A}" type="pres">
      <dgm:prSet presAssocID="{F5784114-A65A-471D-8304-F2599182C790}" presName="compNode" presStyleCnt="0"/>
      <dgm:spPr/>
    </dgm:pt>
    <dgm:pt modelId="{9030F193-D17E-481D-9A14-C6F46F7FD6A5}" type="pres">
      <dgm:prSet presAssocID="{F5784114-A65A-471D-8304-F2599182C790}" presName="iconBgRect" presStyleLbl="bgShp" presStyleIdx="1" presStyleCnt="2"/>
      <dgm:spPr/>
    </dgm:pt>
    <dgm:pt modelId="{FBEBEA24-2F35-442F-BC71-1A8A91574DCA}" type="pres">
      <dgm:prSet presAssocID="{F5784114-A65A-471D-8304-F2599182C79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co de vela"/>
        </a:ext>
      </dgm:extLst>
    </dgm:pt>
    <dgm:pt modelId="{5CFF4F12-A60D-41AC-857F-A49A779C6781}" type="pres">
      <dgm:prSet presAssocID="{F5784114-A65A-471D-8304-F2599182C790}" presName="spaceRect" presStyleCnt="0"/>
      <dgm:spPr/>
    </dgm:pt>
    <dgm:pt modelId="{7C56E184-04F9-47C1-B3E8-3A52D80272BA}" type="pres">
      <dgm:prSet presAssocID="{F5784114-A65A-471D-8304-F2599182C79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686C81B-283C-4C66-B6D8-8D9E2D444F51}" type="presOf" srcId="{E99F1472-F9BB-4E63-93F4-FBFBFB469B35}" destId="{521455FC-18EA-4851-B2A2-E943D77E499F}" srcOrd="0" destOrd="0" presId="urn:microsoft.com/office/officeart/2018/5/layout/IconCircleLabelList"/>
    <dgm:cxn modelId="{4495AB29-7E4C-42F5-A2C3-C2008B661502}" type="presOf" srcId="{F5784114-A65A-471D-8304-F2599182C790}" destId="{7C56E184-04F9-47C1-B3E8-3A52D80272BA}" srcOrd="0" destOrd="0" presId="urn:microsoft.com/office/officeart/2018/5/layout/IconCircleLabelList"/>
    <dgm:cxn modelId="{F400E245-C88E-476C-8341-09780A218AFB}" type="presOf" srcId="{BB5C4F3D-EA72-4618-89CC-60F9DB6DDC52}" destId="{4100C618-41A1-4203-B58E-617ED72495D2}" srcOrd="0" destOrd="0" presId="urn:microsoft.com/office/officeart/2018/5/layout/IconCircleLabelList"/>
    <dgm:cxn modelId="{C2A40E49-A36C-4D67-8AA5-7DF08D43E4BF}" srcId="{E99F1472-F9BB-4E63-93F4-FBFBFB469B35}" destId="{BB5C4F3D-EA72-4618-89CC-60F9DB6DDC52}" srcOrd="0" destOrd="0" parTransId="{AFD5DF86-FD24-44AD-98FB-0680852DF6AF}" sibTransId="{95771C9F-80AA-4F37-A351-3EEC6245187C}"/>
    <dgm:cxn modelId="{B3172784-164C-42C3-817B-DEFCF080A558}" srcId="{E99F1472-F9BB-4E63-93F4-FBFBFB469B35}" destId="{F5784114-A65A-471D-8304-F2599182C790}" srcOrd="1" destOrd="0" parTransId="{F98B4437-78F3-43AE-89C4-9B8CFF03581D}" sibTransId="{D430BED1-B9CB-4154-98A2-0ED2E1D4B22C}"/>
    <dgm:cxn modelId="{7A4BF5A3-E9D3-4B00-85AD-B77F8C6D2494}" type="presParOf" srcId="{521455FC-18EA-4851-B2A2-E943D77E499F}" destId="{F49F588E-286C-4680-99AB-79736B6B4D41}" srcOrd="0" destOrd="0" presId="urn:microsoft.com/office/officeart/2018/5/layout/IconCircleLabelList"/>
    <dgm:cxn modelId="{2696EAF0-CA23-4140-9D3B-89133B2D9363}" type="presParOf" srcId="{F49F588E-286C-4680-99AB-79736B6B4D41}" destId="{8AF743DA-D95F-4815-8076-F45B2F30E66A}" srcOrd="0" destOrd="0" presId="urn:microsoft.com/office/officeart/2018/5/layout/IconCircleLabelList"/>
    <dgm:cxn modelId="{53FCC985-DABA-4B4D-8B59-42612E9F9F0B}" type="presParOf" srcId="{F49F588E-286C-4680-99AB-79736B6B4D41}" destId="{866BA2E6-DD82-4187-997F-64002DDECA5A}" srcOrd="1" destOrd="0" presId="urn:microsoft.com/office/officeart/2018/5/layout/IconCircleLabelList"/>
    <dgm:cxn modelId="{5E4BC251-B699-4724-87EC-C0AACB0F816B}" type="presParOf" srcId="{F49F588E-286C-4680-99AB-79736B6B4D41}" destId="{FA1D0F48-EE91-4FF6-91C0-ACAA9649BF47}" srcOrd="2" destOrd="0" presId="urn:microsoft.com/office/officeart/2018/5/layout/IconCircleLabelList"/>
    <dgm:cxn modelId="{3A7C4445-BBBD-44E7-BC5A-E761AA24F1FF}" type="presParOf" srcId="{F49F588E-286C-4680-99AB-79736B6B4D41}" destId="{4100C618-41A1-4203-B58E-617ED72495D2}" srcOrd="3" destOrd="0" presId="urn:microsoft.com/office/officeart/2018/5/layout/IconCircleLabelList"/>
    <dgm:cxn modelId="{B60D0140-2923-4AE3-B8F2-B7FD6712D45B}" type="presParOf" srcId="{521455FC-18EA-4851-B2A2-E943D77E499F}" destId="{2AEF7545-D97E-4FDB-A1C7-D37ECDDCF7CC}" srcOrd="1" destOrd="0" presId="urn:microsoft.com/office/officeart/2018/5/layout/IconCircleLabelList"/>
    <dgm:cxn modelId="{73539E71-5793-48D7-8752-33B50419417B}" type="presParOf" srcId="{521455FC-18EA-4851-B2A2-E943D77E499F}" destId="{4DE722C2-B525-485E-B32F-3F6F0181AB9A}" srcOrd="2" destOrd="0" presId="urn:microsoft.com/office/officeart/2018/5/layout/IconCircleLabelList"/>
    <dgm:cxn modelId="{5326C9AB-A2C7-4E1E-92C8-E2ABED36F5F7}" type="presParOf" srcId="{4DE722C2-B525-485E-B32F-3F6F0181AB9A}" destId="{9030F193-D17E-481D-9A14-C6F46F7FD6A5}" srcOrd="0" destOrd="0" presId="urn:microsoft.com/office/officeart/2018/5/layout/IconCircleLabelList"/>
    <dgm:cxn modelId="{EBBE1D11-C74D-48B6-9DC4-715946EA29AF}" type="presParOf" srcId="{4DE722C2-B525-485E-B32F-3F6F0181AB9A}" destId="{FBEBEA24-2F35-442F-BC71-1A8A91574DCA}" srcOrd="1" destOrd="0" presId="urn:microsoft.com/office/officeart/2018/5/layout/IconCircleLabelList"/>
    <dgm:cxn modelId="{2FE39CEA-537D-49B0-B593-3B2093586407}" type="presParOf" srcId="{4DE722C2-B525-485E-B32F-3F6F0181AB9A}" destId="{5CFF4F12-A60D-41AC-857F-A49A779C6781}" srcOrd="2" destOrd="0" presId="urn:microsoft.com/office/officeart/2018/5/layout/IconCircleLabelList"/>
    <dgm:cxn modelId="{F880EFEF-55AF-4233-B0F3-098FB29C22AF}" type="presParOf" srcId="{4DE722C2-B525-485E-B32F-3F6F0181AB9A}" destId="{7C56E184-04F9-47C1-B3E8-3A52D80272B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7F4A0E-9233-4C3F-BD15-A487D6DA81B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7F17BCC-685B-4D3A-95EB-9E36E7CA666A}">
      <dgm:prSet/>
      <dgm:spPr/>
      <dgm:t>
        <a:bodyPr/>
        <a:lstStyle/>
        <a:p>
          <a:pPr>
            <a:defRPr cap="all"/>
          </a:pPr>
          <a:r>
            <a:rPr lang="es-EC"/>
            <a:t>Importancia de aspecto tridimensional y la manipulación</a:t>
          </a:r>
          <a:endParaRPr lang="en-US"/>
        </a:p>
      </dgm:t>
    </dgm:pt>
    <dgm:pt modelId="{807F4BA4-962D-45D1-9E8E-5AFB032A33AA}" type="parTrans" cxnId="{18945F6D-3FB7-47E6-8AED-78580954A458}">
      <dgm:prSet/>
      <dgm:spPr/>
      <dgm:t>
        <a:bodyPr/>
        <a:lstStyle/>
        <a:p>
          <a:endParaRPr lang="en-US"/>
        </a:p>
      </dgm:t>
    </dgm:pt>
    <dgm:pt modelId="{B83C4735-EB8B-43A5-9E52-396E2B2E7D5D}" type="sibTrans" cxnId="{18945F6D-3FB7-47E6-8AED-78580954A458}">
      <dgm:prSet/>
      <dgm:spPr/>
      <dgm:t>
        <a:bodyPr/>
        <a:lstStyle/>
        <a:p>
          <a:endParaRPr lang="en-US"/>
        </a:p>
      </dgm:t>
    </dgm:pt>
    <dgm:pt modelId="{FC2D1581-1822-4CDB-87AA-5DDEF7536FE6}">
      <dgm:prSet/>
      <dgm:spPr/>
      <dgm:t>
        <a:bodyPr/>
        <a:lstStyle/>
        <a:p>
          <a:pPr>
            <a:defRPr cap="all"/>
          </a:pPr>
          <a:r>
            <a:rPr lang="es-EC"/>
            <a:t>Las edades en las cuales se imparte este conocimiento según el es entre los 6 a los 7 años. </a:t>
          </a:r>
          <a:endParaRPr lang="en-US"/>
        </a:p>
      </dgm:t>
    </dgm:pt>
    <dgm:pt modelId="{6C04C2E1-BC24-45CF-9D9A-BEFC12C03C89}" type="parTrans" cxnId="{9D79DE38-7D6D-429C-8F01-48815CF6F0C2}">
      <dgm:prSet/>
      <dgm:spPr/>
      <dgm:t>
        <a:bodyPr/>
        <a:lstStyle/>
        <a:p>
          <a:endParaRPr lang="en-US"/>
        </a:p>
      </dgm:t>
    </dgm:pt>
    <dgm:pt modelId="{721F7F53-E3B0-44DE-8EEC-6E23D7905DF1}" type="sibTrans" cxnId="{9D79DE38-7D6D-429C-8F01-48815CF6F0C2}">
      <dgm:prSet/>
      <dgm:spPr/>
      <dgm:t>
        <a:bodyPr/>
        <a:lstStyle/>
        <a:p>
          <a:endParaRPr lang="en-US"/>
        </a:p>
      </dgm:t>
    </dgm:pt>
    <dgm:pt modelId="{CA3428AB-8860-4EA6-B071-4976360BBFFB}">
      <dgm:prSet/>
      <dgm:spPr/>
      <dgm:t>
        <a:bodyPr/>
        <a:lstStyle/>
        <a:p>
          <a:pPr>
            <a:defRPr cap="all"/>
          </a:pPr>
          <a:r>
            <a:rPr lang="es-EC" dirty="0"/>
            <a:t>aplicación basada en una metodología lúdica </a:t>
          </a:r>
          <a:endParaRPr lang="en-US" dirty="0"/>
        </a:p>
      </dgm:t>
    </dgm:pt>
    <dgm:pt modelId="{1E699181-17CD-4989-A26D-0B3DE07811EF}" type="parTrans" cxnId="{05BFB569-208D-4085-8D14-A00017061A6F}">
      <dgm:prSet/>
      <dgm:spPr/>
      <dgm:t>
        <a:bodyPr/>
        <a:lstStyle/>
        <a:p>
          <a:endParaRPr lang="en-US"/>
        </a:p>
      </dgm:t>
    </dgm:pt>
    <dgm:pt modelId="{9B7AAF54-6022-467B-A464-6254AB803E06}" type="sibTrans" cxnId="{05BFB569-208D-4085-8D14-A00017061A6F}">
      <dgm:prSet/>
      <dgm:spPr/>
      <dgm:t>
        <a:bodyPr/>
        <a:lstStyle/>
        <a:p>
          <a:endParaRPr lang="en-US"/>
        </a:p>
      </dgm:t>
    </dgm:pt>
    <dgm:pt modelId="{A9DCD427-0960-4B03-BFE5-F730AFF9AC74}" type="pres">
      <dgm:prSet presAssocID="{957F4A0E-9233-4C3F-BD15-A487D6DA81BD}" presName="root" presStyleCnt="0">
        <dgm:presLayoutVars>
          <dgm:dir/>
          <dgm:resizeHandles val="exact"/>
        </dgm:presLayoutVars>
      </dgm:prSet>
      <dgm:spPr/>
    </dgm:pt>
    <dgm:pt modelId="{1B1D0E4E-BC9D-407D-BD6D-7A7CC27BEE9D}" type="pres">
      <dgm:prSet presAssocID="{F7F17BCC-685B-4D3A-95EB-9E36E7CA666A}" presName="compNode" presStyleCnt="0"/>
      <dgm:spPr/>
    </dgm:pt>
    <dgm:pt modelId="{D46E41EE-5989-46F9-9011-5A0806C59175}" type="pres">
      <dgm:prSet presAssocID="{F7F17BCC-685B-4D3A-95EB-9E36E7CA666A}" presName="iconBgRect" presStyleLbl="bgShp" presStyleIdx="0" presStyleCnt="3"/>
      <dgm:spPr/>
    </dgm:pt>
    <dgm:pt modelId="{110EF551-042D-4195-B394-14FEC0EE71A6}" type="pres">
      <dgm:prSet presAssocID="{F7F17BCC-685B-4D3A-95EB-9E36E7CA666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D0705C09-3790-49F3-BBAB-03DE15484BDC}" type="pres">
      <dgm:prSet presAssocID="{F7F17BCC-685B-4D3A-95EB-9E36E7CA666A}" presName="spaceRect" presStyleCnt="0"/>
      <dgm:spPr/>
    </dgm:pt>
    <dgm:pt modelId="{8B687BDF-B93F-40CE-BBA3-F097A32B513C}" type="pres">
      <dgm:prSet presAssocID="{F7F17BCC-685B-4D3A-95EB-9E36E7CA666A}" presName="textRect" presStyleLbl="revTx" presStyleIdx="0" presStyleCnt="3">
        <dgm:presLayoutVars>
          <dgm:chMax val="1"/>
          <dgm:chPref val="1"/>
        </dgm:presLayoutVars>
      </dgm:prSet>
      <dgm:spPr/>
    </dgm:pt>
    <dgm:pt modelId="{C1674DA8-CF13-47FA-B1EF-F832DFE7F87B}" type="pres">
      <dgm:prSet presAssocID="{B83C4735-EB8B-43A5-9E52-396E2B2E7D5D}" presName="sibTrans" presStyleCnt="0"/>
      <dgm:spPr/>
    </dgm:pt>
    <dgm:pt modelId="{20C523D6-9742-4FC4-B985-3702A9DE625B}" type="pres">
      <dgm:prSet presAssocID="{FC2D1581-1822-4CDB-87AA-5DDEF7536FE6}" presName="compNode" presStyleCnt="0"/>
      <dgm:spPr/>
    </dgm:pt>
    <dgm:pt modelId="{1EAC175F-E270-402B-AF32-A673644AE782}" type="pres">
      <dgm:prSet presAssocID="{FC2D1581-1822-4CDB-87AA-5DDEF7536FE6}" presName="iconBgRect" presStyleLbl="bgShp" presStyleIdx="1" presStyleCnt="3"/>
      <dgm:spPr/>
    </dgm:pt>
    <dgm:pt modelId="{D3A48CA7-977B-4FC9-8389-981C05B21676}" type="pres">
      <dgm:prSet presAssocID="{FC2D1581-1822-4CDB-87AA-5DDEF7536FE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o"/>
        </a:ext>
      </dgm:extLst>
    </dgm:pt>
    <dgm:pt modelId="{AEB2E68D-C5DB-4E93-A631-2D296D8F6FF0}" type="pres">
      <dgm:prSet presAssocID="{FC2D1581-1822-4CDB-87AA-5DDEF7536FE6}" presName="spaceRect" presStyleCnt="0"/>
      <dgm:spPr/>
    </dgm:pt>
    <dgm:pt modelId="{85F65841-2C61-4C8C-AE78-D37A3F4B6558}" type="pres">
      <dgm:prSet presAssocID="{FC2D1581-1822-4CDB-87AA-5DDEF7536FE6}" presName="textRect" presStyleLbl="revTx" presStyleIdx="1" presStyleCnt="3">
        <dgm:presLayoutVars>
          <dgm:chMax val="1"/>
          <dgm:chPref val="1"/>
        </dgm:presLayoutVars>
      </dgm:prSet>
      <dgm:spPr/>
    </dgm:pt>
    <dgm:pt modelId="{9E5ED1B8-19CE-4334-BA89-B6B6CA3576E1}" type="pres">
      <dgm:prSet presAssocID="{721F7F53-E3B0-44DE-8EEC-6E23D7905DF1}" presName="sibTrans" presStyleCnt="0"/>
      <dgm:spPr/>
    </dgm:pt>
    <dgm:pt modelId="{3987E8CC-BE64-4E1B-8193-2524B9DABE86}" type="pres">
      <dgm:prSet presAssocID="{CA3428AB-8860-4EA6-B071-4976360BBFFB}" presName="compNode" presStyleCnt="0"/>
      <dgm:spPr/>
    </dgm:pt>
    <dgm:pt modelId="{68508984-AD31-419C-A395-62316034D909}" type="pres">
      <dgm:prSet presAssocID="{CA3428AB-8860-4EA6-B071-4976360BBFFB}" presName="iconBgRect" presStyleLbl="bgShp" presStyleIdx="2" presStyleCnt="3"/>
      <dgm:spPr/>
    </dgm:pt>
    <dgm:pt modelId="{450657B1-6D31-4551-A259-86098763D617}" type="pres">
      <dgm:prSet presAssocID="{CA3428AB-8860-4EA6-B071-4976360BBFF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D49BE9A2-B148-468F-B190-90D40B792A9D}" type="pres">
      <dgm:prSet presAssocID="{CA3428AB-8860-4EA6-B071-4976360BBFFB}" presName="spaceRect" presStyleCnt="0"/>
      <dgm:spPr/>
    </dgm:pt>
    <dgm:pt modelId="{402861B0-A78F-4D12-A157-447530BA53B3}" type="pres">
      <dgm:prSet presAssocID="{CA3428AB-8860-4EA6-B071-4976360BBFF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0AF9A06-1A10-474D-AEAE-610B03D81A3A}" type="presOf" srcId="{957F4A0E-9233-4C3F-BD15-A487D6DA81BD}" destId="{A9DCD427-0960-4B03-BFE5-F730AFF9AC74}" srcOrd="0" destOrd="0" presId="urn:microsoft.com/office/officeart/2018/5/layout/IconCircleLabelList"/>
    <dgm:cxn modelId="{9D79DE38-7D6D-429C-8F01-48815CF6F0C2}" srcId="{957F4A0E-9233-4C3F-BD15-A487D6DA81BD}" destId="{FC2D1581-1822-4CDB-87AA-5DDEF7536FE6}" srcOrd="1" destOrd="0" parTransId="{6C04C2E1-BC24-45CF-9D9A-BEFC12C03C89}" sibTransId="{721F7F53-E3B0-44DE-8EEC-6E23D7905DF1}"/>
    <dgm:cxn modelId="{05BFB569-208D-4085-8D14-A00017061A6F}" srcId="{957F4A0E-9233-4C3F-BD15-A487D6DA81BD}" destId="{CA3428AB-8860-4EA6-B071-4976360BBFFB}" srcOrd="2" destOrd="0" parTransId="{1E699181-17CD-4989-A26D-0B3DE07811EF}" sibTransId="{9B7AAF54-6022-467B-A464-6254AB803E06}"/>
    <dgm:cxn modelId="{18945F6D-3FB7-47E6-8AED-78580954A458}" srcId="{957F4A0E-9233-4C3F-BD15-A487D6DA81BD}" destId="{F7F17BCC-685B-4D3A-95EB-9E36E7CA666A}" srcOrd="0" destOrd="0" parTransId="{807F4BA4-962D-45D1-9E8E-5AFB032A33AA}" sibTransId="{B83C4735-EB8B-43A5-9E52-396E2B2E7D5D}"/>
    <dgm:cxn modelId="{7F9E31A4-9877-4E9F-95CE-6A35E7EC2DD3}" type="presOf" srcId="{FC2D1581-1822-4CDB-87AA-5DDEF7536FE6}" destId="{85F65841-2C61-4C8C-AE78-D37A3F4B6558}" srcOrd="0" destOrd="0" presId="urn:microsoft.com/office/officeart/2018/5/layout/IconCircleLabelList"/>
    <dgm:cxn modelId="{FF5B1CCF-4C81-4410-A2EE-E9E581C51D90}" type="presOf" srcId="{CA3428AB-8860-4EA6-B071-4976360BBFFB}" destId="{402861B0-A78F-4D12-A157-447530BA53B3}" srcOrd="0" destOrd="0" presId="urn:microsoft.com/office/officeart/2018/5/layout/IconCircleLabelList"/>
    <dgm:cxn modelId="{888E8FE2-29E8-4169-AF80-97A87DC4AE64}" type="presOf" srcId="{F7F17BCC-685B-4D3A-95EB-9E36E7CA666A}" destId="{8B687BDF-B93F-40CE-BBA3-F097A32B513C}" srcOrd="0" destOrd="0" presId="urn:microsoft.com/office/officeart/2018/5/layout/IconCircleLabelList"/>
    <dgm:cxn modelId="{4DE52075-86F3-4463-9B97-A6A0CC93217D}" type="presParOf" srcId="{A9DCD427-0960-4B03-BFE5-F730AFF9AC74}" destId="{1B1D0E4E-BC9D-407D-BD6D-7A7CC27BEE9D}" srcOrd="0" destOrd="0" presId="urn:microsoft.com/office/officeart/2018/5/layout/IconCircleLabelList"/>
    <dgm:cxn modelId="{EC7047C2-3C07-4E6B-9436-B14B3B44841A}" type="presParOf" srcId="{1B1D0E4E-BC9D-407D-BD6D-7A7CC27BEE9D}" destId="{D46E41EE-5989-46F9-9011-5A0806C59175}" srcOrd="0" destOrd="0" presId="urn:microsoft.com/office/officeart/2018/5/layout/IconCircleLabelList"/>
    <dgm:cxn modelId="{6E51997B-907C-49FB-9899-BA99E32D142F}" type="presParOf" srcId="{1B1D0E4E-BC9D-407D-BD6D-7A7CC27BEE9D}" destId="{110EF551-042D-4195-B394-14FEC0EE71A6}" srcOrd="1" destOrd="0" presId="urn:microsoft.com/office/officeart/2018/5/layout/IconCircleLabelList"/>
    <dgm:cxn modelId="{2E9B3C61-813D-4FFC-BBD0-52DF55D00A8E}" type="presParOf" srcId="{1B1D0E4E-BC9D-407D-BD6D-7A7CC27BEE9D}" destId="{D0705C09-3790-49F3-BBAB-03DE15484BDC}" srcOrd="2" destOrd="0" presId="urn:microsoft.com/office/officeart/2018/5/layout/IconCircleLabelList"/>
    <dgm:cxn modelId="{A6938828-6FB9-4015-A1AF-38FA302CA9C4}" type="presParOf" srcId="{1B1D0E4E-BC9D-407D-BD6D-7A7CC27BEE9D}" destId="{8B687BDF-B93F-40CE-BBA3-F097A32B513C}" srcOrd="3" destOrd="0" presId="urn:microsoft.com/office/officeart/2018/5/layout/IconCircleLabelList"/>
    <dgm:cxn modelId="{0E242656-B55C-4088-A5F4-E795258AA09A}" type="presParOf" srcId="{A9DCD427-0960-4B03-BFE5-F730AFF9AC74}" destId="{C1674DA8-CF13-47FA-B1EF-F832DFE7F87B}" srcOrd="1" destOrd="0" presId="urn:microsoft.com/office/officeart/2018/5/layout/IconCircleLabelList"/>
    <dgm:cxn modelId="{5C04E0A6-6FCC-4945-8993-9BE7DA9060FB}" type="presParOf" srcId="{A9DCD427-0960-4B03-BFE5-F730AFF9AC74}" destId="{20C523D6-9742-4FC4-B985-3702A9DE625B}" srcOrd="2" destOrd="0" presId="urn:microsoft.com/office/officeart/2018/5/layout/IconCircleLabelList"/>
    <dgm:cxn modelId="{8D31B70B-ABFA-483E-BFA1-8AFB59728188}" type="presParOf" srcId="{20C523D6-9742-4FC4-B985-3702A9DE625B}" destId="{1EAC175F-E270-402B-AF32-A673644AE782}" srcOrd="0" destOrd="0" presId="urn:microsoft.com/office/officeart/2018/5/layout/IconCircleLabelList"/>
    <dgm:cxn modelId="{9FCDD54E-130C-4B68-9BBE-7738C396428E}" type="presParOf" srcId="{20C523D6-9742-4FC4-B985-3702A9DE625B}" destId="{D3A48CA7-977B-4FC9-8389-981C05B21676}" srcOrd="1" destOrd="0" presId="urn:microsoft.com/office/officeart/2018/5/layout/IconCircleLabelList"/>
    <dgm:cxn modelId="{493F69B2-99E7-4D0A-A8D3-75CDB3FE841E}" type="presParOf" srcId="{20C523D6-9742-4FC4-B985-3702A9DE625B}" destId="{AEB2E68D-C5DB-4E93-A631-2D296D8F6FF0}" srcOrd="2" destOrd="0" presId="urn:microsoft.com/office/officeart/2018/5/layout/IconCircleLabelList"/>
    <dgm:cxn modelId="{28006980-81B0-4FDA-8E22-216F3039F3B0}" type="presParOf" srcId="{20C523D6-9742-4FC4-B985-3702A9DE625B}" destId="{85F65841-2C61-4C8C-AE78-D37A3F4B6558}" srcOrd="3" destOrd="0" presId="urn:microsoft.com/office/officeart/2018/5/layout/IconCircleLabelList"/>
    <dgm:cxn modelId="{F656246D-5A01-4DFD-AD24-3E514614091F}" type="presParOf" srcId="{A9DCD427-0960-4B03-BFE5-F730AFF9AC74}" destId="{9E5ED1B8-19CE-4334-BA89-B6B6CA3576E1}" srcOrd="3" destOrd="0" presId="urn:microsoft.com/office/officeart/2018/5/layout/IconCircleLabelList"/>
    <dgm:cxn modelId="{81F72BEE-8BCD-49F0-A802-3DB991F51198}" type="presParOf" srcId="{A9DCD427-0960-4B03-BFE5-F730AFF9AC74}" destId="{3987E8CC-BE64-4E1B-8193-2524B9DABE86}" srcOrd="4" destOrd="0" presId="urn:microsoft.com/office/officeart/2018/5/layout/IconCircleLabelList"/>
    <dgm:cxn modelId="{AEA80D4A-8EF0-48F0-9ABB-C49E577FAB89}" type="presParOf" srcId="{3987E8CC-BE64-4E1B-8193-2524B9DABE86}" destId="{68508984-AD31-419C-A395-62316034D909}" srcOrd="0" destOrd="0" presId="urn:microsoft.com/office/officeart/2018/5/layout/IconCircleLabelList"/>
    <dgm:cxn modelId="{B3F14D35-4F11-4156-A294-D4759659AD29}" type="presParOf" srcId="{3987E8CC-BE64-4E1B-8193-2524B9DABE86}" destId="{450657B1-6D31-4551-A259-86098763D617}" srcOrd="1" destOrd="0" presId="urn:microsoft.com/office/officeart/2018/5/layout/IconCircleLabelList"/>
    <dgm:cxn modelId="{7D890B51-C8BF-47CD-B888-D231BAA69E7E}" type="presParOf" srcId="{3987E8CC-BE64-4E1B-8193-2524B9DABE86}" destId="{D49BE9A2-B148-468F-B190-90D40B792A9D}" srcOrd="2" destOrd="0" presId="urn:microsoft.com/office/officeart/2018/5/layout/IconCircleLabelList"/>
    <dgm:cxn modelId="{6C728AD0-460F-4846-8A8E-1971839ECA15}" type="presParOf" srcId="{3987E8CC-BE64-4E1B-8193-2524B9DABE86}" destId="{402861B0-A78F-4D12-A157-447530BA53B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8A26C5-0B75-465D-9F82-8D6680EAB0B5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C644E92-851A-45A3-B324-2C26A9823052}">
      <dgm:prSet phldrT="[Texto]"/>
      <dgm:spPr/>
      <dgm:t>
        <a:bodyPr/>
        <a:lstStyle/>
        <a:p>
          <a:r>
            <a:rPr lang="es-ES" dirty="0"/>
            <a:t>Aprendizaje Basado en Proyectos (ABP)</a:t>
          </a:r>
          <a:endParaRPr lang="es-EC" dirty="0"/>
        </a:p>
      </dgm:t>
    </dgm:pt>
    <dgm:pt modelId="{59921FB3-90E3-4A74-BFB5-139D7CE4A464}" type="parTrans" cxnId="{F1C01F22-F1F0-492F-BA1B-44C389B3B5F3}">
      <dgm:prSet/>
      <dgm:spPr/>
      <dgm:t>
        <a:bodyPr/>
        <a:lstStyle/>
        <a:p>
          <a:endParaRPr lang="es-EC"/>
        </a:p>
      </dgm:t>
    </dgm:pt>
    <dgm:pt modelId="{D8B07A32-950C-4DB1-AE00-0446D19895CF}" type="sibTrans" cxnId="{F1C01F22-F1F0-492F-BA1B-44C389B3B5F3}">
      <dgm:prSet/>
      <dgm:spPr/>
      <dgm:t>
        <a:bodyPr/>
        <a:lstStyle/>
        <a:p>
          <a:endParaRPr lang="es-EC"/>
        </a:p>
      </dgm:t>
    </dgm:pt>
    <dgm:pt modelId="{CF1DBB2E-7CA2-49BD-8F02-09E5EDB60C08}">
      <dgm:prSet/>
      <dgm:spPr/>
      <dgm:t>
        <a:bodyPr/>
        <a:lstStyle/>
        <a:p>
          <a:r>
            <a:rPr lang="es-EC"/>
            <a:t>Flipped Classroom</a:t>
          </a:r>
          <a:endParaRPr lang="es-EC" dirty="0"/>
        </a:p>
      </dgm:t>
    </dgm:pt>
    <dgm:pt modelId="{CAAB16AB-70C3-417F-83C3-5B3955A8D0F7}" type="parTrans" cxnId="{2078E45C-0F8E-4D9C-9A01-268CE1624D43}">
      <dgm:prSet/>
      <dgm:spPr/>
      <dgm:t>
        <a:bodyPr/>
        <a:lstStyle/>
        <a:p>
          <a:endParaRPr lang="es-EC"/>
        </a:p>
      </dgm:t>
    </dgm:pt>
    <dgm:pt modelId="{E625DBF5-0528-4C4F-80A5-4FDA0D312365}" type="sibTrans" cxnId="{2078E45C-0F8E-4D9C-9A01-268CE1624D43}">
      <dgm:prSet/>
      <dgm:spPr/>
      <dgm:t>
        <a:bodyPr/>
        <a:lstStyle/>
        <a:p>
          <a:endParaRPr lang="es-EC"/>
        </a:p>
      </dgm:t>
    </dgm:pt>
    <dgm:pt modelId="{321CF327-D764-4EDC-BAA2-DF3558D9F656}">
      <dgm:prSet/>
      <dgm:spPr/>
      <dgm:t>
        <a:bodyPr/>
        <a:lstStyle/>
        <a:p>
          <a:r>
            <a:rPr lang="es-EC"/>
            <a:t>Aprendizaje Cooperativo</a:t>
          </a:r>
          <a:endParaRPr lang="es-EC" dirty="0"/>
        </a:p>
      </dgm:t>
    </dgm:pt>
    <dgm:pt modelId="{0D2A65DB-B0AE-4F1F-B7FB-6E624A1792E8}" type="parTrans" cxnId="{8B9D3569-C3F5-4002-8D57-E61C01AAEE38}">
      <dgm:prSet/>
      <dgm:spPr/>
      <dgm:t>
        <a:bodyPr/>
        <a:lstStyle/>
        <a:p>
          <a:endParaRPr lang="es-EC"/>
        </a:p>
      </dgm:t>
    </dgm:pt>
    <dgm:pt modelId="{716C543D-0980-4F33-ADF8-9E78C79710CA}" type="sibTrans" cxnId="{8B9D3569-C3F5-4002-8D57-E61C01AAEE38}">
      <dgm:prSet/>
      <dgm:spPr/>
      <dgm:t>
        <a:bodyPr/>
        <a:lstStyle/>
        <a:p>
          <a:endParaRPr lang="es-EC"/>
        </a:p>
      </dgm:t>
    </dgm:pt>
    <dgm:pt modelId="{E53D1E7B-A7F3-438C-A923-C6B5B672FE1E}">
      <dgm:prSet/>
      <dgm:spPr/>
      <dgm:t>
        <a:bodyPr/>
        <a:lstStyle/>
        <a:p>
          <a:r>
            <a:rPr lang="es-EC"/>
            <a:t>Gamificación</a:t>
          </a:r>
          <a:endParaRPr lang="es-EC" dirty="0"/>
        </a:p>
      </dgm:t>
    </dgm:pt>
    <dgm:pt modelId="{1E0EA0A8-1A68-449B-B675-FE327E7C8740}" type="parTrans" cxnId="{6B67417A-E71B-4910-9FC3-5026FEE786C9}">
      <dgm:prSet/>
      <dgm:spPr/>
      <dgm:t>
        <a:bodyPr/>
        <a:lstStyle/>
        <a:p>
          <a:endParaRPr lang="es-EC"/>
        </a:p>
      </dgm:t>
    </dgm:pt>
    <dgm:pt modelId="{0DD799F0-EDE5-4D68-AB6E-CFB6CDA463F8}" type="sibTrans" cxnId="{6B67417A-E71B-4910-9FC3-5026FEE786C9}">
      <dgm:prSet/>
      <dgm:spPr/>
      <dgm:t>
        <a:bodyPr/>
        <a:lstStyle/>
        <a:p>
          <a:endParaRPr lang="es-EC"/>
        </a:p>
      </dgm:t>
    </dgm:pt>
    <dgm:pt modelId="{E8D617DC-0CE8-4322-A544-90C66ECD7087}">
      <dgm:prSet/>
      <dgm:spPr/>
      <dgm:t>
        <a:bodyPr/>
        <a:lstStyle/>
        <a:p>
          <a:r>
            <a:rPr lang="es-EC"/>
            <a:t>Design Thinking</a:t>
          </a:r>
          <a:endParaRPr lang="es-EC" dirty="0"/>
        </a:p>
      </dgm:t>
    </dgm:pt>
    <dgm:pt modelId="{6ADA49A7-36E5-41A2-8772-1F49D38DE6C3}" type="parTrans" cxnId="{34CB6FD2-8120-4AA9-A4CB-B540E746994A}">
      <dgm:prSet/>
      <dgm:spPr/>
      <dgm:t>
        <a:bodyPr/>
        <a:lstStyle/>
        <a:p>
          <a:endParaRPr lang="es-EC"/>
        </a:p>
      </dgm:t>
    </dgm:pt>
    <dgm:pt modelId="{C630150F-BF54-4156-9740-CF3B8C5B26F7}" type="sibTrans" cxnId="{34CB6FD2-8120-4AA9-A4CB-B540E746994A}">
      <dgm:prSet/>
      <dgm:spPr/>
      <dgm:t>
        <a:bodyPr/>
        <a:lstStyle/>
        <a:p>
          <a:endParaRPr lang="es-EC"/>
        </a:p>
      </dgm:t>
    </dgm:pt>
    <dgm:pt modelId="{A9ACDE61-9F5F-4CEF-A63A-5103CFDDEAE5}">
      <dgm:prSet/>
      <dgm:spPr/>
      <dgm:t>
        <a:bodyPr/>
        <a:lstStyle/>
        <a:p>
          <a:r>
            <a:rPr lang="es-ES"/>
            <a:t>Aprendizaje Basado en el Pensamiento</a:t>
          </a:r>
          <a:endParaRPr lang="es-ES" dirty="0"/>
        </a:p>
      </dgm:t>
    </dgm:pt>
    <dgm:pt modelId="{57386142-38CE-4F2F-B60A-201739FDFAFB}" type="parTrans" cxnId="{70C01129-262E-43D5-875F-476446CB223E}">
      <dgm:prSet/>
      <dgm:spPr/>
      <dgm:t>
        <a:bodyPr/>
        <a:lstStyle/>
        <a:p>
          <a:endParaRPr lang="es-EC"/>
        </a:p>
      </dgm:t>
    </dgm:pt>
    <dgm:pt modelId="{43D2FA98-6966-4573-B4BA-945145CD9A9A}" type="sibTrans" cxnId="{70C01129-262E-43D5-875F-476446CB223E}">
      <dgm:prSet/>
      <dgm:spPr/>
      <dgm:t>
        <a:bodyPr/>
        <a:lstStyle/>
        <a:p>
          <a:endParaRPr lang="es-EC"/>
        </a:p>
      </dgm:t>
    </dgm:pt>
    <dgm:pt modelId="{C33F6FAF-17CC-41AE-B98A-0AE7EB280133}">
      <dgm:prSet/>
      <dgm:spPr/>
      <dgm:t>
        <a:bodyPr/>
        <a:lstStyle/>
        <a:p>
          <a:r>
            <a:rPr lang="es-ES" dirty="0"/>
            <a:t>Abierto Basado en Números (ABN)</a:t>
          </a:r>
        </a:p>
      </dgm:t>
    </dgm:pt>
    <dgm:pt modelId="{29C221AE-D06F-4D32-85BB-156566CAFC1F}" type="parTrans" cxnId="{208D6A66-C68B-4B55-9992-4E2D088B0A99}">
      <dgm:prSet/>
      <dgm:spPr/>
      <dgm:t>
        <a:bodyPr/>
        <a:lstStyle/>
        <a:p>
          <a:endParaRPr lang="es-EC"/>
        </a:p>
      </dgm:t>
    </dgm:pt>
    <dgm:pt modelId="{EF50ADE6-C664-4DF0-8E51-C69ACB680E49}" type="sibTrans" cxnId="{208D6A66-C68B-4B55-9992-4E2D088B0A99}">
      <dgm:prSet/>
      <dgm:spPr/>
      <dgm:t>
        <a:bodyPr/>
        <a:lstStyle/>
        <a:p>
          <a:endParaRPr lang="es-EC"/>
        </a:p>
      </dgm:t>
    </dgm:pt>
    <dgm:pt modelId="{4D0D5340-9EFE-4BFA-AC71-2FF05F96FB8B}">
      <dgm:prSet/>
      <dgm:spPr/>
      <dgm:t>
        <a:bodyPr/>
        <a:lstStyle/>
        <a:p>
          <a:r>
            <a:rPr lang="es-EC"/>
            <a:t>Aprendizaje basado en problemas</a:t>
          </a:r>
          <a:endParaRPr lang="es-ES" dirty="0"/>
        </a:p>
      </dgm:t>
    </dgm:pt>
    <dgm:pt modelId="{352E3DF4-FBC9-42BB-A34E-5B46B3B71093}" type="parTrans" cxnId="{56D50616-4DF8-44DF-BD1B-FFF22E17B339}">
      <dgm:prSet/>
      <dgm:spPr/>
      <dgm:t>
        <a:bodyPr/>
        <a:lstStyle/>
        <a:p>
          <a:endParaRPr lang="es-EC"/>
        </a:p>
      </dgm:t>
    </dgm:pt>
    <dgm:pt modelId="{C7B8D606-8685-4077-BB92-AA8FBAEF3AAF}" type="sibTrans" cxnId="{56D50616-4DF8-44DF-BD1B-FFF22E17B339}">
      <dgm:prSet/>
      <dgm:spPr/>
      <dgm:t>
        <a:bodyPr/>
        <a:lstStyle/>
        <a:p>
          <a:endParaRPr lang="es-EC"/>
        </a:p>
      </dgm:t>
    </dgm:pt>
    <dgm:pt modelId="{24EBC93F-3386-4530-B6C3-891EE18CB278}">
      <dgm:prSet/>
      <dgm:spPr/>
      <dgm:t>
        <a:bodyPr/>
        <a:lstStyle/>
        <a:p>
          <a:r>
            <a:rPr lang="es-EC"/>
            <a:t>Aprendizaje Basado en Competencias</a:t>
          </a:r>
          <a:endParaRPr lang="es-EC" dirty="0"/>
        </a:p>
      </dgm:t>
    </dgm:pt>
    <dgm:pt modelId="{C771E43F-4EB8-4DE3-BFA5-DF9566902856}" type="parTrans" cxnId="{5A9C326E-BED8-41CD-B287-8CC9701B10A5}">
      <dgm:prSet/>
      <dgm:spPr/>
      <dgm:t>
        <a:bodyPr/>
        <a:lstStyle/>
        <a:p>
          <a:endParaRPr lang="es-EC"/>
        </a:p>
      </dgm:t>
    </dgm:pt>
    <dgm:pt modelId="{C4FD0A44-1F29-480C-B594-521DA8A7420D}" type="sibTrans" cxnId="{5A9C326E-BED8-41CD-B287-8CC9701B10A5}">
      <dgm:prSet/>
      <dgm:spPr/>
      <dgm:t>
        <a:bodyPr/>
        <a:lstStyle/>
        <a:p>
          <a:endParaRPr lang="es-EC"/>
        </a:p>
      </dgm:t>
    </dgm:pt>
    <dgm:pt modelId="{0B859C2F-AB5D-4921-AE2F-FAE8F3A90F3E}" type="pres">
      <dgm:prSet presAssocID="{398A26C5-0B75-465D-9F82-8D6680EAB0B5}" presName="diagram" presStyleCnt="0">
        <dgm:presLayoutVars>
          <dgm:dir/>
          <dgm:resizeHandles val="exact"/>
        </dgm:presLayoutVars>
      </dgm:prSet>
      <dgm:spPr/>
    </dgm:pt>
    <dgm:pt modelId="{0B400DB6-BB6A-458F-97D0-B4B2EF65A4AB}" type="pres">
      <dgm:prSet presAssocID="{3C644E92-851A-45A3-B324-2C26A9823052}" presName="node" presStyleLbl="node1" presStyleIdx="0" presStyleCnt="9">
        <dgm:presLayoutVars>
          <dgm:bulletEnabled val="1"/>
        </dgm:presLayoutVars>
      </dgm:prSet>
      <dgm:spPr/>
    </dgm:pt>
    <dgm:pt modelId="{2349833B-41C7-45B2-B768-72273A969B74}" type="pres">
      <dgm:prSet presAssocID="{D8B07A32-950C-4DB1-AE00-0446D19895CF}" presName="sibTrans" presStyleCnt="0"/>
      <dgm:spPr/>
    </dgm:pt>
    <dgm:pt modelId="{A449C31D-5B3B-4915-9711-8E91084D6716}" type="pres">
      <dgm:prSet presAssocID="{CF1DBB2E-7CA2-49BD-8F02-09E5EDB60C08}" presName="node" presStyleLbl="node1" presStyleIdx="1" presStyleCnt="9">
        <dgm:presLayoutVars>
          <dgm:bulletEnabled val="1"/>
        </dgm:presLayoutVars>
      </dgm:prSet>
      <dgm:spPr/>
    </dgm:pt>
    <dgm:pt modelId="{9A0A3FCB-75F0-4BED-B3EB-93CA7DC527A5}" type="pres">
      <dgm:prSet presAssocID="{E625DBF5-0528-4C4F-80A5-4FDA0D312365}" presName="sibTrans" presStyleCnt="0"/>
      <dgm:spPr/>
    </dgm:pt>
    <dgm:pt modelId="{7BF304E2-888A-416D-99B1-6E2D91191453}" type="pres">
      <dgm:prSet presAssocID="{321CF327-D764-4EDC-BAA2-DF3558D9F656}" presName="node" presStyleLbl="node1" presStyleIdx="2" presStyleCnt="9">
        <dgm:presLayoutVars>
          <dgm:bulletEnabled val="1"/>
        </dgm:presLayoutVars>
      </dgm:prSet>
      <dgm:spPr/>
    </dgm:pt>
    <dgm:pt modelId="{5DE4AFF3-298B-43CD-A33F-75409E3649F2}" type="pres">
      <dgm:prSet presAssocID="{716C543D-0980-4F33-ADF8-9E78C79710CA}" presName="sibTrans" presStyleCnt="0"/>
      <dgm:spPr/>
    </dgm:pt>
    <dgm:pt modelId="{C7F26D9F-30EB-40C2-9524-B8EE408F9F8F}" type="pres">
      <dgm:prSet presAssocID="{E53D1E7B-A7F3-438C-A923-C6B5B672FE1E}" presName="node" presStyleLbl="node1" presStyleIdx="3" presStyleCnt="9">
        <dgm:presLayoutVars>
          <dgm:bulletEnabled val="1"/>
        </dgm:presLayoutVars>
      </dgm:prSet>
      <dgm:spPr/>
    </dgm:pt>
    <dgm:pt modelId="{EA3DAC39-2DF8-4C40-9760-BE0704C15E51}" type="pres">
      <dgm:prSet presAssocID="{0DD799F0-EDE5-4D68-AB6E-CFB6CDA463F8}" presName="sibTrans" presStyleCnt="0"/>
      <dgm:spPr/>
    </dgm:pt>
    <dgm:pt modelId="{98F2DAFC-AB34-4657-8BF1-0282D5372C1D}" type="pres">
      <dgm:prSet presAssocID="{E8D617DC-0CE8-4322-A544-90C66ECD7087}" presName="node" presStyleLbl="node1" presStyleIdx="4" presStyleCnt="9">
        <dgm:presLayoutVars>
          <dgm:bulletEnabled val="1"/>
        </dgm:presLayoutVars>
      </dgm:prSet>
      <dgm:spPr/>
    </dgm:pt>
    <dgm:pt modelId="{F0D1AA22-5488-451B-893B-9201740AEEFC}" type="pres">
      <dgm:prSet presAssocID="{C630150F-BF54-4156-9740-CF3B8C5B26F7}" presName="sibTrans" presStyleCnt="0"/>
      <dgm:spPr/>
    </dgm:pt>
    <dgm:pt modelId="{45E18F77-8990-40D1-B528-76E52EEFA20B}" type="pres">
      <dgm:prSet presAssocID="{A9ACDE61-9F5F-4CEF-A63A-5103CFDDEAE5}" presName="node" presStyleLbl="node1" presStyleIdx="5" presStyleCnt="9">
        <dgm:presLayoutVars>
          <dgm:bulletEnabled val="1"/>
        </dgm:presLayoutVars>
      </dgm:prSet>
      <dgm:spPr/>
    </dgm:pt>
    <dgm:pt modelId="{E00F16BC-A6C1-437B-AE66-ACA8C2BF2A3F}" type="pres">
      <dgm:prSet presAssocID="{43D2FA98-6966-4573-B4BA-945145CD9A9A}" presName="sibTrans" presStyleCnt="0"/>
      <dgm:spPr/>
    </dgm:pt>
    <dgm:pt modelId="{C8E60B7B-A402-45F0-89F3-3B560CDF69A7}" type="pres">
      <dgm:prSet presAssocID="{C33F6FAF-17CC-41AE-B98A-0AE7EB280133}" presName="node" presStyleLbl="node1" presStyleIdx="6" presStyleCnt="9">
        <dgm:presLayoutVars>
          <dgm:bulletEnabled val="1"/>
        </dgm:presLayoutVars>
      </dgm:prSet>
      <dgm:spPr/>
    </dgm:pt>
    <dgm:pt modelId="{5F0BB162-F792-41B7-9142-5753B49D0787}" type="pres">
      <dgm:prSet presAssocID="{EF50ADE6-C664-4DF0-8E51-C69ACB680E49}" presName="sibTrans" presStyleCnt="0"/>
      <dgm:spPr/>
    </dgm:pt>
    <dgm:pt modelId="{4744715B-7D39-4859-BC03-18D676AF07B1}" type="pres">
      <dgm:prSet presAssocID="{4D0D5340-9EFE-4BFA-AC71-2FF05F96FB8B}" presName="node" presStyleLbl="node1" presStyleIdx="7" presStyleCnt="9">
        <dgm:presLayoutVars>
          <dgm:bulletEnabled val="1"/>
        </dgm:presLayoutVars>
      </dgm:prSet>
      <dgm:spPr/>
    </dgm:pt>
    <dgm:pt modelId="{DDAFC277-0DCD-42FC-8E93-4279A756D6C7}" type="pres">
      <dgm:prSet presAssocID="{C7B8D606-8685-4077-BB92-AA8FBAEF3AAF}" presName="sibTrans" presStyleCnt="0"/>
      <dgm:spPr/>
    </dgm:pt>
    <dgm:pt modelId="{85D1317A-9792-4E1C-A732-475A3B6FF1D2}" type="pres">
      <dgm:prSet presAssocID="{24EBC93F-3386-4530-B6C3-891EE18CB278}" presName="node" presStyleLbl="node1" presStyleIdx="8" presStyleCnt="9">
        <dgm:presLayoutVars>
          <dgm:bulletEnabled val="1"/>
        </dgm:presLayoutVars>
      </dgm:prSet>
      <dgm:spPr/>
    </dgm:pt>
  </dgm:ptLst>
  <dgm:cxnLst>
    <dgm:cxn modelId="{56D50616-4DF8-44DF-BD1B-FFF22E17B339}" srcId="{398A26C5-0B75-465D-9F82-8D6680EAB0B5}" destId="{4D0D5340-9EFE-4BFA-AC71-2FF05F96FB8B}" srcOrd="7" destOrd="0" parTransId="{352E3DF4-FBC9-42BB-A34E-5B46B3B71093}" sibTransId="{C7B8D606-8685-4077-BB92-AA8FBAEF3AAF}"/>
    <dgm:cxn modelId="{5AE91419-7723-40A0-B1B7-6E411D93AC26}" type="presOf" srcId="{E53D1E7B-A7F3-438C-A923-C6B5B672FE1E}" destId="{C7F26D9F-30EB-40C2-9524-B8EE408F9F8F}" srcOrd="0" destOrd="0" presId="urn:microsoft.com/office/officeart/2005/8/layout/default"/>
    <dgm:cxn modelId="{9354701B-AABC-46D3-8835-800D4DA57F20}" type="presOf" srcId="{24EBC93F-3386-4530-B6C3-891EE18CB278}" destId="{85D1317A-9792-4E1C-A732-475A3B6FF1D2}" srcOrd="0" destOrd="0" presId="urn:microsoft.com/office/officeart/2005/8/layout/default"/>
    <dgm:cxn modelId="{F2030F22-6483-42C7-B28D-1DD1169305C2}" type="presOf" srcId="{E8D617DC-0CE8-4322-A544-90C66ECD7087}" destId="{98F2DAFC-AB34-4657-8BF1-0282D5372C1D}" srcOrd="0" destOrd="0" presId="urn:microsoft.com/office/officeart/2005/8/layout/default"/>
    <dgm:cxn modelId="{F1C01F22-F1F0-492F-BA1B-44C389B3B5F3}" srcId="{398A26C5-0B75-465D-9F82-8D6680EAB0B5}" destId="{3C644E92-851A-45A3-B324-2C26A9823052}" srcOrd="0" destOrd="0" parTransId="{59921FB3-90E3-4A74-BFB5-139D7CE4A464}" sibTransId="{D8B07A32-950C-4DB1-AE00-0446D19895CF}"/>
    <dgm:cxn modelId="{70C01129-262E-43D5-875F-476446CB223E}" srcId="{398A26C5-0B75-465D-9F82-8D6680EAB0B5}" destId="{A9ACDE61-9F5F-4CEF-A63A-5103CFDDEAE5}" srcOrd="5" destOrd="0" parTransId="{57386142-38CE-4F2F-B60A-201739FDFAFB}" sibTransId="{43D2FA98-6966-4573-B4BA-945145CD9A9A}"/>
    <dgm:cxn modelId="{7B8F005C-ACA0-4C32-A19E-3F93EAC30DD5}" type="presOf" srcId="{4D0D5340-9EFE-4BFA-AC71-2FF05F96FB8B}" destId="{4744715B-7D39-4859-BC03-18D676AF07B1}" srcOrd="0" destOrd="0" presId="urn:microsoft.com/office/officeart/2005/8/layout/default"/>
    <dgm:cxn modelId="{2078E45C-0F8E-4D9C-9A01-268CE1624D43}" srcId="{398A26C5-0B75-465D-9F82-8D6680EAB0B5}" destId="{CF1DBB2E-7CA2-49BD-8F02-09E5EDB60C08}" srcOrd="1" destOrd="0" parTransId="{CAAB16AB-70C3-417F-83C3-5B3955A8D0F7}" sibTransId="{E625DBF5-0528-4C4F-80A5-4FDA0D312365}"/>
    <dgm:cxn modelId="{208D6A66-C68B-4B55-9992-4E2D088B0A99}" srcId="{398A26C5-0B75-465D-9F82-8D6680EAB0B5}" destId="{C33F6FAF-17CC-41AE-B98A-0AE7EB280133}" srcOrd="6" destOrd="0" parTransId="{29C221AE-D06F-4D32-85BB-156566CAFC1F}" sibTransId="{EF50ADE6-C664-4DF0-8E51-C69ACB680E49}"/>
    <dgm:cxn modelId="{7504DA46-4F64-41FD-A9A6-4530F6B8A870}" type="presOf" srcId="{3C644E92-851A-45A3-B324-2C26A9823052}" destId="{0B400DB6-BB6A-458F-97D0-B4B2EF65A4AB}" srcOrd="0" destOrd="0" presId="urn:microsoft.com/office/officeart/2005/8/layout/default"/>
    <dgm:cxn modelId="{B6F5DD66-2956-4ABF-B5E4-3ECF32F47CA5}" type="presOf" srcId="{C33F6FAF-17CC-41AE-B98A-0AE7EB280133}" destId="{C8E60B7B-A402-45F0-89F3-3B560CDF69A7}" srcOrd="0" destOrd="0" presId="urn:microsoft.com/office/officeart/2005/8/layout/default"/>
    <dgm:cxn modelId="{8B9D3569-C3F5-4002-8D57-E61C01AAEE38}" srcId="{398A26C5-0B75-465D-9F82-8D6680EAB0B5}" destId="{321CF327-D764-4EDC-BAA2-DF3558D9F656}" srcOrd="2" destOrd="0" parTransId="{0D2A65DB-B0AE-4F1F-B7FB-6E624A1792E8}" sibTransId="{716C543D-0980-4F33-ADF8-9E78C79710CA}"/>
    <dgm:cxn modelId="{5A9C326E-BED8-41CD-B287-8CC9701B10A5}" srcId="{398A26C5-0B75-465D-9F82-8D6680EAB0B5}" destId="{24EBC93F-3386-4530-B6C3-891EE18CB278}" srcOrd="8" destOrd="0" parTransId="{C771E43F-4EB8-4DE3-BFA5-DF9566902856}" sibTransId="{C4FD0A44-1F29-480C-B594-521DA8A7420D}"/>
    <dgm:cxn modelId="{6B67417A-E71B-4910-9FC3-5026FEE786C9}" srcId="{398A26C5-0B75-465D-9F82-8D6680EAB0B5}" destId="{E53D1E7B-A7F3-438C-A923-C6B5B672FE1E}" srcOrd="3" destOrd="0" parTransId="{1E0EA0A8-1A68-449B-B675-FE327E7C8740}" sibTransId="{0DD799F0-EDE5-4D68-AB6E-CFB6CDA463F8}"/>
    <dgm:cxn modelId="{1C0F2C7D-69BE-46ED-B6C7-5F83B9EBF2B6}" type="presOf" srcId="{321CF327-D764-4EDC-BAA2-DF3558D9F656}" destId="{7BF304E2-888A-416D-99B1-6E2D91191453}" srcOrd="0" destOrd="0" presId="urn:microsoft.com/office/officeart/2005/8/layout/default"/>
    <dgm:cxn modelId="{EE26F5A1-F46B-4B0E-AA5C-BFD890D5AD6B}" type="presOf" srcId="{A9ACDE61-9F5F-4CEF-A63A-5103CFDDEAE5}" destId="{45E18F77-8990-40D1-B528-76E52EEFA20B}" srcOrd="0" destOrd="0" presId="urn:microsoft.com/office/officeart/2005/8/layout/default"/>
    <dgm:cxn modelId="{34CB6FD2-8120-4AA9-A4CB-B540E746994A}" srcId="{398A26C5-0B75-465D-9F82-8D6680EAB0B5}" destId="{E8D617DC-0CE8-4322-A544-90C66ECD7087}" srcOrd="4" destOrd="0" parTransId="{6ADA49A7-36E5-41A2-8772-1F49D38DE6C3}" sibTransId="{C630150F-BF54-4156-9740-CF3B8C5B26F7}"/>
    <dgm:cxn modelId="{0230E0E5-323E-4CAA-95D7-188B9FFA0CFB}" type="presOf" srcId="{398A26C5-0B75-465D-9F82-8D6680EAB0B5}" destId="{0B859C2F-AB5D-4921-AE2F-FAE8F3A90F3E}" srcOrd="0" destOrd="0" presId="urn:microsoft.com/office/officeart/2005/8/layout/default"/>
    <dgm:cxn modelId="{CA60F0F8-D867-4B65-888F-55D9FB340577}" type="presOf" srcId="{CF1DBB2E-7CA2-49BD-8F02-09E5EDB60C08}" destId="{A449C31D-5B3B-4915-9711-8E91084D6716}" srcOrd="0" destOrd="0" presId="urn:microsoft.com/office/officeart/2005/8/layout/default"/>
    <dgm:cxn modelId="{6ED8AD09-A7E0-4F91-AFA8-2A0A665422B5}" type="presParOf" srcId="{0B859C2F-AB5D-4921-AE2F-FAE8F3A90F3E}" destId="{0B400DB6-BB6A-458F-97D0-B4B2EF65A4AB}" srcOrd="0" destOrd="0" presId="urn:microsoft.com/office/officeart/2005/8/layout/default"/>
    <dgm:cxn modelId="{05A0DFCB-64E1-45B3-BDAC-7572B6885CD3}" type="presParOf" srcId="{0B859C2F-AB5D-4921-AE2F-FAE8F3A90F3E}" destId="{2349833B-41C7-45B2-B768-72273A969B74}" srcOrd="1" destOrd="0" presId="urn:microsoft.com/office/officeart/2005/8/layout/default"/>
    <dgm:cxn modelId="{44294A17-F705-45AB-9E8A-E85F0A912664}" type="presParOf" srcId="{0B859C2F-AB5D-4921-AE2F-FAE8F3A90F3E}" destId="{A449C31D-5B3B-4915-9711-8E91084D6716}" srcOrd="2" destOrd="0" presId="urn:microsoft.com/office/officeart/2005/8/layout/default"/>
    <dgm:cxn modelId="{55082354-E0A2-4AF4-87C5-0C060163467F}" type="presParOf" srcId="{0B859C2F-AB5D-4921-AE2F-FAE8F3A90F3E}" destId="{9A0A3FCB-75F0-4BED-B3EB-93CA7DC527A5}" srcOrd="3" destOrd="0" presId="urn:microsoft.com/office/officeart/2005/8/layout/default"/>
    <dgm:cxn modelId="{BA4C8F65-6306-4575-B483-4583528538BC}" type="presParOf" srcId="{0B859C2F-AB5D-4921-AE2F-FAE8F3A90F3E}" destId="{7BF304E2-888A-416D-99B1-6E2D91191453}" srcOrd="4" destOrd="0" presId="urn:microsoft.com/office/officeart/2005/8/layout/default"/>
    <dgm:cxn modelId="{8667F4DE-95F6-4020-A6E2-A9C192288DB1}" type="presParOf" srcId="{0B859C2F-AB5D-4921-AE2F-FAE8F3A90F3E}" destId="{5DE4AFF3-298B-43CD-A33F-75409E3649F2}" srcOrd="5" destOrd="0" presId="urn:microsoft.com/office/officeart/2005/8/layout/default"/>
    <dgm:cxn modelId="{8C6069E1-E396-450C-BA10-502F64895816}" type="presParOf" srcId="{0B859C2F-AB5D-4921-AE2F-FAE8F3A90F3E}" destId="{C7F26D9F-30EB-40C2-9524-B8EE408F9F8F}" srcOrd="6" destOrd="0" presId="urn:microsoft.com/office/officeart/2005/8/layout/default"/>
    <dgm:cxn modelId="{D6549AE2-CDC6-439E-BFE5-ABB38A02FDE6}" type="presParOf" srcId="{0B859C2F-AB5D-4921-AE2F-FAE8F3A90F3E}" destId="{EA3DAC39-2DF8-4C40-9760-BE0704C15E51}" srcOrd="7" destOrd="0" presId="urn:microsoft.com/office/officeart/2005/8/layout/default"/>
    <dgm:cxn modelId="{43A116CE-9F9E-43EF-91B4-B8E4E699B096}" type="presParOf" srcId="{0B859C2F-AB5D-4921-AE2F-FAE8F3A90F3E}" destId="{98F2DAFC-AB34-4657-8BF1-0282D5372C1D}" srcOrd="8" destOrd="0" presId="urn:microsoft.com/office/officeart/2005/8/layout/default"/>
    <dgm:cxn modelId="{D90A8D1D-C4E4-4A21-BD72-6F1410BD66FA}" type="presParOf" srcId="{0B859C2F-AB5D-4921-AE2F-FAE8F3A90F3E}" destId="{F0D1AA22-5488-451B-893B-9201740AEEFC}" srcOrd="9" destOrd="0" presId="urn:microsoft.com/office/officeart/2005/8/layout/default"/>
    <dgm:cxn modelId="{B74979F1-39FC-4799-8EE5-8BAABE703C06}" type="presParOf" srcId="{0B859C2F-AB5D-4921-AE2F-FAE8F3A90F3E}" destId="{45E18F77-8990-40D1-B528-76E52EEFA20B}" srcOrd="10" destOrd="0" presId="urn:microsoft.com/office/officeart/2005/8/layout/default"/>
    <dgm:cxn modelId="{7B8735C6-024C-41FA-BD9F-204FE2A38390}" type="presParOf" srcId="{0B859C2F-AB5D-4921-AE2F-FAE8F3A90F3E}" destId="{E00F16BC-A6C1-437B-AE66-ACA8C2BF2A3F}" srcOrd="11" destOrd="0" presId="urn:microsoft.com/office/officeart/2005/8/layout/default"/>
    <dgm:cxn modelId="{683805C3-4C0C-4B47-BB90-BE16EFB4F588}" type="presParOf" srcId="{0B859C2F-AB5D-4921-AE2F-FAE8F3A90F3E}" destId="{C8E60B7B-A402-45F0-89F3-3B560CDF69A7}" srcOrd="12" destOrd="0" presId="urn:microsoft.com/office/officeart/2005/8/layout/default"/>
    <dgm:cxn modelId="{92DE34B3-E24A-4E4D-970E-2A997D3EAC21}" type="presParOf" srcId="{0B859C2F-AB5D-4921-AE2F-FAE8F3A90F3E}" destId="{5F0BB162-F792-41B7-9142-5753B49D0787}" srcOrd="13" destOrd="0" presId="urn:microsoft.com/office/officeart/2005/8/layout/default"/>
    <dgm:cxn modelId="{4AD36B2A-4188-4684-BD6D-66AC58A082C1}" type="presParOf" srcId="{0B859C2F-AB5D-4921-AE2F-FAE8F3A90F3E}" destId="{4744715B-7D39-4859-BC03-18D676AF07B1}" srcOrd="14" destOrd="0" presId="urn:microsoft.com/office/officeart/2005/8/layout/default"/>
    <dgm:cxn modelId="{E149B869-4296-4575-B255-117AF2F80340}" type="presParOf" srcId="{0B859C2F-AB5D-4921-AE2F-FAE8F3A90F3E}" destId="{DDAFC277-0DCD-42FC-8E93-4279A756D6C7}" srcOrd="15" destOrd="0" presId="urn:microsoft.com/office/officeart/2005/8/layout/default"/>
    <dgm:cxn modelId="{71F009A8-CFC7-4384-81D1-CB72E9C6FA88}" type="presParOf" srcId="{0B859C2F-AB5D-4921-AE2F-FAE8F3A90F3E}" destId="{85D1317A-9792-4E1C-A732-475A3B6FF1D2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657559-ED34-488A-81A8-BC6635137D5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8ABA7C0-5D1E-4A7F-AE51-E6594B2636F3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Etapas</a:t>
          </a:r>
          <a:endParaRPr lang="es-EC" dirty="0">
            <a:solidFill>
              <a:schemeClr val="bg1"/>
            </a:solidFill>
          </a:endParaRPr>
        </a:p>
      </dgm:t>
    </dgm:pt>
    <dgm:pt modelId="{909B1139-7CA5-4E66-BC20-14B87336EEBB}" type="parTrans" cxnId="{C339492B-9EE2-45EF-A63A-B13F92669DA1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43B34AC7-CD34-49E8-98D9-234D2EB655A2}" type="sibTrans" cxnId="{C339492B-9EE2-45EF-A63A-B13F92669DA1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E7230B4B-BE51-428E-9DBD-0D467A9789CA}">
      <dgm:prSet phldrT="[Texto]" custT="1"/>
      <dgm:spPr/>
      <dgm:t>
        <a:bodyPr/>
        <a:lstStyle/>
        <a:p>
          <a:r>
            <a:rPr lang="es-ES" sz="1400" dirty="0">
              <a:solidFill>
                <a:schemeClr val="bg1"/>
              </a:solidFill>
            </a:rPr>
            <a:t>Planificación</a:t>
          </a:r>
          <a:endParaRPr lang="es-EC" sz="1400" dirty="0">
            <a:solidFill>
              <a:schemeClr val="bg1"/>
            </a:solidFill>
          </a:endParaRPr>
        </a:p>
      </dgm:t>
    </dgm:pt>
    <dgm:pt modelId="{032A0121-4ACF-4D5A-B084-F15B72047504}" type="parTrans" cxnId="{DF036F3C-F620-4928-AB13-4B3997BC0BD1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B92D08BB-F76B-478A-A586-C169191DD698}" type="sibTrans" cxnId="{DF036F3C-F620-4928-AB13-4B3997BC0BD1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BE8A9817-1F25-43C0-B3C6-A92144E9AC1F}">
      <dgm:prSet custT="1"/>
      <dgm:spPr/>
      <dgm:t>
        <a:bodyPr/>
        <a:lstStyle/>
        <a:p>
          <a:r>
            <a:rPr lang="es-ES" sz="1400" dirty="0">
              <a:solidFill>
                <a:schemeClr val="bg1"/>
              </a:solidFill>
            </a:rPr>
            <a:t>Diseño</a:t>
          </a:r>
        </a:p>
      </dgm:t>
    </dgm:pt>
    <dgm:pt modelId="{F6B90E6A-5C63-4E38-A982-EAB3B6335FEB}" type="parTrans" cxnId="{F664C705-E27A-4DB1-B399-E0AED0F87399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AB41DC76-A0EF-4AD6-94AD-8BA95F2E912E}" type="sibTrans" cxnId="{F664C705-E27A-4DB1-B399-E0AED0F87399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7E97283A-946E-44E0-8484-D1FAFE71BD50}">
      <dgm:prSet custT="1"/>
      <dgm:spPr/>
      <dgm:t>
        <a:bodyPr/>
        <a:lstStyle/>
        <a:p>
          <a:r>
            <a:rPr lang="es-ES" sz="1400">
              <a:solidFill>
                <a:schemeClr val="bg1"/>
              </a:solidFill>
            </a:rPr>
            <a:t>Codificación</a:t>
          </a:r>
          <a:endParaRPr lang="es-ES" sz="1400" dirty="0">
            <a:solidFill>
              <a:schemeClr val="bg1"/>
            </a:solidFill>
          </a:endParaRPr>
        </a:p>
      </dgm:t>
    </dgm:pt>
    <dgm:pt modelId="{374AEC0E-0EB4-41C6-B97A-3F796EE415C0}" type="parTrans" cxnId="{628EBF33-0DC6-451F-A8B7-BB241698E09D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6CA1BD7D-6BFB-4F14-B334-590F2E5A9031}" type="sibTrans" cxnId="{628EBF33-0DC6-451F-A8B7-BB241698E09D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2F182D8D-C4C4-4C4C-BF9E-C6CE00599D49}">
      <dgm:prSet custT="1"/>
      <dgm:spPr/>
      <dgm:t>
        <a:bodyPr/>
        <a:lstStyle/>
        <a:p>
          <a:r>
            <a:rPr lang="es-ES" sz="1400" dirty="0">
              <a:solidFill>
                <a:schemeClr val="bg1"/>
              </a:solidFill>
            </a:rPr>
            <a:t>Pruebas</a:t>
          </a:r>
        </a:p>
      </dgm:t>
    </dgm:pt>
    <dgm:pt modelId="{63C2F253-CA62-4A3F-8B5E-AC76AF5B47FF}" type="parTrans" cxnId="{24492CCE-31CB-495F-9D15-0CF36921B687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53A70C5E-1527-47BD-A12D-0C389445C444}" type="sibTrans" cxnId="{24492CCE-31CB-495F-9D15-0CF36921B687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8840DF43-4F4E-42BE-BA27-8227AA62F1E6}" type="pres">
      <dgm:prSet presAssocID="{2D657559-ED34-488A-81A8-BC6635137D5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349B458-39BC-4523-97B1-206CD4AE1CB9}" type="pres">
      <dgm:prSet presAssocID="{C8ABA7C0-5D1E-4A7F-AE51-E6594B2636F3}" presName="centerShape" presStyleLbl="node0" presStyleIdx="0" presStyleCnt="1"/>
      <dgm:spPr/>
    </dgm:pt>
    <dgm:pt modelId="{B94AE918-66B8-4201-A1BE-0E7E5CCD4910}" type="pres">
      <dgm:prSet presAssocID="{E7230B4B-BE51-428E-9DBD-0D467A9789CA}" presName="node" presStyleLbl="node1" presStyleIdx="0" presStyleCnt="4" custScaleX="141270" custScaleY="142272">
        <dgm:presLayoutVars>
          <dgm:bulletEnabled val="1"/>
        </dgm:presLayoutVars>
      </dgm:prSet>
      <dgm:spPr/>
    </dgm:pt>
    <dgm:pt modelId="{6992B42A-657F-42B1-B340-92F5EC503013}" type="pres">
      <dgm:prSet presAssocID="{E7230B4B-BE51-428E-9DBD-0D467A9789CA}" presName="dummy" presStyleCnt="0"/>
      <dgm:spPr/>
    </dgm:pt>
    <dgm:pt modelId="{72115F53-D5AD-4C69-A73A-5546A11FBBE4}" type="pres">
      <dgm:prSet presAssocID="{B92D08BB-F76B-478A-A586-C169191DD698}" presName="sibTrans" presStyleLbl="sibTrans2D1" presStyleIdx="0" presStyleCnt="4"/>
      <dgm:spPr/>
    </dgm:pt>
    <dgm:pt modelId="{F13F45AD-4312-49C6-8213-5ECD03BE76B3}" type="pres">
      <dgm:prSet presAssocID="{BE8A9817-1F25-43C0-B3C6-A92144E9AC1F}" presName="node" presStyleLbl="node1" presStyleIdx="1" presStyleCnt="4" custScaleX="141270" custScaleY="142272">
        <dgm:presLayoutVars>
          <dgm:bulletEnabled val="1"/>
        </dgm:presLayoutVars>
      </dgm:prSet>
      <dgm:spPr/>
    </dgm:pt>
    <dgm:pt modelId="{DD0439F9-9B59-462C-A0AB-EAF7ED5DBBBE}" type="pres">
      <dgm:prSet presAssocID="{BE8A9817-1F25-43C0-B3C6-A92144E9AC1F}" presName="dummy" presStyleCnt="0"/>
      <dgm:spPr/>
    </dgm:pt>
    <dgm:pt modelId="{7DF9E793-55DF-4D52-8F09-B446B8251F3F}" type="pres">
      <dgm:prSet presAssocID="{AB41DC76-A0EF-4AD6-94AD-8BA95F2E912E}" presName="sibTrans" presStyleLbl="sibTrans2D1" presStyleIdx="1" presStyleCnt="4"/>
      <dgm:spPr/>
    </dgm:pt>
    <dgm:pt modelId="{5AF98879-7086-4988-98BD-98E9B40CDFAF}" type="pres">
      <dgm:prSet presAssocID="{7E97283A-946E-44E0-8484-D1FAFE71BD50}" presName="node" presStyleLbl="node1" presStyleIdx="2" presStyleCnt="4" custScaleX="141270" custScaleY="142272">
        <dgm:presLayoutVars>
          <dgm:bulletEnabled val="1"/>
        </dgm:presLayoutVars>
      </dgm:prSet>
      <dgm:spPr/>
    </dgm:pt>
    <dgm:pt modelId="{A9438CE1-B4E3-4ED9-AE7A-A1B0FA93FF3C}" type="pres">
      <dgm:prSet presAssocID="{7E97283A-946E-44E0-8484-D1FAFE71BD50}" presName="dummy" presStyleCnt="0"/>
      <dgm:spPr/>
    </dgm:pt>
    <dgm:pt modelId="{61B5D43F-7F37-48A9-9B6C-27E61D293A20}" type="pres">
      <dgm:prSet presAssocID="{6CA1BD7D-6BFB-4F14-B334-590F2E5A9031}" presName="sibTrans" presStyleLbl="sibTrans2D1" presStyleIdx="2" presStyleCnt="4"/>
      <dgm:spPr/>
    </dgm:pt>
    <dgm:pt modelId="{F9593CAD-E9D6-4744-B0ED-3677F2168F70}" type="pres">
      <dgm:prSet presAssocID="{2F182D8D-C4C4-4C4C-BF9E-C6CE00599D49}" presName="node" presStyleLbl="node1" presStyleIdx="3" presStyleCnt="4" custScaleX="141270" custScaleY="142272">
        <dgm:presLayoutVars>
          <dgm:bulletEnabled val="1"/>
        </dgm:presLayoutVars>
      </dgm:prSet>
      <dgm:spPr/>
    </dgm:pt>
    <dgm:pt modelId="{BDD9A896-619C-4CDC-9047-67F7F1DA70E5}" type="pres">
      <dgm:prSet presAssocID="{2F182D8D-C4C4-4C4C-BF9E-C6CE00599D49}" presName="dummy" presStyleCnt="0"/>
      <dgm:spPr/>
    </dgm:pt>
    <dgm:pt modelId="{4AF08D72-0B18-4D4C-AFB4-46A9ED8FE861}" type="pres">
      <dgm:prSet presAssocID="{53A70C5E-1527-47BD-A12D-0C389445C444}" presName="sibTrans" presStyleLbl="sibTrans2D1" presStyleIdx="3" presStyleCnt="4"/>
      <dgm:spPr/>
    </dgm:pt>
  </dgm:ptLst>
  <dgm:cxnLst>
    <dgm:cxn modelId="{F664C705-E27A-4DB1-B399-E0AED0F87399}" srcId="{C8ABA7C0-5D1E-4A7F-AE51-E6594B2636F3}" destId="{BE8A9817-1F25-43C0-B3C6-A92144E9AC1F}" srcOrd="1" destOrd="0" parTransId="{F6B90E6A-5C63-4E38-A982-EAB3B6335FEB}" sibTransId="{AB41DC76-A0EF-4AD6-94AD-8BA95F2E912E}"/>
    <dgm:cxn modelId="{82470F15-6336-4429-95A8-86B4EA17AB3A}" type="presOf" srcId="{B92D08BB-F76B-478A-A586-C169191DD698}" destId="{72115F53-D5AD-4C69-A73A-5546A11FBBE4}" srcOrd="0" destOrd="0" presId="urn:microsoft.com/office/officeart/2005/8/layout/radial6"/>
    <dgm:cxn modelId="{C339492B-9EE2-45EF-A63A-B13F92669DA1}" srcId="{2D657559-ED34-488A-81A8-BC6635137D52}" destId="{C8ABA7C0-5D1E-4A7F-AE51-E6594B2636F3}" srcOrd="0" destOrd="0" parTransId="{909B1139-7CA5-4E66-BC20-14B87336EEBB}" sibTransId="{43B34AC7-CD34-49E8-98D9-234D2EB655A2}"/>
    <dgm:cxn modelId="{9375852F-9168-482A-A964-97838E5C662F}" type="presOf" srcId="{6CA1BD7D-6BFB-4F14-B334-590F2E5A9031}" destId="{61B5D43F-7F37-48A9-9B6C-27E61D293A20}" srcOrd="0" destOrd="0" presId="urn:microsoft.com/office/officeart/2005/8/layout/radial6"/>
    <dgm:cxn modelId="{628EBF33-0DC6-451F-A8B7-BB241698E09D}" srcId="{C8ABA7C0-5D1E-4A7F-AE51-E6594B2636F3}" destId="{7E97283A-946E-44E0-8484-D1FAFE71BD50}" srcOrd="2" destOrd="0" parTransId="{374AEC0E-0EB4-41C6-B97A-3F796EE415C0}" sibTransId="{6CA1BD7D-6BFB-4F14-B334-590F2E5A9031}"/>
    <dgm:cxn modelId="{C095C03A-27F9-4325-AE5F-5FB8B5A2437B}" type="presOf" srcId="{53A70C5E-1527-47BD-A12D-0C389445C444}" destId="{4AF08D72-0B18-4D4C-AFB4-46A9ED8FE861}" srcOrd="0" destOrd="0" presId="urn:microsoft.com/office/officeart/2005/8/layout/radial6"/>
    <dgm:cxn modelId="{DF036F3C-F620-4928-AB13-4B3997BC0BD1}" srcId="{C8ABA7C0-5D1E-4A7F-AE51-E6594B2636F3}" destId="{E7230B4B-BE51-428E-9DBD-0D467A9789CA}" srcOrd="0" destOrd="0" parTransId="{032A0121-4ACF-4D5A-B084-F15B72047504}" sibTransId="{B92D08BB-F76B-478A-A586-C169191DD698}"/>
    <dgm:cxn modelId="{CADCB159-58BE-444C-910C-1C3AB614FEF5}" type="presOf" srcId="{AB41DC76-A0EF-4AD6-94AD-8BA95F2E912E}" destId="{7DF9E793-55DF-4D52-8F09-B446B8251F3F}" srcOrd="0" destOrd="0" presId="urn:microsoft.com/office/officeart/2005/8/layout/radial6"/>
    <dgm:cxn modelId="{1717EC84-0E19-4231-936D-65A2763F37A2}" type="presOf" srcId="{2D657559-ED34-488A-81A8-BC6635137D52}" destId="{8840DF43-4F4E-42BE-BA27-8227AA62F1E6}" srcOrd="0" destOrd="0" presId="urn:microsoft.com/office/officeart/2005/8/layout/radial6"/>
    <dgm:cxn modelId="{157DCB91-EFDD-4591-BBCF-87DCDFA3C83B}" type="presOf" srcId="{C8ABA7C0-5D1E-4A7F-AE51-E6594B2636F3}" destId="{9349B458-39BC-4523-97B1-206CD4AE1CB9}" srcOrd="0" destOrd="0" presId="urn:microsoft.com/office/officeart/2005/8/layout/radial6"/>
    <dgm:cxn modelId="{0EF914A0-99C4-46CC-BF2C-966AB8A6B91A}" type="presOf" srcId="{2F182D8D-C4C4-4C4C-BF9E-C6CE00599D49}" destId="{F9593CAD-E9D6-4744-B0ED-3677F2168F70}" srcOrd="0" destOrd="0" presId="urn:microsoft.com/office/officeart/2005/8/layout/radial6"/>
    <dgm:cxn modelId="{1324A9BD-9C8C-4B71-8D78-292B2D828782}" type="presOf" srcId="{E7230B4B-BE51-428E-9DBD-0D467A9789CA}" destId="{B94AE918-66B8-4201-A1BE-0E7E5CCD4910}" srcOrd="0" destOrd="0" presId="urn:microsoft.com/office/officeart/2005/8/layout/radial6"/>
    <dgm:cxn modelId="{24492CCE-31CB-495F-9D15-0CF36921B687}" srcId="{C8ABA7C0-5D1E-4A7F-AE51-E6594B2636F3}" destId="{2F182D8D-C4C4-4C4C-BF9E-C6CE00599D49}" srcOrd="3" destOrd="0" parTransId="{63C2F253-CA62-4A3F-8B5E-AC76AF5B47FF}" sibTransId="{53A70C5E-1527-47BD-A12D-0C389445C444}"/>
    <dgm:cxn modelId="{C0DAD8EB-79D3-41D6-85B2-840151A6D1D1}" type="presOf" srcId="{BE8A9817-1F25-43C0-B3C6-A92144E9AC1F}" destId="{F13F45AD-4312-49C6-8213-5ECD03BE76B3}" srcOrd="0" destOrd="0" presId="urn:microsoft.com/office/officeart/2005/8/layout/radial6"/>
    <dgm:cxn modelId="{ED19A2FB-4B1B-4AEE-9182-3BA9E858866D}" type="presOf" srcId="{7E97283A-946E-44E0-8484-D1FAFE71BD50}" destId="{5AF98879-7086-4988-98BD-98E9B40CDFAF}" srcOrd="0" destOrd="0" presId="urn:microsoft.com/office/officeart/2005/8/layout/radial6"/>
    <dgm:cxn modelId="{77F972F5-E1C1-4B8A-B86A-C399FAB906B1}" type="presParOf" srcId="{8840DF43-4F4E-42BE-BA27-8227AA62F1E6}" destId="{9349B458-39BC-4523-97B1-206CD4AE1CB9}" srcOrd="0" destOrd="0" presId="urn:microsoft.com/office/officeart/2005/8/layout/radial6"/>
    <dgm:cxn modelId="{5DEB2BC3-50CF-4C52-B302-3EDF402C13C2}" type="presParOf" srcId="{8840DF43-4F4E-42BE-BA27-8227AA62F1E6}" destId="{B94AE918-66B8-4201-A1BE-0E7E5CCD4910}" srcOrd="1" destOrd="0" presId="urn:microsoft.com/office/officeart/2005/8/layout/radial6"/>
    <dgm:cxn modelId="{DACA3BFB-2174-461C-83E3-9CCCA3088474}" type="presParOf" srcId="{8840DF43-4F4E-42BE-BA27-8227AA62F1E6}" destId="{6992B42A-657F-42B1-B340-92F5EC503013}" srcOrd="2" destOrd="0" presId="urn:microsoft.com/office/officeart/2005/8/layout/radial6"/>
    <dgm:cxn modelId="{5CB59E14-E424-4925-8FBB-357BCFACAB35}" type="presParOf" srcId="{8840DF43-4F4E-42BE-BA27-8227AA62F1E6}" destId="{72115F53-D5AD-4C69-A73A-5546A11FBBE4}" srcOrd="3" destOrd="0" presId="urn:microsoft.com/office/officeart/2005/8/layout/radial6"/>
    <dgm:cxn modelId="{2AF06684-7EEB-4C53-8E49-82F931C1AE7A}" type="presParOf" srcId="{8840DF43-4F4E-42BE-BA27-8227AA62F1E6}" destId="{F13F45AD-4312-49C6-8213-5ECD03BE76B3}" srcOrd="4" destOrd="0" presId="urn:microsoft.com/office/officeart/2005/8/layout/radial6"/>
    <dgm:cxn modelId="{2A7A079F-E24D-4247-A54E-42BFB2822404}" type="presParOf" srcId="{8840DF43-4F4E-42BE-BA27-8227AA62F1E6}" destId="{DD0439F9-9B59-462C-A0AB-EAF7ED5DBBBE}" srcOrd="5" destOrd="0" presId="urn:microsoft.com/office/officeart/2005/8/layout/radial6"/>
    <dgm:cxn modelId="{CE1AE157-BEF1-4895-B18A-9BF032EA372D}" type="presParOf" srcId="{8840DF43-4F4E-42BE-BA27-8227AA62F1E6}" destId="{7DF9E793-55DF-4D52-8F09-B446B8251F3F}" srcOrd="6" destOrd="0" presId="urn:microsoft.com/office/officeart/2005/8/layout/radial6"/>
    <dgm:cxn modelId="{2D4A35D2-BFDE-46EC-BEAD-7A01199B6B32}" type="presParOf" srcId="{8840DF43-4F4E-42BE-BA27-8227AA62F1E6}" destId="{5AF98879-7086-4988-98BD-98E9B40CDFAF}" srcOrd="7" destOrd="0" presId="urn:microsoft.com/office/officeart/2005/8/layout/radial6"/>
    <dgm:cxn modelId="{C8AB8915-1A7A-4592-A8D5-C47D53D182C9}" type="presParOf" srcId="{8840DF43-4F4E-42BE-BA27-8227AA62F1E6}" destId="{A9438CE1-B4E3-4ED9-AE7A-A1B0FA93FF3C}" srcOrd="8" destOrd="0" presId="urn:microsoft.com/office/officeart/2005/8/layout/radial6"/>
    <dgm:cxn modelId="{A4980D9F-0C11-4872-862F-362DFAC51058}" type="presParOf" srcId="{8840DF43-4F4E-42BE-BA27-8227AA62F1E6}" destId="{61B5D43F-7F37-48A9-9B6C-27E61D293A20}" srcOrd="9" destOrd="0" presId="urn:microsoft.com/office/officeart/2005/8/layout/radial6"/>
    <dgm:cxn modelId="{698916E3-CB1F-42F9-8574-F0956AEF9B4E}" type="presParOf" srcId="{8840DF43-4F4E-42BE-BA27-8227AA62F1E6}" destId="{F9593CAD-E9D6-4744-B0ED-3677F2168F70}" srcOrd="10" destOrd="0" presId="urn:microsoft.com/office/officeart/2005/8/layout/radial6"/>
    <dgm:cxn modelId="{AC2E57EF-72DD-4140-91BE-5FF29FB3F0C3}" type="presParOf" srcId="{8840DF43-4F4E-42BE-BA27-8227AA62F1E6}" destId="{BDD9A896-619C-4CDC-9047-67F7F1DA70E5}" srcOrd="11" destOrd="0" presId="urn:microsoft.com/office/officeart/2005/8/layout/radial6"/>
    <dgm:cxn modelId="{B3658327-1F13-47C8-9153-69836AE5DCD9}" type="presParOf" srcId="{8840DF43-4F4E-42BE-BA27-8227AA62F1E6}" destId="{4AF08D72-0B18-4D4C-AFB4-46A9ED8FE86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4EEFC3-0869-4D1A-BF98-47682575C263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D789933-A03F-4437-BC22-3BBB60C58D0D}">
      <dgm:prSet/>
      <dgm:spPr/>
      <dgm:t>
        <a:bodyPr/>
        <a:lstStyle/>
        <a:p>
          <a:pPr>
            <a:defRPr cap="all"/>
          </a:pPr>
          <a:r>
            <a:rPr lang="es-ES"/>
            <a:t>Nivel 1</a:t>
          </a:r>
          <a:endParaRPr lang="en-US"/>
        </a:p>
      </dgm:t>
    </dgm:pt>
    <dgm:pt modelId="{BBBF7FC4-5323-4C8F-B669-069339AC400A}" type="parTrans" cxnId="{E7BFBBA1-A29A-4CA6-9DE8-47648ABEB7D5}">
      <dgm:prSet/>
      <dgm:spPr/>
      <dgm:t>
        <a:bodyPr/>
        <a:lstStyle/>
        <a:p>
          <a:endParaRPr lang="en-US"/>
        </a:p>
      </dgm:t>
    </dgm:pt>
    <dgm:pt modelId="{C0FFA086-6EB0-4715-B390-AF574889C9D8}" type="sibTrans" cxnId="{E7BFBBA1-A29A-4CA6-9DE8-47648ABEB7D5}">
      <dgm:prSet/>
      <dgm:spPr/>
      <dgm:t>
        <a:bodyPr/>
        <a:lstStyle/>
        <a:p>
          <a:endParaRPr lang="en-US"/>
        </a:p>
      </dgm:t>
    </dgm:pt>
    <dgm:pt modelId="{AE939F84-8C74-4FE8-B153-3878197A8ACA}">
      <dgm:prSet/>
      <dgm:spPr/>
      <dgm:t>
        <a:bodyPr/>
        <a:lstStyle/>
        <a:p>
          <a:pPr>
            <a:defRPr cap="all"/>
          </a:pPr>
          <a:r>
            <a:rPr lang="es-ES"/>
            <a:t>Nivel 2</a:t>
          </a:r>
          <a:endParaRPr lang="en-US"/>
        </a:p>
      </dgm:t>
    </dgm:pt>
    <dgm:pt modelId="{E489C887-41B7-46BC-B6F4-5030F17416CF}" type="parTrans" cxnId="{DA989827-43FC-4DD3-8049-9C3CDF890685}">
      <dgm:prSet/>
      <dgm:spPr/>
      <dgm:t>
        <a:bodyPr/>
        <a:lstStyle/>
        <a:p>
          <a:endParaRPr lang="en-US"/>
        </a:p>
      </dgm:t>
    </dgm:pt>
    <dgm:pt modelId="{C34016A7-8003-467F-B294-89A37D5E658A}" type="sibTrans" cxnId="{DA989827-43FC-4DD3-8049-9C3CDF890685}">
      <dgm:prSet/>
      <dgm:spPr/>
      <dgm:t>
        <a:bodyPr/>
        <a:lstStyle/>
        <a:p>
          <a:endParaRPr lang="en-US"/>
        </a:p>
      </dgm:t>
    </dgm:pt>
    <dgm:pt modelId="{28CD9764-A255-479C-B568-B5FAADF25E64}">
      <dgm:prSet/>
      <dgm:spPr/>
      <dgm:t>
        <a:bodyPr/>
        <a:lstStyle/>
        <a:p>
          <a:pPr>
            <a:defRPr cap="all"/>
          </a:pPr>
          <a:r>
            <a:rPr lang="es-ES"/>
            <a:t>Nivel 3</a:t>
          </a:r>
          <a:endParaRPr lang="en-US"/>
        </a:p>
      </dgm:t>
    </dgm:pt>
    <dgm:pt modelId="{2105A451-D11A-4350-B824-EF64B417EE71}" type="parTrans" cxnId="{571D808B-074B-4D90-836E-84F237CE05CD}">
      <dgm:prSet/>
      <dgm:spPr/>
      <dgm:t>
        <a:bodyPr/>
        <a:lstStyle/>
        <a:p>
          <a:endParaRPr lang="en-US"/>
        </a:p>
      </dgm:t>
    </dgm:pt>
    <dgm:pt modelId="{104B14D2-891C-4722-918A-9FF5D5AC028A}" type="sibTrans" cxnId="{571D808B-074B-4D90-836E-84F237CE05CD}">
      <dgm:prSet/>
      <dgm:spPr/>
      <dgm:t>
        <a:bodyPr/>
        <a:lstStyle/>
        <a:p>
          <a:endParaRPr lang="en-US"/>
        </a:p>
      </dgm:t>
    </dgm:pt>
    <dgm:pt modelId="{E3119C30-C42F-4C32-8101-CF907B162F08}" type="pres">
      <dgm:prSet presAssocID="{6A4EEFC3-0869-4D1A-BF98-47682575C263}" presName="outerComposite" presStyleCnt="0">
        <dgm:presLayoutVars>
          <dgm:chMax val="5"/>
          <dgm:dir/>
          <dgm:resizeHandles val="exact"/>
        </dgm:presLayoutVars>
      </dgm:prSet>
      <dgm:spPr/>
    </dgm:pt>
    <dgm:pt modelId="{64028DB4-8D36-480E-A655-7FA712450BFD}" type="pres">
      <dgm:prSet presAssocID="{6A4EEFC3-0869-4D1A-BF98-47682575C263}" presName="dummyMaxCanvas" presStyleCnt="0">
        <dgm:presLayoutVars/>
      </dgm:prSet>
      <dgm:spPr/>
    </dgm:pt>
    <dgm:pt modelId="{DD99A811-03F3-4F2D-A966-C04C86EFE3E8}" type="pres">
      <dgm:prSet presAssocID="{6A4EEFC3-0869-4D1A-BF98-47682575C263}" presName="ThreeNodes_1" presStyleLbl="node1" presStyleIdx="0" presStyleCnt="3">
        <dgm:presLayoutVars>
          <dgm:bulletEnabled val="1"/>
        </dgm:presLayoutVars>
      </dgm:prSet>
      <dgm:spPr/>
    </dgm:pt>
    <dgm:pt modelId="{ED83A0CC-A8A9-424F-B0A2-8EAB5584A9C1}" type="pres">
      <dgm:prSet presAssocID="{6A4EEFC3-0869-4D1A-BF98-47682575C263}" presName="ThreeNodes_2" presStyleLbl="node1" presStyleIdx="1" presStyleCnt="3">
        <dgm:presLayoutVars>
          <dgm:bulletEnabled val="1"/>
        </dgm:presLayoutVars>
      </dgm:prSet>
      <dgm:spPr/>
    </dgm:pt>
    <dgm:pt modelId="{299D591E-4342-46D2-8BC1-4941D1C1FE32}" type="pres">
      <dgm:prSet presAssocID="{6A4EEFC3-0869-4D1A-BF98-47682575C263}" presName="ThreeNodes_3" presStyleLbl="node1" presStyleIdx="2" presStyleCnt="3">
        <dgm:presLayoutVars>
          <dgm:bulletEnabled val="1"/>
        </dgm:presLayoutVars>
      </dgm:prSet>
      <dgm:spPr/>
    </dgm:pt>
    <dgm:pt modelId="{42B19654-91A9-414E-8ECC-4F7F5D5C091B}" type="pres">
      <dgm:prSet presAssocID="{6A4EEFC3-0869-4D1A-BF98-47682575C263}" presName="ThreeConn_1-2" presStyleLbl="fgAccFollowNode1" presStyleIdx="0" presStyleCnt="2">
        <dgm:presLayoutVars>
          <dgm:bulletEnabled val="1"/>
        </dgm:presLayoutVars>
      </dgm:prSet>
      <dgm:spPr/>
    </dgm:pt>
    <dgm:pt modelId="{71995E93-59A1-497E-84B2-43CC6261AEE6}" type="pres">
      <dgm:prSet presAssocID="{6A4EEFC3-0869-4D1A-BF98-47682575C263}" presName="ThreeConn_2-3" presStyleLbl="fgAccFollowNode1" presStyleIdx="1" presStyleCnt="2">
        <dgm:presLayoutVars>
          <dgm:bulletEnabled val="1"/>
        </dgm:presLayoutVars>
      </dgm:prSet>
      <dgm:spPr/>
    </dgm:pt>
    <dgm:pt modelId="{E41D9ADF-5639-4A0F-90CA-97349ABD24B7}" type="pres">
      <dgm:prSet presAssocID="{6A4EEFC3-0869-4D1A-BF98-47682575C263}" presName="ThreeNodes_1_text" presStyleLbl="node1" presStyleIdx="2" presStyleCnt="3">
        <dgm:presLayoutVars>
          <dgm:bulletEnabled val="1"/>
        </dgm:presLayoutVars>
      </dgm:prSet>
      <dgm:spPr/>
    </dgm:pt>
    <dgm:pt modelId="{626B2439-A72F-46D1-ACCF-450E80344477}" type="pres">
      <dgm:prSet presAssocID="{6A4EEFC3-0869-4D1A-BF98-47682575C263}" presName="ThreeNodes_2_text" presStyleLbl="node1" presStyleIdx="2" presStyleCnt="3">
        <dgm:presLayoutVars>
          <dgm:bulletEnabled val="1"/>
        </dgm:presLayoutVars>
      </dgm:prSet>
      <dgm:spPr/>
    </dgm:pt>
    <dgm:pt modelId="{3F2DCAD4-11C1-4D69-B86D-5EA3EED959EA}" type="pres">
      <dgm:prSet presAssocID="{6A4EEFC3-0869-4D1A-BF98-47682575C26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A989827-43FC-4DD3-8049-9C3CDF890685}" srcId="{6A4EEFC3-0869-4D1A-BF98-47682575C263}" destId="{AE939F84-8C74-4FE8-B153-3878197A8ACA}" srcOrd="1" destOrd="0" parTransId="{E489C887-41B7-46BC-B6F4-5030F17416CF}" sibTransId="{C34016A7-8003-467F-B294-89A37D5E658A}"/>
    <dgm:cxn modelId="{531CDE2E-506F-47F7-B71C-A010191E8999}" type="presOf" srcId="{AE939F84-8C74-4FE8-B153-3878197A8ACA}" destId="{626B2439-A72F-46D1-ACCF-450E80344477}" srcOrd="1" destOrd="0" presId="urn:microsoft.com/office/officeart/2005/8/layout/vProcess5"/>
    <dgm:cxn modelId="{3A64FD38-AA93-475D-B906-7CE67D0B8CBD}" type="presOf" srcId="{AE939F84-8C74-4FE8-B153-3878197A8ACA}" destId="{ED83A0CC-A8A9-424F-B0A2-8EAB5584A9C1}" srcOrd="0" destOrd="0" presId="urn:microsoft.com/office/officeart/2005/8/layout/vProcess5"/>
    <dgm:cxn modelId="{571D808B-074B-4D90-836E-84F237CE05CD}" srcId="{6A4EEFC3-0869-4D1A-BF98-47682575C263}" destId="{28CD9764-A255-479C-B568-B5FAADF25E64}" srcOrd="2" destOrd="0" parTransId="{2105A451-D11A-4350-B824-EF64B417EE71}" sibTransId="{104B14D2-891C-4722-918A-9FF5D5AC028A}"/>
    <dgm:cxn modelId="{E7BFBBA1-A29A-4CA6-9DE8-47648ABEB7D5}" srcId="{6A4EEFC3-0869-4D1A-BF98-47682575C263}" destId="{9D789933-A03F-4437-BC22-3BBB60C58D0D}" srcOrd="0" destOrd="0" parTransId="{BBBF7FC4-5323-4C8F-B669-069339AC400A}" sibTransId="{C0FFA086-6EB0-4715-B390-AF574889C9D8}"/>
    <dgm:cxn modelId="{6A0A99A5-84CD-4EC7-AC4C-976DED0B4050}" type="presOf" srcId="{C34016A7-8003-467F-B294-89A37D5E658A}" destId="{71995E93-59A1-497E-84B2-43CC6261AEE6}" srcOrd="0" destOrd="0" presId="urn:microsoft.com/office/officeart/2005/8/layout/vProcess5"/>
    <dgm:cxn modelId="{CB49A3AB-4D9D-4EF2-BD82-3A7BF0C19362}" type="presOf" srcId="{28CD9764-A255-479C-B568-B5FAADF25E64}" destId="{3F2DCAD4-11C1-4D69-B86D-5EA3EED959EA}" srcOrd="1" destOrd="0" presId="urn:microsoft.com/office/officeart/2005/8/layout/vProcess5"/>
    <dgm:cxn modelId="{EDD7ECBC-8C71-403A-8FD9-C101B90837F2}" type="presOf" srcId="{9D789933-A03F-4437-BC22-3BBB60C58D0D}" destId="{E41D9ADF-5639-4A0F-90CA-97349ABD24B7}" srcOrd="1" destOrd="0" presId="urn:microsoft.com/office/officeart/2005/8/layout/vProcess5"/>
    <dgm:cxn modelId="{CA9518C6-BE19-4019-80BB-297B18C618ED}" type="presOf" srcId="{C0FFA086-6EB0-4715-B390-AF574889C9D8}" destId="{42B19654-91A9-414E-8ECC-4F7F5D5C091B}" srcOrd="0" destOrd="0" presId="urn:microsoft.com/office/officeart/2005/8/layout/vProcess5"/>
    <dgm:cxn modelId="{61BD70E6-1556-49AB-981D-8F6D7932E11E}" type="presOf" srcId="{6A4EEFC3-0869-4D1A-BF98-47682575C263}" destId="{E3119C30-C42F-4C32-8101-CF907B162F08}" srcOrd="0" destOrd="0" presId="urn:microsoft.com/office/officeart/2005/8/layout/vProcess5"/>
    <dgm:cxn modelId="{CBFD18EE-9B05-46F4-9907-8D1D0F29E1E9}" type="presOf" srcId="{28CD9764-A255-479C-B568-B5FAADF25E64}" destId="{299D591E-4342-46D2-8BC1-4941D1C1FE32}" srcOrd="0" destOrd="0" presId="urn:microsoft.com/office/officeart/2005/8/layout/vProcess5"/>
    <dgm:cxn modelId="{224212FE-0601-419E-985F-CCD1AAEB4636}" type="presOf" srcId="{9D789933-A03F-4437-BC22-3BBB60C58D0D}" destId="{DD99A811-03F3-4F2D-A966-C04C86EFE3E8}" srcOrd="0" destOrd="0" presId="urn:microsoft.com/office/officeart/2005/8/layout/vProcess5"/>
    <dgm:cxn modelId="{3F6EE9A9-7216-49D3-A00B-BF240D963FB6}" type="presParOf" srcId="{E3119C30-C42F-4C32-8101-CF907B162F08}" destId="{64028DB4-8D36-480E-A655-7FA712450BFD}" srcOrd="0" destOrd="0" presId="urn:microsoft.com/office/officeart/2005/8/layout/vProcess5"/>
    <dgm:cxn modelId="{096343C1-3787-4764-B576-B5EFEA1AFA58}" type="presParOf" srcId="{E3119C30-C42F-4C32-8101-CF907B162F08}" destId="{DD99A811-03F3-4F2D-A966-C04C86EFE3E8}" srcOrd="1" destOrd="0" presId="urn:microsoft.com/office/officeart/2005/8/layout/vProcess5"/>
    <dgm:cxn modelId="{38FAB114-A526-4344-A8BB-259B5137EB0F}" type="presParOf" srcId="{E3119C30-C42F-4C32-8101-CF907B162F08}" destId="{ED83A0CC-A8A9-424F-B0A2-8EAB5584A9C1}" srcOrd="2" destOrd="0" presId="urn:microsoft.com/office/officeart/2005/8/layout/vProcess5"/>
    <dgm:cxn modelId="{7F56BC04-2161-4148-B806-CCB34A3FB8F2}" type="presParOf" srcId="{E3119C30-C42F-4C32-8101-CF907B162F08}" destId="{299D591E-4342-46D2-8BC1-4941D1C1FE32}" srcOrd="3" destOrd="0" presId="urn:microsoft.com/office/officeart/2005/8/layout/vProcess5"/>
    <dgm:cxn modelId="{34FF9068-6644-461F-8233-A542466933C8}" type="presParOf" srcId="{E3119C30-C42F-4C32-8101-CF907B162F08}" destId="{42B19654-91A9-414E-8ECC-4F7F5D5C091B}" srcOrd="4" destOrd="0" presId="urn:microsoft.com/office/officeart/2005/8/layout/vProcess5"/>
    <dgm:cxn modelId="{BB269383-1A8E-4325-BBD8-CA9652CFE525}" type="presParOf" srcId="{E3119C30-C42F-4C32-8101-CF907B162F08}" destId="{71995E93-59A1-497E-84B2-43CC6261AEE6}" srcOrd="5" destOrd="0" presId="urn:microsoft.com/office/officeart/2005/8/layout/vProcess5"/>
    <dgm:cxn modelId="{9F10927B-1CA2-4213-A1AC-9787CCD613F2}" type="presParOf" srcId="{E3119C30-C42F-4C32-8101-CF907B162F08}" destId="{E41D9ADF-5639-4A0F-90CA-97349ABD24B7}" srcOrd="6" destOrd="0" presId="urn:microsoft.com/office/officeart/2005/8/layout/vProcess5"/>
    <dgm:cxn modelId="{9BBDBF99-436C-4425-AA53-4674B0883F69}" type="presParOf" srcId="{E3119C30-C42F-4C32-8101-CF907B162F08}" destId="{626B2439-A72F-46D1-ACCF-450E80344477}" srcOrd="7" destOrd="0" presId="urn:microsoft.com/office/officeart/2005/8/layout/vProcess5"/>
    <dgm:cxn modelId="{35BB86D8-C222-4386-8428-2AEE46C63C2C}" type="presParOf" srcId="{E3119C30-C42F-4C32-8101-CF907B162F08}" destId="{3F2DCAD4-11C1-4D69-B86D-5EA3EED959E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049CDF-063C-4505-95BC-E0EA702E565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0FEE02-D8AB-4993-9FAD-C8A71D3A46EF}">
      <dgm:prSet/>
      <dgm:spPr/>
      <dgm:t>
        <a:bodyPr/>
        <a:lstStyle/>
        <a:p>
          <a:r>
            <a:rPr lang="es-ES" dirty="0"/>
            <a:t>Entrenamiento</a:t>
          </a:r>
          <a:endParaRPr lang="en-US" dirty="0"/>
        </a:p>
      </dgm:t>
    </dgm:pt>
    <dgm:pt modelId="{247FA35A-835D-4B5C-9D16-4A05013FBA2D}" type="parTrans" cxnId="{D45B5B1D-9416-410C-8E8F-AAD3373E000F}">
      <dgm:prSet/>
      <dgm:spPr/>
      <dgm:t>
        <a:bodyPr/>
        <a:lstStyle/>
        <a:p>
          <a:endParaRPr lang="en-US"/>
        </a:p>
      </dgm:t>
    </dgm:pt>
    <dgm:pt modelId="{259D9DCF-30ED-4EAF-B98C-6CFD50094B2F}" type="sibTrans" cxnId="{D45B5B1D-9416-410C-8E8F-AAD3373E000F}">
      <dgm:prSet/>
      <dgm:spPr/>
      <dgm:t>
        <a:bodyPr/>
        <a:lstStyle/>
        <a:p>
          <a:endParaRPr lang="en-US"/>
        </a:p>
      </dgm:t>
    </dgm:pt>
    <dgm:pt modelId="{ADF8BF81-4C72-449A-B2C3-AF0FA8907D92}">
      <dgm:prSet/>
      <dgm:spPr/>
      <dgm:t>
        <a:bodyPr/>
        <a:lstStyle/>
        <a:p>
          <a:r>
            <a:rPr lang="es-ES"/>
            <a:t>Infraestructura</a:t>
          </a:r>
          <a:endParaRPr lang="es-ES" dirty="0"/>
        </a:p>
      </dgm:t>
    </dgm:pt>
    <dgm:pt modelId="{E5E79167-739D-4580-A572-FC43B199B16D}" type="parTrans" cxnId="{BFAC8502-2823-4562-A960-C08295E6D1F4}">
      <dgm:prSet/>
      <dgm:spPr/>
      <dgm:t>
        <a:bodyPr/>
        <a:lstStyle/>
        <a:p>
          <a:endParaRPr lang="es-EC"/>
        </a:p>
      </dgm:t>
    </dgm:pt>
    <dgm:pt modelId="{BCCFDD49-FE30-4F15-A7DA-F379A368A70F}" type="sibTrans" cxnId="{BFAC8502-2823-4562-A960-C08295E6D1F4}">
      <dgm:prSet/>
      <dgm:spPr/>
      <dgm:t>
        <a:bodyPr/>
        <a:lstStyle/>
        <a:p>
          <a:endParaRPr lang="es-EC"/>
        </a:p>
      </dgm:t>
    </dgm:pt>
    <dgm:pt modelId="{647867DA-809E-487C-A70A-E1472E25AE29}">
      <dgm:prSet/>
      <dgm:spPr/>
      <dgm:t>
        <a:bodyPr/>
        <a:lstStyle/>
        <a:p>
          <a:r>
            <a:rPr lang="es-ES"/>
            <a:t>Mejora en el pensamiento espacial</a:t>
          </a:r>
          <a:endParaRPr lang="es-ES" dirty="0"/>
        </a:p>
      </dgm:t>
    </dgm:pt>
    <dgm:pt modelId="{0878626C-CEDE-4801-B111-3508B8D1C0F3}" type="parTrans" cxnId="{960F575C-17FA-4D1D-B3BC-9CDF7B8E70C0}">
      <dgm:prSet/>
      <dgm:spPr/>
      <dgm:t>
        <a:bodyPr/>
        <a:lstStyle/>
        <a:p>
          <a:endParaRPr lang="es-EC"/>
        </a:p>
      </dgm:t>
    </dgm:pt>
    <dgm:pt modelId="{D00C6FAF-2928-47ED-8D9A-2211F31EAF96}" type="sibTrans" cxnId="{960F575C-17FA-4D1D-B3BC-9CDF7B8E70C0}">
      <dgm:prSet/>
      <dgm:spPr/>
      <dgm:t>
        <a:bodyPr/>
        <a:lstStyle/>
        <a:p>
          <a:endParaRPr lang="es-EC"/>
        </a:p>
      </dgm:t>
    </dgm:pt>
    <dgm:pt modelId="{BF74372C-C955-4CED-A6FC-F6C5629F54B8}">
      <dgm:prSet/>
      <dgm:spPr/>
      <dgm:t>
        <a:bodyPr/>
        <a:lstStyle/>
        <a:p>
          <a:r>
            <a:rPr lang="es-ES"/>
            <a:t>Edad adecuada</a:t>
          </a:r>
          <a:endParaRPr lang="es-ES" dirty="0"/>
        </a:p>
      </dgm:t>
    </dgm:pt>
    <dgm:pt modelId="{83D7A531-86F5-4867-AC1F-CBB42314BD48}" type="parTrans" cxnId="{D17B2801-666B-43B5-9086-F89183325B80}">
      <dgm:prSet/>
      <dgm:spPr/>
      <dgm:t>
        <a:bodyPr/>
        <a:lstStyle/>
        <a:p>
          <a:endParaRPr lang="es-EC"/>
        </a:p>
      </dgm:t>
    </dgm:pt>
    <dgm:pt modelId="{0CAD6292-299E-4EDC-B8E1-57B63D3B95E3}" type="sibTrans" cxnId="{D17B2801-666B-43B5-9086-F89183325B80}">
      <dgm:prSet/>
      <dgm:spPr/>
      <dgm:t>
        <a:bodyPr/>
        <a:lstStyle/>
        <a:p>
          <a:endParaRPr lang="es-EC"/>
        </a:p>
      </dgm:t>
    </dgm:pt>
    <dgm:pt modelId="{55CA07E8-34BA-4A02-91E2-392847878B83}" type="pres">
      <dgm:prSet presAssocID="{B6049CDF-063C-4505-95BC-E0EA702E565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A45B43-8C77-4E31-B25B-8D698E008C00}" type="pres">
      <dgm:prSet presAssocID="{980FEE02-D8AB-4993-9FAD-C8A71D3A46EF}" presName="hierRoot1" presStyleCnt="0"/>
      <dgm:spPr/>
    </dgm:pt>
    <dgm:pt modelId="{5D1FDD99-7AC1-41D1-990F-B9C9DB195E88}" type="pres">
      <dgm:prSet presAssocID="{980FEE02-D8AB-4993-9FAD-C8A71D3A46EF}" presName="composite" presStyleCnt="0"/>
      <dgm:spPr/>
    </dgm:pt>
    <dgm:pt modelId="{DD662E0B-79D7-4860-902C-B60CE86DF201}" type="pres">
      <dgm:prSet presAssocID="{980FEE02-D8AB-4993-9FAD-C8A71D3A46EF}" presName="background" presStyleLbl="node0" presStyleIdx="0" presStyleCnt="4"/>
      <dgm:spPr/>
    </dgm:pt>
    <dgm:pt modelId="{DE862B13-C9F4-4199-93B0-F9F45DB3A68F}" type="pres">
      <dgm:prSet presAssocID="{980FEE02-D8AB-4993-9FAD-C8A71D3A46EF}" presName="text" presStyleLbl="fgAcc0" presStyleIdx="0" presStyleCnt="4">
        <dgm:presLayoutVars>
          <dgm:chPref val="3"/>
        </dgm:presLayoutVars>
      </dgm:prSet>
      <dgm:spPr/>
    </dgm:pt>
    <dgm:pt modelId="{8B656E77-F13A-4E52-8B3F-B1A23EA6E21A}" type="pres">
      <dgm:prSet presAssocID="{980FEE02-D8AB-4993-9FAD-C8A71D3A46EF}" presName="hierChild2" presStyleCnt="0"/>
      <dgm:spPr/>
    </dgm:pt>
    <dgm:pt modelId="{E06C07B2-8450-41A1-AA93-A8F4EC6E0E70}" type="pres">
      <dgm:prSet presAssocID="{ADF8BF81-4C72-449A-B2C3-AF0FA8907D92}" presName="hierRoot1" presStyleCnt="0"/>
      <dgm:spPr/>
    </dgm:pt>
    <dgm:pt modelId="{BABFF12D-D963-49B3-80A5-B3EDC5DEEA9E}" type="pres">
      <dgm:prSet presAssocID="{ADF8BF81-4C72-449A-B2C3-AF0FA8907D92}" presName="composite" presStyleCnt="0"/>
      <dgm:spPr/>
    </dgm:pt>
    <dgm:pt modelId="{6294D86B-A460-4CA4-AD08-D9D697868BAD}" type="pres">
      <dgm:prSet presAssocID="{ADF8BF81-4C72-449A-B2C3-AF0FA8907D92}" presName="background" presStyleLbl="node0" presStyleIdx="1" presStyleCnt="4"/>
      <dgm:spPr/>
    </dgm:pt>
    <dgm:pt modelId="{904F8798-0391-4A2F-A32C-1F716238292B}" type="pres">
      <dgm:prSet presAssocID="{ADF8BF81-4C72-449A-B2C3-AF0FA8907D92}" presName="text" presStyleLbl="fgAcc0" presStyleIdx="1" presStyleCnt="4">
        <dgm:presLayoutVars>
          <dgm:chPref val="3"/>
        </dgm:presLayoutVars>
      </dgm:prSet>
      <dgm:spPr/>
    </dgm:pt>
    <dgm:pt modelId="{530DA57A-E1FE-448E-A928-4F493F934317}" type="pres">
      <dgm:prSet presAssocID="{ADF8BF81-4C72-449A-B2C3-AF0FA8907D92}" presName="hierChild2" presStyleCnt="0"/>
      <dgm:spPr/>
    </dgm:pt>
    <dgm:pt modelId="{DB6012D4-6CB6-463E-8A43-9611BA3358D0}" type="pres">
      <dgm:prSet presAssocID="{647867DA-809E-487C-A70A-E1472E25AE29}" presName="hierRoot1" presStyleCnt="0"/>
      <dgm:spPr/>
    </dgm:pt>
    <dgm:pt modelId="{BE80448D-36C4-442C-95DB-E1A9DF42B09F}" type="pres">
      <dgm:prSet presAssocID="{647867DA-809E-487C-A70A-E1472E25AE29}" presName="composite" presStyleCnt="0"/>
      <dgm:spPr/>
    </dgm:pt>
    <dgm:pt modelId="{E0786DD5-4759-417B-AA9F-C5A3EC4D5121}" type="pres">
      <dgm:prSet presAssocID="{647867DA-809E-487C-A70A-E1472E25AE29}" presName="background" presStyleLbl="node0" presStyleIdx="2" presStyleCnt="4"/>
      <dgm:spPr/>
    </dgm:pt>
    <dgm:pt modelId="{4CC97B61-BDD6-4B87-A6FF-9F2CB963D135}" type="pres">
      <dgm:prSet presAssocID="{647867DA-809E-487C-A70A-E1472E25AE29}" presName="text" presStyleLbl="fgAcc0" presStyleIdx="2" presStyleCnt="4">
        <dgm:presLayoutVars>
          <dgm:chPref val="3"/>
        </dgm:presLayoutVars>
      </dgm:prSet>
      <dgm:spPr/>
    </dgm:pt>
    <dgm:pt modelId="{2EE28705-7962-4A23-8431-2F759A17F095}" type="pres">
      <dgm:prSet presAssocID="{647867DA-809E-487C-A70A-E1472E25AE29}" presName="hierChild2" presStyleCnt="0"/>
      <dgm:spPr/>
    </dgm:pt>
    <dgm:pt modelId="{563DEF51-B366-4714-B4AA-0A4F99DA15C1}" type="pres">
      <dgm:prSet presAssocID="{BF74372C-C955-4CED-A6FC-F6C5629F54B8}" presName="hierRoot1" presStyleCnt="0"/>
      <dgm:spPr/>
    </dgm:pt>
    <dgm:pt modelId="{F7D55C22-66DB-4B29-8E30-1FB42159FCFE}" type="pres">
      <dgm:prSet presAssocID="{BF74372C-C955-4CED-A6FC-F6C5629F54B8}" presName="composite" presStyleCnt="0"/>
      <dgm:spPr/>
    </dgm:pt>
    <dgm:pt modelId="{C790F3DF-33FA-4CC8-B226-195C3FC7A4DF}" type="pres">
      <dgm:prSet presAssocID="{BF74372C-C955-4CED-A6FC-F6C5629F54B8}" presName="background" presStyleLbl="node0" presStyleIdx="3" presStyleCnt="4"/>
      <dgm:spPr/>
    </dgm:pt>
    <dgm:pt modelId="{73541D1E-1E39-418C-A1BB-C3FEC13E4387}" type="pres">
      <dgm:prSet presAssocID="{BF74372C-C955-4CED-A6FC-F6C5629F54B8}" presName="text" presStyleLbl="fgAcc0" presStyleIdx="3" presStyleCnt="4">
        <dgm:presLayoutVars>
          <dgm:chPref val="3"/>
        </dgm:presLayoutVars>
      </dgm:prSet>
      <dgm:spPr/>
    </dgm:pt>
    <dgm:pt modelId="{B32BA119-8BD9-482C-B85B-735947C73E43}" type="pres">
      <dgm:prSet presAssocID="{BF74372C-C955-4CED-A6FC-F6C5629F54B8}" presName="hierChild2" presStyleCnt="0"/>
      <dgm:spPr/>
    </dgm:pt>
  </dgm:ptLst>
  <dgm:cxnLst>
    <dgm:cxn modelId="{D17B2801-666B-43B5-9086-F89183325B80}" srcId="{B6049CDF-063C-4505-95BC-E0EA702E565F}" destId="{BF74372C-C955-4CED-A6FC-F6C5629F54B8}" srcOrd="3" destOrd="0" parTransId="{83D7A531-86F5-4867-AC1F-CBB42314BD48}" sibTransId="{0CAD6292-299E-4EDC-B8E1-57B63D3B95E3}"/>
    <dgm:cxn modelId="{BFAC8502-2823-4562-A960-C08295E6D1F4}" srcId="{B6049CDF-063C-4505-95BC-E0EA702E565F}" destId="{ADF8BF81-4C72-449A-B2C3-AF0FA8907D92}" srcOrd="1" destOrd="0" parTransId="{E5E79167-739D-4580-A572-FC43B199B16D}" sibTransId="{BCCFDD49-FE30-4F15-A7DA-F379A368A70F}"/>
    <dgm:cxn modelId="{D45B5B1D-9416-410C-8E8F-AAD3373E000F}" srcId="{B6049CDF-063C-4505-95BC-E0EA702E565F}" destId="{980FEE02-D8AB-4993-9FAD-C8A71D3A46EF}" srcOrd="0" destOrd="0" parTransId="{247FA35A-835D-4B5C-9D16-4A05013FBA2D}" sibTransId="{259D9DCF-30ED-4EAF-B98C-6CFD50094B2F}"/>
    <dgm:cxn modelId="{4E634024-7FDE-4898-A96D-649ED27C12D5}" type="presOf" srcId="{980FEE02-D8AB-4993-9FAD-C8A71D3A46EF}" destId="{DE862B13-C9F4-4199-93B0-F9F45DB3A68F}" srcOrd="0" destOrd="0" presId="urn:microsoft.com/office/officeart/2005/8/layout/hierarchy1"/>
    <dgm:cxn modelId="{960F575C-17FA-4D1D-B3BC-9CDF7B8E70C0}" srcId="{B6049CDF-063C-4505-95BC-E0EA702E565F}" destId="{647867DA-809E-487C-A70A-E1472E25AE29}" srcOrd="2" destOrd="0" parTransId="{0878626C-CEDE-4801-B111-3508B8D1C0F3}" sibTransId="{D00C6FAF-2928-47ED-8D9A-2211F31EAF96}"/>
    <dgm:cxn modelId="{3ADD3279-1A00-4557-8A45-6F43DC9CBAD9}" type="presOf" srcId="{BF74372C-C955-4CED-A6FC-F6C5629F54B8}" destId="{73541D1E-1E39-418C-A1BB-C3FEC13E4387}" srcOrd="0" destOrd="0" presId="urn:microsoft.com/office/officeart/2005/8/layout/hierarchy1"/>
    <dgm:cxn modelId="{966EC8D6-2402-4536-81FD-35915972F95D}" type="presOf" srcId="{ADF8BF81-4C72-449A-B2C3-AF0FA8907D92}" destId="{904F8798-0391-4A2F-A32C-1F716238292B}" srcOrd="0" destOrd="0" presId="urn:microsoft.com/office/officeart/2005/8/layout/hierarchy1"/>
    <dgm:cxn modelId="{2DCD24EB-44B2-4570-95A0-6E796C10C4F7}" type="presOf" srcId="{647867DA-809E-487C-A70A-E1472E25AE29}" destId="{4CC97B61-BDD6-4B87-A6FF-9F2CB963D135}" srcOrd="0" destOrd="0" presId="urn:microsoft.com/office/officeart/2005/8/layout/hierarchy1"/>
    <dgm:cxn modelId="{EE6941ED-0E00-410A-9A0B-A937532425C8}" type="presOf" srcId="{B6049CDF-063C-4505-95BC-E0EA702E565F}" destId="{55CA07E8-34BA-4A02-91E2-392847878B83}" srcOrd="0" destOrd="0" presId="urn:microsoft.com/office/officeart/2005/8/layout/hierarchy1"/>
    <dgm:cxn modelId="{521D9542-17CA-4E39-B25E-7CC92016F4C6}" type="presParOf" srcId="{55CA07E8-34BA-4A02-91E2-392847878B83}" destId="{12A45B43-8C77-4E31-B25B-8D698E008C00}" srcOrd="0" destOrd="0" presId="urn:microsoft.com/office/officeart/2005/8/layout/hierarchy1"/>
    <dgm:cxn modelId="{3E9BE489-6AB5-4DC2-8506-EDC43C20AA5A}" type="presParOf" srcId="{12A45B43-8C77-4E31-B25B-8D698E008C00}" destId="{5D1FDD99-7AC1-41D1-990F-B9C9DB195E88}" srcOrd="0" destOrd="0" presId="urn:microsoft.com/office/officeart/2005/8/layout/hierarchy1"/>
    <dgm:cxn modelId="{3FAFE3B8-6890-46A6-99E4-3F54D50D32C8}" type="presParOf" srcId="{5D1FDD99-7AC1-41D1-990F-B9C9DB195E88}" destId="{DD662E0B-79D7-4860-902C-B60CE86DF201}" srcOrd="0" destOrd="0" presId="urn:microsoft.com/office/officeart/2005/8/layout/hierarchy1"/>
    <dgm:cxn modelId="{1F72CEA4-24BA-493F-86D0-CC241EF2DCAF}" type="presParOf" srcId="{5D1FDD99-7AC1-41D1-990F-B9C9DB195E88}" destId="{DE862B13-C9F4-4199-93B0-F9F45DB3A68F}" srcOrd="1" destOrd="0" presId="urn:microsoft.com/office/officeart/2005/8/layout/hierarchy1"/>
    <dgm:cxn modelId="{7F0A3EA6-90F2-47D3-9D04-7E91BE2D2B46}" type="presParOf" srcId="{12A45B43-8C77-4E31-B25B-8D698E008C00}" destId="{8B656E77-F13A-4E52-8B3F-B1A23EA6E21A}" srcOrd="1" destOrd="0" presId="urn:microsoft.com/office/officeart/2005/8/layout/hierarchy1"/>
    <dgm:cxn modelId="{F52B581E-50C0-48EF-B34D-1AA84ADA877F}" type="presParOf" srcId="{55CA07E8-34BA-4A02-91E2-392847878B83}" destId="{E06C07B2-8450-41A1-AA93-A8F4EC6E0E70}" srcOrd="1" destOrd="0" presId="urn:microsoft.com/office/officeart/2005/8/layout/hierarchy1"/>
    <dgm:cxn modelId="{52657118-A17E-4D56-A098-C0372EFD4568}" type="presParOf" srcId="{E06C07B2-8450-41A1-AA93-A8F4EC6E0E70}" destId="{BABFF12D-D963-49B3-80A5-B3EDC5DEEA9E}" srcOrd="0" destOrd="0" presId="urn:microsoft.com/office/officeart/2005/8/layout/hierarchy1"/>
    <dgm:cxn modelId="{88AF02C0-7619-458C-865F-8BB688B775E9}" type="presParOf" srcId="{BABFF12D-D963-49B3-80A5-B3EDC5DEEA9E}" destId="{6294D86B-A460-4CA4-AD08-D9D697868BAD}" srcOrd="0" destOrd="0" presId="urn:microsoft.com/office/officeart/2005/8/layout/hierarchy1"/>
    <dgm:cxn modelId="{9AD58103-5000-4AD9-BE5F-A1D84B8246AC}" type="presParOf" srcId="{BABFF12D-D963-49B3-80A5-B3EDC5DEEA9E}" destId="{904F8798-0391-4A2F-A32C-1F716238292B}" srcOrd="1" destOrd="0" presId="urn:microsoft.com/office/officeart/2005/8/layout/hierarchy1"/>
    <dgm:cxn modelId="{89D7EEA2-2D72-4427-858B-FE7381406EA5}" type="presParOf" srcId="{E06C07B2-8450-41A1-AA93-A8F4EC6E0E70}" destId="{530DA57A-E1FE-448E-A928-4F493F934317}" srcOrd="1" destOrd="0" presId="urn:microsoft.com/office/officeart/2005/8/layout/hierarchy1"/>
    <dgm:cxn modelId="{18B3D484-432D-45CE-AD16-9442EC4263BC}" type="presParOf" srcId="{55CA07E8-34BA-4A02-91E2-392847878B83}" destId="{DB6012D4-6CB6-463E-8A43-9611BA3358D0}" srcOrd="2" destOrd="0" presId="urn:microsoft.com/office/officeart/2005/8/layout/hierarchy1"/>
    <dgm:cxn modelId="{AC8BAC65-BF24-42AD-930F-5E8D3ECEA408}" type="presParOf" srcId="{DB6012D4-6CB6-463E-8A43-9611BA3358D0}" destId="{BE80448D-36C4-442C-95DB-E1A9DF42B09F}" srcOrd="0" destOrd="0" presId="urn:microsoft.com/office/officeart/2005/8/layout/hierarchy1"/>
    <dgm:cxn modelId="{A0B629C3-9C21-44FD-B348-9DDB7D9D0F40}" type="presParOf" srcId="{BE80448D-36C4-442C-95DB-E1A9DF42B09F}" destId="{E0786DD5-4759-417B-AA9F-C5A3EC4D5121}" srcOrd="0" destOrd="0" presId="urn:microsoft.com/office/officeart/2005/8/layout/hierarchy1"/>
    <dgm:cxn modelId="{F374BF59-1D02-4EF1-9C29-A6D65D7257C6}" type="presParOf" srcId="{BE80448D-36C4-442C-95DB-E1A9DF42B09F}" destId="{4CC97B61-BDD6-4B87-A6FF-9F2CB963D135}" srcOrd="1" destOrd="0" presId="urn:microsoft.com/office/officeart/2005/8/layout/hierarchy1"/>
    <dgm:cxn modelId="{39C6D74C-0C28-4039-9349-2E40736FFD70}" type="presParOf" srcId="{DB6012D4-6CB6-463E-8A43-9611BA3358D0}" destId="{2EE28705-7962-4A23-8431-2F759A17F095}" srcOrd="1" destOrd="0" presId="urn:microsoft.com/office/officeart/2005/8/layout/hierarchy1"/>
    <dgm:cxn modelId="{6D295F2D-7D23-4BFB-AA82-41E8CB67B634}" type="presParOf" srcId="{55CA07E8-34BA-4A02-91E2-392847878B83}" destId="{563DEF51-B366-4714-B4AA-0A4F99DA15C1}" srcOrd="3" destOrd="0" presId="urn:microsoft.com/office/officeart/2005/8/layout/hierarchy1"/>
    <dgm:cxn modelId="{DEC5F921-9AE8-46A4-A436-103A70076902}" type="presParOf" srcId="{563DEF51-B366-4714-B4AA-0A4F99DA15C1}" destId="{F7D55C22-66DB-4B29-8E30-1FB42159FCFE}" srcOrd="0" destOrd="0" presId="urn:microsoft.com/office/officeart/2005/8/layout/hierarchy1"/>
    <dgm:cxn modelId="{97E5707C-1821-479C-BBE5-E5F6C26B28EF}" type="presParOf" srcId="{F7D55C22-66DB-4B29-8E30-1FB42159FCFE}" destId="{C790F3DF-33FA-4CC8-B226-195C3FC7A4DF}" srcOrd="0" destOrd="0" presId="urn:microsoft.com/office/officeart/2005/8/layout/hierarchy1"/>
    <dgm:cxn modelId="{9F8ED223-8D4F-476E-96AF-DDAD8C5416A0}" type="presParOf" srcId="{F7D55C22-66DB-4B29-8E30-1FB42159FCFE}" destId="{73541D1E-1E39-418C-A1BB-C3FEC13E4387}" srcOrd="1" destOrd="0" presId="urn:microsoft.com/office/officeart/2005/8/layout/hierarchy1"/>
    <dgm:cxn modelId="{4260C2E1-5BF6-4F06-973C-7F2896C4A4AA}" type="presParOf" srcId="{563DEF51-B366-4714-B4AA-0A4F99DA15C1}" destId="{B32BA119-8BD9-482C-B85B-735947C73E4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6049CDF-063C-4505-95BC-E0EA702E565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0FEE02-D8AB-4993-9FAD-C8A71D3A46EF}">
      <dgm:prSet/>
      <dgm:spPr/>
      <dgm:t>
        <a:bodyPr/>
        <a:lstStyle/>
        <a:p>
          <a:r>
            <a:rPr lang="es-ES" dirty="0"/>
            <a:t>Metodologías extranjeras</a:t>
          </a:r>
          <a:endParaRPr lang="en-US" dirty="0"/>
        </a:p>
      </dgm:t>
    </dgm:pt>
    <dgm:pt modelId="{247FA35A-835D-4B5C-9D16-4A05013FBA2D}" type="parTrans" cxnId="{D45B5B1D-9416-410C-8E8F-AAD3373E000F}">
      <dgm:prSet/>
      <dgm:spPr/>
      <dgm:t>
        <a:bodyPr/>
        <a:lstStyle/>
        <a:p>
          <a:endParaRPr lang="en-US"/>
        </a:p>
      </dgm:t>
    </dgm:pt>
    <dgm:pt modelId="{259D9DCF-30ED-4EAF-B98C-6CFD50094B2F}" type="sibTrans" cxnId="{D45B5B1D-9416-410C-8E8F-AAD3373E000F}">
      <dgm:prSet/>
      <dgm:spPr/>
      <dgm:t>
        <a:bodyPr/>
        <a:lstStyle/>
        <a:p>
          <a:endParaRPr lang="en-US"/>
        </a:p>
      </dgm:t>
    </dgm:pt>
    <dgm:pt modelId="{961B69E5-EE43-4614-954D-CA441A59667F}">
      <dgm:prSet/>
      <dgm:spPr/>
      <dgm:t>
        <a:bodyPr/>
        <a:lstStyle/>
        <a:p>
          <a:r>
            <a:rPr lang="es-ES"/>
            <a:t>Costos (</a:t>
          </a:r>
          <a:r>
            <a:rPr lang="es-EC">
              <a:effectLst/>
              <a:latin typeface="Arial" panose="020B0604020202020204" pitchFamily="34" charset="0"/>
              <a:ea typeface="Calibri" panose="020F0502020204030204" pitchFamily="34" charset="0"/>
            </a:rPr>
            <a:t>Amazon SageMaker o JuputerLab</a:t>
          </a:r>
          <a:r>
            <a:rPr lang="es-ES">
              <a:effectLst/>
              <a:latin typeface="Arial" panose="020B0604020202020204" pitchFamily="34" charset="0"/>
              <a:ea typeface="Calibri" panose="020F0502020204030204" pitchFamily="34" charset="0"/>
            </a:rPr>
            <a:t>)</a:t>
          </a:r>
          <a:endParaRPr lang="es-ES" dirty="0">
            <a:effectLst/>
            <a:latin typeface="Arial" panose="020B0604020202020204" pitchFamily="34" charset="0"/>
            <a:ea typeface="Calibri" panose="020F0502020204030204" pitchFamily="34" charset="0"/>
          </a:endParaRPr>
        </a:p>
      </dgm:t>
    </dgm:pt>
    <dgm:pt modelId="{3AEB3423-E6BC-4A6B-BD84-E40CEFE56165}" type="parTrans" cxnId="{BD62F74C-6CAA-45A1-BE02-21E7DE150FD4}">
      <dgm:prSet/>
      <dgm:spPr/>
      <dgm:t>
        <a:bodyPr/>
        <a:lstStyle/>
        <a:p>
          <a:endParaRPr lang="es-EC"/>
        </a:p>
      </dgm:t>
    </dgm:pt>
    <dgm:pt modelId="{92514C1E-C6BE-47E1-B45D-72C88F4B7598}" type="sibTrans" cxnId="{BD62F74C-6CAA-45A1-BE02-21E7DE150FD4}">
      <dgm:prSet/>
      <dgm:spPr/>
      <dgm:t>
        <a:bodyPr/>
        <a:lstStyle/>
        <a:p>
          <a:endParaRPr lang="es-EC"/>
        </a:p>
      </dgm:t>
    </dgm:pt>
    <dgm:pt modelId="{AE679192-2614-44CE-AE0E-A4410C9E4842}">
      <dgm:prSet/>
      <dgm:spPr/>
      <dgm:t>
        <a:bodyPr/>
        <a:lstStyle/>
        <a:p>
          <a:r>
            <a:rPr lang="es-ES">
              <a:latin typeface="Arial" panose="020B0604020202020204" pitchFamily="34" charset="0"/>
            </a:rPr>
            <a:t>Algoritmos</a:t>
          </a:r>
          <a:endParaRPr lang="es-ES" dirty="0">
            <a:latin typeface="Arial" panose="020B0604020202020204" pitchFamily="34" charset="0"/>
          </a:endParaRPr>
        </a:p>
      </dgm:t>
    </dgm:pt>
    <dgm:pt modelId="{500CB0F2-A6E3-4839-87C4-5084D8255DBF}" type="parTrans" cxnId="{F958A6CA-2E82-4109-A243-94C858F37BC7}">
      <dgm:prSet/>
      <dgm:spPr/>
      <dgm:t>
        <a:bodyPr/>
        <a:lstStyle/>
        <a:p>
          <a:endParaRPr lang="es-EC"/>
        </a:p>
      </dgm:t>
    </dgm:pt>
    <dgm:pt modelId="{BCCD06FD-0899-431A-BE82-FA151B36A0F4}" type="sibTrans" cxnId="{F958A6CA-2E82-4109-A243-94C858F37BC7}">
      <dgm:prSet/>
      <dgm:spPr/>
      <dgm:t>
        <a:bodyPr/>
        <a:lstStyle/>
        <a:p>
          <a:endParaRPr lang="es-EC"/>
        </a:p>
      </dgm:t>
    </dgm:pt>
    <dgm:pt modelId="{55CA07E8-34BA-4A02-91E2-392847878B83}" type="pres">
      <dgm:prSet presAssocID="{B6049CDF-063C-4505-95BC-E0EA702E565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A45B43-8C77-4E31-B25B-8D698E008C00}" type="pres">
      <dgm:prSet presAssocID="{980FEE02-D8AB-4993-9FAD-C8A71D3A46EF}" presName="hierRoot1" presStyleCnt="0"/>
      <dgm:spPr/>
    </dgm:pt>
    <dgm:pt modelId="{5D1FDD99-7AC1-41D1-990F-B9C9DB195E88}" type="pres">
      <dgm:prSet presAssocID="{980FEE02-D8AB-4993-9FAD-C8A71D3A46EF}" presName="composite" presStyleCnt="0"/>
      <dgm:spPr/>
    </dgm:pt>
    <dgm:pt modelId="{DD662E0B-79D7-4860-902C-B60CE86DF201}" type="pres">
      <dgm:prSet presAssocID="{980FEE02-D8AB-4993-9FAD-C8A71D3A46EF}" presName="background" presStyleLbl="node0" presStyleIdx="0" presStyleCnt="3"/>
      <dgm:spPr/>
    </dgm:pt>
    <dgm:pt modelId="{DE862B13-C9F4-4199-93B0-F9F45DB3A68F}" type="pres">
      <dgm:prSet presAssocID="{980FEE02-D8AB-4993-9FAD-C8A71D3A46EF}" presName="text" presStyleLbl="fgAcc0" presStyleIdx="0" presStyleCnt="3">
        <dgm:presLayoutVars>
          <dgm:chPref val="3"/>
        </dgm:presLayoutVars>
      </dgm:prSet>
      <dgm:spPr/>
    </dgm:pt>
    <dgm:pt modelId="{8B656E77-F13A-4E52-8B3F-B1A23EA6E21A}" type="pres">
      <dgm:prSet presAssocID="{980FEE02-D8AB-4993-9FAD-C8A71D3A46EF}" presName="hierChild2" presStyleCnt="0"/>
      <dgm:spPr/>
    </dgm:pt>
    <dgm:pt modelId="{9F52E216-5E72-4034-BF66-74932127793B}" type="pres">
      <dgm:prSet presAssocID="{961B69E5-EE43-4614-954D-CA441A59667F}" presName="hierRoot1" presStyleCnt="0"/>
      <dgm:spPr/>
    </dgm:pt>
    <dgm:pt modelId="{A4E01EC6-34E2-4897-B546-8BD8180D30D7}" type="pres">
      <dgm:prSet presAssocID="{961B69E5-EE43-4614-954D-CA441A59667F}" presName="composite" presStyleCnt="0"/>
      <dgm:spPr/>
    </dgm:pt>
    <dgm:pt modelId="{658FA38C-5C42-4F8D-AB0E-A2E7B77F3DD9}" type="pres">
      <dgm:prSet presAssocID="{961B69E5-EE43-4614-954D-CA441A59667F}" presName="background" presStyleLbl="node0" presStyleIdx="1" presStyleCnt="3"/>
      <dgm:spPr/>
    </dgm:pt>
    <dgm:pt modelId="{B00399B0-3F71-4C81-904F-E61010232160}" type="pres">
      <dgm:prSet presAssocID="{961B69E5-EE43-4614-954D-CA441A59667F}" presName="text" presStyleLbl="fgAcc0" presStyleIdx="1" presStyleCnt="3">
        <dgm:presLayoutVars>
          <dgm:chPref val="3"/>
        </dgm:presLayoutVars>
      </dgm:prSet>
      <dgm:spPr/>
    </dgm:pt>
    <dgm:pt modelId="{39C03D9D-94C8-4E1C-85CD-02CBE0E5C98F}" type="pres">
      <dgm:prSet presAssocID="{961B69E5-EE43-4614-954D-CA441A59667F}" presName="hierChild2" presStyleCnt="0"/>
      <dgm:spPr/>
    </dgm:pt>
    <dgm:pt modelId="{9C54898F-2E73-4246-BC67-E36300879E78}" type="pres">
      <dgm:prSet presAssocID="{AE679192-2614-44CE-AE0E-A4410C9E4842}" presName="hierRoot1" presStyleCnt="0"/>
      <dgm:spPr/>
    </dgm:pt>
    <dgm:pt modelId="{3027D041-DCBE-4002-9072-D185381602A9}" type="pres">
      <dgm:prSet presAssocID="{AE679192-2614-44CE-AE0E-A4410C9E4842}" presName="composite" presStyleCnt="0"/>
      <dgm:spPr/>
    </dgm:pt>
    <dgm:pt modelId="{5933223C-9D1E-44FD-99AC-0900531BDF33}" type="pres">
      <dgm:prSet presAssocID="{AE679192-2614-44CE-AE0E-A4410C9E4842}" presName="background" presStyleLbl="node0" presStyleIdx="2" presStyleCnt="3"/>
      <dgm:spPr/>
    </dgm:pt>
    <dgm:pt modelId="{27C54B93-9F1F-46DB-95FD-DD6B79B8C001}" type="pres">
      <dgm:prSet presAssocID="{AE679192-2614-44CE-AE0E-A4410C9E4842}" presName="text" presStyleLbl="fgAcc0" presStyleIdx="2" presStyleCnt="3">
        <dgm:presLayoutVars>
          <dgm:chPref val="3"/>
        </dgm:presLayoutVars>
      </dgm:prSet>
      <dgm:spPr/>
    </dgm:pt>
    <dgm:pt modelId="{AA83EEB2-311D-4821-9F49-0B6CF6949AD1}" type="pres">
      <dgm:prSet presAssocID="{AE679192-2614-44CE-AE0E-A4410C9E4842}" presName="hierChild2" presStyleCnt="0"/>
      <dgm:spPr/>
    </dgm:pt>
  </dgm:ptLst>
  <dgm:cxnLst>
    <dgm:cxn modelId="{D45B5B1D-9416-410C-8E8F-AAD3373E000F}" srcId="{B6049CDF-063C-4505-95BC-E0EA702E565F}" destId="{980FEE02-D8AB-4993-9FAD-C8A71D3A46EF}" srcOrd="0" destOrd="0" parTransId="{247FA35A-835D-4B5C-9D16-4A05013FBA2D}" sibTransId="{259D9DCF-30ED-4EAF-B98C-6CFD50094B2F}"/>
    <dgm:cxn modelId="{4E634024-7FDE-4898-A96D-649ED27C12D5}" type="presOf" srcId="{980FEE02-D8AB-4993-9FAD-C8A71D3A46EF}" destId="{DE862B13-C9F4-4199-93B0-F9F45DB3A68F}" srcOrd="0" destOrd="0" presId="urn:microsoft.com/office/officeart/2005/8/layout/hierarchy1"/>
    <dgm:cxn modelId="{EFC4B765-0034-48FB-B82E-CF0F35724B49}" type="presOf" srcId="{961B69E5-EE43-4614-954D-CA441A59667F}" destId="{B00399B0-3F71-4C81-904F-E61010232160}" srcOrd="0" destOrd="0" presId="urn:microsoft.com/office/officeart/2005/8/layout/hierarchy1"/>
    <dgm:cxn modelId="{BD62F74C-6CAA-45A1-BE02-21E7DE150FD4}" srcId="{B6049CDF-063C-4505-95BC-E0EA702E565F}" destId="{961B69E5-EE43-4614-954D-CA441A59667F}" srcOrd="1" destOrd="0" parTransId="{3AEB3423-E6BC-4A6B-BD84-E40CEFE56165}" sibTransId="{92514C1E-C6BE-47E1-B45D-72C88F4B7598}"/>
    <dgm:cxn modelId="{F51BAC78-F727-4AE1-BB6E-58005A172ADA}" type="presOf" srcId="{AE679192-2614-44CE-AE0E-A4410C9E4842}" destId="{27C54B93-9F1F-46DB-95FD-DD6B79B8C001}" srcOrd="0" destOrd="0" presId="urn:microsoft.com/office/officeart/2005/8/layout/hierarchy1"/>
    <dgm:cxn modelId="{F958A6CA-2E82-4109-A243-94C858F37BC7}" srcId="{B6049CDF-063C-4505-95BC-E0EA702E565F}" destId="{AE679192-2614-44CE-AE0E-A4410C9E4842}" srcOrd="2" destOrd="0" parTransId="{500CB0F2-A6E3-4839-87C4-5084D8255DBF}" sibTransId="{BCCD06FD-0899-431A-BE82-FA151B36A0F4}"/>
    <dgm:cxn modelId="{EE6941ED-0E00-410A-9A0B-A937532425C8}" type="presOf" srcId="{B6049CDF-063C-4505-95BC-E0EA702E565F}" destId="{55CA07E8-34BA-4A02-91E2-392847878B83}" srcOrd="0" destOrd="0" presId="urn:microsoft.com/office/officeart/2005/8/layout/hierarchy1"/>
    <dgm:cxn modelId="{521D9542-17CA-4E39-B25E-7CC92016F4C6}" type="presParOf" srcId="{55CA07E8-34BA-4A02-91E2-392847878B83}" destId="{12A45B43-8C77-4E31-B25B-8D698E008C00}" srcOrd="0" destOrd="0" presId="urn:microsoft.com/office/officeart/2005/8/layout/hierarchy1"/>
    <dgm:cxn modelId="{3E9BE489-6AB5-4DC2-8506-EDC43C20AA5A}" type="presParOf" srcId="{12A45B43-8C77-4E31-B25B-8D698E008C00}" destId="{5D1FDD99-7AC1-41D1-990F-B9C9DB195E88}" srcOrd="0" destOrd="0" presId="urn:microsoft.com/office/officeart/2005/8/layout/hierarchy1"/>
    <dgm:cxn modelId="{3FAFE3B8-6890-46A6-99E4-3F54D50D32C8}" type="presParOf" srcId="{5D1FDD99-7AC1-41D1-990F-B9C9DB195E88}" destId="{DD662E0B-79D7-4860-902C-B60CE86DF201}" srcOrd="0" destOrd="0" presId="urn:microsoft.com/office/officeart/2005/8/layout/hierarchy1"/>
    <dgm:cxn modelId="{1F72CEA4-24BA-493F-86D0-CC241EF2DCAF}" type="presParOf" srcId="{5D1FDD99-7AC1-41D1-990F-B9C9DB195E88}" destId="{DE862B13-C9F4-4199-93B0-F9F45DB3A68F}" srcOrd="1" destOrd="0" presId="urn:microsoft.com/office/officeart/2005/8/layout/hierarchy1"/>
    <dgm:cxn modelId="{7F0A3EA6-90F2-47D3-9D04-7E91BE2D2B46}" type="presParOf" srcId="{12A45B43-8C77-4E31-B25B-8D698E008C00}" destId="{8B656E77-F13A-4E52-8B3F-B1A23EA6E21A}" srcOrd="1" destOrd="0" presId="urn:microsoft.com/office/officeart/2005/8/layout/hierarchy1"/>
    <dgm:cxn modelId="{E6313875-4680-4100-ADF2-FD597AE88207}" type="presParOf" srcId="{55CA07E8-34BA-4A02-91E2-392847878B83}" destId="{9F52E216-5E72-4034-BF66-74932127793B}" srcOrd="1" destOrd="0" presId="urn:microsoft.com/office/officeart/2005/8/layout/hierarchy1"/>
    <dgm:cxn modelId="{98FA271E-5F4A-49A2-9C07-871D860BD05E}" type="presParOf" srcId="{9F52E216-5E72-4034-BF66-74932127793B}" destId="{A4E01EC6-34E2-4897-B546-8BD8180D30D7}" srcOrd="0" destOrd="0" presId="urn:microsoft.com/office/officeart/2005/8/layout/hierarchy1"/>
    <dgm:cxn modelId="{C26F519A-709F-4249-89F1-0D8B7907224F}" type="presParOf" srcId="{A4E01EC6-34E2-4897-B546-8BD8180D30D7}" destId="{658FA38C-5C42-4F8D-AB0E-A2E7B77F3DD9}" srcOrd="0" destOrd="0" presId="urn:microsoft.com/office/officeart/2005/8/layout/hierarchy1"/>
    <dgm:cxn modelId="{2A2BF43F-CA4D-4576-B7E5-D2CABA67901B}" type="presParOf" srcId="{A4E01EC6-34E2-4897-B546-8BD8180D30D7}" destId="{B00399B0-3F71-4C81-904F-E61010232160}" srcOrd="1" destOrd="0" presId="urn:microsoft.com/office/officeart/2005/8/layout/hierarchy1"/>
    <dgm:cxn modelId="{0ADF35CE-F21C-425B-911D-F5C70FF914FF}" type="presParOf" srcId="{9F52E216-5E72-4034-BF66-74932127793B}" destId="{39C03D9D-94C8-4E1C-85CD-02CBE0E5C98F}" srcOrd="1" destOrd="0" presId="urn:microsoft.com/office/officeart/2005/8/layout/hierarchy1"/>
    <dgm:cxn modelId="{1E4A38AD-F15E-4560-A276-89B79222BE40}" type="presParOf" srcId="{55CA07E8-34BA-4A02-91E2-392847878B83}" destId="{9C54898F-2E73-4246-BC67-E36300879E78}" srcOrd="2" destOrd="0" presId="urn:microsoft.com/office/officeart/2005/8/layout/hierarchy1"/>
    <dgm:cxn modelId="{9BBA8216-F116-438E-A328-8EA87D4D9D5C}" type="presParOf" srcId="{9C54898F-2E73-4246-BC67-E36300879E78}" destId="{3027D041-DCBE-4002-9072-D185381602A9}" srcOrd="0" destOrd="0" presId="urn:microsoft.com/office/officeart/2005/8/layout/hierarchy1"/>
    <dgm:cxn modelId="{B0EF43D3-7EF5-4D41-BDEC-A36AC6855B9A}" type="presParOf" srcId="{3027D041-DCBE-4002-9072-D185381602A9}" destId="{5933223C-9D1E-44FD-99AC-0900531BDF33}" srcOrd="0" destOrd="0" presId="urn:microsoft.com/office/officeart/2005/8/layout/hierarchy1"/>
    <dgm:cxn modelId="{92B4F8C1-66F6-484E-AAF3-38980D9CEDAE}" type="presParOf" srcId="{3027D041-DCBE-4002-9072-D185381602A9}" destId="{27C54B93-9F1F-46DB-95FD-DD6B79B8C001}" srcOrd="1" destOrd="0" presId="urn:microsoft.com/office/officeart/2005/8/layout/hierarchy1"/>
    <dgm:cxn modelId="{55E79FCE-7DF1-41B5-90A9-98ADB20CA950}" type="presParOf" srcId="{9C54898F-2E73-4246-BC67-E36300879E78}" destId="{AA83EEB2-311D-4821-9F49-0B6CF6949AD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6049CDF-063C-4505-95BC-E0EA702E565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80FEE02-D8AB-4993-9FAD-C8A71D3A46EF}">
      <dgm:prSet/>
      <dgm:spPr/>
      <dgm:t>
        <a:bodyPr/>
        <a:lstStyle/>
        <a:p>
          <a:r>
            <a:rPr lang="es-ES"/>
            <a:t>Arriba, abajo, dentro, fuera, cerca y lejos</a:t>
          </a:r>
          <a:endParaRPr lang="en-US"/>
        </a:p>
      </dgm:t>
    </dgm:pt>
    <dgm:pt modelId="{247FA35A-835D-4B5C-9D16-4A05013FBA2D}" type="parTrans" cxnId="{D45B5B1D-9416-410C-8E8F-AAD3373E000F}">
      <dgm:prSet/>
      <dgm:spPr/>
      <dgm:t>
        <a:bodyPr/>
        <a:lstStyle/>
        <a:p>
          <a:endParaRPr lang="en-US"/>
        </a:p>
      </dgm:t>
    </dgm:pt>
    <dgm:pt modelId="{259D9DCF-30ED-4EAF-B98C-6CFD50094B2F}" type="sibTrans" cxnId="{D45B5B1D-9416-410C-8E8F-AAD3373E000F}">
      <dgm:prSet/>
      <dgm:spPr/>
      <dgm:t>
        <a:bodyPr/>
        <a:lstStyle/>
        <a:p>
          <a:endParaRPr lang="en-US"/>
        </a:p>
      </dgm:t>
    </dgm:pt>
    <dgm:pt modelId="{19AF07D6-1C4D-4483-895C-A2D3F83C84BD}">
      <dgm:prSet/>
      <dgm:spPr/>
      <dgm:t>
        <a:bodyPr/>
        <a:lstStyle/>
        <a:p>
          <a:r>
            <a:rPr lang="es-ES"/>
            <a:t>Construcción virtual de figuras</a:t>
          </a:r>
          <a:endParaRPr lang="en-US"/>
        </a:p>
      </dgm:t>
    </dgm:pt>
    <dgm:pt modelId="{134F0DC4-601B-4396-A0F1-DB304BD7B458}" type="parTrans" cxnId="{D23C1DA8-D7DC-4E9C-99BE-AAF8886491AA}">
      <dgm:prSet/>
      <dgm:spPr/>
      <dgm:t>
        <a:bodyPr/>
        <a:lstStyle/>
        <a:p>
          <a:endParaRPr lang="en-US"/>
        </a:p>
      </dgm:t>
    </dgm:pt>
    <dgm:pt modelId="{79CA890E-68AD-4E2B-8B0C-85F087C41CA2}" type="sibTrans" cxnId="{D23C1DA8-D7DC-4E9C-99BE-AAF8886491AA}">
      <dgm:prSet/>
      <dgm:spPr/>
      <dgm:t>
        <a:bodyPr/>
        <a:lstStyle/>
        <a:p>
          <a:endParaRPr lang="en-US"/>
        </a:p>
      </dgm:t>
    </dgm:pt>
    <dgm:pt modelId="{55CA07E8-34BA-4A02-91E2-392847878B83}" type="pres">
      <dgm:prSet presAssocID="{B6049CDF-063C-4505-95BC-E0EA702E565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A45B43-8C77-4E31-B25B-8D698E008C00}" type="pres">
      <dgm:prSet presAssocID="{980FEE02-D8AB-4993-9FAD-C8A71D3A46EF}" presName="hierRoot1" presStyleCnt="0"/>
      <dgm:spPr/>
    </dgm:pt>
    <dgm:pt modelId="{5D1FDD99-7AC1-41D1-990F-B9C9DB195E88}" type="pres">
      <dgm:prSet presAssocID="{980FEE02-D8AB-4993-9FAD-C8A71D3A46EF}" presName="composite" presStyleCnt="0"/>
      <dgm:spPr/>
    </dgm:pt>
    <dgm:pt modelId="{DD662E0B-79D7-4860-902C-B60CE86DF201}" type="pres">
      <dgm:prSet presAssocID="{980FEE02-D8AB-4993-9FAD-C8A71D3A46EF}" presName="background" presStyleLbl="node0" presStyleIdx="0" presStyleCnt="2"/>
      <dgm:spPr/>
    </dgm:pt>
    <dgm:pt modelId="{DE862B13-C9F4-4199-93B0-F9F45DB3A68F}" type="pres">
      <dgm:prSet presAssocID="{980FEE02-D8AB-4993-9FAD-C8A71D3A46EF}" presName="text" presStyleLbl="fgAcc0" presStyleIdx="0" presStyleCnt="2">
        <dgm:presLayoutVars>
          <dgm:chPref val="3"/>
        </dgm:presLayoutVars>
      </dgm:prSet>
      <dgm:spPr/>
    </dgm:pt>
    <dgm:pt modelId="{8B656E77-F13A-4E52-8B3F-B1A23EA6E21A}" type="pres">
      <dgm:prSet presAssocID="{980FEE02-D8AB-4993-9FAD-C8A71D3A46EF}" presName="hierChild2" presStyleCnt="0"/>
      <dgm:spPr/>
    </dgm:pt>
    <dgm:pt modelId="{B68101C2-C3E3-4A07-B5C5-44AEA17C09E2}" type="pres">
      <dgm:prSet presAssocID="{19AF07D6-1C4D-4483-895C-A2D3F83C84BD}" presName="hierRoot1" presStyleCnt="0"/>
      <dgm:spPr/>
    </dgm:pt>
    <dgm:pt modelId="{C76A69E6-BC64-41C0-8DF9-1AB253B0D033}" type="pres">
      <dgm:prSet presAssocID="{19AF07D6-1C4D-4483-895C-A2D3F83C84BD}" presName="composite" presStyleCnt="0"/>
      <dgm:spPr/>
    </dgm:pt>
    <dgm:pt modelId="{4C79C927-688A-46F7-B98F-977D55283FEF}" type="pres">
      <dgm:prSet presAssocID="{19AF07D6-1C4D-4483-895C-A2D3F83C84BD}" presName="background" presStyleLbl="node0" presStyleIdx="1" presStyleCnt="2"/>
      <dgm:spPr/>
    </dgm:pt>
    <dgm:pt modelId="{70D74046-8E7D-4D98-875C-20CC44A312C1}" type="pres">
      <dgm:prSet presAssocID="{19AF07D6-1C4D-4483-895C-A2D3F83C84BD}" presName="text" presStyleLbl="fgAcc0" presStyleIdx="1" presStyleCnt="2">
        <dgm:presLayoutVars>
          <dgm:chPref val="3"/>
        </dgm:presLayoutVars>
      </dgm:prSet>
      <dgm:spPr/>
    </dgm:pt>
    <dgm:pt modelId="{9C42855E-3454-4C2C-AA73-0932CB039184}" type="pres">
      <dgm:prSet presAssocID="{19AF07D6-1C4D-4483-895C-A2D3F83C84BD}" presName="hierChild2" presStyleCnt="0"/>
      <dgm:spPr/>
    </dgm:pt>
  </dgm:ptLst>
  <dgm:cxnLst>
    <dgm:cxn modelId="{D45B5B1D-9416-410C-8E8F-AAD3373E000F}" srcId="{B6049CDF-063C-4505-95BC-E0EA702E565F}" destId="{980FEE02-D8AB-4993-9FAD-C8A71D3A46EF}" srcOrd="0" destOrd="0" parTransId="{247FA35A-835D-4B5C-9D16-4A05013FBA2D}" sibTransId="{259D9DCF-30ED-4EAF-B98C-6CFD50094B2F}"/>
    <dgm:cxn modelId="{4E634024-7FDE-4898-A96D-649ED27C12D5}" type="presOf" srcId="{980FEE02-D8AB-4993-9FAD-C8A71D3A46EF}" destId="{DE862B13-C9F4-4199-93B0-F9F45DB3A68F}" srcOrd="0" destOrd="0" presId="urn:microsoft.com/office/officeart/2005/8/layout/hierarchy1"/>
    <dgm:cxn modelId="{D989DA61-001C-41F9-A572-27020AB95087}" type="presOf" srcId="{19AF07D6-1C4D-4483-895C-A2D3F83C84BD}" destId="{70D74046-8E7D-4D98-875C-20CC44A312C1}" srcOrd="0" destOrd="0" presId="urn:microsoft.com/office/officeart/2005/8/layout/hierarchy1"/>
    <dgm:cxn modelId="{D23C1DA8-D7DC-4E9C-99BE-AAF8886491AA}" srcId="{B6049CDF-063C-4505-95BC-E0EA702E565F}" destId="{19AF07D6-1C4D-4483-895C-A2D3F83C84BD}" srcOrd="1" destOrd="0" parTransId="{134F0DC4-601B-4396-A0F1-DB304BD7B458}" sibTransId="{79CA890E-68AD-4E2B-8B0C-85F087C41CA2}"/>
    <dgm:cxn modelId="{EE6941ED-0E00-410A-9A0B-A937532425C8}" type="presOf" srcId="{B6049CDF-063C-4505-95BC-E0EA702E565F}" destId="{55CA07E8-34BA-4A02-91E2-392847878B83}" srcOrd="0" destOrd="0" presId="urn:microsoft.com/office/officeart/2005/8/layout/hierarchy1"/>
    <dgm:cxn modelId="{521D9542-17CA-4E39-B25E-7CC92016F4C6}" type="presParOf" srcId="{55CA07E8-34BA-4A02-91E2-392847878B83}" destId="{12A45B43-8C77-4E31-B25B-8D698E008C00}" srcOrd="0" destOrd="0" presId="urn:microsoft.com/office/officeart/2005/8/layout/hierarchy1"/>
    <dgm:cxn modelId="{3E9BE489-6AB5-4DC2-8506-EDC43C20AA5A}" type="presParOf" srcId="{12A45B43-8C77-4E31-B25B-8D698E008C00}" destId="{5D1FDD99-7AC1-41D1-990F-B9C9DB195E88}" srcOrd="0" destOrd="0" presId="urn:microsoft.com/office/officeart/2005/8/layout/hierarchy1"/>
    <dgm:cxn modelId="{3FAFE3B8-6890-46A6-99E4-3F54D50D32C8}" type="presParOf" srcId="{5D1FDD99-7AC1-41D1-990F-B9C9DB195E88}" destId="{DD662E0B-79D7-4860-902C-B60CE86DF201}" srcOrd="0" destOrd="0" presId="urn:microsoft.com/office/officeart/2005/8/layout/hierarchy1"/>
    <dgm:cxn modelId="{1F72CEA4-24BA-493F-86D0-CC241EF2DCAF}" type="presParOf" srcId="{5D1FDD99-7AC1-41D1-990F-B9C9DB195E88}" destId="{DE862B13-C9F4-4199-93B0-F9F45DB3A68F}" srcOrd="1" destOrd="0" presId="urn:microsoft.com/office/officeart/2005/8/layout/hierarchy1"/>
    <dgm:cxn modelId="{7F0A3EA6-90F2-47D3-9D04-7E91BE2D2B46}" type="presParOf" srcId="{12A45B43-8C77-4E31-B25B-8D698E008C00}" destId="{8B656E77-F13A-4E52-8B3F-B1A23EA6E21A}" srcOrd="1" destOrd="0" presId="urn:microsoft.com/office/officeart/2005/8/layout/hierarchy1"/>
    <dgm:cxn modelId="{D145F38B-4D3A-4D92-B417-6DB68EA16BFF}" type="presParOf" srcId="{55CA07E8-34BA-4A02-91E2-392847878B83}" destId="{B68101C2-C3E3-4A07-B5C5-44AEA17C09E2}" srcOrd="1" destOrd="0" presId="urn:microsoft.com/office/officeart/2005/8/layout/hierarchy1"/>
    <dgm:cxn modelId="{B9148BF0-1ED1-46F9-BC2C-838AD379C1ED}" type="presParOf" srcId="{B68101C2-C3E3-4A07-B5C5-44AEA17C09E2}" destId="{C76A69E6-BC64-41C0-8DF9-1AB253B0D033}" srcOrd="0" destOrd="0" presId="urn:microsoft.com/office/officeart/2005/8/layout/hierarchy1"/>
    <dgm:cxn modelId="{A5904885-627D-4BF9-887D-E2D1A9DD14CA}" type="presParOf" srcId="{C76A69E6-BC64-41C0-8DF9-1AB253B0D033}" destId="{4C79C927-688A-46F7-B98F-977D55283FEF}" srcOrd="0" destOrd="0" presId="urn:microsoft.com/office/officeart/2005/8/layout/hierarchy1"/>
    <dgm:cxn modelId="{96AC2207-ACBC-4D97-9188-B08B17A6D54F}" type="presParOf" srcId="{C76A69E6-BC64-41C0-8DF9-1AB253B0D033}" destId="{70D74046-8E7D-4D98-875C-20CC44A312C1}" srcOrd="1" destOrd="0" presId="urn:microsoft.com/office/officeart/2005/8/layout/hierarchy1"/>
    <dgm:cxn modelId="{F278C7A7-E34C-4227-958E-C19AA381E35C}" type="presParOf" srcId="{B68101C2-C3E3-4A07-B5C5-44AEA17C09E2}" destId="{9C42855E-3454-4C2C-AA73-0932CB0391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2D836-6689-451F-BAA8-7CFA88C92245}">
      <dsp:nvSpPr>
        <dsp:cNvPr id="0" name=""/>
        <dsp:cNvSpPr/>
      </dsp:nvSpPr>
      <dsp:spPr>
        <a:xfrm>
          <a:off x="0" y="865947"/>
          <a:ext cx="3143249" cy="18859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Actualmente en Ecuador se usa solo el sistema bidimensional en varios centros de educación</a:t>
          </a:r>
          <a:endParaRPr lang="en-US" sz="2100" kern="1200" dirty="0"/>
        </a:p>
      </dsp:txBody>
      <dsp:txXfrm>
        <a:off x="0" y="865947"/>
        <a:ext cx="3143249" cy="1885950"/>
      </dsp:txXfrm>
    </dsp:sp>
    <dsp:sp modelId="{F230DAF3-E16F-40C5-92CF-4F527F0AA9BB}">
      <dsp:nvSpPr>
        <dsp:cNvPr id="0" name=""/>
        <dsp:cNvSpPr/>
      </dsp:nvSpPr>
      <dsp:spPr>
        <a:xfrm>
          <a:off x="3457575" y="865947"/>
          <a:ext cx="3143249" cy="1885950"/>
        </a:xfrm>
        <a:prstGeom prst="rect">
          <a:avLst/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En las últimas décadas se ha dado un enfoque lúdico por parte de los docentes aplicando manipulación de objetos</a:t>
          </a:r>
          <a:endParaRPr lang="en-US" sz="2100" kern="1200" dirty="0"/>
        </a:p>
      </dsp:txBody>
      <dsp:txXfrm>
        <a:off x="3457575" y="865947"/>
        <a:ext cx="3143249" cy="1885950"/>
      </dsp:txXfrm>
    </dsp:sp>
    <dsp:sp modelId="{94E79C32-AFA2-4EDE-B75D-868A046A9877}">
      <dsp:nvSpPr>
        <dsp:cNvPr id="0" name=""/>
        <dsp:cNvSpPr/>
      </dsp:nvSpPr>
      <dsp:spPr>
        <a:xfrm>
          <a:off x="6915149" y="865947"/>
          <a:ext cx="3143249" cy="1885950"/>
        </a:xfrm>
        <a:prstGeom prst="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Expertos afirman estos vacíos de conocimientos los niños conllevan problemas futuros en un sin número de ámbitos</a:t>
          </a:r>
          <a:endParaRPr lang="en-US" sz="2100" kern="1200"/>
        </a:p>
      </dsp:txBody>
      <dsp:txXfrm>
        <a:off x="6915149" y="865947"/>
        <a:ext cx="3143249" cy="1885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743DA-D95F-4815-8076-F45B2F30E66A}">
      <dsp:nvSpPr>
        <dsp:cNvPr id="0" name=""/>
        <dsp:cNvSpPr/>
      </dsp:nvSpPr>
      <dsp:spPr>
        <a:xfrm>
          <a:off x="1816199" y="8922"/>
          <a:ext cx="2196000" cy="2196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BA2E6-DD82-4187-997F-64002DDECA5A}">
      <dsp:nvSpPr>
        <dsp:cNvPr id="0" name=""/>
        <dsp:cNvSpPr/>
      </dsp:nvSpPr>
      <dsp:spPr>
        <a:xfrm>
          <a:off x="2284199" y="47692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00C618-41A1-4203-B58E-617ED72495D2}">
      <dsp:nvSpPr>
        <dsp:cNvPr id="0" name=""/>
        <dsp:cNvSpPr/>
      </dsp:nvSpPr>
      <dsp:spPr>
        <a:xfrm>
          <a:off x="1114199" y="288892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200" kern="1200"/>
            <a:t>La geometría y el pensamiento espacial son inherentemente importantes.</a:t>
          </a:r>
          <a:endParaRPr lang="en-US" sz="1200" kern="1200"/>
        </a:p>
      </dsp:txBody>
      <dsp:txXfrm>
        <a:off x="1114199" y="2888922"/>
        <a:ext cx="3600000" cy="720000"/>
      </dsp:txXfrm>
    </dsp:sp>
    <dsp:sp modelId="{9030F193-D17E-481D-9A14-C6F46F7FD6A5}">
      <dsp:nvSpPr>
        <dsp:cNvPr id="0" name=""/>
        <dsp:cNvSpPr/>
      </dsp:nvSpPr>
      <dsp:spPr>
        <a:xfrm>
          <a:off x="6046199" y="8922"/>
          <a:ext cx="2196000" cy="2196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EBEA24-2F35-442F-BC71-1A8A91574DCA}">
      <dsp:nvSpPr>
        <dsp:cNvPr id="0" name=""/>
        <dsp:cNvSpPr/>
      </dsp:nvSpPr>
      <dsp:spPr>
        <a:xfrm>
          <a:off x="6514199" y="47692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6E184-04F9-47C1-B3E8-3A52D80272BA}">
      <dsp:nvSpPr>
        <dsp:cNvPr id="0" name=""/>
        <dsp:cNvSpPr/>
      </dsp:nvSpPr>
      <dsp:spPr>
        <a:xfrm>
          <a:off x="5344199" y="288892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C" sz="1200" kern="1200"/>
            <a:t>Habilidades de localización, orientación, navegación, comparación, escalado y visualización</a:t>
          </a:r>
          <a:endParaRPr lang="en-US" sz="1200" kern="1200"/>
        </a:p>
      </dsp:txBody>
      <dsp:txXfrm>
        <a:off x="5344199" y="2888922"/>
        <a:ext cx="36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E41EE-5989-46F9-9011-5A0806C59175}">
      <dsp:nvSpPr>
        <dsp:cNvPr id="0" name=""/>
        <dsp:cNvSpPr/>
      </dsp:nvSpPr>
      <dsp:spPr>
        <a:xfrm>
          <a:off x="616949" y="173703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EF551-042D-4195-B394-14FEC0EE71A6}">
      <dsp:nvSpPr>
        <dsp:cNvPr id="0" name=""/>
        <dsp:cNvSpPr/>
      </dsp:nvSpPr>
      <dsp:spPr>
        <a:xfrm>
          <a:off x="1004512" y="561265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87BDF-B93F-40CE-BBA3-F097A32B513C}">
      <dsp:nvSpPr>
        <dsp:cNvPr id="0" name=""/>
        <dsp:cNvSpPr/>
      </dsp:nvSpPr>
      <dsp:spPr>
        <a:xfrm>
          <a:off x="35606" y="2558703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C" sz="1300" kern="1200"/>
            <a:t>Importancia de aspecto tridimensional y la manipulación</a:t>
          </a:r>
          <a:endParaRPr lang="en-US" sz="1300" kern="1200"/>
        </a:p>
      </dsp:txBody>
      <dsp:txXfrm>
        <a:off x="35606" y="2558703"/>
        <a:ext cx="2981250" cy="720000"/>
      </dsp:txXfrm>
    </dsp:sp>
    <dsp:sp modelId="{1EAC175F-E270-402B-AF32-A673644AE782}">
      <dsp:nvSpPr>
        <dsp:cNvPr id="0" name=""/>
        <dsp:cNvSpPr/>
      </dsp:nvSpPr>
      <dsp:spPr>
        <a:xfrm>
          <a:off x="4119918" y="173703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A48CA7-977B-4FC9-8389-981C05B21676}">
      <dsp:nvSpPr>
        <dsp:cNvPr id="0" name=""/>
        <dsp:cNvSpPr/>
      </dsp:nvSpPr>
      <dsp:spPr>
        <a:xfrm>
          <a:off x="4507481" y="561265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65841-2C61-4C8C-AE78-D37A3F4B6558}">
      <dsp:nvSpPr>
        <dsp:cNvPr id="0" name=""/>
        <dsp:cNvSpPr/>
      </dsp:nvSpPr>
      <dsp:spPr>
        <a:xfrm>
          <a:off x="3538574" y="2558703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C" sz="1300" kern="1200"/>
            <a:t>Las edades en las cuales se imparte este conocimiento según el es entre los 6 a los 7 años. </a:t>
          </a:r>
          <a:endParaRPr lang="en-US" sz="1300" kern="1200"/>
        </a:p>
      </dsp:txBody>
      <dsp:txXfrm>
        <a:off x="3538574" y="2558703"/>
        <a:ext cx="2981250" cy="720000"/>
      </dsp:txXfrm>
    </dsp:sp>
    <dsp:sp modelId="{68508984-AD31-419C-A395-62316034D909}">
      <dsp:nvSpPr>
        <dsp:cNvPr id="0" name=""/>
        <dsp:cNvSpPr/>
      </dsp:nvSpPr>
      <dsp:spPr>
        <a:xfrm>
          <a:off x="7622887" y="173703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657B1-6D31-4551-A259-86098763D617}">
      <dsp:nvSpPr>
        <dsp:cNvPr id="0" name=""/>
        <dsp:cNvSpPr/>
      </dsp:nvSpPr>
      <dsp:spPr>
        <a:xfrm>
          <a:off x="8010450" y="561265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861B0-A78F-4D12-A157-447530BA53B3}">
      <dsp:nvSpPr>
        <dsp:cNvPr id="0" name=""/>
        <dsp:cNvSpPr/>
      </dsp:nvSpPr>
      <dsp:spPr>
        <a:xfrm>
          <a:off x="7041543" y="2558703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C" sz="1300" kern="1200" dirty="0"/>
            <a:t>aplicación basada en una metodología lúdica </a:t>
          </a:r>
          <a:endParaRPr lang="en-US" sz="1300" kern="1200" dirty="0"/>
        </a:p>
      </dsp:txBody>
      <dsp:txXfrm>
        <a:off x="7041543" y="2558703"/>
        <a:ext cx="29812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00DB6-BB6A-458F-97D0-B4B2EF65A4AB}">
      <dsp:nvSpPr>
        <dsp:cNvPr id="0" name=""/>
        <dsp:cNvSpPr/>
      </dsp:nvSpPr>
      <dsp:spPr>
        <a:xfrm>
          <a:off x="678745" y="2182"/>
          <a:ext cx="2023467" cy="1214080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Aprendizaje Basado en Proyectos (ABP)</a:t>
          </a:r>
          <a:endParaRPr lang="es-EC" sz="2000" kern="1200" dirty="0"/>
        </a:p>
      </dsp:txBody>
      <dsp:txXfrm>
        <a:off x="678745" y="2182"/>
        <a:ext cx="2023467" cy="1214080"/>
      </dsp:txXfrm>
    </dsp:sp>
    <dsp:sp modelId="{A449C31D-5B3B-4915-9711-8E91084D6716}">
      <dsp:nvSpPr>
        <dsp:cNvPr id="0" name=""/>
        <dsp:cNvSpPr/>
      </dsp:nvSpPr>
      <dsp:spPr>
        <a:xfrm>
          <a:off x="2904559" y="2182"/>
          <a:ext cx="2023467" cy="1214080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/>
            <a:t>Flipped Classroom</a:t>
          </a:r>
          <a:endParaRPr lang="es-EC" sz="2000" kern="1200" dirty="0"/>
        </a:p>
      </dsp:txBody>
      <dsp:txXfrm>
        <a:off x="2904559" y="2182"/>
        <a:ext cx="2023467" cy="1214080"/>
      </dsp:txXfrm>
    </dsp:sp>
    <dsp:sp modelId="{7BF304E2-888A-416D-99B1-6E2D91191453}">
      <dsp:nvSpPr>
        <dsp:cNvPr id="0" name=""/>
        <dsp:cNvSpPr/>
      </dsp:nvSpPr>
      <dsp:spPr>
        <a:xfrm>
          <a:off x="5130373" y="2182"/>
          <a:ext cx="2023467" cy="1214080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/>
            <a:t>Aprendizaje Cooperativo</a:t>
          </a:r>
          <a:endParaRPr lang="es-EC" sz="2000" kern="1200" dirty="0"/>
        </a:p>
      </dsp:txBody>
      <dsp:txXfrm>
        <a:off x="5130373" y="2182"/>
        <a:ext cx="2023467" cy="1214080"/>
      </dsp:txXfrm>
    </dsp:sp>
    <dsp:sp modelId="{C7F26D9F-30EB-40C2-9524-B8EE408F9F8F}">
      <dsp:nvSpPr>
        <dsp:cNvPr id="0" name=""/>
        <dsp:cNvSpPr/>
      </dsp:nvSpPr>
      <dsp:spPr>
        <a:xfrm>
          <a:off x="7356187" y="2182"/>
          <a:ext cx="2023467" cy="1214080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/>
            <a:t>Gamificación</a:t>
          </a:r>
          <a:endParaRPr lang="es-EC" sz="2000" kern="1200" dirty="0"/>
        </a:p>
      </dsp:txBody>
      <dsp:txXfrm>
        <a:off x="7356187" y="2182"/>
        <a:ext cx="2023467" cy="1214080"/>
      </dsp:txXfrm>
    </dsp:sp>
    <dsp:sp modelId="{98F2DAFC-AB34-4657-8BF1-0282D5372C1D}">
      <dsp:nvSpPr>
        <dsp:cNvPr id="0" name=""/>
        <dsp:cNvSpPr/>
      </dsp:nvSpPr>
      <dsp:spPr>
        <a:xfrm>
          <a:off x="678745" y="1418609"/>
          <a:ext cx="2023467" cy="1214080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/>
            <a:t>Design Thinking</a:t>
          </a:r>
          <a:endParaRPr lang="es-EC" sz="2000" kern="1200" dirty="0"/>
        </a:p>
      </dsp:txBody>
      <dsp:txXfrm>
        <a:off x="678745" y="1418609"/>
        <a:ext cx="2023467" cy="1214080"/>
      </dsp:txXfrm>
    </dsp:sp>
    <dsp:sp modelId="{45E18F77-8990-40D1-B528-76E52EEFA20B}">
      <dsp:nvSpPr>
        <dsp:cNvPr id="0" name=""/>
        <dsp:cNvSpPr/>
      </dsp:nvSpPr>
      <dsp:spPr>
        <a:xfrm>
          <a:off x="2904559" y="1418609"/>
          <a:ext cx="2023467" cy="1214080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Aprendizaje Basado en el Pensamiento</a:t>
          </a:r>
          <a:endParaRPr lang="es-ES" sz="2000" kern="1200" dirty="0"/>
        </a:p>
      </dsp:txBody>
      <dsp:txXfrm>
        <a:off x="2904559" y="1418609"/>
        <a:ext cx="2023467" cy="1214080"/>
      </dsp:txXfrm>
    </dsp:sp>
    <dsp:sp modelId="{C8E60B7B-A402-45F0-89F3-3B560CDF69A7}">
      <dsp:nvSpPr>
        <dsp:cNvPr id="0" name=""/>
        <dsp:cNvSpPr/>
      </dsp:nvSpPr>
      <dsp:spPr>
        <a:xfrm>
          <a:off x="5130373" y="1418609"/>
          <a:ext cx="2023467" cy="1214080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Abierto Basado en Números (ABN)</a:t>
          </a:r>
        </a:p>
      </dsp:txBody>
      <dsp:txXfrm>
        <a:off x="5130373" y="1418609"/>
        <a:ext cx="2023467" cy="1214080"/>
      </dsp:txXfrm>
    </dsp:sp>
    <dsp:sp modelId="{4744715B-7D39-4859-BC03-18D676AF07B1}">
      <dsp:nvSpPr>
        <dsp:cNvPr id="0" name=""/>
        <dsp:cNvSpPr/>
      </dsp:nvSpPr>
      <dsp:spPr>
        <a:xfrm>
          <a:off x="7356187" y="1418609"/>
          <a:ext cx="2023467" cy="1214080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/>
            <a:t>Aprendizaje basado en problemas</a:t>
          </a:r>
          <a:endParaRPr lang="es-ES" sz="2000" kern="1200" dirty="0"/>
        </a:p>
      </dsp:txBody>
      <dsp:txXfrm>
        <a:off x="7356187" y="1418609"/>
        <a:ext cx="2023467" cy="1214080"/>
      </dsp:txXfrm>
    </dsp:sp>
    <dsp:sp modelId="{85D1317A-9792-4E1C-A732-475A3B6FF1D2}">
      <dsp:nvSpPr>
        <dsp:cNvPr id="0" name=""/>
        <dsp:cNvSpPr/>
      </dsp:nvSpPr>
      <dsp:spPr>
        <a:xfrm>
          <a:off x="4017466" y="2835036"/>
          <a:ext cx="2023467" cy="1214080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/>
            <a:t>Aprendizaje Basado en Competencias</a:t>
          </a:r>
          <a:endParaRPr lang="es-EC" sz="2000" kern="1200" dirty="0"/>
        </a:p>
      </dsp:txBody>
      <dsp:txXfrm>
        <a:off x="4017466" y="2835036"/>
        <a:ext cx="2023467" cy="12140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08D72-0B18-4D4C-AFB4-46A9ED8FE861}">
      <dsp:nvSpPr>
        <dsp:cNvPr id="0" name=""/>
        <dsp:cNvSpPr/>
      </dsp:nvSpPr>
      <dsp:spPr>
        <a:xfrm>
          <a:off x="3382953" y="520881"/>
          <a:ext cx="3475246" cy="3475246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5D43F-7F37-48A9-9B6C-27E61D293A20}">
      <dsp:nvSpPr>
        <dsp:cNvPr id="0" name=""/>
        <dsp:cNvSpPr/>
      </dsp:nvSpPr>
      <dsp:spPr>
        <a:xfrm>
          <a:off x="3382953" y="520881"/>
          <a:ext cx="3475246" cy="3475246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9E793-55DF-4D52-8F09-B446B8251F3F}">
      <dsp:nvSpPr>
        <dsp:cNvPr id="0" name=""/>
        <dsp:cNvSpPr/>
      </dsp:nvSpPr>
      <dsp:spPr>
        <a:xfrm>
          <a:off x="3382953" y="520881"/>
          <a:ext cx="3475246" cy="3475246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15F53-D5AD-4C69-A73A-5546A11FBBE4}">
      <dsp:nvSpPr>
        <dsp:cNvPr id="0" name=""/>
        <dsp:cNvSpPr/>
      </dsp:nvSpPr>
      <dsp:spPr>
        <a:xfrm>
          <a:off x="3382953" y="520881"/>
          <a:ext cx="3475246" cy="3475246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49B458-39BC-4523-97B1-206CD4AE1CB9}">
      <dsp:nvSpPr>
        <dsp:cNvPr id="0" name=""/>
        <dsp:cNvSpPr/>
      </dsp:nvSpPr>
      <dsp:spPr>
        <a:xfrm>
          <a:off x="4320486" y="1458414"/>
          <a:ext cx="1600180" cy="1600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>
              <a:solidFill>
                <a:schemeClr val="bg1"/>
              </a:solidFill>
            </a:rPr>
            <a:t>Etapas</a:t>
          </a:r>
          <a:endParaRPr lang="es-EC" sz="2700" kern="1200" dirty="0">
            <a:solidFill>
              <a:schemeClr val="bg1"/>
            </a:solidFill>
          </a:endParaRPr>
        </a:p>
      </dsp:txBody>
      <dsp:txXfrm>
        <a:off x="4554827" y="1692755"/>
        <a:ext cx="1131498" cy="1131498"/>
      </dsp:txXfrm>
    </dsp:sp>
    <dsp:sp modelId="{B94AE918-66B8-4201-A1BE-0E7E5CCD4910}">
      <dsp:nvSpPr>
        <dsp:cNvPr id="0" name=""/>
        <dsp:cNvSpPr/>
      </dsp:nvSpPr>
      <dsp:spPr>
        <a:xfrm>
          <a:off x="4329375" y="-235607"/>
          <a:ext cx="1582402" cy="15936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bg1"/>
              </a:solidFill>
            </a:rPr>
            <a:t>Planificación</a:t>
          </a:r>
          <a:endParaRPr lang="es-EC" sz="1400" kern="1200" dirty="0">
            <a:solidFill>
              <a:schemeClr val="bg1"/>
            </a:solidFill>
          </a:endParaRPr>
        </a:p>
      </dsp:txBody>
      <dsp:txXfrm>
        <a:off x="4561112" y="-2226"/>
        <a:ext cx="1118928" cy="1126863"/>
      </dsp:txXfrm>
    </dsp:sp>
    <dsp:sp modelId="{F13F45AD-4312-49C6-8213-5ECD03BE76B3}">
      <dsp:nvSpPr>
        <dsp:cNvPr id="0" name=""/>
        <dsp:cNvSpPr/>
      </dsp:nvSpPr>
      <dsp:spPr>
        <a:xfrm>
          <a:off x="6026674" y="1461691"/>
          <a:ext cx="1582402" cy="15936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bg1"/>
              </a:solidFill>
            </a:rPr>
            <a:t>Diseño</a:t>
          </a:r>
        </a:p>
      </dsp:txBody>
      <dsp:txXfrm>
        <a:off x="6258411" y="1695072"/>
        <a:ext cx="1118928" cy="1126863"/>
      </dsp:txXfrm>
    </dsp:sp>
    <dsp:sp modelId="{5AF98879-7086-4988-98BD-98E9B40CDFAF}">
      <dsp:nvSpPr>
        <dsp:cNvPr id="0" name=""/>
        <dsp:cNvSpPr/>
      </dsp:nvSpPr>
      <dsp:spPr>
        <a:xfrm>
          <a:off x="4329375" y="3158990"/>
          <a:ext cx="1582402" cy="15936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solidFill>
                <a:schemeClr val="bg1"/>
              </a:solidFill>
            </a:rPr>
            <a:t>Codificación</a:t>
          </a:r>
          <a:endParaRPr lang="es-ES" sz="1400" kern="1200" dirty="0">
            <a:solidFill>
              <a:schemeClr val="bg1"/>
            </a:solidFill>
          </a:endParaRPr>
        </a:p>
      </dsp:txBody>
      <dsp:txXfrm>
        <a:off x="4561112" y="3392371"/>
        <a:ext cx="1118928" cy="1126863"/>
      </dsp:txXfrm>
    </dsp:sp>
    <dsp:sp modelId="{F9593CAD-E9D6-4744-B0ED-3677F2168F70}">
      <dsp:nvSpPr>
        <dsp:cNvPr id="0" name=""/>
        <dsp:cNvSpPr/>
      </dsp:nvSpPr>
      <dsp:spPr>
        <a:xfrm>
          <a:off x="2632076" y="1461691"/>
          <a:ext cx="1582402" cy="15936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bg1"/>
              </a:solidFill>
            </a:rPr>
            <a:t>Pruebas</a:t>
          </a:r>
        </a:p>
      </dsp:txBody>
      <dsp:txXfrm>
        <a:off x="2863813" y="1695072"/>
        <a:ext cx="1118928" cy="11268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9A811-03F3-4F2D-A966-C04C86EFE3E8}">
      <dsp:nvSpPr>
        <dsp:cNvPr id="0" name=""/>
        <dsp:cNvSpPr/>
      </dsp:nvSpPr>
      <dsp:spPr>
        <a:xfrm>
          <a:off x="0" y="0"/>
          <a:ext cx="8549640" cy="10853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4800" kern="1200"/>
            <a:t>Nivel 1</a:t>
          </a:r>
          <a:endParaRPr lang="en-US" sz="4800" kern="1200"/>
        </a:p>
      </dsp:txBody>
      <dsp:txXfrm>
        <a:off x="31789" y="31789"/>
        <a:ext cx="7378458" cy="1021775"/>
      </dsp:txXfrm>
    </dsp:sp>
    <dsp:sp modelId="{ED83A0CC-A8A9-424F-B0A2-8EAB5584A9C1}">
      <dsp:nvSpPr>
        <dsp:cNvPr id="0" name=""/>
        <dsp:cNvSpPr/>
      </dsp:nvSpPr>
      <dsp:spPr>
        <a:xfrm>
          <a:off x="754379" y="1266245"/>
          <a:ext cx="8549640" cy="1085353"/>
        </a:xfrm>
        <a:prstGeom prst="roundRect">
          <a:avLst>
            <a:gd name="adj" fmla="val 10000"/>
          </a:avLst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4800" kern="1200"/>
            <a:t>Nivel 2</a:t>
          </a:r>
          <a:endParaRPr lang="en-US" sz="4800" kern="1200"/>
        </a:p>
      </dsp:txBody>
      <dsp:txXfrm>
        <a:off x="786168" y="1298034"/>
        <a:ext cx="7026202" cy="1021775"/>
      </dsp:txXfrm>
    </dsp:sp>
    <dsp:sp modelId="{299D591E-4342-46D2-8BC1-4941D1C1FE32}">
      <dsp:nvSpPr>
        <dsp:cNvPr id="0" name=""/>
        <dsp:cNvSpPr/>
      </dsp:nvSpPr>
      <dsp:spPr>
        <a:xfrm>
          <a:off x="1508759" y="2532491"/>
          <a:ext cx="8549640" cy="1085353"/>
        </a:xfrm>
        <a:prstGeom prst="roundRect">
          <a:avLst>
            <a:gd name="adj" fmla="val 10000"/>
          </a:avLst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4800" kern="1200"/>
            <a:t>Nivel 3</a:t>
          </a:r>
          <a:endParaRPr lang="en-US" sz="4800" kern="1200"/>
        </a:p>
      </dsp:txBody>
      <dsp:txXfrm>
        <a:off x="1540548" y="2564280"/>
        <a:ext cx="7026202" cy="1021775"/>
      </dsp:txXfrm>
    </dsp:sp>
    <dsp:sp modelId="{42B19654-91A9-414E-8ECC-4F7F5D5C091B}">
      <dsp:nvSpPr>
        <dsp:cNvPr id="0" name=""/>
        <dsp:cNvSpPr/>
      </dsp:nvSpPr>
      <dsp:spPr>
        <a:xfrm>
          <a:off x="7844160" y="823059"/>
          <a:ext cx="705479" cy="70547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8002893" y="823059"/>
        <a:ext cx="388013" cy="530873"/>
      </dsp:txXfrm>
    </dsp:sp>
    <dsp:sp modelId="{71995E93-59A1-497E-84B2-43CC6261AEE6}">
      <dsp:nvSpPr>
        <dsp:cNvPr id="0" name=""/>
        <dsp:cNvSpPr/>
      </dsp:nvSpPr>
      <dsp:spPr>
        <a:xfrm>
          <a:off x="8598540" y="2082069"/>
          <a:ext cx="705479" cy="70547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974564"/>
            <a:satOff val="-5173"/>
            <a:lumOff val="185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974564"/>
              <a:satOff val="-5173"/>
              <a:lumOff val="1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8757273" y="2082069"/>
        <a:ext cx="388013" cy="5308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62E0B-79D7-4860-902C-B60CE86DF201}">
      <dsp:nvSpPr>
        <dsp:cNvPr id="0" name=""/>
        <dsp:cNvSpPr/>
      </dsp:nvSpPr>
      <dsp:spPr>
        <a:xfrm>
          <a:off x="2946" y="1029853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62B13-C9F4-4199-93B0-F9F45DB3A68F}">
      <dsp:nvSpPr>
        <dsp:cNvPr id="0" name=""/>
        <dsp:cNvSpPr/>
      </dsp:nvSpPr>
      <dsp:spPr>
        <a:xfrm>
          <a:off x="236726" y="1251943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Entrenamiento</a:t>
          </a:r>
          <a:endParaRPr lang="en-US" sz="2100" kern="1200" dirty="0"/>
        </a:p>
      </dsp:txBody>
      <dsp:txXfrm>
        <a:off x="275858" y="1291075"/>
        <a:ext cx="2025748" cy="1257784"/>
      </dsp:txXfrm>
    </dsp:sp>
    <dsp:sp modelId="{6294D86B-A460-4CA4-AD08-D9D697868BAD}">
      <dsp:nvSpPr>
        <dsp:cNvPr id="0" name=""/>
        <dsp:cNvSpPr/>
      </dsp:nvSpPr>
      <dsp:spPr>
        <a:xfrm>
          <a:off x="2574518" y="1029853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4F8798-0391-4A2F-A32C-1F716238292B}">
      <dsp:nvSpPr>
        <dsp:cNvPr id="0" name=""/>
        <dsp:cNvSpPr/>
      </dsp:nvSpPr>
      <dsp:spPr>
        <a:xfrm>
          <a:off x="2808297" y="1251943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Infraestructura</a:t>
          </a:r>
          <a:endParaRPr lang="es-ES" sz="2100" kern="1200" dirty="0"/>
        </a:p>
      </dsp:txBody>
      <dsp:txXfrm>
        <a:off x="2847429" y="1291075"/>
        <a:ext cx="2025748" cy="1257784"/>
      </dsp:txXfrm>
    </dsp:sp>
    <dsp:sp modelId="{E0786DD5-4759-417B-AA9F-C5A3EC4D5121}">
      <dsp:nvSpPr>
        <dsp:cNvPr id="0" name=""/>
        <dsp:cNvSpPr/>
      </dsp:nvSpPr>
      <dsp:spPr>
        <a:xfrm>
          <a:off x="5146089" y="1029853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97B61-BDD6-4B87-A6FF-9F2CB963D135}">
      <dsp:nvSpPr>
        <dsp:cNvPr id="0" name=""/>
        <dsp:cNvSpPr/>
      </dsp:nvSpPr>
      <dsp:spPr>
        <a:xfrm>
          <a:off x="5379868" y="1251943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Mejora en el pensamiento espacial</a:t>
          </a:r>
          <a:endParaRPr lang="es-ES" sz="2100" kern="1200" dirty="0"/>
        </a:p>
      </dsp:txBody>
      <dsp:txXfrm>
        <a:off x="5419000" y="1291075"/>
        <a:ext cx="2025748" cy="1257784"/>
      </dsp:txXfrm>
    </dsp:sp>
    <dsp:sp modelId="{C790F3DF-33FA-4CC8-B226-195C3FC7A4DF}">
      <dsp:nvSpPr>
        <dsp:cNvPr id="0" name=""/>
        <dsp:cNvSpPr/>
      </dsp:nvSpPr>
      <dsp:spPr>
        <a:xfrm>
          <a:off x="7717661" y="1029853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41D1E-1E39-418C-A1BB-C3FEC13E4387}">
      <dsp:nvSpPr>
        <dsp:cNvPr id="0" name=""/>
        <dsp:cNvSpPr/>
      </dsp:nvSpPr>
      <dsp:spPr>
        <a:xfrm>
          <a:off x="7951440" y="1251943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Edad adecuada</a:t>
          </a:r>
          <a:endParaRPr lang="es-ES" sz="2100" kern="1200" dirty="0"/>
        </a:p>
      </dsp:txBody>
      <dsp:txXfrm>
        <a:off x="7990572" y="1291075"/>
        <a:ext cx="2025748" cy="12577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62E0B-79D7-4860-902C-B60CE86DF201}">
      <dsp:nvSpPr>
        <dsp:cNvPr id="0" name=""/>
        <dsp:cNvSpPr/>
      </dsp:nvSpPr>
      <dsp:spPr>
        <a:xfrm>
          <a:off x="0" y="761434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62B13-C9F4-4199-93B0-F9F45DB3A68F}">
      <dsp:nvSpPr>
        <dsp:cNvPr id="0" name=""/>
        <dsp:cNvSpPr/>
      </dsp:nvSpPr>
      <dsp:spPr>
        <a:xfrm>
          <a:off x="314325" y="1060043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Metodologías extranjeras</a:t>
          </a:r>
          <a:endParaRPr lang="en-US" sz="2700" kern="1200" dirty="0"/>
        </a:p>
      </dsp:txBody>
      <dsp:txXfrm>
        <a:off x="366939" y="1112657"/>
        <a:ext cx="2723696" cy="1691139"/>
      </dsp:txXfrm>
    </dsp:sp>
    <dsp:sp modelId="{658FA38C-5C42-4F8D-AB0E-A2E7B77F3DD9}">
      <dsp:nvSpPr>
        <dsp:cNvPr id="0" name=""/>
        <dsp:cNvSpPr/>
      </dsp:nvSpPr>
      <dsp:spPr>
        <a:xfrm>
          <a:off x="3457574" y="761434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399B0-3F71-4C81-904F-E61010232160}">
      <dsp:nvSpPr>
        <dsp:cNvPr id="0" name=""/>
        <dsp:cNvSpPr/>
      </dsp:nvSpPr>
      <dsp:spPr>
        <a:xfrm>
          <a:off x="3771899" y="1060043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/>
            <a:t>Costos (</a:t>
          </a:r>
          <a:r>
            <a:rPr lang="es-EC" sz="2700" kern="1200">
              <a:effectLst/>
              <a:latin typeface="Arial" panose="020B0604020202020204" pitchFamily="34" charset="0"/>
              <a:ea typeface="Calibri" panose="020F0502020204030204" pitchFamily="34" charset="0"/>
            </a:rPr>
            <a:t>Amazon SageMaker o JuputerLab</a:t>
          </a:r>
          <a:r>
            <a:rPr lang="es-ES" sz="2700" kern="1200">
              <a:effectLst/>
              <a:latin typeface="Arial" panose="020B0604020202020204" pitchFamily="34" charset="0"/>
              <a:ea typeface="Calibri" panose="020F0502020204030204" pitchFamily="34" charset="0"/>
            </a:rPr>
            <a:t>)</a:t>
          </a:r>
          <a:endParaRPr lang="es-ES" sz="2700" kern="1200" dirty="0">
            <a:effectLst/>
            <a:latin typeface="Arial" panose="020B0604020202020204" pitchFamily="34" charset="0"/>
            <a:ea typeface="Calibri" panose="020F0502020204030204" pitchFamily="34" charset="0"/>
          </a:endParaRPr>
        </a:p>
      </dsp:txBody>
      <dsp:txXfrm>
        <a:off x="3824513" y="1112657"/>
        <a:ext cx="2723696" cy="1691139"/>
      </dsp:txXfrm>
    </dsp:sp>
    <dsp:sp modelId="{5933223C-9D1E-44FD-99AC-0900531BDF33}">
      <dsp:nvSpPr>
        <dsp:cNvPr id="0" name=""/>
        <dsp:cNvSpPr/>
      </dsp:nvSpPr>
      <dsp:spPr>
        <a:xfrm>
          <a:off x="6915149" y="761434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54B93-9F1F-46DB-95FD-DD6B79B8C001}">
      <dsp:nvSpPr>
        <dsp:cNvPr id="0" name=""/>
        <dsp:cNvSpPr/>
      </dsp:nvSpPr>
      <dsp:spPr>
        <a:xfrm>
          <a:off x="7229475" y="1060043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>
              <a:latin typeface="Arial" panose="020B0604020202020204" pitchFamily="34" charset="0"/>
            </a:rPr>
            <a:t>Algoritmos</a:t>
          </a:r>
          <a:endParaRPr lang="es-ES" sz="2700" kern="1200" dirty="0">
            <a:latin typeface="Arial" panose="020B0604020202020204" pitchFamily="34" charset="0"/>
          </a:endParaRPr>
        </a:p>
      </dsp:txBody>
      <dsp:txXfrm>
        <a:off x="7282089" y="1112657"/>
        <a:ext cx="2723696" cy="16911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62E0B-79D7-4860-902C-B60CE86DF201}">
      <dsp:nvSpPr>
        <dsp:cNvPr id="0" name=""/>
        <dsp:cNvSpPr/>
      </dsp:nvSpPr>
      <dsp:spPr>
        <a:xfrm>
          <a:off x="1227" y="213139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62B13-C9F4-4199-93B0-F9F45DB3A68F}">
      <dsp:nvSpPr>
        <dsp:cNvPr id="0" name=""/>
        <dsp:cNvSpPr/>
      </dsp:nvSpPr>
      <dsp:spPr>
        <a:xfrm>
          <a:off x="480082" y="668051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700" kern="1200"/>
            <a:t>Arriba, abajo, dentro, fuera, cerca y lejos</a:t>
          </a:r>
          <a:endParaRPr lang="en-US" sz="4700" kern="1200"/>
        </a:p>
      </dsp:txBody>
      <dsp:txXfrm>
        <a:off x="560236" y="748205"/>
        <a:ext cx="4149382" cy="2576345"/>
      </dsp:txXfrm>
    </dsp:sp>
    <dsp:sp modelId="{4C79C927-688A-46F7-B98F-977D55283FEF}">
      <dsp:nvSpPr>
        <dsp:cNvPr id="0" name=""/>
        <dsp:cNvSpPr/>
      </dsp:nvSpPr>
      <dsp:spPr>
        <a:xfrm>
          <a:off x="5268627" y="213139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74046-8E7D-4D98-875C-20CC44A312C1}">
      <dsp:nvSpPr>
        <dsp:cNvPr id="0" name=""/>
        <dsp:cNvSpPr/>
      </dsp:nvSpPr>
      <dsp:spPr>
        <a:xfrm>
          <a:off x="5747481" y="668051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700" kern="1200"/>
            <a:t>Construcción virtual de figuras</a:t>
          </a:r>
          <a:endParaRPr lang="en-US" sz="4700" kern="1200"/>
        </a:p>
      </dsp:txBody>
      <dsp:txXfrm>
        <a:off x="5827635" y="748205"/>
        <a:ext cx="4149382" cy="2576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24AE0-C4DA-4087-8C27-E4983F6F2E9F}" type="datetimeFigureOut">
              <a:rPr lang="es-EC" smtClean="0"/>
              <a:t>8/9/2021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B5BA2-9F76-484A-AFED-A1FEB5A4A13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1560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5BA2-9F76-484A-AFED-A1FEB5A4A135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63683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5BA2-9F76-484A-AFED-A1FEB5A4A135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55187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5BA2-9F76-484A-AFED-A1FEB5A4A135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66213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5BA2-9F76-484A-AFED-A1FEB5A4A135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65900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Para el levantamiento de requisitos se utilizaron historias de usuario, estas fueron construidas a través del método de investigación documental, determinando de esta manera los requerimientos adecuados para desarrollar la aplicación.</a:t>
            </a:r>
            <a:endParaRPr lang="es-EC" dirty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5BA2-9F76-484A-AFED-A1FEB5A4A135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6438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5BA2-9F76-484A-AFED-A1FEB5A4A135}" type="slidenum">
              <a:rPr lang="es-EC" smtClean="0"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94115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Debido a la situación que se vive actualmente a nivel mundial causada por la pandemia del COVID-19 se decidió se seleccionó niños y niñas de entre 6 a 7 años de procedentes de diferentes escuelas. Se seleccionó 20 niños y niñas, para esta evaluación se dividió a los niños en dos grupos.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5BA2-9F76-484A-AFED-A1FEB5A4A135}" type="slidenum">
              <a:rPr lang="es-EC" smtClean="0"/>
              <a:t>33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7965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Prueba escrita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5BA2-9F76-484A-AFED-A1FEB5A4A135}" type="slidenum">
              <a:rPr lang="es-EC" smtClean="0"/>
              <a:t>38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472006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Prueba escrita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5BA2-9F76-484A-AFED-A1FEB5A4A135}" type="slidenum">
              <a:rPr lang="es-EC" smtClean="0"/>
              <a:t>39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442286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Prueba escrita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5BA2-9F76-484A-AFED-A1FEB5A4A135}" type="slidenum">
              <a:rPr lang="es-EC" smtClean="0"/>
              <a:t>40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42855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Prueba escrita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5BA2-9F76-484A-AFED-A1FEB5A4A135}" type="slidenum">
              <a:rPr lang="es-EC" smtClean="0"/>
              <a:t>41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79547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Maria</a:t>
            </a:r>
            <a:r>
              <a:rPr lang="es-ES" dirty="0"/>
              <a:t> Isabel Troncoso; LOS MANDALAS Y EL PENSAMIENTO ESPACIAL Y GEOMÉTRICO EN EL PRE-ESCOLAR de la Red Iberoamericana de Pedagogía</a:t>
            </a:r>
          </a:p>
          <a:p>
            <a:endParaRPr lang="es-ES" dirty="0"/>
          </a:p>
          <a:p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 pensamiento espacial y geométrico es una amalgama que requiere que el pensador espacial comprenda tres componentes relacionados: la naturaleza del espacio, los métodos utilizados para representar la información espacial y los procesos de razonamiento espacial</a:t>
            </a: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En </a:t>
            </a:r>
            <a:r>
              <a:rPr lang="es-EC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los primeros grados de Educación General Básica, parte del descubrimiento de las formas y figuras, en tres y dos dimensiones, que se encuentran en el entorno,</a:t>
            </a:r>
            <a:endParaRPr lang="es-EC" dirty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5BA2-9F76-484A-AFED-A1FEB5A4A135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40541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Prueba escrita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5BA2-9F76-484A-AFED-A1FEB5A4A135}" type="slidenum">
              <a:rPr lang="es-EC" smtClean="0"/>
              <a:t>42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45990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Prueba escrita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5BA2-9F76-484A-AFED-A1FEB5A4A135}" type="slidenum">
              <a:rPr lang="es-EC" smtClean="0"/>
              <a:t>43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265568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5BA2-9F76-484A-AFED-A1FEB5A4A135}" type="slidenum">
              <a:rPr lang="es-EC" smtClean="0"/>
              <a:t>46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056589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5BA2-9F76-484A-AFED-A1FEB5A4A135}" type="slidenum">
              <a:rPr lang="es-EC" smtClean="0"/>
              <a:t>47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491531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5BA2-9F76-484A-AFED-A1FEB5A4A135}" type="slidenum">
              <a:rPr lang="es-EC" smtClean="0"/>
              <a:t>48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2164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 acuerdo con estudios realizados en Ecuador, actualmente </a:t>
            </a:r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metodología para enseñar geometría en muchas instituciones está enfocada únicamente desde el sistema bidimensional por lo cual deja vacíos en conocimientos.</a:t>
            </a:r>
          </a:p>
          <a:p>
            <a:endParaRPr lang="es-ES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s-EC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 las últimas décadas docentes han dado un enfoque lúdico a la enseñanza, sobre todo intentado abarcar el sistema tridimensional, no obstante, estos vacíos siguen presentes en las instituciones educativas ecuatorianas</a:t>
            </a:r>
          </a:p>
          <a:p>
            <a:endParaRPr lang="es-ES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s-EC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 muchos casos no existe manipulación de objetos lo cual es importante para desarrollar el pensamiento espacial y geométrico</a:t>
            </a:r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es-ES" sz="12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C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“…condiciones de aprendizaje que implican manipulaciones de propiedades geométricas dan como resultado una carga cognitiva más baja y un rendimiento más alto en retención”</a:t>
            </a:r>
          </a:p>
          <a:p>
            <a:endParaRPr lang="es-EC" sz="1200" dirty="0">
              <a:effectLst/>
              <a:latin typeface="Arial" panose="020B0604020202020204" pitchFamily="34" charset="0"/>
            </a:endParaRPr>
          </a:p>
          <a:p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estos vacíos de conocimientos los niños conllevan problemas futuros en un sin número de ámbitos los cuales incluyen capacidad de localizar, orientar, descomponer / recomponer, equilibrar, diagramación, simetría, navegación, comparación, escalado y visualización, afecta al futuro académico pues existen fuertes vínculos entre el razonamiento espacial y éxito en carreras de ciencia, tecnología, ingeniería y matemáticas</a:t>
            </a:r>
            <a:endParaRPr lang="es-EC" dirty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5BA2-9F76-484A-AFED-A1FEB5A4A135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37156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comprender ese espacio en el que el niño vive, respira y se mueve, ese espacio que el niño debe aprender a conocer, explorar, conquistar, para poder vivir, respirar y moverse mejor en él</a:t>
            </a:r>
          </a:p>
          <a:p>
            <a:endParaRPr lang="es-EC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Expertos afirman que la formación temprana del pensamiento espacial y geométrico permite a los niños y niñas desarrollar Habilidades de localización, orientación, navegación, comparación, escalado y visualización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5BA2-9F76-484A-AFED-A1FEB5A4A135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97949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 importante que en las primeras etapas del aprendizaje académico se contemple no solo el aspecto bidimensional de la geometría, sino también el pensamiento espacial y geométrico lo cual implica el aspecto tridimensional y la manipulación</a:t>
            </a:r>
          </a:p>
          <a:p>
            <a:endParaRPr lang="es-EC" dirty="0"/>
          </a:p>
          <a:p>
            <a:r>
              <a:rPr lang="es-EC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Currículo de los Niveles de Educación Obligatoria Ministerio de educación</a:t>
            </a:r>
          </a:p>
          <a:p>
            <a:endParaRPr lang="es-EC" sz="120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presente investigación proporcionará una aplicación basada en una metodología lúdica que permita desarrollar el pensamiento espacial y geométrico en niños y niñas, y junto con este pensamiento incentivar otras habilidades aplicables a nivel profesional y personal futuro, evitando también vacíos de conocimiento.</a:t>
            </a:r>
            <a:endParaRPr lang="es-EC" dirty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5BA2-9F76-484A-AFED-A1FEB5A4A135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00422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5BA2-9F76-484A-AFED-A1FEB5A4A135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72179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5BA2-9F76-484A-AFED-A1FEB5A4A135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4091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5BA2-9F76-484A-AFED-A1FEB5A4A135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9421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5BA2-9F76-484A-AFED-A1FEB5A4A135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9034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6F3D-3A4A-4605-8101-8A80FA6936DE}" type="datetime1">
              <a:rPr lang="es-EC" smtClean="0"/>
              <a:t>8/9/2021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640CDF6-705E-49CE-A1C0-7728C3AB209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321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64B01-5651-41AB-8673-A5BE598D9B12}" type="datetime1">
              <a:rPr lang="es-EC" smtClean="0"/>
              <a:t>8/9/2021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CDF6-705E-49CE-A1C0-7728C3AB209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6335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9992-1C52-4106-8590-16C00E087B3C}" type="datetime1">
              <a:rPr lang="es-EC" smtClean="0"/>
              <a:t>8/9/2021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CDF6-705E-49CE-A1C0-7728C3AB209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67879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9983-2540-42AD-9FF5-D22B410B27EC}" type="datetime1">
              <a:rPr lang="es-EC" smtClean="0"/>
              <a:t>8/9/2021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CDF6-705E-49CE-A1C0-7728C3AB209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2523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85860CD-B6FD-4DE3-8205-B5ECC5A2353F}" type="datetime1">
              <a:rPr lang="es-EC" smtClean="0"/>
              <a:t>8/9/2021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s-EC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640CDF6-705E-49CE-A1C0-7728C3AB209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4277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E0F3-AB47-453A-9580-7C6A963CE6C4}" type="datetime1">
              <a:rPr lang="es-EC" smtClean="0"/>
              <a:t>8/9/2021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CDF6-705E-49CE-A1C0-7728C3AB209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498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53B8-6A4E-4B02-AC94-949F38A60BB0}" type="datetime1">
              <a:rPr lang="es-EC" smtClean="0"/>
              <a:t>8/9/2021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CDF6-705E-49CE-A1C0-7728C3AB209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182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D6F1-C2AA-4A15-B224-B63DAB9BAD4B}" type="datetime1">
              <a:rPr lang="es-EC" smtClean="0"/>
              <a:t>8/9/2021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CDF6-705E-49CE-A1C0-7728C3AB209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432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D003-B4FF-4529-8780-F36A2446A812}" type="datetime1">
              <a:rPr lang="es-EC" smtClean="0"/>
              <a:t>8/9/2021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CDF6-705E-49CE-A1C0-7728C3AB209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9367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10B-3ABA-4A21-9703-965A8070FB77}" type="datetime1">
              <a:rPr lang="es-EC" smtClean="0"/>
              <a:t>8/9/2021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CDF6-705E-49CE-A1C0-7728C3AB209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2503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7A02-6BF6-4A58-99DB-596E99E2FBF9}" type="datetime1">
              <a:rPr lang="es-EC" smtClean="0"/>
              <a:t>8/9/2021</a:t>
            </a:fld>
            <a:endParaRPr lang="es-EC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CDF6-705E-49CE-A1C0-7728C3AB209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46768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6FA184C-9857-44DD-902D-469FA61FCEBF}" type="datetime1">
              <a:rPr lang="es-EC" smtClean="0"/>
              <a:t>8/9/2021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640CDF6-705E-49CE-A1C0-7728C3AB209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6081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microsoft.com/office/2007/relationships/hdphoto" Target="../media/hdphoto2.wdp"/><Relationship Id="rId7" Type="http://schemas.openxmlformats.org/officeDocument/2006/relationships/diagramColors" Target="../diagrams/colors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microsoft.com/office/2007/relationships/hdphoto" Target="../media/hdphoto2.wdp"/><Relationship Id="rId9" Type="http://schemas.microsoft.com/office/2007/relationships/diagramDrawing" Target="../diagrams/drawing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microsoft.com/office/2007/relationships/hdphoto" Target="../media/hdphoto2.wdp"/><Relationship Id="rId9" Type="http://schemas.microsoft.com/office/2007/relationships/diagramDrawing" Target="../diagrams/drawing8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microsoft.com/office/2007/relationships/hdphoto" Target="../media/hdphoto2.wdp"/><Relationship Id="rId9" Type="http://schemas.microsoft.com/office/2007/relationships/diagramDrawing" Target="../diagrams/drawing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2.wdp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2.wdp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microsoft.com/office/2007/relationships/hdphoto" Target="../media/hdphoto2.wdp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AF9010-782A-4391-BFD6-3C3654C1A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-12724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B3A68E-0AFE-4495-9C82-D453AD5B9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8524" y="653241"/>
            <a:ext cx="690372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0ECC2B-D6B2-42FD-AE3F-95FF0970E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069" y="822325"/>
            <a:ext cx="6900328" cy="4846228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5AECA2-6E69-4D20-A0B9-6AC57755E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4532" y="1054100"/>
            <a:ext cx="6383867" cy="3736099"/>
          </a:xfrm>
        </p:spPr>
        <p:txBody>
          <a:bodyPr anchor="ctr">
            <a:normAutofit/>
          </a:bodyPr>
          <a:lstStyle/>
          <a:p>
            <a:r>
              <a:rPr lang="es-ES" sz="6000"/>
              <a:t>Interfaz lúdica para enseñanza de pensamiento espacial con </a:t>
            </a:r>
            <a:r>
              <a:rPr lang="es-ES" sz="6000" err="1"/>
              <a:t>computer</a:t>
            </a:r>
            <a:r>
              <a:rPr lang="es-ES" sz="6000"/>
              <a:t> </a:t>
            </a:r>
            <a:r>
              <a:rPr lang="es-ES" sz="6000" err="1"/>
              <a:t>vision</a:t>
            </a:r>
            <a:endParaRPr lang="es-EC" sz="6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F550A4-D85B-40EF-AB42-14D084E3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8524" y="5754986"/>
            <a:ext cx="690372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0506D5D-6021-4BD1-8D58-BCD2B18F5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DFEB7F5-6683-4DA6-AB4D-973CBC321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6FE9AAE-B0B9-4215-B33A-891DC416D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228355AF-44FB-4018-886D-08308B7F8F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4532" y="4790199"/>
            <a:ext cx="6383868" cy="668769"/>
          </a:xfrm>
        </p:spPr>
        <p:txBody>
          <a:bodyPr>
            <a:normAutofit fontScale="92500" lnSpcReduction="20000"/>
          </a:bodyPr>
          <a:lstStyle/>
          <a:p>
            <a:r>
              <a:rPr lang="es-ES" sz="2000" dirty="0"/>
              <a:t>JOSÉ SEBASTIÁN CAJAPE MOSQUERA</a:t>
            </a:r>
          </a:p>
          <a:p>
            <a:r>
              <a:rPr lang="es-EC" sz="2000" dirty="0"/>
              <a:t>ING. ROSA GRACIELA GUERRERO IDROVO</a:t>
            </a:r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45BD1A60-2C20-4182-9BFB-EFAD788C00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70" y="639447"/>
            <a:ext cx="2715910" cy="2709120"/>
          </a:xfrm>
          <a:prstGeom prst="rect">
            <a:avLst/>
          </a:prstGeom>
        </p:spPr>
      </p:pic>
      <p:pic>
        <p:nvPicPr>
          <p:cNvPr id="6" name="Picture 2" descr="Laboratorio de Análisis Abientales | Universidad de las Fuerzas Armadas ESPE">
            <a:extLst>
              <a:ext uri="{FF2B5EF4-FFF2-40B4-BE49-F238E27FC236}">
                <a16:creationId xmlns:a16="http://schemas.microsoft.com/office/drawing/2014/main" id="{7AC18135-B122-4D4A-969A-C79B619F8B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" t="9307" r="7955" b="12135"/>
          <a:stretch/>
        </p:blipFill>
        <p:spPr bwMode="auto">
          <a:xfrm>
            <a:off x="689170" y="4308584"/>
            <a:ext cx="3369910" cy="94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697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AF445D-92E9-4D9A-A9B7-F6BF4307F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544" y="1382165"/>
            <a:ext cx="4869179" cy="1517984"/>
          </a:xfrm>
        </p:spPr>
        <p:txBody>
          <a:bodyPr>
            <a:normAutofit/>
          </a:bodyPr>
          <a:lstStyle/>
          <a:p>
            <a:r>
              <a:rPr lang="es-ES" sz="4800">
                <a:solidFill>
                  <a:schemeClr val="tx1"/>
                </a:solidFill>
              </a:rPr>
              <a:t>Objetivo  específico 02</a:t>
            </a:r>
            <a:endParaRPr lang="es-EC" sz="4800">
              <a:solidFill>
                <a:schemeClr val="tx1"/>
              </a:solidFill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7EC0D68F-F813-4414-800D-F8D4F0AB8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7704F59D-3D59-4D60-A77E-55E871299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75" y="2255301"/>
            <a:ext cx="3542527" cy="3542527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4909ED9-3C14-4E44-B68B-6730C4A95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545" y="3007389"/>
            <a:ext cx="4869179" cy="3065865"/>
          </a:xfrm>
        </p:spPr>
        <p:txBody>
          <a:bodyPr anchor="t">
            <a:normAutofit/>
          </a:bodyPr>
          <a:lstStyle/>
          <a:p>
            <a:r>
              <a:rPr lang="es-ES" sz="1800"/>
              <a:t>Diseñar y desarrollar una aplicación apoyada en computer vision, utilizando la metodología ágil XP, mediante la aplicación de un algoritmo de gamificación exploratoria para potenciar el aprendizaje del pensamiento espacial y geométrico.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4CFEA3B-2B90-45F0-9FC1-A5940610F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640CDF6-705E-49CE-A1C0-7728C3AB2091}" type="slidenum">
              <a:rPr lang="es-EC"/>
              <a:pPr>
                <a:spcAft>
                  <a:spcPts val="600"/>
                </a:spcAft>
              </a:pPr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74478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AF445D-92E9-4D9A-A9B7-F6BF4307F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544" y="1382165"/>
            <a:ext cx="4869179" cy="1517984"/>
          </a:xfrm>
        </p:spPr>
        <p:txBody>
          <a:bodyPr>
            <a:normAutofit/>
          </a:bodyPr>
          <a:lstStyle/>
          <a:p>
            <a:r>
              <a:rPr lang="es-ES" sz="4800">
                <a:solidFill>
                  <a:schemeClr val="tx1"/>
                </a:solidFill>
              </a:rPr>
              <a:t>Objetivo  específico 03</a:t>
            </a:r>
            <a:endParaRPr lang="es-EC" sz="4800">
              <a:solidFill>
                <a:schemeClr val="tx1"/>
              </a:solidFill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7EC0D68F-F813-4414-800D-F8D4F0AB8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Imagen 9" descr="Texto, Icono&#10;&#10;Descripción generada automáticamente">
            <a:extLst>
              <a:ext uri="{FF2B5EF4-FFF2-40B4-BE49-F238E27FC236}">
                <a16:creationId xmlns:a16="http://schemas.microsoft.com/office/drawing/2014/main" id="{EDBD30FA-60BF-4316-838A-0950EFECD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75" y="2255301"/>
            <a:ext cx="3542527" cy="3542527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4909ED9-3C14-4E44-B68B-6730C4A95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545" y="3007389"/>
            <a:ext cx="4869179" cy="3065865"/>
          </a:xfrm>
        </p:spPr>
        <p:txBody>
          <a:bodyPr anchor="t">
            <a:normAutofit/>
          </a:bodyPr>
          <a:lstStyle/>
          <a:p>
            <a:r>
              <a:rPr lang="es-ES" sz="1800"/>
              <a:t>Evaluar y validar la aplicación diseñada mediante pruebas aplicadas a niños y niñas entre 6 a 7 años, para determinar la mejora en su desarrollo del pensamiento espacial y geométrico.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4CFEA3B-2B90-45F0-9FC1-A5940610F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640CDF6-705E-49CE-A1C0-7728C3AB2091}" type="slidenum">
              <a:rPr lang="es-EC"/>
              <a:pPr>
                <a:spcAft>
                  <a:spcPts val="600"/>
                </a:spcAft>
              </a:pPr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03936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AF445D-92E9-4D9A-A9B7-F6BF4307F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544" y="1382165"/>
            <a:ext cx="4869179" cy="1517984"/>
          </a:xfrm>
        </p:spPr>
        <p:txBody>
          <a:bodyPr>
            <a:normAutofit/>
          </a:bodyPr>
          <a:lstStyle/>
          <a:p>
            <a:r>
              <a:rPr lang="es-ES" sz="4800">
                <a:solidFill>
                  <a:schemeClr val="tx1"/>
                </a:solidFill>
              </a:rPr>
              <a:t>Objetivo  específico 04</a:t>
            </a:r>
            <a:endParaRPr lang="es-EC" sz="4800">
              <a:solidFill>
                <a:schemeClr val="tx1"/>
              </a:solidFill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7EC0D68F-F813-4414-800D-F8D4F0AB8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81A494BD-80B1-4F1D-91BF-F1E838D65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75" y="2255301"/>
            <a:ext cx="3542527" cy="3542527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4909ED9-3C14-4E44-B68B-6730C4A95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545" y="3007389"/>
            <a:ext cx="4869179" cy="3065865"/>
          </a:xfrm>
        </p:spPr>
        <p:txBody>
          <a:bodyPr anchor="t">
            <a:normAutofit/>
          </a:bodyPr>
          <a:lstStyle/>
          <a:p>
            <a:r>
              <a:rPr lang="es-ES" sz="1800"/>
              <a:t>Exponer los resultados obtenidos de la propuesta investigativa, desarrollo y evaluación de la aplicación lúdica, conclusiones y líneas de trabajo futuro en el documento de tesis propuesto.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4CFEA3B-2B90-45F0-9FC1-A5940610F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640CDF6-705E-49CE-A1C0-7728C3AB2091}" type="slidenum">
              <a:rPr lang="es-EC"/>
              <a:pPr>
                <a:spcAft>
                  <a:spcPts val="600"/>
                </a:spcAft>
              </a:pPr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0047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BC7DE96-A717-457C-9067-E57B2B535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es-ES" sz="3000">
                <a:solidFill>
                  <a:srgbClr val="FFFFFF"/>
                </a:solidFill>
              </a:rPr>
              <a:t>Hipostesis</a:t>
            </a:r>
            <a:endParaRPr lang="es-EC" sz="3000"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2A5F4A-4B83-4BB3-ABE5-788561A08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089" y="725394"/>
            <a:ext cx="5142658" cy="5407212"/>
          </a:xfrm>
        </p:spPr>
        <p:txBody>
          <a:bodyPr anchor="ctr">
            <a:normAutofit/>
          </a:bodyPr>
          <a:lstStyle/>
          <a:p>
            <a:r>
              <a:rPr lang="es-EC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 proceso de aprendizaje de Pensamiento espacial y geométrico en niños de entre 6 a 7 años mejora en una escala positiva al aplicar </a:t>
            </a:r>
            <a:r>
              <a:rPr lang="es-EC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computer</a:t>
            </a:r>
            <a:r>
              <a:rPr lang="es-EC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C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vision</a:t>
            </a:r>
            <a:r>
              <a:rPr lang="es-EC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basada en gamificación exploratoria en comparación con la enseñanza tradicional.</a:t>
            </a:r>
            <a:endParaRPr lang="es-EC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18B0127-8021-4FB8-9F3C-B8A10E77D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640CDF6-705E-49CE-A1C0-7728C3AB2091}" type="slidenum">
              <a:rPr lang="es-EC" sz="1900">
                <a:solidFill>
                  <a:schemeClr val="accent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s-EC" sz="1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21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C89B4-2493-4DE8-A9F6-9AFEA3B94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Investigación Metodologías Lúdicas</a:t>
            </a:r>
            <a:endParaRPr lang="es-EC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57CCE45-4E3E-4952-83BF-1FB5FAE034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6614904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00B6428-CFA7-41F2-B2B4-C0A46F86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CDF6-705E-49CE-A1C0-7728C3AB2091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0303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5BEA22-AB85-4981-B8B9-A9F5EC90D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Revisión de la literatura (Geometría)</a:t>
            </a:r>
            <a:endParaRPr lang="es-EC" dirty="0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7B6CCDB9-DF47-420D-A4AE-A2E65AF66F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52154" y="2023682"/>
          <a:ext cx="4694041" cy="4247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6493">
                  <a:extLst>
                    <a:ext uri="{9D8B030D-6E8A-4147-A177-3AD203B41FA5}">
                      <a16:colId xmlns:a16="http://schemas.microsoft.com/office/drawing/2014/main" val="2757519128"/>
                    </a:ext>
                  </a:extLst>
                </a:gridCol>
                <a:gridCol w="2890124">
                  <a:extLst>
                    <a:ext uri="{9D8B030D-6E8A-4147-A177-3AD203B41FA5}">
                      <a16:colId xmlns:a16="http://schemas.microsoft.com/office/drawing/2014/main" val="982129136"/>
                    </a:ext>
                  </a:extLst>
                </a:gridCol>
                <a:gridCol w="1267424">
                  <a:extLst>
                    <a:ext uri="{9D8B030D-6E8A-4147-A177-3AD203B41FA5}">
                      <a16:colId xmlns:a16="http://schemas.microsoft.com/office/drawing/2014/main" val="2124457511"/>
                    </a:ext>
                  </a:extLst>
                </a:gridCol>
              </a:tblGrid>
              <a:tr h="53721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s-EC" sz="1000">
                          <a:effectLst/>
                        </a:rPr>
                        <a:t>Código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8" marR="594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s-EC" sz="1000">
                          <a:effectLst/>
                        </a:rPr>
                        <a:t>Título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8" marR="594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s-EC" sz="1000">
                          <a:effectLst/>
                        </a:rPr>
                        <a:t>Cita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8" marR="59488" marT="0" marB="0"/>
                </a:tc>
                <a:extLst>
                  <a:ext uri="{0D108BD9-81ED-4DB2-BD59-A6C34878D82A}">
                    <a16:rowId xmlns:a16="http://schemas.microsoft.com/office/drawing/2014/main" val="1916683656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s-EC" sz="1000">
                          <a:effectLst/>
                        </a:rPr>
                        <a:t>EP1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8" marR="594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n-US" sz="1000">
                          <a:effectLst/>
                        </a:rPr>
                        <a:t>Geometry learning tool for elementary school using augmented reality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8" marR="594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s-EC" sz="1000">
                          <a:effectLst/>
                        </a:rPr>
                        <a:t>(Purnama, Andrew, &amp; Galinium, 2014)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8" marR="59488" marT="0" marB="0"/>
                </a:tc>
                <a:extLst>
                  <a:ext uri="{0D108BD9-81ED-4DB2-BD59-A6C34878D82A}">
                    <a16:rowId xmlns:a16="http://schemas.microsoft.com/office/drawing/2014/main" val="3392492592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s-EC" sz="1000">
                          <a:effectLst/>
                        </a:rPr>
                        <a:t>EP2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8" marR="594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n-US" sz="1000">
                          <a:effectLst/>
                        </a:rPr>
                        <a:t>Application of Augmented Reality in Engineering Graphics Education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8" marR="594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s-EC" sz="1000">
                          <a:effectLst/>
                        </a:rPr>
                        <a:t>(Chen, et al., 2011)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8" marR="59488" marT="0" marB="0"/>
                </a:tc>
                <a:extLst>
                  <a:ext uri="{0D108BD9-81ED-4DB2-BD59-A6C34878D82A}">
                    <a16:rowId xmlns:a16="http://schemas.microsoft.com/office/drawing/2014/main" val="714159596"/>
                  </a:ext>
                </a:extLst>
              </a:tr>
              <a:tr h="111887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s-EC" sz="1000">
                          <a:effectLst/>
                        </a:rPr>
                        <a:t>EP3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8" marR="594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n-US" sz="1000">
                          <a:effectLst/>
                        </a:rPr>
                        <a:t>The use of Information and Communication Technologies in the first grade of primary school for teaching rectangles based in Realistic Mathematics Education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8" marR="594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s-EC" sz="1000">
                          <a:effectLst/>
                        </a:rPr>
                        <a:t>(Zaranis, 2013)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8" marR="59488" marT="0" marB="0"/>
                </a:tc>
                <a:extLst>
                  <a:ext uri="{0D108BD9-81ED-4DB2-BD59-A6C34878D82A}">
                    <a16:rowId xmlns:a16="http://schemas.microsoft.com/office/drawing/2014/main" val="4278980940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s-EC" sz="1000">
                          <a:effectLst/>
                        </a:rPr>
                        <a:t>EP4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8" marR="594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n-US" sz="1000">
                          <a:effectLst/>
                        </a:rPr>
                        <a:t>Lessons from Designing Geometry Learning Activities that Combine Mobile and 3D Tools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8" marR="594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s-EC" sz="1000">
                          <a:effectLst/>
                        </a:rPr>
                        <a:t>(Spikol &amp; Eliasson, 2010)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8" marR="59488" marT="0" marB="0"/>
                </a:tc>
                <a:extLst>
                  <a:ext uri="{0D108BD9-81ED-4DB2-BD59-A6C34878D82A}">
                    <a16:rowId xmlns:a16="http://schemas.microsoft.com/office/drawing/2014/main" val="3645861470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s-EC" sz="1000">
                          <a:effectLst/>
                        </a:rPr>
                        <a:t>EP5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8" marR="594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n-US" sz="1000">
                          <a:effectLst/>
                        </a:rPr>
                        <a:t>The Design and Implementation of Intersection Points of Geometric Figures in NetPad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8" marR="594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s-EC" sz="1000">
                          <a:effectLst/>
                        </a:rPr>
                        <a:t>(Chen, Rao, Guan, &amp; Wang, 2018)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8" marR="59488" marT="0" marB="0"/>
                </a:tc>
                <a:extLst>
                  <a:ext uri="{0D108BD9-81ED-4DB2-BD59-A6C34878D82A}">
                    <a16:rowId xmlns:a16="http://schemas.microsoft.com/office/drawing/2014/main" val="1514591249"/>
                  </a:ext>
                </a:extLst>
              </a:tr>
              <a:tr h="2463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s-EC" sz="1000">
                          <a:effectLst/>
                        </a:rPr>
                        <a:t>EP6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8" marR="594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n-US" sz="1000">
                          <a:effectLst/>
                        </a:rPr>
                        <a:t>The study of principles of Puzzle game design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8" marR="594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s-EC" sz="1000" dirty="0">
                          <a:effectLst/>
                        </a:rPr>
                        <a:t>(Zhou &amp; Wu, 2012)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8" marR="59488" marT="0" marB="0"/>
                </a:tc>
                <a:extLst>
                  <a:ext uri="{0D108BD9-81ED-4DB2-BD59-A6C34878D82A}">
                    <a16:rowId xmlns:a16="http://schemas.microsoft.com/office/drawing/2014/main" val="2030436657"/>
                  </a:ext>
                </a:extLst>
              </a:tr>
            </a:tbl>
          </a:graphicData>
        </a:graphic>
      </p:graphicFrame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7F2CF17-B545-4528-A001-31F3AD955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CDF6-705E-49CE-A1C0-7728C3AB2091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99798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5BEA22-AB85-4981-B8B9-A9F5EC90D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Revisión de la literatura (Pensamiento Espacial)</a:t>
            </a:r>
            <a:endParaRPr lang="es-EC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7F2CF17-B545-4528-A001-31F3AD955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CDF6-705E-49CE-A1C0-7728C3AB2091}" type="slidenum">
              <a:rPr lang="es-EC" smtClean="0"/>
              <a:t>16</a:t>
            </a:fld>
            <a:endParaRPr lang="es-EC"/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0A0FF28E-3B42-4A72-A1E7-5FEDBC2FC7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573307"/>
              </p:ext>
            </p:extLst>
          </p:nvPr>
        </p:nvGraphicFramePr>
        <p:xfrm>
          <a:off x="558404" y="2269998"/>
          <a:ext cx="5411470" cy="3768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0464">
                  <a:extLst>
                    <a:ext uri="{9D8B030D-6E8A-4147-A177-3AD203B41FA5}">
                      <a16:colId xmlns:a16="http://schemas.microsoft.com/office/drawing/2014/main" val="831406585"/>
                    </a:ext>
                  </a:extLst>
                </a:gridCol>
                <a:gridCol w="3299871">
                  <a:extLst>
                    <a:ext uri="{9D8B030D-6E8A-4147-A177-3AD203B41FA5}">
                      <a16:colId xmlns:a16="http://schemas.microsoft.com/office/drawing/2014/main" val="1539341813"/>
                    </a:ext>
                  </a:extLst>
                </a:gridCol>
                <a:gridCol w="1461135">
                  <a:extLst>
                    <a:ext uri="{9D8B030D-6E8A-4147-A177-3AD203B41FA5}">
                      <a16:colId xmlns:a16="http://schemas.microsoft.com/office/drawing/2014/main" val="34955254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s-EC" sz="1100">
                          <a:effectLst/>
                        </a:rPr>
                        <a:t>Código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s-EC" sz="1100">
                          <a:effectLst/>
                        </a:rPr>
                        <a:t>Título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s-EC" sz="1100">
                          <a:effectLst/>
                        </a:rPr>
                        <a:t>Cita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2648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s-EC" sz="1100" dirty="0">
                          <a:effectLst/>
                        </a:rPr>
                        <a:t>EP8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n-US" sz="1100">
                          <a:effectLst/>
                        </a:rPr>
                        <a:t>The Effects of S-Block Curriculum on Kindergarten Children’s Logical-Mathematical and Spatial Ability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s-EC" sz="1100" dirty="0">
                          <a:effectLst/>
                        </a:rPr>
                        <a:t>(Lee &amp; Kim, 2018)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9903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s-EC" sz="1100" dirty="0">
                          <a:effectLst/>
                        </a:rPr>
                        <a:t>EP9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n-US" sz="1100">
                          <a:effectLst/>
                        </a:rPr>
                        <a:t>Active Learning Environments with Robotic Tangibles: Children's Physical and Virtual Spatial Programming Experiences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s-EC" sz="1100" dirty="0">
                          <a:effectLst/>
                        </a:rPr>
                        <a:t>(</a:t>
                      </a:r>
                      <a:r>
                        <a:rPr lang="es-EC" sz="1100" dirty="0" err="1">
                          <a:effectLst/>
                        </a:rPr>
                        <a:t>Burleson</a:t>
                      </a:r>
                      <a:r>
                        <a:rPr lang="es-EC" sz="1100" dirty="0">
                          <a:effectLst/>
                        </a:rPr>
                        <a:t>, et al., 2018)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8013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s-EC" sz="1100" dirty="0">
                          <a:effectLst/>
                        </a:rPr>
                        <a:t>EP10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n-US" sz="1100">
                          <a:effectLst/>
                        </a:rPr>
                        <a:t>Kindergarten assistive robotics (KAR) as a tool for spatial cognition development in pre-school education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s-EC" sz="1100">
                          <a:effectLst/>
                        </a:rPr>
                        <a:t>(Keren, David, &amp; Fridin, 2012)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3925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s-EC" sz="1100" dirty="0">
                          <a:effectLst/>
                        </a:rPr>
                        <a:t>EP11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n-US" sz="1100" dirty="0" err="1">
                          <a:effectLst/>
                        </a:rPr>
                        <a:t>ToddlePuff</a:t>
                      </a:r>
                      <a:r>
                        <a:rPr lang="en-US" sz="1100" dirty="0">
                          <a:effectLst/>
                        </a:rPr>
                        <a:t>: An Interactive Tangible and Spatial Interface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s-EC" sz="1100" dirty="0">
                          <a:effectLst/>
                        </a:rPr>
                        <a:t>(</a:t>
                      </a:r>
                      <a:r>
                        <a:rPr lang="es-EC" sz="1100" dirty="0" err="1">
                          <a:effectLst/>
                        </a:rPr>
                        <a:t>Schifter</a:t>
                      </a:r>
                      <a:r>
                        <a:rPr lang="es-EC" sz="1100" dirty="0">
                          <a:effectLst/>
                        </a:rPr>
                        <a:t> &amp; Ilan, 2008)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602436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973456C1-3FE4-441A-92BC-F490BC70A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927287"/>
              </p:ext>
            </p:extLst>
          </p:nvPr>
        </p:nvGraphicFramePr>
        <p:xfrm>
          <a:off x="6539738" y="2217327"/>
          <a:ext cx="5411470" cy="3820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8490">
                  <a:extLst>
                    <a:ext uri="{9D8B030D-6E8A-4147-A177-3AD203B41FA5}">
                      <a16:colId xmlns:a16="http://schemas.microsoft.com/office/drawing/2014/main" val="4253797121"/>
                    </a:ext>
                  </a:extLst>
                </a:gridCol>
                <a:gridCol w="2853677">
                  <a:extLst>
                    <a:ext uri="{9D8B030D-6E8A-4147-A177-3AD203B41FA5}">
                      <a16:colId xmlns:a16="http://schemas.microsoft.com/office/drawing/2014/main" val="3290833464"/>
                    </a:ext>
                  </a:extLst>
                </a:gridCol>
                <a:gridCol w="1939303">
                  <a:extLst>
                    <a:ext uri="{9D8B030D-6E8A-4147-A177-3AD203B41FA5}">
                      <a16:colId xmlns:a16="http://schemas.microsoft.com/office/drawing/2014/main" val="2434547443"/>
                    </a:ext>
                  </a:extLst>
                </a:gridCol>
              </a:tblGrid>
              <a:tr h="3027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s-EC" sz="1100" dirty="0">
                          <a:effectLst/>
                        </a:rPr>
                        <a:t>Código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s-EC" sz="1100" dirty="0">
                          <a:effectLst/>
                        </a:rPr>
                        <a:t>Título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s-EC" sz="1100">
                          <a:effectLst/>
                        </a:rPr>
                        <a:t>Cita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/>
                </a:tc>
                <a:extLst>
                  <a:ext uri="{0D108BD9-81ED-4DB2-BD59-A6C34878D82A}">
                    <a16:rowId xmlns:a16="http://schemas.microsoft.com/office/drawing/2014/main" val="2185999126"/>
                  </a:ext>
                </a:extLst>
              </a:tr>
              <a:tr h="100703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s-EC" sz="1100" dirty="0">
                          <a:effectLst/>
                        </a:rPr>
                        <a:t>EP12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n-US" sz="1100" dirty="0">
                          <a:effectLst/>
                        </a:rPr>
                        <a:t>Designing educational video games to improve spatial learning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s-EC" sz="1100" dirty="0">
                          <a:effectLst/>
                        </a:rPr>
                        <a:t>(Pérez Gutiérrez, Vera-Rivera, </a:t>
                      </a:r>
                      <a:r>
                        <a:rPr lang="es-EC" sz="1100" dirty="0" err="1">
                          <a:effectLst/>
                        </a:rPr>
                        <a:t>Gonzalez</a:t>
                      </a:r>
                      <a:r>
                        <a:rPr lang="es-EC" sz="1100" dirty="0">
                          <a:effectLst/>
                        </a:rPr>
                        <a:t>, &amp; V. Niño, 2016)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/>
                </a:tc>
                <a:extLst>
                  <a:ext uri="{0D108BD9-81ED-4DB2-BD59-A6C34878D82A}">
                    <a16:rowId xmlns:a16="http://schemas.microsoft.com/office/drawing/2014/main" val="378263479"/>
                  </a:ext>
                </a:extLst>
              </a:tr>
              <a:tr h="97579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s-EC" sz="1100" dirty="0">
                          <a:effectLst/>
                        </a:rPr>
                        <a:t>EP13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n-US" sz="1100" dirty="0">
                          <a:effectLst/>
                        </a:rPr>
                        <a:t>Designing with and for Preschoolers: A Method to Observe Tangible Interactions with Spatial Manipulatives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s-EC" sz="1100" dirty="0">
                          <a:effectLst/>
                        </a:rPr>
                        <a:t>(</a:t>
                      </a:r>
                      <a:r>
                        <a:rPr lang="es-EC" sz="1100" dirty="0" err="1">
                          <a:effectLst/>
                        </a:rPr>
                        <a:t>Baykal</a:t>
                      </a:r>
                      <a:r>
                        <a:rPr lang="es-EC" sz="1100" dirty="0">
                          <a:effectLst/>
                        </a:rPr>
                        <a:t>, Van </a:t>
                      </a:r>
                      <a:r>
                        <a:rPr lang="es-EC" sz="1100" dirty="0" err="1">
                          <a:effectLst/>
                        </a:rPr>
                        <a:t>Mechelen</a:t>
                      </a:r>
                      <a:r>
                        <a:rPr lang="es-EC" sz="1100" dirty="0">
                          <a:effectLst/>
                        </a:rPr>
                        <a:t>, </a:t>
                      </a:r>
                      <a:r>
                        <a:rPr lang="es-EC" sz="1100" dirty="0" err="1">
                          <a:effectLst/>
                        </a:rPr>
                        <a:t>Goksun</a:t>
                      </a:r>
                      <a:r>
                        <a:rPr lang="es-EC" sz="1100" dirty="0">
                          <a:effectLst/>
                        </a:rPr>
                        <a:t>, &amp; </a:t>
                      </a:r>
                      <a:r>
                        <a:rPr lang="es-EC" sz="1100" dirty="0" err="1">
                          <a:effectLst/>
                        </a:rPr>
                        <a:t>Yantac</a:t>
                      </a:r>
                      <a:r>
                        <a:rPr lang="es-EC" sz="1100" dirty="0">
                          <a:effectLst/>
                        </a:rPr>
                        <a:t>, 2018)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/>
                </a:tc>
                <a:extLst>
                  <a:ext uri="{0D108BD9-81ED-4DB2-BD59-A6C34878D82A}">
                    <a16:rowId xmlns:a16="http://schemas.microsoft.com/office/drawing/2014/main" val="968638513"/>
                  </a:ext>
                </a:extLst>
              </a:tr>
              <a:tr h="9020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s-EC" sz="1100" dirty="0">
                          <a:effectLst/>
                        </a:rPr>
                        <a:t>EP14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n-US" sz="1100">
                          <a:effectLst/>
                        </a:rPr>
                        <a:t>Developing Transmedia Puzzle Play to Facilitate Spatial Skills of Preschoolers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s-EC" sz="1100" dirty="0">
                          <a:effectLst/>
                        </a:rPr>
                        <a:t>(</a:t>
                      </a:r>
                      <a:r>
                        <a:rPr lang="es-EC" sz="1100" dirty="0" err="1">
                          <a:effectLst/>
                        </a:rPr>
                        <a:t>Baykal</a:t>
                      </a:r>
                      <a:r>
                        <a:rPr lang="es-EC" sz="1100" dirty="0">
                          <a:effectLst/>
                        </a:rPr>
                        <a:t>, </a:t>
                      </a:r>
                      <a:r>
                        <a:rPr lang="es-EC" sz="1100" dirty="0" err="1">
                          <a:effectLst/>
                        </a:rPr>
                        <a:t>Veryeri</a:t>
                      </a:r>
                      <a:r>
                        <a:rPr lang="es-EC" sz="1100" dirty="0">
                          <a:effectLst/>
                        </a:rPr>
                        <a:t> </a:t>
                      </a:r>
                      <a:r>
                        <a:rPr lang="es-EC" sz="1100" dirty="0" err="1">
                          <a:effectLst/>
                        </a:rPr>
                        <a:t>Alaca</a:t>
                      </a:r>
                      <a:r>
                        <a:rPr lang="es-EC" sz="1100" dirty="0">
                          <a:effectLst/>
                        </a:rPr>
                        <a:t>, </a:t>
                      </a:r>
                      <a:r>
                        <a:rPr lang="es-EC" sz="1100" dirty="0" err="1">
                          <a:effectLst/>
                        </a:rPr>
                        <a:t>Yantac</a:t>
                      </a:r>
                      <a:r>
                        <a:rPr lang="es-EC" sz="1100" dirty="0">
                          <a:effectLst/>
                        </a:rPr>
                        <a:t>, &amp; </a:t>
                      </a:r>
                      <a:r>
                        <a:rPr lang="es-EC" sz="1100" dirty="0" err="1">
                          <a:effectLst/>
                        </a:rPr>
                        <a:t>Goksun</a:t>
                      </a:r>
                      <a:r>
                        <a:rPr lang="es-EC" sz="1100" dirty="0">
                          <a:effectLst/>
                        </a:rPr>
                        <a:t>, 2016)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/>
                </a:tc>
                <a:extLst>
                  <a:ext uri="{0D108BD9-81ED-4DB2-BD59-A6C34878D82A}">
                    <a16:rowId xmlns:a16="http://schemas.microsoft.com/office/drawing/2014/main" val="3863781310"/>
                  </a:ext>
                </a:extLst>
              </a:tr>
              <a:tr h="63313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s-EC" sz="1100" dirty="0">
                          <a:effectLst/>
                        </a:rPr>
                        <a:t>EP15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n-US" sz="1100" dirty="0">
                          <a:effectLst/>
                        </a:rPr>
                        <a:t>Supporting Spatial Skill Learning with Gesture-Based Embodied Design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450"/>
                        </a:spcBef>
                      </a:pPr>
                      <a:r>
                        <a:rPr lang="en-US" sz="1100" dirty="0">
                          <a:effectLst/>
                        </a:rPr>
                        <a:t>(Chiu, </a:t>
                      </a:r>
                      <a:r>
                        <a:rPr lang="en-US" sz="1100" dirty="0" err="1">
                          <a:effectLst/>
                        </a:rPr>
                        <a:t>Wauck</a:t>
                      </a:r>
                      <a:r>
                        <a:rPr lang="en-US" sz="1100" dirty="0">
                          <a:effectLst/>
                        </a:rPr>
                        <a:t>, Xiao, Yao, &amp; Fu, 2018)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/>
                </a:tc>
                <a:extLst>
                  <a:ext uri="{0D108BD9-81ED-4DB2-BD59-A6C34878D82A}">
                    <a16:rowId xmlns:a16="http://schemas.microsoft.com/office/drawing/2014/main" val="3863631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617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C4161-6DCA-4702-B3AF-245AD26EF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Geometría</a:t>
            </a:r>
            <a:endParaRPr lang="es-EC" dirty="0"/>
          </a:p>
        </p:txBody>
      </p:sp>
      <p:pic>
        <p:nvPicPr>
          <p:cNvPr id="11" name="Marcador de contenido 10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5856E093-F468-4AEF-8368-33D40C1EE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93" y="1130300"/>
            <a:ext cx="8562074" cy="5243068"/>
          </a:xfrm>
        </p:spPr>
      </p:pic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1F7A9A77-9363-4EEA-A5AD-9B310877C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587" y="4547166"/>
            <a:ext cx="1609345" cy="1609345"/>
          </a:xfrm>
          <a:prstGeom prst="rect">
            <a:avLst/>
          </a:prstGeom>
        </p:spPr>
      </p:pic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6C8D4F5F-8286-4CF6-803E-FF187E9098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031" y="809218"/>
            <a:ext cx="1504556" cy="1501617"/>
          </a:xfrm>
          <a:prstGeom prst="rect">
            <a:avLst/>
          </a:prstGeom>
        </p:spPr>
      </p:pic>
      <p:pic>
        <p:nvPicPr>
          <p:cNvPr id="17" name="Imagen 16" descr="Icono&#10;&#10;Descripción generada automáticamente">
            <a:extLst>
              <a:ext uri="{FF2B5EF4-FFF2-40B4-BE49-F238E27FC236}">
                <a16:creationId xmlns:a16="http://schemas.microsoft.com/office/drawing/2014/main" id="{A6A8E839-86DE-4644-BE7D-FC163EF0E4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45" y="3363549"/>
            <a:ext cx="1400476" cy="1400476"/>
          </a:xfrm>
          <a:prstGeom prst="rect">
            <a:avLst/>
          </a:prstGeom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96486B49-0836-4A83-B9F2-3FD0E450CC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584" y="5440956"/>
            <a:ext cx="1178460" cy="1178460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B69CEE6-ABD4-4D41-B915-AC185C27E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CDF6-705E-49CE-A1C0-7728C3AB2091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51024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A3CA49A-71DD-4E8D-8D00-0D000AB38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E8537E-57AF-43EA-8734-3C66AD724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DA8C18B-9C8E-47E6-BAEF-86331BC0A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245AAE7-9FFB-4AA0-BD41-6F19D8421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2452" y="6135306"/>
            <a:ext cx="760522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5640CDF6-705E-49CE-A1C0-7728C3AB2091}" type="slidenum">
              <a:rPr lang="en-US"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pPr algn="l">
                <a:spcAft>
                  <a:spcPts val="600"/>
                </a:spcAft>
              </a:pPr>
              <a:t>18</a:t>
            </a:fld>
            <a:endParaRPr lang="en-US" sz="2800" b="1" kern="1200">
              <a:solidFill>
                <a:schemeClr val="accen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627F819-64EF-460F-B3BC-B4B82555B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3" y="643467"/>
            <a:ext cx="6271758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0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Desarrollo</a:t>
            </a:r>
          </a:p>
        </p:txBody>
      </p:sp>
    </p:spTree>
    <p:extLst>
      <p:ext uri="{BB962C8B-B14F-4D97-AF65-F5344CB8AC3E}">
        <p14:creationId xmlns:p14="http://schemas.microsoft.com/office/powerpoint/2010/main" val="148010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D20D73-63EA-4EFB-899E-666B42390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Metodología de desarrollo - Extreme </a:t>
            </a:r>
            <a:r>
              <a:rPr lang="es-ES" dirty="0" err="1"/>
              <a:t>ProgramMing</a:t>
            </a:r>
            <a:r>
              <a:rPr lang="es-ES" dirty="0"/>
              <a:t> XP</a:t>
            </a:r>
            <a:endParaRPr lang="es-EC" dirty="0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197C2B46-4A0D-4E2D-A9E5-F7DE3EB73F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219617"/>
              </p:ext>
            </p:extLst>
          </p:nvPr>
        </p:nvGraphicFramePr>
        <p:xfrm>
          <a:off x="1069974" y="2120899"/>
          <a:ext cx="10241153" cy="4517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016EEBB-68C6-4A23-90C5-2C4599624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CDF6-705E-49CE-A1C0-7728C3AB2091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7082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B1D64B-678D-4101-B62C-D10CE113D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Agenda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07052F-9852-47A6-9040-EF35C1A0A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Introducción</a:t>
            </a:r>
          </a:p>
          <a:p>
            <a:pPr lvl="1"/>
            <a:r>
              <a:rPr lang="es-ES" dirty="0"/>
              <a:t>Antecedentes</a:t>
            </a:r>
          </a:p>
          <a:p>
            <a:pPr lvl="1"/>
            <a:r>
              <a:rPr lang="es-ES" dirty="0"/>
              <a:t>Problema</a:t>
            </a:r>
          </a:p>
          <a:p>
            <a:pPr lvl="1"/>
            <a:r>
              <a:rPr lang="es-ES" dirty="0"/>
              <a:t>Justificación</a:t>
            </a:r>
          </a:p>
          <a:p>
            <a:pPr lvl="1"/>
            <a:r>
              <a:rPr lang="es-ES" dirty="0"/>
              <a:t>Objetivos</a:t>
            </a:r>
          </a:p>
          <a:p>
            <a:pPr lvl="1"/>
            <a:r>
              <a:rPr lang="es-ES" dirty="0"/>
              <a:t>Hipótesis</a:t>
            </a:r>
          </a:p>
          <a:p>
            <a:pPr lvl="1"/>
            <a:r>
              <a:rPr lang="es-ES" dirty="0"/>
              <a:t>Revisión de la literatura</a:t>
            </a:r>
          </a:p>
          <a:p>
            <a:r>
              <a:rPr lang="es-ES" dirty="0"/>
              <a:t>Desarrollo</a:t>
            </a:r>
          </a:p>
          <a:p>
            <a:pPr lvl="1"/>
            <a:r>
              <a:rPr lang="es-ES" dirty="0"/>
              <a:t>Planificación</a:t>
            </a:r>
          </a:p>
          <a:p>
            <a:pPr lvl="1"/>
            <a:r>
              <a:rPr lang="es-ES" dirty="0"/>
              <a:t>Diseño</a:t>
            </a:r>
          </a:p>
          <a:p>
            <a:pPr lvl="1"/>
            <a:r>
              <a:rPr lang="es-ES" dirty="0"/>
              <a:t>Codificación</a:t>
            </a:r>
          </a:p>
          <a:p>
            <a:r>
              <a:rPr lang="es-ES" dirty="0"/>
              <a:t>Pruebas</a:t>
            </a:r>
          </a:p>
          <a:p>
            <a:r>
              <a:rPr lang="es-ES" dirty="0"/>
              <a:t>Resultados</a:t>
            </a:r>
          </a:p>
          <a:p>
            <a:r>
              <a:rPr lang="es-ES" dirty="0"/>
              <a:t>Conclusiones, recomendaciones y líneas de trabajo futuras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069207-E91F-4FC4-A999-BE5DACD3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CDF6-705E-49CE-A1C0-7728C3AB2091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60006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72095BC-C06B-45BD-A206-0F75C6A4A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8A5362-2ECD-4ADD-96A8-3437F830B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838" y="2681784"/>
            <a:ext cx="5226137" cy="1407494"/>
          </a:xfrm>
        </p:spPr>
        <p:txBody>
          <a:bodyPr>
            <a:normAutofit/>
          </a:bodyPr>
          <a:lstStyle/>
          <a:p>
            <a:r>
              <a:rPr lang="es-ES" sz="4000"/>
              <a:t>Planificación</a:t>
            </a:r>
            <a:endParaRPr lang="es-EC" sz="40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D40AAF3-394B-453B-8AF1-B796F8F9F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0"/>
            <a:ext cx="4480560" cy="2516783"/>
          </a:xfrm>
          <a:custGeom>
            <a:avLst/>
            <a:gdLst>
              <a:gd name="connsiteX0" fmla="*/ 273471 w 4480560"/>
              <a:gd name="connsiteY0" fmla="*/ 0 h 2516783"/>
              <a:gd name="connsiteX1" fmla="*/ 4207090 w 4480560"/>
              <a:gd name="connsiteY1" fmla="*/ 0 h 2516783"/>
              <a:gd name="connsiteX2" fmla="*/ 4218264 w 4480560"/>
              <a:gd name="connsiteY2" fmla="*/ 73216 h 2516783"/>
              <a:gd name="connsiteX3" fmla="*/ 4228529 w 4480560"/>
              <a:gd name="connsiteY3" fmla="*/ 276503 h 2516783"/>
              <a:gd name="connsiteX4" fmla="*/ 2240280 w 4480560"/>
              <a:gd name="connsiteY4" fmla="*/ 2264752 h 2516783"/>
              <a:gd name="connsiteX5" fmla="*/ 252032 w 4480560"/>
              <a:gd name="connsiteY5" fmla="*/ 276503 h 2516783"/>
              <a:gd name="connsiteX6" fmla="*/ 262297 w 4480560"/>
              <a:gd name="connsiteY6" fmla="*/ 73216 h 2516783"/>
              <a:gd name="connsiteX7" fmla="*/ 18808 w 4480560"/>
              <a:gd name="connsiteY7" fmla="*/ 0 h 2516783"/>
              <a:gd name="connsiteX8" fmla="*/ 216879 w 4480560"/>
              <a:gd name="connsiteY8" fmla="*/ 0 h 2516783"/>
              <a:gd name="connsiteX9" fmla="*/ 206579 w 4480560"/>
              <a:gd name="connsiteY9" fmla="*/ 67490 h 2516783"/>
              <a:gd name="connsiteX10" fmla="*/ 196025 w 4480560"/>
              <a:gd name="connsiteY10" fmla="*/ 276503 h 2516783"/>
              <a:gd name="connsiteX11" fmla="*/ 2240280 w 4480560"/>
              <a:gd name="connsiteY11" fmla="*/ 2320759 h 2516783"/>
              <a:gd name="connsiteX12" fmla="*/ 4284535 w 4480560"/>
              <a:gd name="connsiteY12" fmla="*/ 276503 h 2516783"/>
              <a:gd name="connsiteX13" fmla="*/ 4273981 w 4480560"/>
              <a:gd name="connsiteY13" fmla="*/ 67490 h 2516783"/>
              <a:gd name="connsiteX14" fmla="*/ 4263681 w 4480560"/>
              <a:gd name="connsiteY14" fmla="*/ 0 h 2516783"/>
              <a:gd name="connsiteX15" fmla="*/ 4461752 w 4480560"/>
              <a:gd name="connsiteY15" fmla="*/ 0 h 2516783"/>
              <a:gd name="connsiteX16" fmla="*/ 4468994 w 4480560"/>
              <a:gd name="connsiteY16" fmla="*/ 47447 h 2516783"/>
              <a:gd name="connsiteX17" fmla="*/ 4480560 w 4480560"/>
              <a:gd name="connsiteY17" fmla="*/ 276503 h 2516783"/>
              <a:gd name="connsiteX18" fmla="*/ 2240280 w 4480560"/>
              <a:gd name="connsiteY18" fmla="*/ 2516783 h 2516783"/>
              <a:gd name="connsiteX19" fmla="*/ 0 w 4480560"/>
              <a:gd name="connsiteY19" fmla="*/ 276503 h 2516783"/>
              <a:gd name="connsiteX20" fmla="*/ 11567 w 4480560"/>
              <a:gd name="connsiteY20" fmla="*/ 47447 h 251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80560" h="2516783">
                <a:moveTo>
                  <a:pt x="273471" y="0"/>
                </a:moveTo>
                <a:lnTo>
                  <a:pt x="4207090" y="0"/>
                </a:lnTo>
                <a:lnTo>
                  <a:pt x="4218264" y="73216"/>
                </a:lnTo>
                <a:cubicBezTo>
                  <a:pt x="4225052" y="140055"/>
                  <a:pt x="4228529" y="207873"/>
                  <a:pt x="4228529" y="276503"/>
                </a:cubicBezTo>
                <a:cubicBezTo>
                  <a:pt x="4228529" y="1374583"/>
                  <a:pt x="3338359" y="2264752"/>
                  <a:pt x="2240280" y="2264752"/>
                </a:cubicBezTo>
                <a:cubicBezTo>
                  <a:pt x="1142201" y="2264752"/>
                  <a:pt x="252032" y="1374583"/>
                  <a:pt x="252032" y="276503"/>
                </a:cubicBezTo>
                <a:cubicBezTo>
                  <a:pt x="252032" y="207873"/>
                  <a:pt x="255509" y="140055"/>
                  <a:pt x="262297" y="73216"/>
                </a:cubicBezTo>
                <a:close/>
                <a:moveTo>
                  <a:pt x="18808" y="0"/>
                </a:moveTo>
                <a:lnTo>
                  <a:pt x="216879" y="0"/>
                </a:lnTo>
                <a:lnTo>
                  <a:pt x="206579" y="67490"/>
                </a:lnTo>
                <a:cubicBezTo>
                  <a:pt x="199600" y="136212"/>
                  <a:pt x="196025" y="205940"/>
                  <a:pt x="196025" y="276503"/>
                </a:cubicBezTo>
                <a:cubicBezTo>
                  <a:pt x="196025" y="1405514"/>
                  <a:pt x="1111269" y="2320759"/>
                  <a:pt x="2240280" y="2320759"/>
                </a:cubicBezTo>
                <a:cubicBezTo>
                  <a:pt x="3369291" y="2320759"/>
                  <a:pt x="4284535" y="1405514"/>
                  <a:pt x="4284535" y="276503"/>
                </a:cubicBezTo>
                <a:cubicBezTo>
                  <a:pt x="4284535" y="205940"/>
                  <a:pt x="4280960" y="136212"/>
                  <a:pt x="4273981" y="67490"/>
                </a:cubicBezTo>
                <a:lnTo>
                  <a:pt x="4263681" y="0"/>
                </a:lnTo>
                <a:lnTo>
                  <a:pt x="4461752" y="0"/>
                </a:lnTo>
                <a:lnTo>
                  <a:pt x="4468994" y="47447"/>
                </a:lnTo>
                <a:cubicBezTo>
                  <a:pt x="4476642" y="122759"/>
                  <a:pt x="4480560" y="199173"/>
                  <a:pt x="4480560" y="276503"/>
                </a:cubicBezTo>
                <a:cubicBezTo>
                  <a:pt x="4480560" y="1513776"/>
                  <a:pt x="3477553" y="2516783"/>
                  <a:pt x="2240280" y="2516783"/>
                </a:cubicBezTo>
                <a:cubicBezTo>
                  <a:pt x="1003008" y="2516783"/>
                  <a:pt x="0" y="1513776"/>
                  <a:pt x="0" y="276503"/>
                </a:cubicBezTo>
                <a:cubicBezTo>
                  <a:pt x="0" y="199173"/>
                  <a:pt x="3918" y="122759"/>
                  <a:pt x="11567" y="4744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4D0672D-43C7-420C-A186-48122D7CD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7667"/>
            <a:ext cx="5681204" cy="6320333"/>
          </a:xfrm>
          <a:custGeom>
            <a:avLst/>
            <a:gdLst>
              <a:gd name="connsiteX0" fmla="*/ 0 w 5681204"/>
              <a:gd name="connsiteY0" fmla="*/ 5597835 h 6320333"/>
              <a:gd name="connsiteX1" fmla="*/ 39695 w 5681204"/>
              <a:gd name="connsiteY1" fmla="*/ 5641510 h 6320333"/>
              <a:gd name="connsiteX2" fmla="*/ 1034272 w 5681204"/>
              <a:gd name="connsiteY2" fmla="*/ 6312073 h 6320333"/>
              <a:gd name="connsiteX3" fmla="*/ 1056841 w 5681204"/>
              <a:gd name="connsiteY3" fmla="*/ 6320333 h 6320333"/>
              <a:gd name="connsiteX4" fmla="*/ 413612 w 5681204"/>
              <a:gd name="connsiteY4" fmla="*/ 6320333 h 6320333"/>
              <a:gd name="connsiteX5" fmla="*/ 300961 w 5681204"/>
              <a:gd name="connsiteY5" fmla="*/ 6249073 h 6320333"/>
              <a:gd name="connsiteX6" fmla="*/ 71042 w 5681204"/>
              <a:gd name="connsiteY6" fmla="*/ 6074983 h 6320333"/>
              <a:gd name="connsiteX7" fmla="*/ 0 w 5681204"/>
              <a:gd name="connsiteY7" fmla="*/ 6010415 h 6320333"/>
              <a:gd name="connsiteX8" fmla="*/ 2252205 w 5681204"/>
              <a:gd name="connsiteY8" fmla="*/ 385763 h 6320333"/>
              <a:gd name="connsiteX9" fmla="*/ 5295442 w 5681204"/>
              <a:gd name="connsiteY9" fmla="*/ 3429000 h 6320333"/>
              <a:gd name="connsiteX10" fmla="*/ 3436771 w 5681204"/>
              <a:gd name="connsiteY10" fmla="*/ 6233085 h 6320333"/>
              <a:gd name="connsiteX11" fmla="*/ 3198390 w 5681204"/>
              <a:gd name="connsiteY11" fmla="*/ 6320333 h 6320333"/>
              <a:gd name="connsiteX12" fmla="*/ 1306021 w 5681204"/>
              <a:gd name="connsiteY12" fmla="*/ 6320333 h 6320333"/>
              <a:gd name="connsiteX13" fmla="*/ 1067639 w 5681204"/>
              <a:gd name="connsiteY13" fmla="*/ 6233085 h 6320333"/>
              <a:gd name="connsiteX14" fmla="*/ 100311 w 5681204"/>
              <a:gd name="connsiteY14" fmla="*/ 5580893 h 6320333"/>
              <a:gd name="connsiteX15" fmla="*/ 0 w 5681204"/>
              <a:gd name="connsiteY15" fmla="*/ 5470524 h 6320333"/>
              <a:gd name="connsiteX16" fmla="*/ 0 w 5681204"/>
              <a:gd name="connsiteY16" fmla="*/ 1387476 h 6320333"/>
              <a:gd name="connsiteX17" fmla="*/ 100311 w 5681204"/>
              <a:gd name="connsiteY17" fmla="*/ 1277106 h 6320333"/>
              <a:gd name="connsiteX18" fmla="*/ 2252205 w 5681204"/>
              <a:gd name="connsiteY18" fmla="*/ 385763 h 6320333"/>
              <a:gd name="connsiteX19" fmla="*/ 2252205 w 5681204"/>
              <a:gd name="connsiteY19" fmla="*/ 0 h 6320333"/>
              <a:gd name="connsiteX20" fmla="*/ 5681204 w 5681204"/>
              <a:gd name="connsiteY20" fmla="*/ 3429000 h 6320333"/>
              <a:gd name="connsiteX21" fmla="*/ 4169391 w 5681204"/>
              <a:gd name="connsiteY21" fmla="*/ 6272380 h 6320333"/>
              <a:gd name="connsiteX22" fmla="*/ 4090458 w 5681204"/>
              <a:gd name="connsiteY22" fmla="*/ 6320333 h 6320333"/>
              <a:gd name="connsiteX23" fmla="*/ 3447569 w 5681204"/>
              <a:gd name="connsiteY23" fmla="*/ 6320333 h 6320333"/>
              <a:gd name="connsiteX24" fmla="*/ 3470138 w 5681204"/>
              <a:gd name="connsiteY24" fmla="*/ 6312073 h 6320333"/>
              <a:gd name="connsiteX25" fmla="*/ 5381167 w 5681204"/>
              <a:gd name="connsiteY25" fmla="*/ 3429000 h 6320333"/>
              <a:gd name="connsiteX26" fmla="*/ 2252205 w 5681204"/>
              <a:gd name="connsiteY26" fmla="*/ 300038 h 6320333"/>
              <a:gd name="connsiteX27" fmla="*/ 39695 w 5681204"/>
              <a:gd name="connsiteY27" fmla="*/ 1216490 h 6320333"/>
              <a:gd name="connsiteX28" fmla="*/ 0 w 5681204"/>
              <a:gd name="connsiteY28" fmla="*/ 1260165 h 6320333"/>
              <a:gd name="connsiteX29" fmla="*/ 0 w 5681204"/>
              <a:gd name="connsiteY29" fmla="*/ 847584 h 6320333"/>
              <a:gd name="connsiteX30" fmla="*/ 71042 w 5681204"/>
              <a:gd name="connsiteY30" fmla="*/ 783017 h 6320333"/>
              <a:gd name="connsiteX31" fmla="*/ 2252205 w 5681204"/>
              <a:gd name="connsiteY31" fmla="*/ 0 h 632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81204" h="6320333">
                <a:moveTo>
                  <a:pt x="0" y="5597835"/>
                </a:moveTo>
                <a:lnTo>
                  <a:pt x="39695" y="5641510"/>
                </a:lnTo>
                <a:cubicBezTo>
                  <a:pt x="322810" y="5924626"/>
                  <a:pt x="659928" y="6153739"/>
                  <a:pt x="1034272" y="6312073"/>
                </a:cubicBezTo>
                <a:lnTo>
                  <a:pt x="1056841" y="6320333"/>
                </a:lnTo>
                <a:lnTo>
                  <a:pt x="413612" y="6320333"/>
                </a:lnTo>
                <a:lnTo>
                  <a:pt x="300961" y="6249073"/>
                </a:lnTo>
                <a:cubicBezTo>
                  <a:pt x="221838" y="6194223"/>
                  <a:pt x="145134" y="6136129"/>
                  <a:pt x="71042" y="6074983"/>
                </a:cubicBezTo>
                <a:lnTo>
                  <a:pt x="0" y="6010415"/>
                </a:lnTo>
                <a:close/>
                <a:moveTo>
                  <a:pt x="2252205" y="385763"/>
                </a:moveTo>
                <a:cubicBezTo>
                  <a:pt x="3932939" y="385763"/>
                  <a:pt x="5295442" y="1748266"/>
                  <a:pt x="5295442" y="3429000"/>
                </a:cubicBezTo>
                <a:cubicBezTo>
                  <a:pt x="5295442" y="4689551"/>
                  <a:pt x="4529034" y="5771096"/>
                  <a:pt x="3436771" y="6233085"/>
                </a:cubicBezTo>
                <a:lnTo>
                  <a:pt x="3198390" y="6320333"/>
                </a:lnTo>
                <a:lnTo>
                  <a:pt x="1306021" y="6320333"/>
                </a:lnTo>
                <a:lnTo>
                  <a:pt x="1067639" y="6233085"/>
                </a:lnTo>
                <a:cubicBezTo>
                  <a:pt x="703552" y="6079088"/>
                  <a:pt x="375670" y="5856252"/>
                  <a:pt x="100311" y="5580893"/>
                </a:cubicBezTo>
                <a:lnTo>
                  <a:pt x="0" y="5470524"/>
                </a:lnTo>
                <a:lnTo>
                  <a:pt x="0" y="1387476"/>
                </a:lnTo>
                <a:lnTo>
                  <a:pt x="100311" y="1277106"/>
                </a:lnTo>
                <a:cubicBezTo>
                  <a:pt x="651028" y="726388"/>
                  <a:pt x="1411838" y="385763"/>
                  <a:pt x="2252205" y="385763"/>
                </a:cubicBezTo>
                <a:close/>
                <a:moveTo>
                  <a:pt x="2252205" y="0"/>
                </a:moveTo>
                <a:cubicBezTo>
                  <a:pt x="4145989" y="0"/>
                  <a:pt x="5681204" y="1535215"/>
                  <a:pt x="5681204" y="3429000"/>
                </a:cubicBezTo>
                <a:cubicBezTo>
                  <a:pt x="5681204" y="4612615"/>
                  <a:pt x="5081511" y="5656164"/>
                  <a:pt x="4169391" y="6272380"/>
                </a:cubicBezTo>
                <a:lnTo>
                  <a:pt x="4090458" y="6320333"/>
                </a:lnTo>
                <a:lnTo>
                  <a:pt x="3447569" y="6320333"/>
                </a:lnTo>
                <a:lnTo>
                  <a:pt x="3470138" y="6312073"/>
                </a:lnTo>
                <a:cubicBezTo>
                  <a:pt x="4593170" y="5837070"/>
                  <a:pt x="5381167" y="4725058"/>
                  <a:pt x="5381167" y="3429000"/>
                </a:cubicBezTo>
                <a:cubicBezTo>
                  <a:pt x="5381167" y="1700922"/>
                  <a:pt x="3980282" y="300038"/>
                  <a:pt x="2252205" y="300038"/>
                </a:cubicBezTo>
                <a:cubicBezTo>
                  <a:pt x="1388166" y="300038"/>
                  <a:pt x="605925" y="650259"/>
                  <a:pt x="39695" y="1216490"/>
                </a:cubicBezTo>
                <a:lnTo>
                  <a:pt x="0" y="1260165"/>
                </a:lnTo>
                <a:lnTo>
                  <a:pt x="0" y="847584"/>
                </a:lnTo>
                <a:lnTo>
                  <a:pt x="71042" y="783017"/>
                </a:lnTo>
                <a:cubicBezTo>
                  <a:pt x="663776" y="293850"/>
                  <a:pt x="1423674" y="0"/>
                  <a:pt x="2252205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67C80C1-7CF4-4D3A-8176-90AD48DF2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259" y="240868"/>
            <a:ext cx="1450569" cy="145056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8B3E185-A86E-49F0-8665-9EADF948E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56" y="2149524"/>
            <a:ext cx="3715736" cy="3715736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861DF30-A068-4F24-B37B-824D9C07A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837" y="4189863"/>
            <a:ext cx="5226137" cy="1982336"/>
          </a:xfrm>
        </p:spPr>
        <p:txBody>
          <a:bodyPr>
            <a:normAutofit/>
          </a:bodyPr>
          <a:lstStyle/>
          <a:p>
            <a:r>
              <a:rPr lang="es-ES" dirty="0"/>
              <a:t>Historias de usuario</a:t>
            </a:r>
          </a:p>
          <a:p>
            <a:r>
              <a:rPr lang="es-ES" dirty="0"/>
              <a:t>Investigación documental</a:t>
            </a:r>
            <a:endParaRPr lang="es-EC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96E3E53-A85C-4F1C-8D49-274B28584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B18F255-8818-4B29-BE51-E6C53C9AA0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B9FAC86-F2AD-430F-A01E-366FAC8AB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818B8C-1F07-4B7C-8BBF-5018C17EF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640CDF6-705E-49CE-A1C0-7728C3AB2091}" type="slidenum">
              <a:rPr lang="es-EC" smtClean="0"/>
              <a:pPr>
                <a:spcAft>
                  <a:spcPts val="600"/>
                </a:spcAft>
              </a:pPr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59750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0680B5D0-24EC-465A-A0E6-C4DF951E0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0BF1B50-A83E-4ED6-A2AA-C943C1F89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F31E8B2-210B-4B90-83BB-3B180732E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9F17AB-F47B-4441-8921-B8749B77C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Diseño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B387409-2B98-40F8-A65F-EF7CF989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9E5F284-A588-4AE7-A36D-1C93E4FD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5D7D540-5CF2-4FC1-BE53-277CC22C0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16C9AA0-DC0C-49A1-ACDF-10BD6D739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Marcador de contenido 3" descr="Diagrama&#10;&#10;Descripción generada automáticamente">
            <a:extLst>
              <a:ext uri="{FF2B5EF4-FFF2-40B4-BE49-F238E27FC236}">
                <a16:creationId xmlns:a16="http://schemas.microsoft.com/office/drawing/2014/main" id="{FDE688D0-54E2-46C5-BE9B-1CA1F4CFB6E2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3179" y="1388911"/>
            <a:ext cx="5927054" cy="4011543"/>
          </a:xfrm>
          <a:prstGeom prst="rect">
            <a:avLst/>
          </a:prstGeom>
          <a:noFill/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9474ED4-F1E6-4CEF-8FB4-F7AE34C20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92056" y="5477256"/>
            <a:ext cx="1193868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5640CDF6-705E-49CE-A1C0-7728C3AB2091}" type="slidenum">
              <a:rPr lang="en-US" sz="2800" smtClean="0"/>
              <a:pPr defTabSz="914400">
                <a:spcAft>
                  <a:spcPts val="600"/>
                </a:spcAft>
              </a:pPr>
              <a:t>21</a:t>
            </a:fld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936212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0680B5D0-24EC-465A-A0E6-C4DF951E0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0BF1B50-A83E-4ED6-A2AA-C943C1F89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F31E8B2-210B-4B90-83BB-3B180732E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2AC294F-1ABE-4B8B-9E88-3A5E43AAD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Diseño Base de datos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B387409-2B98-40F8-A65F-EF7CF989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9E5F284-A588-4AE7-A36D-1C93E4FD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5D7D540-5CF2-4FC1-BE53-277CC22C0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16C9AA0-DC0C-49A1-ACDF-10BD6D739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Marcador de contenido 3" descr="Imagen que contiene Gráfico de dispersión&#10;&#10;Descripción generada automáticamente">
            <a:extLst>
              <a:ext uri="{FF2B5EF4-FFF2-40B4-BE49-F238E27FC236}">
                <a16:creationId xmlns:a16="http://schemas.microsoft.com/office/drawing/2014/main" id="{9A55DA63-F8BF-45EB-A573-84814CCFF1A1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0834" y="2170169"/>
            <a:ext cx="6631744" cy="2449026"/>
          </a:xfrm>
          <a:prstGeom prst="rect">
            <a:avLst/>
          </a:prstGeom>
          <a:noFill/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0995339-2962-478A-B319-68D9DDF4B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92056" y="5477256"/>
            <a:ext cx="1193868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5640CDF6-705E-49CE-A1C0-7728C3AB2091}" type="slidenum">
              <a:rPr lang="en-US" sz="2800" smtClean="0"/>
              <a:pPr defTabSz="914400">
                <a:spcAft>
                  <a:spcPts val="600"/>
                </a:spcAft>
              </a:pPr>
              <a:t>22</a:t>
            </a:fld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332065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0680B5D0-24EC-465A-A0E6-C4DF951E0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0BF1B50-A83E-4ED6-A2AA-C943C1F89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F31E8B2-210B-4B90-83BB-3B180732E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E2B7A7-92C0-454F-9CA5-4EFF7934C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Diseño Mockups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B387409-2B98-40F8-A65F-EF7CF989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9E5F284-A588-4AE7-A36D-1C93E4FD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5D7D540-5CF2-4FC1-BE53-277CC22C0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16C9AA0-DC0C-49A1-ACDF-10BD6D739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Marcador de contenido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1DCC47A8-2AF7-4AB4-9783-2FEBD5E253D2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920834" y="2134651"/>
            <a:ext cx="6631744" cy="2520062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DBA886E-7B34-43FA-AC3E-34CF733A4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92056" y="5477256"/>
            <a:ext cx="1193868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5640CDF6-705E-49CE-A1C0-7728C3AB2091}" type="slidenum">
              <a:rPr lang="en-US" sz="2800" smtClean="0"/>
              <a:pPr defTabSz="914400">
                <a:spcAft>
                  <a:spcPts val="600"/>
                </a:spcAft>
              </a:pPr>
              <a:t>23</a:t>
            </a:fld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268003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9A7F0A-D004-42EB-9E1E-B7F6C5B9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s-ES"/>
              <a:t>Codificación</a:t>
            </a:r>
            <a:endParaRPr lang="es-EC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Marcador de contenido 2">
            <a:extLst>
              <a:ext uri="{FF2B5EF4-FFF2-40B4-BE49-F238E27FC236}">
                <a16:creationId xmlns:a16="http://schemas.microsoft.com/office/drawing/2014/main" id="{56CF44A9-AE9A-416F-BDF5-2841B36E58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078445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A0014A5-8B16-4783-A6D3-CE47206A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CDF6-705E-49CE-A1C0-7728C3AB2091}" type="slidenum">
              <a:rPr lang="es-EC" smtClean="0"/>
              <a:t>24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76358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D6BB5-3CBB-4A25-932A-A1D71B25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Nivel 1</a:t>
            </a:r>
            <a:endParaRPr lang="es-EC" dirty="0"/>
          </a:p>
        </p:txBody>
      </p:sp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33667744-46C1-49DD-92CB-406503041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584" y="2946892"/>
            <a:ext cx="1609345" cy="1609345"/>
          </a:xfrm>
          <a:prstGeom prst="rect">
            <a:avLst/>
          </a:prstGeom>
        </p:spPr>
      </p:pic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D191CD19-8991-4884-A067-BBB4251A7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463" y="2678191"/>
            <a:ext cx="1504556" cy="1501617"/>
          </a:xfrm>
          <a:prstGeom prst="rect">
            <a:avLst/>
          </a:prstGeom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AF6EBD8A-8F8F-414F-A247-89A1679331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378" y="1018465"/>
            <a:ext cx="1501618" cy="1501618"/>
          </a:xfrm>
          <a:prstGeom prst="rect">
            <a:avLst/>
          </a:prstGeom>
        </p:spPr>
      </p:pic>
      <p:pic>
        <p:nvPicPr>
          <p:cNvPr id="21" name="Imagen 20" descr="Forma&#10;&#10;Descripción generada automáticamente con confianza baja">
            <a:extLst>
              <a:ext uri="{FF2B5EF4-FFF2-40B4-BE49-F238E27FC236}">
                <a16:creationId xmlns:a16="http://schemas.microsoft.com/office/drawing/2014/main" id="{09CAF01C-4AFF-407F-85D4-6F7170E991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378" y="5003377"/>
            <a:ext cx="1369991" cy="1369991"/>
          </a:xfrm>
          <a:prstGeom prst="rect">
            <a:avLst/>
          </a:prstGeom>
        </p:spPr>
      </p:pic>
      <p:pic>
        <p:nvPicPr>
          <p:cNvPr id="23" name="Imagen 22" descr="Forma&#10;&#10;Descripción generada automáticamente con confianza media">
            <a:extLst>
              <a:ext uri="{FF2B5EF4-FFF2-40B4-BE49-F238E27FC236}">
                <a16:creationId xmlns:a16="http://schemas.microsoft.com/office/drawing/2014/main" id="{E0F9B295-0AE0-4A20-A6F6-5874D4ABF5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4468">
            <a:off x="3565901" y="2234435"/>
            <a:ext cx="1017779" cy="702922"/>
          </a:xfrm>
          <a:prstGeom prst="rect">
            <a:avLst/>
          </a:prstGeom>
        </p:spPr>
      </p:pic>
      <p:pic>
        <p:nvPicPr>
          <p:cNvPr id="24" name="Imagen 23" descr="Forma&#10;&#10;Descripción generada automáticamente con confianza media">
            <a:extLst>
              <a:ext uri="{FF2B5EF4-FFF2-40B4-BE49-F238E27FC236}">
                <a16:creationId xmlns:a16="http://schemas.microsoft.com/office/drawing/2014/main" id="{EB5B9C73-E5A9-48E2-8638-5A7494C018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8383">
            <a:off x="7235273" y="2198981"/>
            <a:ext cx="1017779" cy="702922"/>
          </a:xfrm>
          <a:prstGeom prst="rect">
            <a:avLst/>
          </a:prstGeom>
        </p:spPr>
      </p:pic>
      <p:pic>
        <p:nvPicPr>
          <p:cNvPr id="25" name="Imagen 24" descr="Forma&#10;&#10;Descripción generada automáticamente con confianza media">
            <a:extLst>
              <a:ext uri="{FF2B5EF4-FFF2-40B4-BE49-F238E27FC236}">
                <a16:creationId xmlns:a16="http://schemas.microsoft.com/office/drawing/2014/main" id="{32000832-DC42-4A0C-ABF7-2A7B7D5C89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70195">
            <a:off x="7284126" y="4883049"/>
            <a:ext cx="1017779" cy="702922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8CE80E9-4947-4332-B1AC-AF2C462F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CDF6-705E-49CE-A1C0-7728C3AB2091}" type="slidenum">
              <a:rPr lang="es-EC" smtClean="0"/>
              <a:t>25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1567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D6BB5-3CBB-4A25-932A-A1D71B25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Nivel 2</a:t>
            </a:r>
            <a:endParaRPr lang="es-EC" dirty="0"/>
          </a:p>
        </p:txBody>
      </p:sp>
      <p:pic>
        <p:nvPicPr>
          <p:cNvPr id="5" name="Imagen 4" descr="Código QR&#10;&#10;Descripción generada automáticamente">
            <a:extLst>
              <a:ext uri="{FF2B5EF4-FFF2-40B4-BE49-F238E27FC236}">
                <a16:creationId xmlns:a16="http://schemas.microsoft.com/office/drawing/2014/main" id="{57CB9190-2EF9-4FC7-85B3-A0219CC2C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9788" y="2553148"/>
            <a:ext cx="3092008" cy="2069069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2ED9C99C-8E75-417E-8683-544AC8928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045" y="2903951"/>
            <a:ext cx="1504556" cy="1501617"/>
          </a:xfrm>
          <a:prstGeom prst="rect">
            <a:avLst/>
          </a:prstGeom>
        </p:spPr>
      </p:pic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37982F0A-EC65-4119-86AD-EF0AE5907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659" y="1267680"/>
            <a:ext cx="1501618" cy="1501618"/>
          </a:xfrm>
          <a:prstGeom prst="rect">
            <a:avLst/>
          </a:prstGeom>
        </p:spPr>
      </p:pic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id="{FDE6A85F-669B-4FEC-8DA4-B4F3306CE2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495" y="5289147"/>
            <a:ext cx="1369991" cy="1369991"/>
          </a:xfrm>
          <a:prstGeom prst="rect">
            <a:avLst/>
          </a:prstGeom>
        </p:spPr>
      </p:pic>
      <p:pic>
        <p:nvPicPr>
          <p:cNvPr id="12" name="Imagen 11" descr="Forma&#10;&#10;Descripción generada automáticamente con confianza media">
            <a:extLst>
              <a:ext uri="{FF2B5EF4-FFF2-40B4-BE49-F238E27FC236}">
                <a16:creationId xmlns:a16="http://schemas.microsoft.com/office/drawing/2014/main" id="{958033FA-B022-49E5-BE90-7B6B6285E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4468">
            <a:off x="3565901" y="2234435"/>
            <a:ext cx="1017779" cy="702922"/>
          </a:xfrm>
          <a:prstGeom prst="rect">
            <a:avLst/>
          </a:prstGeom>
        </p:spPr>
      </p:pic>
      <p:pic>
        <p:nvPicPr>
          <p:cNvPr id="13" name="Imagen 12" descr="Forma&#10;&#10;Descripción generada automáticamente con confianza media">
            <a:extLst>
              <a:ext uri="{FF2B5EF4-FFF2-40B4-BE49-F238E27FC236}">
                <a16:creationId xmlns:a16="http://schemas.microsoft.com/office/drawing/2014/main" id="{3759EE1E-297F-4380-B7BC-5E6BEBE037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8383">
            <a:off x="7235273" y="2198981"/>
            <a:ext cx="1017779" cy="702922"/>
          </a:xfrm>
          <a:prstGeom prst="rect">
            <a:avLst/>
          </a:prstGeom>
        </p:spPr>
      </p:pic>
      <p:pic>
        <p:nvPicPr>
          <p:cNvPr id="14" name="Imagen 13" descr="Forma&#10;&#10;Descripción generada automáticamente con confianza media">
            <a:extLst>
              <a:ext uri="{FF2B5EF4-FFF2-40B4-BE49-F238E27FC236}">
                <a16:creationId xmlns:a16="http://schemas.microsoft.com/office/drawing/2014/main" id="{F25E5815-3301-47BA-8D6F-014846D02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70195">
            <a:off x="7284126" y="4883049"/>
            <a:ext cx="1017779" cy="702922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40CC31E-6274-4CD1-A774-292109A53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CDF6-705E-49CE-A1C0-7728C3AB2091}" type="slidenum">
              <a:rPr lang="es-EC" smtClean="0"/>
              <a:t>26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19168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D6BB5-3CBB-4A25-932A-A1D71B25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Nivel 3</a:t>
            </a:r>
            <a:endParaRPr lang="es-EC" dirty="0"/>
          </a:p>
        </p:txBody>
      </p:sp>
      <p:pic>
        <p:nvPicPr>
          <p:cNvPr id="4" name="Imagen 3" descr="Forma&#10;&#10;Descripción generada automáticamente con confianza baja">
            <a:extLst>
              <a:ext uri="{FF2B5EF4-FFF2-40B4-BE49-F238E27FC236}">
                <a16:creationId xmlns:a16="http://schemas.microsoft.com/office/drawing/2014/main" id="{9B8F3357-C977-43F2-85D9-ABD51EC2D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388" y="5003377"/>
            <a:ext cx="1369991" cy="1369991"/>
          </a:xfrm>
          <a:prstGeom prst="rect">
            <a:avLst/>
          </a:prstGeom>
        </p:spPr>
      </p:pic>
      <p:pic>
        <p:nvPicPr>
          <p:cNvPr id="6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C365E397-057A-4861-9EDA-3848CDCFD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865" y="2585896"/>
            <a:ext cx="2529840" cy="2529840"/>
          </a:xfrm>
          <a:prstGeom prst="rect">
            <a:avLst/>
          </a:prstGeom>
        </p:spPr>
      </p:pic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66985DC1-8EFF-47AA-9D48-8239C0A2DC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463" y="2678191"/>
            <a:ext cx="1504556" cy="1501617"/>
          </a:xfrm>
          <a:prstGeom prst="rect">
            <a:avLst/>
          </a:prstGeom>
        </p:spPr>
      </p:pic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E0AA2CA2-EB0E-433F-9DD2-14DF149260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36" y="1038890"/>
            <a:ext cx="1501618" cy="1501618"/>
          </a:xfrm>
          <a:prstGeom prst="rect">
            <a:avLst/>
          </a:prstGeom>
        </p:spPr>
      </p:pic>
      <p:pic>
        <p:nvPicPr>
          <p:cNvPr id="9" name="Imagen 8" descr="Forma&#10;&#10;Descripción generada automáticamente con confianza media">
            <a:extLst>
              <a:ext uri="{FF2B5EF4-FFF2-40B4-BE49-F238E27FC236}">
                <a16:creationId xmlns:a16="http://schemas.microsoft.com/office/drawing/2014/main" id="{D970D51D-0649-4595-B735-E47334A91C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4468">
            <a:off x="3565901" y="2234435"/>
            <a:ext cx="1017779" cy="702922"/>
          </a:xfrm>
          <a:prstGeom prst="rect">
            <a:avLst/>
          </a:prstGeom>
        </p:spPr>
      </p:pic>
      <p:pic>
        <p:nvPicPr>
          <p:cNvPr id="10" name="Imagen 9" descr="Forma&#10;&#10;Descripción generada automáticamente con confianza media">
            <a:extLst>
              <a:ext uri="{FF2B5EF4-FFF2-40B4-BE49-F238E27FC236}">
                <a16:creationId xmlns:a16="http://schemas.microsoft.com/office/drawing/2014/main" id="{28A7C514-69FC-4B3B-AEF2-547F94CB16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8383">
            <a:off x="7235273" y="2198981"/>
            <a:ext cx="1017779" cy="702922"/>
          </a:xfrm>
          <a:prstGeom prst="rect">
            <a:avLst/>
          </a:prstGeom>
        </p:spPr>
      </p:pic>
      <p:pic>
        <p:nvPicPr>
          <p:cNvPr id="11" name="Imagen 10" descr="Forma&#10;&#10;Descripción generada automáticamente con confianza media">
            <a:extLst>
              <a:ext uri="{FF2B5EF4-FFF2-40B4-BE49-F238E27FC236}">
                <a16:creationId xmlns:a16="http://schemas.microsoft.com/office/drawing/2014/main" id="{73BB4E79-224F-4610-945B-77185D3B6F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70195">
            <a:off x="7284126" y="4883049"/>
            <a:ext cx="1017779" cy="702922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1012FC7-A5F4-4273-8E00-8203FF276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CDF6-705E-49CE-A1C0-7728C3AB2091}" type="slidenum">
              <a:rPr lang="es-EC" smtClean="0"/>
              <a:t>27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20678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D6BB5-3CBB-4A25-932A-A1D71B25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Acceso y selección</a:t>
            </a:r>
            <a:endParaRPr lang="es-EC" dirty="0"/>
          </a:p>
        </p:txBody>
      </p:sp>
      <p:pic>
        <p:nvPicPr>
          <p:cNvPr id="9" name="Marcador de contenido 8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57C305A1-A10A-493D-8036-543EEB7123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" y="1852544"/>
            <a:ext cx="1942142" cy="4051300"/>
          </a:xfrm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D8D9728-30E1-4E26-B5B1-123C6E81CD7F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7" b="1976"/>
          <a:stretch/>
        </p:blipFill>
        <p:spPr bwMode="auto">
          <a:xfrm>
            <a:off x="3748238" y="1852544"/>
            <a:ext cx="1942142" cy="4079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684E6FF-7E9B-4A3E-AE48-792B669D918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2" b="1823"/>
          <a:stretch/>
        </p:blipFill>
        <p:spPr bwMode="auto">
          <a:xfrm>
            <a:off x="6432724" y="1845328"/>
            <a:ext cx="1942142" cy="4079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4F3C12B-D245-46F5-B364-FBD55CDEF5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210" y="1873861"/>
            <a:ext cx="1942142" cy="4040984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BF04D56-A99A-4990-ABA3-AE2581909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CDF6-705E-49CE-A1C0-7728C3AB2091}" type="slidenum">
              <a:rPr lang="es-EC" smtClean="0"/>
              <a:t>28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62720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D6BB5-3CBB-4A25-932A-A1D71B25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Nivel 1</a:t>
            </a:r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2EFEAF2-16E8-4A9B-99F4-B480FD3AB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01" y="1908311"/>
            <a:ext cx="1988045" cy="418768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872FB10-43EE-405F-874D-CE6B3E059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84" y="1908311"/>
            <a:ext cx="2012649" cy="418768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324AE59-D42C-4A83-913E-297D9801C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571" y="1908311"/>
            <a:ext cx="1953621" cy="418768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F73FEBA-8B2C-4086-A323-A1352AA3C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4703" y="1908311"/>
            <a:ext cx="2007322" cy="418768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0706AA2-161B-4EF8-AD8F-53C3B373FC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8536" y="1908311"/>
            <a:ext cx="1997660" cy="4187688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272B25D-E1DC-45C5-8063-7C8BED9DB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CDF6-705E-49CE-A1C0-7728C3AB2091}" type="slidenum">
              <a:rPr lang="es-EC" smtClean="0"/>
              <a:t>29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21006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7" name="Oval 16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A3CA49A-71DD-4E8D-8D00-0D000AB38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E8537E-57AF-43EA-8734-3C66AD724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id="{1DA8C18B-9C8E-47E6-BAEF-86331BC0A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A227037-5F38-4225-8E77-662A11D10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2452" y="6135306"/>
            <a:ext cx="760522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5640CDF6-705E-49CE-A1C0-7728C3AB2091}" type="slidenum">
              <a:rPr lang="en-US"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pPr algn="l">
                <a:spcAft>
                  <a:spcPts val="600"/>
                </a:spcAft>
              </a:pPr>
              <a:t>3</a:t>
            </a:fld>
            <a:endParaRPr lang="en-US" sz="2800" b="1" kern="1200">
              <a:solidFill>
                <a:schemeClr val="accen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484591E-2715-4903-81A7-EC198945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3" y="643467"/>
            <a:ext cx="6271758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s-ES" sz="80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43962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D6BB5-3CBB-4A25-932A-A1D71B25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Nivel 2</a:t>
            </a:r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691DB3E-4662-42BF-B951-32A8DD843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91" y="1762538"/>
            <a:ext cx="2346805" cy="488342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C2D4DEE-9FA0-4DEA-B0C9-CF8C20988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378" y="1762538"/>
            <a:ext cx="2337810" cy="488342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DE4F937-22DA-4DA6-8ACD-26C0490B01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24"/>
          <a:stretch/>
        </p:blipFill>
        <p:spPr>
          <a:xfrm>
            <a:off x="6338570" y="1762538"/>
            <a:ext cx="2351749" cy="488342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099CDB5-16B6-4208-A00A-3BEB121ECE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452" y="1762538"/>
            <a:ext cx="2346357" cy="4883428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EA51AC8-D829-4E84-9C5E-BA9D33CEC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CDF6-705E-49CE-A1C0-7728C3AB2091}" type="slidenum">
              <a:rPr lang="es-EC" smtClean="0"/>
              <a:t>30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1479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D6BB5-3CBB-4A25-932A-A1D71B25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Nivel 3</a:t>
            </a:r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13F938F-CBD1-4D64-9908-0E0DEA86A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129" y="1741734"/>
            <a:ext cx="2195940" cy="463163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2B2D978-6A20-4D13-9672-DC4FB803F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349" y="1741734"/>
            <a:ext cx="2203982" cy="463163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F9551B9-01EA-491D-A4D3-5D8AE741A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611" y="1741734"/>
            <a:ext cx="2215130" cy="463163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806C82A-A6B8-46CF-899B-87DA4F0020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7021" y="1774799"/>
            <a:ext cx="2215131" cy="4598569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2914C01-F76E-4718-A4EE-B4598C8C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CDF6-705E-49CE-A1C0-7728C3AB2091}" type="slidenum">
              <a:rPr lang="es-EC" smtClean="0"/>
              <a:t>31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04119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EDF3BDB2-0586-430E-811A-74BAFDEE6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21E305B-0351-4E03-8C1B-F23D3A346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928117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C848660-F9C2-4F86-A218-6AE0FB4CC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D1E295-6DC2-480F-A70C-6EFA4B15F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376" y="1432223"/>
            <a:ext cx="6057144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0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Diagrama de Interacción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CABD882-B7CE-4433-B509-99205DB70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5780565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9F6A645-6137-4F43-8E88-D91CC337D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A2C783A-4EEE-481B-815A-A1BB14F4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A0186437-0053-4886-B612-804E4DC90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70670D4-7984-4EEF-A02F-16A85DB1128E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2940" y="0"/>
            <a:ext cx="3154378" cy="6858000"/>
          </a:xfrm>
          <a:prstGeom prst="rect">
            <a:avLst/>
          </a:prstGeom>
          <a:noFill/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575750C-0164-4DC0-B407-5EC4B59B8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92056" y="5477256"/>
            <a:ext cx="1193868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5640CDF6-705E-49CE-A1C0-7728C3AB2091}" type="slidenum">
              <a:rPr lang="en-US" sz="2800" smtClean="0"/>
              <a:pPr defTabSz="914400">
                <a:spcAft>
                  <a:spcPts val="600"/>
                </a:spcAft>
              </a:pPr>
              <a:t>32</a:t>
            </a:fld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4716736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A3CA49A-71DD-4E8D-8D00-0D000AB38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6E8537E-57AF-43EA-8734-3C66AD724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A8C18B-9C8E-47E6-BAEF-86331BC0A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9DBE572-A8A2-4BC4-A3D3-85378734B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2452" y="6135306"/>
            <a:ext cx="760522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5640CDF6-705E-49CE-A1C0-7728C3AB2091}" type="slidenum">
              <a:rPr lang="en-US"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pPr algn="l">
                <a:spcAft>
                  <a:spcPts val="600"/>
                </a:spcAft>
              </a:pPr>
              <a:t>33</a:t>
            </a:fld>
            <a:endParaRPr lang="en-US" sz="2800" b="1" kern="1200">
              <a:solidFill>
                <a:schemeClr val="accen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B946F2-B105-4540-BFEE-451517BE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3" y="643467"/>
            <a:ext cx="6271758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000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Pruebas</a:t>
            </a:r>
          </a:p>
        </p:txBody>
      </p:sp>
    </p:spTree>
    <p:extLst>
      <p:ext uri="{BB962C8B-B14F-4D97-AF65-F5344CB8AC3E}">
        <p14:creationId xmlns:p14="http://schemas.microsoft.com/office/powerpoint/2010/main" val="12420346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F25BD3-9E03-4406-8D34-2860F60D4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Pruebas</a:t>
            </a:r>
            <a:endParaRPr lang="es-EC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80A011A-E93C-480F-B294-811268CCF3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674796"/>
              </p:ext>
            </p:extLst>
          </p:nvPr>
        </p:nvGraphicFramePr>
        <p:xfrm>
          <a:off x="309991" y="2993054"/>
          <a:ext cx="5786009" cy="1214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8107">
                  <a:extLst>
                    <a:ext uri="{9D8B030D-6E8A-4147-A177-3AD203B41FA5}">
                      <a16:colId xmlns:a16="http://schemas.microsoft.com/office/drawing/2014/main" val="2267189858"/>
                    </a:ext>
                  </a:extLst>
                </a:gridCol>
                <a:gridCol w="884340">
                  <a:extLst>
                    <a:ext uri="{9D8B030D-6E8A-4147-A177-3AD203B41FA5}">
                      <a16:colId xmlns:a16="http://schemas.microsoft.com/office/drawing/2014/main" val="445252503"/>
                    </a:ext>
                  </a:extLst>
                </a:gridCol>
                <a:gridCol w="912867">
                  <a:extLst>
                    <a:ext uri="{9D8B030D-6E8A-4147-A177-3AD203B41FA5}">
                      <a16:colId xmlns:a16="http://schemas.microsoft.com/office/drawing/2014/main" val="2966912632"/>
                    </a:ext>
                  </a:extLst>
                </a:gridCol>
                <a:gridCol w="825860">
                  <a:extLst>
                    <a:ext uri="{9D8B030D-6E8A-4147-A177-3AD203B41FA5}">
                      <a16:colId xmlns:a16="http://schemas.microsoft.com/office/drawing/2014/main" val="2837614982"/>
                    </a:ext>
                  </a:extLst>
                </a:gridCol>
                <a:gridCol w="1011286">
                  <a:extLst>
                    <a:ext uri="{9D8B030D-6E8A-4147-A177-3AD203B41FA5}">
                      <a16:colId xmlns:a16="http://schemas.microsoft.com/office/drawing/2014/main" val="1089479026"/>
                    </a:ext>
                  </a:extLst>
                </a:gridCol>
                <a:gridCol w="933549">
                  <a:extLst>
                    <a:ext uri="{9D8B030D-6E8A-4147-A177-3AD203B41FA5}">
                      <a16:colId xmlns:a16="http://schemas.microsoft.com/office/drawing/2014/main" val="2352657154"/>
                    </a:ext>
                  </a:extLst>
                </a:gridCol>
              </a:tblGrid>
              <a:tr h="318159">
                <a:tc>
                  <a:txBody>
                    <a:bodyPr/>
                    <a:lstStyle/>
                    <a:p>
                      <a:pPr marL="69850">
                        <a:lnSpc>
                          <a:spcPts val="1365"/>
                        </a:lnSpc>
                        <a:spcBef>
                          <a:spcPts val="605"/>
                        </a:spcBef>
                      </a:pPr>
                      <a:r>
                        <a:rPr lang="es-EC" sz="1100" dirty="0">
                          <a:effectLst/>
                        </a:rPr>
                        <a:t>Grupo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65"/>
                        </a:lnSpc>
                        <a:spcBef>
                          <a:spcPts val="605"/>
                        </a:spcBef>
                      </a:pPr>
                      <a:r>
                        <a:rPr lang="es-EC" sz="1100" dirty="0">
                          <a:effectLst/>
                        </a:rPr>
                        <a:t>Nombre grupo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65"/>
                        </a:lnSpc>
                        <a:spcBef>
                          <a:spcPts val="605"/>
                        </a:spcBef>
                      </a:pPr>
                      <a:r>
                        <a:rPr lang="es-EC" sz="1100" dirty="0">
                          <a:effectLst/>
                        </a:rPr>
                        <a:t>Hombres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65"/>
                        </a:lnSpc>
                        <a:spcBef>
                          <a:spcPts val="605"/>
                        </a:spcBef>
                      </a:pPr>
                      <a:r>
                        <a:rPr lang="es-EC" sz="1100" dirty="0">
                          <a:effectLst/>
                        </a:rPr>
                        <a:t>Mujeres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65"/>
                        </a:lnSpc>
                        <a:spcBef>
                          <a:spcPts val="605"/>
                        </a:spcBef>
                      </a:pPr>
                      <a:r>
                        <a:rPr lang="es-EC" sz="1100" dirty="0">
                          <a:effectLst/>
                        </a:rPr>
                        <a:t>Total por grupo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65"/>
                        </a:lnSpc>
                        <a:spcBef>
                          <a:spcPts val="605"/>
                        </a:spcBef>
                      </a:pPr>
                      <a:r>
                        <a:rPr lang="es-EC" sz="1100" dirty="0">
                          <a:effectLst/>
                        </a:rPr>
                        <a:t>Edades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30188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69850">
                        <a:lnSpc>
                          <a:spcPts val="1365"/>
                        </a:lnSpc>
                        <a:spcBef>
                          <a:spcPts val="605"/>
                        </a:spcBef>
                      </a:pPr>
                      <a:r>
                        <a:rPr lang="es-EC" sz="1100" dirty="0">
                          <a:effectLst/>
                        </a:rPr>
                        <a:t>Control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65"/>
                        </a:lnSpc>
                        <a:spcBef>
                          <a:spcPts val="605"/>
                        </a:spcBef>
                      </a:pPr>
                      <a:r>
                        <a:rPr lang="es-EC" sz="1400" dirty="0">
                          <a:effectLst/>
                        </a:rPr>
                        <a:t>"A"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65"/>
                        </a:lnSpc>
                        <a:spcBef>
                          <a:spcPts val="605"/>
                        </a:spcBef>
                      </a:pPr>
                      <a:r>
                        <a:rPr lang="es-EC" sz="1400" dirty="0">
                          <a:effectLst/>
                        </a:rPr>
                        <a:t>6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65"/>
                        </a:lnSpc>
                        <a:spcBef>
                          <a:spcPts val="605"/>
                        </a:spcBef>
                      </a:pPr>
                      <a:r>
                        <a:rPr lang="es-EC" sz="1400">
                          <a:effectLst/>
                        </a:rPr>
                        <a:t>4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65"/>
                        </a:lnSpc>
                        <a:spcBef>
                          <a:spcPts val="605"/>
                        </a:spcBef>
                      </a:pPr>
                      <a:r>
                        <a:rPr lang="es-EC" sz="1400" dirty="0">
                          <a:effectLst/>
                        </a:rPr>
                        <a:t>10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65"/>
                        </a:lnSpc>
                        <a:spcBef>
                          <a:spcPts val="605"/>
                        </a:spcBef>
                      </a:pPr>
                      <a:r>
                        <a:rPr lang="es-EC" sz="1100" dirty="0">
                          <a:effectLst/>
                        </a:rPr>
                        <a:t>Entre 6 a 7 años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54751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69850">
                        <a:lnSpc>
                          <a:spcPts val="1365"/>
                        </a:lnSpc>
                        <a:spcBef>
                          <a:spcPts val="605"/>
                        </a:spcBef>
                      </a:pPr>
                      <a:r>
                        <a:rPr lang="es-EC" sz="1100">
                          <a:effectLst/>
                        </a:rPr>
                        <a:t>Experimental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65"/>
                        </a:lnSpc>
                        <a:spcBef>
                          <a:spcPts val="605"/>
                        </a:spcBef>
                      </a:pPr>
                      <a:r>
                        <a:rPr lang="es-EC" sz="1400">
                          <a:effectLst/>
                        </a:rPr>
                        <a:t>"B"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65"/>
                        </a:lnSpc>
                        <a:spcBef>
                          <a:spcPts val="605"/>
                        </a:spcBef>
                      </a:pPr>
                      <a:r>
                        <a:rPr lang="es-EC" sz="1400" dirty="0">
                          <a:effectLst/>
                        </a:rPr>
                        <a:t>5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65"/>
                        </a:lnSpc>
                        <a:spcBef>
                          <a:spcPts val="605"/>
                        </a:spcBef>
                      </a:pPr>
                      <a:r>
                        <a:rPr lang="es-EC" sz="1400" dirty="0">
                          <a:effectLst/>
                        </a:rPr>
                        <a:t>5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65"/>
                        </a:lnSpc>
                        <a:spcBef>
                          <a:spcPts val="605"/>
                        </a:spcBef>
                      </a:pPr>
                      <a:r>
                        <a:rPr lang="es-EC" sz="1400" dirty="0">
                          <a:effectLst/>
                        </a:rPr>
                        <a:t>10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65"/>
                        </a:lnSpc>
                        <a:spcBef>
                          <a:spcPts val="605"/>
                        </a:spcBef>
                      </a:pPr>
                      <a:r>
                        <a:rPr lang="es-EC" sz="1100" dirty="0">
                          <a:effectLst/>
                        </a:rPr>
                        <a:t>Entre 6 a 7 años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3682353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marL="69850">
                        <a:lnSpc>
                          <a:spcPts val="1365"/>
                        </a:lnSpc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Total niños y niñas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65"/>
                        </a:lnSpc>
                        <a:spcBef>
                          <a:spcPts val="605"/>
                        </a:spcBef>
                      </a:pPr>
                      <a:r>
                        <a:rPr lang="es-EC" sz="1400" dirty="0">
                          <a:effectLst/>
                        </a:rPr>
                        <a:t>11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65"/>
                        </a:lnSpc>
                        <a:spcBef>
                          <a:spcPts val="605"/>
                        </a:spcBef>
                      </a:pPr>
                      <a:r>
                        <a:rPr lang="es-EC" sz="1400">
                          <a:effectLst/>
                        </a:rPr>
                        <a:t>9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65"/>
                        </a:lnSpc>
                        <a:spcBef>
                          <a:spcPts val="605"/>
                        </a:spcBef>
                      </a:pPr>
                      <a:r>
                        <a:rPr lang="es-EC" sz="1400" dirty="0">
                          <a:effectLst/>
                        </a:rPr>
                        <a:t>20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4658657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1423F03-A37C-487A-BC7F-0B07B2182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251969"/>
              </p:ext>
            </p:extLst>
          </p:nvPr>
        </p:nvGraphicFramePr>
        <p:xfrm>
          <a:off x="6477993" y="86107"/>
          <a:ext cx="4803725" cy="6635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2695">
                  <a:extLst>
                    <a:ext uri="{9D8B030D-6E8A-4147-A177-3AD203B41FA5}">
                      <a16:colId xmlns:a16="http://schemas.microsoft.com/office/drawing/2014/main" val="1260356721"/>
                    </a:ext>
                  </a:extLst>
                </a:gridCol>
                <a:gridCol w="1042695">
                  <a:extLst>
                    <a:ext uri="{9D8B030D-6E8A-4147-A177-3AD203B41FA5}">
                      <a16:colId xmlns:a16="http://schemas.microsoft.com/office/drawing/2014/main" val="4165913527"/>
                    </a:ext>
                  </a:extLst>
                </a:gridCol>
                <a:gridCol w="827752">
                  <a:extLst>
                    <a:ext uri="{9D8B030D-6E8A-4147-A177-3AD203B41FA5}">
                      <a16:colId xmlns:a16="http://schemas.microsoft.com/office/drawing/2014/main" val="3007226075"/>
                    </a:ext>
                  </a:extLst>
                </a:gridCol>
                <a:gridCol w="531341">
                  <a:extLst>
                    <a:ext uri="{9D8B030D-6E8A-4147-A177-3AD203B41FA5}">
                      <a16:colId xmlns:a16="http://schemas.microsoft.com/office/drawing/2014/main" val="570887260"/>
                    </a:ext>
                  </a:extLst>
                </a:gridCol>
                <a:gridCol w="1359242">
                  <a:extLst>
                    <a:ext uri="{9D8B030D-6E8A-4147-A177-3AD203B41FA5}">
                      <a16:colId xmlns:a16="http://schemas.microsoft.com/office/drawing/2014/main" val="1549475083"/>
                    </a:ext>
                  </a:extLst>
                </a:gridCol>
              </a:tblGrid>
              <a:tr h="309526">
                <a:tc>
                  <a:txBody>
                    <a:bodyPr/>
                    <a:lstStyle/>
                    <a:p>
                      <a:endParaRPr lang="es-EC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Código jugador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Género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Edad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Año escolar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extLst>
                  <a:ext uri="{0D108BD9-81ED-4DB2-BD59-A6C34878D82A}">
                    <a16:rowId xmlns:a16="http://schemas.microsoft.com/office/drawing/2014/main" val="3828183122"/>
                  </a:ext>
                </a:extLst>
              </a:tr>
              <a:tr h="309526">
                <a:tc row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Control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P001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Masculino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7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3er año básico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extLst>
                  <a:ext uri="{0D108BD9-81ED-4DB2-BD59-A6C34878D82A}">
                    <a16:rowId xmlns:a16="http://schemas.microsoft.com/office/drawing/2014/main" val="3580165628"/>
                  </a:ext>
                </a:extLst>
              </a:tr>
              <a:tr h="3095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P002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Masculino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6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2do año básico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extLst>
                  <a:ext uri="{0D108BD9-81ED-4DB2-BD59-A6C34878D82A}">
                    <a16:rowId xmlns:a16="http://schemas.microsoft.com/office/drawing/2014/main" val="2979454832"/>
                  </a:ext>
                </a:extLst>
              </a:tr>
              <a:tr h="3095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P003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Masculino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6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2do año básico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extLst>
                  <a:ext uri="{0D108BD9-81ED-4DB2-BD59-A6C34878D82A}">
                    <a16:rowId xmlns:a16="http://schemas.microsoft.com/office/drawing/2014/main" val="817410505"/>
                  </a:ext>
                </a:extLst>
              </a:tr>
              <a:tr h="3095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P004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Femenino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6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2do año básico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extLst>
                  <a:ext uri="{0D108BD9-81ED-4DB2-BD59-A6C34878D82A}">
                    <a16:rowId xmlns:a16="http://schemas.microsoft.com/office/drawing/2014/main" val="3759622387"/>
                  </a:ext>
                </a:extLst>
              </a:tr>
              <a:tr h="3095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P005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Masculino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7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3er año básico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extLst>
                  <a:ext uri="{0D108BD9-81ED-4DB2-BD59-A6C34878D82A}">
                    <a16:rowId xmlns:a16="http://schemas.microsoft.com/office/drawing/2014/main" val="3493954684"/>
                  </a:ext>
                </a:extLst>
              </a:tr>
              <a:tr h="3095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P006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Femenino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7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3er año básico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extLst>
                  <a:ext uri="{0D108BD9-81ED-4DB2-BD59-A6C34878D82A}">
                    <a16:rowId xmlns:a16="http://schemas.microsoft.com/office/drawing/2014/main" val="3826757436"/>
                  </a:ext>
                </a:extLst>
              </a:tr>
              <a:tr h="3095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P007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Femenino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7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3er año básico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extLst>
                  <a:ext uri="{0D108BD9-81ED-4DB2-BD59-A6C34878D82A}">
                    <a16:rowId xmlns:a16="http://schemas.microsoft.com/office/drawing/2014/main" val="3547968330"/>
                  </a:ext>
                </a:extLst>
              </a:tr>
              <a:tr h="3095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P008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Masculino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6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2do año básico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extLst>
                  <a:ext uri="{0D108BD9-81ED-4DB2-BD59-A6C34878D82A}">
                    <a16:rowId xmlns:a16="http://schemas.microsoft.com/office/drawing/2014/main" val="647961588"/>
                  </a:ext>
                </a:extLst>
              </a:tr>
              <a:tr h="3095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P009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Femenino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7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3er año básico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extLst>
                  <a:ext uri="{0D108BD9-81ED-4DB2-BD59-A6C34878D82A}">
                    <a16:rowId xmlns:a16="http://schemas.microsoft.com/office/drawing/2014/main" val="3415400700"/>
                  </a:ext>
                </a:extLst>
              </a:tr>
              <a:tr h="3095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P010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Masculino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6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2do año básico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extLst>
                  <a:ext uri="{0D108BD9-81ED-4DB2-BD59-A6C34878D82A}">
                    <a16:rowId xmlns:a16="http://schemas.microsoft.com/office/drawing/2014/main" val="125102691"/>
                  </a:ext>
                </a:extLst>
              </a:tr>
              <a:tr h="309526">
                <a:tc row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Experimental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P011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Masculino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7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3er año básico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extLst>
                  <a:ext uri="{0D108BD9-81ED-4DB2-BD59-A6C34878D82A}">
                    <a16:rowId xmlns:a16="http://schemas.microsoft.com/office/drawing/2014/main" val="833318280"/>
                  </a:ext>
                </a:extLst>
              </a:tr>
              <a:tr h="3095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P012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Femenino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6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2do año básico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extLst>
                  <a:ext uri="{0D108BD9-81ED-4DB2-BD59-A6C34878D82A}">
                    <a16:rowId xmlns:a16="http://schemas.microsoft.com/office/drawing/2014/main" val="3282273650"/>
                  </a:ext>
                </a:extLst>
              </a:tr>
              <a:tr h="3095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P013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Masculino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7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3er año básico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extLst>
                  <a:ext uri="{0D108BD9-81ED-4DB2-BD59-A6C34878D82A}">
                    <a16:rowId xmlns:a16="http://schemas.microsoft.com/office/drawing/2014/main" val="55012480"/>
                  </a:ext>
                </a:extLst>
              </a:tr>
              <a:tr h="3095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P014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Masculino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7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3er año básico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extLst>
                  <a:ext uri="{0D108BD9-81ED-4DB2-BD59-A6C34878D82A}">
                    <a16:rowId xmlns:a16="http://schemas.microsoft.com/office/drawing/2014/main" val="1426008737"/>
                  </a:ext>
                </a:extLst>
              </a:tr>
              <a:tr h="3095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P015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Femenino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7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3er año básico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extLst>
                  <a:ext uri="{0D108BD9-81ED-4DB2-BD59-A6C34878D82A}">
                    <a16:rowId xmlns:a16="http://schemas.microsoft.com/office/drawing/2014/main" val="3997351368"/>
                  </a:ext>
                </a:extLst>
              </a:tr>
              <a:tr h="3095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P016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Masculino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6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2do año básico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extLst>
                  <a:ext uri="{0D108BD9-81ED-4DB2-BD59-A6C34878D82A}">
                    <a16:rowId xmlns:a16="http://schemas.microsoft.com/office/drawing/2014/main" val="542943716"/>
                  </a:ext>
                </a:extLst>
              </a:tr>
              <a:tr h="3095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P017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Femenino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6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2do año básico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extLst>
                  <a:ext uri="{0D108BD9-81ED-4DB2-BD59-A6C34878D82A}">
                    <a16:rowId xmlns:a16="http://schemas.microsoft.com/office/drawing/2014/main" val="1469214025"/>
                  </a:ext>
                </a:extLst>
              </a:tr>
              <a:tr h="3095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P018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Femenino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7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3er año básico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extLst>
                  <a:ext uri="{0D108BD9-81ED-4DB2-BD59-A6C34878D82A}">
                    <a16:rowId xmlns:a16="http://schemas.microsoft.com/office/drawing/2014/main" val="1148651937"/>
                  </a:ext>
                </a:extLst>
              </a:tr>
              <a:tr h="3095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P019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Masculino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6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2do año básico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extLst>
                  <a:ext uri="{0D108BD9-81ED-4DB2-BD59-A6C34878D82A}">
                    <a16:rowId xmlns:a16="http://schemas.microsoft.com/office/drawing/2014/main" val="4063973278"/>
                  </a:ext>
                </a:extLst>
              </a:tr>
              <a:tr h="3095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P020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Femenino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7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3er año básico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extLst>
                  <a:ext uri="{0D108BD9-81ED-4DB2-BD59-A6C34878D82A}">
                    <a16:rowId xmlns:a16="http://schemas.microsoft.com/office/drawing/2014/main" val="3916071645"/>
                  </a:ext>
                </a:extLst>
              </a:tr>
            </a:tbl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D146659-A1F6-407D-9D30-3FAF207AD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CDF6-705E-49CE-A1C0-7728C3AB2091}" type="slidenum">
              <a:rPr lang="es-EC" smtClean="0"/>
              <a:t>34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327704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DF25A-90BF-4209-B852-16DB4B31A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Escenarios de prueba</a:t>
            </a:r>
            <a:endParaRPr lang="es-EC" dirty="0"/>
          </a:p>
        </p:txBody>
      </p:sp>
      <p:pic>
        <p:nvPicPr>
          <p:cNvPr id="13" name="Marcador de contenido 1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AAF05F4-25FA-4EF2-A89D-32A9A93B8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42" y="2672778"/>
            <a:ext cx="11554166" cy="3922511"/>
          </a:xfr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23E0F17-952C-4C52-8C4B-8FA65575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CDF6-705E-49CE-A1C0-7728C3AB2091}" type="slidenum">
              <a:rPr lang="es-EC" smtClean="0"/>
              <a:t>35</a:t>
            </a:fld>
            <a:endParaRPr lang="es-EC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D767B0E-C025-4B80-9C21-CC2E2EB2FDEB}"/>
              </a:ext>
            </a:extLst>
          </p:cNvPr>
          <p:cNvSpPr txBox="1"/>
          <p:nvPr/>
        </p:nvSpPr>
        <p:spPr>
          <a:xfrm>
            <a:off x="574006" y="2517061"/>
            <a:ext cx="1146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Control</a:t>
            </a:r>
            <a:endParaRPr lang="es-EC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B85F4BF-6910-40D7-B9EA-1F37F6E1D2AB}"/>
              </a:ext>
            </a:extLst>
          </p:cNvPr>
          <p:cNvSpPr txBox="1"/>
          <p:nvPr/>
        </p:nvSpPr>
        <p:spPr>
          <a:xfrm>
            <a:off x="240792" y="6188702"/>
            <a:ext cx="1813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Experimental</a:t>
            </a:r>
            <a:endParaRPr lang="es-EC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C6384B-2A6A-47D4-BFF3-588F0F8523DD}"/>
              </a:ext>
            </a:extLst>
          </p:cNvPr>
          <p:cNvSpPr txBox="1"/>
          <p:nvPr/>
        </p:nvSpPr>
        <p:spPr>
          <a:xfrm>
            <a:off x="476857" y="1963999"/>
            <a:ext cx="1341170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GRUPOS</a:t>
            </a:r>
            <a:endParaRPr lang="es-EC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9974335-3BF7-44C7-B226-24FE7F620309}"/>
              </a:ext>
            </a:extLst>
          </p:cNvPr>
          <p:cNvSpPr txBox="1"/>
          <p:nvPr/>
        </p:nvSpPr>
        <p:spPr>
          <a:xfrm>
            <a:off x="2737027" y="1963998"/>
            <a:ext cx="1695488" cy="369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PREPRUEBA</a:t>
            </a:r>
            <a:endParaRPr lang="es-EC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E700466-96BC-4840-B24D-7DA145DB58ED}"/>
              </a:ext>
            </a:extLst>
          </p:cNvPr>
          <p:cNvSpPr txBox="1"/>
          <p:nvPr/>
        </p:nvSpPr>
        <p:spPr>
          <a:xfrm>
            <a:off x="6152829" y="1963996"/>
            <a:ext cx="1915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APRENDIZAJE</a:t>
            </a:r>
            <a:endParaRPr lang="es-EC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DB6C6D7-7003-4197-B033-A9B755842F76}"/>
              </a:ext>
            </a:extLst>
          </p:cNvPr>
          <p:cNvSpPr txBox="1"/>
          <p:nvPr/>
        </p:nvSpPr>
        <p:spPr>
          <a:xfrm>
            <a:off x="9617966" y="1825496"/>
            <a:ext cx="2097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POST PRUEBA y SATISFACCIÓN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4133559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63A6901-ADA1-41C5-9F62-AF8EF65A7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Pruebas</a:t>
            </a:r>
            <a:endParaRPr lang="es-EC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319609D-C931-40FA-A902-1960E98070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Prueba escrita</a:t>
            </a:r>
            <a:endParaRPr lang="es-EC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0780227-9AB5-4226-B851-74AAF4E8B3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Escribe el nombre de los siguientes cuerpos</a:t>
            </a:r>
          </a:p>
          <a:p>
            <a:r>
              <a:rPr lang="es-ES" dirty="0"/>
              <a:t>Elige el nombre correcto del cuerpo</a:t>
            </a:r>
          </a:p>
          <a:p>
            <a:r>
              <a:rPr lang="es-ES" dirty="0"/>
              <a:t>Cuenta los cuerpos y escribe el resultado</a:t>
            </a:r>
          </a:p>
          <a:p>
            <a:r>
              <a:rPr lang="es-ES" dirty="0"/>
              <a:t>Los cuerpos están desarmados, une los cuerpos con sus respectivas formas</a:t>
            </a:r>
          </a:p>
          <a:p>
            <a:r>
              <a:rPr lang="es-ES" dirty="0"/>
              <a:t>Dibuja el cuerpo geométrico que más se les parezca a los siguientes dibujos</a:t>
            </a:r>
          </a:p>
          <a:p>
            <a:endParaRPr lang="es-EC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9C728F57-E9F0-4D54-942F-E1BA4907A3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Prueba Oral / Práctica</a:t>
            </a:r>
            <a:endParaRPr lang="es-EC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6D19D292-A310-4F92-8441-3799B38BED0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Se reproduce los sonidos de cada figura, el niño o niña elige la figura del sonido</a:t>
            </a:r>
          </a:p>
          <a:p>
            <a:r>
              <a:rPr lang="es-ES" dirty="0"/>
              <a:t>Se muestran figuras al niño, este menciona el nombre las de las figuras mostradas</a:t>
            </a:r>
          </a:p>
          <a:p>
            <a:r>
              <a:rPr lang="es-ES" dirty="0"/>
              <a:t>Se entrega al niño figuras desarmadas en papel y se le pide que arme la figura correcta</a:t>
            </a:r>
          </a:p>
          <a:p>
            <a:r>
              <a:rPr lang="es-ES" dirty="0"/>
              <a:t>Se pregunta al niño que identifique figuras geométricas dentro de su entorno o habitación</a:t>
            </a:r>
          </a:p>
          <a:p>
            <a:endParaRPr lang="es-EC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9283C4C-2BE8-45B7-8108-7C838488F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CDF6-705E-49CE-A1C0-7728C3AB2091}" type="slidenum">
              <a:rPr lang="es-EC" smtClean="0"/>
              <a:t>36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7732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A3CA49A-71DD-4E8D-8D00-0D000AB38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E8537E-57AF-43EA-8734-3C66AD724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A8C18B-9C8E-47E6-BAEF-86331BC0A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4D06D77-0485-49C6-A18F-EE5C4837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2452" y="6135306"/>
            <a:ext cx="760522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5640CDF6-705E-49CE-A1C0-7728C3AB2091}" type="slidenum">
              <a:rPr lang="en-US"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pPr algn="l">
                <a:spcAft>
                  <a:spcPts val="600"/>
                </a:spcAft>
              </a:pPr>
              <a:t>37</a:t>
            </a:fld>
            <a:endParaRPr lang="en-US" sz="2800" b="1" kern="1200">
              <a:solidFill>
                <a:schemeClr val="accen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BE6A03D8-F05A-41D5-BC8B-F969F8D74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3" y="643467"/>
            <a:ext cx="6271758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0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373732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793A59-315A-46E8-8FBB-C9D202C05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424" y="484632"/>
            <a:ext cx="10185175" cy="1609344"/>
          </a:xfrm>
        </p:spPr>
        <p:txBody>
          <a:bodyPr/>
          <a:lstStyle/>
          <a:p>
            <a:r>
              <a:rPr lang="es-EC" dirty="0"/>
              <a:t>Edad – Prueba escrita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DCD99AAA-0425-45C3-950B-7A4353BFD8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1692013"/>
              </p:ext>
            </p:extLst>
          </p:nvPr>
        </p:nvGraphicFramePr>
        <p:xfrm>
          <a:off x="0" y="2405954"/>
          <a:ext cx="5923722" cy="3761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E39D65E6-3DB2-459A-A277-32FB1ADC41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199171"/>
              </p:ext>
            </p:extLst>
          </p:nvPr>
        </p:nvGraphicFramePr>
        <p:xfrm>
          <a:off x="5923722" y="2405953"/>
          <a:ext cx="5923722" cy="3761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36F569E-4585-4725-A3D0-B0DDB1938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CDF6-705E-49CE-A1C0-7728C3AB2091}" type="slidenum">
              <a:rPr lang="es-EC" smtClean="0"/>
              <a:t>38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93036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793A59-315A-46E8-8FBB-C9D202C05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424" y="484632"/>
            <a:ext cx="10185175" cy="1609344"/>
          </a:xfrm>
        </p:spPr>
        <p:txBody>
          <a:bodyPr/>
          <a:lstStyle/>
          <a:p>
            <a:r>
              <a:rPr lang="es-EC" dirty="0"/>
              <a:t>Edad – Prueba Oral / Práctica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460C25C-09EB-4C5B-9260-9ED42A8C79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955394"/>
              </p:ext>
            </p:extLst>
          </p:nvPr>
        </p:nvGraphicFramePr>
        <p:xfrm>
          <a:off x="0" y="2508982"/>
          <a:ext cx="5830957" cy="365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1087A91-DAA8-43BB-A35B-EBE89FBAB9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0615519"/>
              </p:ext>
            </p:extLst>
          </p:nvPr>
        </p:nvGraphicFramePr>
        <p:xfrm>
          <a:off x="5830957" y="2508982"/>
          <a:ext cx="5512904" cy="364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C33DA89-E8F7-40C5-94B5-F5EA2644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CDF6-705E-49CE-A1C0-7728C3AB2091}" type="slidenum">
              <a:rPr lang="es-EC" smtClean="0"/>
              <a:t>39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55306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3751638-D129-4A9A-8BBE-0AFD72252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es-ES" sz="3000" dirty="0">
                <a:solidFill>
                  <a:srgbClr val="FFFFFF"/>
                </a:solidFill>
              </a:rPr>
              <a:t>Antecedentes</a:t>
            </a:r>
            <a:endParaRPr lang="es-EC" sz="3000" dirty="0"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1E38CA-1C4B-43A7-A499-286CB611D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089" y="725394"/>
            <a:ext cx="5142658" cy="540721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C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“La geometría es la exploración, construcción y dominio del espacio por parte del niño, lo que le permite desarrollar una representación de la realidad…”</a:t>
            </a:r>
          </a:p>
          <a:p>
            <a:endParaRPr lang="es-EC" dirty="0">
              <a:latin typeface="Arial" panose="020B0604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180D0B2-D257-45C0-A333-592201825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640CDF6-705E-49CE-A1C0-7728C3AB2091}" type="slidenum">
              <a:rPr lang="es-EC" sz="1900">
                <a:solidFill>
                  <a:schemeClr val="accent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s-EC" sz="1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215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793A59-315A-46E8-8FBB-C9D202C05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424" y="484632"/>
            <a:ext cx="10185175" cy="1609344"/>
          </a:xfrm>
        </p:spPr>
        <p:txBody>
          <a:bodyPr/>
          <a:lstStyle/>
          <a:p>
            <a:r>
              <a:rPr lang="es-EC" dirty="0"/>
              <a:t>Género – Prueba escrita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B267E6BE-8198-4C71-99BA-9B3696FEE8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303969"/>
              </p:ext>
            </p:extLst>
          </p:nvPr>
        </p:nvGraphicFramePr>
        <p:xfrm>
          <a:off x="-4458" y="2405953"/>
          <a:ext cx="5923722" cy="3761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FF34EE98-25C4-46F7-8279-89150FDC60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434793"/>
              </p:ext>
            </p:extLst>
          </p:nvPr>
        </p:nvGraphicFramePr>
        <p:xfrm>
          <a:off x="5919263" y="2405953"/>
          <a:ext cx="5358335" cy="3761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03D77FD-195F-4D14-B57A-F3B9CFF1C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CDF6-705E-49CE-A1C0-7728C3AB2091}" type="slidenum">
              <a:rPr lang="es-EC" smtClean="0"/>
              <a:t>40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241181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793A59-315A-46E8-8FBB-C9D202C05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424" y="484632"/>
            <a:ext cx="10185175" cy="1609344"/>
          </a:xfrm>
        </p:spPr>
        <p:txBody>
          <a:bodyPr/>
          <a:lstStyle/>
          <a:p>
            <a:r>
              <a:rPr lang="es-EC" dirty="0"/>
              <a:t>Género – Prueba Oral / Práctica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5388C9B-6917-47A5-8B31-9B62978FE3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443730"/>
              </p:ext>
            </p:extLst>
          </p:nvPr>
        </p:nvGraphicFramePr>
        <p:xfrm>
          <a:off x="0" y="2508982"/>
          <a:ext cx="5512904" cy="364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6AAE74F7-7071-43C9-BF07-5B47F2EAAA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742071"/>
              </p:ext>
            </p:extLst>
          </p:nvPr>
        </p:nvGraphicFramePr>
        <p:xfrm>
          <a:off x="5512904" y="2508982"/>
          <a:ext cx="5512904" cy="3640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36A8AEC-10DC-4508-AFAA-AED20E317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CDF6-705E-49CE-A1C0-7728C3AB2091}" type="slidenum">
              <a:rPr lang="es-EC" smtClean="0"/>
              <a:t>41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68142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793A59-315A-46E8-8FBB-C9D202C05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424" y="484632"/>
            <a:ext cx="10185175" cy="1609344"/>
          </a:xfrm>
        </p:spPr>
        <p:txBody>
          <a:bodyPr/>
          <a:lstStyle/>
          <a:p>
            <a:r>
              <a:rPr lang="es-EC" dirty="0"/>
              <a:t>Prueba escrita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077A62D-2CF0-4A44-9A42-8EEC0DF5C3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0489715"/>
              </p:ext>
            </p:extLst>
          </p:nvPr>
        </p:nvGraphicFramePr>
        <p:xfrm>
          <a:off x="1673086" y="1792355"/>
          <a:ext cx="8845828" cy="4873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0EC7289-04FA-47AD-9A49-3F707C48F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CDF6-705E-49CE-A1C0-7728C3AB2091}" type="slidenum">
              <a:rPr lang="es-EC" smtClean="0"/>
              <a:t>42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402985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793A59-315A-46E8-8FBB-C9D202C05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424" y="484632"/>
            <a:ext cx="10185175" cy="1609344"/>
          </a:xfrm>
        </p:spPr>
        <p:txBody>
          <a:bodyPr/>
          <a:lstStyle/>
          <a:p>
            <a:r>
              <a:rPr lang="es-EC" dirty="0"/>
              <a:t>Prueba Oral / Práctica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605A4FC-5C9B-4648-AFEF-7019620C0A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351010"/>
              </p:ext>
            </p:extLst>
          </p:nvPr>
        </p:nvGraphicFramePr>
        <p:xfrm>
          <a:off x="1805388" y="1792356"/>
          <a:ext cx="8581224" cy="4807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9A91E99-8A3D-4DF6-9919-66820BF8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CDF6-705E-49CE-A1C0-7728C3AB2091}" type="slidenum">
              <a:rPr lang="es-EC" smtClean="0"/>
              <a:t>43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01513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FF0965A7-524A-44F1-B044-48411EA4F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8EE5433-7B78-4432-965F-8790C3F4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F7AAA96-ECD9-48EA-B942-1172BB519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1" y="822325"/>
            <a:ext cx="5149596" cy="484622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9C3C10-2D11-4BCD-9CDD-1A58D7A95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220" y="1054100"/>
            <a:ext cx="4615180" cy="37360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4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Encuesta de satisfacción</a:t>
            </a:r>
          </a:p>
        </p:txBody>
      </p:sp>
      <p:sp>
        <p:nvSpPr>
          <p:cNvPr id="33" name="Rectangle 49">
            <a:extLst>
              <a:ext uri="{FF2B5EF4-FFF2-40B4-BE49-F238E27FC236}">
                <a16:creationId xmlns:a16="http://schemas.microsoft.com/office/drawing/2014/main" id="{248BD5A8-902E-46F3-9C9F-F939987C5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5756954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800B863-FA71-4FFB-9F30-56E95B0D3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974AC77-F93C-4C47-8BA3-991BBA2EF1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170C1A4-4B9C-47A6-981D-0D71C5685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CA369B4-C9CE-4BC1-A163-AAD3F3316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92056" y="5477256"/>
            <a:ext cx="1193868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5640CDF6-705E-49CE-A1C0-7728C3AB2091}" type="slidenum">
              <a:rPr lang="en-US" sz="2800" smtClean="0"/>
              <a:pPr defTabSz="914400">
                <a:spcAft>
                  <a:spcPts val="600"/>
                </a:spcAft>
              </a:pPr>
              <a:t>44</a:t>
            </a:fld>
            <a:endParaRPr lang="en-US" sz="2800"/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C31BA127-9BA4-43F6-9154-EFCB2C8A0B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0888502"/>
              </p:ext>
            </p:extLst>
          </p:nvPr>
        </p:nvGraphicFramePr>
        <p:xfrm>
          <a:off x="633999" y="1054100"/>
          <a:ext cx="5462001" cy="4382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672523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A3CA49A-71DD-4E8D-8D00-0D000AB38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6E8537E-57AF-43EA-8734-3C66AD724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A8C18B-9C8E-47E6-BAEF-86331BC0A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5F23C9-D375-46F8-8D57-CC35D497F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2452" y="6135306"/>
            <a:ext cx="760522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5640CDF6-705E-49CE-A1C0-7728C3AB2091}" type="slidenum">
              <a:rPr lang="en-US"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pPr algn="l">
                <a:spcAft>
                  <a:spcPts val="600"/>
                </a:spcAft>
              </a:pPr>
              <a:t>45</a:t>
            </a:fld>
            <a:endParaRPr lang="en-US" sz="2800" b="1" kern="1200">
              <a:solidFill>
                <a:schemeClr val="accen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767D1D34-5E99-4543-A229-E3DAFA47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3" y="643467"/>
            <a:ext cx="6271758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4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Conclusiones, recomendaciones y líneas de trabajos futuros</a:t>
            </a:r>
          </a:p>
        </p:txBody>
      </p:sp>
    </p:spTree>
    <p:extLst>
      <p:ext uri="{BB962C8B-B14F-4D97-AF65-F5344CB8AC3E}">
        <p14:creationId xmlns:p14="http://schemas.microsoft.com/office/powerpoint/2010/main" val="296130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A5F7AC-4DC1-4A1E-9371-B79546FF2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C" dirty="0"/>
              <a:t>Conclusiones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CBA8102-DBB9-4F1C-A57C-87662548F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640CDF6-705E-49CE-A1C0-7728C3AB2091}" type="slidenum">
              <a:rPr lang="es-EC" smtClean="0"/>
              <a:pPr>
                <a:spcAft>
                  <a:spcPts val="600"/>
                </a:spcAft>
              </a:pPr>
              <a:t>46</a:t>
            </a:fld>
            <a:endParaRPr lang="es-EC"/>
          </a:p>
        </p:txBody>
      </p:sp>
      <p:graphicFrame>
        <p:nvGraphicFramePr>
          <p:cNvPr id="6" name="Marcador de contenido 3">
            <a:extLst>
              <a:ext uri="{FF2B5EF4-FFF2-40B4-BE49-F238E27FC236}">
                <a16:creationId xmlns:a16="http://schemas.microsoft.com/office/drawing/2014/main" id="{80C1C182-814B-486A-91E6-94EAFA05CF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407303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00042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A5F7AC-4DC1-4A1E-9371-B79546FF2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C" dirty="0"/>
              <a:t>Recomendaciones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CBA8102-DBB9-4F1C-A57C-87662548F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640CDF6-705E-49CE-A1C0-7728C3AB2091}" type="slidenum">
              <a:rPr lang="es-EC" smtClean="0"/>
              <a:pPr>
                <a:spcAft>
                  <a:spcPts val="600"/>
                </a:spcAft>
              </a:pPr>
              <a:t>47</a:t>
            </a:fld>
            <a:endParaRPr lang="es-EC"/>
          </a:p>
        </p:txBody>
      </p:sp>
      <p:graphicFrame>
        <p:nvGraphicFramePr>
          <p:cNvPr id="6" name="Marcador de contenido 3">
            <a:extLst>
              <a:ext uri="{FF2B5EF4-FFF2-40B4-BE49-F238E27FC236}">
                <a16:creationId xmlns:a16="http://schemas.microsoft.com/office/drawing/2014/main" id="{80C1C182-814B-486A-91E6-94EAFA05CF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358957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360876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A5F7AC-4DC1-4A1E-9371-B79546FF2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C"/>
              <a:t>Líneas de trabajos futuros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CBA8102-DBB9-4F1C-A57C-87662548F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640CDF6-705E-49CE-A1C0-7728C3AB2091}" type="slidenum">
              <a:rPr lang="es-EC" smtClean="0"/>
              <a:pPr>
                <a:spcAft>
                  <a:spcPts val="600"/>
                </a:spcAft>
              </a:pPr>
              <a:t>48</a:t>
            </a:fld>
            <a:endParaRPr lang="es-EC"/>
          </a:p>
        </p:txBody>
      </p:sp>
      <p:graphicFrame>
        <p:nvGraphicFramePr>
          <p:cNvPr id="6" name="Marcador de contenido 3">
            <a:extLst>
              <a:ext uri="{FF2B5EF4-FFF2-40B4-BE49-F238E27FC236}">
                <a16:creationId xmlns:a16="http://schemas.microsoft.com/office/drawing/2014/main" id="{80C1C182-814B-486A-91E6-94EAFA05CF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550857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88923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80C34D5-B02D-4313-8002-698163A9A0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Gracias</a:t>
            </a:r>
            <a:endParaRPr lang="es-EC" dirty="0"/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585B988B-7155-4264-B93F-BABE47F2FA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z="2400" dirty="0"/>
              <a:t>JOSÉ SEBASTIÁN CAJAPE MOSQUERA</a:t>
            </a:r>
          </a:p>
          <a:p>
            <a:r>
              <a:rPr lang="es-EC" sz="2400" dirty="0"/>
              <a:t>ING. ROSA GRACIELA GUERRERO IDROVO</a:t>
            </a:r>
          </a:p>
          <a:p>
            <a:endParaRPr lang="es-EC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07761A-16E1-4980-858D-75226308E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CDF6-705E-49CE-A1C0-7728C3AB2091}" type="slidenum">
              <a:rPr lang="es-EC" smtClean="0"/>
              <a:t>49</a:t>
            </a:fld>
            <a:endParaRPr lang="es-EC"/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5AAE075E-CB59-4E76-907E-7AED169DF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878" y="1799962"/>
            <a:ext cx="2133108" cy="2127775"/>
          </a:xfrm>
          <a:prstGeom prst="rect">
            <a:avLst/>
          </a:prstGeom>
        </p:spPr>
      </p:pic>
      <p:pic>
        <p:nvPicPr>
          <p:cNvPr id="8" name="Picture 2" descr="Laboratorio de Análisis Abientales | Universidad de las Fuerzas Armadas ESPE">
            <a:extLst>
              <a:ext uri="{FF2B5EF4-FFF2-40B4-BE49-F238E27FC236}">
                <a16:creationId xmlns:a16="http://schemas.microsoft.com/office/drawing/2014/main" id="{7EE46C49-C883-461C-BEEE-F3F06C4ECF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" t="9307" r="7955" b="12135"/>
          <a:stretch/>
        </p:blipFill>
        <p:spPr bwMode="auto">
          <a:xfrm>
            <a:off x="4048615" y="250816"/>
            <a:ext cx="4094769" cy="114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380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4CE0D0-3051-4736-80BE-418C4F7FA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s-ES"/>
              <a:t>Problema</a:t>
            </a:r>
            <a:endParaRPr lang="es-EC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349FCFE-7DDA-42F7-AD1C-9C0873E11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640CDF6-705E-49CE-A1C0-7728C3AB2091}" type="slidenum">
              <a:rPr lang="es-EC" smtClean="0"/>
              <a:pPr>
                <a:spcAft>
                  <a:spcPts val="600"/>
                </a:spcAft>
              </a:pPr>
              <a:t>5</a:t>
            </a:fld>
            <a:endParaRPr lang="es-EC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948A5D40-D3DE-4B10-A8F7-7D46DC8270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4977516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6799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7FB437-DCC0-440C-BD99-0A21F35A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s-ES"/>
              <a:t>Justificación</a:t>
            </a:r>
            <a:endParaRPr lang="es-EC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5FAC8EA-1AD8-40C9-89F5-A1E46B30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640CDF6-705E-49CE-A1C0-7728C3AB2091}" type="slidenum">
              <a:rPr lang="es-EC" smtClean="0"/>
              <a:pPr>
                <a:spcAft>
                  <a:spcPts val="600"/>
                </a:spcAft>
              </a:pPr>
              <a:t>6</a:t>
            </a:fld>
            <a:endParaRPr lang="es-EC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A1725E24-8CB1-4584-9123-46FC9DF47B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003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92317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475B2B-BF9B-4AF5-A30E-9A8C4CFE5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11898"/>
            <a:ext cx="10058400" cy="1609344"/>
          </a:xfrm>
        </p:spPr>
        <p:txBody>
          <a:bodyPr>
            <a:normAutofit/>
          </a:bodyPr>
          <a:lstStyle/>
          <a:p>
            <a:r>
              <a:rPr lang="es-ES" dirty="0"/>
              <a:t>Justificación</a:t>
            </a:r>
            <a:endParaRPr lang="es-EC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436110-A18F-4051-A35C-BC7FA676B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4431215"/>
            <a:ext cx="10058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694F286B-AD39-491C-B094-5569553EC9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482075"/>
              </p:ext>
            </p:extLst>
          </p:nvPr>
        </p:nvGraphicFramePr>
        <p:xfrm>
          <a:off x="1069975" y="642937"/>
          <a:ext cx="10058400" cy="3452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D6F1C11-B34E-47F9-9790-AE200FCB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CDF6-705E-49CE-A1C0-7728C3AB2091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70165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3B19FE-62AC-46D6-AC4D-261C858C7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84" y="484632"/>
            <a:ext cx="4741963" cy="1971964"/>
          </a:xfrm>
        </p:spPr>
        <p:txBody>
          <a:bodyPr>
            <a:normAutofit/>
          </a:bodyPr>
          <a:lstStyle/>
          <a:p>
            <a:r>
              <a:rPr lang="es-ES" sz="4800">
                <a:solidFill>
                  <a:schemeClr val="tx1"/>
                </a:solidFill>
              </a:rPr>
              <a:t>Objetivo general</a:t>
            </a:r>
            <a:endParaRPr lang="es-EC" sz="4800">
              <a:solidFill>
                <a:schemeClr val="tx1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5821A2D-F010-4C2B-8819-23281D9C7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FB557197-9F56-490F-8F8A-3F5CECB69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6" y="1687625"/>
            <a:ext cx="3573675" cy="357367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9757C2-3337-43C2-9E71-6C9887C99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286" y="2456596"/>
            <a:ext cx="4741962" cy="3715603"/>
          </a:xfrm>
        </p:spPr>
        <p:txBody>
          <a:bodyPr>
            <a:normAutofit/>
          </a:bodyPr>
          <a:lstStyle/>
          <a:p>
            <a:r>
              <a:rPr lang="es-EC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Diseñar, desarrollar e implementar una aplicación multimedia lúdica basada en Gamificación Exploratoria para mejorar el proceso de aprendizaje del pensamiento espacial y geométrico en niños de entre 6 a 7 años, utilizando </a:t>
            </a:r>
            <a:r>
              <a:rPr lang="es-EC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Computer</a:t>
            </a:r>
            <a:r>
              <a:rPr lang="es-EC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</a:t>
            </a:r>
            <a:r>
              <a:rPr lang="es-EC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B9EE6B2-6F16-4436-B5CA-D1CC0F90F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640CDF6-705E-49CE-A1C0-7728C3AB2091}" type="slidenum">
              <a:rPr lang="es-EC"/>
              <a:pPr>
                <a:spcAft>
                  <a:spcPts val="600"/>
                </a:spcAft>
              </a:pPr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38148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AF445D-92E9-4D9A-A9B7-F6BF4307F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544" y="1382165"/>
            <a:ext cx="4869179" cy="1517984"/>
          </a:xfrm>
        </p:spPr>
        <p:txBody>
          <a:bodyPr>
            <a:normAutofit/>
          </a:bodyPr>
          <a:lstStyle/>
          <a:p>
            <a:r>
              <a:rPr lang="es-ES" sz="4800">
                <a:solidFill>
                  <a:schemeClr val="tx1"/>
                </a:solidFill>
              </a:rPr>
              <a:t>Objetivo  específico 01</a:t>
            </a:r>
            <a:endParaRPr lang="es-EC" sz="4800">
              <a:solidFill>
                <a:schemeClr val="tx1"/>
              </a:solidFill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7EC0D68F-F813-4414-800D-F8D4F0AB8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D182F9C2-1BCC-4BF5-9DE5-ECC3C9D26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75" y="2255301"/>
            <a:ext cx="3542527" cy="3542527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4909ED9-3C14-4E44-B68B-6730C4A95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545" y="3007389"/>
            <a:ext cx="4869179" cy="3065865"/>
          </a:xfrm>
        </p:spPr>
        <p:txBody>
          <a:bodyPr anchor="t">
            <a:normAutofit/>
          </a:bodyPr>
          <a:lstStyle/>
          <a:p>
            <a:r>
              <a:rPr lang="es-EC" sz="1800"/>
              <a:t>Identificar y comparar las metodologías técnicas y lúdicas de gamificación exploratoria mediante el análisis de trabajos relacionados, determinando ventajas y desventajas de estos, para seleccionar una metodología lúdica que se adapte de mejor manera a la enseñanza del pensamiento espacial y geométrico.</a:t>
            </a:r>
            <a:endParaRPr lang="en-US" sz="1800"/>
          </a:p>
          <a:p>
            <a:endParaRPr lang="es-EC" sz="180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4CFEA3B-2B90-45F0-9FC1-A5940610F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640CDF6-705E-49CE-A1C0-7728C3AB2091}" type="slidenum">
              <a:rPr lang="es-EC"/>
              <a:pPr>
                <a:spcAft>
                  <a:spcPts val="600"/>
                </a:spcAft>
              </a:pPr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02011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Letras en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tras en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TM03090434[[fn=Letras en madera]]</Template>
  <TotalTime>3117</TotalTime>
  <Words>1893</Words>
  <Application>Microsoft Office PowerPoint</Application>
  <PresentationFormat>Panorámica</PresentationFormat>
  <Paragraphs>397</Paragraphs>
  <Slides>49</Slides>
  <Notes>24</Notes>
  <HiddenSlides>1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7" baseType="lpstr">
      <vt:lpstr>Arial</vt:lpstr>
      <vt:lpstr>Calibri</vt:lpstr>
      <vt:lpstr>Rockwell</vt:lpstr>
      <vt:lpstr>Rockwell Condensed</vt:lpstr>
      <vt:lpstr>Rockwell Extra Bold</vt:lpstr>
      <vt:lpstr>Times New Roman</vt:lpstr>
      <vt:lpstr>Wingdings</vt:lpstr>
      <vt:lpstr>Letras en madera</vt:lpstr>
      <vt:lpstr>Interfaz lúdica para enseñanza de pensamiento espacial con computer vision</vt:lpstr>
      <vt:lpstr>Agenda</vt:lpstr>
      <vt:lpstr>Introducción</vt:lpstr>
      <vt:lpstr>Antecedentes</vt:lpstr>
      <vt:lpstr>Problema</vt:lpstr>
      <vt:lpstr>Justificación</vt:lpstr>
      <vt:lpstr>Justificación</vt:lpstr>
      <vt:lpstr>Objetivo general</vt:lpstr>
      <vt:lpstr>Objetivo  específico 01</vt:lpstr>
      <vt:lpstr>Objetivo  específico 02</vt:lpstr>
      <vt:lpstr>Objetivo  específico 03</vt:lpstr>
      <vt:lpstr>Objetivo  específico 04</vt:lpstr>
      <vt:lpstr>Hipostesis</vt:lpstr>
      <vt:lpstr>Investigación Metodologías Lúdicas</vt:lpstr>
      <vt:lpstr>Revisión de la literatura (Geometría)</vt:lpstr>
      <vt:lpstr>Revisión de la literatura (Pensamiento Espacial)</vt:lpstr>
      <vt:lpstr>Geometría</vt:lpstr>
      <vt:lpstr>Desarrollo</vt:lpstr>
      <vt:lpstr>Metodología de desarrollo - Extreme ProgramMing XP</vt:lpstr>
      <vt:lpstr>Planificación</vt:lpstr>
      <vt:lpstr>Diseño</vt:lpstr>
      <vt:lpstr>Diseño Base de datos</vt:lpstr>
      <vt:lpstr>Diseño Mockups</vt:lpstr>
      <vt:lpstr>Codificación</vt:lpstr>
      <vt:lpstr>Nivel 1</vt:lpstr>
      <vt:lpstr>Nivel 2</vt:lpstr>
      <vt:lpstr>Nivel 3</vt:lpstr>
      <vt:lpstr>Acceso y selección</vt:lpstr>
      <vt:lpstr>Nivel 1</vt:lpstr>
      <vt:lpstr>Nivel 2</vt:lpstr>
      <vt:lpstr>Nivel 3</vt:lpstr>
      <vt:lpstr>Diagrama de Interacción</vt:lpstr>
      <vt:lpstr>Pruebas</vt:lpstr>
      <vt:lpstr>Pruebas</vt:lpstr>
      <vt:lpstr>Escenarios de prueba</vt:lpstr>
      <vt:lpstr>Pruebas</vt:lpstr>
      <vt:lpstr>Resultados</vt:lpstr>
      <vt:lpstr>Edad – Prueba escrita</vt:lpstr>
      <vt:lpstr>Edad – Prueba Oral / Práctica</vt:lpstr>
      <vt:lpstr>Género – Prueba escrita</vt:lpstr>
      <vt:lpstr>Género – Prueba Oral / Práctica</vt:lpstr>
      <vt:lpstr>Prueba escrita</vt:lpstr>
      <vt:lpstr>Prueba Oral / Práctica</vt:lpstr>
      <vt:lpstr>Encuesta de satisfacción</vt:lpstr>
      <vt:lpstr>Conclusiones, recomendaciones y líneas de trabajos futuros</vt:lpstr>
      <vt:lpstr>Conclusiones</vt:lpstr>
      <vt:lpstr>Recomendaciones</vt:lpstr>
      <vt:lpstr>Líneas de trabajos futuros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Interfaz lúdica para enseñanza de pensamiento espacial con computer vision</dc:title>
  <dc:creator>Sebastián Cajape</dc:creator>
  <cp:lastModifiedBy>Sebastián Cajape</cp:lastModifiedBy>
  <cp:revision>19</cp:revision>
  <dcterms:created xsi:type="dcterms:W3CDTF">2021-08-26T20:56:06Z</dcterms:created>
  <dcterms:modified xsi:type="dcterms:W3CDTF">2021-09-09T04:50:52Z</dcterms:modified>
</cp:coreProperties>
</file>