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4" r:id="rId4"/>
    <p:sldId id="280" r:id="rId5"/>
    <p:sldId id="279" r:id="rId6"/>
    <p:sldId id="282" r:id="rId7"/>
    <p:sldId id="284" r:id="rId8"/>
    <p:sldId id="283" r:id="rId9"/>
    <p:sldId id="285" r:id="rId10"/>
    <p:sldId id="288" r:id="rId11"/>
    <p:sldId id="289" r:id="rId12"/>
    <p:sldId id="291" r:id="rId13"/>
    <p:sldId id="290" r:id="rId14"/>
    <p:sldId id="287" r:id="rId15"/>
    <p:sldId id="293" r:id="rId16"/>
    <p:sldId id="292" r:id="rId17"/>
    <p:sldId id="295" r:id="rId18"/>
    <p:sldId id="296" r:id="rId19"/>
    <p:sldId id="294" r:id="rId20"/>
    <p:sldId id="298" r:id="rId21"/>
    <p:sldId id="308" r:id="rId22"/>
    <p:sldId id="297" r:id="rId23"/>
    <p:sldId id="306" r:id="rId24"/>
    <p:sldId id="311" r:id="rId25"/>
    <p:sldId id="302" r:id="rId26"/>
    <p:sldId id="304" r:id="rId27"/>
    <p:sldId id="303" r:id="rId28"/>
    <p:sldId id="300" r:id="rId29"/>
    <p:sldId id="299" r:id="rId30"/>
    <p:sldId id="307" r:id="rId31"/>
    <p:sldId id="309" r:id="rId32"/>
    <p:sldId id="310" r:id="rId33"/>
    <p:sldId id="262" r:id="rId34"/>
    <p:sldId id="258" r:id="rId35"/>
    <p:sldId id="271" r:id="rId36"/>
    <p:sldId id="273" r:id="rId37"/>
    <p:sldId id="270" r:id="rId38"/>
    <p:sldId id="278" r:id="rId39"/>
    <p:sldId id="272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0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28C2D-C79E-4A5D-8899-DC509668EDE3}" type="doc">
      <dgm:prSet loTypeId="urn:microsoft.com/office/officeart/2005/8/layout/process4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B78CA69A-2614-4D6C-ADCE-FF35A7554BDA}">
      <dgm:prSet phldrT="[Texto]"/>
      <dgm:spPr/>
      <dgm:t>
        <a:bodyPr/>
        <a:lstStyle/>
        <a:p>
          <a:r>
            <a:rPr lang="es-EC" dirty="0" smtClean="0"/>
            <a:t>Definición</a:t>
          </a:r>
          <a:endParaRPr lang="es-ES" dirty="0"/>
        </a:p>
      </dgm:t>
    </dgm:pt>
    <dgm:pt modelId="{3E7C2FB2-46BB-47C6-BF1E-5AE994B3029C}" type="parTrans" cxnId="{9759D2DB-6DB9-4279-926E-65D23E2123A4}">
      <dgm:prSet/>
      <dgm:spPr/>
      <dgm:t>
        <a:bodyPr/>
        <a:lstStyle/>
        <a:p>
          <a:endParaRPr lang="es-ES"/>
        </a:p>
      </dgm:t>
    </dgm:pt>
    <dgm:pt modelId="{B89F10C5-B3AE-43C3-84A5-5FAC09E9093B}" type="sibTrans" cxnId="{9759D2DB-6DB9-4279-926E-65D23E2123A4}">
      <dgm:prSet/>
      <dgm:spPr/>
      <dgm:t>
        <a:bodyPr/>
        <a:lstStyle/>
        <a:p>
          <a:endParaRPr lang="es-ES"/>
        </a:p>
      </dgm:t>
    </dgm:pt>
    <dgm:pt modelId="{A6E89C94-386C-4AEE-8824-6FD639B1A67E}">
      <dgm:prSet phldrT="[Texto]"/>
      <dgm:spPr/>
      <dgm:t>
        <a:bodyPr/>
        <a:lstStyle/>
        <a:p>
          <a:r>
            <a:rPr lang="es-SV" dirty="0" smtClean="0">
              <a:solidFill>
                <a:schemeClr val="bg1"/>
              </a:solidFill>
            </a:rPr>
            <a:t>El requerimiento de tener habilitado el sistema de circuito cerrado de televisión del edificio comercial y monitorearlo desde su edificio matriz A</a:t>
          </a:r>
          <a:endParaRPr lang="es-ES" dirty="0">
            <a:solidFill>
              <a:schemeClr val="bg1"/>
            </a:solidFill>
          </a:endParaRPr>
        </a:p>
      </dgm:t>
    </dgm:pt>
    <dgm:pt modelId="{991B67F5-286B-4DB1-88FF-ABA0347EE474}" type="parTrans" cxnId="{4CE9C626-CEA2-4032-A2F6-58BCAE673074}">
      <dgm:prSet/>
      <dgm:spPr/>
      <dgm:t>
        <a:bodyPr/>
        <a:lstStyle/>
        <a:p>
          <a:endParaRPr lang="es-ES"/>
        </a:p>
      </dgm:t>
    </dgm:pt>
    <dgm:pt modelId="{5E66D2E0-CD73-434D-8B00-09D41CA0C8B8}" type="sibTrans" cxnId="{4CE9C626-CEA2-4032-A2F6-58BCAE673074}">
      <dgm:prSet/>
      <dgm:spPr/>
      <dgm:t>
        <a:bodyPr/>
        <a:lstStyle/>
        <a:p>
          <a:endParaRPr lang="es-ES"/>
        </a:p>
      </dgm:t>
    </dgm:pt>
    <dgm:pt modelId="{F3AB9AC1-CA31-4425-8093-E107BF79AC1F}">
      <dgm:prSet phldrT="[Texto]"/>
      <dgm:spPr/>
      <dgm:t>
        <a:bodyPr/>
        <a:lstStyle/>
        <a:p>
          <a:r>
            <a:rPr lang="es-EC" dirty="0" smtClean="0"/>
            <a:t>Alcance</a:t>
          </a:r>
          <a:endParaRPr lang="es-ES" dirty="0"/>
        </a:p>
      </dgm:t>
    </dgm:pt>
    <dgm:pt modelId="{9B6C9414-5D59-4006-BB27-1E2F82CF8529}" type="parTrans" cxnId="{A00038ED-8D19-41D4-B22D-8813A40DF7F0}">
      <dgm:prSet/>
      <dgm:spPr/>
      <dgm:t>
        <a:bodyPr/>
        <a:lstStyle/>
        <a:p>
          <a:endParaRPr lang="es-ES"/>
        </a:p>
      </dgm:t>
    </dgm:pt>
    <dgm:pt modelId="{EB749A53-E349-414B-980E-AAE30104F923}" type="sibTrans" cxnId="{A00038ED-8D19-41D4-B22D-8813A40DF7F0}">
      <dgm:prSet/>
      <dgm:spPr/>
      <dgm:t>
        <a:bodyPr/>
        <a:lstStyle/>
        <a:p>
          <a:endParaRPr lang="es-ES"/>
        </a:p>
      </dgm:t>
    </dgm:pt>
    <dgm:pt modelId="{BCD5CDBF-4CDE-4B15-8CDD-B8A3C3D13650}">
      <dgm:prSet phldrT="[Texto]"/>
      <dgm:spPr/>
      <dgm:t>
        <a:bodyPr/>
        <a:lstStyle/>
        <a:p>
          <a:r>
            <a:rPr lang="es-EC" dirty="0" smtClean="0"/>
            <a:t>Levantamiento del sistema anterior, verificar fallas, corregir e implementar un sistema independiente y centralizado</a:t>
          </a:r>
          <a:endParaRPr lang="es-ES" dirty="0"/>
        </a:p>
      </dgm:t>
    </dgm:pt>
    <dgm:pt modelId="{693F1D52-EE62-43C2-AA32-CA565BC52744}" type="parTrans" cxnId="{5D19CF39-A12F-483A-80D4-8286B873F40E}">
      <dgm:prSet/>
      <dgm:spPr/>
      <dgm:t>
        <a:bodyPr/>
        <a:lstStyle/>
        <a:p>
          <a:endParaRPr lang="es-ES"/>
        </a:p>
      </dgm:t>
    </dgm:pt>
    <dgm:pt modelId="{E8859945-2A04-448F-8D92-EA272D2B0645}" type="sibTrans" cxnId="{5D19CF39-A12F-483A-80D4-8286B873F40E}">
      <dgm:prSet/>
      <dgm:spPr/>
      <dgm:t>
        <a:bodyPr/>
        <a:lstStyle/>
        <a:p>
          <a:endParaRPr lang="es-ES"/>
        </a:p>
      </dgm:t>
    </dgm:pt>
    <dgm:pt modelId="{0E0B57A0-DB9F-4AEF-BD88-8D291A9D641A}">
      <dgm:prSet phldrT="[Texto]"/>
      <dgm:spPr/>
      <dgm:t>
        <a:bodyPr/>
        <a:lstStyle/>
        <a:p>
          <a:r>
            <a:rPr lang="es-EC" dirty="0" smtClean="0"/>
            <a:t>Objetivo Principal</a:t>
          </a:r>
          <a:endParaRPr lang="es-ES" dirty="0"/>
        </a:p>
      </dgm:t>
    </dgm:pt>
    <dgm:pt modelId="{76DE3065-D1B5-4A1E-991F-B44277E93986}" type="parTrans" cxnId="{ECD92BA4-EAEF-4FD0-A9C8-6E399E382403}">
      <dgm:prSet/>
      <dgm:spPr/>
      <dgm:t>
        <a:bodyPr/>
        <a:lstStyle/>
        <a:p>
          <a:endParaRPr lang="es-ES"/>
        </a:p>
      </dgm:t>
    </dgm:pt>
    <dgm:pt modelId="{3B60AF50-066F-457A-9C2D-C8929E943640}" type="sibTrans" cxnId="{ECD92BA4-EAEF-4FD0-A9C8-6E399E382403}">
      <dgm:prSet/>
      <dgm:spPr/>
      <dgm:t>
        <a:bodyPr/>
        <a:lstStyle/>
        <a:p>
          <a:endParaRPr lang="es-ES"/>
        </a:p>
      </dgm:t>
    </dgm:pt>
    <dgm:pt modelId="{6640E635-B819-4277-9672-C98E29878C2D}">
      <dgm:prSet phldrT="[Texto]"/>
      <dgm:spPr/>
      <dgm:t>
        <a:bodyPr/>
        <a:lstStyle/>
        <a:p>
          <a:r>
            <a:rPr lang="es-SV" dirty="0" smtClean="0"/>
            <a:t>Optimizar el sistema de CCTV del edificio comercial de la EPMAPS</a:t>
          </a:r>
          <a:endParaRPr lang="es-ES" dirty="0"/>
        </a:p>
      </dgm:t>
    </dgm:pt>
    <dgm:pt modelId="{D682168E-B9C7-4142-A097-2E370B20C7E5}" type="parTrans" cxnId="{37415FD6-49A4-493F-AEA1-9AB6C4EF3322}">
      <dgm:prSet/>
      <dgm:spPr/>
      <dgm:t>
        <a:bodyPr/>
        <a:lstStyle/>
        <a:p>
          <a:endParaRPr lang="es-ES"/>
        </a:p>
      </dgm:t>
    </dgm:pt>
    <dgm:pt modelId="{0844DF3D-EAA4-4F38-BAB9-2FF78F4E9440}" type="sibTrans" cxnId="{37415FD6-49A4-493F-AEA1-9AB6C4EF3322}">
      <dgm:prSet/>
      <dgm:spPr/>
      <dgm:t>
        <a:bodyPr/>
        <a:lstStyle/>
        <a:p>
          <a:endParaRPr lang="es-ES"/>
        </a:p>
      </dgm:t>
    </dgm:pt>
    <dgm:pt modelId="{53208DD4-6137-487A-89D8-3D3ADF507B9C}" type="pres">
      <dgm:prSet presAssocID="{AF028C2D-C79E-4A5D-8899-DC509668ED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D6BCCB-15F5-4975-A712-C3A29DF0349A}" type="pres">
      <dgm:prSet presAssocID="{0E0B57A0-DB9F-4AEF-BD88-8D291A9D641A}" presName="boxAndChildren" presStyleCnt="0"/>
      <dgm:spPr/>
    </dgm:pt>
    <dgm:pt modelId="{AAE169F7-A15A-4CBD-8BEF-110F1195EAA6}" type="pres">
      <dgm:prSet presAssocID="{0E0B57A0-DB9F-4AEF-BD88-8D291A9D641A}" presName="parentTextBox" presStyleLbl="node1" presStyleIdx="0" presStyleCnt="3"/>
      <dgm:spPr/>
      <dgm:t>
        <a:bodyPr/>
        <a:lstStyle/>
        <a:p>
          <a:endParaRPr lang="es-ES"/>
        </a:p>
      </dgm:t>
    </dgm:pt>
    <dgm:pt modelId="{110682EB-7721-4D7A-B1D9-B4C43D24E1D1}" type="pres">
      <dgm:prSet presAssocID="{0E0B57A0-DB9F-4AEF-BD88-8D291A9D641A}" presName="entireBox" presStyleLbl="node1" presStyleIdx="0" presStyleCnt="3"/>
      <dgm:spPr/>
      <dgm:t>
        <a:bodyPr/>
        <a:lstStyle/>
        <a:p>
          <a:endParaRPr lang="es-ES"/>
        </a:p>
      </dgm:t>
    </dgm:pt>
    <dgm:pt modelId="{FAAC6C3F-A714-4ED7-8817-E7F9ED2965F0}" type="pres">
      <dgm:prSet presAssocID="{0E0B57A0-DB9F-4AEF-BD88-8D291A9D641A}" presName="descendantBox" presStyleCnt="0"/>
      <dgm:spPr/>
    </dgm:pt>
    <dgm:pt modelId="{CDA56F34-6322-418A-BA3B-53CDA92B3FDB}" type="pres">
      <dgm:prSet presAssocID="{6640E635-B819-4277-9672-C98E29878C2D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3B1DB3-C980-4061-8D1A-D81109E8607E}" type="pres">
      <dgm:prSet presAssocID="{EB749A53-E349-414B-980E-AAE30104F923}" presName="sp" presStyleCnt="0"/>
      <dgm:spPr/>
    </dgm:pt>
    <dgm:pt modelId="{89F69A8E-3D32-4089-83FA-70E57D19C3BF}" type="pres">
      <dgm:prSet presAssocID="{F3AB9AC1-CA31-4425-8093-E107BF79AC1F}" presName="arrowAndChildren" presStyleCnt="0"/>
      <dgm:spPr/>
    </dgm:pt>
    <dgm:pt modelId="{7B8198F2-88CB-4933-88B0-82F523159CAF}" type="pres">
      <dgm:prSet presAssocID="{F3AB9AC1-CA31-4425-8093-E107BF79AC1F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7B03DD6C-C437-430A-BA6F-9A69B837C537}" type="pres">
      <dgm:prSet presAssocID="{F3AB9AC1-CA31-4425-8093-E107BF79AC1F}" presName="arrow" presStyleLbl="node1" presStyleIdx="1" presStyleCnt="3"/>
      <dgm:spPr/>
      <dgm:t>
        <a:bodyPr/>
        <a:lstStyle/>
        <a:p>
          <a:endParaRPr lang="es-ES"/>
        </a:p>
      </dgm:t>
    </dgm:pt>
    <dgm:pt modelId="{43BF597B-6E76-4F38-9C31-010D702C0024}" type="pres">
      <dgm:prSet presAssocID="{F3AB9AC1-CA31-4425-8093-E107BF79AC1F}" presName="descendantArrow" presStyleCnt="0"/>
      <dgm:spPr/>
    </dgm:pt>
    <dgm:pt modelId="{817BB456-7F3D-493D-9A50-2CA79942AB55}" type="pres">
      <dgm:prSet presAssocID="{BCD5CDBF-4CDE-4B15-8CDD-B8A3C3D13650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BA5D2B-09BE-4F43-8D0A-5EBF627CF1BD}" type="pres">
      <dgm:prSet presAssocID="{B89F10C5-B3AE-43C3-84A5-5FAC09E9093B}" presName="sp" presStyleCnt="0"/>
      <dgm:spPr/>
    </dgm:pt>
    <dgm:pt modelId="{698B48E7-70AD-4FF2-AB26-AA3DA8A3F9E4}" type="pres">
      <dgm:prSet presAssocID="{B78CA69A-2614-4D6C-ADCE-FF35A7554BDA}" presName="arrowAndChildren" presStyleCnt="0"/>
      <dgm:spPr/>
    </dgm:pt>
    <dgm:pt modelId="{982115DA-A864-44A2-A895-16B413F4F122}" type="pres">
      <dgm:prSet presAssocID="{B78CA69A-2614-4D6C-ADCE-FF35A7554BDA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D9173C54-D083-4940-A5AF-29E5123DA7A9}" type="pres">
      <dgm:prSet presAssocID="{B78CA69A-2614-4D6C-ADCE-FF35A7554BDA}" presName="arrow" presStyleLbl="node1" presStyleIdx="2" presStyleCnt="3"/>
      <dgm:spPr/>
      <dgm:t>
        <a:bodyPr/>
        <a:lstStyle/>
        <a:p>
          <a:endParaRPr lang="es-ES"/>
        </a:p>
      </dgm:t>
    </dgm:pt>
    <dgm:pt modelId="{E4BA893B-00B8-4893-8A90-2396950AA931}" type="pres">
      <dgm:prSet presAssocID="{B78CA69A-2614-4D6C-ADCE-FF35A7554BDA}" presName="descendantArrow" presStyleCnt="0"/>
      <dgm:spPr/>
    </dgm:pt>
    <dgm:pt modelId="{EF0A8737-79E9-40D1-821C-F558E929CAAA}" type="pres">
      <dgm:prSet presAssocID="{A6E89C94-386C-4AEE-8824-6FD639B1A67E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DC88C7-F831-4B55-A203-E1A5988402D0}" type="presOf" srcId="{AF028C2D-C79E-4A5D-8899-DC509668EDE3}" destId="{53208DD4-6137-487A-89D8-3D3ADF507B9C}" srcOrd="0" destOrd="0" presId="urn:microsoft.com/office/officeart/2005/8/layout/process4"/>
    <dgm:cxn modelId="{5D19CF39-A12F-483A-80D4-8286B873F40E}" srcId="{F3AB9AC1-CA31-4425-8093-E107BF79AC1F}" destId="{BCD5CDBF-4CDE-4B15-8CDD-B8A3C3D13650}" srcOrd="0" destOrd="0" parTransId="{693F1D52-EE62-43C2-AA32-CA565BC52744}" sibTransId="{E8859945-2A04-448F-8D92-EA272D2B0645}"/>
    <dgm:cxn modelId="{15E81484-D45F-482D-B155-874BE7B1704D}" type="presOf" srcId="{F3AB9AC1-CA31-4425-8093-E107BF79AC1F}" destId="{7B03DD6C-C437-430A-BA6F-9A69B837C537}" srcOrd="1" destOrd="0" presId="urn:microsoft.com/office/officeart/2005/8/layout/process4"/>
    <dgm:cxn modelId="{4CE9C626-CEA2-4032-A2F6-58BCAE673074}" srcId="{B78CA69A-2614-4D6C-ADCE-FF35A7554BDA}" destId="{A6E89C94-386C-4AEE-8824-6FD639B1A67E}" srcOrd="0" destOrd="0" parTransId="{991B67F5-286B-4DB1-88FF-ABA0347EE474}" sibTransId="{5E66D2E0-CD73-434D-8B00-09D41CA0C8B8}"/>
    <dgm:cxn modelId="{A7C409C5-9721-499F-9261-8CED952DDA2D}" type="presOf" srcId="{B78CA69A-2614-4D6C-ADCE-FF35A7554BDA}" destId="{982115DA-A864-44A2-A895-16B413F4F122}" srcOrd="0" destOrd="0" presId="urn:microsoft.com/office/officeart/2005/8/layout/process4"/>
    <dgm:cxn modelId="{BBE64A85-97D3-4199-B065-6CA2BCB1ACC6}" type="presOf" srcId="{A6E89C94-386C-4AEE-8824-6FD639B1A67E}" destId="{EF0A8737-79E9-40D1-821C-F558E929CAAA}" srcOrd="0" destOrd="0" presId="urn:microsoft.com/office/officeart/2005/8/layout/process4"/>
    <dgm:cxn modelId="{6244AFE3-1CA8-40BC-AA43-66A426E28E82}" type="presOf" srcId="{F3AB9AC1-CA31-4425-8093-E107BF79AC1F}" destId="{7B8198F2-88CB-4933-88B0-82F523159CAF}" srcOrd="0" destOrd="0" presId="urn:microsoft.com/office/officeart/2005/8/layout/process4"/>
    <dgm:cxn modelId="{37415FD6-49A4-493F-AEA1-9AB6C4EF3322}" srcId="{0E0B57A0-DB9F-4AEF-BD88-8D291A9D641A}" destId="{6640E635-B819-4277-9672-C98E29878C2D}" srcOrd="0" destOrd="0" parTransId="{D682168E-B9C7-4142-A097-2E370B20C7E5}" sibTransId="{0844DF3D-EAA4-4F38-BAB9-2FF78F4E9440}"/>
    <dgm:cxn modelId="{229FC016-0EA4-4845-BAD0-092A0445CD35}" type="presOf" srcId="{0E0B57A0-DB9F-4AEF-BD88-8D291A9D641A}" destId="{110682EB-7721-4D7A-B1D9-B4C43D24E1D1}" srcOrd="1" destOrd="0" presId="urn:microsoft.com/office/officeart/2005/8/layout/process4"/>
    <dgm:cxn modelId="{509165CB-92A6-45BD-9385-6A835E18477A}" type="presOf" srcId="{6640E635-B819-4277-9672-C98E29878C2D}" destId="{CDA56F34-6322-418A-BA3B-53CDA92B3FDB}" srcOrd="0" destOrd="0" presId="urn:microsoft.com/office/officeart/2005/8/layout/process4"/>
    <dgm:cxn modelId="{9759D2DB-6DB9-4279-926E-65D23E2123A4}" srcId="{AF028C2D-C79E-4A5D-8899-DC509668EDE3}" destId="{B78CA69A-2614-4D6C-ADCE-FF35A7554BDA}" srcOrd="0" destOrd="0" parTransId="{3E7C2FB2-46BB-47C6-BF1E-5AE994B3029C}" sibTransId="{B89F10C5-B3AE-43C3-84A5-5FAC09E9093B}"/>
    <dgm:cxn modelId="{FE7B4C00-2EEC-4280-B683-4A40DB6715BD}" type="presOf" srcId="{BCD5CDBF-4CDE-4B15-8CDD-B8A3C3D13650}" destId="{817BB456-7F3D-493D-9A50-2CA79942AB55}" srcOrd="0" destOrd="0" presId="urn:microsoft.com/office/officeart/2005/8/layout/process4"/>
    <dgm:cxn modelId="{B6426EEF-238D-4C99-A825-E0B96BD1A7CA}" type="presOf" srcId="{0E0B57A0-DB9F-4AEF-BD88-8D291A9D641A}" destId="{AAE169F7-A15A-4CBD-8BEF-110F1195EAA6}" srcOrd="0" destOrd="0" presId="urn:microsoft.com/office/officeart/2005/8/layout/process4"/>
    <dgm:cxn modelId="{2AD913BA-476F-499E-9EB1-309C3A4090E2}" type="presOf" srcId="{B78CA69A-2614-4D6C-ADCE-FF35A7554BDA}" destId="{D9173C54-D083-4940-A5AF-29E5123DA7A9}" srcOrd="1" destOrd="0" presId="urn:microsoft.com/office/officeart/2005/8/layout/process4"/>
    <dgm:cxn modelId="{ECD92BA4-EAEF-4FD0-A9C8-6E399E382403}" srcId="{AF028C2D-C79E-4A5D-8899-DC509668EDE3}" destId="{0E0B57A0-DB9F-4AEF-BD88-8D291A9D641A}" srcOrd="2" destOrd="0" parTransId="{76DE3065-D1B5-4A1E-991F-B44277E93986}" sibTransId="{3B60AF50-066F-457A-9C2D-C8929E943640}"/>
    <dgm:cxn modelId="{A00038ED-8D19-41D4-B22D-8813A40DF7F0}" srcId="{AF028C2D-C79E-4A5D-8899-DC509668EDE3}" destId="{F3AB9AC1-CA31-4425-8093-E107BF79AC1F}" srcOrd="1" destOrd="0" parTransId="{9B6C9414-5D59-4006-BB27-1E2F82CF8529}" sibTransId="{EB749A53-E349-414B-980E-AAE30104F923}"/>
    <dgm:cxn modelId="{FF13F71B-E976-4AA8-B4FB-D139A9DE00AF}" type="presParOf" srcId="{53208DD4-6137-487A-89D8-3D3ADF507B9C}" destId="{2CD6BCCB-15F5-4975-A712-C3A29DF0349A}" srcOrd="0" destOrd="0" presId="urn:microsoft.com/office/officeart/2005/8/layout/process4"/>
    <dgm:cxn modelId="{A26AE7F4-79A1-49C5-BB97-8AFBD03664F4}" type="presParOf" srcId="{2CD6BCCB-15F5-4975-A712-C3A29DF0349A}" destId="{AAE169F7-A15A-4CBD-8BEF-110F1195EAA6}" srcOrd="0" destOrd="0" presId="urn:microsoft.com/office/officeart/2005/8/layout/process4"/>
    <dgm:cxn modelId="{A8C40BCA-F0F5-4131-A35E-8B44244010F5}" type="presParOf" srcId="{2CD6BCCB-15F5-4975-A712-C3A29DF0349A}" destId="{110682EB-7721-4D7A-B1D9-B4C43D24E1D1}" srcOrd="1" destOrd="0" presId="urn:microsoft.com/office/officeart/2005/8/layout/process4"/>
    <dgm:cxn modelId="{20604059-7D21-4DFB-A008-B4DEBA06C0EE}" type="presParOf" srcId="{2CD6BCCB-15F5-4975-A712-C3A29DF0349A}" destId="{FAAC6C3F-A714-4ED7-8817-E7F9ED2965F0}" srcOrd="2" destOrd="0" presId="urn:microsoft.com/office/officeart/2005/8/layout/process4"/>
    <dgm:cxn modelId="{4EA63E77-4D53-4438-8AB0-11F08E620403}" type="presParOf" srcId="{FAAC6C3F-A714-4ED7-8817-E7F9ED2965F0}" destId="{CDA56F34-6322-418A-BA3B-53CDA92B3FDB}" srcOrd="0" destOrd="0" presId="urn:microsoft.com/office/officeart/2005/8/layout/process4"/>
    <dgm:cxn modelId="{C2E43C6E-728C-4D3F-B38A-93DEF06ED9FE}" type="presParOf" srcId="{53208DD4-6137-487A-89D8-3D3ADF507B9C}" destId="{FF3B1DB3-C980-4061-8D1A-D81109E8607E}" srcOrd="1" destOrd="0" presId="urn:microsoft.com/office/officeart/2005/8/layout/process4"/>
    <dgm:cxn modelId="{57914213-78E9-4998-87D6-FF890EFEB4A3}" type="presParOf" srcId="{53208DD4-6137-487A-89D8-3D3ADF507B9C}" destId="{89F69A8E-3D32-4089-83FA-70E57D19C3BF}" srcOrd="2" destOrd="0" presId="urn:microsoft.com/office/officeart/2005/8/layout/process4"/>
    <dgm:cxn modelId="{5A656666-E2E6-4BDF-8F99-792A19350133}" type="presParOf" srcId="{89F69A8E-3D32-4089-83FA-70E57D19C3BF}" destId="{7B8198F2-88CB-4933-88B0-82F523159CAF}" srcOrd="0" destOrd="0" presId="urn:microsoft.com/office/officeart/2005/8/layout/process4"/>
    <dgm:cxn modelId="{D08AE3FF-D98F-4B09-B5DD-B63BA5CD7891}" type="presParOf" srcId="{89F69A8E-3D32-4089-83FA-70E57D19C3BF}" destId="{7B03DD6C-C437-430A-BA6F-9A69B837C537}" srcOrd="1" destOrd="0" presId="urn:microsoft.com/office/officeart/2005/8/layout/process4"/>
    <dgm:cxn modelId="{8546C051-A80C-46AD-826A-974ECFEA063E}" type="presParOf" srcId="{89F69A8E-3D32-4089-83FA-70E57D19C3BF}" destId="{43BF597B-6E76-4F38-9C31-010D702C0024}" srcOrd="2" destOrd="0" presId="urn:microsoft.com/office/officeart/2005/8/layout/process4"/>
    <dgm:cxn modelId="{28B2E148-0173-41E2-B8B3-BCAC3D6DDAD8}" type="presParOf" srcId="{43BF597B-6E76-4F38-9C31-010D702C0024}" destId="{817BB456-7F3D-493D-9A50-2CA79942AB55}" srcOrd="0" destOrd="0" presId="urn:microsoft.com/office/officeart/2005/8/layout/process4"/>
    <dgm:cxn modelId="{4CAA2109-B959-4A0B-90B1-98DFBBAEC955}" type="presParOf" srcId="{53208DD4-6137-487A-89D8-3D3ADF507B9C}" destId="{DFBA5D2B-09BE-4F43-8D0A-5EBF627CF1BD}" srcOrd="3" destOrd="0" presId="urn:microsoft.com/office/officeart/2005/8/layout/process4"/>
    <dgm:cxn modelId="{6FC32777-56F1-4616-859F-E2C19C8C4E80}" type="presParOf" srcId="{53208DD4-6137-487A-89D8-3D3ADF507B9C}" destId="{698B48E7-70AD-4FF2-AB26-AA3DA8A3F9E4}" srcOrd="4" destOrd="0" presId="urn:microsoft.com/office/officeart/2005/8/layout/process4"/>
    <dgm:cxn modelId="{74646A59-9A3C-4D38-BD3A-D7535F571DDF}" type="presParOf" srcId="{698B48E7-70AD-4FF2-AB26-AA3DA8A3F9E4}" destId="{982115DA-A864-44A2-A895-16B413F4F122}" srcOrd="0" destOrd="0" presId="urn:microsoft.com/office/officeart/2005/8/layout/process4"/>
    <dgm:cxn modelId="{45CE0C98-0B10-4834-86BD-4E8B0295EA25}" type="presParOf" srcId="{698B48E7-70AD-4FF2-AB26-AA3DA8A3F9E4}" destId="{D9173C54-D083-4940-A5AF-29E5123DA7A9}" srcOrd="1" destOrd="0" presId="urn:microsoft.com/office/officeart/2005/8/layout/process4"/>
    <dgm:cxn modelId="{DF4BB307-2110-4C04-AD7E-A7346FFBEF36}" type="presParOf" srcId="{698B48E7-70AD-4FF2-AB26-AA3DA8A3F9E4}" destId="{E4BA893B-00B8-4893-8A90-2396950AA931}" srcOrd="2" destOrd="0" presId="urn:microsoft.com/office/officeart/2005/8/layout/process4"/>
    <dgm:cxn modelId="{2743CD1B-844C-4B2F-AC32-8BA2E0A66C1B}" type="presParOf" srcId="{E4BA893B-00B8-4893-8A90-2396950AA931}" destId="{EF0A8737-79E9-40D1-821C-F558E929CAAA}" srcOrd="0" destOrd="0" presId="urn:microsoft.com/office/officeart/2005/8/layout/process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17E150-2983-4C56-8393-F47CAC0900E7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4B09E4C-2D45-45CF-B1C8-D37A053877CC}">
      <dgm:prSet phldrT="[Texto]" custT="1"/>
      <dgm:spPr/>
      <dgm:t>
        <a:bodyPr/>
        <a:lstStyle/>
        <a:p>
          <a:r>
            <a:rPr lang="es-EC" sz="1200" dirty="0" smtClean="0"/>
            <a:t>Clasificación</a:t>
          </a:r>
          <a:endParaRPr lang="es-ES" sz="1200" dirty="0"/>
        </a:p>
      </dgm:t>
    </dgm:pt>
    <dgm:pt modelId="{64486B4B-03ED-484B-BC15-8B1B871DED6D}" type="parTrans" cxnId="{32108352-7C34-4293-886F-0034EC151B28}">
      <dgm:prSet/>
      <dgm:spPr/>
      <dgm:t>
        <a:bodyPr/>
        <a:lstStyle/>
        <a:p>
          <a:endParaRPr lang="es-ES"/>
        </a:p>
      </dgm:t>
    </dgm:pt>
    <dgm:pt modelId="{F7FC2DEF-68F3-4E36-B08E-0D30ECA25237}" type="sibTrans" cxnId="{32108352-7C34-4293-886F-0034EC151B28}">
      <dgm:prSet/>
      <dgm:spPr/>
      <dgm:t>
        <a:bodyPr/>
        <a:lstStyle/>
        <a:p>
          <a:endParaRPr lang="es-ES"/>
        </a:p>
      </dgm:t>
    </dgm:pt>
    <dgm:pt modelId="{1348501E-495C-4C4F-9CD9-3A76BA1D5055}">
      <dgm:prSet phldrT="[Texto]" custT="1"/>
      <dgm:spPr/>
      <dgm:t>
        <a:bodyPr/>
        <a:lstStyle/>
        <a:p>
          <a:r>
            <a:rPr lang="es-EC" sz="1200" dirty="0" smtClean="0"/>
            <a:t>Ocultas</a:t>
          </a:r>
          <a:endParaRPr lang="es-ES" sz="1200" dirty="0"/>
        </a:p>
      </dgm:t>
    </dgm:pt>
    <dgm:pt modelId="{CB405293-4389-46C3-8922-47FD388BE2B9}" type="parTrans" cxnId="{3916547E-B6F5-410D-8C95-E2CA8EB764B7}">
      <dgm:prSet/>
      <dgm:spPr/>
      <dgm:t>
        <a:bodyPr/>
        <a:lstStyle/>
        <a:p>
          <a:endParaRPr lang="es-ES"/>
        </a:p>
      </dgm:t>
    </dgm:pt>
    <dgm:pt modelId="{98022ADC-3114-4AAA-897B-EAECAE854419}" type="sibTrans" cxnId="{3916547E-B6F5-410D-8C95-E2CA8EB764B7}">
      <dgm:prSet/>
      <dgm:spPr/>
      <dgm:t>
        <a:bodyPr/>
        <a:lstStyle/>
        <a:p>
          <a:endParaRPr lang="es-ES"/>
        </a:p>
      </dgm:t>
    </dgm:pt>
    <dgm:pt modelId="{E86EB037-3EB3-4385-84AD-2F3E2520B3A1}">
      <dgm:prSet phldrT="[Texto]" custT="1"/>
      <dgm:spPr/>
      <dgm:t>
        <a:bodyPr/>
        <a:lstStyle/>
        <a:p>
          <a:r>
            <a:rPr lang="es-EC" sz="1200" dirty="0" smtClean="0"/>
            <a:t>Cámaras día/noche</a:t>
          </a:r>
          <a:endParaRPr lang="es-ES" sz="1200" dirty="0"/>
        </a:p>
      </dgm:t>
    </dgm:pt>
    <dgm:pt modelId="{13163EEB-14E4-425C-AB93-CBBD33597E88}" type="parTrans" cxnId="{49DFED39-1537-48E1-8FA5-0D54827A4B82}">
      <dgm:prSet/>
      <dgm:spPr/>
      <dgm:t>
        <a:bodyPr/>
        <a:lstStyle/>
        <a:p>
          <a:endParaRPr lang="es-ES"/>
        </a:p>
      </dgm:t>
    </dgm:pt>
    <dgm:pt modelId="{4372FD3D-82B2-4A63-A245-6413ED3CD7E5}" type="sibTrans" cxnId="{49DFED39-1537-48E1-8FA5-0D54827A4B82}">
      <dgm:prSet/>
      <dgm:spPr/>
      <dgm:t>
        <a:bodyPr/>
        <a:lstStyle/>
        <a:p>
          <a:endParaRPr lang="es-ES"/>
        </a:p>
      </dgm:t>
    </dgm:pt>
    <dgm:pt modelId="{06684D31-9E9A-4CF5-9380-057CD7C77C8E}">
      <dgm:prSet custT="1"/>
      <dgm:spPr/>
      <dgm:t>
        <a:bodyPr/>
        <a:lstStyle/>
        <a:p>
          <a:r>
            <a:rPr lang="es-EC" sz="1200" dirty="0" smtClean="0"/>
            <a:t>Domo</a:t>
          </a:r>
          <a:endParaRPr lang="es-ES" sz="1200" dirty="0"/>
        </a:p>
      </dgm:t>
    </dgm:pt>
    <dgm:pt modelId="{33F735B1-DC56-409C-A175-8036CCCDF183}" type="parTrans" cxnId="{A88AFE04-CA9A-4DCC-944B-957C480D10C4}">
      <dgm:prSet/>
      <dgm:spPr/>
      <dgm:t>
        <a:bodyPr/>
        <a:lstStyle/>
        <a:p>
          <a:endParaRPr lang="es-ES"/>
        </a:p>
      </dgm:t>
    </dgm:pt>
    <dgm:pt modelId="{6B1CBAC5-0328-4508-A394-ABCBC4D5872B}" type="sibTrans" cxnId="{A88AFE04-CA9A-4DCC-944B-957C480D10C4}">
      <dgm:prSet/>
      <dgm:spPr/>
      <dgm:t>
        <a:bodyPr/>
        <a:lstStyle/>
        <a:p>
          <a:endParaRPr lang="es-ES"/>
        </a:p>
      </dgm:t>
    </dgm:pt>
    <dgm:pt modelId="{9356D772-FF8D-4F44-8997-89A0ED95F813}">
      <dgm:prSet custT="1"/>
      <dgm:spPr/>
      <dgm:t>
        <a:bodyPr/>
        <a:lstStyle/>
        <a:p>
          <a:r>
            <a:rPr lang="es-EC" sz="1200" dirty="0" smtClean="0"/>
            <a:t>Bala</a:t>
          </a:r>
          <a:endParaRPr lang="es-ES" sz="1200" dirty="0"/>
        </a:p>
      </dgm:t>
    </dgm:pt>
    <dgm:pt modelId="{290E95CD-5C02-48E2-803F-1E24ACE1F065}" type="parTrans" cxnId="{84B3EAF1-FD45-4CD3-B76C-CC3C94A26CEE}">
      <dgm:prSet/>
      <dgm:spPr/>
      <dgm:t>
        <a:bodyPr/>
        <a:lstStyle/>
        <a:p>
          <a:endParaRPr lang="es-ES"/>
        </a:p>
      </dgm:t>
    </dgm:pt>
    <dgm:pt modelId="{8026A637-F757-4A73-82F7-7106A05DC593}" type="sibTrans" cxnId="{84B3EAF1-FD45-4CD3-B76C-CC3C94A26CEE}">
      <dgm:prSet/>
      <dgm:spPr/>
      <dgm:t>
        <a:bodyPr/>
        <a:lstStyle/>
        <a:p>
          <a:endParaRPr lang="es-ES"/>
        </a:p>
      </dgm:t>
    </dgm:pt>
    <dgm:pt modelId="{F013BE23-0FC8-4158-8B54-FE145E583972}">
      <dgm:prSet custT="1"/>
      <dgm:spPr/>
      <dgm:t>
        <a:bodyPr/>
        <a:lstStyle/>
        <a:p>
          <a:r>
            <a:rPr lang="es-EC" sz="1200" dirty="0" smtClean="0"/>
            <a:t>PT &amp; PTZ</a:t>
          </a:r>
          <a:endParaRPr lang="es-ES" sz="1200" dirty="0"/>
        </a:p>
      </dgm:t>
    </dgm:pt>
    <dgm:pt modelId="{9D2621E8-672F-4120-82D9-1985AC679708}" type="parTrans" cxnId="{49D19408-3A36-437D-9194-2A9A13B8F31B}">
      <dgm:prSet/>
      <dgm:spPr/>
      <dgm:t>
        <a:bodyPr/>
        <a:lstStyle/>
        <a:p>
          <a:endParaRPr lang="es-ES"/>
        </a:p>
      </dgm:t>
    </dgm:pt>
    <dgm:pt modelId="{29A47507-7F10-4381-807F-B5A56CE275AA}" type="sibTrans" cxnId="{49D19408-3A36-437D-9194-2A9A13B8F31B}">
      <dgm:prSet/>
      <dgm:spPr/>
      <dgm:t>
        <a:bodyPr/>
        <a:lstStyle/>
        <a:p>
          <a:endParaRPr lang="es-ES"/>
        </a:p>
      </dgm:t>
    </dgm:pt>
    <dgm:pt modelId="{8E02EC18-6696-44C4-89C5-FCEEFEA1DDA4}">
      <dgm:prSet custT="1"/>
      <dgm:spPr/>
      <dgm:t>
        <a:bodyPr/>
        <a:lstStyle/>
        <a:p>
          <a:r>
            <a:rPr lang="es-EC" sz="1200" dirty="0" smtClean="0"/>
            <a:t>Fijas</a:t>
          </a:r>
          <a:endParaRPr lang="es-ES" sz="1200" dirty="0"/>
        </a:p>
      </dgm:t>
    </dgm:pt>
    <dgm:pt modelId="{863DB6F1-511F-45E6-AD87-04D1552E06C6}" type="parTrans" cxnId="{6C7F3403-BC08-45D9-B1DD-A53C9E2C1E2E}">
      <dgm:prSet/>
      <dgm:spPr/>
      <dgm:t>
        <a:bodyPr/>
        <a:lstStyle/>
        <a:p>
          <a:endParaRPr lang="es-ES"/>
        </a:p>
      </dgm:t>
    </dgm:pt>
    <dgm:pt modelId="{25F47764-AA1D-45D7-B90E-B9818A57A7C0}" type="sibTrans" cxnId="{6C7F3403-BC08-45D9-B1DD-A53C9E2C1E2E}">
      <dgm:prSet/>
      <dgm:spPr/>
      <dgm:t>
        <a:bodyPr/>
        <a:lstStyle/>
        <a:p>
          <a:endParaRPr lang="es-ES"/>
        </a:p>
      </dgm:t>
    </dgm:pt>
    <dgm:pt modelId="{64EA4D4F-4D08-4ECA-ACD3-B67583B4090B}" type="pres">
      <dgm:prSet presAssocID="{7117E150-2983-4C56-8393-F47CAC0900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3E01F2D-0315-4FE1-9FD9-9503908FB78A}" type="pres">
      <dgm:prSet presAssocID="{E4B09E4C-2D45-45CF-B1C8-D37A053877CC}" presName="hierRoot1" presStyleCnt="0"/>
      <dgm:spPr/>
    </dgm:pt>
    <dgm:pt modelId="{8212EDEC-1D15-4D2B-8D1A-8A3617549AFB}" type="pres">
      <dgm:prSet presAssocID="{E4B09E4C-2D45-45CF-B1C8-D37A053877CC}" presName="composite" presStyleCnt="0"/>
      <dgm:spPr/>
    </dgm:pt>
    <dgm:pt modelId="{2A0A4E19-7791-4608-BC73-43D6459A8617}" type="pres">
      <dgm:prSet presAssocID="{E4B09E4C-2D45-45CF-B1C8-D37A053877CC}" presName="background" presStyleLbl="node0" presStyleIdx="0" presStyleCnt="1"/>
      <dgm:spPr/>
    </dgm:pt>
    <dgm:pt modelId="{B1C9ACE2-315D-4177-8502-26120C7786B5}" type="pres">
      <dgm:prSet presAssocID="{E4B09E4C-2D45-45CF-B1C8-D37A053877CC}" presName="text" presStyleLbl="fgAcc0" presStyleIdx="0" presStyleCnt="1" custScaleX="198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A1CC5E-10F0-4562-9557-350A538C3FAD}" type="pres">
      <dgm:prSet presAssocID="{E4B09E4C-2D45-45CF-B1C8-D37A053877CC}" presName="hierChild2" presStyleCnt="0"/>
      <dgm:spPr/>
    </dgm:pt>
    <dgm:pt modelId="{831020D4-F1B2-4639-86DC-435176A24089}" type="pres">
      <dgm:prSet presAssocID="{CB405293-4389-46C3-8922-47FD388BE2B9}" presName="Name10" presStyleLbl="parChTrans1D2" presStyleIdx="0" presStyleCnt="6"/>
      <dgm:spPr/>
      <dgm:t>
        <a:bodyPr/>
        <a:lstStyle/>
        <a:p>
          <a:endParaRPr lang="es-ES"/>
        </a:p>
      </dgm:t>
    </dgm:pt>
    <dgm:pt modelId="{1F3533D0-8E1B-4019-8D52-DB826009A4B0}" type="pres">
      <dgm:prSet presAssocID="{1348501E-495C-4C4F-9CD9-3A76BA1D5055}" presName="hierRoot2" presStyleCnt="0"/>
      <dgm:spPr/>
    </dgm:pt>
    <dgm:pt modelId="{6A63D0D3-8849-4659-9321-7325FFAB86B2}" type="pres">
      <dgm:prSet presAssocID="{1348501E-495C-4C4F-9CD9-3A76BA1D5055}" presName="composite2" presStyleCnt="0"/>
      <dgm:spPr/>
    </dgm:pt>
    <dgm:pt modelId="{48F8C917-4FFD-4D71-A958-838989D995AF}" type="pres">
      <dgm:prSet presAssocID="{1348501E-495C-4C4F-9CD9-3A76BA1D5055}" presName="background2" presStyleLbl="node2" presStyleIdx="0" presStyleCnt="6"/>
      <dgm:spPr/>
    </dgm:pt>
    <dgm:pt modelId="{958FFC77-B27C-44BB-AC8A-82D3070B1146}" type="pres">
      <dgm:prSet presAssocID="{1348501E-495C-4C4F-9CD9-3A76BA1D5055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55058F-F9F4-4DD5-BB24-BF8685D06ADB}" type="pres">
      <dgm:prSet presAssocID="{1348501E-495C-4C4F-9CD9-3A76BA1D5055}" presName="hierChild3" presStyleCnt="0"/>
      <dgm:spPr/>
    </dgm:pt>
    <dgm:pt modelId="{1A1E8956-561A-4FAC-A9B2-A9EF11CAA804}" type="pres">
      <dgm:prSet presAssocID="{13163EEB-14E4-425C-AB93-CBBD33597E88}" presName="Name10" presStyleLbl="parChTrans1D2" presStyleIdx="1" presStyleCnt="6"/>
      <dgm:spPr/>
      <dgm:t>
        <a:bodyPr/>
        <a:lstStyle/>
        <a:p>
          <a:endParaRPr lang="es-ES"/>
        </a:p>
      </dgm:t>
    </dgm:pt>
    <dgm:pt modelId="{AF37C401-120F-402A-84A4-19997A25BF9D}" type="pres">
      <dgm:prSet presAssocID="{E86EB037-3EB3-4385-84AD-2F3E2520B3A1}" presName="hierRoot2" presStyleCnt="0"/>
      <dgm:spPr/>
    </dgm:pt>
    <dgm:pt modelId="{30F86613-3CE6-42AB-B9F8-1323C0B62B86}" type="pres">
      <dgm:prSet presAssocID="{E86EB037-3EB3-4385-84AD-2F3E2520B3A1}" presName="composite2" presStyleCnt="0"/>
      <dgm:spPr/>
    </dgm:pt>
    <dgm:pt modelId="{35D08E94-4E20-435E-8B9B-BF1C6EBB5CD2}" type="pres">
      <dgm:prSet presAssocID="{E86EB037-3EB3-4385-84AD-2F3E2520B3A1}" presName="background2" presStyleLbl="node2" presStyleIdx="1" presStyleCnt="6"/>
      <dgm:spPr/>
    </dgm:pt>
    <dgm:pt modelId="{8E1A7EDF-61D0-4A04-AD6D-90438D5CC075}" type="pres">
      <dgm:prSet presAssocID="{E86EB037-3EB3-4385-84AD-2F3E2520B3A1}" presName="text2" presStyleLbl="fgAcc2" presStyleIdx="1" presStyleCnt="6" custScaleX="131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42B6D6-238F-4A94-9B35-05333BEE2845}" type="pres">
      <dgm:prSet presAssocID="{E86EB037-3EB3-4385-84AD-2F3E2520B3A1}" presName="hierChild3" presStyleCnt="0"/>
      <dgm:spPr/>
    </dgm:pt>
    <dgm:pt modelId="{EDA40395-8354-4415-A506-1247ADE8BEA3}" type="pres">
      <dgm:prSet presAssocID="{33F735B1-DC56-409C-A175-8036CCCDF183}" presName="Name10" presStyleLbl="parChTrans1D2" presStyleIdx="2" presStyleCnt="6"/>
      <dgm:spPr/>
      <dgm:t>
        <a:bodyPr/>
        <a:lstStyle/>
        <a:p>
          <a:endParaRPr lang="es-ES"/>
        </a:p>
      </dgm:t>
    </dgm:pt>
    <dgm:pt modelId="{B0A8D6A3-540A-4F26-AC71-2E5168069C35}" type="pres">
      <dgm:prSet presAssocID="{06684D31-9E9A-4CF5-9380-057CD7C77C8E}" presName="hierRoot2" presStyleCnt="0"/>
      <dgm:spPr/>
    </dgm:pt>
    <dgm:pt modelId="{5EB23258-F7BA-414B-9FB1-222101A80452}" type="pres">
      <dgm:prSet presAssocID="{06684D31-9E9A-4CF5-9380-057CD7C77C8E}" presName="composite2" presStyleCnt="0"/>
      <dgm:spPr/>
    </dgm:pt>
    <dgm:pt modelId="{71D4080C-A4EF-483B-B8E6-4ECB8AF97A0A}" type="pres">
      <dgm:prSet presAssocID="{06684D31-9E9A-4CF5-9380-057CD7C77C8E}" presName="background2" presStyleLbl="node2" presStyleIdx="2" presStyleCnt="6"/>
      <dgm:spPr/>
    </dgm:pt>
    <dgm:pt modelId="{DC89FE1D-6AE9-42FC-A7FC-F489D16B0D18}" type="pres">
      <dgm:prSet presAssocID="{06684D31-9E9A-4CF5-9380-057CD7C77C8E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49F220-FAE6-4ED2-8663-473E9F6C7BF9}" type="pres">
      <dgm:prSet presAssocID="{06684D31-9E9A-4CF5-9380-057CD7C77C8E}" presName="hierChild3" presStyleCnt="0"/>
      <dgm:spPr/>
    </dgm:pt>
    <dgm:pt modelId="{E45F754B-AFBB-4768-A01F-70BB98077806}" type="pres">
      <dgm:prSet presAssocID="{290E95CD-5C02-48E2-803F-1E24ACE1F065}" presName="Name10" presStyleLbl="parChTrans1D2" presStyleIdx="3" presStyleCnt="6"/>
      <dgm:spPr/>
      <dgm:t>
        <a:bodyPr/>
        <a:lstStyle/>
        <a:p>
          <a:endParaRPr lang="es-ES"/>
        </a:p>
      </dgm:t>
    </dgm:pt>
    <dgm:pt modelId="{C43F6151-FD24-4BEA-8AC4-551C7E28DF8B}" type="pres">
      <dgm:prSet presAssocID="{9356D772-FF8D-4F44-8997-89A0ED95F813}" presName="hierRoot2" presStyleCnt="0"/>
      <dgm:spPr/>
    </dgm:pt>
    <dgm:pt modelId="{1BF5D2CC-06A5-436A-8A2C-4908FAF4ACA8}" type="pres">
      <dgm:prSet presAssocID="{9356D772-FF8D-4F44-8997-89A0ED95F813}" presName="composite2" presStyleCnt="0"/>
      <dgm:spPr/>
    </dgm:pt>
    <dgm:pt modelId="{91B7DD42-1647-4883-A10A-CEFE80D9B917}" type="pres">
      <dgm:prSet presAssocID="{9356D772-FF8D-4F44-8997-89A0ED95F813}" presName="background2" presStyleLbl="node2" presStyleIdx="3" presStyleCnt="6"/>
      <dgm:spPr/>
    </dgm:pt>
    <dgm:pt modelId="{E5FDC7CD-0684-49D4-A82E-02B8A916BA19}" type="pres">
      <dgm:prSet presAssocID="{9356D772-FF8D-4F44-8997-89A0ED95F813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279FFE-9B7D-49D7-ACBE-D7A9EF82CF79}" type="pres">
      <dgm:prSet presAssocID="{9356D772-FF8D-4F44-8997-89A0ED95F813}" presName="hierChild3" presStyleCnt="0"/>
      <dgm:spPr/>
    </dgm:pt>
    <dgm:pt modelId="{1EFD8D5D-F9EF-4280-9C48-5BA247C06D00}" type="pres">
      <dgm:prSet presAssocID="{9D2621E8-672F-4120-82D9-1985AC679708}" presName="Name10" presStyleLbl="parChTrans1D2" presStyleIdx="4" presStyleCnt="6"/>
      <dgm:spPr/>
      <dgm:t>
        <a:bodyPr/>
        <a:lstStyle/>
        <a:p>
          <a:endParaRPr lang="es-ES"/>
        </a:p>
      </dgm:t>
    </dgm:pt>
    <dgm:pt modelId="{B1B059DC-FFCB-4480-B883-73AD0A82F592}" type="pres">
      <dgm:prSet presAssocID="{F013BE23-0FC8-4158-8B54-FE145E583972}" presName="hierRoot2" presStyleCnt="0"/>
      <dgm:spPr/>
    </dgm:pt>
    <dgm:pt modelId="{3905BE8A-285F-4EDA-B751-041C42841E0E}" type="pres">
      <dgm:prSet presAssocID="{F013BE23-0FC8-4158-8B54-FE145E583972}" presName="composite2" presStyleCnt="0"/>
      <dgm:spPr/>
    </dgm:pt>
    <dgm:pt modelId="{B0AB56C8-539F-4E48-8070-3674703D2B17}" type="pres">
      <dgm:prSet presAssocID="{F013BE23-0FC8-4158-8B54-FE145E583972}" presName="background2" presStyleLbl="node2" presStyleIdx="4" presStyleCnt="6"/>
      <dgm:spPr/>
    </dgm:pt>
    <dgm:pt modelId="{2B24194E-6DDD-4188-B2A3-79D1BE97B195}" type="pres">
      <dgm:prSet presAssocID="{F013BE23-0FC8-4158-8B54-FE145E583972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380030-F622-4B35-9F47-74A0C07274C8}" type="pres">
      <dgm:prSet presAssocID="{F013BE23-0FC8-4158-8B54-FE145E583972}" presName="hierChild3" presStyleCnt="0"/>
      <dgm:spPr/>
    </dgm:pt>
    <dgm:pt modelId="{F6D9DB37-268A-413A-BEFD-8B22477FB0A2}" type="pres">
      <dgm:prSet presAssocID="{863DB6F1-511F-45E6-AD87-04D1552E06C6}" presName="Name10" presStyleLbl="parChTrans1D2" presStyleIdx="5" presStyleCnt="6"/>
      <dgm:spPr/>
      <dgm:t>
        <a:bodyPr/>
        <a:lstStyle/>
        <a:p>
          <a:endParaRPr lang="es-ES"/>
        </a:p>
      </dgm:t>
    </dgm:pt>
    <dgm:pt modelId="{8E6FAB2F-AE6D-48F0-92E2-97CF9B2EF98E}" type="pres">
      <dgm:prSet presAssocID="{8E02EC18-6696-44C4-89C5-FCEEFEA1DDA4}" presName="hierRoot2" presStyleCnt="0"/>
      <dgm:spPr/>
    </dgm:pt>
    <dgm:pt modelId="{ACF39C85-C9C0-47A4-932D-354BB0AABA7D}" type="pres">
      <dgm:prSet presAssocID="{8E02EC18-6696-44C4-89C5-FCEEFEA1DDA4}" presName="composite2" presStyleCnt="0"/>
      <dgm:spPr/>
    </dgm:pt>
    <dgm:pt modelId="{B8C94667-8FF3-4434-A435-F8EE32A8605C}" type="pres">
      <dgm:prSet presAssocID="{8E02EC18-6696-44C4-89C5-FCEEFEA1DDA4}" presName="background2" presStyleLbl="node2" presStyleIdx="5" presStyleCnt="6"/>
      <dgm:spPr/>
    </dgm:pt>
    <dgm:pt modelId="{34F95049-B0B7-48C6-B3BC-2E9CC6419DA2}" type="pres">
      <dgm:prSet presAssocID="{8E02EC18-6696-44C4-89C5-FCEEFEA1DDA4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E208B6-3EC8-488E-A877-1A23B0DA7828}" type="pres">
      <dgm:prSet presAssocID="{8E02EC18-6696-44C4-89C5-FCEEFEA1DDA4}" presName="hierChild3" presStyleCnt="0"/>
      <dgm:spPr/>
    </dgm:pt>
  </dgm:ptLst>
  <dgm:cxnLst>
    <dgm:cxn modelId="{9CE82419-7A4B-453B-9818-A53C60A1B4C9}" type="presOf" srcId="{E86EB037-3EB3-4385-84AD-2F3E2520B3A1}" destId="{8E1A7EDF-61D0-4A04-AD6D-90438D5CC075}" srcOrd="0" destOrd="0" presId="urn:microsoft.com/office/officeart/2005/8/layout/hierarchy1"/>
    <dgm:cxn modelId="{7C35A84B-70C5-446C-AE46-AA1FA8D5856F}" type="presOf" srcId="{E4B09E4C-2D45-45CF-B1C8-D37A053877CC}" destId="{B1C9ACE2-315D-4177-8502-26120C7786B5}" srcOrd="0" destOrd="0" presId="urn:microsoft.com/office/officeart/2005/8/layout/hierarchy1"/>
    <dgm:cxn modelId="{39414510-E529-464B-B292-89B44EAED80C}" type="presOf" srcId="{1348501E-495C-4C4F-9CD9-3A76BA1D5055}" destId="{958FFC77-B27C-44BB-AC8A-82D3070B1146}" srcOrd="0" destOrd="0" presId="urn:microsoft.com/office/officeart/2005/8/layout/hierarchy1"/>
    <dgm:cxn modelId="{334F04EA-995B-4585-A7A1-A5D880ED54D7}" type="presOf" srcId="{8E02EC18-6696-44C4-89C5-FCEEFEA1DDA4}" destId="{34F95049-B0B7-48C6-B3BC-2E9CC6419DA2}" srcOrd="0" destOrd="0" presId="urn:microsoft.com/office/officeart/2005/8/layout/hierarchy1"/>
    <dgm:cxn modelId="{48A201E1-9894-44B2-B17A-C53EC267E99A}" type="presOf" srcId="{9356D772-FF8D-4F44-8997-89A0ED95F813}" destId="{E5FDC7CD-0684-49D4-A82E-02B8A916BA19}" srcOrd="0" destOrd="0" presId="urn:microsoft.com/office/officeart/2005/8/layout/hierarchy1"/>
    <dgm:cxn modelId="{C4F50B0C-0DF9-4CA6-8722-8C6803FD8619}" type="presOf" srcId="{06684D31-9E9A-4CF5-9380-057CD7C77C8E}" destId="{DC89FE1D-6AE9-42FC-A7FC-F489D16B0D18}" srcOrd="0" destOrd="0" presId="urn:microsoft.com/office/officeart/2005/8/layout/hierarchy1"/>
    <dgm:cxn modelId="{6E524AAF-4905-41DC-97A5-0B11364DB189}" type="presOf" srcId="{F013BE23-0FC8-4158-8B54-FE145E583972}" destId="{2B24194E-6DDD-4188-B2A3-79D1BE97B195}" srcOrd="0" destOrd="0" presId="urn:microsoft.com/office/officeart/2005/8/layout/hierarchy1"/>
    <dgm:cxn modelId="{769CB724-B724-4754-B40C-9F5A20ECD471}" type="presOf" srcId="{CB405293-4389-46C3-8922-47FD388BE2B9}" destId="{831020D4-F1B2-4639-86DC-435176A24089}" srcOrd="0" destOrd="0" presId="urn:microsoft.com/office/officeart/2005/8/layout/hierarchy1"/>
    <dgm:cxn modelId="{1BBD05BD-A544-4576-A5CC-119A7C01C42F}" type="presOf" srcId="{290E95CD-5C02-48E2-803F-1E24ACE1F065}" destId="{E45F754B-AFBB-4768-A01F-70BB98077806}" srcOrd="0" destOrd="0" presId="urn:microsoft.com/office/officeart/2005/8/layout/hierarchy1"/>
    <dgm:cxn modelId="{84B3EAF1-FD45-4CD3-B76C-CC3C94A26CEE}" srcId="{E4B09E4C-2D45-45CF-B1C8-D37A053877CC}" destId="{9356D772-FF8D-4F44-8997-89A0ED95F813}" srcOrd="3" destOrd="0" parTransId="{290E95CD-5C02-48E2-803F-1E24ACE1F065}" sibTransId="{8026A637-F757-4A73-82F7-7106A05DC593}"/>
    <dgm:cxn modelId="{DAFE4299-AC6A-4951-94A7-2B584FD40C54}" type="presOf" srcId="{33F735B1-DC56-409C-A175-8036CCCDF183}" destId="{EDA40395-8354-4415-A506-1247ADE8BEA3}" srcOrd="0" destOrd="0" presId="urn:microsoft.com/office/officeart/2005/8/layout/hierarchy1"/>
    <dgm:cxn modelId="{A88AFE04-CA9A-4DCC-944B-957C480D10C4}" srcId="{E4B09E4C-2D45-45CF-B1C8-D37A053877CC}" destId="{06684D31-9E9A-4CF5-9380-057CD7C77C8E}" srcOrd="2" destOrd="0" parTransId="{33F735B1-DC56-409C-A175-8036CCCDF183}" sibTransId="{6B1CBAC5-0328-4508-A394-ABCBC4D5872B}"/>
    <dgm:cxn modelId="{840EC344-D88C-4681-B433-AFCE580AD796}" type="presOf" srcId="{7117E150-2983-4C56-8393-F47CAC0900E7}" destId="{64EA4D4F-4D08-4ECA-ACD3-B67583B4090B}" srcOrd="0" destOrd="0" presId="urn:microsoft.com/office/officeart/2005/8/layout/hierarchy1"/>
    <dgm:cxn modelId="{49DFED39-1537-48E1-8FA5-0D54827A4B82}" srcId="{E4B09E4C-2D45-45CF-B1C8-D37A053877CC}" destId="{E86EB037-3EB3-4385-84AD-2F3E2520B3A1}" srcOrd="1" destOrd="0" parTransId="{13163EEB-14E4-425C-AB93-CBBD33597E88}" sibTransId="{4372FD3D-82B2-4A63-A245-6413ED3CD7E5}"/>
    <dgm:cxn modelId="{49D19408-3A36-437D-9194-2A9A13B8F31B}" srcId="{E4B09E4C-2D45-45CF-B1C8-D37A053877CC}" destId="{F013BE23-0FC8-4158-8B54-FE145E583972}" srcOrd="4" destOrd="0" parTransId="{9D2621E8-672F-4120-82D9-1985AC679708}" sibTransId="{29A47507-7F10-4381-807F-B5A56CE275AA}"/>
    <dgm:cxn modelId="{3916547E-B6F5-410D-8C95-E2CA8EB764B7}" srcId="{E4B09E4C-2D45-45CF-B1C8-D37A053877CC}" destId="{1348501E-495C-4C4F-9CD9-3A76BA1D5055}" srcOrd="0" destOrd="0" parTransId="{CB405293-4389-46C3-8922-47FD388BE2B9}" sibTransId="{98022ADC-3114-4AAA-897B-EAECAE854419}"/>
    <dgm:cxn modelId="{6C7F3403-BC08-45D9-B1DD-A53C9E2C1E2E}" srcId="{E4B09E4C-2D45-45CF-B1C8-D37A053877CC}" destId="{8E02EC18-6696-44C4-89C5-FCEEFEA1DDA4}" srcOrd="5" destOrd="0" parTransId="{863DB6F1-511F-45E6-AD87-04D1552E06C6}" sibTransId="{25F47764-AA1D-45D7-B90E-B9818A57A7C0}"/>
    <dgm:cxn modelId="{A901A61D-5FC9-4002-96B1-72AB7E677AF9}" type="presOf" srcId="{13163EEB-14E4-425C-AB93-CBBD33597E88}" destId="{1A1E8956-561A-4FAC-A9B2-A9EF11CAA804}" srcOrd="0" destOrd="0" presId="urn:microsoft.com/office/officeart/2005/8/layout/hierarchy1"/>
    <dgm:cxn modelId="{9EA12A89-D4AA-48B5-BA6B-401FE08FD749}" type="presOf" srcId="{863DB6F1-511F-45E6-AD87-04D1552E06C6}" destId="{F6D9DB37-268A-413A-BEFD-8B22477FB0A2}" srcOrd="0" destOrd="0" presId="urn:microsoft.com/office/officeart/2005/8/layout/hierarchy1"/>
    <dgm:cxn modelId="{32108352-7C34-4293-886F-0034EC151B28}" srcId="{7117E150-2983-4C56-8393-F47CAC0900E7}" destId="{E4B09E4C-2D45-45CF-B1C8-D37A053877CC}" srcOrd="0" destOrd="0" parTransId="{64486B4B-03ED-484B-BC15-8B1B871DED6D}" sibTransId="{F7FC2DEF-68F3-4E36-B08E-0D30ECA25237}"/>
    <dgm:cxn modelId="{C8898FEE-0142-46FC-BD33-E85E5D413BB6}" type="presOf" srcId="{9D2621E8-672F-4120-82D9-1985AC679708}" destId="{1EFD8D5D-F9EF-4280-9C48-5BA247C06D00}" srcOrd="0" destOrd="0" presId="urn:microsoft.com/office/officeart/2005/8/layout/hierarchy1"/>
    <dgm:cxn modelId="{A1F52B01-1230-4FC3-82D3-E5505CBD68BF}" type="presParOf" srcId="{64EA4D4F-4D08-4ECA-ACD3-B67583B4090B}" destId="{53E01F2D-0315-4FE1-9FD9-9503908FB78A}" srcOrd="0" destOrd="0" presId="urn:microsoft.com/office/officeart/2005/8/layout/hierarchy1"/>
    <dgm:cxn modelId="{174E9DEE-D5B2-4257-B76B-14D9DEFFADAD}" type="presParOf" srcId="{53E01F2D-0315-4FE1-9FD9-9503908FB78A}" destId="{8212EDEC-1D15-4D2B-8D1A-8A3617549AFB}" srcOrd="0" destOrd="0" presId="urn:microsoft.com/office/officeart/2005/8/layout/hierarchy1"/>
    <dgm:cxn modelId="{5C9E231A-01F7-4C43-AE22-1E970D7E04BA}" type="presParOf" srcId="{8212EDEC-1D15-4D2B-8D1A-8A3617549AFB}" destId="{2A0A4E19-7791-4608-BC73-43D6459A8617}" srcOrd="0" destOrd="0" presId="urn:microsoft.com/office/officeart/2005/8/layout/hierarchy1"/>
    <dgm:cxn modelId="{C29BD2A6-F7D8-40B0-80B9-59C40065D2F4}" type="presParOf" srcId="{8212EDEC-1D15-4D2B-8D1A-8A3617549AFB}" destId="{B1C9ACE2-315D-4177-8502-26120C7786B5}" srcOrd="1" destOrd="0" presId="urn:microsoft.com/office/officeart/2005/8/layout/hierarchy1"/>
    <dgm:cxn modelId="{F74096A1-894A-476C-843A-512F8E597BDE}" type="presParOf" srcId="{53E01F2D-0315-4FE1-9FD9-9503908FB78A}" destId="{41A1CC5E-10F0-4562-9557-350A538C3FAD}" srcOrd="1" destOrd="0" presId="urn:microsoft.com/office/officeart/2005/8/layout/hierarchy1"/>
    <dgm:cxn modelId="{E05FC153-338D-43AE-A039-C6AE3CCD2D77}" type="presParOf" srcId="{41A1CC5E-10F0-4562-9557-350A538C3FAD}" destId="{831020D4-F1B2-4639-86DC-435176A24089}" srcOrd="0" destOrd="0" presId="urn:microsoft.com/office/officeart/2005/8/layout/hierarchy1"/>
    <dgm:cxn modelId="{AED91659-7394-4D15-A0A0-860DF0352113}" type="presParOf" srcId="{41A1CC5E-10F0-4562-9557-350A538C3FAD}" destId="{1F3533D0-8E1B-4019-8D52-DB826009A4B0}" srcOrd="1" destOrd="0" presId="urn:microsoft.com/office/officeart/2005/8/layout/hierarchy1"/>
    <dgm:cxn modelId="{58F165A6-7A8F-4D6D-B0D2-4C7D34645F2B}" type="presParOf" srcId="{1F3533D0-8E1B-4019-8D52-DB826009A4B0}" destId="{6A63D0D3-8849-4659-9321-7325FFAB86B2}" srcOrd="0" destOrd="0" presId="urn:microsoft.com/office/officeart/2005/8/layout/hierarchy1"/>
    <dgm:cxn modelId="{D7075F9F-E599-4F32-8612-AC187C9C8E8C}" type="presParOf" srcId="{6A63D0D3-8849-4659-9321-7325FFAB86B2}" destId="{48F8C917-4FFD-4D71-A958-838989D995AF}" srcOrd="0" destOrd="0" presId="urn:microsoft.com/office/officeart/2005/8/layout/hierarchy1"/>
    <dgm:cxn modelId="{09DBF781-B0A1-4A03-ABBC-A3C3D8D5C443}" type="presParOf" srcId="{6A63D0D3-8849-4659-9321-7325FFAB86B2}" destId="{958FFC77-B27C-44BB-AC8A-82D3070B1146}" srcOrd="1" destOrd="0" presId="urn:microsoft.com/office/officeart/2005/8/layout/hierarchy1"/>
    <dgm:cxn modelId="{9A6F7E86-DB4C-42BC-8DBD-12CADD0696AC}" type="presParOf" srcId="{1F3533D0-8E1B-4019-8D52-DB826009A4B0}" destId="{7655058F-F9F4-4DD5-BB24-BF8685D06ADB}" srcOrd="1" destOrd="0" presId="urn:microsoft.com/office/officeart/2005/8/layout/hierarchy1"/>
    <dgm:cxn modelId="{62A7EEFF-A509-4A62-A96A-632D9741F025}" type="presParOf" srcId="{41A1CC5E-10F0-4562-9557-350A538C3FAD}" destId="{1A1E8956-561A-4FAC-A9B2-A9EF11CAA804}" srcOrd="2" destOrd="0" presId="urn:microsoft.com/office/officeart/2005/8/layout/hierarchy1"/>
    <dgm:cxn modelId="{42058B86-3FD0-45CE-9F03-5881DA2BDABF}" type="presParOf" srcId="{41A1CC5E-10F0-4562-9557-350A538C3FAD}" destId="{AF37C401-120F-402A-84A4-19997A25BF9D}" srcOrd="3" destOrd="0" presId="urn:microsoft.com/office/officeart/2005/8/layout/hierarchy1"/>
    <dgm:cxn modelId="{23A64A38-6E71-463B-9909-D6B89D9505AD}" type="presParOf" srcId="{AF37C401-120F-402A-84A4-19997A25BF9D}" destId="{30F86613-3CE6-42AB-B9F8-1323C0B62B86}" srcOrd="0" destOrd="0" presId="urn:microsoft.com/office/officeart/2005/8/layout/hierarchy1"/>
    <dgm:cxn modelId="{ECA1ED21-68DD-4BE4-88C3-E7E7C18C5A54}" type="presParOf" srcId="{30F86613-3CE6-42AB-B9F8-1323C0B62B86}" destId="{35D08E94-4E20-435E-8B9B-BF1C6EBB5CD2}" srcOrd="0" destOrd="0" presId="urn:microsoft.com/office/officeart/2005/8/layout/hierarchy1"/>
    <dgm:cxn modelId="{2DD72855-CB50-402A-A3C0-125A199C7AD2}" type="presParOf" srcId="{30F86613-3CE6-42AB-B9F8-1323C0B62B86}" destId="{8E1A7EDF-61D0-4A04-AD6D-90438D5CC075}" srcOrd="1" destOrd="0" presId="urn:microsoft.com/office/officeart/2005/8/layout/hierarchy1"/>
    <dgm:cxn modelId="{B577E47A-704E-4EEC-945C-914636C74F92}" type="presParOf" srcId="{AF37C401-120F-402A-84A4-19997A25BF9D}" destId="{0942B6D6-238F-4A94-9B35-05333BEE2845}" srcOrd="1" destOrd="0" presId="urn:microsoft.com/office/officeart/2005/8/layout/hierarchy1"/>
    <dgm:cxn modelId="{90A8BB79-84B3-46C6-84F2-D4C3FA125F62}" type="presParOf" srcId="{41A1CC5E-10F0-4562-9557-350A538C3FAD}" destId="{EDA40395-8354-4415-A506-1247ADE8BEA3}" srcOrd="4" destOrd="0" presId="urn:microsoft.com/office/officeart/2005/8/layout/hierarchy1"/>
    <dgm:cxn modelId="{9829DC01-607B-45A1-A064-51F1F168C196}" type="presParOf" srcId="{41A1CC5E-10F0-4562-9557-350A538C3FAD}" destId="{B0A8D6A3-540A-4F26-AC71-2E5168069C35}" srcOrd="5" destOrd="0" presId="urn:microsoft.com/office/officeart/2005/8/layout/hierarchy1"/>
    <dgm:cxn modelId="{C4E97E6A-9C3A-45D3-9D79-DC24393586A2}" type="presParOf" srcId="{B0A8D6A3-540A-4F26-AC71-2E5168069C35}" destId="{5EB23258-F7BA-414B-9FB1-222101A80452}" srcOrd="0" destOrd="0" presId="urn:microsoft.com/office/officeart/2005/8/layout/hierarchy1"/>
    <dgm:cxn modelId="{864085BA-4B53-43F3-AFA9-73F27E20B2A4}" type="presParOf" srcId="{5EB23258-F7BA-414B-9FB1-222101A80452}" destId="{71D4080C-A4EF-483B-B8E6-4ECB8AF97A0A}" srcOrd="0" destOrd="0" presId="urn:microsoft.com/office/officeart/2005/8/layout/hierarchy1"/>
    <dgm:cxn modelId="{85BDA755-2AE4-4784-96B1-48C2BD7BBF71}" type="presParOf" srcId="{5EB23258-F7BA-414B-9FB1-222101A80452}" destId="{DC89FE1D-6AE9-42FC-A7FC-F489D16B0D18}" srcOrd="1" destOrd="0" presId="urn:microsoft.com/office/officeart/2005/8/layout/hierarchy1"/>
    <dgm:cxn modelId="{51797904-1DC3-4AC8-902C-6E739F68E46E}" type="presParOf" srcId="{B0A8D6A3-540A-4F26-AC71-2E5168069C35}" destId="{F449F220-FAE6-4ED2-8663-473E9F6C7BF9}" srcOrd="1" destOrd="0" presId="urn:microsoft.com/office/officeart/2005/8/layout/hierarchy1"/>
    <dgm:cxn modelId="{50FD6519-326D-477C-A74A-DF1A8D12927D}" type="presParOf" srcId="{41A1CC5E-10F0-4562-9557-350A538C3FAD}" destId="{E45F754B-AFBB-4768-A01F-70BB98077806}" srcOrd="6" destOrd="0" presId="urn:microsoft.com/office/officeart/2005/8/layout/hierarchy1"/>
    <dgm:cxn modelId="{F3035938-A05D-451A-B9DC-BB1B019EB861}" type="presParOf" srcId="{41A1CC5E-10F0-4562-9557-350A538C3FAD}" destId="{C43F6151-FD24-4BEA-8AC4-551C7E28DF8B}" srcOrd="7" destOrd="0" presId="urn:microsoft.com/office/officeart/2005/8/layout/hierarchy1"/>
    <dgm:cxn modelId="{ADD9F2D1-4172-4FB8-8CE6-E68718E74AF3}" type="presParOf" srcId="{C43F6151-FD24-4BEA-8AC4-551C7E28DF8B}" destId="{1BF5D2CC-06A5-436A-8A2C-4908FAF4ACA8}" srcOrd="0" destOrd="0" presId="urn:microsoft.com/office/officeart/2005/8/layout/hierarchy1"/>
    <dgm:cxn modelId="{936D6F24-BCC2-4B59-B56B-40A316715BD9}" type="presParOf" srcId="{1BF5D2CC-06A5-436A-8A2C-4908FAF4ACA8}" destId="{91B7DD42-1647-4883-A10A-CEFE80D9B917}" srcOrd="0" destOrd="0" presId="urn:microsoft.com/office/officeart/2005/8/layout/hierarchy1"/>
    <dgm:cxn modelId="{2A64E550-E4E6-44B4-AB43-405513EA1960}" type="presParOf" srcId="{1BF5D2CC-06A5-436A-8A2C-4908FAF4ACA8}" destId="{E5FDC7CD-0684-49D4-A82E-02B8A916BA19}" srcOrd="1" destOrd="0" presId="urn:microsoft.com/office/officeart/2005/8/layout/hierarchy1"/>
    <dgm:cxn modelId="{C9D1393D-8AFF-4F1F-825E-682B70607299}" type="presParOf" srcId="{C43F6151-FD24-4BEA-8AC4-551C7E28DF8B}" destId="{91279FFE-9B7D-49D7-ACBE-D7A9EF82CF79}" srcOrd="1" destOrd="0" presId="urn:microsoft.com/office/officeart/2005/8/layout/hierarchy1"/>
    <dgm:cxn modelId="{CD7D5AD0-12D9-4FBE-8A21-73587E104A5E}" type="presParOf" srcId="{41A1CC5E-10F0-4562-9557-350A538C3FAD}" destId="{1EFD8D5D-F9EF-4280-9C48-5BA247C06D00}" srcOrd="8" destOrd="0" presId="urn:microsoft.com/office/officeart/2005/8/layout/hierarchy1"/>
    <dgm:cxn modelId="{C912C1B8-EFD0-49E2-8182-65628C0BA6F9}" type="presParOf" srcId="{41A1CC5E-10F0-4562-9557-350A538C3FAD}" destId="{B1B059DC-FFCB-4480-B883-73AD0A82F592}" srcOrd="9" destOrd="0" presId="urn:microsoft.com/office/officeart/2005/8/layout/hierarchy1"/>
    <dgm:cxn modelId="{A8B93890-8BBC-4A17-A8E0-10707C01C724}" type="presParOf" srcId="{B1B059DC-FFCB-4480-B883-73AD0A82F592}" destId="{3905BE8A-285F-4EDA-B751-041C42841E0E}" srcOrd="0" destOrd="0" presId="urn:microsoft.com/office/officeart/2005/8/layout/hierarchy1"/>
    <dgm:cxn modelId="{5BF1F23D-994D-4792-9985-A4957429E99B}" type="presParOf" srcId="{3905BE8A-285F-4EDA-B751-041C42841E0E}" destId="{B0AB56C8-539F-4E48-8070-3674703D2B17}" srcOrd="0" destOrd="0" presId="urn:microsoft.com/office/officeart/2005/8/layout/hierarchy1"/>
    <dgm:cxn modelId="{76745443-A510-4CB4-A6AC-15E8CA2B312A}" type="presParOf" srcId="{3905BE8A-285F-4EDA-B751-041C42841E0E}" destId="{2B24194E-6DDD-4188-B2A3-79D1BE97B195}" srcOrd="1" destOrd="0" presId="urn:microsoft.com/office/officeart/2005/8/layout/hierarchy1"/>
    <dgm:cxn modelId="{666FE55F-B6A0-442C-B17E-17A247BBCB4A}" type="presParOf" srcId="{B1B059DC-FFCB-4480-B883-73AD0A82F592}" destId="{30380030-F622-4B35-9F47-74A0C07274C8}" srcOrd="1" destOrd="0" presId="urn:microsoft.com/office/officeart/2005/8/layout/hierarchy1"/>
    <dgm:cxn modelId="{CCFA180C-17AC-4659-AA36-EBC14780116E}" type="presParOf" srcId="{41A1CC5E-10F0-4562-9557-350A538C3FAD}" destId="{F6D9DB37-268A-413A-BEFD-8B22477FB0A2}" srcOrd="10" destOrd="0" presId="urn:microsoft.com/office/officeart/2005/8/layout/hierarchy1"/>
    <dgm:cxn modelId="{92807780-2705-46F5-BD32-716E52E82D21}" type="presParOf" srcId="{41A1CC5E-10F0-4562-9557-350A538C3FAD}" destId="{8E6FAB2F-AE6D-48F0-92E2-97CF9B2EF98E}" srcOrd="11" destOrd="0" presId="urn:microsoft.com/office/officeart/2005/8/layout/hierarchy1"/>
    <dgm:cxn modelId="{38977663-A550-4A03-9787-C74856A497FF}" type="presParOf" srcId="{8E6FAB2F-AE6D-48F0-92E2-97CF9B2EF98E}" destId="{ACF39C85-C9C0-47A4-932D-354BB0AABA7D}" srcOrd="0" destOrd="0" presId="urn:microsoft.com/office/officeart/2005/8/layout/hierarchy1"/>
    <dgm:cxn modelId="{BEAC1CED-8EAA-463E-B535-D85B78E61163}" type="presParOf" srcId="{ACF39C85-C9C0-47A4-932D-354BB0AABA7D}" destId="{B8C94667-8FF3-4434-A435-F8EE32A8605C}" srcOrd="0" destOrd="0" presId="urn:microsoft.com/office/officeart/2005/8/layout/hierarchy1"/>
    <dgm:cxn modelId="{66D7845E-1E2D-4C2C-B068-AB11071E09E2}" type="presParOf" srcId="{ACF39C85-C9C0-47A4-932D-354BB0AABA7D}" destId="{34F95049-B0B7-48C6-B3BC-2E9CC6419DA2}" srcOrd="1" destOrd="0" presId="urn:microsoft.com/office/officeart/2005/8/layout/hierarchy1"/>
    <dgm:cxn modelId="{DA510F52-9064-44F2-B456-24D0C1E712E5}" type="presParOf" srcId="{8E6FAB2F-AE6D-48F0-92E2-97CF9B2EF98E}" destId="{A5E208B6-3EC8-488E-A877-1A23B0DA7828}" srcOrd="1" destOrd="0" presId="urn:microsoft.com/office/officeart/2005/8/layout/hierarchy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33EBB3-BEB7-41FF-80AB-5FC47AF9F8E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093F4F-9EAC-49C9-8A26-8C314C298169}">
      <dgm:prSet phldrT="[Texto]"/>
      <dgm:spPr/>
      <dgm:t>
        <a:bodyPr/>
        <a:lstStyle/>
        <a:p>
          <a:r>
            <a:rPr lang="es-ES" dirty="0" smtClean="0"/>
            <a:t>1) Determinar el propósito del sistema de CCTV.</a:t>
          </a:r>
        </a:p>
        <a:p>
          <a:r>
            <a:rPr lang="es-ES" dirty="0" smtClean="0"/>
            <a:t>2) Definir las áreas que cada cámara visualizara.</a:t>
          </a:r>
        </a:p>
        <a:p>
          <a:r>
            <a:rPr lang="es-ES" dirty="0" smtClean="0"/>
            <a:t>3) Elegir el lente apropiado para cada cámara.</a:t>
          </a:r>
        </a:p>
        <a:p>
          <a:pPr marL="273050" indent="-273050"/>
          <a:r>
            <a:rPr lang="es-ES" dirty="0" smtClean="0"/>
            <a:t>4) Determinar donde se localizara el monitor o monitores para  visualizar el sistema.</a:t>
          </a:r>
        </a:p>
        <a:p>
          <a:pPr marL="273050" indent="-273050"/>
          <a:r>
            <a:rPr lang="es-ES" dirty="0" smtClean="0"/>
            <a:t>5) Determinar el mejor método para transmitir la señal de vídeo de la cámara al monitor.</a:t>
          </a:r>
        </a:p>
        <a:p>
          <a:r>
            <a:rPr lang="es-ES" dirty="0" smtClean="0"/>
            <a:t>6) Diseñar el área de control.</a:t>
          </a:r>
        </a:p>
        <a:p>
          <a:r>
            <a:rPr lang="es-ES" dirty="0" smtClean="0"/>
            <a:t>7) Elegir el equipo con base en las notas del diseño del sistema.</a:t>
          </a:r>
          <a:endParaRPr lang="es-EC" dirty="0" smtClean="0">
            <a:latin typeface="+mj-lt"/>
          </a:endParaRPr>
        </a:p>
      </dgm:t>
    </dgm:pt>
    <dgm:pt modelId="{6A9AE924-A8EB-48A1-96D6-D9EB35BEFDA3}" type="parTrans" cxnId="{D4DC12B3-3F3C-472C-A550-D1915A4A30EC}">
      <dgm:prSet/>
      <dgm:spPr/>
      <dgm:t>
        <a:bodyPr/>
        <a:lstStyle/>
        <a:p>
          <a:endParaRPr lang="es-ES"/>
        </a:p>
      </dgm:t>
    </dgm:pt>
    <dgm:pt modelId="{62BBEA6F-A194-4EAE-985F-1716678B5C49}" type="sibTrans" cxnId="{D4DC12B3-3F3C-472C-A550-D1915A4A30EC}">
      <dgm:prSet/>
      <dgm:spPr/>
      <dgm:t>
        <a:bodyPr/>
        <a:lstStyle/>
        <a:p>
          <a:endParaRPr lang="es-ES"/>
        </a:p>
      </dgm:t>
    </dgm:pt>
    <dgm:pt modelId="{FA085498-D542-41AE-856B-4A30307D2396}" type="pres">
      <dgm:prSet presAssocID="{1B33EBB3-BEB7-41FF-80AB-5FC47AF9F8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318790-6112-4078-A691-D9077E745846}" type="pres">
      <dgm:prSet presAssocID="{D6093F4F-9EAC-49C9-8A26-8C314C298169}" presName="parentText" presStyleLbl="node1" presStyleIdx="0" presStyleCnt="1" custScaleY="31801" custLinFactY="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DC12B3-3F3C-472C-A550-D1915A4A30EC}" srcId="{1B33EBB3-BEB7-41FF-80AB-5FC47AF9F8E1}" destId="{D6093F4F-9EAC-49C9-8A26-8C314C298169}" srcOrd="0" destOrd="0" parTransId="{6A9AE924-A8EB-48A1-96D6-D9EB35BEFDA3}" sibTransId="{62BBEA6F-A194-4EAE-985F-1716678B5C49}"/>
    <dgm:cxn modelId="{45686AED-E98D-44BC-8511-E38D8BE676D7}" type="presOf" srcId="{1B33EBB3-BEB7-41FF-80AB-5FC47AF9F8E1}" destId="{FA085498-D542-41AE-856B-4A30307D2396}" srcOrd="0" destOrd="0" presId="urn:microsoft.com/office/officeart/2005/8/layout/vList2"/>
    <dgm:cxn modelId="{0211B185-1A22-469F-BB67-6E74E0F4B274}" type="presOf" srcId="{D6093F4F-9EAC-49C9-8A26-8C314C298169}" destId="{2C318790-6112-4078-A691-D9077E745846}" srcOrd="0" destOrd="0" presId="urn:microsoft.com/office/officeart/2005/8/layout/vList2"/>
    <dgm:cxn modelId="{B7DF7CC8-C4A4-4893-99EE-38F90F30A452}" type="presParOf" srcId="{FA085498-D542-41AE-856B-4A30307D2396}" destId="{2C318790-6112-4078-A691-D9077E745846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7DF397-215E-41B4-8FFA-790344F32F3B}" type="doc">
      <dgm:prSet loTypeId="urn:microsoft.com/office/officeart/2005/8/layout/funnel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EAA8503-E743-40C1-B998-4B55A4A606BB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Sistema de CCTV</a:t>
          </a:r>
          <a:endParaRPr lang="es-ES" dirty="0">
            <a:solidFill>
              <a:schemeClr val="bg1"/>
            </a:solidFill>
          </a:endParaRPr>
        </a:p>
      </dgm:t>
    </dgm:pt>
    <dgm:pt modelId="{7681454A-330E-44DB-B364-1546B1D0DCB9}" type="parTrans" cxnId="{91038CC9-51BD-4A02-A9CE-B2D91806C377}">
      <dgm:prSet/>
      <dgm:spPr/>
      <dgm:t>
        <a:bodyPr/>
        <a:lstStyle/>
        <a:p>
          <a:endParaRPr lang="es-ES"/>
        </a:p>
      </dgm:t>
    </dgm:pt>
    <dgm:pt modelId="{17E53DEF-8D6F-43CA-A46F-AD272A778369}" type="sibTrans" cxnId="{91038CC9-51BD-4A02-A9CE-B2D91806C377}">
      <dgm:prSet/>
      <dgm:spPr/>
      <dgm:t>
        <a:bodyPr/>
        <a:lstStyle/>
        <a:p>
          <a:endParaRPr lang="es-ES"/>
        </a:p>
      </dgm:t>
    </dgm:pt>
    <dgm:pt modelId="{24ADAD92-6077-40A5-A1A9-DAC496B4FFE5}">
      <dgm:prSet phldrT="[Texto]"/>
      <dgm:spPr/>
      <dgm:t>
        <a:bodyPr/>
        <a:lstStyle/>
        <a:p>
          <a:r>
            <a:rPr lang="es-EC" dirty="0" smtClean="0"/>
            <a:t>Transmisión</a:t>
          </a:r>
          <a:endParaRPr lang="es-ES" dirty="0"/>
        </a:p>
      </dgm:t>
    </dgm:pt>
    <dgm:pt modelId="{65E89609-192A-404B-84BB-4BC52B53B87B}" type="parTrans" cxnId="{96446B71-618B-4D86-B4B9-C62D99C109E2}">
      <dgm:prSet/>
      <dgm:spPr/>
      <dgm:t>
        <a:bodyPr/>
        <a:lstStyle/>
        <a:p>
          <a:endParaRPr lang="es-ES"/>
        </a:p>
      </dgm:t>
    </dgm:pt>
    <dgm:pt modelId="{93514F78-17D6-4096-8565-19C13742812D}" type="sibTrans" cxnId="{96446B71-618B-4D86-B4B9-C62D99C109E2}">
      <dgm:prSet/>
      <dgm:spPr/>
      <dgm:t>
        <a:bodyPr/>
        <a:lstStyle/>
        <a:p>
          <a:endParaRPr lang="es-ES"/>
        </a:p>
      </dgm:t>
    </dgm:pt>
    <dgm:pt modelId="{E3A60FC4-3ED9-4F59-9A24-90A2549B3A5D}">
      <dgm:prSet phldrT="[Texto]"/>
      <dgm:spPr/>
      <dgm:t>
        <a:bodyPr/>
        <a:lstStyle/>
        <a:p>
          <a:r>
            <a:rPr lang="es-EC" dirty="0" smtClean="0"/>
            <a:t>Eléctrico</a:t>
          </a:r>
          <a:endParaRPr lang="es-ES" dirty="0"/>
        </a:p>
      </dgm:t>
    </dgm:pt>
    <dgm:pt modelId="{A69232A3-D376-439B-80C4-8D8CBDBB69F8}" type="parTrans" cxnId="{CE071241-D3F7-400D-A000-C96479B3587E}">
      <dgm:prSet/>
      <dgm:spPr/>
      <dgm:t>
        <a:bodyPr/>
        <a:lstStyle/>
        <a:p>
          <a:endParaRPr lang="es-ES"/>
        </a:p>
      </dgm:t>
    </dgm:pt>
    <dgm:pt modelId="{41C5A7F9-A78E-47BA-800E-B2C3CC9CFF16}" type="sibTrans" cxnId="{CE071241-D3F7-400D-A000-C96479B3587E}">
      <dgm:prSet/>
      <dgm:spPr/>
      <dgm:t>
        <a:bodyPr/>
        <a:lstStyle/>
        <a:p>
          <a:endParaRPr lang="es-ES"/>
        </a:p>
      </dgm:t>
    </dgm:pt>
    <dgm:pt modelId="{BC6AB242-39F9-4845-906B-AA835968D134}">
      <dgm:prSet phldrT="[Texto]"/>
      <dgm:spPr/>
      <dgm:t>
        <a:bodyPr/>
        <a:lstStyle/>
        <a:p>
          <a:r>
            <a:rPr lang="es-EC" dirty="0" smtClean="0"/>
            <a:t>Señales de Video</a:t>
          </a:r>
          <a:endParaRPr lang="es-ES" dirty="0"/>
        </a:p>
      </dgm:t>
    </dgm:pt>
    <dgm:pt modelId="{E33FBF5C-8AEB-4D29-83C3-D8316A14E305}" type="parTrans" cxnId="{86820E02-CDF8-451B-845D-83AEE6A4D7DE}">
      <dgm:prSet/>
      <dgm:spPr/>
      <dgm:t>
        <a:bodyPr/>
        <a:lstStyle/>
        <a:p>
          <a:endParaRPr lang="es-ES"/>
        </a:p>
      </dgm:t>
    </dgm:pt>
    <dgm:pt modelId="{CCC9940E-DB7A-45A1-BDEB-F03821BDF860}" type="sibTrans" cxnId="{86820E02-CDF8-451B-845D-83AEE6A4D7DE}">
      <dgm:prSet/>
      <dgm:spPr/>
      <dgm:t>
        <a:bodyPr/>
        <a:lstStyle/>
        <a:p>
          <a:endParaRPr lang="es-ES"/>
        </a:p>
      </dgm:t>
    </dgm:pt>
    <dgm:pt modelId="{958CE272-D83C-42CF-818A-76432BC0CE57}" type="pres">
      <dgm:prSet presAssocID="{757DF397-215E-41B4-8FFA-790344F32F3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05CA25-D8C5-49A4-9127-92A5F8624CBA}" type="pres">
      <dgm:prSet presAssocID="{757DF397-215E-41B4-8FFA-790344F32F3B}" presName="ellipse" presStyleLbl="trBgShp" presStyleIdx="0" presStyleCnt="1"/>
      <dgm:spPr/>
      <dgm:t>
        <a:bodyPr/>
        <a:lstStyle/>
        <a:p>
          <a:endParaRPr lang="es-ES"/>
        </a:p>
      </dgm:t>
    </dgm:pt>
    <dgm:pt modelId="{63645135-86DF-4C26-ADF3-326FC7BB7392}" type="pres">
      <dgm:prSet presAssocID="{757DF397-215E-41B4-8FFA-790344F32F3B}" presName="arrow1" presStyleLbl="fgShp" presStyleIdx="0" presStyleCnt="1" custLinFactNeighborX="20003" custLinFactNeighborY="-7889"/>
      <dgm:spPr/>
      <dgm:t>
        <a:bodyPr/>
        <a:lstStyle/>
        <a:p>
          <a:endParaRPr lang="es-ES"/>
        </a:p>
      </dgm:t>
    </dgm:pt>
    <dgm:pt modelId="{1FF1F238-9731-4E5C-BE59-6852702904F5}" type="pres">
      <dgm:prSet presAssocID="{757DF397-215E-41B4-8FFA-790344F32F3B}" presName="rectangle" presStyleLbl="revTx" presStyleIdx="0" presStyleCnt="1" custLinFactNeighborX="1563" custLinFactNeighborY="-187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3B35E5-FAAE-44DA-B1A0-4D152B529E8B}" type="pres">
      <dgm:prSet presAssocID="{BC6AB242-39F9-4845-906B-AA835968D13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D0C5C1-9FF5-4209-925A-EC6484038F79}" type="pres">
      <dgm:prSet presAssocID="{24ADAD92-6077-40A5-A1A9-DAC496B4FFE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5FDB4B-2E33-4DB6-8C90-A26E7196DE3A}" type="pres">
      <dgm:prSet presAssocID="{1EAA8503-E743-40C1-B998-4B55A4A606B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514BB5-7C1D-4F9F-90D6-5C16AE1FD3F9}" type="pres">
      <dgm:prSet presAssocID="{757DF397-215E-41B4-8FFA-790344F32F3B}" presName="funnel" presStyleLbl="trAlignAcc1" presStyleIdx="0" presStyleCnt="1" custScaleX="95980" custScaleY="101341" custLinFactNeighborX="2455" custLinFactNeighborY="1954"/>
      <dgm:spPr/>
      <dgm:t>
        <a:bodyPr/>
        <a:lstStyle/>
        <a:p>
          <a:endParaRPr lang="es-ES"/>
        </a:p>
      </dgm:t>
    </dgm:pt>
  </dgm:ptLst>
  <dgm:cxnLst>
    <dgm:cxn modelId="{86820E02-CDF8-451B-845D-83AEE6A4D7DE}" srcId="{757DF397-215E-41B4-8FFA-790344F32F3B}" destId="{BC6AB242-39F9-4845-906B-AA835968D134}" srcOrd="1" destOrd="0" parTransId="{E33FBF5C-8AEB-4D29-83C3-D8316A14E305}" sibTransId="{CCC9940E-DB7A-45A1-BDEB-F03821BDF860}"/>
    <dgm:cxn modelId="{A783AE5F-4B35-4645-8C45-1C3332256B53}" type="presOf" srcId="{1EAA8503-E743-40C1-B998-4B55A4A606BB}" destId="{1FF1F238-9731-4E5C-BE59-6852702904F5}" srcOrd="0" destOrd="0" presId="urn:microsoft.com/office/officeart/2005/8/layout/funnel1"/>
    <dgm:cxn modelId="{91038CC9-51BD-4A02-A9CE-B2D91806C377}" srcId="{757DF397-215E-41B4-8FFA-790344F32F3B}" destId="{1EAA8503-E743-40C1-B998-4B55A4A606BB}" srcOrd="3" destOrd="0" parTransId="{7681454A-330E-44DB-B364-1546B1D0DCB9}" sibTransId="{17E53DEF-8D6F-43CA-A46F-AD272A778369}"/>
    <dgm:cxn modelId="{96446B71-618B-4D86-B4B9-C62D99C109E2}" srcId="{757DF397-215E-41B4-8FFA-790344F32F3B}" destId="{24ADAD92-6077-40A5-A1A9-DAC496B4FFE5}" srcOrd="2" destOrd="0" parTransId="{65E89609-192A-404B-84BB-4BC52B53B87B}" sibTransId="{93514F78-17D6-4096-8565-19C13742812D}"/>
    <dgm:cxn modelId="{71027305-58C7-4738-AE29-5F0A042F863D}" type="presOf" srcId="{24ADAD92-6077-40A5-A1A9-DAC496B4FFE5}" destId="{2C3B35E5-FAAE-44DA-B1A0-4D152B529E8B}" srcOrd="0" destOrd="0" presId="urn:microsoft.com/office/officeart/2005/8/layout/funnel1"/>
    <dgm:cxn modelId="{11651FEA-35B9-4C22-9DE1-BDBB88555BB3}" type="presOf" srcId="{757DF397-215E-41B4-8FFA-790344F32F3B}" destId="{958CE272-D83C-42CF-818A-76432BC0CE57}" srcOrd="0" destOrd="0" presId="urn:microsoft.com/office/officeart/2005/8/layout/funnel1"/>
    <dgm:cxn modelId="{CE071241-D3F7-400D-A000-C96479B3587E}" srcId="{757DF397-215E-41B4-8FFA-790344F32F3B}" destId="{E3A60FC4-3ED9-4F59-9A24-90A2549B3A5D}" srcOrd="0" destOrd="0" parTransId="{A69232A3-D376-439B-80C4-8D8CBDBB69F8}" sibTransId="{41C5A7F9-A78E-47BA-800E-B2C3CC9CFF16}"/>
    <dgm:cxn modelId="{9AC35DC5-FA39-4036-958E-CBAE5AA70EFB}" type="presOf" srcId="{E3A60FC4-3ED9-4F59-9A24-90A2549B3A5D}" destId="{985FDB4B-2E33-4DB6-8C90-A26E7196DE3A}" srcOrd="0" destOrd="0" presId="urn:microsoft.com/office/officeart/2005/8/layout/funnel1"/>
    <dgm:cxn modelId="{DDFC41C0-697E-443B-AB8B-F3A2D637712D}" type="presOf" srcId="{BC6AB242-39F9-4845-906B-AA835968D134}" destId="{82D0C5C1-9FF5-4209-925A-EC6484038F79}" srcOrd="0" destOrd="0" presId="urn:microsoft.com/office/officeart/2005/8/layout/funnel1"/>
    <dgm:cxn modelId="{2B93DD46-68A5-41D7-A6A2-180E2DB3C22D}" type="presParOf" srcId="{958CE272-D83C-42CF-818A-76432BC0CE57}" destId="{D605CA25-D8C5-49A4-9127-92A5F8624CBA}" srcOrd="0" destOrd="0" presId="urn:microsoft.com/office/officeart/2005/8/layout/funnel1"/>
    <dgm:cxn modelId="{F9C9AED6-F04B-4F6B-B989-3C65EA3F8B31}" type="presParOf" srcId="{958CE272-D83C-42CF-818A-76432BC0CE57}" destId="{63645135-86DF-4C26-ADF3-326FC7BB7392}" srcOrd="1" destOrd="0" presId="urn:microsoft.com/office/officeart/2005/8/layout/funnel1"/>
    <dgm:cxn modelId="{EF1EBD24-08BE-4DBD-BD73-C58EA44FE824}" type="presParOf" srcId="{958CE272-D83C-42CF-818A-76432BC0CE57}" destId="{1FF1F238-9731-4E5C-BE59-6852702904F5}" srcOrd="2" destOrd="0" presId="urn:microsoft.com/office/officeart/2005/8/layout/funnel1"/>
    <dgm:cxn modelId="{455C406B-81F2-436A-9CEB-CBE6AF7A7FCE}" type="presParOf" srcId="{958CE272-D83C-42CF-818A-76432BC0CE57}" destId="{2C3B35E5-FAAE-44DA-B1A0-4D152B529E8B}" srcOrd="3" destOrd="0" presId="urn:microsoft.com/office/officeart/2005/8/layout/funnel1"/>
    <dgm:cxn modelId="{F64EB0A7-D603-4C4A-8B55-4EC3D4CEBAE0}" type="presParOf" srcId="{958CE272-D83C-42CF-818A-76432BC0CE57}" destId="{82D0C5C1-9FF5-4209-925A-EC6484038F79}" srcOrd="4" destOrd="0" presId="urn:microsoft.com/office/officeart/2005/8/layout/funnel1"/>
    <dgm:cxn modelId="{EA8F28BC-B439-43EE-8D37-7FBBCC3DBE81}" type="presParOf" srcId="{958CE272-D83C-42CF-818A-76432BC0CE57}" destId="{985FDB4B-2E33-4DB6-8C90-A26E7196DE3A}" srcOrd="5" destOrd="0" presId="urn:microsoft.com/office/officeart/2005/8/layout/funnel1"/>
    <dgm:cxn modelId="{B56A8710-92BB-48C2-B89E-E8EA0C5A6BB9}" type="presParOf" srcId="{958CE272-D83C-42CF-818A-76432BC0CE57}" destId="{34514BB5-7C1D-4F9F-90D6-5C16AE1FD3F9}" srcOrd="6" destOrd="0" presId="urn:microsoft.com/office/officeart/2005/8/layout/funnel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B00728-8ED1-47C5-B135-BB941AE9C70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819A132-478B-4FDD-90DE-30EB7260442D}">
      <dgm:prSet phldrT="[Texto]" custT="1"/>
      <dgm:spPr/>
      <dgm:t>
        <a:bodyPr/>
        <a:lstStyle/>
        <a:p>
          <a:r>
            <a:rPr lang="es-EC" sz="1400" dirty="0" smtClean="0"/>
            <a:t>CANALIZACIONES</a:t>
          </a:r>
          <a:endParaRPr lang="es-ES" sz="1400" dirty="0"/>
        </a:p>
      </dgm:t>
    </dgm:pt>
    <dgm:pt modelId="{87DEA554-59B5-46CF-B101-F14CC85E21F8}" type="parTrans" cxnId="{F11F18AD-5B5B-4974-9090-3C05E9DE618E}">
      <dgm:prSet/>
      <dgm:spPr/>
      <dgm:t>
        <a:bodyPr/>
        <a:lstStyle/>
        <a:p>
          <a:endParaRPr lang="es-ES" sz="1400"/>
        </a:p>
      </dgm:t>
    </dgm:pt>
    <dgm:pt modelId="{9A574888-319B-4E3A-A25D-9ABC5545F0AD}" type="sibTrans" cxnId="{F11F18AD-5B5B-4974-9090-3C05E9DE618E}">
      <dgm:prSet/>
      <dgm:spPr/>
      <dgm:t>
        <a:bodyPr/>
        <a:lstStyle/>
        <a:p>
          <a:endParaRPr lang="es-ES" sz="1400"/>
        </a:p>
      </dgm:t>
    </dgm:pt>
    <dgm:pt modelId="{3C65876C-A865-4AA6-ADA4-0F73ED8ACFB4}">
      <dgm:prSet phldrT="[Texto]" custT="1"/>
      <dgm:spPr/>
      <dgm:t>
        <a:bodyPr/>
        <a:lstStyle/>
        <a:p>
          <a:r>
            <a:rPr lang="es-EC" sz="1400" dirty="0" smtClean="0"/>
            <a:t>CONDUCTORES ELÉCTRICOS</a:t>
          </a:r>
          <a:endParaRPr lang="es-ES" sz="1400" dirty="0"/>
        </a:p>
      </dgm:t>
    </dgm:pt>
    <dgm:pt modelId="{136FC0FE-A8AD-4996-AFC4-E78FE0D16032}" type="parTrans" cxnId="{5D332CAD-B8CA-4023-8970-04DA0CE87A61}">
      <dgm:prSet/>
      <dgm:spPr/>
      <dgm:t>
        <a:bodyPr/>
        <a:lstStyle/>
        <a:p>
          <a:endParaRPr lang="es-ES" sz="1400"/>
        </a:p>
      </dgm:t>
    </dgm:pt>
    <dgm:pt modelId="{246F8901-CFD8-4899-B0BE-A065A5B64D83}" type="sibTrans" cxnId="{5D332CAD-B8CA-4023-8970-04DA0CE87A61}">
      <dgm:prSet/>
      <dgm:spPr/>
      <dgm:t>
        <a:bodyPr/>
        <a:lstStyle/>
        <a:p>
          <a:endParaRPr lang="es-ES" sz="1400"/>
        </a:p>
      </dgm:t>
    </dgm:pt>
    <dgm:pt modelId="{9C5E2BAE-28F8-46F9-AA82-A6CB8B6EB12D}">
      <dgm:prSet phldrT="[Texto]" custT="1"/>
      <dgm:spPr/>
      <dgm:t>
        <a:bodyPr/>
        <a:lstStyle/>
        <a:p>
          <a:r>
            <a:rPr lang="es-EC" sz="1400" dirty="0" smtClean="0"/>
            <a:t>CONDUCTORES DE DATOS</a:t>
          </a:r>
          <a:endParaRPr lang="es-ES" sz="1400" dirty="0"/>
        </a:p>
      </dgm:t>
    </dgm:pt>
    <dgm:pt modelId="{478EF83E-B76F-4A31-AAED-913EFDA0ADE9}" type="parTrans" cxnId="{5BAADE45-C6B0-45CB-B5A6-7307619DE2D4}">
      <dgm:prSet/>
      <dgm:spPr/>
      <dgm:t>
        <a:bodyPr/>
        <a:lstStyle/>
        <a:p>
          <a:endParaRPr lang="es-ES" sz="1400"/>
        </a:p>
      </dgm:t>
    </dgm:pt>
    <dgm:pt modelId="{4EF7C1FC-DA4C-41BD-ABC0-55DDC9008A91}" type="sibTrans" cxnId="{5BAADE45-C6B0-45CB-B5A6-7307619DE2D4}">
      <dgm:prSet/>
      <dgm:spPr/>
      <dgm:t>
        <a:bodyPr/>
        <a:lstStyle/>
        <a:p>
          <a:endParaRPr lang="es-ES" sz="1400"/>
        </a:p>
      </dgm:t>
    </dgm:pt>
    <dgm:pt modelId="{80E7EC18-D769-4947-8B33-56D83344712B}">
      <dgm:prSet phldrT="[Texto]" custT="1"/>
      <dgm:spPr/>
      <dgm:t>
        <a:bodyPr/>
        <a:lstStyle/>
        <a:p>
          <a:r>
            <a:rPr lang="es-EC" sz="1400" dirty="0" smtClean="0"/>
            <a:t>PROTECCIONES</a:t>
          </a:r>
          <a:endParaRPr lang="es-ES" sz="1400" dirty="0"/>
        </a:p>
      </dgm:t>
    </dgm:pt>
    <dgm:pt modelId="{F383A0B5-19D6-4824-BD8D-42E73093AD18}" type="parTrans" cxnId="{57BE59C5-B34F-4A63-BC18-3541A8DC6B72}">
      <dgm:prSet/>
      <dgm:spPr/>
      <dgm:t>
        <a:bodyPr/>
        <a:lstStyle/>
        <a:p>
          <a:endParaRPr lang="es-ES" sz="1400"/>
        </a:p>
      </dgm:t>
    </dgm:pt>
    <dgm:pt modelId="{C8ED57F5-5AB7-4D86-A1A5-A57E8B6B1D9C}" type="sibTrans" cxnId="{57BE59C5-B34F-4A63-BC18-3541A8DC6B72}">
      <dgm:prSet/>
      <dgm:spPr/>
      <dgm:t>
        <a:bodyPr/>
        <a:lstStyle/>
        <a:p>
          <a:endParaRPr lang="es-ES" sz="1400"/>
        </a:p>
      </dgm:t>
    </dgm:pt>
    <dgm:pt modelId="{2C23D73B-B705-47E1-AEC9-4C49E4BCA457}">
      <dgm:prSet phldrT="[Texto]" custT="1"/>
      <dgm:spPr/>
      <dgm:t>
        <a:bodyPr/>
        <a:lstStyle/>
        <a:p>
          <a:r>
            <a:rPr lang="es-EC" sz="1400" dirty="0" smtClean="0"/>
            <a:t>TUBERÍAS Y BLINDAJE DE LOS CONDUCTORES</a:t>
          </a:r>
          <a:endParaRPr lang="es-ES" sz="1400" dirty="0"/>
        </a:p>
      </dgm:t>
    </dgm:pt>
    <dgm:pt modelId="{FB47DE32-40C2-426A-8C95-F40F928B1C16}" type="parTrans" cxnId="{022A13BC-3D87-410A-8E2A-A2DC36EE4423}">
      <dgm:prSet/>
      <dgm:spPr/>
      <dgm:t>
        <a:bodyPr/>
        <a:lstStyle/>
        <a:p>
          <a:endParaRPr lang="es-ES" sz="1400"/>
        </a:p>
      </dgm:t>
    </dgm:pt>
    <dgm:pt modelId="{93043F93-1784-4948-B13A-C33B5FC17F81}" type="sibTrans" cxnId="{022A13BC-3D87-410A-8E2A-A2DC36EE4423}">
      <dgm:prSet/>
      <dgm:spPr/>
      <dgm:t>
        <a:bodyPr/>
        <a:lstStyle/>
        <a:p>
          <a:endParaRPr lang="es-ES" sz="1400"/>
        </a:p>
      </dgm:t>
    </dgm:pt>
    <dgm:pt modelId="{CCFF76CC-FDB9-42EC-AB9D-195D56742729}" type="pres">
      <dgm:prSet presAssocID="{50B00728-8ED1-47C5-B135-BB941AE9C70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B25952-CD3A-41E0-A351-39748577D306}" type="pres">
      <dgm:prSet presAssocID="{6819A132-478B-4FDD-90DE-30EB7260442D}" presName="linNode" presStyleCnt="0"/>
      <dgm:spPr/>
    </dgm:pt>
    <dgm:pt modelId="{410650C7-02D9-428D-8FAF-A1F098EE5101}" type="pres">
      <dgm:prSet presAssocID="{6819A132-478B-4FDD-90DE-30EB7260442D}" presName="parentShp" presStyleLbl="node1" presStyleIdx="0" presStyleCnt="2" custScaleY="151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9A1551-E2AD-4CD8-B68E-D85846A21FEC}" type="pres">
      <dgm:prSet presAssocID="{6819A132-478B-4FDD-90DE-30EB7260442D}" presName="childShp" presStyleLbl="bgAccFollowNode1" presStyleIdx="0" presStyleCnt="2" custScaleX="86980" custScaleY="217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631924-E72E-41B0-AE11-758DE3B08EBE}" type="pres">
      <dgm:prSet presAssocID="{9A574888-319B-4E3A-A25D-9ABC5545F0AD}" presName="spacing" presStyleCnt="0"/>
      <dgm:spPr/>
    </dgm:pt>
    <dgm:pt modelId="{36ECC00F-24CE-43C5-8A34-5B3D6F6D430D}" type="pres">
      <dgm:prSet presAssocID="{80E7EC18-D769-4947-8B33-56D83344712B}" presName="linNode" presStyleCnt="0"/>
      <dgm:spPr/>
    </dgm:pt>
    <dgm:pt modelId="{9844A3AE-E3BA-4C6B-A73E-CE6D3AAF266A}" type="pres">
      <dgm:prSet presAssocID="{80E7EC18-D769-4947-8B33-56D83344712B}" presName="parentShp" presStyleLbl="node1" presStyleIdx="1" presStyleCnt="2" custScaleY="131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79FB7A-B60A-4B2D-B9A1-954E98429D38}" type="pres">
      <dgm:prSet presAssocID="{80E7EC18-D769-4947-8B33-56D83344712B}" presName="childShp" presStyleLbl="bgAccFollowNode1" presStyleIdx="1" presStyleCnt="2" custScaleX="86980" custScaleY="209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424B4B-594E-4D42-B317-F84146D4B7C3}" type="presOf" srcId="{2C23D73B-B705-47E1-AEC9-4C49E4BCA457}" destId="{5579FB7A-B60A-4B2D-B9A1-954E98429D38}" srcOrd="0" destOrd="0" presId="urn:microsoft.com/office/officeart/2005/8/layout/vList6"/>
    <dgm:cxn modelId="{F6C04984-6C1E-4FC3-AB82-02E57B09AE5C}" type="presOf" srcId="{6819A132-478B-4FDD-90DE-30EB7260442D}" destId="{410650C7-02D9-428D-8FAF-A1F098EE5101}" srcOrd="0" destOrd="0" presId="urn:microsoft.com/office/officeart/2005/8/layout/vList6"/>
    <dgm:cxn modelId="{5BAADE45-C6B0-45CB-B5A6-7307619DE2D4}" srcId="{6819A132-478B-4FDD-90DE-30EB7260442D}" destId="{9C5E2BAE-28F8-46F9-AA82-A6CB8B6EB12D}" srcOrd="1" destOrd="0" parTransId="{478EF83E-B76F-4A31-AAED-913EFDA0ADE9}" sibTransId="{4EF7C1FC-DA4C-41BD-ABC0-55DDC9008A91}"/>
    <dgm:cxn modelId="{6D799E39-11BC-48B2-951D-CB19DF0C086E}" type="presOf" srcId="{80E7EC18-D769-4947-8B33-56D83344712B}" destId="{9844A3AE-E3BA-4C6B-A73E-CE6D3AAF266A}" srcOrd="0" destOrd="0" presId="urn:microsoft.com/office/officeart/2005/8/layout/vList6"/>
    <dgm:cxn modelId="{5D332CAD-B8CA-4023-8970-04DA0CE87A61}" srcId="{6819A132-478B-4FDD-90DE-30EB7260442D}" destId="{3C65876C-A865-4AA6-ADA4-0F73ED8ACFB4}" srcOrd="0" destOrd="0" parTransId="{136FC0FE-A8AD-4996-AFC4-E78FE0D16032}" sibTransId="{246F8901-CFD8-4899-B0BE-A065A5B64D83}"/>
    <dgm:cxn modelId="{022A13BC-3D87-410A-8E2A-A2DC36EE4423}" srcId="{80E7EC18-D769-4947-8B33-56D83344712B}" destId="{2C23D73B-B705-47E1-AEC9-4C49E4BCA457}" srcOrd="0" destOrd="0" parTransId="{FB47DE32-40C2-426A-8C95-F40F928B1C16}" sibTransId="{93043F93-1784-4948-B13A-C33B5FC17F81}"/>
    <dgm:cxn modelId="{FEF79812-7338-4304-B155-954200FA3021}" type="presOf" srcId="{3C65876C-A865-4AA6-ADA4-0F73ED8ACFB4}" destId="{4C9A1551-E2AD-4CD8-B68E-D85846A21FEC}" srcOrd="0" destOrd="0" presId="urn:microsoft.com/office/officeart/2005/8/layout/vList6"/>
    <dgm:cxn modelId="{2393FA06-275C-4BD6-BC01-E6BF8F3C4163}" type="presOf" srcId="{9C5E2BAE-28F8-46F9-AA82-A6CB8B6EB12D}" destId="{4C9A1551-E2AD-4CD8-B68E-D85846A21FEC}" srcOrd="0" destOrd="1" presId="urn:microsoft.com/office/officeart/2005/8/layout/vList6"/>
    <dgm:cxn modelId="{B9F81D0C-E886-405F-9A48-2E627774F3CD}" type="presOf" srcId="{50B00728-8ED1-47C5-B135-BB941AE9C704}" destId="{CCFF76CC-FDB9-42EC-AB9D-195D56742729}" srcOrd="0" destOrd="0" presId="urn:microsoft.com/office/officeart/2005/8/layout/vList6"/>
    <dgm:cxn modelId="{57BE59C5-B34F-4A63-BC18-3541A8DC6B72}" srcId="{50B00728-8ED1-47C5-B135-BB941AE9C704}" destId="{80E7EC18-D769-4947-8B33-56D83344712B}" srcOrd="1" destOrd="0" parTransId="{F383A0B5-19D6-4824-BD8D-42E73093AD18}" sibTransId="{C8ED57F5-5AB7-4D86-A1A5-A57E8B6B1D9C}"/>
    <dgm:cxn modelId="{F11F18AD-5B5B-4974-9090-3C05E9DE618E}" srcId="{50B00728-8ED1-47C5-B135-BB941AE9C704}" destId="{6819A132-478B-4FDD-90DE-30EB7260442D}" srcOrd="0" destOrd="0" parTransId="{87DEA554-59B5-46CF-B101-F14CC85E21F8}" sibTransId="{9A574888-319B-4E3A-A25D-9ABC5545F0AD}"/>
    <dgm:cxn modelId="{524DADD8-042D-4518-B47B-A7FBFA74B6EB}" type="presParOf" srcId="{CCFF76CC-FDB9-42EC-AB9D-195D56742729}" destId="{CEB25952-CD3A-41E0-A351-39748577D306}" srcOrd="0" destOrd="0" presId="urn:microsoft.com/office/officeart/2005/8/layout/vList6"/>
    <dgm:cxn modelId="{835CAE6D-A18C-4C9F-A286-58C0A42C1AC4}" type="presParOf" srcId="{CEB25952-CD3A-41E0-A351-39748577D306}" destId="{410650C7-02D9-428D-8FAF-A1F098EE5101}" srcOrd="0" destOrd="0" presId="urn:microsoft.com/office/officeart/2005/8/layout/vList6"/>
    <dgm:cxn modelId="{EFA8FD9D-45CC-43B2-9FB6-170C0FB2E6E8}" type="presParOf" srcId="{CEB25952-CD3A-41E0-A351-39748577D306}" destId="{4C9A1551-E2AD-4CD8-B68E-D85846A21FEC}" srcOrd="1" destOrd="0" presId="urn:microsoft.com/office/officeart/2005/8/layout/vList6"/>
    <dgm:cxn modelId="{CDB361D2-9331-423A-BD41-026E3A912280}" type="presParOf" srcId="{CCFF76CC-FDB9-42EC-AB9D-195D56742729}" destId="{64631924-E72E-41B0-AE11-758DE3B08EBE}" srcOrd="1" destOrd="0" presId="urn:microsoft.com/office/officeart/2005/8/layout/vList6"/>
    <dgm:cxn modelId="{C347F65F-29BC-44C6-9A56-F585FD503C7D}" type="presParOf" srcId="{CCFF76CC-FDB9-42EC-AB9D-195D56742729}" destId="{36ECC00F-24CE-43C5-8A34-5B3D6F6D430D}" srcOrd="2" destOrd="0" presId="urn:microsoft.com/office/officeart/2005/8/layout/vList6"/>
    <dgm:cxn modelId="{9407C2B8-CD0A-45B4-8CB9-5C595AA5DE71}" type="presParOf" srcId="{36ECC00F-24CE-43C5-8A34-5B3D6F6D430D}" destId="{9844A3AE-E3BA-4C6B-A73E-CE6D3AAF266A}" srcOrd="0" destOrd="0" presId="urn:microsoft.com/office/officeart/2005/8/layout/vList6"/>
    <dgm:cxn modelId="{67DA2AB9-D562-4990-A478-26155D61AA00}" type="presParOf" srcId="{36ECC00F-24CE-43C5-8A34-5B3D6F6D430D}" destId="{5579FB7A-B60A-4B2D-B9A1-954E98429D38}" srcOrd="1" destOrd="0" presId="urn:microsoft.com/office/officeart/2005/8/layout/vList6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5C24A7-C307-4748-8722-3C65E49368D6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B6373E9-E042-4092-B737-49A7519F7985}">
      <dgm:prSet phldrT="[Texto]" custT="1"/>
      <dgm:spPr/>
      <dgm:t>
        <a:bodyPr/>
        <a:lstStyle/>
        <a:p>
          <a:pPr algn="ctr"/>
          <a:r>
            <a:rPr lang="es-ES" sz="900"/>
            <a:t>SUBGERENCIA COMERCIAL</a:t>
          </a:r>
        </a:p>
      </dgm:t>
    </dgm:pt>
    <dgm:pt modelId="{78AC5D99-4576-49A6-9F97-94F07765B0BF}" type="parTrans" cxnId="{B7C7BE3D-FFD7-484A-8B08-B7A0005C127C}">
      <dgm:prSet/>
      <dgm:spPr/>
      <dgm:t>
        <a:bodyPr/>
        <a:lstStyle/>
        <a:p>
          <a:pPr algn="ctr"/>
          <a:endParaRPr lang="es-ES" sz="900"/>
        </a:p>
      </dgm:t>
    </dgm:pt>
    <dgm:pt modelId="{ADD7AB2F-6FC4-48FF-A070-48D315B517AA}" type="sibTrans" cxnId="{B7C7BE3D-FFD7-484A-8B08-B7A0005C127C}">
      <dgm:prSet/>
      <dgm:spPr/>
      <dgm:t>
        <a:bodyPr/>
        <a:lstStyle/>
        <a:p>
          <a:pPr algn="ctr"/>
          <a:endParaRPr lang="es-ES" sz="900"/>
        </a:p>
      </dgm:t>
    </dgm:pt>
    <dgm:pt modelId="{26967A37-1642-4319-87A1-CEDFACDA9000}">
      <dgm:prSet phldrT="[Texto]" custT="1"/>
      <dgm:spPr>
        <a:solidFill>
          <a:schemeClr val="tx1">
            <a:alpha val="90000"/>
          </a:schemeClr>
        </a:solidFill>
      </dgm:spPr>
      <dgm:t>
        <a:bodyPr/>
        <a:lstStyle/>
        <a:p>
          <a:pPr algn="ctr"/>
          <a:r>
            <a:rPr lang="es-ES" sz="900" dirty="0">
              <a:solidFill>
                <a:srgbClr val="FF0000"/>
              </a:solidFill>
            </a:rPr>
            <a:t>GESTIÓN DE SERVICIOS</a:t>
          </a:r>
        </a:p>
      </dgm:t>
    </dgm:pt>
    <dgm:pt modelId="{A0F0E826-11AD-4BF6-ADEF-F2818E2C8E41}" type="parTrans" cxnId="{0D67052C-F10B-4689-8F44-36A17D867F0C}">
      <dgm:prSet/>
      <dgm:spPr/>
      <dgm:t>
        <a:bodyPr/>
        <a:lstStyle/>
        <a:p>
          <a:pPr algn="ctr"/>
          <a:endParaRPr lang="es-ES" sz="900"/>
        </a:p>
      </dgm:t>
    </dgm:pt>
    <dgm:pt modelId="{BCED7386-C427-4D1F-8B10-28DB2A1C7B00}" type="sibTrans" cxnId="{0D67052C-F10B-4689-8F44-36A17D867F0C}">
      <dgm:prSet/>
      <dgm:spPr/>
      <dgm:t>
        <a:bodyPr/>
        <a:lstStyle/>
        <a:p>
          <a:pPr algn="ctr"/>
          <a:endParaRPr lang="es-ES" sz="900"/>
        </a:p>
      </dgm:t>
    </dgm:pt>
    <dgm:pt modelId="{61CCF7DB-68E5-4599-8729-89BEA2CFD334}">
      <dgm:prSet phldrT="[Texto]" custT="1"/>
      <dgm:spPr/>
      <dgm:t>
        <a:bodyPr/>
        <a:lstStyle/>
        <a:p>
          <a:pPr algn="ctr"/>
          <a:r>
            <a:rPr lang="es-ES" sz="900"/>
            <a:t>ATENCIÓN A CLIENTES</a:t>
          </a:r>
        </a:p>
      </dgm:t>
    </dgm:pt>
    <dgm:pt modelId="{F2AA1DD0-38A5-4BE0-9D56-1E113EFA9626}" type="parTrans" cxnId="{764B6F33-3C02-4FE0-9E08-1F85A9043E4C}">
      <dgm:prSet/>
      <dgm:spPr/>
      <dgm:t>
        <a:bodyPr/>
        <a:lstStyle/>
        <a:p>
          <a:pPr algn="ctr"/>
          <a:endParaRPr lang="es-ES" sz="900"/>
        </a:p>
      </dgm:t>
    </dgm:pt>
    <dgm:pt modelId="{1129F8E6-E840-4AF9-AB9D-8DA15D4C466B}" type="sibTrans" cxnId="{764B6F33-3C02-4FE0-9E08-1F85A9043E4C}">
      <dgm:prSet/>
      <dgm:spPr/>
      <dgm:t>
        <a:bodyPr/>
        <a:lstStyle/>
        <a:p>
          <a:pPr algn="ctr"/>
          <a:endParaRPr lang="es-ES" sz="900"/>
        </a:p>
      </dgm:t>
    </dgm:pt>
    <dgm:pt modelId="{7FB7C072-4043-4BD6-905F-6823511DE097}">
      <dgm:prSet phldrT="[Texto]" custT="1"/>
      <dgm:spPr/>
      <dgm:t>
        <a:bodyPr/>
        <a:lstStyle/>
        <a:p>
          <a:pPr algn="ctr"/>
          <a:r>
            <a:rPr lang="es-ES" sz="900">
              <a:solidFill>
                <a:srgbClr val="FF0000"/>
              </a:solidFill>
            </a:rPr>
            <a:t>CATASTRO Y FACTURACIÓN</a:t>
          </a:r>
        </a:p>
      </dgm:t>
    </dgm:pt>
    <dgm:pt modelId="{54339509-E393-4FBE-9773-25E6B6F9C96C}" type="parTrans" cxnId="{5F3B272F-A82C-4407-97A4-71B4BB904B97}">
      <dgm:prSet/>
      <dgm:spPr/>
      <dgm:t>
        <a:bodyPr/>
        <a:lstStyle/>
        <a:p>
          <a:pPr algn="ctr"/>
          <a:endParaRPr lang="es-ES" sz="900"/>
        </a:p>
      </dgm:t>
    </dgm:pt>
    <dgm:pt modelId="{1A7CDE53-FB3F-48CA-85D0-64C49EB611E2}" type="sibTrans" cxnId="{5F3B272F-A82C-4407-97A4-71B4BB904B97}">
      <dgm:prSet/>
      <dgm:spPr/>
      <dgm:t>
        <a:bodyPr/>
        <a:lstStyle/>
        <a:p>
          <a:pPr algn="ctr"/>
          <a:endParaRPr lang="es-ES" sz="900"/>
        </a:p>
      </dgm:t>
    </dgm:pt>
    <dgm:pt modelId="{95F65918-F637-4770-A7CA-1E1F0651C684}">
      <dgm:prSet phldrT="[Texto]" custT="1"/>
      <dgm:spPr/>
      <dgm:t>
        <a:bodyPr/>
        <a:lstStyle/>
        <a:p>
          <a:pPr algn="ctr"/>
          <a:r>
            <a:rPr lang="es-ES" sz="900"/>
            <a:t>CATASTRO DE CLIENTES</a:t>
          </a:r>
        </a:p>
      </dgm:t>
    </dgm:pt>
    <dgm:pt modelId="{53CCCBC3-7D96-4325-9D92-EF947E6F6459}" type="parTrans" cxnId="{2DFCBD17-4A62-4ED5-B06D-30064D45B9CB}">
      <dgm:prSet/>
      <dgm:spPr/>
      <dgm:t>
        <a:bodyPr/>
        <a:lstStyle/>
        <a:p>
          <a:pPr algn="ctr"/>
          <a:endParaRPr lang="es-ES" sz="900"/>
        </a:p>
      </dgm:t>
    </dgm:pt>
    <dgm:pt modelId="{D279F7F6-1D84-4047-90A3-DC09D8D7470B}" type="sibTrans" cxnId="{2DFCBD17-4A62-4ED5-B06D-30064D45B9CB}">
      <dgm:prSet/>
      <dgm:spPr/>
      <dgm:t>
        <a:bodyPr/>
        <a:lstStyle/>
        <a:p>
          <a:pPr algn="ctr"/>
          <a:endParaRPr lang="es-ES" sz="900"/>
        </a:p>
      </dgm:t>
    </dgm:pt>
    <dgm:pt modelId="{B2825191-F0A1-479A-BE0F-B7D05A282395}">
      <dgm:prSet custT="1"/>
      <dgm:spPr/>
      <dgm:t>
        <a:bodyPr/>
        <a:lstStyle/>
        <a:p>
          <a:pPr algn="ctr"/>
          <a:r>
            <a:rPr lang="es-ES" sz="900">
              <a:solidFill>
                <a:srgbClr val="FF0000"/>
              </a:solidFill>
            </a:rPr>
            <a:t>GERENCIA COMERCIAL</a:t>
          </a:r>
        </a:p>
      </dgm:t>
    </dgm:pt>
    <dgm:pt modelId="{AAFCA790-3714-49DC-8781-330A0D8E5926}" type="parTrans" cxnId="{02EE7910-1072-42CD-A5E8-CA59398CE016}">
      <dgm:prSet/>
      <dgm:spPr/>
      <dgm:t>
        <a:bodyPr/>
        <a:lstStyle/>
        <a:p>
          <a:pPr algn="ctr"/>
          <a:endParaRPr lang="es-ES" sz="900"/>
        </a:p>
      </dgm:t>
    </dgm:pt>
    <dgm:pt modelId="{04F2E7DD-20CE-46B0-84D9-3271EB74BB1C}" type="sibTrans" cxnId="{02EE7910-1072-42CD-A5E8-CA59398CE016}">
      <dgm:prSet/>
      <dgm:spPr/>
      <dgm:t>
        <a:bodyPr/>
        <a:lstStyle/>
        <a:p>
          <a:pPr algn="ctr"/>
          <a:endParaRPr lang="es-ES" sz="900"/>
        </a:p>
      </dgm:t>
    </dgm:pt>
    <dgm:pt modelId="{6640887C-039F-4105-A882-306BFD456F93}">
      <dgm:prSet custT="1"/>
      <dgm:spPr/>
      <dgm:t>
        <a:bodyPr/>
        <a:lstStyle/>
        <a:p>
          <a:pPr algn="ctr"/>
          <a:r>
            <a:rPr lang="es-ES" sz="900">
              <a:solidFill>
                <a:srgbClr val="FF0000"/>
              </a:solidFill>
            </a:rPr>
            <a:t>CONEXIONES DOMICILIARIAS</a:t>
          </a:r>
        </a:p>
      </dgm:t>
    </dgm:pt>
    <dgm:pt modelId="{A33CBC0B-6172-44EC-8DB8-899753768ABD}" type="parTrans" cxnId="{135127F6-AD9B-4168-8E8F-C7AFA23D498B}">
      <dgm:prSet/>
      <dgm:spPr/>
      <dgm:t>
        <a:bodyPr/>
        <a:lstStyle/>
        <a:p>
          <a:pPr algn="ctr"/>
          <a:endParaRPr lang="es-ES" sz="900"/>
        </a:p>
      </dgm:t>
    </dgm:pt>
    <dgm:pt modelId="{07E07EBC-9DC8-4CC8-8D2D-674A7D899F29}" type="sibTrans" cxnId="{135127F6-AD9B-4168-8E8F-C7AFA23D498B}">
      <dgm:prSet/>
      <dgm:spPr/>
      <dgm:t>
        <a:bodyPr/>
        <a:lstStyle/>
        <a:p>
          <a:pPr algn="ctr"/>
          <a:endParaRPr lang="es-ES" sz="900"/>
        </a:p>
      </dgm:t>
    </dgm:pt>
    <dgm:pt modelId="{DFAD99AE-1336-49A2-9CB5-B535C19DD6ED}">
      <dgm:prSet custT="1"/>
      <dgm:spPr/>
      <dgm:t>
        <a:bodyPr/>
        <a:lstStyle/>
        <a:p>
          <a:pPr algn="ctr"/>
          <a:r>
            <a:rPr lang="es-ES" sz="900">
              <a:solidFill>
                <a:srgbClr val="FF0000"/>
              </a:solidFill>
            </a:rPr>
            <a:t>CARTERA Y COBRANZAS</a:t>
          </a:r>
        </a:p>
      </dgm:t>
    </dgm:pt>
    <dgm:pt modelId="{C33D1AB1-331C-49C0-8BA2-1A8E019DB778}" type="sibTrans" cxnId="{8C6BEF89-CE8D-4578-92BC-565A2B967B28}">
      <dgm:prSet/>
      <dgm:spPr/>
      <dgm:t>
        <a:bodyPr/>
        <a:lstStyle/>
        <a:p>
          <a:pPr algn="ctr"/>
          <a:endParaRPr lang="es-ES" sz="900"/>
        </a:p>
      </dgm:t>
    </dgm:pt>
    <dgm:pt modelId="{EDBDFEAF-EEE3-43B9-A9AC-55B4F7394E30}" type="parTrans" cxnId="{8C6BEF89-CE8D-4578-92BC-565A2B967B28}">
      <dgm:prSet/>
      <dgm:spPr/>
      <dgm:t>
        <a:bodyPr/>
        <a:lstStyle/>
        <a:p>
          <a:pPr algn="ctr"/>
          <a:endParaRPr lang="es-ES" sz="900"/>
        </a:p>
      </dgm:t>
    </dgm:pt>
    <dgm:pt modelId="{3FF1F58E-5609-439A-9C74-D7B2F9612142}">
      <dgm:prSet custT="1"/>
      <dgm:spPr/>
      <dgm:t>
        <a:bodyPr/>
        <a:lstStyle/>
        <a:p>
          <a:pPr algn="ctr"/>
          <a:r>
            <a:rPr lang="es-ES" sz="900"/>
            <a:t>RECLAMOS Y CONTROL DE SERVICIO</a:t>
          </a:r>
        </a:p>
      </dgm:t>
    </dgm:pt>
    <dgm:pt modelId="{2F1A7E01-5639-4361-81D5-2D6BB39FF735}" type="parTrans" cxnId="{5A6E7AC8-7ABF-47AF-BC61-A65957FFA842}">
      <dgm:prSet/>
      <dgm:spPr/>
      <dgm:t>
        <a:bodyPr/>
        <a:lstStyle/>
        <a:p>
          <a:pPr algn="ctr"/>
          <a:endParaRPr lang="es-ES" sz="900"/>
        </a:p>
      </dgm:t>
    </dgm:pt>
    <dgm:pt modelId="{7D524FD9-7CCA-4990-9203-5C2F412E43DF}" type="sibTrans" cxnId="{5A6E7AC8-7ABF-47AF-BC61-A65957FFA842}">
      <dgm:prSet/>
      <dgm:spPr/>
      <dgm:t>
        <a:bodyPr/>
        <a:lstStyle/>
        <a:p>
          <a:pPr algn="ctr"/>
          <a:endParaRPr lang="es-ES" sz="900"/>
        </a:p>
      </dgm:t>
    </dgm:pt>
    <dgm:pt modelId="{632806DF-A0F1-412C-81C2-6A4AE65E5F58}">
      <dgm:prSet custT="1"/>
      <dgm:spPr/>
      <dgm:t>
        <a:bodyPr/>
        <a:lstStyle/>
        <a:p>
          <a:pPr algn="ctr"/>
          <a:r>
            <a:rPr lang="es-ES" sz="900"/>
            <a:t>RECAUDACIÓN</a:t>
          </a:r>
        </a:p>
      </dgm:t>
    </dgm:pt>
    <dgm:pt modelId="{E94B0AB8-1090-44F1-ACC0-BF476CA33E2D}" type="parTrans" cxnId="{9AB959C0-E1FE-427C-956B-0F4AA304BE24}">
      <dgm:prSet/>
      <dgm:spPr/>
      <dgm:t>
        <a:bodyPr/>
        <a:lstStyle/>
        <a:p>
          <a:pPr algn="ctr"/>
          <a:endParaRPr lang="es-ES" sz="900"/>
        </a:p>
      </dgm:t>
    </dgm:pt>
    <dgm:pt modelId="{878EC977-D038-4462-9594-153E6081113D}" type="sibTrans" cxnId="{9AB959C0-E1FE-427C-956B-0F4AA304BE24}">
      <dgm:prSet/>
      <dgm:spPr/>
      <dgm:t>
        <a:bodyPr/>
        <a:lstStyle/>
        <a:p>
          <a:pPr algn="ctr"/>
          <a:endParaRPr lang="es-ES" sz="900"/>
        </a:p>
      </dgm:t>
    </dgm:pt>
    <dgm:pt modelId="{CDC5E455-1D75-448F-9510-13BFEDE1B0DB}">
      <dgm:prSet custT="1"/>
      <dgm:spPr/>
      <dgm:t>
        <a:bodyPr/>
        <a:lstStyle/>
        <a:p>
          <a:pPr algn="ctr"/>
          <a:r>
            <a:rPr lang="es-ES" sz="900"/>
            <a:t>PROMOCIÓN DE SERVICIOS</a:t>
          </a:r>
        </a:p>
      </dgm:t>
    </dgm:pt>
    <dgm:pt modelId="{F1A2E329-F07B-475E-BFDE-6F53ED57F540}" type="parTrans" cxnId="{201A3D09-BFFD-4F1F-859A-38BCD74C14D9}">
      <dgm:prSet/>
      <dgm:spPr/>
      <dgm:t>
        <a:bodyPr/>
        <a:lstStyle/>
        <a:p>
          <a:pPr algn="ctr"/>
          <a:endParaRPr lang="es-ES" sz="900"/>
        </a:p>
      </dgm:t>
    </dgm:pt>
    <dgm:pt modelId="{EAD5C662-BB20-4998-87D1-D5DB7865AD8F}" type="sibTrans" cxnId="{201A3D09-BFFD-4F1F-859A-38BCD74C14D9}">
      <dgm:prSet/>
      <dgm:spPr/>
      <dgm:t>
        <a:bodyPr/>
        <a:lstStyle/>
        <a:p>
          <a:pPr algn="ctr"/>
          <a:endParaRPr lang="es-ES" sz="900"/>
        </a:p>
      </dgm:t>
    </dgm:pt>
    <dgm:pt modelId="{B525FDC3-AEA1-456C-B363-7C50B6206EB0}">
      <dgm:prSet custT="1"/>
      <dgm:spPr/>
      <dgm:t>
        <a:bodyPr/>
        <a:lstStyle/>
        <a:p>
          <a:pPr algn="ctr"/>
          <a:r>
            <a:rPr lang="es-ES" sz="900"/>
            <a:t>PROGRAMACIÓN Y CONTROL</a:t>
          </a:r>
        </a:p>
      </dgm:t>
    </dgm:pt>
    <dgm:pt modelId="{1C41BEBE-15C8-4BFE-932B-1E1758624DEF}" type="parTrans" cxnId="{A66B55B0-61A1-451E-BCCB-D009C7678961}">
      <dgm:prSet/>
      <dgm:spPr/>
      <dgm:t>
        <a:bodyPr/>
        <a:lstStyle/>
        <a:p>
          <a:pPr algn="ctr"/>
          <a:endParaRPr lang="es-ES" sz="900"/>
        </a:p>
      </dgm:t>
    </dgm:pt>
    <dgm:pt modelId="{9A84070F-84BD-449B-AF0D-EADD9F25EF7A}" type="sibTrans" cxnId="{A66B55B0-61A1-451E-BCCB-D009C7678961}">
      <dgm:prSet/>
      <dgm:spPr/>
      <dgm:t>
        <a:bodyPr/>
        <a:lstStyle/>
        <a:p>
          <a:pPr algn="ctr"/>
          <a:endParaRPr lang="es-ES" sz="900"/>
        </a:p>
      </dgm:t>
    </dgm:pt>
    <dgm:pt modelId="{0D7A5926-94C1-4D6D-9D04-415113C43765}">
      <dgm:prSet custT="1"/>
      <dgm:spPr/>
      <dgm:t>
        <a:bodyPr/>
        <a:lstStyle/>
        <a:p>
          <a:pPr algn="ctr"/>
          <a:r>
            <a:rPr lang="es-ES" sz="900"/>
            <a:t>INSTALACIÓN DE CONEXIONES Y MEDIDORES</a:t>
          </a:r>
        </a:p>
      </dgm:t>
    </dgm:pt>
    <dgm:pt modelId="{6502F29D-4EEF-4EE2-9ACB-32B0A5D4F421}" type="parTrans" cxnId="{E93309FF-1E1C-4286-9EB5-7F54FEC9F148}">
      <dgm:prSet/>
      <dgm:spPr/>
      <dgm:t>
        <a:bodyPr/>
        <a:lstStyle/>
        <a:p>
          <a:pPr algn="ctr"/>
          <a:endParaRPr lang="es-ES" sz="900"/>
        </a:p>
      </dgm:t>
    </dgm:pt>
    <dgm:pt modelId="{0B99206E-A737-458E-8ACD-1D2206D5BB66}" type="sibTrans" cxnId="{E93309FF-1E1C-4286-9EB5-7F54FEC9F148}">
      <dgm:prSet/>
      <dgm:spPr/>
      <dgm:t>
        <a:bodyPr/>
        <a:lstStyle/>
        <a:p>
          <a:pPr algn="ctr"/>
          <a:endParaRPr lang="es-ES" sz="900"/>
        </a:p>
      </dgm:t>
    </dgm:pt>
    <dgm:pt modelId="{2DF532A7-0175-4CEC-B185-7B18AF495D4F}">
      <dgm:prSet custT="1"/>
      <dgm:spPr/>
      <dgm:t>
        <a:bodyPr/>
        <a:lstStyle/>
        <a:p>
          <a:pPr algn="ctr"/>
          <a:r>
            <a:rPr lang="es-ES" sz="900"/>
            <a:t>LABORATORIO DE MEDIDORES</a:t>
          </a:r>
        </a:p>
      </dgm:t>
    </dgm:pt>
    <dgm:pt modelId="{523722E0-37D9-444C-9264-F7C11F1F11D8}" type="parTrans" cxnId="{B359D170-12C1-4FDB-AFF5-C3FCFE245744}">
      <dgm:prSet/>
      <dgm:spPr/>
      <dgm:t>
        <a:bodyPr/>
        <a:lstStyle/>
        <a:p>
          <a:pPr algn="ctr"/>
          <a:endParaRPr lang="es-ES" sz="900"/>
        </a:p>
      </dgm:t>
    </dgm:pt>
    <dgm:pt modelId="{30E119B7-F2E9-4EDB-9D9A-2F5C57C3DC22}" type="sibTrans" cxnId="{B359D170-12C1-4FDB-AFF5-C3FCFE245744}">
      <dgm:prSet/>
      <dgm:spPr/>
      <dgm:t>
        <a:bodyPr/>
        <a:lstStyle/>
        <a:p>
          <a:pPr algn="ctr"/>
          <a:endParaRPr lang="es-ES" sz="900"/>
        </a:p>
      </dgm:t>
    </dgm:pt>
    <dgm:pt modelId="{51D8965F-A698-42BC-9BE5-7C44DB0BD0DC}">
      <dgm:prSet custT="1"/>
      <dgm:spPr/>
      <dgm:t>
        <a:bodyPr/>
        <a:lstStyle/>
        <a:p>
          <a:pPr algn="ctr"/>
          <a:r>
            <a:rPr lang="es-ES" sz="900"/>
            <a:t>LECTURA Y FACTURACIÓN</a:t>
          </a:r>
        </a:p>
      </dgm:t>
    </dgm:pt>
    <dgm:pt modelId="{09F5D9CF-00AF-4DC0-89A6-C2CDD7DB2D31}" type="parTrans" cxnId="{E2CBB57F-5892-4BD8-846F-C80D40DEFBD4}">
      <dgm:prSet/>
      <dgm:spPr/>
      <dgm:t>
        <a:bodyPr/>
        <a:lstStyle/>
        <a:p>
          <a:pPr algn="ctr"/>
          <a:endParaRPr lang="es-ES" sz="900"/>
        </a:p>
      </dgm:t>
    </dgm:pt>
    <dgm:pt modelId="{2068A3E5-D275-4F33-A96C-0E87FDF552BF}" type="sibTrans" cxnId="{E2CBB57F-5892-4BD8-846F-C80D40DEFBD4}">
      <dgm:prSet/>
      <dgm:spPr/>
      <dgm:t>
        <a:bodyPr/>
        <a:lstStyle/>
        <a:p>
          <a:pPr algn="ctr"/>
          <a:endParaRPr lang="es-ES" sz="900"/>
        </a:p>
      </dgm:t>
    </dgm:pt>
    <dgm:pt modelId="{23B07F89-F2DE-4245-9E45-312510CF55ED}">
      <dgm:prSet custT="1"/>
      <dgm:spPr/>
      <dgm:t>
        <a:bodyPr/>
        <a:lstStyle/>
        <a:p>
          <a:pPr algn="ctr"/>
          <a:r>
            <a:rPr lang="es-ES" sz="900"/>
            <a:t>CONTROL DE CONSUMOS</a:t>
          </a:r>
        </a:p>
      </dgm:t>
    </dgm:pt>
    <dgm:pt modelId="{13DFA99D-FADC-4255-9CA0-BDEFE6E28702}" type="parTrans" cxnId="{AC2203FC-D5CB-46C1-B1F6-412589777340}">
      <dgm:prSet/>
      <dgm:spPr/>
      <dgm:t>
        <a:bodyPr/>
        <a:lstStyle/>
        <a:p>
          <a:pPr algn="ctr"/>
          <a:endParaRPr lang="es-ES" sz="900"/>
        </a:p>
      </dgm:t>
    </dgm:pt>
    <dgm:pt modelId="{8BABBCBE-B793-406D-B1A5-C99A47D559AC}" type="sibTrans" cxnId="{AC2203FC-D5CB-46C1-B1F6-412589777340}">
      <dgm:prSet/>
      <dgm:spPr/>
      <dgm:t>
        <a:bodyPr/>
        <a:lstStyle/>
        <a:p>
          <a:pPr algn="ctr"/>
          <a:endParaRPr lang="es-ES" sz="900"/>
        </a:p>
      </dgm:t>
    </dgm:pt>
    <dgm:pt modelId="{C8F7FE7A-0300-4460-9D0E-4622F578ACB7}">
      <dgm:prSet custT="1"/>
      <dgm:spPr/>
      <dgm:t>
        <a:bodyPr/>
        <a:lstStyle/>
        <a:p>
          <a:pPr algn="ctr"/>
          <a:r>
            <a:rPr lang="es-ES" sz="900"/>
            <a:t>CONTROL DE CARTERA</a:t>
          </a:r>
        </a:p>
      </dgm:t>
    </dgm:pt>
    <dgm:pt modelId="{B548B2B1-A896-4954-BF9F-93EF1FFA8C6B}" type="parTrans" cxnId="{8EC4E637-12B1-47E6-A27B-AF449112895E}">
      <dgm:prSet/>
      <dgm:spPr/>
      <dgm:t>
        <a:bodyPr/>
        <a:lstStyle/>
        <a:p>
          <a:pPr algn="ctr"/>
          <a:endParaRPr lang="es-ES" sz="900"/>
        </a:p>
      </dgm:t>
    </dgm:pt>
    <dgm:pt modelId="{F297E450-1A96-443C-9415-670D91243FA6}" type="sibTrans" cxnId="{8EC4E637-12B1-47E6-A27B-AF449112895E}">
      <dgm:prSet/>
      <dgm:spPr/>
      <dgm:t>
        <a:bodyPr/>
        <a:lstStyle/>
        <a:p>
          <a:pPr algn="ctr"/>
          <a:endParaRPr lang="es-ES" sz="900"/>
        </a:p>
      </dgm:t>
    </dgm:pt>
    <dgm:pt modelId="{A2CD0A45-7E74-46AB-AF39-968CCDC49390}">
      <dgm:prSet custT="1"/>
      <dgm:spPr/>
      <dgm:t>
        <a:bodyPr/>
        <a:lstStyle/>
        <a:p>
          <a:pPr algn="ctr"/>
          <a:r>
            <a:rPr lang="es-ES" sz="900"/>
            <a:t>COBRANZAS</a:t>
          </a:r>
        </a:p>
      </dgm:t>
    </dgm:pt>
    <dgm:pt modelId="{C058E706-F818-4540-9652-F3DFA79D8658}" type="parTrans" cxnId="{E30F126F-D6EC-4F16-AD0A-A28ABD29A5AE}">
      <dgm:prSet/>
      <dgm:spPr/>
      <dgm:t>
        <a:bodyPr/>
        <a:lstStyle/>
        <a:p>
          <a:pPr algn="ctr"/>
          <a:endParaRPr lang="es-ES" sz="900"/>
        </a:p>
      </dgm:t>
    </dgm:pt>
    <dgm:pt modelId="{EDE2853C-9988-4406-B463-84ABE67B5987}" type="sibTrans" cxnId="{E30F126F-D6EC-4F16-AD0A-A28ABD29A5AE}">
      <dgm:prSet/>
      <dgm:spPr/>
      <dgm:t>
        <a:bodyPr/>
        <a:lstStyle/>
        <a:p>
          <a:pPr algn="ctr"/>
          <a:endParaRPr lang="es-ES" sz="900"/>
        </a:p>
      </dgm:t>
    </dgm:pt>
    <dgm:pt modelId="{BB9D403B-7A4A-484C-8894-03B0934322D5}">
      <dgm:prSet custT="1"/>
      <dgm:spPr/>
      <dgm:t>
        <a:bodyPr/>
        <a:lstStyle/>
        <a:p>
          <a:pPr algn="ctr"/>
          <a:r>
            <a:rPr lang="es-ES" sz="900"/>
            <a:t>CORTES Y RECONEXIONES</a:t>
          </a:r>
        </a:p>
      </dgm:t>
    </dgm:pt>
    <dgm:pt modelId="{06B97466-88C0-45A6-800A-7BC82E7DDB6D}" type="parTrans" cxnId="{48C3A93D-81F1-4138-8E1B-F94A4C314769}">
      <dgm:prSet/>
      <dgm:spPr/>
      <dgm:t>
        <a:bodyPr/>
        <a:lstStyle/>
        <a:p>
          <a:pPr algn="ctr"/>
          <a:endParaRPr lang="es-ES" sz="900"/>
        </a:p>
      </dgm:t>
    </dgm:pt>
    <dgm:pt modelId="{AC527FB4-85B8-4331-8715-A71438D2F926}" type="sibTrans" cxnId="{48C3A93D-81F1-4138-8E1B-F94A4C314769}">
      <dgm:prSet/>
      <dgm:spPr/>
      <dgm:t>
        <a:bodyPr/>
        <a:lstStyle/>
        <a:p>
          <a:pPr algn="ctr"/>
          <a:endParaRPr lang="es-ES" sz="900"/>
        </a:p>
      </dgm:t>
    </dgm:pt>
    <dgm:pt modelId="{BA1F046E-3FBF-40FC-914A-39C7DCE803A5}" type="pres">
      <dgm:prSet presAssocID="{1C5C24A7-C307-4748-8722-3C65E49368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501C4B-3A5B-45D3-B15A-34540A492FEC}" type="pres">
      <dgm:prSet presAssocID="{B2825191-F0A1-479A-BE0F-B7D05A282395}" presName="hierRoot1" presStyleCnt="0"/>
      <dgm:spPr/>
      <dgm:t>
        <a:bodyPr/>
        <a:lstStyle/>
        <a:p>
          <a:endParaRPr lang="es-ES"/>
        </a:p>
      </dgm:t>
    </dgm:pt>
    <dgm:pt modelId="{C2A052C9-C635-491A-9F37-B76BE7A10662}" type="pres">
      <dgm:prSet presAssocID="{B2825191-F0A1-479A-BE0F-B7D05A282395}" presName="composite" presStyleCnt="0"/>
      <dgm:spPr/>
      <dgm:t>
        <a:bodyPr/>
        <a:lstStyle/>
        <a:p>
          <a:endParaRPr lang="es-ES"/>
        </a:p>
      </dgm:t>
    </dgm:pt>
    <dgm:pt modelId="{7C368E29-2243-4683-8D64-FEBA87897A34}" type="pres">
      <dgm:prSet presAssocID="{B2825191-F0A1-479A-BE0F-B7D05A282395}" presName="background" presStyleLbl="node0" presStyleIdx="0" presStyleCnt="1"/>
      <dgm:spPr/>
      <dgm:t>
        <a:bodyPr/>
        <a:lstStyle/>
        <a:p>
          <a:endParaRPr lang="es-ES"/>
        </a:p>
      </dgm:t>
    </dgm:pt>
    <dgm:pt modelId="{F1A97E7F-4D6C-4090-8E30-7D982C1E01AF}" type="pres">
      <dgm:prSet presAssocID="{B2825191-F0A1-479A-BE0F-B7D05A282395}" presName="text" presStyleLbl="fgAcc0" presStyleIdx="0" presStyleCnt="1" custScaleX="181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BA2006-4762-46AF-B713-BB7F62B5FC10}" type="pres">
      <dgm:prSet presAssocID="{B2825191-F0A1-479A-BE0F-B7D05A282395}" presName="hierChild2" presStyleCnt="0"/>
      <dgm:spPr/>
      <dgm:t>
        <a:bodyPr/>
        <a:lstStyle/>
        <a:p>
          <a:endParaRPr lang="es-ES"/>
        </a:p>
      </dgm:t>
    </dgm:pt>
    <dgm:pt modelId="{31B2B4BE-EFD5-4EA6-B9A6-6047716994C8}" type="pres">
      <dgm:prSet presAssocID="{78AC5D99-4576-49A6-9F97-94F07765B0BF}" presName="Name10" presStyleLbl="parChTrans1D2" presStyleIdx="0" presStyleCnt="1"/>
      <dgm:spPr/>
      <dgm:t>
        <a:bodyPr/>
        <a:lstStyle/>
        <a:p>
          <a:endParaRPr lang="es-ES"/>
        </a:p>
      </dgm:t>
    </dgm:pt>
    <dgm:pt modelId="{80BB8825-18C4-46F7-9372-D24A040AEEDB}" type="pres">
      <dgm:prSet presAssocID="{FB6373E9-E042-4092-B737-49A7519F7985}" presName="hierRoot2" presStyleCnt="0"/>
      <dgm:spPr/>
      <dgm:t>
        <a:bodyPr/>
        <a:lstStyle/>
        <a:p>
          <a:endParaRPr lang="es-ES"/>
        </a:p>
      </dgm:t>
    </dgm:pt>
    <dgm:pt modelId="{6BDA014E-730B-4F8F-B506-336F6C2C1B95}" type="pres">
      <dgm:prSet presAssocID="{FB6373E9-E042-4092-B737-49A7519F7985}" presName="composite2" presStyleCnt="0"/>
      <dgm:spPr/>
      <dgm:t>
        <a:bodyPr/>
        <a:lstStyle/>
        <a:p>
          <a:endParaRPr lang="es-ES"/>
        </a:p>
      </dgm:t>
    </dgm:pt>
    <dgm:pt modelId="{E877F9A7-1D0A-46AF-82F3-55641E414601}" type="pres">
      <dgm:prSet presAssocID="{FB6373E9-E042-4092-B737-49A7519F7985}" presName="background2" presStyleLbl="node2" presStyleIdx="0" presStyleCnt="1"/>
      <dgm:spPr/>
      <dgm:t>
        <a:bodyPr/>
        <a:lstStyle/>
        <a:p>
          <a:endParaRPr lang="es-ES"/>
        </a:p>
      </dgm:t>
    </dgm:pt>
    <dgm:pt modelId="{FBAA2780-9F84-456C-9047-8591E7C0778F}" type="pres">
      <dgm:prSet presAssocID="{FB6373E9-E042-4092-B737-49A7519F7985}" presName="text2" presStyleLbl="fgAcc2" presStyleIdx="0" presStyleCnt="1" custScaleX="206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2C05C-D36A-485C-913B-3F857B235481}" type="pres">
      <dgm:prSet presAssocID="{FB6373E9-E042-4092-B737-49A7519F7985}" presName="hierChild3" presStyleCnt="0"/>
      <dgm:spPr/>
      <dgm:t>
        <a:bodyPr/>
        <a:lstStyle/>
        <a:p>
          <a:endParaRPr lang="es-ES"/>
        </a:p>
      </dgm:t>
    </dgm:pt>
    <dgm:pt modelId="{C539F479-36FD-4BEC-BC18-73DE9A119130}" type="pres">
      <dgm:prSet presAssocID="{A0F0E826-11AD-4BF6-ADEF-F2818E2C8E41}" presName="Name17" presStyleLbl="parChTrans1D3" presStyleIdx="0" presStyleCnt="4"/>
      <dgm:spPr/>
      <dgm:t>
        <a:bodyPr/>
        <a:lstStyle/>
        <a:p>
          <a:endParaRPr lang="es-ES"/>
        </a:p>
      </dgm:t>
    </dgm:pt>
    <dgm:pt modelId="{8C3DD603-1E08-4610-9A4A-8568766DE405}" type="pres">
      <dgm:prSet presAssocID="{26967A37-1642-4319-87A1-CEDFACDA9000}" presName="hierRoot3" presStyleCnt="0"/>
      <dgm:spPr/>
      <dgm:t>
        <a:bodyPr/>
        <a:lstStyle/>
        <a:p>
          <a:endParaRPr lang="es-ES"/>
        </a:p>
      </dgm:t>
    </dgm:pt>
    <dgm:pt modelId="{B11B05EA-C6F7-4800-9A0B-4FD053EF8B5B}" type="pres">
      <dgm:prSet presAssocID="{26967A37-1642-4319-87A1-CEDFACDA9000}" presName="composite3" presStyleCnt="0"/>
      <dgm:spPr/>
      <dgm:t>
        <a:bodyPr/>
        <a:lstStyle/>
        <a:p>
          <a:endParaRPr lang="es-ES"/>
        </a:p>
      </dgm:t>
    </dgm:pt>
    <dgm:pt modelId="{39153923-E279-4EC9-81DA-C926786789CA}" type="pres">
      <dgm:prSet presAssocID="{26967A37-1642-4319-87A1-CEDFACDA9000}" presName="background3" presStyleLbl="node3" presStyleIdx="0" presStyleCnt="4"/>
      <dgm:spPr/>
      <dgm:t>
        <a:bodyPr/>
        <a:lstStyle/>
        <a:p>
          <a:endParaRPr lang="es-ES"/>
        </a:p>
      </dgm:t>
    </dgm:pt>
    <dgm:pt modelId="{13996D55-91FC-4B78-A7BC-0E599CA5A6F7}" type="pres">
      <dgm:prSet presAssocID="{26967A37-1642-4319-87A1-CEDFACDA9000}" presName="text3" presStyleLbl="fgAcc3" presStyleIdx="0" presStyleCnt="4" custScaleX="167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A0CDC3-F39D-4374-AC9F-03F30E141F12}" type="pres">
      <dgm:prSet presAssocID="{26967A37-1642-4319-87A1-CEDFACDA9000}" presName="hierChild4" presStyleCnt="0"/>
      <dgm:spPr/>
      <dgm:t>
        <a:bodyPr/>
        <a:lstStyle/>
        <a:p>
          <a:endParaRPr lang="es-ES"/>
        </a:p>
      </dgm:t>
    </dgm:pt>
    <dgm:pt modelId="{E92E0549-751A-4BF8-B303-4E6C88804945}" type="pres">
      <dgm:prSet presAssocID="{F2AA1DD0-38A5-4BE0-9D56-1E113EFA9626}" presName="Name23" presStyleLbl="parChTrans1D4" presStyleIdx="0" presStyleCnt="13"/>
      <dgm:spPr/>
      <dgm:t>
        <a:bodyPr/>
        <a:lstStyle/>
        <a:p>
          <a:endParaRPr lang="es-ES"/>
        </a:p>
      </dgm:t>
    </dgm:pt>
    <dgm:pt modelId="{9A53BC80-8AD7-4BC4-8CDD-DABE3059D286}" type="pres">
      <dgm:prSet presAssocID="{61CCF7DB-68E5-4599-8729-89BEA2CFD334}" presName="hierRoot4" presStyleCnt="0"/>
      <dgm:spPr/>
      <dgm:t>
        <a:bodyPr/>
        <a:lstStyle/>
        <a:p>
          <a:endParaRPr lang="es-ES"/>
        </a:p>
      </dgm:t>
    </dgm:pt>
    <dgm:pt modelId="{44E26BFD-FE36-4AC0-898B-F1E9FC92C194}" type="pres">
      <dgm:prSet presAssocID="{61CCF7DB-68E5-4599-8729-89BEA2CFD334}" presName="composite4" presStyleCnt="0"/>
      <dgm:spPr/>
      <dgm:t>
        <a:bodyPr/>
        <a:lstStyle/>
        <a:p>
          <a:endParaRPr lang="es-ES"/>
        </a:p>
      </dgm:t>
    </dgm:pt>
    <dgm:pt modelId="{472EA51A-2B76-4DD8-84BA-B8C4A8BC1FF7}" type="pres">
      <dgm:prSet presAssocID="{61CCF7DB-68E5-4599-8729-89BEA2CFD334}" presName="background4" presStyleLbl="node4" presStyleIdx="0" presStyleCnt="13"/>
      <dgm:spPr/>
      <dgm:t>
        <a:bodyPr/>
        <a:lstStyle/>
        <a:p>
          <a:endParaRPr lang="es-ES"/>
        </a:p>
      </dgm:t>
    </dgm:pt>
    <dgm:pt modelId="{BBB025D0-9E9E-4258-90EC-1D7E0CA34947}" type="pres">
      <dgm:prSet presAssocID="{61CCF7DB-68E5-4599-8729-89BEA2CFD334}" presName="text4" presStyleLbl="fgAcc4" presStyleIdx="0" presStyleCnt="13" custScaleX="1737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F34B3-8374-4848-BA4E-90E2D80FEA53}" type="pres">
      <dgm:prSet presAssocID="{61CCF7DB-68E5-4599-8729-89BEA2CFD334}" presName="hierChild5" presStyleCnt="0"/>
      <dgm:spPr/>
      <dgm:t>
        <a:bodyPr/>
        <a:lstStyle/>
        <a:p>
          <a:endParaRPr lang="es-ES"/>
        </a:p>
      </dgm:t>
    </dgm:pt>
    <dgm:pt modelId="{150F074E-651C-432C-B075-DAA149D130C1}" type="pres">
      <dgm:prSet presAssocID="{2F1A7E01-5639-4361-81D5-2D6BB39FF735}" presName="Name23" presStyleLbl="parChTrans1D4" presStyleIdx="1" presStyleCnt="13"/>
      <dgm:spPr/>
      <dgm:t>
        <a:bodyPr/>
        <a:lstStyle/>
        <a:p>
          <a:endParaRPr lang="es-ES"/>
        </a:p>
      </dgm:t>
    </dgm:pt>
    <dgm:pt modelId="{BB261C2B-DDED-4496-A7AA-5569ABA1294D}" type="pres">
      <dgm:prSet presAssocID="{3FF1F58E-5609-439A-9C74-D7B2F9612142}" presName="hierRoot4" presStyleCnt="0"/>
      <dgm:spPr/>
      <dgm:t>
        <a:bodyPr/>
        <a:lstStyle/>
        <a:p>
          <a:endParaRPr lang="es-ES"/>
        </a:p>
      </dgm:t>
    </dgm:pt>
    <dgm:pt modelId="{E4D4F4CC-092B-47F1-954A-D834F2A3A562}" type="pres">
      <dgm:prSet presAssocID="{3FF1F58E-5609-439A-9C74-D7B2F9612142}" presName="composite4" presStyleCnt="0"/>
      <dgm:spPr/>
      <dgm:t>
        <a:bodyPr/>
        <a:lstStyle/>
        <a:p>
          <a:endParaRPr lang="es-ES"/>
        </a:p>
      </dgm:t>
    </dgm:pt>
    <dgm:pt modelId="{E1A31DCA-79BD-4CE1-A1FF-7B230A8FDDAB}" type="pres">
      <dgm:prSet presAssocID="{3FF1F58E-5609-439A-9C74-D7B2F9612142}" presName="background4" presStyleLbl="node4" presStyleIdx="1" presStyleCnt="13"/>
      <dgm:spPr/>
      <dgm:t>
        <a:bodyPr/>
        <a:lstStyle/>
        <a:p>
          <a:endParaRPr lang="es-ES"/>
        </a:p>
      </dgm:t>
    </dgm:pt>
    <dgm:pt modelId="{5A2B2FD2-4713-4BB0-8ABD-36B57EDBE111}" type="pres">
      <dgm:prSet presAssocID="{3FF1F58E-5609-439A-9C74-D7B2F9612142}" presName="text4" presStyleLbl="fgAcc4" presStyleIdx="1" presStyleCnt="13" custScaleX="170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24C5-E502-43F5-8A1D-1CC9D23C2CD4}" type="pres">
      <dgm:prSet presAssocID="{3FF1F58E-5609-439A-9C74-D7B2F9612142}" presName="hierChild5" presStyleCnt="0"/>
      <dgm:spPr/>
      <dgm:t>
        <a:bodyPr/>
        <a:lstStyle/>
        <a:p>
          <a:endParaRPr lang="es-ES"/>
        </a:p>
      </dgm:t>
    </dgm:pt>
    <dgm:pt modelId="{DADEF596-786C-46AD-A8EE-EA6A76CD7E38}" type="pres">
      <dgm:prSet presAssocID="{E94B0AB8-1090-44F1-ACC0-BF476CA33E2D}" presName="Name23" presStyleLbl="parChTrans1D4" presStyleIdx="2" presStyleCnt="13"/>
      <dgm:spPr/>
      <dgm:t>
        <a:bodyPr/>
        <a:lstStyle/>
        <a:p>
          <a:endParaRPr lang="es-ES"/>
        </a:p>
      </dgm:t>
    </dgm:pt>
    <dgm:pt modelId="{1904D6BF-E369-4515-989F-14E7499A665C}" type="pres">
      <dgm:prSet presAssocID="{632806DF-A0F1-412C-81C2-6A4AE65E5F58}" presName="hierRoot4" presStyleCnt="0"/>
      <dgm:spPr/>
      <dgm:t>
        <a:bodyPr/>
        <a:lstStyle/>
        <a:p>
          <a:endParaRPr lang="es-ES"/>
        </a:p>
      </dgm:t>
    </dgm:pt>
    <dgm:pt modelId="{7613C89B-0621-4606-B21D-37345C7133AB}" type="pres">
      <dgm:prSet presAssocID="{632806DF-A0F1-412C-81C2-6A4AE65E5F58}" presName="composite4" presStyleCnt="0"/>
      <dgm:spPr/>
      <dgm:t>
        <a:bodyPr/>
        <a:lstStyle/>
        <a:p>
          <a:endParaRPr lang="es-ES"/>
        </a:p>
      </dgm:t>
    </dgm:pt>
    <dgm:pt modelId="{4A482F4C-EE97-437A-B804-01D503A5D81E}" type="pres">
      <dgm:prSet presAssocID="{632806DF-A0F1-412C-81C2-6A4AE65E5F58}" presName="background4" presStyleLbl="node4" presStyleIdx="2" presStyleCnt="13"/>
      <dgm:spPr/>
      <dgm:t>
        <a:bodyPr/>
        <a:lstStyle/>
        <a:p>
          <a:endParaRPr lang="es-ES"/>
        </a:p>
      </dgm:t>
    </dgm:pt>
    <dgm:pt modelId="{3DA05D71-E207-495C-9856-19230CCCA7F6}" type="pres">
      <dgm:prSet presAssocID="{632806DF-A0F1-412C-81C2-6A4AE65E5F58}" presName="text4" presStyleLbl="fgAcc4" presStyleIdx="2" presStyleCnt="13" custScaleX="1609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02556-1B38-4C7C-9B18-07C1629EA54E}" type="pres">
      <dgm:prSet presAssocID="{632806DF-A0F1-412C-81C2-6A4AE65E5F58}" presName="hierChild5" presStyleCnt="0"/>
      <dgm:spPr/>
      <dgm:t>
        <a:bodyPr/>
        <a:lstStyle/>
        <a:p>
          <a:endParaRPr lang="es-ES"/>
        </a:p>
      </dgm:t>
    </dgm:pt>
    <dgm:pt modelId="{04627477-D85A-43B5-A438-249EB918F5EB}" type="pres">
      <dgm:prSet presAssocID="{F1A2E329-F07B-475E-BFDE-6F53ED57F540}" presName="Name23" presStyleLbl="parChTrans1D4" presStyleIdx="3" presStyleCnt="13"/>
      <dgm:spPr/>
      <dgm:t>
        <a:bodyPr/>
        <a:lstStyle/>
        <a:p>
          <a:endParaRPr lang="es-ES"/>
        </a:p>
      </dgm:t>
    </dgm:pt>
    <dgm:pt modelId="{D143221D-5FDF-423C-B9E0-5CAE19AD6B23}" type="pres">
      <dgm:prSet presAssocID="{CDC5E455-1D75-448F-9510-13BFEDE1B0DB}" presName="hierRoot4" presStyleCnt="0"/>
      <dgm:spPr/>
      <dgm:t>
        <a:bodyPr/>
        <a:lstStyle/>
        <a:p>
          <a:endParaRPr lang="es-ES"/>
        </a:p>
      </dgm:t>
    </dgm:pt>
    <dgm:pt modelId="{0DE5475E-A619-4996-A8E2-42CE14B3BA63}" type="pres">
      <dgm:prSet presAssocID="{CDC5E455-1D75-448F-9510-13BFEDE1B0DB}" presName="composite4" presStyleCnt="0"/>
      <dgm:spPr/>
      <dgm:t>
        <a:bodyPr/>
        <a:lstStyle/>
        <a:p>
          <a:endParaRPr lang="es-ES"/>
        </a:p>
      </dgm:t>
    </dgm:pt>
    <dgm:pt modelId="{9CE2605B-1873-454F-818F-F9C021A2A57E}" type="pres">
      <dgm:prSet presAssocID="{CDC5E455-1D75-448F-9510-13BFEDE1B0DB}" presName="background4" presStyleLbl="node4" presStyleIdx="3" presStyleCnt="13"/>
      <dgm:spPr/>
      <dgm:t>
        <a:bodyPr/>
        <a:lstStyle/>
        <a:p>
          <a:endParaRPr lang="es-ES"/>
        </a:p>
      </dgm:t>
    </dgm:pt>
    <dgm:pt modelId="{72EFCC3E-7663-49C8-8D97-D6E63322131D}" type="pres">
      <dgm:prSet presAssocID="{CDC5E455-1D75-448F-9510-13BFEDE1B0DB}" presName="text4" presStyleLbl="fgAcc4" presStyleIdx="3" presStyleCnt="13" custScaleX="164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06ABE-D472-4759-9D8D-6C994182A6D0}" type="pres">
      <dgm:prSet presAssocID="{CDC5E455-1D75-448F-9510-13BFEDE1B0DB}" presName="hierChild5" presStyleCnt="0"/>
      <dgm:spPr/>
      <dgm:t>
        <a:bodyPr/>
        <a:lstStyle/>
        <a:p>
          <a:endParaRPr lang="es-ES"/>
        </a:p>
      </dgm:t>
    </dgm:pt>
    <dgm:pt modelId="{F9979FB6-BB0D-4D90-9505-435528BD6BD5}" type="pres">
      <dgm:prSet presAssocID="{A33CBC0B-6172-44EC-8DB8-899753768ABD}" presName="Name17" presStyleLbl="parChTrans1D3" presStyleIdx="1" presStyleCnt="4"/>
      <dgm:spPr/>
      <dgm:t>
        <a:bodyPr/>
        <a:lstStyle/>
        <a:p>
          <a:endParaRPr lang="es-ES"/>
        </a:p>
      </dgm:t>
    </dgm:pt>
    <dgm:pt modelId="{5DC24E53-A244-4C7D-AFEC-86CB79D5AF9C}" type="pres">
      <dgm:prSet presAssocID="{6640887C-039F-4105-A882-306BFD456F93}" presName="hierRoot3" presStyleCnt="0"/>
      <dgm:spPr/>
      <dgm:t>
        <a:bodyPr/>
        <a:lstStyle/>
        <a:p>
          <a:endParaRPr lang="es-ES"/>
        </a:p>
      </dgm:t>
    </dgm:pt>
    <dgm:pt modelId="{2A9438B1-1BA9-4339-8E78-3EBDAE38151F}" type="pres">
      <dgm:prSet presAssocID="{6640887C-039F-4105-A882-306BFD456F93}" presName="composite3" presStyleCnt="0"/>
      <dgm:spPr/>
      <dgm:t>
        <a:bodyPr/>
        <a:lstStyle/>
        <a:p>
          <a:endParaRPr lang="es-ES"/>
        </a:p>
      </dgm:t>
    </dgm:pt>
    <dgm:pt modelId="{8CC31A9B-6819-47B9-AF9C-DAACFCFC5ED1}" type="pres">
      <dgm:prSet presAssocID="{6640887C-039F-4105-A882-306BFD456F93}" presName="background3" presStyleLbl="node3" presStyleIdx="1" presStyleCnt="4"/>
      <dgm:spPr/>
      <dgm:t>
        <a:bodyPr/>
        <a:lstStyle/>
        <a:p>
          <a:endParaRPr lang="es-ES"/>
        </a:p>
      </dgm:t>
    </dgm:pt>
    <dgm:pt modelId="{9E061D39-AB02-47FA-B267-086BB2C49333}" type="pres">
      <dgm:prSet presAssocID="{6640887C-039F-4105-A882-306BFD456F93}" presName="text3" presStyleLbl="fgAcc3" presStyleIdx="1" presStyleCnt="4" custScaleX="164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E6FD6B-A96D-4EBA-B0A5-1C3715BFC398}" type="pres">
      <dgm:prSet presAssocID="{6640887C-039F-4105-A882-306BFD456F93}" presName="hierChild4" presStyleCnt="0"/>
      <dgm:spPr/>
      <dgm:t>
        <a:bodyPr/>
        <a:lstStyle/>
        <a:p>
          <a:endParaRPr lang="es-ES"/>
        </a:p>
      </dgm:t>
    </dgm:pt>
    <dgm:pt modelId="{AB477728-B31D-430D-A8C6-0B0A34357393}" type="pres">
      <dgm:prSet presAssocID="{1C41BEBE-15C8-4BFE-932B-1E1758624DEF}" presName="Name23" presStyleLbl="parChTrans1D4" presStyleIdx="4" presStyleCnt="13"/>
      <dgm:spPr/>
      <dgm:t>
        <a:bodyPr/>
        <a:lstStyle/>
        <a:p>
          <a:endParaRPr lang="es-ES"/>
        </a:p>
      </dgm:t>
    </dgm:pt>
    <dgm:pt modelId="{1F31B120-64C4-4CD0-9583-757AA7F0BB25}" type="pres">
      <dgm:prSet presAssocID="{B525FDC3-AEA1-456C-B363-7C50B6206EB0}" presName="hierRoot4" presStyleCnt="0"/>
      <dgm:spPr/>
      <dgm:t>
        <a:bodyPr/>
        <a:lstStyle/>
        <a:p>
          <a:endParaRPr lang="es-ES"/>
        </a:p>
      </dgm:t>
    </dgm:pt>
    <dgm:pt modelId="{C8F2C30D-532A-4C9D-AF5E-96E150F2CF6F}" type="pres">
      <dgm:prSet presAssocID="{B525FDC3-AEA1-456C-B363-7C50B6206EB0}" presName="composite4" presStyleCnt="0"/>
      <dgm:spPr/>
      <dgm:t>
        <a:bodyPr/>
        <a:lstStyle/>
        <a:p>
          <a:endParaRPr lang="es-ES"/>
        </a:p>
      </dgm:t>
    </dgm:pt>
    <dgm:pt modelId="{53BDBBBA-A274-400C-888D-DCAD85F31A42}" type="pres">
      <dgm:prSet presAssocID="{B525FDC3-AEA1-456C-B363-7C50B6206EB0}" presName="background4" presStyleLbl="node4" presStyleIdx="4" presStyleCnt="13"/>
      <dgm:spPr/>
      <dgm:t>
        <a:bodyPr/>
        <a:lstStyle/>
        <a:p>
          <a:endParaRPr lang="es-ES"/>
        </a:p>
      </dgm:t>
    </dgm:pt>
    <dgm:pt modelId="{1019BF21-BCE2-47F3-B77B-9575018F4268}" type="pres">
      <dgm:prSet presAssocID="{B525FDC3-AEA1-456C-B363-7C50B6206EB0}" presName="text4" presStyleLbl="fgAcc4" presStyleIdx="4" presStyleCnt="13" custScaleX="168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955C62-F586-4AB0-B498-99FDAA8D22C3}" type="pres">
      <dgm:prSet presAssocID="{B525FDC3-AEA1-456C-B363-7C50B6206EB0}" presName="hierChild5" presStyleCnt="0"/>
      <dgm:spPr/>
      <dgm:t>
        <a:bodyPr/>
        <a:lstStyle/>
        <a:p>
          <a:endParaRPr lang="es-ES"/>
        </a:p>
      </dgm:t>
    </dgm:pt>
    <dgm:pt modelId="{1C683F86-EDD2-4636-8D0C-E7A6648F57D0}" type="pres">
      <dgm:prSet presAssocID="{6502F29D-4EEF-4EE2-9ACB-32B0A5D4F421}" presName="Name23" presStyleLbl="parChTrans1D4" presStyleIdx="5" presStyleCnt="13"/>
      <dgm:spPr/>
      <dgm:t>
        <a:bodyPr/>
        <a:lstStyle/>
        <a:p>
          <a:endParaRPr lang="es-ES"/>
        </a:p>
      </dgm:t>
    </dgm:pt>
    <dgm:pt modelId="{A239F9E5-85C6-4BC7-BD8A-2D26ADFF444F}" type="pres">
      <dgm:prSet presAssocID="{0D7A5926-94C1-4D6D-9D04-415113C43765}" presName="hierRoot4" presStyleCnt="0"/>
      <dgm:spPr/>
      <dgm:t>
        <a:bodyPr/>
        <a:lstStyle/>
        <a:p>
          <a:endParaRPr lang="es-ES"/>
        </a:p>
      </dgm:t>
    </dgm:pt>
    <dgm:pt modelId="{16C33B83-7EB1-4B94-BC6D-AF66940DCB87}" type="pres">
      <dgm:prSet presAssocID="{0D7A5926-94C1-4D6D-9D04-415113C43765}" presName="composite4" presStyleCnt="0"/>
      <dgm:spPr/>
      <dgm:t>
        <a:bodyPr/>
        <a:lstStyle/>
        <a:p>
          <a:endParaRPr lang="es-ES"/>
        </a:p>
      </dgm:t>
    </dgm:pt>
    <dgm:pt modelId="{D1F63CB9-726B-477F-9A7D-52797895EA09}" type="pres">
      <dgm:prSet presAssocID="{0D7A5926-94C1-4D6D-9D04-415113C43765}" presName="background4" presStyleLbl="node4" presStyleIdx="5" presStyleCnt="13"/>
      <dgm:spPr/>
      <dgm:t>
        <a:bodyPr/>
        <a:lstStyle/>
        <a:p>
          <a:endParaRPr lang="es-ES"/>
        </a:p>
      </dgm:t>
    </dgm:pt>
    <dgm:pt modelId="{0621D6F9-58F5-4C5D-817D-2B3E661BDF58}" type="pres">
      <dgm:prSet presAssocID="{0D7A5926-94C1-4D6D-9D04-415113C43765}" presName="text4" presStyleLbl="fgAcc4" presStyleIdx="5" presStyleCnt="13" custScaleX="169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B7DF30-FABA-4543-9BA2-67EC77C552EC}" type="pres">
      <dgm:prSet presAssocID="{0D7A5926-94C1-4D6D-9D04-415113C43765}" presName="hierChild5" presStyleCnt="0"/>
      <dgm:spPr/>
      <dgm:t>
        <a:bodyPr/>
        <a:lstStyle/>
        <a:p>
          <a:endParaRPr lang="es-ES"/>
        </a:p>
      </dgm:t>
    </dgm:pt>
    <dgm:pt modelId="{7128DC51-EFB4-4A6A-ABF2-F7F464C987D0}" type="pres">
      <dgm:prSet presAssocID="{523722E0-37D9-444C-9264-F7C11F1F11D8}" presName="Name23" presStyleLbl="parChTrans1D4" presStyleIdx="6" presStyleCnt="13"/>
      <dgm:spPr/>
      <dgm:t>
        <a:bodyPr/>
        <a:lstStyle/>
        <a:p>
          <a:endParaRPr lang="es-ES"/>
        </a:p>
      </dgm:t>
    </dgm:pt>
    <dgm:pt modelId="{45E44BDB-E55D-458F-AC96-EF7168174520}" type="pres">
      <dgm:prSet presAssocID="{2DF532A7-0175-4CEC-B185-7B18AF495D4F}" presName="hierRoot4" presStyleCnt="0"/>
      <dgm:spPr/>
      <dgm:t>
        <a:bodyPr/>
        <a:lstStyle/>
        <a:p>
          <a:endParaRPr lang="es-ES"/>
        </a:p>
      </dgm:t>
    </dgm:pt>
    <dgm:pt modelId="{D77E18FD-32A5-4D3C-9F4F-60347D9AF7DB}" type="pres">
      <dgm:prSet presAssocID="{2DF532A7-0175-4CEC-B185-7B18AF495D4F}" presName="composite4" presStyleCnt="0"/>
      <dgm:spPr/>
      <dgm:t>
        <a:bodyPr/>
        <a:lstStyle/>
        <a:p>
          <a:endParaRPr lang="es-ES"/>
        </a:p>
      </dgm:t>
    </dgm:pt>
    <dgm:pt modelId="{C1C496AD-CDD2-43A4-9337-54795DF05027}" type="pres">
      <dgm:prSet presAssocID="{2DF532A7-0175-4CEC-B185-7B18AF495D4F}" presName="background4" presStyleLbl="node4" presStyleIdx="6" presStyleCnt="13"/>
      <dgm:spPr/>
      <dgm:t>
        <a:bodyPr/>
        <a:lstStyle/>
        <a:p>
          <a:endParaRPr lang="es-ES"/>
        </a:p>
      </dgm:t>
    </dgm:pt>
    <dgm:pt modelId="{3E19C388-E6AA-4F61-8EFE-3DB2325D568C}" type="pres">
      <dgm:prSet presAssocID="{2DF532A7-0175-4CEC-B185-7B18AF495D4F}" presName="text4" presStyleLbl="fgAcc4" presStyleIdx="6" presStyleCnt="13" custScaleX="165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45CBE1-BBE5-4FAA-A642-BB88DA7066EE}" type="pres">
      <dgm:prSet presAssocID="{2DF532A7-0175-4CEC-B185-7B18AF495D4F}" presName="hierChild5" presStyleCnt="0"/>
      <dgm:spPr/>
      <dgm:t>
        <a:bodyPr/>
        <a:lstStyle/>
        <a:p>
          <a:endParaRPr lang="es-ES"/>
        </a:p>
      </dgm:t>
    </dgm:pt>
    <dgm:pt modelId="{99F21A1F-5EAA-4F99-A29B-BDE5FCF69561}" type="pres">
      <dgm:prSet presAssocID="{54339509-E393-4FBE-9773-25E6B6F9C96C}" presName="Name17" presStyleLbl="parChTrans1D3" presStyleIdx="2" presStyleCnt="4"/>
      <dgm:spPr/>
      <dgm:t>
        <a:bodyPr/>
        <a:lstStyle/>
        <a:p>
          <a:endParaRPr lang="es-ES"/>
        </a:p>
      </dgm:t>
    </dgm:pt>
    <dgm:pt modelId="{2DEB8D51-AE8A-442F-B778-556717E3C482}" type="pres">
      <dgm:prSet presAssocID="{7FB7C072-4043-4BD6-905F-6823511DE097}" presName="hierRoot3" presStyleCnt="0"/>
      <dgm:spPr/>
      <dgm:t>
        <a:bodyPr/>
        <a:lstStyle/>
        <a:p>
          <a:endParaRPr lang="es-ES"/>
        </a:p>
      </dgm:t>
    </dgm:pt>
    <dgm:pt modelId="{6A4C34A5-4C41-4166-BF22-0924CEFE470C}" type="pres">
      <dgm:prSet presAssocID="{7FB7C072-4043-4BD6-905F-6823511DE097}" presName="composite3" presStyleCnt="0"/>
      <dgm:spPr/>
      <dgm:t>
        <a:bodyPr/>
        <a:lstStyle/>
        <a:p>
          <a:endParaRPr lang="es-ES"/>
        </a:p>
      </dgm:t>
    </dgm:pt>
    <dgm:pt modelId="{5F486D64-FAFD-465C-A58F-5ED644132A25}" type="pres">
      <dgm:prSet presAssocID="{7FB7C072-4043-4BD6-905F-6823511DE097}" presName="background3" presStyleLbl="node3" presStyleIdx="2" presStyleCnt="4"/>
      <dgm:spPr/>
      <dgm:t>
        <a:bodyPr/>
        <a:lstStyle/>
        <a:p>
          <a:endParaRPr lang="es-ES"/>
        </a:p>
      </dgm:t>
    </dgm:pt>
    <dgm:pt modelId="{4605C01A-14E2-4B5C-9FE3-D32B53BB6DC4}" type="pres">
      <dgm:prSet presAssocID="{7FB7C072-4043-4BD6-905F-6823511DE097}" presName="text3" presStyleLbl="fgAcc3" presStyleIdx="2" presStyleCnt="4" custScaleX="1758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188C54-086C-4D38-B679-719962E5F9CD}" type="pres">
      <dgm:prSet presAssocID="{7FB7C072-4043-4BD6-905F-6823511DE097}" presName="hierChild4" presStyleCnt="0"/>
      <dgm:spPr/>
      <dgm:t>
        <a:bodyPr/>
        <a:lstStyle/>
        <a:p>
          <a:endParaRPr lang="es-ES"/>
        </a:p>
      </dgm:t>
    </dgm:pt>
    <dgm:pt modelId="{CF0053F3-B84E-4AF2-832E-94A309235D31}" type="pres">
      <dgm:prSet presAssocID="{53CCCBC3-7D96-4325-9D92-EF947E6F6459}" presName="Name23" presStyleLbl="parChTrans1D4" presStyleIdx="7" presStyleCnt="13"/>
      <dgm:spPr/>
      <dgm:t>
        <a:bodyPr/>
        <a:lstStyle/>
        <a:p>
          <a:endParaRPr lang="es-ES"/>
        </a:p>
      </dgm:t>
    </dgm:pt>
    <dgm:pt modelId="{6D37ACBD-ABE5-4B7A-9A8C-3287B442A615}" type="pres">
      <dgm:prSet presAssocID="{95F65918-F637-4770-A7CA-1E1F0651C684}" presName="hierRoot4" presStyleCnt="0"/>
      <dgm:spPr/>
      <dgm:t>
        <a:bodyPr/>
        <a:lstStyle/>
        <a:p>
          <a:endParaRPr lang="es-ES"/>
        </a:p>
      </dgm:t>
    </dgm:pt>
    <dgm:pt modelId="{64F8EE2E-4C8B-456A-81D3-AE077D0355BB}" type="pres">
      <dgm:prSet presAssocID="{95F65918-F637-4770-A7CA-1E1F0651C684}" presName="composite4" presStyleCnt="0"/>
      <dgm:spPr/>
      <dgm:t>
        <a:bodyPr/>
        <a:lstStyle/>
        <a:p>
          <a:endParaRPr lang="es-ES"/>
        </a:p>
      </dgm:t>
    </dgm:pt>
    <dgm:pt modelId="{C9525BE5-F050-4ED2-A616-926E45EAE6B2}" type="pres">
      <dgm:prSet presAssocID="{95F65918-F637-4770-A7CA-1E1F0651C684}" presName="background4" presStyleLbl="node4" presStyleIdx="7" presStyleCnt="13"/>
      <dgm:spPr/>
      <dgm:t>
        <a:bodyPr/>
        <a:lstStyle/>
        <a:p>
          <a:endParaRPr lang="es-ES"/>
        </a:p>
      </dgm:t>
    </dgm:pt>
    <dgm:pt modelId="{DF6A6C68-CF50-4977-8871-DA7AA393C3D9}" type="pres">
      <dgm:prSet presAssocID="{95F65918-F637-4770-A7CA-1E1F0651C684}" presName="text4" presStyleLbl="fgAcc4" presStyleIdx="7" presStyleCnt="13" custScaleX="173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82153A-006E-43EF-AD4A-E340343FE07E}" type="pres">
      <dgm:prSet presAssocID="{95F65918-F637-4770-A7CA-1E1F0651C684}" presName="hierChild5" presStyleCnt="0"/>
      <dgm:spPr/>
      <dgm:t>
        <a:bodyPr/>
        <a:lstStyle/>
        <a:p>
          <a:endParaRPr lang="es-ES"/>
        </a:p>
      </dgm:t>
    </dgm:pt>
    <dgm:pt modelId="{A01E7A45-B4F2-4428-A630-08D1B2134954}" type="pres">
      <dgm:prSet presAssocID="{09F5D9CF-00AF-4DC0-89A6-C2CDD7DB2D31}" presName="Name23" presStyleLbl="parChTrans1D4" presStyleIdx="8" presStyleCnt="13"/>
      <dgm:spPr/>
      <dgm:t>
        <a:bodyPr/>
        <a:lstStyle/>
        <a:p>
          <a:endParaRPr lang="es-ES"/>
        </a:p>
      </dgm:t>
    </dgm:pt>
    <dgm:pt modelId="{37927B6B-7163-456E-B87E-8AE9D58A1263}" type="pres">
      <dgm:prSet presAssocID="{51D8965F-A698-42BC-9BE5-7C44DB0BD0DC}" presName="hierRoot4" presStyleCnt="0"/>
      <dgm:spPr/>
      <dgm:t>
        <a:bodyPr/>
        <a:lstStyle/>
        <a:p>
          <a:endParaRPr lang="es-ES"/>
        </a:p>
      </dgm:t>
    </dgm:pt>
    <dgm:pt modelId="{B55E4C11-67BD-4903-B52C-3599ECB8F40E}" type="pres">
      <dgm:prSet presAssocID="{51D8965F-A698-42BC-9BE5-7C44DB0BD0DC}" presName="composite4" presStyleCnt="0"/>
      <dgm:spPr/>
      <dgm:t>
        <a:bodyPr/>
        <a:lstStyle/>
        <a:p>
          <a:endParaRPr lang="es-ES"/>
        </a:p>
      </dgm:t>
    </dgm:pt>
    <dgm:pt modelId="{50DFD869-37CB-457E-9FAC-9E7835A2C7AA}" type="pres">
      <dgm:prSet presAssocID="{51D8965F-A698-42BC-9BE5-7C44DB0BD0DC}" presName="background4" presStyleLbl="node4" presStyleIdx="8" presStyleCnt="13"/>
      <dgm:spPr/>
      <dgm:t>
        <a:bodyPr/>
        <a:lstStyle/>
        <a:p>
          <a:endParaRPr lang="es-ES"/>
        </a:p>
      </dgm:t>
    </dgm:pt>
    <dgm:pt modelId="{7D422782-A9A1-4030-888A-6E9F9338CC7D}" type="pres">
      <dgm:prSet presAssocID="{51D8965F-A698-42BC-9BE5-7C44DB0BD0DC}" presName="text4" presStyleLbl="fgAcc4" presStyleIdx="8" presStyleCnt="13" custScaleX="169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D9446D-9DA6-428C-9B1B-2A0ACBECB3DA}" type="pres">
      <dgm:prSet presAssocID="{51D8965F-A698-42BC-9BE5-7C44DB0BD0DC}" presName="hierChild5" presStyleCnt="0"/>
      <dgm:spPr/>
      <dgm:t>
        <a:bodyPr/>
        <a:lstStyle/>
        <a:p>
          <a:endParaRPr lang="es-ES"/>
        </a:p>
      </dgm:t>
    </dgm:pt>
    <dgm:pt modelId="{C2C17913-724B-4C94-B139-2592A354B6D7}" type="pres">
      <dgm:prSet presAssocID="{13DFA99D-FADC-4255-9CA0-BDEFE6E28702}" presName="Name23" presStyleLbl="parChTrans1D4" presStyleIdx="9" presStyleCnt="13"/>
      <dgm:spPr/>
      <dgm:t>
        <a:bodyPr/>
        <a:lstStyle/>
        <a:p>
          <a:endParaRPr lang="es-ES"/>
        </a:p>
      </dgm:t>
    </dgm:pt>
    <dgm:pt modelId="{C92983D4-8189-4F26-9FF8-8C14DF40E926}" type="pres">
      <dgm:prSet presAssocID="{23B07F89-F2DE-4245-9E45-312510CF55ED}" presName="hierRoot4" presStyleCnt="0"/>
      <dgm:spPr/>
      <dgm:t>
        <a:bodyPr/>
        <a:lstStyle/>
        <a:p>
          <a:endParaRPr lang="es-ES"/>
        </a:p>
      </dgm:t>
    </dgm:pt>
    <dgm:pt modelId="{2D7694D3-B49B-42D7-99A5-C5A1889043F3}" type="pres">
      <dgm:prSet presAssocID="{23B07F89-F2DE-4245-9E45-312510CF55ED}" presName="composite4" presStyleCnt="0"/>
      <dgm:spPr/>
      <dgm:t>
        <a:bodyPr/>
        <a:lstStyle/>
        <a:p>
          <a:endParaRPr lang="es-ES"/>
        </a:p>
      </dgm:t>
    </dgm:pt>
    <dgm:pt modelId="{ACFBADFF-719F-4438-B575-A9CED357AB7C}" type="pres">
      <dgm:prSet presAssocID="{23B07F89-F2DE-4245-9E45-312510CF55ED}" presName="background4" presStyleLbl="node4" presStyleIdx="9" presStyleCnt="13"/>
      <dgm:spPr/>
      <dgm:t>
        <a:bodyPr/>
        <a:lstStyle/>
        <a:p>
          <a:endParaRPr lang="es-ES"/>
        </a:p>
      </dgm:t>
    </dgm:pt>
    <dgm:pt modelId="{13D1AB6B-10F5-47A2-BED2-C42126CB9FA4}" type="pres">
      <dgm:prSet presAssocID="{23B07F89-F2DE-4245-9E45-312510CF55ED}" presName="text4" presStyleLbl="fgAcc4" presStyleIdx="9" presStyleCnt="13" custScaleX="161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B312AC-F431-4282-89D4-1896BEC1563D}" type="pres">
      <dgm:prSet presAssocID="{23B07F89-F2DE-4245-9E45-312510CF55ED}" presName="hierChild5" presStyleCnt="0"/>
      <dgm:spPr/>
      <dgm:t>
        <a:bodyPr/>
        <a:lstStyle/>
        <a:p>
          <a:endParaRPr lang="es-ES"/>
        </a:p>
      </dgm:t>
    </dgm:pt>
    <dgm:pt modelId="{2D1FF0DA-0B56-4828-A54A-BF6B8F7A760F}" type="pres">
      <dgm:prSet presAssocID="{EDBDFEAF-EEE3-43B9-A9AC-55B4F7394E30}" presName="Name17" presStyleLbl="parChTrans1D3" presStyleIdx="3" presStyleCnt="4"/>
      <dgm:spPr/>
      <dgm:t>
        <a:bodyPr/>
        <a:lstStyle/>
        <a:p>
          <a:endParaRPr lang="es-ES"/>
        </a:p>
      </dgm:t>
    </dgm:pt>
    <dgm:pt modelId="{37361700-1C9F-4787-8160-A61467390AF0}" type="pres">
      <dgm:prSet presAssocID="{DFAD99AE-1336-49A2-9CB5-B535C19DD6ED}" presName="hierRoot3" presStyleCnt="0"/>
      <dgm:spPr/>
      <dgm:t>
        <a:bodyPr/>
        <a:lstStyle/>
        <a:p>
          <a:endParaRPr lang="es-ES"/>
        </a:p>
      </dgm:t>
    </dgm:pt>
    <dgm:pt modelId="{4FFF251A-DC77-4F5E-9466-66542C444A1F}" type="pres">
      <dgm:prSet presAssocID="{DFAD99AE-1336-49A2-9CB5-B535C19DD6ED}" presName="composite3" presStyleCnt="0"/>
      <dgm:spPr/>
      <dgm:t>
        <a:bodyPr/>
        <a:lstStyle/>
        <a:p>
          <a:endParaRPr lang="es-ES"/>
        </a:p>
      </dgm:t>
    </dgm:pt>
    <dgm:pt modelId="{99C9E609-8588-4BC6-B82E-94498BC42588}" type="pres">
      <dgm:prSet presAssocID="{DFAD99AE-1336-49A2-9CB5-B535C19DD6ED}" presName="background3" presStyleLbl="node3" presStyleIdx="3" presStyleCnt="4"/>
      <dgm:spPr/>
      <dgm:t>
        <a:bodyPr/>
        <a:lstStyle/>
        <a:p>
          <a:endParaRPr lang="es-ES"/>
        </a:p>
      </dgm:t>
    </dgm:pt>
    <dgm:pt modelId="{A2CA2CC4-D76A-49F5-A898-52340F216FA5}" type="pres">
      <dgm:prSet presAssocID="{DFAD99AE-1336-49A2-9CB5-B535C19DD6ED}" presName="text3" presStyleLbl="fgAcc3" presStyleIdx="3" presStyleCnt="4" custScaleX="165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144D12-5C02-4286-A4C5-4F8FA9131799}" type="pres">
      <dgm:prSet presAssocID="{DFAD99AE-1336-49A2-9CB5-B535C19DD6ED}" presName="hierChild4" presStyleCnt="0"/>
      <dgm:spPr/>
      <dgm:t>
        <a:bodyPr/>
        <a:lstStyle/>
        <a:p>
          <a:endParaRPr lang="es-ES"/>
        </a:p>
      </dgm:t>
    </dgm:pt>
    <dgm:pt modelId="{07DFEAFE-10FA-4386-BAFE-A3121ED27FC2}" type="pres">
      <dgm:prSet presAssocID="{B548B2B1-A896-4954-BF9F-93EF1FFA8C6B}" presName="Name23" presStyleLbl="parChTrans1D4" presStyleIdx="10" presStyleCnt="13"/>
      <dgm:spPr/>
      <dgm:t>
        <a:bodyPr/>
        <a:lstStyle/>
        <a:p>
          <a:endParaRPr lang="es-ES"/>
        </a:p>
      </dgm:t>
    </dgm:pt>
    <dgm:pt modelId="{5B642C76-7246-489D-B8DD-D934C3EE8348}" type="pres">
      <dgm:prSet presAssocID="{C8F7FE7A-0300-4460-9D0E-4622F578ACB7}" presName="hierRoot4" presStyleCnt="0"/>
      <dgm:spPr/>
      <dgm:t>
        <a:bodyPr/>
        <a:lstStyle/>
        <a:p>
          <a:endParaRPr lang="es-ES"/>
        </a:p>
      </dgm:t>
    </dgm:pt>
    <dgm:pt modelId="{2A3A8DAD-6FA9-46D3-9C6B-F0F27993FCB1}" type="pres">
      <dgm:prSet presAssocID="{C8F7FE7A-0300-4460-9D0E-4622F578ACB7}" presName="composite4" presStyleCnt="0"/>
      <dgm:spPr/>
      <dgm:t>
        <a:bodyPr/>
        <a:lstStyle/>
        <a:p>
          <a:endParaRPr lang="es-ES"/>
        </a:p>
      </dgm:t>
    </dgm:pt>
    <dgm:pt modelId="{B5736802-7719-429F-BA3B-EB348D5844F5}" type="pres">
      <dgm:prSet presAssocID="{C8F7FE7A-0300-4460-9D0E-4622F578ACB7}" presName="background4" presStyleLbl="node4" presStyleIdx="10" presStyleCnt="13"/>
      <dgm:spPr/>
      <dgm:t>
        <a:bodyPr/>
        <a:lstStyle/>
        <a:p>
          <a:endParaRPr lang="es-ES"/>
        </a:p>
      </dgm:t>
    </dgm:pt>
    <dgm:pt modelId="{4C57AB98-1E96-41D6-9A1E-5204C87D045B}" type="pres">
      <dgm:prSet presAssocID="{C8F7FE7A-0300-4460-9D0E-4622F578ACB7}" presName="text4" presStyleLbl="fgAcc4" presStyleIdx="10" presStyleCnt="13" custScaleX="163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4A06FC-FF6E-4DE7-B94E-EE047E5BF5F0}" type="pres">
      <dgm:prSet presAssocID="{C8F7FE7A-0300-4460-9D0E-4622F578ACB7}" presName="hierChild5" presStyleCnt="0"/>
      <dgm:spPr/>
      <dgm:t>
        <a:bodyPr/>
        <a:lstStyle/>
        <a:p>
          <a:endParaRPr lang="es-ES"/>
        </a:p>
      </dgm:t>
    </dgm:pt>
    <dgm:pt modelId="{B5C4DF78-CF90-402E-81AB-50E556048B3B}" type="pres">
      <dgm:prSet presAssocID="{C058E706-F818-4540-9652-F3DFA79D8658}" presName="Name23" presStyleLbl="parChTrans1D4" presStyleIdx="11" presStyleCnt="13"/>
      <dgm:spPr/>
      <dgm:t>
        <a:bodyPr/>
        <a:lstStyle/>
        <a:p>
          <a:endParaRPr lang="es-ES"/>
        </a:p>
      </dgm:t>
    </dgm:pt>
    <dgm:pt modelId="{889D78D5-C4EC-4FDC-8118-6B82C5C5793A}" type="pres">
      <dgm:prSet presAssocID="{A2CD0A45-7E74-46AB-AF39-968CCDC49390}" presName="hierRoot4" presStyleCnt="0"/>
      <dgm:spPr/>
      <dgm:t>
        <a:bodyPr/>
        <a:lstStyle/>
        <a:p>
          <a:endParaRPr lang="es-ES"/>
        </a:p>
      </dgm:t>
    </dgm:pt>
    <dgm:pt modelId="{855DF387-EFC4-42C5-8FDA-DAA64A916B2A}" type="pres">
      <dgm:prSet presAssocID="{A2CD0A45-7E74-46AB-AF39-968CCDC49390}" presName="composite4" presStyleCnt="0"/>
      <dgm:spPr/>
      <dgm:t>
        <a:bodyPr/>
        <a:lstStyle/>
        <a:p>
          <a:endParaRPr lang="es-ES"/>
        </a:p>
      </dgm:t>
    </dgm:pt>
    <dgm:pt modelId="{4F1B856D-8E29-42DB-928D-D4D41FA19E6A}" type="pres">
      <dgm:prSet presAssocID="{A2CD0A45-7E74-46AB-AF39-968CCDC49390}" presName="background4" presStyleLbl="node4" presStyleIdx="11" presStyleCnt="13"/>
      <dgm:spPr/>
      <dgm:t>
        <a:bodyPr/>
        <a:lstStyle/>
        <a:p>
          <a:endParaRPr lang="es-ES"/>
        </a:p>
      </dgm:t>
    </dgm:pt>
    <dgm:pt modelId="{0A2A4C71-FA23-48F5-9013-55B653384AE9}" type="pres">
      <dgm:prSet presAssocID="{A2CD0A45-7E74-46AB-AF39-968CCDC49390}" presName="text4" presStyleLbl="fgAcc4" presStyleIdx="11" presStyleCnt="13" custScaleX="167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F0E1B3-0B1A-41E5-A8B3-0D487B6704F6}" type="pres">
      <dgm:prSet presAssocID="{A2CD0A45-7E74-46AB-AF39-968CCDC49390}" presName="hierChild5" presStyleCnt="0"/>
      <dgm:spPr/>
      <dgm:t>
        <a:bodyPr/>
        <a:lstStyle/>
        <a:p>
          <a:endParaRPr lang="es-ES"/>
        </a:p>
      </dgm:t>
    </dgm:pt>
    <dgm:pt modelId="{14817C8F-3027-4434-A949-6F8F3BF84436}" type="pres">
      <dgm:prSet presAssocID="{06B97466-88C0-45A6-800A-7BC82E7DDB6D}" presName="Name23" presStyleLbl="parChTrans1D4" presStyleIdx="12" presStyleCnt="13"/>
      <dgm:spPr/>
      <dgm:t>
        <a:bodyPr/>
        <a:lstStyle/>
        <a:p>
          <a:endParaRPr lang="es-ES"/>
        </a:p>
      </dgm:t>
    </dgm:pt>
    <dgm:pt modelId="{746712BC-D7D0-42EC-8DBC-DEAE081BAB27}" type="pres">
      <dgm:prSet presAssocID="{BB9D403B-7A4A-484C-8894-03B0934322D5}" presName="hierRoot4" presStyleCnt="0"/>
      <dgm:spPr/>
      <dgm:t>
        <a:bodyPr/>
        <a:lstStyle/>
        <a:p>
          <a:endParaRPr lang="es-ES"/>
        </a:p>
      </dgm:t>
    </dgm:pt>
    <dgm:pt modelId="{C40FABB4-C656-41E9-B8C7-18F60D9DEA1C}" type="pres">
      <dgm:prSet presAssocID="{BB9D403B-7A4A-484C-8894-03B0934322D5}" presName="composite4" presStyleCnt="0"/>
      <dgm:spPr/>
      <dgm:t>
        <a:bodyPr/>
        <a:lstStyle/>
        <a:p>
          <a:endParaRPr lang="es-ES"/>
        </a:p>
      </dgm:t>
    </dgm:pt>
    <dgm:pt modelId="{9F9779EB-6B71-4877-AD12-87D3CDD3E395}" type="pres">
      <dgm:prSet presAssocID="{BB9D403B-7A4A-484C-8894-03B0934322D5}" presName="background4" presStyleLbl="node4" presStyleIdx="12" presStyleCnt="13"/>
      <dgm:spPr/>
      <dgm:t>
        <a:bodyPr/>
        <a:lstStyle/>
        <a:p>
          <a:endParaRPr lang="es-ES"/>
        </a:p>
      </dgm:t>
    </dgm:pt>
    <dgm:pt modelId="{49BCB6D2-6B51-4D80-ABFD-9FCFA27E8A70}" type="pres">
      <dgm:prSet presAssocID="{BB9D403B-7A4A-484C-8894-03B0934322D5}" presName="text4" presStyleLbl="fgAcc4" presStyleIdx="12" presStyleCnt="13" custScaleX="167100" custScaleY="97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605E2A-036B-4C0A-89B9-F1117B92F998}" type="pres">
      <dgm:prSet presAssocID="{BB9D403B-7A4A-484C-8894-03B0934322D5}" presName="hierChild5" presStyleCnt="0"/>
      <dgm:spPr/>
      <dgm:t>
        <a:bodyPr/>
        <a:lstStyle/>
        <a:p>
          <a:endParaRPr lang="es-ES"/>
        </a:p>
      </dgm:t>
    </dgm:pt>
  </dgm:ptLst>
  <dgm:cxnLst>
    <dgm:cxn modelId="{07EA62E4-999F-4473-A6DB-C09258042834}" type="presOf" srcId="{6502F29D-4EEF-4EE2-9ACB-32B0A5D4F421}" destId="{1C683F86-EDD2-4636-8D0C-E7A6648F57D0}" srcOrd="0" destOrd="0" presId="urn:microsoft.com/office/officeart/2005/8/layout/hierarchy1"/>
    <dgm:cxn modelId="{A6928050-57EA-4685-83CB-BC15AF980E01}" type="presOf" srcId="{13DFA99D-FADC-4255-9CA0-BDEFE6E28702}" destId="{C2C17913-724B-4C94-B139-2592A354B6D7}" srcOrd="0" destOrd="0" presId="urn:microsoft.com/office/officeart/2005/8/layout/hierarchy1"/>
    <dgm:cxn modelId="{321F0519-501F-425F-A0F2-5ED5154E1252}" type="presOf" srcId="{632806DF-A0F1-412C-81C2-6A4AE65E5F58}" destId="{3DA05D71-E207-495C-9856-19230CCCA7F6}" srcOrd="0" destOrd="0" presId="urn:microsoft.com/office/officeart/2005/8/layout/hierarchy1"/>
    <dgm:cxn modelId="{212238B6-04E3-4310-BF57-E6DA7EC6E2D8}" type="presOf" srcId="{E94B0AB8-1090-44F1-ACC0-BF476CA33E2D}" destId="{DADEF596-786C-46AD-A8EE-EA6A76CD7E38}" srcOrd="0" destOrd="0" presId="urn:microsoft.com/office/officeart/2005/8/layout/hierarchy1"/>
    <dgm:cxn modelId="{2FE84C9F-86E0-4A07-800C-A5C5A33B3736}" type="presOf" srcId="{0D7A5926-94C1-4D6D-9D04-415113C43765}" destId="{0621D6F9-58F5-4C5D-817D-2B3E661BDF58}" srcOrd="0" destOrd="0" presId="urn:microsoft.com/office/officeart/2005/8/layout/hierarchy1"/>
    <dgm:cxn modelId="{5F3B272F-A82C-4407-97A4-71B4BB904B97}" srcId="{FB6373E9-E042-4092-B737-49A7519F7985}" destId="{7FB7C072-4043-4BD6-905F-6823511DE097}" srcOrd="2" destOrd="0" parTransId="{54339509-E393-4FBE-9773-25E6B6F9C96C}" sibTransId="{1A7CDE53-FB3F-48CA-85D0-64C49EB611E2}"/>
    <dgm:cxn modelId="{B7C7BE3D-FFD7-484A-8B08-B7A0005C127C}" srcId="{B2825191-F0A1-479A-BE0F-B7D05A282395}" destId="{FB6373E9-E042-4092-B737-49A7519F7985}" srcOrd="0" destOrd="0" parTransId="{78AC5D99-4576-49A6-9F97-94F07765B0BF}" sibTransId="{ADD7AB2F-6FC4-48FF-A070-48D315B517AA}"/>
    <dgm:cxn modelId="{01104523-78ED-4B61-A6A2-71EB1BEE81BA}" type="presOf" srcId="{61CCF7DB-68E5-4599-8729-89BEA2CFD334}" destId="{BBB025D0-9E9E-4258-90EC-1D7E0CA34947}" srcOrd="0" destOrd="0" presId="urn:microsoft.com/office/officeart/2005/8/layout/hierarchy1"/>
    <dgm:cxn modelId="{8EC4A71B-F5D8-4251-B3A0-564A4625476A}" type="presOf" srcId="{6640887C-039F-4105-A882-306BFD456F93}" destId="{9E061D39-AB02-47FA-B267-086BB2C49333}" srcOrd="0" destOrd="0" presId="urn:microsoft.com/office/officeart/2005/8/layout/hierarchy1"/>
    <dgm:cxn modelId="{8EC4E637-12B1-47E6-A27B-AF449112895E}" srcId="{DFAD99AE-1336-49A2-9CB5-B535C19DD6ED}" destId="{C8F7FE7A-0300-4460-9D0E-4622F578ACB7}" srcOrd="0" destOrd="0" parTransId="{B548B2B1-A896-4954-BF9F-93EF1FFA8C6B}" sibTransId="{F297E450-1A96-443C-9415-670D91243FA6}"/>
    <dgm:cxn modelId="{B359D170-12C1-4FDB-AFF5-C3FCFE245744}" srcId="{0D7A5926-94C1-4D6D-9D04-415113C43765}" destId="{2DF532A7-0175-4CEC-B185-7B18AF495D4F}" srcOrd="0" destOrd="0" parTransId="{523722E0-37D9-444C-9264-F7C11F1F11D8}" sibTransId="{30E119B7-F2E9-4EDB-9D9A-2F5C57C3DC22}"/>
    <dgm:cxn modelId="{34712EC4-B79E-44F5-AC0E-59EEED5710C9}" type="presOf" srcId="{B548B2B1-A896-4954-BF9F-93EF1FFA8C6B}" destId="{07DFEAFE-10FA-4386-BAFE-A3121ED27FC2}" srcOrd="0" destOrd="0" presId="urn:microsoft.com/office/officeart/2005/8/layout/hierarchy1"/>
    <dgm:cxn modelId="{5A6E7AC8-7ABF-47AF-BC61-A65957FFA842}" srcId="{61CCF7DB-68E5-4599-8729-89BEA2CFD334}" destId="{3FF1F58E-5609-439A-9C74-D7B2F9612142}" srcOrd="0" destOrd="0" parTransId="{2F1A7E01-5639-4361-81D5-2D6BB39FF735}" sibTransId="{7D524FD9-7CCA-4990-9203-5C2F412E43DF}"/>
    <dgm:cxn modelId="{B6836155-B6E4-4FE3-A061-5470E38BD12A}" type="presOf" srcId="{A0F0E826-11AD-4BF6-ADEF-F2818E2C8E41}" destId="{C539F479-36FD-4BEC-BC18-73DE9A119130}" srcOrd="0" destOrd="0" presId="urn:microsoft.com/office/officeart/2005/8/layout/hierarchy1"/>
    <dgm:cxn modelId="{0CA71962-AB95-47DD-829E-89EE404DD0FC}" type="presOf" srcId="{F1A2E329-F07B-475E-BFDE-6F53ED57F540}" destId="{04627477-D85A-43B5-A438-249EB918F5EB}" srcOrd="0" destOrd="0" presId="urn:microsoft.com/office/officeart/2005/8/layout/hierarchy1"/>
    <dgm:cxn modelId="{F603E704-EE8E-4397-9306-983BF4ADBE16}" type="presOf" srcId="{95F65918-F637-4770-A7CA-1E1F0651C684}" destId="{DF6A6C68-CF50-4977-8871-DA7AA393C3D9}" srcOrd="0" destOrd="0" presId="urn:microsoft.com/office/officeart/2005/8/layout/hierarchy1"/>
    <dgm:cxn modelId="{E2CBB57F-5892-4BD8-846F-C80D40DEFBD4}" srcId="{95F65918-F637-4770-A7CA-1E1F0651C684}" destId="{51D8965F-A698-42BC-9BE5-7C44DB0BD0DC}" srcOrd="0" destOrd="0" parTransId="{09F5D9CF-00AF-4DC0-89A6-C2CDD7DB2D31}" sibTransId="{2068A3E5-D275-4F33-A96C-0E87FDF552BF}"/>
    <dgm:cxn modelId="{135127F6-AD9B-4168-8E8F-C7AFA23D498B}" srcId="{FB6373E9-E042-4092-B737-49A7519F7985}" destId="{6640887C-039F-4105-A882-306BFD456F93}" srcOrd="1" destOrd="0" parTransId="{A33CBC0B-6172-44EC-8DB8-899753768ABD}" sibTransId="{07E07EBC-9DC8-4CC8-8D2D-674A7D899F29}"/>
    <dgm:cxn modelId="{E93309FF-1E1C-4286-9EB5-7F54FEC9F148}" srcId="{B525FDC3-AEA1-456C-B363-7C50B6206EB0}" destId="{0D7A5926-94C1-4D6D-9D04-415113C43765}" srcOrd="0" destOrd="0" parTransId="{6502F29D-4EEF-4EE2-9ACB-32B0A5D4F421}" sibTransId="{0B99206E-A737-458E-8ACD-1D2206D5BB66}"/>
    <dgm:cxn modelId="{D40538F4-688E-47BD-A45F-CCD20229FE78}" type="presOf" srcId="{53CCCBC3-7D96-4325-9D92-EF947E6F6459}" destId="{CF0053F3-B84E-4AF2-832E-94A309235D31}" srcOrd="0" destOrd="0" presId="urn:microsoft.com/office/officeart/2005/8/layout/hierarchy1"/>
    <dgm:cxn modelId="{3091365A-158F-47C4-AD1C-A6633E1962DE}" type="presOf" srcId="{A33CBC0B-6172-44EC-8DB8-899753768ABD}" destId="{F9979FB6-BB0D-4D90-9505-435528BD6BD5}" srcOrd="0" destOrd="0" presId="urn:microsoft.com/office/officeart/2005/8/layout/hierarchy1"/>
    <dgm:cxn modelId="{31D704C9-15DF-47E5-B378-C9B493FB9FBC}" type="presOf" srcId="{54339509-E393-4FBE-9773-25E6B6F9C96C}" destId="{99F21A1F-5EAA-4F99-A29B-BDE5FCF69561}" srcOrd="0" destOrd="0" presId="urn:microsoft.com/office/officeart/2005/8/layout/hierarchy1"/>
    <dgm:cxn modelId="{54DB2FA0-031D-4121-955C-5181A23DC1CA}" type="presOf" srcId="{B2825191-F0A1-479A-BE0F-B7D05A282395}" destId="{F1A97E7F-4D6C-4090-8E30-7D982C1E01AF}" srcOrd="0" destOrd="0" presId="urn:microsoft.com/office/officeart/2005/8/layout/hierarchy1"/>
    <dgm:cxn modelId="{FCE6FA1F-01CB-4B87-B704-B5D2CB381159}" type="presOf" srcId="{FB6373E9-E042-4092-B737-49A7519F7985}" destId="{FBAA2780-9F84-456C-9047-8591E7C0778F}" srcOrd="0" destOrd="0" presId="urn:microsoft.com/office/officeart/2005/8/layout/hierarchy1"/>
    <dgm:cxn modelId="{8E670FFD-7365-429F-9F52-A74E700EBE47}" type="presOf" srcId="{EDBDFEAF-EEE3-43B9-A9AC-55B4F7394E30}" destId="{2D1FF0DA-0B56-4828-A54A-BF6B8F7A760F}" srcOrd="0" destOrd="0" presId="urn:microsoft.com/office/officeart/2005/8/layout/hierarchy1"/>
    <dgm:cxn modelId="{058061C5-0F09-473D-A838-B698B87BB6E1}" type="presOf" srcId="{26967A37-1642-4319-87A1-CEDFACDA9000}" destId="{13996D55-91FC-4B78-A7BC-0E599CA5A6F7}" srcOrd="0" destOrd="0" presId="urn:microsoft.com/office/officeart/2005/8/layout/hierarchy1"/>
    <dgm:cxn modelId="{25914431-A65A-4A4B-9E7C-F3886D22D3A7}" type="presOf" srcId="{523722E0-37D9-444C-9264-F7C11F1F11D8}" destId="{7128DC51-EFB4-4A6A-ABF2-F7F464C987D0}" srcOrd="0" destOrd="0" presId="urn:microsoft.com/office/officeart/2005/8/layout/hierarchy1"/>
    <dgm:cxn modelId="{A66B55B0-61A1-451E-BCCB-D009C7678961}" srcId="{6640887C-039F-4105-A882-306BFD456F93}" destId="{B525FDC3-AEA1-456C-B363-7C50B6206EB0}" srcOrd="0" destOrd="0" parTransId="{1C41BEBE-15C8-4BFE-932B-1E1758624DEF}" sibTransId="{9A84070F-84BD-449B-AF0D-EADD9F25EF7A}"/>
    <dgm:cxn modelId="{2DFCBD17-4A62-4ED5-B06D-30064D45B9CB}" srcId="{7FB7C072-4043-4BD6-905F-6823511DE097}" destId="{95F65918-F637-4770-A7CA-1E1F0651C684}" srcOrd="0" destOrd="0" parTransId="{53CCCBC3-7D96-4325-9D92-EF947E6F6459}" sibTransId="{D279F7F6-1D84-4047-90A3-DC09D8D7470B}"/>
    <dgm:cxn modelId="{6C47C867-9456-4772-B795-609C035603FE}" type="presOf" srcId="{DFAD99AE-1336-49A2-9CB5-B535C19DD6ED}" destId="{A2CA2CC4-D76A-49F5-A898-52340F216FA5}" srcOrd="0" destOrd="0" presId="urn:microsoft.com/office/officeart/2005/8/layout/hierarchy1"/>
    <dgm:cxn modelId="{81AF3336-F8D8-44CA-A063-A8C1BEF38014}" type="presOf" srcId="{1C41BEBE-15C8-4BFE-932B-1E1758624DEF}" destId="{AB477728-B31D-430D-A8C6-0B0A34357393}" srcOrd="0" destOrd="0" presId="urn:microsoft.com/office/officeart/2005/8/layout/hierarchy1"/>
    <dgm:cxn modelId="{0BF21783-425C-42B5-902D-72E597A4488D}" type="presOf" srcId="{3FF1F58E-5609-439A-9C74-D7B2F9612142}" destId="{5A2B2FD2-4713-4BB0-8ABD-36B57EDBE111}" srcOrd="0" destOrd="0" presId="urn:microsoft.com/office/officeart/2005/8/layout/hierarchy1"/>
    <dgm:cxn modelId="{8C6BEF89-CE8D-4578-92BC-565A2B967B28}" srcId="{FB6373E9-E042-4092-B737-49A7519F7985}" destId="{DFAD99AE-1336-49A2-9CB5-B535C19DD6ED}" srcOrd="3" destOrd="0" parTransId="{EDBDFEAF-EEE3-43B9-A9AC-55B4F7394E30}" sibTransId="{C33D1AB1-331C-49C0-8BA2-1A8E019DB778}"/>
    <dgm:cxn modelId="{C06A7B4D-215F-4D78-84F1-78F2DFB38317}" type="presOf" srcId="{7FB7C072-4043-4BD6-905F-6823511DE097}" destId="{4605C01A-14E2-4B5C-9FE3-D32B53BB6DC4}" srcOrd="0" destOrd="0" presId="urn:microsoft.com/office/officeart/2005/8/layout/hierarchy1"/>
    <dgm:cxn modelId="{2E8F43F2-4038-4A2C-AAED-A004EC818F98}" type="presOf" srcId="{2F1A7E01-5639-4361-81D5-2D6BB39FF735}" destId="{150F074E-651C-432C-B075-DAA149D130C1}" srcOrd="0" destOrd="0" presId="urn:microsoft.com/office/officeart/2005/8/layout/hierarchy1"/>
    <dgm:cxn modelId="{AC2203FC-D5CB-46C1-B1F6-412589777340}" srcId="{51D8965F-A698-42BC-9BE5-7C44DB0BD0DC}" destId="{23B07F89-F2DE-4245-9E45-312510CF55ED}" srcOrd="0" destOrd="0" parTransId="{13DFA99D-FADC-4255-9CA0-BDEFE6E28702}" sibTransId="{8BABBCBE-B793-406D-B1A5-C99A47D559AC}"/>
    <dgm:cxn modelId="{764B6F33-3C02-4FE0-9E08-1F85A9043E4C}" srcId="{26967A37-1642-4319-87A1-CEDFACDA9000}" destId="{61CCF7DB-68E5-4599-8729-89BEA2CFD334}" srcOrd="0" destOrd="0" parTransId="{F2AA1DD0-38A5-4BE0-9D56-1E113EFA9626}" sibTransId="{1129F8E6-E840-4AF9-AB9D-8DA15D4C466B}"/>
    <dgm:cxn modelId="{10448591-683A-4165-A336-0CDDCAAA1A11}" type="presOf" srcId="{A2CD0A45-7E74-46AB-AF39-968CCDC49390}" destId="{0A2A4C71-FA23-48F5-9013-55B653384AE9}" srcOrd="0" destOrd="0" presId="urn:microsoft.com/office/officeart/2005/8/layout/hierarchy1"/>
    <dgm:cxn modelId="{0D67052C-F10B-4689-8F44-36A17D867F0C}" srcId="{FB6373E9-E042-4092-B737-49A7519F7985}" destId="{26967A37-1642-4319-87A1-CEDFACDA9000}" srcOrd="0" destOrd="0" parTransId="{A0F0E826-11AD-4BF6-ADEF-F2818E2C8E41}" sibTransId="{BCED7386-C427-4D1F-8B10-28DB2A1C7B00}"/>
    <dgm:cxn modelId="{9AB959C0-E1FE-427C-956B-0F4AA304BE24}" srcId="{3FF1F58E-5609-439A-9C74-D7B2F9612142}" destId="{632806DF-A0F1-412C-81C2-6A4AE65E5F58}" srcOrd="0" destOrd="0" parTransId="{E94B0AB8-1090-44F1-ACC0-BF476CA33E2D}" sibTransId="{878EC977-D038-4462-9594-153E6081113D}"/>
    <dgm:cxn modelId="{E532F40B-501D-45AE-8543-DDAE3D207D1D}" type="presOf" srcId="{B525FDC3-AEA1-456C-B363-7C50B6206EB0}" destId="{1019BF21-BCE2-47F3-B77B-9575018F4268}" srcOrd="0" destOrd="0" presId="urn:microsoft.com/office/officeart/2005/8/layout/hierarchy1"/>
    <dgm:cxn modelId="{818FD608-FACB-43B6-8FF5-7574A4F184A1}" type="presOf" srcId="{2DF532A7-0175-4CEC-B185-7B18AF495D4F}" destId="{3E19C388-E6AA-4F61-8EFE-3DB2325D568C}" srcOrd="0" destOrd="0" presId="urn:microsoft.com/office/officeart/2005/8/layout/hierarchy1"/>
    <dgm:cxn modelId="{376FFC6C-28D6-42A1-940E-8C0A6D69AB57}" type="presOf" srcId="{CDC5E455-1D75-448F-9510-13BFEDE1B0DB}" destId="{72EFCC3E-7663-49C8-8D97-D6E63322131D}" srcOrd="0" destOrd="0" presId="urn:microsoft.com/office/officeart/2005/8/layout/hierarchy1"/>
    <dgm:cxn modelId="{2A75AAC8-75A6-42BF-9207-67039D7DEE1A}" type="presOf" srcId="{78AC5D99-4576-49A6-9F97-94F07765B0BF}" destId="{31B2B4BE-EFD5-4EA6-B9A6-6047716994C8}" srcOrd="0" destOrd="0" presId="urn:microsoft.com/office/officeart/2005/8/layout/hierarchy1"/>
    <dgm:cxn modelId="{A4B72893-EC4D-438B-9CFA-C87A18F1B6A1}" type="presOf" srcId="{C8F7FE7A-0300-4460-9D0E-4622F578ACB7}" destId="{4C57AB98-1E96-41D6-9A1E-5204C87D045B}" srcOrd="0" destOrd="0" presId="urn:microsoft.com/office/officeart/2005/8/layout/hierarchy1"/>
    <dgm:cxn modelId="{AC8803D6-69D9-4976-BC82-E9E8436D55DF}" type="presOf" srcId="{51D8965F-A698-42BC-9BE5-7C44DB0BD0DC}" destId="{7D422782-A9A1-4030-888A-6E9F9338CC7D}" srcOrd="0" destOrd="0" presId="urn:microsoft.com/office/officeart/2005/8/layout/hierarchy1"/>
    <dgm:cxn modelId="{5D408A01-674D-4BF1-AA4A-CE0B1F541320}" type="presOf" srcId="{09F5D9CF-00AF-4DC0-89A6-C2CDD7DB2D31}" destId="{A01E7A45-B4F2-4428-A630-08D1B2134954}" srcOrd="0" destOrd="0" presId="urn:microsoft.com/office/officeart/2005/8/layout/hierarchy1"/>
    <dgm:cxn modelId="{201A3D09-BFFD-4F1F-859A-38BCD74C14D9}" srcId="{632806DF-A0F1-412C-81C2-6A4AE65E5F58}" destId="{CDC5E455-1D75-448F-9510-13BFEDE1B0DB}" srcOrd="0" destOrd="0" parTransId="{F1A2E329-F07B-475E-BFDE-6F53ED57F540}" sibTransId="{EAD5C662-BB20-4998-87D1-D5DB7865AD8F}"/>
    <dgm:cxn modelId="{4CA3DE74-CE8F-47E2-9C24-4DD8BB7414D2}" type="presOf" srcId="{C058E706-F818-4540-9652-F3DFA79D8658}" destId="{B5C4DF78-CF90-402E-81AB-50E556048B3B}" srcOrd="0" destOrd="0" presId="urn:microsoft.com/office/officeart/2005/8/layout/hierarchy1"/>
    <dgm:cxn modelId="{A85CEB34-C6DB-43C7-91FD-5A2344A540B5}" type="presOf" srcId="{F2AA1DD0-38A5-4BE0-9D56-1E113EFA9626}" destId="{E92E0549-751A-4BF8-B303-4E6C88804945}" srcOrd="0" destOrd="0" presId="urn:microsoft.com/office/officeart/2005/8/layout/hierarchy1"/>
    <dgm:cxn modelId="{02EE7910-1072-42CD-A5E8-CA59398CE016}" srcId="{1C5C24A7-C307-4748-8722-3C65E49368D6}" destId="{B2825191-F0A1-479A-BE0F-B7D05A282395}" srcOrd="0" destOrd="0" parTransId="{AAFCA790-3714-49DC-8781-330A0D8E5926}" sibTransId="{04F2E7DD-20CE-46B0-84D9-3271EB74BB1C}"/>
    <dgm:cxn modelId="{51EF0D86-4722-4428-8C3C-9DA3149BEE6A}" type="presOf" srcId="{BB9D403B-7A4A-484C-8894-03B0934322D5}" destId="{49BCB6D2-6B51-4D80-ABFD-9FCFA27E8A70}" srcOrd="0" destOrd="0" presId="urn:microsoft.com/office/officeart/2005/8/layout/hierarchy1"/>
    <dgm:cxn modelId="{07B11A98-98BB-495C-B449-36F8C4F17F9F}" type="presOf" srcId="{23B07F89-F2DE-4245-9E45-312510CF55ED}" destId="{13D1AB6B-10F5-47A2-BED2-C42126CB9FA4}" srcOrd="0" destOrd="0" presId="urn:microsoft.com/office/officeart/2005/8/layout/hierarchy1"/>
    <dgm:cxn modelId="{48C3A93D-81F1-4138-8E1B-F94A4C314769}" srcId="{A2CD0A45-7E74-46AB-AF39-968CCDC49390}" destId="{BB9D403B-7A4A-484C-8894-03B0934322D5}" srcOrd="0" destOrd="0" parTransId="{06B97466-88C0-45A6-800A-7BC82E7DDB6D}" sibTransId="{AC527FB4-85B8-4331-8715-A71438D2F926}"/>
    <dgm:cxn modelId="{D3DA067F-8443-4636-8E81-F9D47D917A65}" type="presOf" srcId="{1C5C24A7-C307-4748-8722-3C65E49368D6}" destId="{BA1F046E-3FBF-40FC-914A-39C7DCE803A5}" srcOrd="0" destOrd="0" presId="urn:microsoft.com/office/officeart/2005/8/layout/hierarchy1"/>
    <dgm:cxn modelId="{EB25B71A-1BD7-44D3-8DE8-AB9ACFA8BFE0}" type="presOf" srcId="{06B97466-88C0-45A6-800A-7BC82E7DDB6D}" destId="{14817C8F-3027-4434-A949-6F8F3BF84436}" srcOrd="0" destOrd="0" presId="urn:microsoft.com/office/officeart/2005/8/layout/hierarchy1"/>
    <dgm:cxn modelId="{E30F126F-D6EC-4F16-AD0A-A28ABD29A5AE}" srcId="{C8F7FE7A-0300-4460-9D0E-4622F578ACB7}" destId="{A2CD0A45-7E74-46AB-AF39-968CCDC49390}" srcOrd="0" destOrd="0" parTransId="{C058E706-F818-4540-9652-F3DFA79D8658}" sibTransId="{EDE2853C-9988-4406-B463-84ABE67B5987}"/>
    <dgm:cxn modelId="{73C1DAFC-036B-44EE-9150-677C1DE438FD}" type="presParOf" srcId="{BA1F046E-3FBF-40FC-914A-39C7DCE803A5}" destId="{D0501C4B-3A5B-45D3-B15A-34540A492FEC}" srcOrd="0" destOrd="0" presId="urn:microsoft.com/office/officeart/2005/8/layout/hierarchy1"/>
    <dgm:cxn modelId="{2ACE7C29-A2F7-456C-989F-8B33A06EA9AA}" type="presParOf" srcId="{D0501C4B-3A5B-45D3-B15A-34540A492FEC}" destId="{C2A052C9-C635-491A-9F37-B76BE7A10662}" srcOrd="0" destOrd="0" presId="urn:microsoft.com/office/officeart/2005/8/layout/hierarchy1"/>
    <dgm:cxn modelId="{E4BA6333-8FD0-403D-B4C0-AB8EA7D83F31}" type="presParOf" srcId="{C2A052C9-C635-491A-9F37-B76BE7A10662}" destId="{7C368E29-2243-4683-8D64-FEBA87897A34}" srcOrd="0" destOrd="0" presId="urn:microsoft.com/office/officeart/2005/8/layout/hierarchy1"/>
    <dgm:cxn modelId="{87FB8BD7-07F7-4DD9-ABBA-A2CF1E40BD98}" type="presParOf" srcId="{C2A052C9-C635-491A-9F37-B76BE7A10662}" destId="{F1A97E7F-4D6C-4090-8E30-7D982C1E01AF}" srcOrd="1" destOrd="0" presId="urn:microsoft.com/office/officeart/2005/8/layout/hierarchy1"/>
    <dgm:cxn modelId="{ADDD1922-1AC7-4249-AB54-5540F97DE015}" type="presParOf" srcId="{D0501C4B-3A5B-45D3-B15A-34540A492FEC}" destId="{C5BA2006-4762-46AF-B713-BB7F62B5FC10}" srcOrd="1" destOrd="0" presId="urn:microsoft.com/office/officeart/2005/8/layout/hierarchy1"/>
    <dgm:cxn modelId="{064A2732-CD31-4656-B62A-BBC44DE24432}" type="presParOf" srcId="{C5BA2006-4762-46AF-B713-BB7F62B5FC10}" destId="{31B2B4BE-EFD5-4EA6-B9A6-6047716994C8}" srcOrd="0" destOrd="0" presId="urn:microsoft.com/office/officeart/2005/8/layout/hierarchy1"/>
    <dgm:cxn modelId="{1081E274-81A2-4E48-B8EE-FC91F4515257}" type="presParOf" srcId="{C5BA2006-4762-46AF-B713-BB7F62B5FC10}" destId="{80BB8825-18C4-46F7-9372-D24A040AEEDB}" srcOrd="1" destOrd="0" presId="urn:microsoft.com/office/officeart/2005/8/layout/hierarchy1"/>
    <dgm:cxn modelId="{ABE0B711-911F-4CD5-A4BF-597669C3DFDE}" type="presParOf" srcId="{80BB8825-18C4-46F7-9372-D24A040AEEDB}" destId="{6BDA014E-730B-4F8F-B506-336F6C2C1B95}" srcOrd="0" destOrd="0" presId="urn:microsoft.com/office/officeart/2005/8/layout/hierarchy1"/>
    <dgm:cxn modelId="{2ABB3BC7-0607-4A25-A94C-40DCCB84D260}" type="presParOf" srcId="{6BDA014E-730B-4F8F-B506-336F6C2C1B95}" destId="{E877F9A7-1D0A-46AF-82F3-55641E414601}" srcOrd="0" destOrd="0" presId="urn:microsoft.com/office/officeart/2005/8/layout/hierarchy1"/>
    <dgm:cxn modelId="{7FBEF4EA-D266-4DF2-8433-C40347C04DB4}" type="presParOf" srcId="{6BDA014E-730B-4F8F-B506-336F6C2C1B95}" destId="{FBAA2780-9F84-456C-9047-8591E7C0778F}" srcOrd="1" destOrd="0" presId="urn:microsoft.com/office/officeart/2005/8/layout/hierarchy1"/>
    <dgm:cxn modelId="{C1E0324C-EFCF-47E9-97FA-F67B3B756E78}" type="presParOf" srcId="{80BB8825-18C4-46F7-9372-D24A040AEEDB}" destId="{46C2C05C-D36A-485C-913B-3F857B235481}" srcOrd="1" destOrd="0" presId="urn:microsoft.com/office/officeart/2005/8/layout/hierarchy1"/>
    <dgm:cxn modelId="{2D4C6D36-BDBF-4D1E-9AA6-12EF262BA6EE}" type="presParOf" srcId="{46C2C05C-D36A-485C-913B-3F857B235481}" destId="{C539F479-36FD-4BEC-BC18-73DE9A119130}" srcOrd="0" destOrd="0" presId="urn:microsoft.com/office/officeart/2005/8/layout/hierarchy1"/>
    <dgm:cxn modelId="{B7D299D8-6FB2-4776-84DB-291F4C3B3EC7}" type="presParOf" srcId="{46C2C05C-D36A-485C-913B-3F857B235481}" destId="{8C3DD603-1E08-4610-9A4A-8568766DE405}" srcOrd="1" destOrd="0" presId="urn:microsoft.com/office/officeart/2005/8/layout/hierarchy1"/>
    <dgm:cxn modelId="{05A6F373-21E0-4BC8-B468-22662B81D8D3}" type="presParOf" srcId="{8C3DD603-1E08-4610-9A4A-8568766DE405}" destId="{B11B05EA-C6F7-4800-9A0B-4FD053EF8B5B}" srcOrd="0" destOrd="0" presId="urn:microsoft.com/office/officeart/2005/8/layout/hierarchy1"/>
    <dgm:cxn modelId="{6A29F275-F492-4DF1-86AD-65CFB6B5777F}" type="presParOf" srcId="{B11B05EA-C6F7-4800-9A0B-4FD053EF8B5B}" destId="{39153923-E279-4EC9-81DA-C926786789CA}" srcOrd="0" destOrd="0" presId="urn:microsoft.com/office/officeart/2005/8/layout/hierarchy1"/>
    <dgm:cxn modelId="{EB1A9CEC-D1C3-45EB-B9EB-6AF5F5610DC4}" type="presParOf" srcId="{B11B05EA-C6F7-4800-9A0B-4FD053EF8B5B}" destId="{13996D55-91FC-4B78-A7BC-0E599CA5A6F7}" srcOrd="1" destOrd="0" presId="urn:microsoft.com/office/officeart/2005/8/layout/hierarchy1"/>
    <dgm:cxn modelId="{C8562C99-D744-4336-9444-49992B121BA4}" type="presParOf" srcId="{8C3DD603-1E08-4610-9A4A-8568766DE405}" destId="{36A0CDC3-F39D-4374-AC9F-03F30E141F12}" srcOrd="1" destOrd="0" presId="urn:microsoft.com/office/officeart/2005/8/layout/hierarchy1"/>
    <dgm:cxn modelId="{FD4E97EC-807B-4FDC-9E27-2A203E2ABF27}" type="presParOf" srcId="{36A0CDC3-F39D-4374-AC9F-03F30E141F12}" destId="{E92E0549-751A-4BF8-B303-4E6C88804945}" srcOrd="0" destOrd="0" presId="urn:microsoft.com/office/officeart/2005/8/layout/hierarchy1"/>
    <dgm:cxn modelId="{387A0C81-9129-4933-9AA5-E1C1DEB89272}" type="presParOf" srcId="{36A0CDC3-F39D-4374-AC9F-03F30E141F12}" destId="{9A53BC80-8AD7-4BC4-8CDD-DABE3059D286}" srcOrd="1" destOrd="0" presId="urn:microsoft.com/office/officeart/2005/8/layout/hierarchy1"/>
    <dgm:cxn modelId="{9AF3909A-69C9-4F19-B3AB-C03862588A17}" type="presParOf" srcId="{9A53BC80-8AD7-4BC4-8CDD-DABE3059D286}" destId="{44E26BFD-FE36-4AC0-898B-F1E9FC92C194}" srcOrd="0" destOrd="0" presId="urn:microsoft.com/office/officeart/2005/8/layout/hierarchy1"/>
    <dgm:cxn modelId="{DDB8905E-A6B8-4B3C-BADF-DCBC353C14C8}" type="presParOf" srcId="{44E26BFD-FE36-4AC0-898B-F1E9FC92C194}" destId="{472EA51A-2B76-4DD8-84BA-B8C4A8BC1FF7}" srcOrd="0" destOrd="0" presId="urn:microsoft.com/office/officeart/2005/8/layout/hierarchy1"/>
    <dgm:cxn modelId="{49041D8A-3FC6-4614-A3A3-7F0DD137B30D}" type="presParOf" srcId="{44E26BFD-FE36-4AC0-898B-F1E9FC92C194}" destId="{BBB025D0-9E9E-4258-90EC-1D7E0CA34947}" srcOrd="1" destOrd="0" presId="urn:microsoft.com/office/officeart/2005/8/layout/hierarchy1"/>
    <dgm:cxn modelId="{0B57BD9F-AFDE-466B-8E21-CCFD548DA113}" type="presParOf" srcId="{9A53BC80-8AD7-4BC4-8CDD-DABE3059D286}" destId="{B5DF34B3-8374-4848-BA4E-90E2D80FEA53}" srcOrd="1" destOrd="0" presId="urn:microsoft.com/office/officeart/2005/8/layout/hierarchy1"/>
    <dgm:cxn modelId="{EE879B53-71D7-4945-B157-CE8427B082F4}" type="presParOf" srcId="{B5DF34B3-8374-4848-BA4E-90E2D80FEA53}" destId="{150F074E-651C-432C-B075-DAA149D130C1}" srcOrd="0" destOrd="0" presId="urn:microsoft.com/office/officeart/2005/8/layout/hierarchy1"/>
    <dgm:cxn modelId="{975922B2-BE26-423E-A118-FA19224AC8E7}" type="presParOf" srcId="{B5DF34B3-8374-4848-BA4E-90E2D80FEA53}" destId="{BB261C2B-DDED-4496-A7AA-5569ABA1294D}" srcOrd="1" destOrd="0" presId="urn:microsoft.com/office/officeart/2005/8/layout/hierarchy1"/>
    <dgm:cxn modelId="{67318C95-2DCD-47C2-B487-139DBF9366B9}" type="presParOf" srcId="{BB261C2B-DDED-4496-A7AA-5569ABA1294D}" destId="{E4D4F4CC-092B-47F1-954A-D834F2A3A562}" srcOrd="0" destOrd="0" presId="urn:microsoft.com/office/officeart/2005/8/layout/hierarchy1"/>
    <dgm:cxn modelId="{F1DFD7BF-F0A6-4FE1-B272-26F32A88BD8F}" type="presParOf" srcId="{E4D4F4CC-092B-47F1-954A-D834F2A3A562}" destId="{E1A31DCA-79BD-4CE1-A1FF-7B230A8FDDAB}" srcOrd="0" destOrd="0" presId="urn:microsoft.com/office/officeart/2005/8/layout/hierarchy1"/>
    <dgm:cxn modelId="{011644CA-9255-4D80-92AF-1546FA111E99}" type="presParOf" srcId="{E4D4F4CC-092B-47F1-954A-D834F2A3A562}" destId="{5A2B2FD2-4713-4BB0-8ABD-36B57EDBE111}" srcOrd="1" destOrd="0" presId="urn:microsoft.com/office/officeart/2005/8/layout/hierarchy1"/>
    <dgm:cxn modelId="{97706320-F6C7-41D1-A78D-886068F3F7E4}" type="presParOf" srcId="{BB261C2B-DDED-4496-A7AA-5569ABA1294D}" destId="{CF0924C5-E502-43F5-8A1D-1CC9D23C2CD4}" srcOrd="1" destOrd="0" presId="urn:microsoft.com/office/officeart/2005/8/layout/hierarchy1"/>
    <dgm:cxn modelId="{9AEAAE1F-207A-4D2A-92F4-BF5F39542C5B}" type="presParOf" srcId="{CF0924C5-E502-43F5-8A1D-1CC9D23C2CD4}" destId="{DADEF596-786C-46AD-A8EE-EA6A76CD7E38}" srcOrd="0" destOrd="0" presId="urn:microsoft.com/office/officeart/2005/8/layout/hierarchy1"/>
    <dgm:cxn modelId="{F6845540-3681-4B8D-8C81-916805B484F0}" type="presParOf" srcId="{CF0924C5-E502-43F5-8A1D-1CC9D23C2CD4}" destId="{1904D6BF-E369-4515-989F-14E7499A665C}" srcOrd="1" destOrd="0" presId="urn:microsoft.com/office/officeart/2005/8/layout/hierarchy1"/>
    <dgm:cxn modelId="{B37791A2-36FC-4065-9D8E-6BDEC5FE1167}" type="presParOf" srcId="{1904D6BF-E369-4515-989F-14E7499A665C}" destId="{7613C89B-0621-4606-B21D-37345C7133AB}" srcOrd="0" destOrd="0" presId="urn:microsoft.com/office/officeart/2005/8/layout/hierarchy1"/>
    <dgm:cxn modelId="{FACAE4CA-A19B-488A-A9C8-ED2349F3220A}" type="presParOf" srcId="{7613C89B-0621-4606-B21D-37345C7133AB}" destId="{4A482F4C-EE97-437A-B804-01D503A5D81E}" srcOrd="0" destOrd="0" presId="urn:microsoft.com/office/officeart/2005/8/layout/hierarchy1"/>
    <dgm:cxn modelId="{2ADADF18-021A-4572-8432-5989215D6072}" type="presParOf" srcId="{7613C89B-0621-4606-B21D-37345C7133AB}" destId="{3DA05D71-E207-495C-9856-19230CCCA7F6}" srcOrd="1" destOrd="0" presId="urn:microsoft.com/office/officeart/2005/8/layout/hierarchy1"/>
    <dgm:cxn modelId="{99EBCEAC-0537-4E6B-A607-FA837B488A57}" type="presParOf" srcId="{1904D6BF-E369-4515-989F-14E7499A665C}" destId="{15B02556-1B38-4C7C-9B18-07C1629EA54E}" srcOrd="1" destOrd="0" presId="urn:microsoft.com/office/officeart/2005/8/layout/hierarchy1"/>
    <dgm:cxn modelId="{7FCC8E91-B0F5-459E-BB2E-05842982C74B}" type="presParOf" srcId="{15B02556-1B38-4C7C-9B18-07C1629EA54E}" destId="{04627477-D85A-43B5-A438-249EB918F5EB}" srcOrd="0" destOrd="0" presId="urn:microsoft.com/office/officeart/2005/8/layout/hierarchy1"/>
    <dgm:cxn modelId="{96A7ACD5-EE67-47E8-94AA-C15EE4A5A10E}" type="presParOf" srcId="{15B02556-1B38-4C7C-9B18-07C1629EA54E}" destId="{D143221D-5FDF-423C-B9E0-5CAE19AD6B23}" srcOrd="1" destOrd="0" presId="urn:microsoft.com/office/officeart/2005/8/layout/hierarchy1"/>
    <dgm:cxn modelId="{4BAF0488-0D0C-4E88-AB65-C9EC9EFE716E}" type="presParOf" srcId="{D143221D-5FDF-423C-B9E0-5CAE19AD6B23}" destId="{0DE5475E-A619-4996-A8E2-42CE14B3BA63}" srcOrd="0" destOrd="0" presId="urn:microsoft.com/office/officeart/2005/8/layout/hierarchy1"/>
    <dgm:cxn modelId="{ED519638-C671-4C50-95C5-95455C6D73C7}" type="presParOf" srcId="{0DE5475E-A619-4996-A8E2-42CE14B3BA63}" destId="{9CE2605B-1873-454F-818F-F9C021A2A57E}" srcOrd="0" destOrd="0" presId="urn:microsoft.com/office/officeart/2005/8/layout/hierarchy1"/>
    <dgm:cxn modelId="{45FA2790-8575-4FC6-869D-218E06E32614}" type="presParOf" srcId="{0DE5475E-A619-4996-A8E2-42CE14B3BA63}" destId="{72EFCC3E-7663-49C8-8D97-D6E63322131D}" srcOrd="1" destOrd="0" presId="urn:microsoft.com/office/officeart/2005/8/layout/hierarchy1"/>
    <dgm:cxn modelId="{201C4714-8C8A-43E9-A79D-41E931ED40B4}" type="presParOf" srcId="{D143221D-5FDF-423C-B9E0-5CAE19AD6B23}" destId="{E3606ABE-D472-4759-9D8D-6C994182A6D0}" srcOrd="1" destOrd="0" presId="urn:microsoft.com/office/officeart/2005/8/layout/hierarchy1"/>
    <dgm:cxn modelId="{504AEC00-98F1-4C99-9145-0BF18FED130C}" type="presParOf" srcId="{46C2C05C-D36A-485C-913B-3F857B235481}" destId="{F9979FB6-BB0D-4D90-9505-435528BD6BD5}" srcOrd="2" destOrd="0" presId="urn:microsoft.com/office/officeart/2005/8/layout/hierarchy1"/>
    <dgm:cxn modelId="{5F51B3B2-BE1A-41FB-886F-203B6707A14D}" type="presParOf" srcId="{46C2C05C-D36A-485C-913B-3F857B235481}" destId="{5DC24E53-A244-4C7D-AFEC-86CB79D5AF9C}" srcOrd="3" destOrd="0" presId="urn:microsoft.com/office/officeart/2005/8/layout/hierarchy1"/>
    <dgm:cxn modelId="{17058AEC-C16E-4C44-A901-C715B24887FC}" type="presParOf" srcId="{5DC24E53-A244-4C7D-AFEC-86CB79D5AF9C}" destId="{2A9438B1-1BA9-4339-8E78-3EBDAE38151F}" srcOrd="0" destOrd="0" presId="urn:microsoft.com/office/officeart/2005/8/layout/hierarchy1"/>
    <dgm:cxn modelId="{150D05EC-DF29-403E-9B9D-E726FEFF4D6F}" type="presParOf" srcId="{2A9438B1-1BA9-4339-8E78-3EBDAE38151F}" destId="{8CC31A9B-6819-47B9-AF9C-DAACFCFC5ED1}" srcOrd="0" destOrd="0" presId="urn:microsoft.com/office/officeart/2005/8/layout/hierarchy1"/>
    <dgm:cxn modelId="{5CCE3F43-3261-4A0E-87DC-A0B5C08DBC07}" type="presParOf" srcId="{2A9438B1-1BA9-4339-8E78-3EBDAE38151F}" destId="{9E061D39-AB02-47FA-B267-086BB2C49333}" srcOrd="1" destOrd="0" presId="urn:microsoft.com/office/officeart/2005/8/layout/hierarchy1"/>
    <dgm:cxn modelId="{1E8704F1-AE22-43D6-8DFA-4B5277DC68F0}" type="presParOf" srcId="{5DC24E53-A244-4C7D-AFEC-86CB79D5AF9C}" destId="{DAE6FD6B-A96D-4EBA-B0A5-1C3715BFC398}" srcOrd="1" destOrd="0" presId="urn:microsoft.com/office/officeart/2005/8/layout/hierarchy1"/>
    <dgm:cxn modelId="{15B3D60E-F825-49CA-AFF2-E3E9E68E5B33}" type="presParOf" srcId="{DAE6FD6B-A96D-4EBA-B0A5-1C3715BFC398}" destId="{AB477728-B31D-430D-A8C6-0B0A34357393}" srcOrd="0" destOrd="0" presId="urn:microsoft.com/office/officeart/2005/8/layout/hierarchy1"/>
    <dgm:cxn modelId="{EA226A89-FED0-4AE9-B1D3-509F56D86681}" type="presParOf" srcId="{DAE6FD6B-A96D-4EBA-B0A5-1C3715BFC398}" destId="{1F31B120-64C4-4CD0-9583-757AA7F0BB25}" srcOrd="1" destOrd="0" presId="urn:microsoft.com/office/officeart/2005/8/layout/hierarchy1"/>
    <dgm:cxn modelId="{410205A1-0374-4559-A44C-B974D8B6C7F8}" type="presParOf" srcId="{1F31B120-64C4-4CD0-9583-757AA7F0BB25}" destId="{C8F2C30D-532A-4C9D-AF5E-96E150F2CF6F}" srcOrd="0" destOrd="0" presId="urn:microsoft.com/office/officeart/2005/8/layout/hierarchy1"/>
    <dgm:cxn modelId="{F23AC8D4-A418-4551-B91F-33504D34D537}" type="presParOf" srcId="{C8F2C30D-532A-4C9D-AF5E-96E150F2CF6F}" destId="{53BDBBBA-A274-400C-888D-DCAD85F31A42}" srcOrd="0" destOrd="0" presId="urn:microsoft.com/office/officeart/2005/8/layout/hierarchy1"/>
    <dgm:cxn modelId="{D38FD936-AA00-46C4-AF91-77E01E332A48}" type="presParOf" srcId="{C8F2C30D-532A-4C9D-AF5E-96E150F2CF6F}" destId="{1019BF21-BCE2-47F3-B77B-9575018F4268}" srcOrd="1" destOrd="0" presId="urn:microsoft.com/office/officeart/2005/8/layout/hierarchy1"/>
    <dgm:cxn modelId="{59EE40A8-52CF-4EAA-8873-645255AC2E4B}" type="presParOf" srcId="{1F31B120-64C4-4CD0-9583-757AA7F0BB25}" destId="{C2955C62-F586-4AB0-B498-99FDAA8D22C3}" srcOrd="1" destOrd="0" presId="urn:microsoft.com/office/officeart/2005/8/layout/hierarchy1"/>
    <dgm:cxn modelId="{342E1E3B-9539-4D30-A9D5-7DDCB48AF512}" type="presParOf" srcId="{C2955C62-F586-4AB0-B498-99FDAA8D22C3}" destId="{1C683F86-EDD2-4636-8D0C-E7A6648F57D0}" srcOrd="0" destOrd="0" presId="urn:microsoft.com/office/officeart/2005/8/layout/hierarchy1"/>
    <dgm:cxn modelId="{DDC95E19-989F-484B-A262-664E27E79841}" type="presParOf" srcId="{C2955C62-F586-4AB0-B498-99FDAA8D22C3}" destId="{A239F9E5-85C6-4BC7-BD8A-2D26ADFF444F}" srcOrd="1" destOrd="0" presId="urn:microsoft.com/office/officeart/2005/8/layout/hierarchy1"/>
    <dgm:cxn modelId="{99DFB294-847A-4533-A2AB-1319A35322E2}" type="presParOf" srcId="{A239F9E5-85C6-4BC7-BD8A-2D26ADFF444F}" destId="{16C33B83-7EB1-4B94-BC6D-AF66940DCB87}" srcOrd="0" destOrd="0" presId="urn:microsoft.com/office/officeart/2005/8/layout/hierarchy1"/>
    <dgm:cxn modelId="{E1FE9F9B-C592-45B4-B780-2BD198C469EF}" type="presParOf" srcId="{16C33B83-7EB1-4B94-BC6D-AF66940DCB87}" destId="{D1F63CB9-726B-477F-9A7D-52797895EA09}" srcOrd="0" destOrd="0" presId="urn:microsoft.com/office/officeart/2005/8/layout/hierarchy1"/>
    <dgm:cxn modelId="{63842DAE-CEC1-4427-9B0B-4B3960C6F2E2}" type="presParOf" srcId="{16C33B83-7EB1-4B94-BC6D-AF66940DCB87}" destId="{0621D6F9-58F5-4C5D-817D-2B3E661BDF58}" srcOrd="1" destOrd="0" presId="urn:microsoft.com/office/officeart/2005/8/layout/hierarchy1"/>
    <dgm:cxn modelId="{14EE6947-62BA-4236-9067-F1B0852DDC59}" type="presParOf" srcId="{A239F9E5-85C6-4BC7-BD8A-2D26ADFF444F}" destId="{74B7DF30-FABA-4543-9BA2-67EC77C552EC}" srcOrd="1" destOrd="0" presId="urn:microsoft.com/office/officeart/2005/8/layout/hierarchy1"/>
    <dgm:cxn modelId="{A4AA03BA-03EC-40F6-A490-DEE9BD2D32D0}" type="presParOf" srcId="{74B7DF30-FABA-4543-9BA2-67EC77C552EC}" destId="{7128DC51-EFB4-4A6A-ABF2-F7F464C987D0}" srcOrd="0" destOrd="0" presId="urn:microsoft.com/office/officeart/2005/8/layout/hierarchy1"/>
    <dgm:cxn modelId="{961A84AF-B114-4E69-9DB4-6FE0994F92B3}" type="presParOf" srcId="{74B7DF30-FABA-4543-9BA2-67EC77C552EC}" destId="{45E44BDB-E55D-458F-AC96-EF7168174520}" srcOrd="1" destOrd="0" presId="urn:microsoft.com/office/officeart/2005/8/layout/hierarchy1"/>
    <dgm:cxn modelId="{8718164D-DFBF-42CE-97DB-ECF53C7DEB5B}" type="presParOf" srcId="{45E44BDB-E55D-458F-AC96-EF7168174520}" destId="{D77E18FD-32A5-4D3C-9F4F-60347D9AF7DB}" srcOrd="0" destOrd="0" presId="urn:microsoft.com/office/officeart/2005/8/layout/hierarchy1"/>
    <dgm:cxn modelId="{3F5CAFB2-52CB-4B26-8280-53952EBB1DDA}" type="presParOf" srcId="{D77E18FD-32A5-4D3C-9F4F-60347D9AF7DB}" destId="{C1C496AD-CDD2-43A4-9337-54795DF05027}" srcOrd="0" destOrd="0" presId="urn:microsoft.com/office/officeart/2005/8/layout/hierarchy1"/>
    <dgm:cxn modelId="{1F1F7445-DE3F-400C-A6C5-D71885882B71}" type="presParOf" srcId="{D77E18FD-32A5-4D3C-9F4F-60347D9AF7DB}" destId="{3E19C388-E6AA-4F61-8EFE-3DB2325D568C}" srcOrd="1" destOrd="0" presId="urn:microsoft.com/office/officeart/2005/8/layout/hierarchy1"/>
    <dgm:cxn modelId="{6EB80164-B93B-4277-BBBF-49A9821E669D}" type="presParOf" srcId="{45E44BDB-E55D-458F-AC96-EF7168174520}" destId="{E245CBE1-BBE5-4FAA-A642-BB88DA7066EE}" srcOrd="1" destOrd="0" presId="urn:microsoft.com/office/officeart/2005/8/layout/hierarchy1"/>
    <dgm:cxn modelId="{3477BBFC-5DE7-41A0-9EBA-F295B0F76BE0}" type="presParOf" srcId="{46C2C05C-D36A-485C-913B-3F857B235481}" destId="{99F21A1F-5EAA-4F99-A29B-BDE5FCF69561}" srcOrd="4" destOrd="0" presId="urn:microsoft.com/office/officeart/2005/8/layout/hierarchy1"/>
    <dgm:cxn modelId="{4DF6A8AD-C283-4F8E-823F-84A7D799A7E4}" type="presParOf" srcId="{46C2C05C-D36A-485C-913B-3F857B235481}" destId="{2DEB8D51-AE8A-442F-B778-556717E3C482}" srcOrd="5" destOrd="0" presId="urn:microsoft.com/office/officeart/2005/8/layout/hierarchy1"/>
    <dgm:cxn modelId="{6D61DF77-2EBC-425F-9FF2-48CE934A71E8}" type="presParOf" srcId="{2DEB8D51-AE8A-442F-B778-556717E3C482}" destId="{6A4C34A5-4C41-4166-BF22-0924CEFE470C}" srcOrd="0" destOrd="0" presId="urn:microsoft.com/office/officeart/2005/8/layout/hierarchy1"/>
    <dgm:cxn modelId="{EB0338AE-2828-4FAF-930F-6FE3F46967FF}" type="presParOf" srcId="{6A4C34A5-4C41-4166-BF22-0924CEFE470C}" destId="{5F486D64-FAFD-465C-A58F-5ED644132A25}" srcOrd="0" destOrd="0" presId="urn:microsoft.com/office/officeart/2005/8/layout/hierarchy1"/>
    <dgm:cxn modelId="{E40BCCE5-C96E-462F-8CAC-955F029BF736}" type="presParOf" srcId="{6A4C34A5-4C41-4166-BF22-0924CEFE470C}" destId="{4605C01A-14E2-4B5C-9FE3-D32B53BB6DC4}" srcOrd="1" destOrd="0" presId="urn:microsoft.com/office/officeart/2005/8/layout/hierarchy1"/>
    <dgm:cxn modelId="{C4FFE813-B973-44AD-B78C-A3784F8FD1C2}" type="presParOf" srcId="{2DEB8D51-AE8A-442F-B778-556717E3C482}" destId="{20188C54-086C-4D38-B679-719962E5F9CD}" srcOrd="1" destOrd="0" presId="urn:microsoft.com/office/officeart/2005/8/layout/hierarchy1"/>
    <dgm:cxn modelId="{863D1408-6039-4D5D-8973-95ACC7E854E3}" type="presParOf" srcId="{20188C54-086C-4D38-B679-719962E5F9CD}" destId="{CF0053F3-B84E-4AF2-832E-94A309235D31}" srcOrd="0" destOrd="0" presId="urn:microsoft.com/office/officeart/2005/8/layout/hierarchy1"/>
    <dgm:cxn modelId="{9635620A-42F9-489A-A94F-0169097CD956}" type="presParOf" srcId="{20188C54-086C-4D38-B679-719962E5F9CD}" destId="{6D37ACBD-ABE5-4B7A-9A8C-3287B442A615}" srcOrd="1" destOrd="0" presId="urn:microsoft.com/office/officeart/2005/8/layout/hierarchy1"/>
    <dgm:cxn modelId="{E73FA4AE-37F4-4092-9DB9-BC4D0268FF3A}" type="presParOf" srcId="{6D37ACBD-ABE5-4B7A-9A8C-3287B442A615}" destId="{64F8EE2E-4C8B-456A-81D3-AE077D0355BB}" srcOrd="0" destOrd="0" presId="urn:microsoft.com/office/officeart/2005/8/layout/hierarchy1"/>
    <dgm:cxn modelId="{9ED48538-0B2A-4590-8A03-989799954521}" type="presParOf" srcId="{64F8EE2E-4C8B-456A-81D3-AE077D0355BB}" destId="{C9525BE5-F050-4ED2-A616-926E45EAE6B2}" srcOrd="0" destOrd="0" presId="urn:microsoft.com/office/officeart/2005/8/layout/hierarchy1"/>
    <dgm:cxn modelId="{E9D5CFA8-EAA9-40D7-A19D-08E1CB1E10AB}" type="presParOf" srcId="{64F8EE2E-4C8B-456A-81D3-AE077D0355BB}" destId="{DF6A6C68-CF50-4977-8871-DA7AA393C3D9}" srcOrd="1" destOrd="0" presId="urn:microsoft.com/office/officeart/2005/8/layout/hierarchy1"/>
    <dgm:cxn modelId="{6EE2089E-2C77-4300-B2A7-8D76C564857D}" type="presParOf" srcId="{6D37ACBD-ABE5-4B7A-9A8C-3287B442A615}" destId="{0F82153A-006E-43EF-AD4A-E340343FE07E}" srcOrd="1" destOrd="0" presId="urn:microsoft.com/office/officeart/2005/8/layout/hierarchy1"/>
    <dgm:cxn modelId="{A3CBD2BB-4B21-407C-83D8-F33606714CC4}" type="presParOf" srcId="{0F82153A-006E-43EF-AD4A-E340343FE07E}" destId="{A01E7A45-B4F2-4428-A630-08D1B2134954}" srcOrd="0" destOrd="0" presId="urn:microsoft.com/office/officeart/2005/8/layout/hierarchy1"/>
    <dgm:cxn modelId="{399A0846-67D3-4FC7-AE34-4053A78232B6}" type="presParOf" srcId="{0F82153A-006E-43EF-AD4A-E340343FE07E}" destId="{37927B6B-7163-456E-B87E-8AE9D58A1263}" srcOrd="1" destOrd="0" presId="urn:microsoft.com/office/officeart/2005/8/layout/hierarchy1"/>
    <dgm:cxn modelId="{78C90756-29AC-40C2-9C36-D8A625E2EBC8}" type="presParOf" srcId="{37927B6B-7163-456E-B87E-8AE9D58A1263}" destId="{B55E4C11-67BD-4903-B52C-3599ECB8F40E}" srcOrd="0" destOrd="0" presId="urn:microsoft.com/office/officeart/2005/8/layout/hierarchy1"/>
    <dgm:cxn modelId="{C878CB7A-5997-4EB3-8BE3-7230A769EA53}" type="presParOf" srcId="{B55E4C11-67BD-4903-B52C-3599ECB8F40E}" destId="{50DFD869-37CB-457E-9FAC-9E7835A2C7AA}" srcOrd="0" destOrd="0" presId="urn:microsoft.com/office/officeart/2005/8/layout/hierarchy1"/>
    <dgm:cxn modelId="{47DEEBE2-2472-493C-820C-4724E5181BBE}" type="presParOf" srcId="{B55E4C11-67BD-4903-B52C-3599ECB8F40E}" destId="{7D422782-A9A1-4030-888A-6E9F9338CC7D}" srcOrd="1" destOrd="0" presId="urn:microsoft.com/office/officeart/2005/8/layout/hierarchy1"/>
    <dgm:cxn modelId="{98CD6E90-8CD2-43BA-A00C-9E2E2F0B3583}" type="presParOf" srcId="{37927B6B-7163-456E-B87E-8AE9D58A1263}" destId="{FBD9446D-9DA6-428C-9B1B-2A0ACBECB3DA}" srcOrd="1" destOrd="0" presId="urn:microsoft.com/office/officeart/2005/8/layout/hierarchy1"/>
    <dgm:cxn modelId="{9460E34A-4727-4D90-8EDB-F7B077A1D76D}" type="presParOf" srcId="{FBD9446D-9DA6-428C-9B1B-2A0ACBECB3DA}" destId="{C2C17913-724B-4C94-B139-2592A354B6D7}" srcOrd="0" destOrd="0" presId="urn:microsoft.com/office/officeart/2005/8/layout/hierarchy1"/>
    <dgm:cxn modelId="{8C560800-6FE6-4D12-A33B-20D07BA9A80F}" type="presParOf" srcId="{FBD9446D-9DA6-428C-9B1B-2A0ACBECB3DA}" destId="{C92983D4-8189-4F26-9FF8-8C14DF40E926}" srcOrd="1" destOrd="0" presId="urn:microsoft.com/office/officeart/2005/8/layout/hierarchy1"/>
    <dgm:cxn modelId="{7CC28BDD-FEFB-4A38-A66D-C79721A87175}" type="presParOf" srcId="{C92983D4-8189-4F26-9FF8-8C14DF40E926}" destId="{2D7694D3-B49B-42D7-99A5-C5A1889043F3}" srcOrd="0" destOrd="0" presId="urn:microsoft.com/office/officeart/2005/8/layout/hierarchy1"/>
    <dgm:cxn modelId="{B2CB7C81-C287-43F0-8ADE-752E49E5BDFC}" type="presParOf" srcId="{2D7694D3-B49B-42D7-99A5-C5A1889043F3}" destId="{ACFBADFF-719F-4438-B575-A9CED357AB7C}" srcOrd="0" destOrd="0" presId="urn:microsoft.com/office/officeart/2005/8/layout/hierarchy1"/>
    <dgm:cxn modelId="{8C6C3306-D383-49C2-B367-FF39A417DDA4}" type="presParOf" srcId="{2D7694D3-B49B-42D7-99A5-C5A1889043F3}" destId="{13D1AB6B-10F5-47A2-BED2-C42126CB9FA4}" srcOrd="1" destOrd="0" presId="urn:microsoft.com/office/officeart/2005/8/layout/hierarchy1"/>
    <dgm:cxn modelId="{D096F97B-731D-4873-AB5B-06DA4119E5D6}" type="presParOf" srcId="{C92983D4-8189-4F26-9FF8-8C14DF40E926}" destId="{51B312AC-F431-4282-89D4-1896BEC1563D}" srcOrd="1" destOrd="0" presId="urn:microsoft.com/office/officeart/2005/8/layout/hierarchy1"/>
    <dgm:cxn modelId="{9D35F1C9-189E-4EF5-93AA-1CE25D730746}" type="presParOf" srcId="{46C2C05C-D36A-485C-913B-3F857B235481}" destId="{2D1FF0DA-0B56-4828-A54A-BF6B8F7A760F}" srcOrd="6" destOrd="0" presId="urn:microsoft.com/office/officeart/2005/8/layout/hierarchy1"/>
    <dgm:cxn modelId="{53FEC19A-A76D-4A8B-B483-387DCD732D70}" type="presParOf" srcId="{46C2C05C-D36A-485C-913B-3F857B235481}" destId="{37361700-1C9F-4787-8160-A61467390AF0}" srcOrd="7" destOrd="0" presId="urn:microsoft.com/office/officeart/2005/8/layout/hierarchy1"/>
    <dgm:cxn modelId="{879D114E-C7DF-47A6-80E7-B9D70737A3F3}" type="presParOf" srcId="{37361700-1C9F-4787-8160-A61467390AF0}" destId="{4FFF251A-DC77-4F5E-9466-66542C444A1F}" srcOrd="0" destOrd="0" presId="urn:microsoft.com/office/officeart/2005/8/layout/hierarchy1"/>
    <dgm:cxn modelId="{49722FD4-12A0-47A3-9922-274FBAD967CD}" type="presParOf" srcId="{4FFF251A-DC77-4F5E-9466-66542C444A1F}" destId="{99C9E609-8588-4BC6-B82E-94498BC42588}" srcOrd="0" destOrd="0" presId="urn:microsoft.com/office/officeart/2005/8/layout/hierarchy1"/>
    <dgm:cxn modelId="{A9E3E4BB-B0F3-43CB-8C4A-4E665B161D7E}" type="presParOf" srcId="{4FFF251A-DC77-4F5E-9466-66542C444A1F}" destId="{A2CA2CC4-D76A-49F5-A898-52340F216FA5}" srcOrd="1" destOrd="0" presId="urn:microsoft.com/office/officeart/2005/8/layout/hierarchy1"/>
    <dgm:cxn modelId="{36E50D6A-6C9B-4DB0-A69F-7C73FD1601F0}" type="presParOf" srcId="{37361700-1C9F-4787-8160-A61467390AF0}" destId="{38144D12-5C02-4286-A4C5-4F8FA9131799}" srcOrd="1" destOrd="0" presId="urn:microsoft.com/office/officeart/2005/8/layout/hierarchy1"/>
    <dgm:cxn modelId="{B370E240-6F0A-4C5A-8BEE-D361409B1D9E}" type="presParOf" srcId="{38144D12-5C02-4286-A4C5-4F8FA9131799}" destId="{07DFEAFE-10FA-4386-BAFE-A3121ED27FC2}" srcOrd="0" destOrd="0" presId="urn:microsoft.com/office/officeart/2005/8/layout/hierarchy1"/>
    <dgm:cxn modelId="{417F8E21-A793-4EFD-92C1-B062939CD984}" type="presParOf" srcId="{38144D12-5C02-4286-A4C5-4F8FA9131799}" destId="{5B642C76-7246-489D-B8DD-D934C3EE8348}" srcOrd="1" destOrd="0" presId="urn:microsoft.com/office/officeart/2005/8/layout/hierarchy1"/>
    <dgm:cxn modelId="{6654EEE7-6A51-4011-9BBA-C70C30B42280}" type="presParOf" srcId="{5B642C76-7246-489D-B8DD-D934C3EE8348}" destId="{2A3A8DAD-6FA9-46D3-9C6B-F0F27993FCB1}" srcOrd="0" destOrd="0" presId="urn:microsoft.com/office/officeart/2005/8/layout/hierarchy1"/>
    <dgm:cxn modelId="{F426C882-B8AC-4926-96A7-6ABA7EB720DB}" type="presParOf" srcId="{2A3A8DAD-6FA9-46D3-9C6B-F0F27993FCB1}" destId="{B5736802-7719-429F-BA3B-EB348D5844F5}" srcOrd="0" destOrd="0" presId="urn:microsoft.com/office/officeart/2005/8/layout/hierarchy1"/>
    <dgm:cxn modelId="{716D0C5B-F6C1-4184-8111-B3001F570B4B}" type="presParOf" srcId="{2A3A8DAD-6FA9-46D3-9C6B-F0F27993FCB1}" destId="{4C57AB98-1E96-41D6-9A1E-5204C87D045B}" srcOrd="1" destOrd="0" presId="urn:microsoft.com/office/officeart/2005/8/layout/hierarchy1"/>
    <dgm:cxn modelId="{5A44B6D2-F91D-432E-9366-333A05B8EA77}" type="presParOf" srcId="{5B642C76-7246-489D-B8DD-D934C3EE8348}" destId="{164A06FC-FF6E-4DE7-B94E-EE047E5BF5F0}" srcOrd="1" destOrd="0" presId="urn:microsoft.com/office/officeart/2005/8/layout/hierarchy1"/>
    <dgm:cxn modelId="{536E9613-6740-4B6E-9E35-976A5206A169}" type="presParOf" srcId="{164A06FC-FF6E-4DE7-B94E-EE047E5BF5F0}" destId="{B5C4DF78-CF90-402E-81AB-50E556048B3B}" srcOrd="0" destOrd="0" presId="urn:microsoft.com/office/officeart/2005/8/layout/hierarchy1"/>
    <dgm:cxn modelId="{E8897CB7-0AB8-432C-9285-DB3243B5F0AA}" type="presParOf" srcId="{164A06FC-FF6E-4DE7-B94E-EE047E5BF5F0}" destId="{889D78D5-C4EC-4FDC-8118-6B82C5C5793A}" srcOrd="1" destOrd="0" presId="urn:microsoft.com/office/officeart/2005/8/layout/hierarchy1"/>
    <dgm:cxn modelId="{D6FF6D22-6494-469E-8396-42C73C81DF8A}" type="presParOf" srcId="{889D78D5-C4EC-4FDC-8118-6B82C5C5793A}" destId="{855DF387-EFC4-42C5-8FDA-DAA64A916B2A}" srcOrd="0" destOrd="0" presId="urn:microsoft.com/office/officeart/2005/8/layout/hierarchy1"/>
    <dgm:cxn modelId="{58EC8551-00BA-467A-B334-C0FD75EF159C}" type="presParOf" srcId="{855DF387-EFC4-42C5-8FDA-DAA64A916B2A}" destId="{4F1B856D-8E29-42DB-928D-D4D41FA19E6A}" srcOrd="0" destOrd="0" presId="urn:microsoft.com/office/officeart/2005/8/layout/hierarchy1"/>
    <dgm:cxn modelId="{49C6827D-A825-4144-8EE2-EDF981342B20}" type="presParOf" srcId="{855DF387-EFC4-42C5-8FDA-DAA64A916B2A}" destId="{0A2A4C71-FA23-48F5-9013-55B653384AE9}" srcOrd="1" destOrd="0" presId="urn:microsoft.com/office/officeart/2005/8/layout/hierarchy1"/>
    <dgm:cxn modelId="{7245CF60-5754-4CC9-9FED-761E937517A6}" type="presParOf" srcId="{889D78D5-C4EC-4FDC-8118-6B82C5C5793A}" destId="{65F0E1B3-0B1A-41E5-A8B3-0D487B6704F6}" srcOrd="1" destOrd="0" presId="urn:microsoft.com/office/officeart/2005/8/layout/hierarchy1"/>
    <dgm:cxn modelId="{4FE25F9E-F5D2-4B62-B5E7-153E70B9A414}" type="presParOf" srcId="{65F0E1B3-0B1A-41E5-A8B3-0D487B6704F6}" destId="{14817C8F-3027-4434-A949-6F8F3BF84436}" srcOrd="0" destOrd="0" presId="urn:microsoft.com/office/officeart/2005/8/layout/hierarchy1"/>
    <dgm:cxn modelId="{B3367C45-5724-4F49-8BD7-85823B4DA855}" type="presParOf" srcId="{65F0E1B3-0B1A-41E5-A8B3-0D487B6704F6}" destId="{746712BC-D7D0-42EC-8DBC-DEAE081BAB27}" srcOrd="1" destOrd="0" presId="urn:microsoft.com/office/officeart/2005/8/layout/hierarchy1"/>
    <dgm:cxn modelId="{89DF96A1-0649-457B-9296-C1F3F6B0A245}" type="presParOf" srcId="{746712BC-D7D0-42EC-8DBC-DEAE081BAB27}" destId="{C40FABB4-C656-41E9-B8C7-18F60D9DEA1C}" srcOrd="0" destOrd="0" presId="urn:microsoft.com/office/officeart/2005/8/layout/hierarchy1"/>
    <dgm:cxn modelId="{5981D5C7-F1AE-4A94-A667-736D34A7EF7C}" type="presParOf" srcId="{C40FABB4-C656-41E9-B8C7-18F60D9DEA1C}" destId="{9F9779EB-6B71-4877-AD12-87D3CDD3E395}" srcOrd="0" destOrd="0" presId="urn:microsoft.com/office/officeart/2005/8/layout/hierarchy1"/>
    <dgm:cxn modelId="{B5223CF1-BC63-4393-A63F-DC654CC8878A}" type="presParOf" srcId="{C40FABB4-C656-41E9-B8C7-18F60D9DEA1C}" destId="{49BCB6D2-6B51-4D80-ABFD-9FCFA27E8A70}" srcOrd="1" destOrd="0" presId="urn:microsoft.com/office/officeart/2005/8/layout/hierarchy1"/>
    <dgm:cxn modelId="{74A4C0E2-CA95-405C-9885-BA75CFCC844D}" type="presParOf" srcId="{746712BC-D7D0-42EC-8DBC-DEAE081BAB27}" destId="{2F605E2A-036B-4C0A-89B9-F1117B92F998}" srcOrd="1" destOrd="0" presId="urn:microsoft.com/office/officeart/2005/8/layout/hierarchy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867AD8A-27B9-45A4-B006-A8697E6965B0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14EEC0-DAB5-4010-BEA1-E33B1CD3E610}">
      <dgm:prSet phldrT="[Texto]"/>
      <dgm:spPr/>
      <dgm:t>
        <a:bodyPr/>
        <a:lstStyle/>
        <a:p>
          <a:r>
            <a:rPr lang="es-EC" dirty="0" smtClean="0"/>
            <a:t>PB</a:t>
          </a:r>
          <a:endParaRPr lang="es-ES" dirty="0"/>
        </a:p>
      </dgm:t>
    </dgm:pt>
    <dgm:pt modelId="{88D7ADF0-9CAB-4A89-85A0-E62D1614139D}" type="parTrans" cxnId="{02E507C2-1006-43CB-914D-CE36886A5240}">
      <dgm:prSet/>
      <dgm:spPr/>
      <dgm:t>
        <a:bodyPr/>
        <a:lstStyle/>
        <a:p>
          <a:endParaRPr lang="es-ES"/>
        </a:p>
      </dgm:t>
    </dgm:pt>
    <dgm:pt modelId="{7EA8404D-B5CD-4280-9527-142A13678741}" type="sibTrans" cxnId="{02E507C2-1006-43CB-914D-CE36886A5240}">
      <dgm:prSet/>
      <dgm:spPr/>
      <dgm:t>
        <a:bodyPr/>
        <a:lstStyle/>
        <a:p>
          <a:endParaRPr lang="es-ES"/>
        </a:p>
      </dgm:t>
    </dgm:pt>
    <dgm:pt modelId="{FA062228-4CED-4BFE-B12D-3306E0BC93CC}">
      <dgm:prSet phldrT="[Texto]"/>
      <dgm:spPr/>
      <dgm:t>
        <a:bodyPr/>
        <a:lstStyle/>
        <a:p>
          <a:r>
            <a:rPr lang="es-EC" dirty="0" smtClean="0"/>
            <a:t>MZ</a:t>
          </a:r>
          <a:endParaRPr lang="es-ES" dirty="0"/>
        </a:p>
      </dgm:t>
    </dgm:pt>
    <dgm:pt modelId="{1D065F0F-5A82-4534-A49B-C07192D5FB9B}" type="parTrans" cxnId="{1695B559-CD27-4CC1-9664-1546E3675E2B}">
      <dgm:prSet/>
      <dgm:spPr/>
      <dgm:t>
        <a:bodyPr/>
        <a:lstStyle/>
        <a:p>
          <a:endParaRPr lang="es-ES"/>
        </a:p>
      </dgm:t>
    </dgm:pt>
    <dgm:pt modelId="{C9624340-7DB0-4B91-8981-E3FF27A47CA8}" type="sibTrans" cxnId="{1695B559-CD27-4CC1-9664-1546E3675E2B}">
      <dgm:prSet/>
      <dgm:spPr/>
      <dgm:t>
        <a:bodyPr/>
        <a:lstStyle/>
        <a:p>
          <a:endParaRPr lang="es-ES"/>
        </a:p>
      </dgm:t>
    </dgm:pt>
    <dgm:pt modelId="{F145FE32-6C51-4BF8-9F68-66A2C0CEDC44}" type="pres">
      <dgm:prSet presAssocID="{6867AD8A-27B9-45A4-B006-A8697E6965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77BB46-91B5-4F66-A272-D4C2D4D8FE50}" type="pres">
      <dgm:prSet presAssocID="{5514EEC0-DAB5-4010-BEA1-E33B1CD3E61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04D79B-87DF-4504-B3B9-DCB02B9990D3}" type="pres">
      <dgm:prSet presAssocID="{7EA8404D-B5CD-4280-9527-142A13678741}" presName="sibTrans" presStyleCnt="0"/>
      <dgm:spPr/>
    </dgm:pt>
    <dgm:pt modelId="{D1D39D6D-1583-4BD5-80A3-CFC6BF8221AF}" type="pres">
      <dgm:prSet presAssocID="{FA062228-4CED-4BFE-B12D-3306E0BC93CC}" presName="node" presStyleLbl="node1" presStyleIdx="1" presStyleCnt="2" custLinFactNeighborX="657" custLinFactNeighborY="28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C23ACA-1BDF-4C98-9F49-146F6F5D5351}" type="presOf" srcId="{6867AD8A-27B9-45A4-B006-A8697E6965B0}" destId="{F145FE32-6C51-4BF8-9F68-66A2C0CEDC44}" srcOrd="0" destOrd="0" presId="urn:microsoft.com/office/officeart/2005/8/layout/default"/>
    <dgm:cxn modelId="{CC15D59D-EBF7-4C80-A615-E9C050770087}" type="presOf" srcId="{5514EEC0-DAB5-4010-BEA1-E33B1CD3E610}" destId="{1177BB46-91B5-4F66-A272-D4C2D4D8FE50}" srcOrd="0" destOrd="0" presId="urn:microsoft.com/office/officeart/2005/8/layout/default"/>
    <dgm:cxn modelId="{F3711BDF-3911-4339-958F-02A460EE8327}" type="presOf" srcId="{FA062228-4CED-4BFE-B12D-3306E0BC93CC}" destId="{D1D39D6D-1583-4BD5-80A3-CFC6BF8221AF}" srcOrd="0" destOrd="0" presId="urn:microsoft.com/office/officeart/2005/8/layout/default"/>
    <dgm:cxn modelId="{02E507C2-1006-43CB-914D-CE36886A5240}" srcId="{6867AD8A-27B9-45A4-B006-A8697E6965B0}" destId="{5514EEC0-DAB5-4010-BEA1-E33B1CD3E610}" srcOrd="0" destOrd="0" parTransId="{88D7ADF0-9CAB-4A89-85A0-E62D1614139D}" sibTransId="{7EA8404D-B5CD-4280-9527-142A13678741}"/>
    <dgm:cxn modelId="{1695B559-CD27-4CC1-9664-1546E3675E2B}" srcId="{6867AD8A-27B9-45A4-B006-A8697E6965B0}" destId="{FA062228-4CED-4BFE-B12D-3306E0BC93CC}" srcOrd="1" destOrd="0" parTransId="{1D065F0F-5A82-4534-A49B-C07192D5FB9B}" sibTransId="{C9624340-7DB0-4B91-8981-E3FF27A47CA8}"/>
    <dgm:cxn modelId="{1AD1609C-3C27-421D-8CB3-7CFE19425BA3}" type="presParOf" srcId="{F145FE32-6C51-4BF8-9F68-66A2C0CEDC44}" destId="{1177BB46-91B5-4F66-A272-D4C2D4D8FE50}" srcOrd="0" destOrd="0" presId="urn:microsoft.com/office/officeart/2005/8/layout/default"/>
    <dgm:cxn modelId="{72FAA1EA-760C-4FF9-937D-89A3746978C8}" type="presParOf" srcId="{F145FE32-6C51-4BF8-9F68-66A2C0CEDC44}" destId="{1E04D79B-87DF-4504-B3B9-DCB02B9990D3}" srcOrd="1" destOrd="0" presId="urn:microsoft.com/office/officeart/2005/8/layout/default"/>
    <dgm:cxn modelId="{37124910-6391-4D32-9693-E864F4E1235B}" type="presParOf" srcId="{F145FE32-6C51-4BF8-9F68-66A2C0CEDC44}" destId="{D1D39D6D-1583-4BD5-80A3-CFC6BF8221AF}" srcOrd="2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462C120-4B38-49A6-9E32-3CE3DDD85990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89D61E-0B6A-48EC-916C-03EB5BE5664D}">
      <dgm:prSet phldrT="[Texto]" custT="1"/>
      <dgm:spPr/>
      <dgm:t>
        <a:bodyPr/>
        <a:lstStyle/>
        <a:p>
          <a:r>
            <a:rPr lang="es-EC" sz="1000" dirty="0" smtClean="0">
              <a:solidFill>
                <a:srgbClr val="FF0000"/>
              </a:solidFill>
              <a:latin typeface="+mj-lt"/>
            </a:rPr>
            <a:t>DIMENSIONAMIENTO DE  UPS</a:t>
          </a:r>
          <a:endParaRPr lang="es-ES" sz="1000" dirty="0">
            <a:solidFill>
              <a:srgbClr val="FF0000"/>
            </a:solidFill>
            <a:latin typeface="+mj-lt"/>
          </a:endParaRPr>
        </a:p>
      </dgm:t>
    </dgm:pt>
    <dgm:pt modelId="{8F89955E-E254-4076-865E-620A38580506}" type="parTrans" cxnId="{2038E198-C16C-496A-BE15-E83FD9510BB0}">
      <dgm:prSet/>
      <dgm:spPr/>
      <dgm:t>
        <a:bodyPr/>
        <a:lstStyle/>
        <a:p>
          <a:endParaRPr lang="es-ES" sz="1000">
            <a:solidFill>
              <a:srgbClr val="FF0000"/>
            </a:solidFill>
            <a:latin typeface="+mj-lt"/>
          </a:endParaRPr>
        </a:p>
      </dgm:t>
    </dgm:pt>
    <dgm:pt modelId="{670F97B4-BEFC-4C4B-B165-347342C68BBE}" type="sibTrans" cxnId="{2038E198-C16C-496A-BE15-E83FD9510BB0}">
      <dgm:prSet/>
      <dgm:spPr/>
      <dgm:t>
        <a:bodyPr/>
        <a:lstStyle/>
        <a:p>
          <a:endParaRPr lang="es-ES" sz="1000">
            <a:solidFill>
              <a:srgbClr val="FF0000"/>
            </a:solidFill>
            <a:latin typeface="+mj-lt"/>
          </a:endParaRPr>
        </a:p>
      </dgm:t>
    </dgm:pt>
    <dgm:pt modelId="{CD1EE7FF-21FA-43D6-946A-8015F324A218}">
      <dgm:prSet phldrT="[Texto]" custT="1"/>
      <dgm:spPr/>
      <dgm:t>
        <a:bodyPr/>
        <a:lstStyle/>
        <a:p>
          <a:r>
            <a:rPr lang="es-EC" sz="1000" dirty="0" smtClean="0">
              <a:solidFill>
                <a:srgbClr val="FF0000"/>
              </a:solidFill>
              <a:latin typeface="+mj-lt"/>
            </a:rPr>
            <a:t>Determinar cuáles y cuantos son los equipos</a:t>
          </a:r>
          <a:endParaRPr lang="es-ES" sz="1000" dirty="0">
            <a:solidFill>
              <a:srgbClr val="FF0000"/>
            </a:solidFill>
            <a:latin typeface="+mj-lt"/>
          </a:endParaRPr>
        </a:p>
      </dgm:t>
    </dgm:pt>
    <dgm:pt modelId="{5EF4DDE2-B0CC-4EAB-90D7-15E3E3DF69E2}" type="parTrans" cxnId="{7CF82FCA-5937-4C9A-8D28-A29A1146DE10}">
      <dgm:prSet/>
      <dgm:spPr/>
      <dgm:t>
        <a:bodyPr/>
        <a:lstStyle/>
        <a:p>
          <a:endParaRPr lang="es-ES" sz="1000">
            <a:solidFill>
              <a:srgbClr val="FF0000"/>
            </a:solidFill>
            <a:latin typeface="+mj-lt"/>
          </a:endParaRPr>
        </a:p>
      </dgm:t>
    </dgm:pt>
    <dgm:pt modelId="{96CB1FBA-30D7-4937-AF1F-1F52BA81682C}" type="sibTrans" cxnId="{7CF82FCA-5937-4C9A-8D28-A29A1146DE10}">
      <dgm:prSet/>
      <dgm:spPr/>
      <dgm:t>
        <a:bodyPr/>
        <a:lstStyle/>
        <a:p>
          <a:endParaRPr lang="es-ES" sz="1000">
            <a:solidFill>
              <a:srgbClr val="FF0000"/>
            </a:solidFill>
            <a:latin typeface="+mj-lt"/>
          </a:endParaRPr>
        </a:p>
      </dgm:t>
    </dgm:pt>
    <dgm:pt modelId="{73591BEF-0979-46FA-B6C1-759BD0CBB973}">
      <dgm:prSet phldrT="[Texto]" custT="1"/>
      <dgm:spPr/>
      <dgm:t>
        <a:bodyPr/>
        <a:lstStyle/>
        <a:p>
          <a:r>
            <a:rPr lang="es-EC" sz="1000" dirty="0" smtClean="0">
              <a:solidFill>
                <a:srgbClr val="FF0000"/>
              </a:solidFill>
              <a:latin typeface="+mj-lt"/>
            </a:rPr>
            <a:t>Máximo de carga y margen de tolerancia</a:t>
          </a:r>
          <a:endParaRPr lang="es-ES" sz="1000" dirty="0">
            <a:solidFill>
              <a:srgbClr val="FF0000"/>
            </a:solidFill>
            <a:latin typeface="+mj-lt"/>
          </a:endParaRPr>
        </a:p>
      </dgm:t>
    </dgm:pt>
    <dgm:pt modelId="{AC9BF6B0-DB1D-4767-A83D-F29EB5296CA3}" type="parTrans" cxnId="{27F684BF-CE6E-43F9-8C4A-486B8E385A65}">
      <dgm:prSet/>
      <dgm:spPr/>
      <dgm:t>
        <a:bodyPr/>
        <a:lstStyle/>
        <a:p>
          <a:endParaRPr lang="es-ES" sz="1000">
            <a:solidFill>
              <a:srgbClr val="FF0000"/>
            </a:solidFill>
            <a:latin typeface="+mj-lt"/>
          </a:endParaRPr>
        </a:p>
      </dgm:t>
    </dgm:pt>
    <dgm:pt modelId="{40606F09-B38A-470A-8764-F01FBD92BEB7}" type="sibTrans" cxnId="{27F684BF-CE6E-43F9-8C4A-486B8E385A65}">
      <dgm:prSet/>
      <dgm:spPr/>
      <dgm:t>
        <a:bodyPr/>
        <a:lstStyle/>
        <a:p>
          <a:endParaRPr lang="es-ES" sz="1000">
            <a:solidFill>
              <a:srgbClr val="FF0000"/>
            </a:solidFill>
            <a:latin typeface="+mj-lt"/>
          </a:endParaRPr>
        </a:p>
      </dgm:t>
    </dgm:pt>
    <dgm:pt modelId="{00C49B82-3B52-4751-B37F-A182A3F88CF1}">
      <dgm:prSet custT="1"/>
      <dgm:spPr/>
      <dgm:t>
        <a:bodyPr/>
        <a:lstStyle/>
        <a:p>
          <a:r>
            <a:rPr lang="es-EC" sz="1000" dirty="0" smtClean="0">
              <a:solidFill>
                <a:srgbClr val="FF0000"/>
              </a:solidFill>
              <a:latin typeface="+mj-lt"/>
            </a:rPr>
            <a:t>Margen de crecimiento</a:t>
          </a:r>
          <a:endParaRPr lang="es-ES" sz="1000" dirty="0">
            <a:solidFill>
              <a:srgbClr val="FF0000"/>
            </a:solidFill>
            <a:latin typeface="+mj-lt"/>
          </a:endParaRPr>
        </a:p>
      </dgm:t>
    </dgm:pt>
    <dgm:pt modelId="{EBFAA57F-BF17-43A2-8CF2-224887D0FB58}" type="parTrans" cxnId="{9E6AAE97-2D0F-4CDA-9EED-E83C18C158B1}">
      <dgm:prSet/>
      <dgm:spPr/>
      <dgm:t>
        <a:bodyPr/>
        <a:lstStyle/>
        <a:p>
          <a:endParaRPr lang="es-ES" sz="1000">
            <a:solidFill>
              <a:srgbClr val="FF0000"/>
            </a:solidFill>
            <a:latin typeface="+mj-lt"/>
          </a:endParaRPr>
        </a:p>
      </dgm:t>
    </dgm:pt>
    <dgm:pt modelId="{99930836-B4AE-47B2-80A5-D50B899D3305}" type="sibTrans" cxnId="{9E6AAE97-2D0F-4CDA-9EED-E83C18C158B1}">
      <dgm:prSet/>
      <dgm:spPr/>
      <dgm:t>
        <a:bodyPr/>
        <a:lstStyle/>
        <a:p>
          <a:endParaRPr lang="es-ES" sz="1000">
            <a:solidFill>
              <a:srgbClr val="FF0000"/>
            </a:solidFill>
            <a:latin typeface="+mj-lt"/>
          </a:endParaRPr>
        </a:p>
      </dgm:t>
    </dgm:pt>
    <dgm:pt modelId="{C005D926-7A88-48AF-B1E1-316D69375106}">
      <dgm:prSet custT="1"/>
      <dgm:spPr/>
      <dgm:t>
        <a:bodyPr/>
        <a:lstStyle/>
        <a:p>
          <a:r>
            <a:rPr lang="es-EC" sz="1000" dirty="0" smtClean="0">
              <a:solidFill>
                <a:srgbClr val="FF0000"/>
              </a:solidFill>
              <a:latin typeface="+mj-lt"/>
            </a:rPr>
            <a:t>Capacidad de carga 50%</a:t>
          </a:r>
          <a:endParaRPr lang="es-ES" sz="1000" dirty="0">
            <a:solidFill>
              <a:srgbClr val="FF0000"/>
            </a:solidFill>
            <a:latin typeface="+mj-lt"/>
          </a:endParaRPr>
        </a:p>
      </dgm:t>
    </dgm:pt>
    <dgm:pt modelId="{58E78611-7308-4CBC-AD15-E6AB303FF4CC}" type="parTrans" cxnId="{5C442974-0268-46C6-AE76-F309263734AC}">
      <dgm:prSet/>
      <dgm:spPr/>
      <dgm:t>
        <a:bodyPr/>
        <a:lstStyle/>
        <a:p>
          <a:endParaRPr lang="es-ES" sz="1000">
            <a:solidFill>
              <a:srgbClr val="FF0000"/>
            </a:solidFill>
            <a:latin typeface="+mj-lt"/>
          </a:endParaRPr>
        </a:p>
      </dgm:t>
    </dgm:pt>
    <dgm:pt modelId="{22E71238-08A6-4B3B-A680-993504070E58}" type="sibTrans" cxnId="{5C442974-0268-46C6-AE76-F309263734AC}">
      <dgm:prSet/>
      <dgm:spPr/>
      <dgm:t>
        <a:bodyPr/>
        <a:lstStyle/>
        <a:p>
          <a:endParaRPr lang="es-ES" sz="1000">
            <a:solidFill>
              <a:srgbClr val="FF0000"/>
            </a:solidFill>
            <a:latin typeface="+mj-lt"/>
          </a:endParaRPr>
        </a:p>
      </dgm:t>
    </dgm:pt>
    <dgm:pt modelId="{8294420C-1C08-444E-AE39-2DA88F9C2F3C}">
      <dgm:prSet custT="1"/>
      <dgm:spPr/>
      <dgm:t>
        <a:bodyPr/>
        <a:lstStyle/>
        <a:p>
          <a:r>
            <a:rPr lang="es-EC" sz="1000" dirty="0" smtClean="0">
              <a:solidFill>
                <a:srgbClr val="FF0000"/>
              </a:solidFill>
              <a:latin typeface="+mj-lt"/>
            </a:rPr>
            <a:t>Factor de utilización</a:t>
          </a:r>
        </a:p>
        <a:p>
          <a:r>
            <a:rPr lang="es-EC" sz="1000" dirty="0" smtClean="0">
              <a:solidFill>
                <a:srgbClr val="FF0000"/>
              </a:solidFill>
              <a:latin typeface="+mj-lt"/>
            </a:rPr>
            <a:t>0.8-1.0</a:t>
          </a:r>
          <a:endParaRPr lang="es-ES" sz="1000" dirty="0">
            <a:solidFill>
              <a:srgbClr val="FF0000"/>
            </a:solidFill>
            <a:latin typeface="+mj-lt"/>
          </a:endParaRPr>
        </a:p>
      </dgm:t>
    </dgm:pt>
    <dgm:pt modelId="{1985EFED-5937-4078-975A-CD593B6F1AE9}" type="parTrans" cxnId="{84E9F501-CB7E-4D19-8CEE-C12BBFAD1648}">
      <dgm:prSet/>
      <dgm:spPr/>
      <dgm:t>
        <a:bodyPr/>
        <a:lstStyle/>
        <a:p>
          <a:endParaRPr lang="es-ES" sz="1000">
            <a:solidFill>
              <a:srgbClr val="FF0000"/>
            </a:solidFill>
            <a:latin typeface="+mj-lt"/>
          </a:endParaRPr>
        </a:p>
      </dgm:t>
    </dgm:pt>
    <dgm:pt modelId="{73223A95-41C7-4645-B219-CAE2945B102B}" type="sibTrans" cxnId="{84E9F501-CB7E-4D19-8CEE-C12BBFAD1648}">
      <dgm:prSet/>
      <dgm:spPr/>
      <dgm:t>
        <a:bodyPr/>
        <a:lstStyle/>
        <a:p>
          <a:endParaRPr lang="es-ES" sz="1000">
            <a:solidFill>
              <a:srgbClr val="FF0000"/>
            </a:solidFill>
            <a:latin typeface="+mj-lt"/>
          </a:endParaRPr>
        </a:p>
      </dgm:t>
    </dgm:pt>
    <dgm:pt modelId="{11372B48-AF8E-4A0A-9225-6883A092F809}" type="pres">
      <dgm:prSet presAssocID="{6462C120-4B38-49A6-9E32-3CE3DDD859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0DB66D-0776-4239-A930-15A10FC5F73B}" type="pres">
      <dgm:prSet presAssocID="{CD89D61E-0B6A-48EC-916C-03EB5BE5664D}" presName="hierRoot1" presStyleCnt="0"/>
      <dgm:spPr/>
    </dgm:pt>
    <dgm:pt modelId="{9254798B-6371-4BDA-BB57-BCB348DB3AEE}" type="pres">
      <dgm:prSet presAssocID="{CD89D61E-0B6A-48EC-916C-03EB5BE5664D}" presName="composite" presStyleCnt="0"/>
      <dgm:spPr/>
    </dgm:pt>
    <dgm:pt modelId="{DEA9B0D3-ED81-40A1-A939-80B763201168}" type="pres">
      <dgm:prSet presAssocID="{CD89D61E-0B6A-48EC-916C-03EB5BE5664D}" presName="background" presStyleLbl="node0" presStyleIdx="0" presStyleCnt="1"/>
      <dgm:spPr/>
    </dgm:pt>
    <dgm:pt modelId="{E426EF0D-288A-498A-B8E7-3A5854757BB5}" type="pres">
      <dgm:prSet presAssocID="{CD89D61E-0B6A-48EC-916C-03EB5BE5664D}" presName="text" presStyleLbl="fgAcc0" presStyleIdx="0" presStyleCnt="1" custScaleX="123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5922F3-508C-4413-83FB-71DC378EA21A}" type="pres">
      <dgm:prSet presAssocID="{CD89D61E-0B6A-48EC-916C-03EB5BE5664D}" presName="hierChild2" presStyleCnt="0"/>
      <dgm:spPr/>
    </dgm:pt>
    <dgm:pt modelId="{188FBE16-4471-4C12-A23A-05B6645D4D49}" type="pres">
      <dgm:prSet presAssocID="{5EF4DDE2-B0CC-4EAB-90D7-15E3E3DF69E2}" presName="Name10" presStyleLbl="parChTrans1D2" presStyleIdx="0" presStyleCnt="5"/>
      <dgm:spPr/>
      <dgm:t>
        <a:bodyPr/>
        <a:lstStyle/>
        <a:p>
          <a:endParaRPr lang="es-ES"/>
        </a:p>
      </dgm:t>
    </dgm:pt>
    <dgm:pt modelId="{438F2CCD-D169-40CB-92C1-5F45A9DC2B3A}" type="pres">
      <dgm:prSet presAssocID="{CD1EE7FF-21FA-43D6-946A-8015F324A218}" presName="hierRoot2" presStyleCnt="0"/>
      <dgm:spPr/>
    </dgm:pt>
    <dgm:pt modelId="{4BC30B3E-60FB-496F-8009-3FAA92896526}" type="pres">
      <dgm:prSet presAssocID="{CD1EE7FF-21FA-43D6-946A-8015F324A218}" presName="composite2" presStyleCnt="0"/>
      <dgm:spPr/>
    </dgm:pt>
    <dgm:pt modelId="{D08006FB-8A98-4A15-9CE2-E5A728829AEA}" type="pres">
      <dgm:prSet presAssocID="{CD1EE7FF-21FA-43D6-946A-8015F324A218}" presName="background2" presStyleLbl="node2" presStyleIdx="0" presStyleCnt="5"/>
      <dgm:spPr/>
    </dgm:pt>
    <dgm:pt modelId="{1DBC7375-4C89-40D8-84F3-06AEB4AF4911}" type="pres">
      <dgm:prSet presAssocID="{CD1EE7FF-21FA-43D6-946A-8015F324A21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D460FE-9923-4278-91D3-4455A445A541}" type="pres">
      <dgm:prSet presAssocID="{CD1EE7FF-21FA-43D6-946A-8015F324A218}" presName="hierChild3" presStyleCnt="0"/>
      <dgm:spPr/>
    </dgm:pt>
    <dgm:pt modelId="{B3D76234-CFD8-438A-84FC-8B560FF6767D}" type="pres">
      <dgm:prSet presAssocID="{EBFAA57F-BF17-43A2-8CF2-224887D0FB58}" presName="Name10" presStyleLbl="parChTrans1D2" presStyleIdx="1" presStyleCnt="5"/>
      <dgm:spPr/>
      <dgm:t>
        <a:bodyPr/>
        <a:lstStyle/>
        <a:p>
          <a:endParaRPr lang="es-ES"/>
        </a:p>
      </dgm:t>
    </dgm:pt>
    <dgm:pt modelId="{7FC5E74A-A0A3-474D-AB89-B6002B243C57}" type="pres">
      <dgm:prSet presAssocID="{00C49B82-3B52-4751-B37F-A182A3F88CF1}" presName="hierRoot2" presStyleCnt="0"/>
      <dgm:spPr/>
    </dgm:pt>
    <dgm:pt modelId="{7DD2FE1D-2387-4B4F-9293-FA8506C3EBF4}" type="pres">
      <dgm:prSet presAssocID="{00C49B82-3B52-4751-B37F-A182A3F88CF1}" presName="composite2" presStyleCnt="0"/>
      <dgm:spPr/>
    </dgm:pt>
    <dgm:pt modelId="{F034829D-EB52-4299-9209-46F5C781B1EA}" type="pres">
      <dgm:prSet presAssocID="{00C49B82-3B52-4751-B37F-A182A3F88CF1}" presName="background2" presStyleLbl="node2" presStyleIdx="1" presStyleCnt="5"/>
      <dgm:spPr/>
    </dgm:pt>
    <dgm:pt modelId="{192ED0ED-F998-4284-A24E-B6C0488227CC}" type="pres">
      <dgm:prSet presAssocID="{00C49B82-3B52-4751-B37F-A182A3F88CF1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C53FCC-7CA8-4426-8C71-7F7CE2D530E0}" type="pres">
      <dgm:prSet presAssocID="{00C49B82-3B52-4751-B37F-A182A3F88CF1}" presName="hierChild3" presStyleCnt="0"/>
      <dgm:spPr/>
    </dgm:pt>
    <dgm:pt modelId="{06EC170F-3612-4225-A66F-88618C6A40EA}" type="pres">
      <dgm:prSet presAssocID="{1985EFED-5937-4078-975A-CD593B6F1AE9}" presName="Name10" presStyleLbl="parChTrans1D2" presStyleIdx="2" presStyleCnt="5"/>
      <dgm:spPr/>
      <dgm:t>
        <a:bodyPr/>
        <a:lstStyle/>
        <a:p>
          <a:endParaRPr lang="es-ES"/>
        </a:p>
      </dgm:t>
    </dgm:pt>
    <dgm:pt modelId="{F7E40236-8625-41CD-8488-D017F5FA2D58}" type="pres">
      <dgm:prSet presAssocID="{8294420C-1C08-444E-AE39-2DA88F9C2F3C}" presName="hierRoot2" presStyleCnt="0"/>
      <dgm:spPr/>
    </dgm:pt>
    <dgm:pt modelId="{9C5AE893-61C3-4811-B124-7A9A13732EB6}" type="pres">
      <dgm:prSet presAssocID="{8294420C-1C08-444E-AE39-2DA88F9C2F3C}" presName="composite2" presStyleCnt="0"/>
      <dgm:spPr/>
    </dgm:pt>
    <dgm:pt modelId="{59D80C36-AB66-4CCC-A36B-281F651053B6}" type="pres">
      <dgm:prSet presAssocID="{8294420C-1C08-444E-AE39-2DA88F9C2F3C}" presName="background2" presStyleLbl="node2" presStyleIdx="2" presStyleCnt="5"/>
      <dgm:spPr/>
    </dgm:pt>
    <dgm:pt modelId="{E98AE3C6-1E29-401C-B7D7-434BC8695851}" type="pres">
      <dgm:prSet presAssocID="{8294420C-1C08-444E-AE39-2DA88F9C2F3C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BAC5C1-D975-42FD-8823-B4328B583086}" type="pres">
      <dgm:prSet presAssocID="{8294420C-1C08-444E-AE39-2DA88F9C2F3C}" presName="hierChild3" presStyleCnt="0"/>
      <dgm:spPr/>
    </dgm:pt>
    <dgm:pt modelId="{16E2A0BC-010A-4B47-A937-4906EB76CFAF}" type="pres">
      <dgm:prSet presAssocID="{58E78611-7308-4CBC-AD15-E6AB303FF4CC}" presName="Name10" presStyleLbl="parChTrans1D2" presStyleIdx="3" presStyleCnt="5"/>
      <dgm:spPr/>
      <dgm:t>
        <a:bodyPr/>
        <a:lstStyle/>
        <a:p>
          <a:endParaRPr lang="es-ES"/>
        </a:p>
      </dgm:t>
    </dgm:pt>
    <dgm:pt modelId="{328BE07E-4ABF-4784-B0FD-154B64DF9FD5}" type="pres">
      <dgm:prSet presAssocID="{C005D926-7A88-48AF-B1E1-316D69375106}" presName="hierRoot2" presStyleCnt="0"/>
      <dgm:spPr/>
    </dgm:pt>
    <dgm:pt modelId="{916E7420-BB49-4134-83DC-EAFD8B3FFE8D}" type="pres">
      <dgm:prSet presAssocID="{C005D926-7A88-48AF-B1E1-316D69375106}" presName="composite2" presStyleCnt="0"/>
      <dgm:spPr/>
    </dgm:pt>
    <dgm:pt modelId="{67BFA34D-294C-4B33-B717-4A9194608633}" type="pres">
      <dgm:prSet presAssocID="{C005D926-7A88-48AF-B1E1-316D69375106}" presName="background2" presStyleLbl="node2" presStyleIdx="3" presStyleCnt="5"/>
      <dgm:spPr/>
    </dgm:pt>
    <dgm:pt modelId="{75652DAE-EB3F-47F4-8749-490A6DEE9457}" type="pres">
      <dgm:prSet presAssocID="{C005D926-7A88-48AF-B1E1-316D69375106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E583A5-53D6-4B7C-A62B-F1B6DE4CE72E}" type="pres">
      <dgm:prSet presAssocID="{C005D926-7A88-48AF-B1E1-316D69375106}" presName="hierChild3" presStyleCnt="0"/>
      <dgm:spPr/>
    </dgm:pt>
    <dgm:pt modelId="{2BE60156-DBF9-4919-B874-A9861A110241}" type="pres">
      <dgm:prSet presAssocID="{AC9BF6B0-DB1D-4767-A83D-F29EB5296CA3}" presName="Name10" presStyleLbl="parChTrans1D2" presStyleIdx="4" presStyleCnt="5"/>
      <dgm:spPr/>
      <dgm:t>
        <a:bodyPr/>
        <a:lstStyle/>
        <a:p>
          <a:endParaRPr lang="es-ES"/>
        </a:p>
      </dgm:t>
    </dgm:pt>
    <dgm:pt modelId="{A8A7C868-25D1-4315-B54D-17EB38D8A6BD}" type="pres">
      <dgm:prSet presAssocID="{73591BEF-0979-46FA-B6C1-759BD0CBB973}" presName="hierRoot2" presStyleCnt="0"/>
      <dgm:spPr/>
    </dgm:pt>
    <dgm:pt modelId="{C2400156-D168-4CCA-A349-0C0706D466B7}" type="pres">
      <dgm:prSet presAssocID="{73591BEF-0979-46FA-B6C1-759BD0CBB973}" presName="composite2" presStyleCnt="0"/>
      <dgm:spPr/>
    </dgm:pt>
    <dgm:pt modelId="{545A3162-4B9E-410B-BAE5-430EB964242F}" type="pres">
      <dgm:prSet presAssocID="{73591BEF-0979-46FA-B6C1-759BD0CBB973}" presName="background2" presStyleLbl="node2" presStyleIdx="4" presStyleCnt="5"/>
      <dgm:spPr/>
    </dgm:pt>
    <dgm:pt modelId="{EC50B387-E2D0-425C-A513-F3DA7D4844C6}" type="pres">
      <dgm:prSet presAssocID="{73591BEF-0979-46FA-B6C1-759BD0CBB973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696426-522D-42F1-9465-8EBB63CB7E77}" type="pres">
      <dgm:prSet presAssocID="{73591BEF-0979-46FA-B6C1-759BD0CBB973}" presName="hierChild3" presStyleCnt="0"/>
      <dgm:spPr/>
    </dgm:pt>
  </dgm:ptLst>
  <dgm:cxnLst>
    <dgm:cxn modelId="{3BB52004-0036-4265-B37F-D7747B45AC08}" type="presOf" srcId="{58E78611-7308-4CBC-AD15-E6AB303FF4CC}" destId="{16E2A0BC-010A-4B47-A937-4906EB76CFAF}" srcOrd="0" destOrd="0" presId="urn:microsoft.com/office/officeart/2005/8/layout/hierarchy1"/>
    <dgm:cxn modelId="{84E9F501-CB7E-4D19-8CEE-C12BBFAD1648}" srcId="{CD89D61E-0B6A-48EC-916C-03EB5BE5664D}" destId="{8294420C-1C08-444E-AE39-2DA88F9C2F3C}" srcOrd="2" destOrd="0" parTransId="{1985EFED-5937-4078-975A-CD593B6F1AE9}" sibTransId="{73223A95-41C7-4645-B219-CAE2945B102B}"/>
    <dgm:cxn modelId="{0B013BA2-BFA9-41A5-B62A-CE0545895D91}" type="presOf" srcId="{C005D926-7A88-48AF-B1E1-316D69375106}" destId="{75652DAE-EB3F-47F4-8749-490A6DEE9457}" srcOrd="0" destOrd="0" presId="urn:microsoft.com/office/officeart/2005/8/layout/hierarchy1"/>
    <dgm:cxn modelId="{2609A89E-F7BA-43C1-9C84-DEE89A37C058}" type="presOf" srcId="{EBFAA57F-BF17-43A2-8CF2-224887D0FB58}" destId="{B3D76234-CFD8-438A-84FC-8B560FF6767D}" srcOrd="0" destOrd="0" presId="urn:microsoft.com/office/officeart/2005/8/layout/hierarchy1"/>
    <dgm:cxn modelId="{AA575916-E398-4096-A41C-32AFF1471B29}" type="presOf" srcId="{AC9BF6B0-DB1D-4767-A83D-F29EB5296CA3}" destId="{2BE60156-DBF9-4919-B874-A9861A110241}" srcOrd="0" destOrd="0" presId="urn:microsoft.com/office/officeart/2005/8/layout/hierarchy1"/>
    <dgm:cxn modelId="{7CF82FCA-5937-4C9A-8D28-A29A1146DE10}" srcId="{CD89D61E-0B6A-48EC-916C-03EB5BE5664D}" destId="{CD1EE7FF-21FA-43D6-946A-8015F324A218}" srcOrd="0" destOrd="0" parTransId="{5EF4DDE2-B0CC-4EAB-90D7-15E3E3DF69E2}" sibTransId="{96CB1FBA-30D7-4937-AF1F-1F52BA81682C}"/>
    <dgm:cxn modelId="{239373ED-08AB-4CF2-B9F4-F61E91A3D21D}" type="presOf" srcId="{CD89D61E-0B6A-48EC-916C-03EB5BE5664D}" destId="{E426EF0D-288A-498A-B8E7-3A5854757BB5}" srcOrd="0" destOrd="0" presId="urn:microsoft.com/office/officeart/2005/8/layout/hierarchy1"/>
    <dgm:cxn modelId="{865A25F7-6B93-4BCD-84C4-4E8393F44A7A}" type="presOf" srcId="{6462C120-4B38-49A6-9E32-3CE3DDD85990}" destId="{11372B48-AF8E-4A0A-9225-6883A092F809}" srcOrd="0" destOrd="0" presId="urn:microsoft.com/office/officeart/2005/8/layout/hierarchy1"/>
    <dgm:cxn modelId="{B6C38939-0968-4B2F-9BDE-27F59FFF7F52}" type="presOf" srcId="{1985EFED-5937-4078-975A-CD593B6F1AE9}" destId="{06EC170F-3612-4225-A66F-88618C6A40EA}" srcOrd="0" destOrd="0" presId="urn:microsoft.com/office/officeart/2005/8/layout/hierarchy1"/>
    <dgm:cxn modelId="{5C442974-0268-46C6-AE76-F309263734AC}" srcId="{CD89D61E-0B6A-48EC-916C-03EB5BE5664D}" destId="{C005D926-7A88-48AF-B1E1-316D69375106}" srcOrd="3" destOrd="0" parTransId="{58E78611-7308-4CBC-AD15-E6AB303FF4CC}" sibTransId="{22E71238-08A6-4B3B-A680-993504070E58}"/>
    <dgm:cxn modelId="{2038E198-C16C-496A-BE15-E83FD9510BB0}" srcId="{6462C120-4B38-49A6-9E32-3CE3DDD85990}" destId="{CD89D61E-0B6A-48EC-916C-03EB5BE5664D}" srcOrd="0" destOrd="0" parTransId="{8F89955E-E254-4076-865E-620A38580506}" sibTransId="{670F97B4-BEFC-4C4B-B165-347342C68BBE}"/>
    <dgm:cxn modelId="{75A53B1F-66BA-4EAB-878E-2162714834F9}" type="presOf" srcId="{00C49B82-3B52-4751-B37F-A182A3F88CF1}" destId="{192ED0ED-F998-4284-A24E-B6C0488227CC}" srcOrd="0" destOrd="0" presId="urn:microsoft.com/office/officeart/2005/8/layout/hierarchy1"/>
    <dgm:cxn modelId="{314C2E36-D874-4969-9ACE-6B70AF123F2B}" type="presOf" srcId="{CD1EE7FF-21FA-43D6-946A-8015F324A218}" destId="{1DBC7375-4C89-40D8-84F3-06AEB4AF4911}" srcOrd="0" destOrd="0" presId="urn:microsoft.com/office/officeart/2005/8/layout/hierarchy1"/>
    <dgm:cxn modelId="{C9CD3C93-0653-4351-94BA-9E6653A99977}" type="presOf" srcId="{8294420C-1C08-444E-AE39-2DA88F9C2F3C}" destId="{E98AE3C6-1E29-401C-B7D7-434BC8695851}" srcOrd="0" destOrd="0" presId="urn:microsoft.com/office/officeart/2005/8/layout/hierarchy1"/>
    <dgm:cxn modelId="{27F684BF-CE6E-43F9-8C4A-486B8E385A65}" srcId="{CD89D61E-0B6A-48EC-916C-03EB5BE5664D}" destId="{73591BEF-0979-46FA-B6C1-759BD0CBB973}" srcOrd="4" destOrd="0" parTransId="{AC9BF6B0-DB1D-4767-A83D-F29EB5296CA3}" sibTransId="{40606F09-B38A-470A-8764-F01FBD92BEB7}"/>
    <dgm:cxn modelId="{9E6AAE97-2D0F-4CDA-9EED-E83C18C158B1}" srcId="{CD89D61E-0B6A-48EC-916C-03EB5BE5664D}" destId="{00C49B82-3B52-4751-B37F-A182A3F88CF1}" srcOrd="1" destOrd="0" parTransId="{EBFAA57F-BF17-43A2-8CF2-224887D0FB58}" sibTransId="{99930836-B4AE-47B2-80A5-D50B899D3305}"/>
    <dgm:cxn modelId="{380109E8-5471-4EB8-B208-A4B4717CA2F2}" type="presOf" srcId="{5EF4DDE2-B0CC-4EAB-90D7-15E3E3DF69E2}" destId="{188FBE16-4471-4C12-A23A-05B6645D4D49}" srcOrd="0" destOrd="0" presId="urn:microsoft.com/office/officeart/2005/8/layout/hierarchy1"/>
    <dgm:cxn modelId="{2B1B0BDA-81F1-458A-8702-2FD000E2B803}" type="presOf" srcId="{73591BEF-0979-46FA-B6C1-759BD0CBB973}" destId="{EC50B387-E2D0-425C-A513-F3DA7D4844C6}" srcOrd="0" destOrd="0" presId="urn:microsoft.com/office/officeart/2005/8/layout/hierarchy1"/>
    <dgm:cxn modelId="{1697EC3E-274E-47C1-9F0D-DC89CC1124A4}" type="presParOf" srcId="{11372B48-AF8E-4A0A-9225-6883A092F809}" destId="{BA0DB66D-0776-4239-A930-15A10FC5F73B}" srcOrd="0" destOrd="0" presId="urn:microsoft.com/office/officeart/2005/8/layout/hierarchy1"/>
    <dgm:cxn modelId="{C9DC5B0A-CFC2-42AC-8875-8379F78DCEFE}" type="presParOf" srcId="{BA0DB66D-0776-4239-A930-15A10FC5F73B}" destId="{9254798B-6371-4BDA-BB57-BCB348DB3AEE}" srcOrd="0" destOrd="0" presId="urn:microsoft.com/office/officeart/2005/8/layout/hierarchy1"/>
    <dgm:cxn modelId="{BBE22E8A-13F6-46D7-977D-AACF747E5098}" type="presParOf" srcId="{9254798B-6371-4BDA-BB57-BCB348DB3AEE}" destId="{DEA9B0D3-ED81-40A1-A939-80B763201168}" srcOrd="0" destOrd="0" presId="urn:microsoft.com/office/officeart/2005/8/layout/hierarchy1"/>
    <dgm:cxn modelId="{490E4D4E-A88A-4346-961C-1E85D1E164DD}" type="presParOf" srcId="{9254798B-6371-4BDA-BB57-BCB348DB3AEE}" destId="{E426EF0D-288A-498A-B8E7-3A5854757BB5}" srcOrd="1" destOrd="0" presId="urn:microsoft.com/office/officeart/2005/8/layout/hierarchy1"/>
    <dgm:cxn modelId="{0D5C1807-B7AA-4BB2-8374-F5C43B7EE2DA}" type="presParOf" srcId="{BA0DB66D-0776-4239-A930-15A10FC5F73B}" destId="{DB5922F3-508C-4413-83FB-71DC378EA21A}" srcOrd="1" destOrd="0" presId="urn:microsoft.com/office/officeart/2005/8/layout/hierarchy1"/>
    <dgm:cxn modelId="{0307E828-1333-44F1-B13A-DFAE1B8F8826}" type="presParOf" srcId="{DB5922F3-508C-4413-83FB-71DC378EA21A}" destId="{188FBE16-4471-4C12-A23A-05B6645D4D49}" srcOrd="0" destOrd="0" presId="urn:microsoft.com/office/officeart/2005/8/layout/hierarchy1"/>
    <dgm:cxn modelId="{7CE404AB-943A-42D8-BC57-F3D29A0A90D3}" type="presParOf" srcId="{DB5922F3-508C-4413-83FB-71DC378EA21A}" destId="{438F2CCD-D169-40CB-92C1-5F45A9DC2B3A}" srcOrd="1" destOrd="0" presId="urn:microsoft.com/office/officeart/2005/8/layout/hierarchy1"/>
    <dgm:cxn modelId="{35FE1429-BD9F-447C-A15E-806A882656A3}" type="presParOf" srcId="{438F2CCD-D169-40CB-92C1-5F45A9DC2B3A}" destId="{4BC30B3E-60FB-496F-8009-3FAA92896526}" srcOrd="0" destOrd="0" presId="urn:microsoft.com/office/officeart/2005/8/layout/hierarchy1"/>
    <dgm:cxn modelId="{37549E1A-5420-4E1F-9ACD-986CFF1F9ADC}" type="presParOf" srcId="{4BC30B3E-60FB-496F-8009-3FAA92896526}" destId="{D08006FB-8A98-4A15-9CE2-E5A728829AEA}" srcOrd="0" destOrd="0" presId="urn:microsoft.com/office/officeart/2005/8/layout/hierarchy1"/>
    <dgm:cxn modelId="{4237F290-DCD5-48A7-9643-3EAC955DFB37}" type="presParOf" srcId="{4BC30B3E-60FB-496F-8009-3FAA92896526}" destId="{1DBC7375-4C89-40D8-84F3-06AEB4AF4911}" srcOrd="1" destOrd="0" presId="urn:microsoft.com/office/officeart/2005/8/layout/hierarchy1"/>
    <dgm:cxn modelId="{D6CA2866-2EE1-4AC2-BC53-DEA3A958F84A}" type="presParOf" srcId="{438F2CCD-D169-40CB-92C1-5F45A9DC2B3A}" destId="{26D460FE-9923-4278-91D3-4455A445A541}" srcOrd="1" destOrd="0" presId="urn:microsoft.com/office/officeart/2005/8/layout/hierarchy1"/>
    <dgm:cxn modelId="{ABF0CE90-186B-44D6-9C08-E1A4774CB31D}" type="presParOf" srcId="{DB5922F3-508C-4413-83FB-71DC378EA21A}" destId="{B3D76234-CFD8-438A-84FC-8B560FF6767D}" srcOrd="2" destOrd="0" presId="urn:microsoft.com/office/officeart/2005/8/layout/hierarchy1"/>
    <dgm:cxn modelId="{78D91D09-839C-48E5-9209-30F3A1EC462B}" type="presParOf" srcId="{DB5922F3-508C-4413-83FB-71DC378EA21A}" destId="{7FC5E74A-A0A3-474D-AB89-B6002B243C57}" srcOrd="3" destOrd="0" presId="urn:microsoft.com/office/officeart/2005/8/layout/hierarchy1"/>
    <dgm:cxn modelId="{A318F566-83C5-48DF-8871-954CAB323FB7}" type="presParOf" srcId="{7FC5E74A-A0A3-474D-AB89-B6002B243C57}" destId="{7DD2FE1D-2387-4B4F-9293-FA8506C3EBF4}" srcOrd="0" destOrd="0" presId="urn:microsoft.com/office/officeart/2005/8/layout/hierarchy1"/>
    <dgm:cxn modelId="{2383A76B-47C9-4840-94B2-4C0DB5CC11B0}" type="presParOf" srcId="{7DD2FE1D-2387-4B4F-9293-FA8506C3EBF4}" destId="{F034829D-EB52-4299-9209-46F5C781B1EA}" srcOrd="0" destOrd="0" presId="urn:microsoft.com/office/officeart/2005/8/layout/hierarchy1"/>
    <dgm:cxn modelId="{DE992101-0822-4DAA-8719-A19FC0A09F24}" type="presParOf" srcId="{7DD2FE1D-2387-4B4F-9293-FA8506C3EBF4}" destId="{192ED0ED-F998-4284-A24E-B6C0488227CC}" srcOrd="1" destOrd="0" presId="urn:microsoft.com/office/officeart/2005/8/layout/hierarchy1"/>
    <dgm:cxn modelId="{1139016C-8FB5-491B-AA54-7C8F46E70CE2}" type="presParOf" srcId="{7FC5E74A-A0A3-474D-AB89-B6002B243C57}" destId="{19C53FCC-7CA8-4426-8C71-7F7CE2D530E0}" srcOrd="1" destOrd="0" presId="urn:microsoft.com/office/officeart/2005/8/layout/hierarchy1"/>
    <dgm:cxn modelId="{2715C6E7-A285-4B46-9919-0609FB0ACFDD}" type="presParOf" srcId="{DB5922F3-508C-4413-83FB-71DC378EA21A}" destId="{06EC170F-3612-4225-A66F-88618C6A40EA}" srcOrd="4" destOrd="0" presId="urn:microsoft.com/office/officeart/2005/8/layout/hierarchy1"/>
    <dgm:cxn modelId="{BE77BB1F-B7CC-4983-8206-1627DF01A73B}" type="presParOf" srcId="{DB5922F3-508C-4413-83FB-71DC378EA21A}" destId="{F7E40236-8625-41CD-8488-D017F5FA2D58}" srcOrd="5" destOrd="0" presId="urn:microsoft.com/office/officeart/2005/8/layout/hierarchy1"/>
    <dgm:cxn modelId="{25B780A5-69D0-45CA-B847-4E3E7C01223E}" type="presParOf" srcId="{F7E40236-8625-41CD-8488-D017F5FA2D58}" destId="{9C5AE893-61C3-4811-B124-7A9A13732EB6}" srcOrd="0" destOrd="0" presId="urn:microsoft.com/office/officeart/2005/8/layout/hierarchy1"/>
    <dgm:cxn modelId="{E13F4CE2-0C2B-4F67-85F9-AF4284EBA29C}" type="presParOf" srcId="{9C5AE893-61C3-4811-B124-7A9A13732EB6}" destId="{59D80C36-AB66-4CCC-A36B-281F651053B6}" srcOrd="0" destOrd="0" presId="urn:microsoft.com/office/officeart/2005/8/layout/hierarchy1"/>
    <dgm:cxn modelId="{FDED8D35-F0C2-4572-91FB-B472EEF24AFF}" type="presParOf" srcId="{9C5AE893-61C3-4811-B124-7A9A13732EB6}" destId="{E98AE3C6-1E29-401C-B7D7-434BC8695851}" srcOrd="1" destOrd="0" presId="urn:microsoft.com/office/officeart/2005/8/layout/hierarchy1"/>
    <dgm:cxn modelId="{90B7D9C1-CDCF-449B-B3F9-50253C400307}" type="presParOf" srcId="{F7E40236-8625-41CD-8488-D017F5FA2D58}" destId="{F2BAC5C1-D975-42FD-8823-B4328B583086}" srcOrd="1" destOrd="0" presId="urn:microsoft.com/office/officeart/2005/8/layout/hierarchy1"/>
    <dgm:cxn modelId="{8A0DC216-DBFD-4A1F-9784-04AF240F6A52}" type="presParOf" srcId="{DB5922F3-508C-4413-83FB-71DC378EA21A}" destId="{16E2A0BC-010A-4B47-A937-4906EB76CFAF}" srcOrd="6" destOrd="0" presId="urn:microsoft.com/office/officeart/2005/8/layout/hierarchy1"/>
    <dgm:cxn modelId="{EF4F6831-E21D-4B1E-B220-0C91377BD70E}" type="presParOf" srcId="{DB5922F3-508C-4413-83FB-71DC378EA21A}" destId="{328BE07E-4ABF-4784-B0FD-154B64DF9FD5}" srcOrd="7" destOrd="0" presId="urn:microsoft.com/office/officeart/2005/8/layout/hierarchy1"/>
    <dgm:cxn modelId="{45745DDE-7722-4993-BD88-141473FC7A23}" type="presParOf" srcId="{328BE07E-4ABF-4784-B0FD-154B64DF9FD5}" destId="{916E7420-BB49-4134-83DC-EAFD8B3FFE8D}" srcOrd="0" destOrd="0" presId="urn:microsoft.com/office/officeart/2005/8/layout/hierarchy1"/>
    <dgm:cxn modelId="{3CE03778-96E8-444E-92DF-8F048DBDA648}" type="presParOf" srcId="{916E7420-BB49-4134-83DC-EAFD8B3FFE8D}" destId="{67BFA34D-294C-4B33-B717-4A9194608633}" srcOrd="0" destOrd="0" presId="urn:microsoft.com/office/officeart/2005/8/layout/hierarchy1"/>
    <dgm:cxn modelId="{39E92A07-D504-48E3-BA92-5279EF38012C}" type="presParOf" srcId="{916E7420-BB49-4134-83DC-EAFD8B3FFE8D}" destId="{75652DAE-EB3F-47F4-8749-490A6DEE9457}" srcOrd="1" destOrd="0" presId="urn:microsoft.com/office/officeart/2005/8/layout/hierarchy1"/>
    <dgm:cxn modelId="{FC5BA2EE-84C1-4EAC-B4B8-5EB061720855}" type="presParOf" srcId="{328BE07E-4ABF-4784-B0FD-154B64DF9FD5}" destId="{A5E583A5-53D6-4B7C-A62B-F1B6DE4CE72E}" srcOrd="1" destOrd="0" presId="urn:microsoft.com/office/officeart/2005/8/layout/hierarchy1"/>
    <dgm:cxn modelId="{D114F5B4-ED37-481A-A8AD-CCBEA8A0F647}" type="presParOf" srcId="{DB5922F3-508C-4413-83FB-71DC378EA21A}" destId="{2BE60156-DBF9-4919-B874-A9861A110241}" srcOrd="8" destOrd="0" presId="urn:microsoft.com/office/officeart/2005/8/layout/hierarchy1"/>
    <dgm:cxn modelId="{3423FF13-AD15-437C-AC7A-8F19E944CD24}" type="presParOf" srcId="{DB5922F3-508C-4413-83FB-71DC378EA21A}" destId="{A8A7C868-25D1-4315-B54D-17EB38D8A6BD}" srcOrd="9" destOrd="0" presId="urn:microsoft.com/office/officeart/2005/8/layout/hierarchy1"/>
    <dgm:cxn modelId="{30265980-A6F2-468D-BC67-693928C046F6}" type="presParOf" srcId="{A8A7C868-25D1-4315-B54D-17EB38D8A6BD}" destId="{C2400156-D168-4CCA-A349-0C0706D466B7}" srcOrd="0" destOrd="0" presId="urn:microsoft.com/office/officeart/2005/8/layout/hierarchy1"/>
    <dgm:cxn modelId="{96A68AB0-CC00-4354-B60E-F9D142C742D9}" type="presParOf" srcId="{C2400156-D168-4CCA-A349-0C0706D466B7}" destId="{545A3162-4B9E-410B-BAE5-430EB964242F}" srcOrd="0" destOrd="0" presId="urn:microsoft.com/office/officeart/2005/8/layout/hierarchy1"/>
    <dgm:cxn modelId="{12D3CA5B-4EA6-4C4A-A500-07333E1D8D6E}" type="presParOf" srcId="{C2400156-D168-4CCA-A349-0C0706D466B7}" destId="{EC50B387-E2D0-425C-A513-F3DA7D4844C6}" srcOrd="1" destOrd="0" presId="urn:microsoft.com/office/officeart/2005/8/layout/hierarchy1"/>
    <dgm:cxn modelId="{66C0D580-3157-4485-BD24-A2B9F287A563}" type="presParOf" srcId="{A8A7C868-25D1-4315-B54D-17EB38D8A6BD}" destId="{86696426-522D-42F1-9465-8EBB63CB7E77}" srcOrd="1" destOrd="0" presId="urn:microsoft.com/office/officeart/2005/8/layout/hierarchy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519AD4C-B3BA-4BFE-8723-50383A0B10D2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DB8BB7B-57F7-41F8-9920-DA1C6CBDA609}">
      <dgm:prSet phldrT="[Texto]"/>
      <dgm:spPr/>
      <dgm:t>
        <a:bodyPr/>
        <a:lstStyle/>
        <a:p>
          <a:r>
            <a:rPr lang="es-EC" dirty="0" smtClean="0"/>
            <a:t>PROTECCIONES MECÁNICAS</a:t>
          </a:r>
          <a:endParaRPr lang="es-ES" dirty="0"/>
        </a:p>
      </dgm:t>
    </dgm:pt>
    <dgm:pt modelId="{9427D781-BF2E-49D3-AC71-A5955915838C}" type="parTrans" cxnId="{F5232278-471C-465F-95CA-F1F066DF1FE5}">
      <dgm:prSet/>
      <dgm:spPr/>
      <dgm:t>
        <a:bodyPr/>
        <a:lstStyle/>
        <a:p>
          <a:endParaRPr lang="es-ES"/>
        </a:p>
      </dgm:t>
    </dgm:pt>
    <dgm:pt modelId="{77C26D35-E519-401C-A01E-22179B71DF34}" type="sibTrans" cxnId="{F5232278-471C-465F-95CA-F1F066DF1FE5}">
      <dgm:prSet/>
      <dgm:spPr/>
      <dgm:t>
        <a:bodyPr/>
        <a:lstStyle/>
        <a:p>
          <a:endParaRPr lang="es-ES"/>
        </a:p>
      </dgm:t>
    </dgm:pt>
    <dgm:pt modelId="{B5CEA402-3F52-46DA-A080-B0E0878D15E5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UNE-EN 50.086 -2-2(</a:t>
          </a:r>
          <a:r>
            <a:rPr lang="es-ES" dirty="0" err="1" smtClean="0">
              <a:latin typeface="+mj-lt"/>
            </a:rPr>
            <a:t>t.c.</a:t>
          </a:r>
          <a:r>
            <a:rPr lang="es-ES" dirty="0" smtClean="0">
              <a:latin typeface="+mj-lt"/>
            </a:rPr>
            <a:t>), IP40, IP55</a:t>
          </a:r>
          <a:endParaRPr lang="es-ES" dirty="0">
            <a:latin typeface="+mj-lt"/>
          </a:endParaRPr>
        </a:p>
      </dgm:t>
    </dgm:pt>
    <dgm:pt modelId="{0D2D8300-E441-40EC-B5E2-EB29E2EF1C2D}" type="parTrans" cxnId="{A2C7ACD1-9FE3-4323-9391-93595F77A365}">
      <dgm:prSet/>
      <dgm:spPr/>
      <dgm:t>
        <a:bodyPr/>
        <a:lstStyle/>
        <a:p>
          <a:endParaRPr lang="es-ES"/>
        </a:p>
      </dgm:t>
    </dgm:pt>
    <dgm:pt modelId="{8499582C-902F-43A6-8B5D-C4E2FED90AF9}" type="sibTrans" cxnId="{A2C7ACD1-9FE3-4323-9391-93595F77A365}">
      <dgm:prSet/>
      <dgm:spPr/>
      <dgm:t>
        <a:bodyPr/>
        <a:lstStyle/>
        <a:p>
          <a:endParaRPr lang="es-ES"/>
        </a:p>
      </dgm:t>
    </dgm:pt>
    <dgm:pt modelId="{CED00828-8C39-4178-916C-D0C773DECB6C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Art. 356 del NEC</a:t>
          </a:r>
          <a:endParaRPr lang="es-ES" dirty="0">
            <a:latin typeface="+mj-lt"/>
          </a:endParaRPr>
        </a:p>
      </dgm:t>
    </dgm:pt>
    <dgm:pt modelId="{2B855ADE-77C2-4669-836D-71D0C6F58FE0}" type="parTrans" cxnId="{58FEBAC3-E541-49AE-A596-DD7AD7155EFC}">
      <dgm:prSet/>
      <dgm:spPr/>
      <dgm:t>
        <a:bodyPr/>
        <a:lstStyle/>
        <a:p>
          <a:endParaRPr lang="es-ES"/>
        </a:p>
      </dgm:t>
    </dgm:pt>
    <dgm:pt modelId="{E739E3B1-5760-401D-9731-2D8F1A1226C8}" type="sibTrans" cxnId="{58FEBAC3-E541-49AE-A596-DD7AD7155EFC}">
      <dgm:prSet/>
      <dgm:spPr/>
      <dgm:t>
        <a:bodyPr/>
        <a:lstStyle/>
        <a:p>
          <a:endParaRPr lang="es-ES"/>
        </a:p>
      </dgm:t>
    </dgm:pt>
    <dgm:pt modelId="{C68BD5EF-3017-40A3-BFC6-35B5795C8EF3}">
      <dgm:prSet phldrT="[Texto]"/>
      <dgm:spPr/>
      <dgm:t>
        <a:bodyPr/>
        <a:lstStyle/>
        <a:p>
          <a:r>
            <a:rPr lang="es-EC" dirty="0" smtClean="0"/>
            <a:t>ELÉCTRICAS</a:t>
          </a:r>
          <a:endParaRPr lang="es-ES" dirty="0"/>
        </a:p>
      </dgm:t>
    </dgm:pt>
    <dgm:pt modelId="{141D0D4C-B12F-4246-9144-6DC2FBD35718}" type="parTrans" cxnId="{3463DB9A-F823-4566-8D67-B98B1FE242C4}">
      <dgm:prSet/>
      <dgm:spPr/>
      <dgm:t>
        <a:bodyPr/>
        <a:lstStyle/>
        <a:p>
          <a:endParaRPr lang="es-ES"/>
        </a:p>
      </dgm:t>
    </dgm:pt>
    <dgm:pt modelId="{A9B5A2FA-6094-48C3-A3CC-56078010EF92}" type="sibTrans" cxnId="{3463DB9A-F823-4566-8D67-B98B1FE242C4}">
      <dgm:prSet/>
      <dgm:spPr/>
      <dgm:t>
        <a:bodyPr/>
        <a:lstStyle/>
        <a:p>
          <a:endParaRPr lang="es-ES"/>
        </a:p>
      </dgm:t>
    </dgm:pt>
    <dgm:pt modelId="{8E60A6AA-98A4-48A0-81F2-A5E5D760DFE4}">
      <dgm:prSet phldrT="[Texto]"/>
      <dgm:spPr/>
      <dgm:t>
        <a:bodyPr/>
        <a:lstStyle/>
        <a:p>
          <a:r>
            <a:rPr lang="es-EC" dirty="0" smtClean="0"/>
            <a:t>Centros de carga: </a:t>
          </a:r>
          <a:r>
            <a:rPr lang="es-ES" dirty="0" smtClean="0">
              <a:latin typeface="+mj-lt"/>
            </a:rPr>
            <a:t>IEC-60364, UL 67(220V-60hZ), UL 489 (caja moldeada e interruptores)</a:t>
          </a:r>
          <a:endParaRPr lang="es-ES" dirty="0">
            <a:latin typeface="+mj-lt"/>
          </a:endParaRPr>
        </a:p>
      </dgm:t>
    </dgm:pt>
    <dgm:pt modelId="{BA38152E-055F-4797-AA17-BFB6A6D22E4C}" type="parTrans" cxnId="{2D2B4CC3-1266-42E5-9AF9-A6E22F1C6D53}">
      <dgm:prSet/>
      <dgm:spPr/>
      <dgm:t>
        <a:bodyPr/>
        <a:lstStyle/>
        <a:p>
          <a:endParaRPr lang="es-ES"/>
        </a:p>
      </dgm:t>
    </dgm:pt>
    <dgm:pt modelId="{C154BA4C-BF90-4585-9A1F-DC5408CB548E}" type="sibTrans" cxnId="{2D2B4CC3-1266-42E5-9AF9-A6E22F1C6D53}">
      <dgm:prSet/>
      <dgm:spPr/>
      <dgm:t>
        <a:bodyPr/>
        <a:lstStyle/>
        <a:p>
          <a:endParaRPr lang="es-ES"/>
        </a:p>
      </dgm:t>
    </dgm:pt>
    <dgm:pt modelId="{B26E93C5-32A0-404E-9347-B65F9E833E49}">
      <dgm:prSet phldrT="[Texto]"/>
      <dgm:spPr/>
      <dgm:t>
        <a:bodyPr/>
        <a:lstStyle/>
        <a:p>
          <a:r>
            <a:rPr lang="es-EC" dirty="0" smtClean="0"/>
            <a:t>Fusibles: </a:t>
          </a:r>
          <a:r>
            <a:rPr lang="es-ES" dirty="0" smtClean="0">
              <a:latin typeface="+mj-lt"/>
            </a:rPr>
            <a:t>Fusible de clase F</a:t>
          </a:r>
          <a:endParaRPr lang="es-ES" dirty="0">
            <a:latin typeface="+mj-lt"/>
          </a:endParaRPr>
        </a:p>
      </dgm:t>
    </dgm:pt>
    <dgm:pt modelId="{4DEF3C41-4F66-4BD1-8A8A-5FD3A3C1DC1F}" type="parTrans" cxnId="{CB2C46B0-241A-48CD-884F-1C1D8C18C288}">
      <dgm:prSet/>
      <dgm:spPr/>
      <dgm:t>
        <a:bodyPr/>
        <a:lstStyle/>
        <a:p>
          <a:endParaRPr lang="es-ES"/>
        </a:p>
      </dgm:t>
    </dgm:pt>
    <dgm:pt modelId="{F00852C0-128F-4E2D-8B86-71DD8EFBFB19}" type="sibTrans" cxnId="{CB2C46B0-241A-48CD-884F-1C1D8C18C288}">
      <dgm:prSet/>
      <dgm:spPr/>
      <dgm:t>
        <a:bodyPr/>
        <a:lstStyle/>
        <a:p>
          <a:endParaRPr lang="es-ES"/>
        </a:p>
      </dgm:t>
    </dgm:pt>
    <dgm:pt modelId="{059DB9ED-B41B-4264-8B21-01008C179898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SEÑALES DE VIDEO</a:t>
          </a:r>
          <a:endParaRPr lang="es-ES" dirty="0">
            <a:latin typeface="+mj-lt"/>
          </a:endParaRPr>
        </a:p>
      </dgm:t>
    </dgm:pt>
    <dgm:pt modelId="{385BAA92-C377-4197-9A7E-0E65C68B4C9E}" type="parTrans" cxnId="{E70952D9-4DD2-4AA0-A811-0A14A54C5C45}">
      <dgm:prSet/>
      <dgm:spPr/>
      <dgm:t>
        <a:bodyPr/>
        <a:lstStyle/>
        <a:p>
          <a:endParaRPr lang="es-ES"/>
        </a:p>
      </dgm:t>
    </dgm:pt>
    <dgm:pt modelId="{1A8E8A25-477C-49DF-B432-C716D858DA20}" type="sibTrans" cxnId="{E70952D9-4DD2-4AA0-A811-0A14A54C5C45}">
      <dgm:prSet/>
      <dgm:spPr/>
      <dgm:t>
        <a:bodyPr/>
        <a:lstStyle/>
        <a:p>
          <a:endParaRPr lang="es-ES"/>
        </a:p>
      </dgm:t>
    </dgm:pt>
    <dgm:pt modelId="{25F4CE76-AB3B-40CB-95DD-B04FD1105639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IP 40, IP 66</a:t>
          </a:r>
          <a:endParaRPr lang="es-ES" dirty="0">
            <a:latin typeface="+mj-lt"/>
          </a:endParaRPr>
        </a:p>
      </dgm:t>
    </dgm:pt>
    <dgm:pt modelId="{9E3190D2-7E2D-4813-94BF-5AB4F8A7A961}" type="parTrans" cxnId="{29F8656C-34DB-4250-9188-2FBBAEAE53AE}">
      <dgm:prSet/>
      <dgm:spPr/>
      <dgm:t>
        <a:bodyPr/>
        <a:lstStyle/>
        <a:p>
          <a:endParaRPr lang="es-ES"/>
        </a:p>
      </dgm:t>
    </dgm:pt>
    <dgm:pt modelId="{4E80EAAD-8945-4D50-903B-F742536F2E6E}" type="sibTrans" cxnId="{29F8656C-34DB-4250-9188-2FBBAEAE53AE}">
      <dgm:prSet/>
      <dgm:spPr/>
      <dgm:t>
        <a:bodyPr/>
        <a:lstStyle/>
        <a:p>
          <a:endParaRPr lang="es-ES"/>
        </a:p>
      </dgm:t>
    </dgm:pt>
    <dgm:pt modelId="{B180FC36-8B46-4ED0-AEDC-9974FD52611E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Criterios de canalizaciones para edificios</a:t>
          </a:r>
          <a:endParaRPr lang="es-ES" dirty="0">
            <a:latin typeface="+mj-lt"/>
          </a:endParaRPr>
        </a:p>
      </dgm:t>
    </dgm:pt>
    <dgm:pt modelId="{73CFB511-4EBC-43AD-912D-803E9E43BCA8}" type="parTrans" cxnId="{F685EE2C-E6F3-4153-BE8A-78C72A589860}">
      <dgm:prSet/>
      <dgm:spPr/>
      <dgm:t>
        <a:bodyPr/>
        <a:lstStyle/>
        <a:p>
          <a:endParaRPr lang="es-ES"/>
        </a:p>
      </dgm:t>
    </dgm:pt>
    <dgm:pt modelId="{FE131F38-6ADB-4C26-8E41-706F08016790}" type="sibTrans" cxnId="{F685EE2C-E6F3-4153-BE8A-78C72A589860}">
      <dgm:prSet/>
      <dgm:spPr/>
      <dgm:t>
        <a:bodyPr/>
        <a:lstStyle/>
        <a:p>
          <a:endParaRPr lang="es-ES"/>
        </a:p>
      </dgm:t>
    </dgm:pt>
    <dgm:pt modelId="{946489AA-CA4E-463F-9B67-2B0238859AC5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Criterios de canalizaciones para edificios</a:t>
          </a:r>
          <a:endParaRPr lang="es-ES" dirty="0">
            <a:latin typeface="+mj-lt"/>
          </a:endParaRPr>
        </a:p>
      </dgm:t>
    </dgm:pt>
    <dgm:pt modelId="{11300C86-B4DB-4D9F-94F8-9F79F0379C44}" type="parTrans" cxnId="{EF1B16CD-C59C-4CC9-8BCC-4F84077A93FB}">
      <dgm:prSet/>
      <dgm:spPr/>
      <dgm:t>
        <a:bodyPr/>
        <a:lstStyle/>
        <a:p>
          <a:endParaRPr lang="es-ES"/>
        </a:p>
      </dgm:t>
    </dgm:pt>
    <dgm:pt modelId="{B021C9A3-B35B-4EA1-9EB6-12B8B6B7F070}" type="sibTrans" cxnId="{EF1B16CD-C59C-4CC9-8BCC-4F84077A93FB}">
      <dgm:prSet/>
      <dgm:spPr/>
      <dgm:t>
        <a:bodyPr/>
        <a:lstStyle/>
        <a:p>
          <a:endParaRPr lang="es-ES"/>
        </a:p>
      </dgm:t>
    </dgm:pt>
    <dgm:pt modelId="{BDA0E745-387E-4434-B8B7-6B38E72CC7DB}">
      <dgm:prSet phldrT="[Texto]"/>
      <dgm:spPr/>
      <dgm:t>
        <a:bodyPr/>
        <a:lstStyle/>
        <a:p>
          <a:endParaRPr lang="es-ES" dirty="0">
            <a:latin typeface="+mj-lt"/>
          </a:endParaRPr>
        </a:p>
      </dgm:t>
    </dgm:pt>
    <dgm:pt modelId="{4236D205-46A4-4C4B-8F2E-69C51D4A61E3}" type="parTrans" cxnId="{ED6C71D3-4016-418A-8E03-2C201FBFC9B0}">
      <dgm:prSet/>
      <dgm:spPr/>
      <dgm:t>
        <a:bodyPr/>
        <a:lstStyle/>
        <a:p>
          <a:endParaRPr lang="es-ES"/>
        </a:p>
      </dgm:t>
    </dgm:pt>
    <dgm:pt modelId="{A42CC69A-E938-4C76-B87A-289D28679D88}" type="sibTrans" cxnId="{ED6C71D3-4016-418A-8E03-2C201FBFC9B0}">
      <dgm:prSet/>
      <dgm:spPr/>
      <dgm:t>
        <a:bodyPr/>
        <a:lstStyle/>
        <a:p>
          <a:endParaRPr lang="es-ES"/>
        </a:p>
      </dgm:t>
    </dgm:pt>
    <dgm:pt modelId="{8CC62857-9745-4FB4-9849-CBCA7811D45D}" type="pres">
      <dgm:prSet presAssocID="{A519AD4C-B3BA-4BFE-8723-50383A0B10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C258DC-A991-4897-A910-BD6E41551D2C}" type="pres">
      <dgm:prSet presAssocID="{3DB8BB7B-57F7-41F8-9920-DA1C6CBDA609}" presName="linNode" presStyleCnt="0"/>
      <dgm:spPr/>
    </dgm:pt>
    <dgm:pt modelId="{A1B63A7A-6CFB-4343-9F44-0E87C2A2C4A9}" type="pres">
      <dgm:prSet presAssocID="{3DB8BB7B-57F7-41F8-9920-DA1C6CBDA60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919BF7-C8A5-4382-B1E6-C7F77ED551BB}" type="pres">
      <dgm:prSet presAssocID="{3DB8BB7B-57F7-41F8-9920-DA1C6CBDA60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EAB171-F2A3-4E08-83FD-FA3D6E0AC8E2}" type="pres">
      <dgm:prSet presAssocID="{77C26D35-E519-401C-A01E-22179B71DF34}" presName="sp" presStyleCnt="0"/>
      <dgm:spPr/>
    </dgm:pt>
    <dgm:pt modelId="{2A6E26C6-B585-4C40-98E5-9E55B5028F11}" type="pres">
      <dgm:prSet presAssocID="{C68BD5EF-3017-40A3-BFC6-35B5795C8EF3}" presName="linNode" presStyleCnt="0"/>
      <dgm:spPr/>
    </dgm:pt>
    <dgm:pt modelId="{2B16B50A-D7FD-4964-8008-A33DB2B36520}" type="pres">
      <dgm:prSet presAssocID="{C68BD5EF-3017-40A3-BFC6-35B5795C8EF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7ED240-7A89-414B-BA0E-4A97B981E73A}" type="pres">
      <dgm:prSet presAssocID="{C68BD5EF-3017-40A3-BFC6-35B5795C8EF3}" presName="descendantText" presStyleLbl="alignAccFollowNode1" presStyleIdx="1" presStyleCnt="3" custLinFactNeighborX="-2343" custLinFactNeighborY="-7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9B982F-A110-4E8B-B8D6-45D2F80E541F}" type="pres">
      <dgm:prSet presAssocID="{A9B5A2FA-6094-48C3-A3CC-56078010EF92}" presName="sp" presStyleCnt="0"/>
      <dgm:spPr/>
    </dgm:pt>
    <dgm:pt modelId="{51E146DC-EF23-48CC-9DBC-CF941B14D312}" type="pres">
      <dgm:prSet presAssocID="{059DB9ED-B41B-4264-8B21-01008C179898}" presName="linNode" presStyleCnt="0"/>
      <dgm:spPr/>
    </dgm:pt>
    <dgm:pt modelId="{FF27C027-22F6-41A1-B1DF-DD6E4163D74B}" type="pres">
      <dgm:prSet presAssocID="{059DB9ED-B41B-4264-8B21-01008C17989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5F57B1-63C8-44F0-AB0C-F64770C76759}" type="pres">
      <dgm:prSet presAssocID="{059DB9ED-B41B-4264-8B21-01008C17989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F6C715-50B5-403F-8E4F-D395FAE7C883}" type="presOf" srcId="{B26E93C5-32A0-404E-9347-B65F9E833E49}" destId="{EB7ED240-7A89-414B-BA0E-4A97B981E73A}" srcOrd="0" destOrd="1" presId="urn:microsoft.com/office/officeart/2005/8/layout/vList5"/>
    <dgm:cxn modelId="{29F8656C-34DB-4250-9188-2FBBAEAE53AE}" srcId="{059DB9ED-B41B-4264-8B21-01008C179898}" destId="{25F4CE76-AB3B-40CB-95DD-B04FD1105639}" srcOrd="0" destOrd="0" parTransId="{9E3190D2-7E2D-4813-94BF-5AB4F8A7A961}" sibTransId="{4E80EAAD-8945-4D50-903B-F742536F2E6E}"/>
    <dgm:cxn modelId="{1C4A9326-DEAB-4BAF-A4FA-FC482BD6DC09}" type="presOf" srcId="{946489AA-CA4E-463F-9B67-2B0238859AC5}" destId="{29919BF7-C8A5-4382-B1E6-C7F77ED551BB}" srcOrd="0" destOrd="2" presId="urn:microsoft.com/office/officeart/2005/8/layout/vList5"/>
    <dgm:cxn modelId="{F5232278-471C-465F-95CA-F1F066DF1FE5}" srcId="{A519AD4C-B3BA-4BFE-8723-50383A0B10D2}" destId="{3DB8BB7B-57F7-41F8-9920-DA1C6CBDA609}" srcOrd="0" destOrd="0" parTransId="{9427D781-BF2E-49D3-AC71-A5955915838C}" sibTransId="{77C26D35-E519-401C-A01E-22179B71DF34}"/>
    <dgm:cxn modelId="{08BD6729-464F-43D6-9224-A62DEEB82FEE}" type="presOf" srcId="{059DB9ED-B41B-4264-8B21-01008C179898}" destId="{FF27C027-22F6-41A1-B1DF-DD6E4163D74B}" srcOrd="0" destOrd="0" presId="urn:microsoft.com/office/officeart/2005/8/layout/vList5"/>
    <dgm:cxn modelId="{3334E308-82E4-47AD-9B54-5DE8AFF11C44}" type="presOf" srcId="{CED00828-8C39-4178-916C-D0C773DECB6C}" destId="{29919BF7-C8A5-4382-B1E6-C7F77ED551BB}" srcOrd="0" destOrd="1" presId="urn:microsoft.com/office/officeart/2005/8/layout/vList5"/>
    <dgm:cxn modelId="{48EFA221-6045-4638-BF53-CD72B9967D0F}" type="presOf" srcId="{B5CEA402-3F52-46DA-A080-B0E0878D15E5}" destId="{29919BF7-C8A5-4382-B1E6-C7F77ED551BB}" srcOrd="0" destOrd="0" presId="urn:microsoft.com/office/officeart/2005/8/layout/vList5"/>
    <dgm:cxn modelId="{E70952D9-4DD2-4AA0-A811-0A14A54C5C45}" srcId="{A519AD4C-B3BA-4BFE-8723-50383A0B10D2}" destId="{059DB9ED-B41B-4264-8B21-01008C179898}" srcOrd="2" destOrd="0" parTransId="{385BAA92-C377-4197-9A7E-0E65C68B4C9E}" sibTransId="{1A8E8A25-477C-49DF-B432-C716D858DA20}"/>
    <dgm:cxn modelId="{955BCAFB-A7B4-4A93-A4ED-D8D549C8BDFB}" type="presOf" srcId="{25F4CE76-AB3B-40CB-95DD-B04FD1105639}" destId="{715F57B1-63C8-44F0-AB0C-F64770C76759}" srcOrd="0" destOrd="0" presId="urn:microsoft.com/office/officeart/2005/8/layout/vList5"/>
    <dgm:cxn modelId="{EF1B16CD-C59C-4CC9-8BCC-4F84077A93FB}" srcId="{3DB8BB7B-57F7-41F8-9920-DA1C6CBDA609}" destId="{946489AA-CA4E-463F-9B67-2B0238859AC5}" srcOrd="2" destOrd="0" parTransId="{11300C86-B4DB-4D9F-94F8-9F79F0379C44}" sibTransId="{B021C9A3-B35B-4EA1-9EB6-12B8B6B7F070}"/>
    <dgm:cxn modelId="{F685EE2C-E6F3-4153-BE8A-78C72A589860}" srcId="{059DB9ED-B41B-4264-8B21-01008C179898}" destId="{B180FC36-8B46-4ED0-AEDC-9974FD52611E}" srcOrd="1" destOrd="0" parTransId="{73CFB511-4EBC-43AD-912D-803E9E43BCA8}" sibTransId="{FE131F38-6ADB-4C26-8E41-706F08016790}"/>
    <dgm:cxn modelId="{5C94B070-69A1-401B-B7A2-28C9AC7400DE}" type="presOf" srcId="{A519AD4C-B3BA-4BFE-8723-50383A0B10D2}" destId="{8CC62857-9745-4FB4-9849-CBCA7811D45D}" srcOrd="0" destOrd="0" presId="urn:microsoft.com/office/officeart/2005/8/layout/vList5"/>
    <dgm:cxn modelId="{3DAE25DB-A8A2-4257-8602-622504300891}" type="presOf" srcId="{C68BD5EF-3017-40A3-BFC6-35B5795C8EF3}" destId="{2B16B50A-D7FD-4964-8008-A33DB2B36520}" srcOrd="0" destOrd="0" presId="urn:microsoft.com/office/officeart/2005/8/layout/vList5"/>
    <dgm:cxn modelId="{ED6C71D3-4016-418A-8E03-2C201FBFC9B0}" srcId="{C68BD5EF-3017-40A3-BFC6-35B5795C8EF3}" destId="{BDA0E745-387E-4434-B8B7-6B38E72CC7DB}" srcOrd="2" destOrd="0" parTransId="{4236D205-46A4-4C4B-8F2E-69C51D4A61E3}" sibTransId="{A42CC69A-E938-4C76-B87A-289D28679D88}"/>
    <dgm:cxn modelId="{A2C7ACD1-9FE3-4323-9391-93595F77A365}" srcId="{3DB8BB7B-57F7-41F8-9920-DA1C6CBDA609}" destId="{B5CEA402-3F52-46DA-A080-B0E0878D15E5}" srcOrd="0" destOrd="0" parTransId="{0D2D8300-E441-40EC-B5E2-EB29E2EF1C2D}" sibTransId="{8499582C-902F-43A6-8B5D-C4E2FED90AF9}"/>
    <dgm:cxn modelId="{9A80F596-271B-4A9A-B140-B038161140B6}" type="presOf" srcId="{3DB8BB7B-57F7-41F8-9920-DA1C6CBDA609}" destId="{A1B63A7A-6CFB-4343-9F44-0E87C2A2C4A9}" srcOrd="0" destOrd="0" presId="urn:microsoft.com/office/officeart/2005/8/layout/vList5"/>
    <dgm:cxn modelId="{2D2B4CC3-1266-42E5-9AF9-A6E22F1C6D53}" srcId="{C68BD5EF-3017-40A3-BFC6-35B5795C8EF3}" destId="{8E60A6AA-98A4-48A0-81F2-A5E5D760DFE4}" srcOrd="0" destOrd="0" parTransId="{BA38152E-055F-4797-AA17-BFB6A6D22E4C}" sibTransId="{C154BA4C-BF90-4585-9A1F-DC5408CB548E}"/>
    <dgm:cxn modelId="{D3C0A360-1207-4C2A-9C7B-5C6962D2DCE9}" type="presOf" srcId="{8E60A6AA-98A4-48A0-81F2-A5E5D760DFE4}" destId="{EB7ED240-7A89-414B-BA0E-4A97B981E73A}" srcOrd="0" destOrd="0" presId="urn:microsoft.com/office/officeart/2005/8/layout/vList5"/>
    <dgm:cxn modelId="{D7B5C46E-A0CF-4DD9-A94D-25341B147DB3}" type="presOf" srcId="{BDA0E745-387E-4434-B8B7-6B38E72CC7DB}" destId="{EB7ED240-7A89-414B-BA0E-4A97B981E73A}" srcOrd="0" destOrd="2" presId="urn:microsoft.com/office/officeart/2005/8/layout/vList5"/>
    <dgm:cxn modelId="{CB2C46B0-241A-48CD-884F-1C1D8C18C288}" srcId="{C68BD5EF-3017-40A3-BFC6-35B5795C8EF3}" destId="{B26E93C5-32A0-404E-9347-B65F9E833E49}" srcOrd="1" destOrd="0" parTransId="{4DEF3C41-4F66-4BD1-8A8A-5FD3A3C1DC1F}" sibTransId="{F00852C0-128F-4E2D-8B86-71DD8EFBFB19}"/>
    <dgm:cxn modelId="{3D58A8E1-E134-433F-8499-F37F1C74EEC5}" type="presOf" srcId="{B180FC36-8B46-4ED0-AEDC-9974FD52611E}" destId="{715F57B1-63C8-44F0-AB0C-F64770C76759}" srcOrd="0" destOrd="1" presId="urn:microsoft.com/office/officeart/2005/8/layout/vList5"/>
    <dgm:cxn modelId="{3463DB9A-F823-4566-8D67-B98B1FE242C4}" srcId="{A519AD4C-B3BA-4BFE-8723-50383A0B10D2}" destId="{C68BD5EF-3017-40A3-BFC6-35B5795C8EF3}" srcOrd="1" destOrd="0" parTransId="{141D0D4C-B12F-4246-9144-6DC2FBD35718}" sibTransId="{A9B5A2FA-6094-48C3-A3CC-56078010EF92}"/>
    <dgm:cxn modelId="{58FEBAC3-E541-49AE-A596-DD7AD7155EFC}" srcId="{3DB8BB7B-57F7-41F8-9920-DA1C6CBDA609}" destId="{CED00828-8C39-4178-916C-D0C773DECB6C}" srcOrd="1" destOrd="0" parTransId="{2B855ADE-77C2-4669-836D-71D0C6F58FE0}" sibTransId="{E739E3B1-5760-401D-9731-2D8F1A1226C8}"/>
    <dgm:cxn modelId="{C49D39E7-7D8B-40CF-890E-F2CD9F4C2826}" type="presParOf" srcId="{8CC62857-9745-4FB4-9849-CBCA7811D45D}" destId="{C5C258DC-A991-4897-A910-BD6E41551D2C}" srcOrd="0" destOrd="0" presId="urn:microsoft.com/office/officeart/2005/8/layout/vList5"/>
    <dgm:cxn modelId="{2F8BF8D6-93FD-4C1E-AE6B-779B3AAC391A}" type="presParOf" srcId="{C5C258DC-A991-4897-A910-BD6E41551D2C}" destId="{A1B63A7A-6CFB-4343-9F44-0E87C2A2C4A9}" srcOrd="0" destOrd="0" presId="urn:microsoft.com/office/officeart/2005/8/layout/vList5"/>
    <dgm:cxn modelId="{0413683A-FE0F-4DF2-9A93-9F962C82203C}" type="presParOf" srcId="{C5C258DC-A991-4897-A910-BD6E41551D2C}" destId="{29919BF7-C8A5-4382-B1E6-C7F77ED551BB}" srcOrd="1" destOrd="0" presId="urn:microsoft.com/office/officeart/2005/8/layout/vList5"/>
    <dgm:cxn modelId="{AD1378A3-EDF3-48A7-9A0B-798FD90C66C9}" type="presParOf" srcId="{8CC62857-9745-4FB4-9849-CBCA7811D45D}" destId="{C7EAB171-F2A3-4E08-83FD-FA3D6E0AC8E2}" srcOrd="1" destOrd="0" presId="urn:microsoft.com/office/officeart/2005/8/layout/vList5"/>
    <dgm:cxn modelId="{0821F345-01FF-4E09-BCEF-C962BB03F04A}" type="presParOf" srcId="{8CC62857-9745-4FB4-9849-CBCA7811D45D}" destId="{2A6E26C6-B585-4C40-98E5-9E55B5028F11}" srcOrd="2" destOrd="0" presId="urn:microsoft.com/office/officeart/2005/8/layout/vList5"/>
    <dgm:cxn modelId="{6F311F89-32F5-4AC2-B78D-147055DD2D24}" type="presParOf" srcId="{2A6E26C6-B585-4C40-98E5-9E55B5028F11}" destId="{2B16B50A-D7FD-4964-8008-A33DB2B36520}" srcOrd="0" destOrd="0" presId="urn:microsoft.com/office/officeart/2005/8/layout/vList5"/>
    <dgm:cxn modelId="{42CDFCB3-B298-4AA6-A389-55833284DD55}" type="presParOf" srcId="{2A6E26C6-B585-4C40-98E5-9E55B5028F11}" destId="{EB7ED240-7A89-414B-BA0E-4A97B981E73A}" srcOrd="1" destOrd="0" presId="urn:microsoft.com/office/officeart/2005/8/layout/vList5"/>
    <dgm:cxn modelId="{D40DD288-846C-4309-AB80-0316DA0BA3A8}" type="presParOf" srcId="{8CC62857-9745-4FB4-9849-CBCA7811D45D}" destId="{2C9B982F-A110-4E8B-B8D6-45D2F80E541F}" srcOrd="3" destOrd="0" presId="urn:microsoft.com/office/officeart/2005/8/layout/vList5"/>
    <dgm:cxn modelId="{67F1C474-17D4-4D4E-8AD4-7492CE953D13}" type="presParOf" srcId="{8CC62857-9745-4FB4-9849-CBCA7811D45D}" destId="{51E146DC-EF23-48CC-9DBC-CF941B14D312}" srcOrd="4" destOrd="0" presId="urn:microsoft.com/office/officeart/2005/8/layout/vList5"/>
    <dgm:cxn modelId="{DFF3A4E6-EFF2-43EB-B42B-84177B104467}" type="presParOf" srcId="{51E146DC-EF23-48CC-9DBC-CF941B14D312}" destId="{FF27C027-22F6-41A1-B1DF-DD6E4163D74B}" srcOrd="0" destOrd="0" presId="urn:microsoft.com/office/officeart/2005/8/layout/vList5"/>
    <dgm:cxn modelId="{434EBD2E-E0BE-4691-9C62-A3E4C74243AE}" type="presParOf" srcId="{51E146DC-EF23-48CC-9DBC-CF941B14D312}" destId="{715F57B1-63C8-44F0-AB0C-F64770C76759}" srcOrd="1" destOrd="0" presId="urn:microsoft.com/office/officeart/2005/8/layout/vList5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B33EBB3-BEB7-41FF-80AB-5FC47AF9F8E1}" type="doc">
      <dgm:prSet loTypeId="urn:microsoft.com/office/officeart/2005/8/layout/vList2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D6093F4F-9EAC-49C9-8A26-8C314C298169}">
      <dgm:prSet phldrT="[Texto]"/>
      <dgm:spPr/>
      <dgm:t>
        <a:bodyPr/>
        <a:lstStyle/>
        <a:p>
          <a:r>
            <a:rPr lang="es-EC" b="1" dirty="0" smtClean="0">
              <a:latin typeface="+mj-lt"/>
            </a:rPr>
            <a:t>Sistema con 16 cámaras.</a:t>
          </a:r>
        </a:p>
        <a:p>
          <a:r>
            <a:rPr lang="es-EC" b="1" dirty="0" smtClean="0">
              <a:latin typeface="+mj-lt"/>
            </a:rPr>
            <a:t>Monitoreo centralizado.</a:t>
          </a:r>
          <a:endParaRPr lang="es-ES" b="1" dirty="0">
            <a:latin typeface="+mj-lt"/>
          </a:endParaRPr>
        </a:p>
      </dgm:t>
    </dgm:pt>
    <dgm:pt modelId="{6A9AE924-A8EB-48A1-96D6-D9EB35BEFDA3}" type="parTrans" cxnId="{D4DC12B3-3F3C-472C-A550-D1915A4A30EC}">
      <dgm:prSet/>
      <dgm:spPr/>
      <dgm:t>
        <a:bodyPr/>
        <a:lstStyle/>
        <a:p>
          <a:endParaRPr lang="es-ES" b="1"/>
        </a:p>
      </dgm:t>
    </dgm:pt>
    <dgm:pt modelId="{62BBEA6F-A194-4EAE-985F-1716678B5C49}" type="sibTrans" cxnId="{D4DC12B3-3F3C-472C-A550-D1915A4A30EC}">
      <dgm:prSet/>
      <dgm:spPr/>
      <dgm:t>
        <a:bodyPr/>
        <a:lstStyle/>
        <a:p>
          <a:endParaRPr lang="es-ES" b="1"/>
        </a:p>
      </dgm:t>
    </dgm:pt>
    <dgm:pt modelId="{FA085498-D542-41AE-856B-4A30307D2396}" type="pres">
      <dgm:prSet presAssocID="{1B33EBB3-BEB7-41FF-80AB-5FC47AF9F8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318790-6112-4078-A691-D9077E745846}" type="pres">
      <dgm:prSet presAssocID="{D6093F4F-9EAC-49C9-8A26-8C314C298169}" presName="parentText" presStyleLbl="node1" presStyleIdx="0" presStyleCnt="1" custScaleY="21913" custLinFactNeighborY="8678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DC12B3-3F3C-472C-A550-D1915A4A30EC}" srcId="{1B33EBB3-BEB7-41FF-80AB-5FC47AF9F8E1}" destId="{D6093F4F-9EAC-49C9-8A26-8C314C298169}" srcOrd="0" destOrd="0" parTransId="{6A9AE924-A8EB-48A1-96D6-D9EB35BEFDA3}" sibTransId="{62BBEA6F-A194-4EAE-985F-1716678B5C49}"/>
    <dgm:cxn modelId="{794E61C0-A836-4CFB-9A01-71578250C185}" type="presOf" srcId="{D6093F4F-9EAC-49C9-8A26-8C314C298169}" destId="{2C318790-6112-4078-A691-D9077E745846}" srcOrd="0" destOrd="0" presId="urn:microsoft.com/office/officeart/2005/8/layout/vList2"/>
    <dgm:cxn modelId="{4F1D24E5-0E38-402B-BB92-7034E1C9C744}" type="presOf" srcId="{1B33EBB3-BEB7-41FF-80AB-5FC47AF9F8E1}" destId="{FA085498-D542-41AE-856B-4A30307D2396}" srcOrd="0" destOrd="0" presId="urn:microsoft.com/office/officeart/2005/8/layout/vList2"/>
    <dgm:cxn modelId="{A8B4E88A-B1B7-4FEE-BF19-859CB3050104}" type="presParOf" srcId="{FA085498-D542-41AE-856B-4A30307D2396}" destId="{2C318790-6112-4078-A691-D9077E745846}" srcOrd="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B33EBB3-BEB7-41FF-80AB-5FC47AF9F8E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093F4F-9EAC-49C9-8A26-8C314C298169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Sistema con respaldo energético.</a:t>
          </a:r>
        </a:p>
        <a:p>
          <a:r>
            <a:rPr lang="es-EC" dirty="0" smtClean="0">
              <a:latin typeface="+mj-lt"/>
            </a:rPr>
            <a:t>Sistema flexible</a:t>
          </a:r>
        </a:p>
        <a:p>
          <a:r>
            <a:rPr lang="es-EC" dirty="0" smtClean="0">
              <a:latin typeface="+mj-lt"/>
            </a:rPr>
            <a:t>Sistema  independiente</a:t>
          </a:r>
        </a:p>
      </dgm:t>
    </dgm:pt>
    <dgm:pt modelId="{6A9AE924-A8EB-48A1-96D6-D9EB35BEFDA3}" type="parTrans" cxnId="{D4DC12B3-3F3C-472C-A550-D1915A4A30EC}">
      <dgm:prSet/>
      <dgm:spPr/>
      <dgm:t>
        <a:bodyPr/>
        <a:lstStyle/>
        <a:p>
          <a:endParaRPr lang="es-ES"/>
        </a:p>
      </dgm:t>
    </dgm:pt>
    <dgm:pt modelId="{62BBEA6F-A194-4EAE-985F-1716678B5C49}" type="sibTrans" cxnId="{D4DC12B3-3F3C-472C-A550-D1915A4A30EC}">
      <dgm:prSet/>
      <dgm:spPr/>
      <dgm:t>
        <a:bodyPr/>
        <a:lstStyle/>
        <a:p>
          <a:endParaRPr lang="es-ES"/>
        </a:p>
      </dgm:t>
    </dgm:pt>
    <dgm:pt modelId="{FA085498-D542-41AE-856B-4A30307D2396}" type="pres">
      <dgm:prSet presAssocID="{1B33EBB3-BEB7-41FF-80AB-5FC47AF9F8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318790-6112-4078-A691-D9077E745846}" type="pres">
      <dgm:prSet presAssocID="{D6093F4F-9EAC-49C9-8A26-8C314C298169}" presName="parentText" presStyleLbl="node1" presStyleIdx="0" presStyleCnt="1" custScaleY="21913" custLinFactY="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DC12B3-3F3C-472C-A550-D1915A4A30EC}" srcId="{1B33EBB3-BEB7-41FF-80AB-5FC47AF9F8E1}" destId="{D6093F4F-9EAC-49C9-8A26-8C314C298169}" srcOrd="0" destOrd="0" parTransId="{6A9AE924-A8EB-48A1-96D6-D9EB35BEFDA3}" sibTransId="{62BBEA6F-A194-4EAE-985F-1716678B5C49}"/>
    <dgm:cxn modelId="{2B9AB8CD-E09F-4D54-A156-C232BB95C872}" type="presOf" srcId="{1B33EBB3-BEB7-41FF-80AB-5FC47AF9F8E1}" destId="{FA085498-D542-41AE-856B-4A30307D2396}" srcOrd="0" destOrd="0" presId="urn:microsoft.com/office/officeart/2005/8/layout/vList2"/>
    <dgm:cxn modelId="{CE4C83D0-768F-41CB-B7A3-4BD5E23016C2}" type="presOf" srcId="{D6093F4F-9EAC-49C9-8A26-8C314C298169}" destId="{2C318790-6112-4078-A691-D9077E745846}" srcOrd="0" destOrd="0" presId="urn:microsoft.com/office/officeart/2005/8/layout/vList2"/>
    <dgm:cxn modelId="{0295E05D-813E-470C-A62B-34C670DD103D}" type="presParOf" srcId="{FA085498-D542-41AE-856B-4A30307D2396}" destId="{2C318790-6112-4078-A691-D9077E745846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33EBB3-BEB7-41FF-80AB-5FC47AF9F8E1}" type="doc">
      <dgm:prSet loTypeId="urn:microsoft.com/office/officeart/2005/8/layout/vList2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FA085498-D542-41AE-856B-4A30307D2396}" type="pres">
      <dgm:prSet presAssocID="{1B33EBB3-BEB7-41FF-80AB-5FC47AF9F8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0A0CA802-CFE5-4575-8060-39E01B8B2946}" type="presOf" srcId="{1B33EBB3-BEB7-41FF-80AB-5FC47AF9F8E1}" destId="{FA085498-D542-41AE-856B-4A30307D2396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6176527-B3F2-41BF-B4E5-0E8ADDD468E8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0547091-4F6F-417E-951D-44DA64376F22}">
      <dgm:prSet phldrT="[Texto]"/>
      <dgm:spPr/>
      <dgm:t>
        <a:bodyPr/>
        <a:lstStyle/>
        <a:p>
          <a:r>
            <a:rPr lang="es-ES" dirty="0" smtClean="0"/>
            <a:t>Implementación del sistema</a:t>
          </a:r>
          <a:endParaRPr lang="es-ES" dirty="0"/>
        </a:p>
      </dgm:t>
    </dgm:pt>
    <dgm:pt modelId="{A62661D8-C9C0-431B-97B0-DA5B292F6F62}" type="parTrans" cxnId="{E5A9F2C5-99E9-401E-B2B4-C0CF501503B5}">
      <dgm:prSet/>
      <dgm:spPr/>
      <dgm:t>
        <a:bodyPr/>
        <a:lstStyle/>
        <a:p>
          <a:endParaRPr lang="es-ES"/>
        </a:p>
      </dgm:t>
    </dgm:pt>
    <dgm:pt modelId="{4BC2C144-FFDD-4FCE-9BF9-6955F01EC22F}" type="sibTrans" cxnId="{E5A9F2C5-99E9-401E-B2B4-C0CF501503B5}">
      <dgm:prSet/>
      <dgm:spPr/>
      <dgm:t>
        <a:bodyPr/>
        <a:lstStyle/>
        <a:p>
          <a:endParaRPr lang="es-ES"/>
        </a:p>
      </dgm:t>
    </dgm:pt>
    <dgm:pt modelId="{CBCC32E0-6A6C-400A-A300-2B2F5DF5A1F8}">
      <dgm:prSet phldrT="[Texto]" custT="1"/>
      <dgm:spPr/>
      <dgm:t>
        <a:bodyPr/>
        <a:lstStyle/>
        <a:p>
          <a:r>
            <a:rPr lang="es-EC" sz="1050" dirty="0" smtClean="0"/>
            <a:t>Análisis del sistema anterior</a:t>
          </a:r>
          <a:endParaRPr lang="es-ES" sz="1050" dirty="0" smtClean="0"/>
        </a:p>
      </dgm:t>
    </dgm:pt>
    <dgm:pt modelId="{8A59C8F6-21C9-4E66-8866-269669ACEA29}" type="parTrans" cxnId="{D1D8DA96-D84F-4359-8E77-466A7A57664D}">
      <dgm:prSet/>
      <dgm:spPr/>
      <dgm:t>
        <a:bodyPr/>
        <a:lstStyle/>
        <a:p>
          <a:endParaRPr lang="es-ES"/>
        </a:p>
      </dgm:t>
    </dgm:pt>
    <dgm:pt modelId="{96F8EB66-AD65-47A7-A212-EF9866A41781}" type="sibTrans" cxnId="{D1D8DA96-D84F-4359-8E77-466A7A57664D}">
      <dgm:prSet/>
      <dgm:spPr/>
      <dgm:t>
        <a:bodyPr/>
        <a:lstStyle/>
        <a:p>
          <a:endParaRPr lang="es-ES"/>
        </a:p>
      </dgm:t>
    </dgm:pt>
    <dgm:pt modelId="{074D7967-E21D-43D4-A838-1F66F5045C98}">
      <dgm:prSet phldrT="[Texto]" custT="1"/>
      <dgm:spPr/>
      <dgm:t>
        <a:bodyPr/>
        <a:lstStyle/>
        <a:p>
          <a:r>
            <a:rPr lang="es-EC" sz="1050" dirty="0" smtClean="0"/>
            <a:t>Evaluación de resultados</a:t>
          </a:r>
          <a:endParaRPr lang="es-ES" sz="1050" dirty="0"/>
        </a:p>
      </dgm:t>
    </dgm:pt>
    <dgm:pt modelId="{EEB5385C-F38E-4D36-AA0F-A262FF6CB9A0}" type="parTrans" cxnId="{3237ACE0-5259-47A2-AF26-F35AB445376C}">
      <dgm:prSet/>
      <dgm:spPr/>
      <dgm:t>
        <a:bodyPr/>
        <a:lstStyle/>
        <a:p>
          <a:endParaRPr lang="es-ES"/>
        </a:p>
      </dgm:t>
    </dgm:pt>
    <dgm:pt modelId="{6DD84163-0292-4116-A694-B3D2026F8A0E}" type="sibTrans" cxnId="{3237ACE0-5259-47A2-AF26-F35AB445376C}">
      <dgm:prSet/>
      <dgm:spPr/>
      <dgm:t>
        <a:bodyPr/>
        <a:lstStyle/>
        <a:p>
          <a:endParaRPr lang="es-ES"/>
        </a:p>
      </dgm:t>
    </dgm:pt>
    <dgm:pt modelId="{65E8884C-4B30-43E2-A670-935E6280200B}">
      <dgm:prSet phldrT="[Texto]" custT="1"/>
      <dgm:spPr/>
      <dgm:t>
        <a:bodyPr/>
        <a:lstStyle/>
        <a:p>
          <a:r>
            <a:rPr lang="es-EC" sz="1050" dirty="0" smtClean="0"/>
            <a:t>Rediseño del sistema</a:t>
          </a:r>
          <a:endParaRPr lang="es-ES" sz="1050" dirty="0"/>
        </a:p>
      </dgm:t>
    </dgm:pt>
    <dgm:pt modelId="{EE3D21E0-FAAF-45C9-B73D-6E9348C83698}" type="parTrans" cxnId="{6988680D-A5D4-42A6-927B-81752696A123}">
      <dgm:prSet/>
      <dgm:spPr/>
      <dgm:t>
        <a:bodyPr/>
        <a:lstStyle/>
        <a:p>
          <a:endParaRPr lang="es-ES"/>
        </a:p>
      </dgm:t>
    </dgm:pt>
    <dgm:pt modelId="{952983DA-563B-4F40-8CA2-4CCC78379F78}" type="sibTrans" cxnId="{6988680D-A5D4-42A6-927B-81752696A123}">
      <dgm:prSet/>
      <dgm:spPr/>
      <dgm:t>
        <a:bodyPr/>
        <a:lstStyle/>
        <a:p>
          <a:endParaRPr lang="es-ES"/>
        </a:p>
      </dgm:t>
    </dgm:pt>
    <dgm:pt modelId="{F912F627-C15C-4518-88AB-A31A0E641580}">
      <dgm:prSet phldrT="[Texto]"/>
      <dgm:spPr/>
      <dgm:t>
        <a:bodyPr/>
        <a:lstStyle/>
        <a:p>
          <a:endParaRPr lang="es-ES"/>
        </a:p>
      </dgm:t>
    </dgm:pt>
    <dgm:pt modelId="{2C825A80-034C-433A-83F7-E182B3931991}" type="parTrans" cxnId="{C4FE255E-3495-4FC0-A810-1D31D60E04C4}">
      <dgm:prSet/>
      <dgm:spPr/>
      <dgm:t>
        <a:bodyPr/>
        <a:lstStyle/>
        <a:p>
          <a:endParaRPr lang="es-ES"/>
        </a:p>
      </dgm:t>
    </dgm:pt>
    <dgm:pt modelId="{BEFB216B-5444-4A65-80C2-30005A3C10C3}" type="sibTrans" cxnId="{C4FE255E-3495-4FC0-A810-1D31D60E04C4}">
      <dgm:prSet/>
      <dgm:spPr/>
      <dgm:t>
        <a:bodyPr/>
        <a:lstStyle/>
        <a:p>
          <a:endParaRPr lang="es-ES"/>
        </a:p>
      </dgm:t>
    </dgm:pt>
    <dgm:pt modelId="{C29536D4-5F42-4946-9B2E-94E58F59F161}">
      <dgm:prSet phldrT="[Texto]" custT="1"/>
      <dgm:spPr/>
      <dgm:t>
        <a:bodyPr/>
        <a:lstStyle/>
        <a:p>
          <a:r>
            <a:rPr lang="es-EC" sz="1000" dirty="0" smtClean="0"/>
            <a:t>Documentación del Proyecto</a:t>
          </a:r>
          <a:endParaRPr lang="es-ES" sz="1000" dirty="0" smtClean="0"/>
        </a:p>
      </dgm:t>
    </dgm:pt>
    <dgm:pt modelId="{56CB0114-8C49-4746-BB2B-B4AA80397063}" type="parTrans" cxnId="{18E92EF6-52FD-4F09-BA38-A3BCE2E9B817}">
      <dgm:prSet/>
      <dgm:spPr/>
      <dgm:t>
        <a:bodyPr/>
        <a:lstStyle/>
        <a:p>
          <a:endParaRPr lang="es-ES"/>
        </a:p>
      </dgm:t>
    </dgm:pt>
    <dgm:pt modelId="{D2B212AC-135E-4938-B887-4E3F3AE4A548}" type="sibTrans" cxnId="{18E92EF6-52FD-4F09-BA38-A3BCE2E9B817}">
      <dgm:prSet/>
      <dgm:spPr/>
      <dgm:t>
        <a:bodyPr/>
        <a:lstStyle/>
        <a:p>
          <a:endParaRPr lang="es-ES"/>
        </a:p>
      </dgm:t>
    </dgm:pt>
    <dgm:pt modelId="{D09BE7A2-D1DE-4B7A-BD12-DDF2BEA75798}" type="pres">
      <dgm:prSet presAssocID="{76176527-B3F2-41BF-B4E5-0E8ADDD468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D9E934-7734-4F2D-90A7-E63A3D560E94}" type="pres">
      <dgm:prSet presAssocID="{60547091-4F6F-417E-951D-44DA64376F22}" presName="centerShape" presStyleLbl="node0" presStyleIdx="0" presStyleCnt="1"/>
      <dgm:spPr/>
      <dgm:t>
        <a:bodyPr/>
        <a:lstStyle/>
        <a:p>
          <a:endParaRPr lang="es-ES"/>
        </a:p>
      </dgm:t>
    </dgm:pt>
    <dgm:pt modelId="{4732E8E4-20F3-477D-8441-9265CCF7203E}" type="pres">
      <dgm:prSet presAssocID="{CBCC32E0-6A6C-400A-A300-2B2F5DF5A1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DB064B-0900-496D-8ABE-353982DB6A59}" type="pres">
      <dgm:prSet presAssocID="{CBCC32E0-6A6C-400A-A300-2B2F5DF5A1F8}" presName="dummy" presStyleCnt="0"/>
      <dgm:spPr/>
      <dgm:t>
        <a:bodyPr/>
        <a:lstStyle/>
        <a:p>
          <a:endParaRPr lang="es-ES"/>
        </a:p>
      </dgm:t>
    </dgm:pt>
    <dgm:pt modelId="{C39CADDE-65D6-4ED7-922E-130278CAE308}" type="pres">
      <dgm:prSet presAssocID="{96F8EB66-AD65-47A7-A212-EF9866A41781}" presName="sibTrans" presStyleLbl="sibTrans2D1" presStyleIdx="0" presStyleCnt="4"/>
      <dgm:spPr/>
      <dgm:t>
        <a:bodyPr/>
        <a:lstStyle/>
        <a:p>
          <a:endParaRPr lang="es-ES"/>
        </a:p>
      </dgm:t>
    </dgm:pt>
    <dgm:pt modelId="{9CF4A24C-5C45-4E6A-8AFC-553B97FA9FA6}" type="pres">
      <dgm:prSet presAssocID="{074D7967-E21D-43D4-A838-1F66F5045C98}" presName="node" presStyleLbl="node1" presStyleIdx="1" presStyleCnt="4" custScaleX="1083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CEE7AE-FA00-40E4-8310-52E8ECB3BF6E}" type="pres">
      <dgm:prSet presAssocID="{074D7967-E21D-43D4-A838-1F66F5045C98}" presName="dummy" presStyleCnt="0"/>
      <dgm:spPr/>
      <dgm:t>
        <a:bodyPr/>
        <a:lstStyle/>
        <a:p>
          <a:endParaRPr lang="es-ES"/>
        </a:p>
      </dgm:t>
    </dgm:pt>
    <dgm:pt modelId="{45638DFA-E54F-4369-B58A-9DCE6C9F0B35}" type="pres">
      <dgm:prSet presAssocID="{6DD84163-0292-4116-A694-B3D2026F8A0E}" presName="sibTrans" presStyleLbl="sibTrans2D1" presStyleIdx="1" presStyleCnt="4"/>
      <dgm:spPr/>
      <dgm:t>
        <a:bodyPr/>
        <a:lstStyle/>
        <a:p>
          <a:endParaRPr lang="es-ES"/>
        </a:p>
      </dgm:t>
    </dgm:pt>
    <dgm:pt modelId="{DA5252B0-6F56-4743-A744-FD0156EF5DCE}" type="pres">
      <dgm:prSet presAssocID="{C29536D4-5F42-4946-9B2E-94E58F59F161}" presName="node" presStyleLbl="node1" presStyleIdx="2" presStyleCnt="4" custScaleX="122743" custScaleY="114984" custRadScaleRad="95942" custRadScaleInc="44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873ED7-3A22-4CE3-A3F4-11CA939A2BAF}" type="pres">
      <dgm:prSet presAssocID="{C29536D4-5F42-4946-9B2E-94E58F59F161}" presName="dummy" presStyleCnt="0"/>
      <dgm:spPr/>
      <dgm:t>
        <a:bodyPr/>
        <a:lstStyle/>
        <a:p>
          <a:endParaRPr lang="es-ES"/>
        </a:p>
      </dgm:t>
    </dgm:pt>
    <dgm:pt modelId="{BC0C0396-4F84-420B-803A-9A83627C9BCE}" type="pres">
      <dgm:prSet presAssocID="{D2B212AC-135E-4938-B887-4E3F3AE4A548}" presName="sibTrans" presStyleLbl="sibTrans2D1" presStyleIdx="2" presStyleCnt="4"/>
      <dgm:spPr/>
      <dgm:t>
        <a:bodyPr/>
        <a:lstStyle/>
        <a:p>
          <a:endParaRPr lang="es-ES"/>
        </a:p>
      </dgm:t>
    </dgm:pt>
    <dgm:pt modelId="{AE843917-2DFD-4ACF-9070-A4205B25F9DD}" type="pres">
      <dgm:prSet presAssocID="{65E8884C-4B30-43E2-A670-935E6280200B}" presName="node" presStyleLbl="node1" presStyleIdx="3" presStyleCnt="4" custScaleX="1132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F3B944-F5DB-4C47-AC1B-4FE8269EB353}" type="pres">
      <dgm:prSet presAssocID="{65E8884C-4B30-43E2-A670-935E6280200B}" presName="dummy" presStyleCnt="0"/>
      <dgm:spPr/>
      <dgm:t>
        <a:bodyPr/>
        <a:lstStyle/>
        <a:p>
          <a:endParaRPr lang="es-ES"/>
        </a:p>
      </dgm:t>
    </dgm:pt>
    <dgm:pt modelId="{C6287BEB-6511-44BA-AA4E-7B76CCEE1FA6}" type="pres">
      <dgm:prSet presAssocID="{952983DA-563B-4F40-8CA2-4CCC78379F78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76B98C94-8F8C-4AFD-BEC8-DAFDDC1ACFFA}" type="presOf" srcId="{76176527-B3F2-41BF-B4E5-0E8ADDD468E8}" destId="{D09BE7A2-D1DE-4B7A-BD12-DDF2BEA75798}" srcOrd="0" destOrd="0" presId="urn:microsoft.com/office/officeart/2005/8/layout/radial6"/>
    <dgm:cxn modelId="{82B293D9-312F-419A-80A3-66ABDC05E1C5}" type="presOf" srcId="{6DD84163-0292-4116-A694-B3D2026F8A0E}" destId="{45638DFA-E54F-4369-B58A-9DCE6C9F0B35}" srcOrd="0" destOrd="0" presId="urn:microsoft.com/office/officeart/2005/8/layout/radial6"/>
    <dgm:cxn modelId="{5E03126E-9B45-484D-88A3-A04D62AC2FBD}" type="presOf" srcId="{96F8EB66-AD65-47A7-A212-EF9866A41781}" destId="{C39CADDE-65D6-4ED7-922E-130278CAE308}" srcOrd="0" destOrd="0" presId="urn:microsoft.com/office/officeart/2005/8/layout/radial6"/>
    <dgm:cxn modelId="{3237ACE0-5259-47A2-AF26-F35AB445376C}" srcId="{60547091-4F6F-417E-951D-44DA64376F22}" destId="{074D7967-E21D-43D4-A838-1F66F5045C98}" srcOrd="1" destOrd="0" parTransId="{EEB5385C-F38E-4D36-AA0F-A262FF6CB9A0}" sibTransId="{6DD84163-0292-4116-A694-B3D2026F8A0E}"/>
    <dgm:cxn modelId="{D1D8DA96-D84F-4359-8E77-466A7A57664D}" srcId="{60547091-4F6F-417E-951D-44DA64376F22}" destId="{CBCC32E0-6A6C-400A-A300-2B2F5DF5A1F8}" srcOrd="0" destOrd="0" parTransId="{8A59C8F6-21C9-4E66-8866-269669ACEA29}" sibTransId="{96F8EB66-AD65-47A7-A212-EF9866A41781}"/>
    <dgm:cxn modelId="{BBCA4216-43BB-4D86-A515-8EA024136803}" type="presOf" srcId="{C29536D4-5F42-4946-9B2E-94E58F59F161}" destId="{DA5252B0-6F56-4743-A744-FD0156EF5DCE}" srcOrd="0" destOrd="0" presId="urn:microsoft.com/office/officeart/2005/8/layout/radial6"/>
    <dgm:cxn modelId="{7B0FEDC9-8DC3-42B4-BF51-C61F89879CA9}" type="presOf" srcId="{65E8884C-4B30-43E2-A670-935E6280200B}" destId="{AE843917-2DFD-4ACF-9070-A4205B25F9DD}" srcOrd="0" destOrd="0" presId="urn:microsoft.com/office/officeart/2005/8/layout/radial6"/>
    <dgm:cxn modelId="{368F0866-52BB-43B0-8EB0-284EEF556058}" type="presOf" srcId="{D2B212AC-135E-4938-B887-4E3F3AE4A548}" destId="{BC0C0396-4F84-420B-803A-9A83627C9BCE}" srcOrd="0" destOrd="0" presId="urn:microsoft.com/office/officeart/2005/8/layout/radial6"/>
    <dgm:cxn modelId="{30C88C6B-48A6-4062-92BF-0CBF306FFE14}" type="presOf" srcId="{60547091-4F6F-417E-951D-44DA64376F22}" destId="{CBD9E934-7734-4F2D-90A7-E63A3D560E94}" srcOrd="0" destOrd="0" presId="urn:microsoft.com/office/officeart/2005/8/layout/radial6"/>
    <dgm:cxn modelId="{FCCF4EA7-CCEC-49F0-8CDA-832B558D26C2}" type="presOf" srcId="{952983DA-563B-4F40-8CA2-4CCC78379F78}" destId="{C6287BEB-6511-44BA-AA4E-7B76CCEE1FA6}" srcOrd="0" destOrd="0" presId="urn:microsoft.com/office/officeart/2005/8/layout/radial6"/>
    <dgm:cxn modelId="{C4FE255E-3495-4FC0-A810-1D31D60E04C4}" srcId="{76176527-B3F2-41BF-B4E5-0E8ADDD468E8}" destId="{F912F627-C15C-4518-88AB-A31A0E641580}" srcOrd="1" destOrd="0" parTransId="{2C825A80-034C-433A-83F7-E182B3931991}" sibTransId="{BEFB216B-5444-4A65-80C2-30005A3C10C3}"/>
    <dgm:cxn modelId="{6988680D-A5D4-42A6-927B-81752696A123}" srcId="{60547091-4F6F-417E-951D-44DA64376F22}" destId="{65E8884C-4B30-43E2-A670-935E6280200B}" srcOrd="3" destOrd="0" parTransId="{EE3D21E0-FAAF-45C9-B73D-6E9348C83698}" sibTransId="{952983DA-563B-4F40-8CA2-4CCC78379F78}"/>
    <dgm:cxn modelId="{E5A9F2C5-99E9-401E-B2B4-C0CF501503B5}" srcId="{76176527-B3F2-41BF-B4E5-0E8ADDD468E8}" destId="{60547091-4F6F-417E-951D-44DA64376F22}" srcOrd="0" destOrd="0" parTransId="{A62661D8-C9C0-431B-97B0-DA5B292F6F62}" sibTransId="{4BC2C144-FFDD-4FCE-9BF9-6955F01EC22F}"/>
    <dgm:cxn modelId="{CEAA3DC7-864A-445A-AD89-06791FDDAC55}" type="presOf" srcId="{CBCC32E0-6A6C-400A-A300-2B2F5DF5A1F8}" destId="{4732E8E4-20F3-477D-8441-9265CCF7203E}" srcOrd="0" destOrd="0" presId="urn:microsoft.com/office/officeart/2005/8/layout/radial6"/>
    <dgm:cxn modelId="{18E92EF6-52FD-4F09-BA38-A3BCE2E9B817}" srcId="{60547091-4F6F-417E-951D-44DA64376F22}" destId="{C29536D4-5F42-4946-9B2E-94E58F59F161}" srcOrd="2" destOrd="0" parTransId="{56CB0114-8C49-4746-BB2B-B4AA80397063}" sibTransId="{D2B212AC-135E-4938-B887-4E3F3AE4A548}"/>
    <dgm:cxn modelId="{942DC419-9B18-4699-A43C-797BF20E1866}" type="presOf" srcId="{074D7967-E21D-43D4-A838-1F66F5045C98}" destId="{9CF4A24C-5C45-4E6A-8AFC-553B97FA9FA6}" srcOrd="0" destOrd="0" presId="urn:microsoft.com/office/officeart/2005/8/layout/radial6"/>
    <dgm:cxn modelId="{7B8FA36F-57E7-41DD-9534-E8862B98BC1A}" type="presParOf" srcId="{D09BE7A2-D1DE-4B7A-BD12-DDF2BEA75798}" destId="{CBD9E934-7734-4F2D-90A7-E63A3D560E94}" srcOrd="0" destOrd="0" presId="urn:microsoft.com/office/officeart/2005/8/layout/radial6"/>
    <dgm:cxn modelId="{A40801A9-3717-4091-9C8B-5492C332615F}" type="presParOf" srcId="{D09BE7A2-D1DE-4B7A-BD12-DDF2BEA75798}" destId="{4732E8E4-20F3-477D-8441-9265CCF7203E}" srcOrd="1" destOrd="0" presId="urn:microsoft.com/office/officeart/2005/8/layout/radial6"/>
    <dgm:cxn modelId="{C3DED45A-107A-4899-8D5C-DEC63D4C4F67}" type="presParOf" srcId="{D09BE7A2-D1DE-4B7A-BD12-DDF2BEA75798}" destId="{DDDB064B-0900-496D-8ABE-353982DB6A59}" srcOrd="2" destOrd="0" presId="urn:microsoft.com/office/officeart/2005/8/layout/radial6"/>
    <dgm:cxn modelId="{E7092977-8CA4-421D-BFC0-1132C2B98EB9}" type="presParOf" srcId="{D09BE7A2-D1DE-4B7A-BD12-DDF2BEA75798}" destId="{C39CADDE-65D6-4ED7-922E-130278CAE308}" srcOrd="3" destOrd="0" presId="urn:microsoft.com/office/officeart/2005/8/layout/radial6"/>
    <dgm:cxn modelId="{2F5F2D66-8187-45DB-9D2A-E6BEFC9A8CF8}" type="presParOf" srcId="{D09BE7A2-D1DE-4B7A-BD12-DDF2BEA75798}" destId="{9CF4A24C-5C45-4E6A-8AFC-553B97FA9FA6}" srcOrd="4" destOrd="0" presId="urn:microsoft.com/office/officeart/2005/8/layout/radial6"/>
    <dgm:cxn modelId="{E181ECF9-67DD-4313-8B20-46457F8BECBC}" type="presParOf" srcId="{D09BE7A2-D1DE-4B7A-BD12-DDF2BEA75798}" destId="{A1CEE7AE-FA00-40E4-8310-52E8ECB3BF6E}" srcOrd="5" destOrd="0" presId="urn:microsoft.com/office/officeart/2005/8/layout/radial6"/>
    <dgm:cxn modelId="{FFA6BCF7-2A41-475C-99E5-89014A5A758F}" type="presParOf" srcId="{D09BE7A2-D1DE-4B7A-BD12-DDF2BEA75798}" destId="{45638DFA-E54F-4369-B58A-9DCE6C9F0B35}" srcOrd="6" destOrd="0" presId="urn:microsoft.com/office/officeart/2005/8/layout/radial6"/>
    <dgm:cxn modelId="{96F09EDB-8B00-4E7B-93F8-5D9D7D8D1FA2}" type="presParOf" srcId="{D09BE7A2-D1DE-4B7A-BD12-DDF2BEA75798}" destId="{DA5252B0-6F56-4743-A744-FD0156EF5DCE}" srcOrd="7" destOrd="0" presId="urn:microsoft.com/office/officeart/2005/8/layout/radial6"/>
    <dgm:cxn modelId="{A47570CF-9C7C-49D7-A5D1-4E2D4A73FD27}" type="presParOf" srcId="{D09BE7A2-D1DE-4B7A-BD12-DDF2BEA75798}" destId="{55873ED7-3A22-4CE3-A3F4-11CA939A2BAF}" srcOrd="8" destOrd="0" presId="urn:microsoft.com/office/officeart/2005/8/layout/radial6"/>
    <dgm:cxn modelId="{8B4A4C97-C8A6-43B3-903B-B07FD5C3663F}" type="presParOf" srcId="{D09BE7A2-D1DE-4B7A-BD12-DDF2BEA75798}" destId="{BC0C0396-4F84-420B-803A-9A83627C9BCE}" srcOrd="9" destOrd="0" presId="urn:microsoft.com/office/officeart/2005/8/layout/radial6"/>
    <dgm:cxn modelId="{D8F7BE2C-1D2C-4F52-B6C8-4956AC416583}" type="presParOf" srcId="{D09BE7A2-D1DE-4B7A-BD12-DDF2BEA75798}" destId="{AE843917-2DFD-4ACF-9070-A4205B25F9DD}" srcOrd="10" destOrd="0" presId="urn:microsoft.com/office/officeart/2005/8/layout/radial6"/>
    <dgm:cxn modelId="{C95FEAA1-64CC-41E4-B18A-AC52057B076D}" type="presParOf" srcId="{D09BE7A2-D1DE-4B7A-BD12-DDF2BEA75798}" destId="{B2F3B944-F5DB-4C47-AC1B-4FE8269EB353}" srcOrd="11" destOrd="0" presId="urn:microsoft.com/office/officeart/2005/8/layout/radial6"/>
    <dgm:cxn modelId="{901A8537-68A0-4468-85E9-3F3F4244CAFD}" type="presParOf" srcId="{D09BE7A2-D1DE-4B7A-BD12-DDF2BEA75798}" destId="{C6287BEB-6511-44BA-AA4E-7B76CCEE1FA6}" srcOrd="12" destOrd="0" presId="urn:microsoft.com/office/officeart/2005/8/layout/radial6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650AF99-487A-4C0D-A8B3-4EAB7B3A608D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086FE2-D008-4115-B3ED-A6E968FF7B70}">
      <dgm:prSet phldrT="[Texto]" custT="1"/>
      <dgm:spPr/>
      <dgm:t>
        <a:bodyPr/>
        <a:lstStyle/>
        <a:p>
          <a:r>
            <a:rPr lang="es-EC" sz="1000" b="1" dirty="0" smtClean="0">
              <a:latin typeface="+mj-lt"/>
            </a:rPr>
            <a:t>SISTEMA ELÉCTRICO</a:t>
          </a:r>
          <a:endParaRPr lang="es-ES" sz="1000" b="1" dirty="0">
            <a:latin typeface="+mj-lt"/>
          </a:endParaRPr>
        </a:p>
      </dgm:t>
    </dgm:pt>
    <dgm:pt modelId="{2711FD87-A695-4CB9-B1F7-A032360529B6}" type="parTrans" cxnId="{C7278FDF-A818-4ABA-A066-3D61CABD2CC6}">
      <dgm:prSet/>
      <dgm:spPr/>
      <dgm:t>
        <a:bodyPr/>
        <a:lstStyle/>
        <a:p>
          <a:endParaRPr lang="es-ES"/>
        </a:p>
      </dgm:t>
    </dgm:pt>
    <dgm:pt modelId="{FC03C2AF-0143-432A-A4D2-9FD37AB5B699}" type="sibTrans" cxnId="{C7278FDF-A818-4ABA-A066-3D61CABD2CC6}">
      <dgm:prSet/>
      <dgm:spPr/>
      <dgm:t>
        <a:bodyPr/>
        <a:lstStyle/>
        <a:p>
          <a:endParaRPr lang="es-ES"/>
        </a:p>
      </dgm:t>
    </dgm:pt>
    <dgm:pt modelId="{9BEC3546-6B2F-4CDA-B337-EC6732885ACE}">
      <dgm:prSet phldrT="[Texto]" custT="1"/>
      <dgm:spPr/>
      <dgm:t>
        <a:bodyPr/>
        <a:lstStyle/>
        <a:p>
          <a:r>
            <a:rPr lang="es-EC" sz="1000" b="1" dirty="0" smtClean="0">
              <a:latin typeface="+mj-lt"/>
            </a:rPr>
            <a:t>TRASNMISIÓN</a:t>
          </a:r>
        </a:p>
        <a:p>
          <a:r>
            <a:rPr lang="es-EC" sz="1000" b="1" dirty="0" smtClean="0">
              <a:latin typeface="+mj-lt"/>
            </a:rPr>
            <a:t>ESTABLE</a:t>
          </a:r>
          <a:endParaRPr lang="es-ES" sz="1000" b="1" dirty="0">
            <a:latin typeface="+mj-lt"/>
          </a:endParaRPr>
        </a:p>
      </dgm:t>
    </dgm:pt>
    <dgm:pt modelId="{4F533F19-CD8C-49E9-B076-CDCF555348C6}" type="parTrans" cxnId="{F41B89F8-4F91-4EFF-84DC-688D71FEF368}">
      <dgm:prSet/>
      <dgm:spPr/>
      <dgm:t>
        <a:bodyPr/>
        <a:lstStyle/>
        <a:p>
          <a:endParaRPr lang="es-ES"/>
        </a:p>
      </dgm:t>
    </dgm:pt>
    <dgm:pt modelId="{D6B41DB7-C02C-455D-9CAD-E6827C2C4309}" type="sibTrans" cxnId="{F41B89F8-4F91-4EFF-84DC-688D71FEF368}">
      <dgm:prSet/>
      <dgm:spPr/>
      <dgm:t>
        <a:bodyPr/>
        <a:lstStyle/>
        <a:p>
          <a:endParaRPr lang="es-ES"/>
        </a:p>
      </dgm:t>
    </dgm:pt>
    <dgm:pt modelId="{1A939551-8E23-4B06-BA0C-CFB454A9048C}">
      <dgm:prSet phldrT="[Texto]" custT="1"/>
      <dgm:spPr/>
      <dgm:t>
        <a:bodyPr/>
        <a:lstStyle/>
        <a:p>
          <a:r>
            <a:rPr lang="es-EC" sz="1000" b="1" dirty="0" smtClean="0">
              <a:latin typeface="+mj-lt"/>
            </a:rPr>
            <a:t>RESPALDO ENERGÉTICO</a:t>
          </a:r>
          <a:endParaRPr lang="es-ES" sz="1000" b="1" dirty="0">
            <a:latin typeface="+mj-lt"/>
          </a:endParaRPr>
        </a:p>
      </dgm:t>
    </dgm:pt>
    <dgm:pt modelId="{DF046F99-D323-40C8-9112-B44B49374AED}" type="parTrans" cxnId="{9B918473-C57F-4BA7-B4B0-101ECF2BE030}">
      <dgm:prSet/>
      <dgm:spPr/>
      <dgm:t>
        <a:bodyPr/>
        <a:lstStyle/>
        <a:p>
          <a:endParaRPr lang="es-ES"/>
        </a:p>
      </dgm:t>
    </dgm:pt>
    <dgm:pt modelId="{5E6F49E3-9C3F-4BC0-83E0-4EF9B6A5E5B6}" type="sibTrans" cxnId="{9B918473-C57F-4BA7-B4B0-101ECF2BE030}">
      <dgm:prSet/>
      <dgm:spPr/>
      <dgm:t>
        <a:bodyPr/>
        <a:lstStyle/>
        <a:p>
          <a:endParaRPr lang="es-ES"/>
        </a:p>
      </dgm:t>
    </dgm:pt>
    <dgm:pt modelId="{033779B0-7634-4396-9111-468D9A3D03FF}">
      <dgm:prSet phldrT="[Texto]" custT="1"/>
      <dgm:spPr/>
      <dgm:t>
        <a:bodyPr/>
        <a:lstStyle/>
        <a:p>
          <a:r>
            <a:rPr lang="es-EC" sz="1000" b="1" dirty="0" smtClean="0">
              <a:latin typeface="+mj-lt"/>
            </a:rPr>
            <a:t>FUNCIONALIDAD</a:t>
          </a:r>
        </a:p>
        <a:p>
          <a:r>
            <a:rPr lang="es-EC" sz="1000" b="1" dirty="0" smtClean="0">
              <a:latin typeface="+mj-lt"/>
            </a:rPr>
            <a:t>TOTAL</a:t>
          </a:r>
          <a:endParaRPr lang="es-ES" sz="1000" b="1" dirty="0">
            <a:latin typeface="+mj-lt"/>
          </a:endParaRPr>
        </a:p>
      </dgm:t>
    </dgm:pt>
    <dgm:pt modelId="{1294E861-2524-4915-9028-19A781128E92}" type="parTrans" cxnId="{A5C978B4-6623-48A3-A197-63C6DF69CE02}">
      <dgm:prSet/>
      <dgm:spPr/>
      <dgm:t>
        <a:bodyPr/>
        <a:lstStyle/>
        <a:p>
          <a:endParaRPr lang="es-ES"/>
        </a:p>
      </dgm:t>
    </dgm:pt>
    <dgm:pt modelId="{8917CB94-DAAA-4B17-8ED5-9BC4A2C1E5E9}" type="sibTrans" cxnId="{A5C978B4-6623-48A3-A197-63C6DF69CE02}">
      <dgm:prSet/>
      <dgm:spPr/>
      <dgm:t>
        <a:bodyPr/>
        <a:lstStyle/>
        <a:p>
          <a:endParaRPr lang="es-ES"/>
        </a:p>
      </dgm:t>
    </dgm:pt>
    <dgm:pt modelId="{5F05895E-B67B-4A79-8859-58078F16D98C}" type="pres">
      <dgm:prSet presAssocID="{C650AF99-487A-4C0D-A8B3-4EAB7B3A60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9FED13-BD54-40E1-8091-63D5A3DAE369}" type="pres">
      <dgm:prSet presAssocID="{90086FE2-D008-4115-B3ED-A6E968FF7B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F51535-DA9F-462E-AB2E-A2CE79DC06A4}" type="pres">
      <dgm:prSet presAssocID="{FC03C2AF-0143-432A-A4D2-9FD37AB5B699}" presName="spacerL" presStyleCnt="0"/>
      <dgm:spPr/>
      <dgm:t>
        <a:bodyPr/>
        <a:lstStyle/>
        <a:p>
          <a:endParaRPr lang="es-ES"/>
        </a:p>
      </dgm:t>
    </dgm:pt>
    <dgm:pt modelId="{554FAFDE-6D84-4A00-B8BF-B2A6CDB01F24}" type="pres">
      <dgm:prSet presAssocID="{FC03C2AF-0143-432A-A4D2-9FD37AB5B699}" presName="sibTrans" presStyleLbl="sibTrans2D1" presStyleIdx="0" presStyleCnt="3"/>
      <dgm:spPr/>
      <dgm:t>
        <a:bodyPr/>
        <a:lstStyle/>
        <a:p>
          <a:endParaRPr lang="es-ES"/>
        </a:p>
      </dgm:t>
    </dgm:pt>
    <dgm:pt modelId="{F8D84B90-0F4C-42A1-8007-CCE5C7B40871}" type="pres">
      <dgm:prSet presAssocID="{FC03C2AF-0143-432A-A4D2-9FD37AB5B699}" presName="spacerR" presStyleCnt="0"/>
      <dgm:spPr/>
      <dgm:t>
        <a:bodyPr/>
        <a:lstStyle/>
        <a:p>
          <a:endParaRPr lang="es-ES"/>
        </a:p>
      </dgm:t>
    </dgm:pt>
    <dgm:pt modelId="{978A3638-7927-4060-A124-DDDA4BD76379}" type="pres">
      <dgm:prSet presAssocID="{9BEC3546-6B2F-4CDA-B337-EC6732885A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021F75-4E81-46CB-81B7-D3AF271AD376}" type="pres">
      <dgm:prSet presAssocID="{D6B41DB7-C02C-455D-9CAD-E6827C2C4309}" presName="spacerL" presStyleCnt="0"/>
      <dgm:spPr/>
      <dgm:t>
        <a:bodyPr/>
        <a:lstStyle/>
        <a:p>
          <a:endParaRPr lang="es-ES"/>
        </a:p>
      </dgm:t>
    </dgm:pt>
    <dgm:pt modelId="{C3811C31-4744-4B4D-9A43-DF02A25E11DA}" type="pres">
      <dgm:prSet presAssocID="{D6B41DB7-C02C-455D-9CAD-E6827C2C4309}" presName="sibTrans" presStyleLbl="sibTrans2D1" presStyleIdx="1" presStyleCnt="3"/>
      <dgm:spPr/>
      <dgm:t>
        <a:bodyPr/>
        <a:lstStyle/>
        <a:p>
          <a:endParaRPr lang="es-ES"/>
        </a:p>
      </dgm:t>
    </dgm:pt>
    <dgm:pt modelId="{5681EC08-00B2-42C8-A643-5B8DD3180F62}" type="pres">
      <dgm:prSet presAssocID="{D6B41DB7-C02C-455D-9CAD-E6827C2C4309}" presName="spacerR" presStyleCnt="0"/>
      <dgm:spPr/>
      <dgm:t>
        <a:bodyPr/>
        <a:lstStyle/>
        <a:p>
          <a:endParaRPr lang="es-ES"/>
        </a:p>
      </dgm:t>
    </dgm:pt>
    <dgm:pt modelId="{DEEF41E2-5858-4F55-83DB-9C4AF6A761FD}" type="pres">
      <dgm:prSet presAssocID="{1A939551-8E23-4B06-BA0C-CFB454A904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A013AD-0CEA-4395-95DA-174C3C6D6411}" type="pres">
      <dgm:prSet presAssocID="{5E6F49E3-9C3F-4BC0-83E0-4EF9B6A5E5B6}" presName="spacerL" presStyleCnt="0"/>
      <dgm:spPr/>
      <dgm:t>
        <a:bodyPr/>
        <a:lstStyle/>
        <a:p>
          <a:endParaRPr lang="es-ES"/>
        </a:p>
      </dgm:t>
    </dgm:pt>
    <dgm:pt modelId="{01281149-0D99-45D9-B89C-16B77533DF31}" type="pres">
      <dgm:prSet presAssocID="{5E6F49E3-9C3F-4BC0-83E0-4EF9B6A5E5B6}" presName="sibTrans" presStyleLbl="sibTrans2D1" presStyleIdx="2" presStyleCnt="3"/>
      <dgm:spPr/>
      <dgm:t>
        <a:bodyPr/>
        <a:lstStyle/>
        <a:p>
          <a:endParaRPr lang="es-ES"/>
        </a:p>
      </dgm:t>
    </dgm:pt>
    <dgm:pt modelId="{233F790E-372B-4A9F-A038-0178BB5AA461}" type="pres">
      <dgm:prSet presAssocID="{5E6F49E3-9C3F-4BC0-83E0-4EF9B6A5E5B6}" presName="spacerR" presStyleCnt="0"/>
      <dgm:spPr/>
      <dgm:t>
        <a:bodyPr/>
        <a:lstStyle/>
        <a:p>
          <a:endParaRPr lang="es-ES"/>
        </a:p>
      </dgm:t>
    </dgm:pt>
    <dgm:pt modelId="{1EF081EF-09FA-4665-B67F-0EF30F9371DB}" type="pres">
      <dgm:prSet presAssocID="{033779B0-7634-4396-9111-468D9A3D03F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B81CFF-F862-44A8-89B5-C4FEF1E8480D}" type="presOf" srcId="{9BEC3546-6B2F-4CDA-B337-EC6732885ACE}" destId="{978A3638-7927-4060-A124-DDDA4BD76379}" srcOrd="0" destOrd="0" presId="urn:microsoft.com/office/officeart/2005/8/layout/equation1"/>
    <dgm:cxn modelId="{F263D1CE-BFBF-47CC-B4D1-AF108009F28C}" type="presOf" srcId="{C650AF99-487A-4C0D-A8B3-4EAB7B3A608D}" destId="{5F05895E-B67B-4A79-8859-58078F16D98C}" srcOrd="0" destOrd="0" presId="urn:microsoft.com/office/officeart/2005/8/layout/equation1"/>
    <dgm:cxn modelId="{ECEE725F-FFA6-4F77-98FA-3AEC4D5117E9}" type="presOf" srcId="{D6B41DB7-C02C-455D-9CAD-E6827C2C4309}" destId="{C3811C31-4744-4B4D-9A43-DF02A25E11DA}" srcOrd="0" destOrd="0" presId="urn:microsoft.com/office/officeart/2005/8/layout/equation1"/>
    <dgm:cxn modelId="{C7278FDF-A818-4ABA-A066-3D61CABD2CC6}" srcId="{C650AF99-487A-4C0D-A8B3-4EAB7B3A608D}" destId="{90086FE2-D008-4115-B3ED-A6E968FF7B70}" srcOrd="0" destOrd="0" parTransId="{2711FD87-A695-4CB9-B1F7-A032360529B6}" sibTransId="{FC03C2AF-0143-432A-A4D2-9FD37AB5B699}"/>
    <dgm:cxn modelId="{1F317358-CEAB-4FBC-AE13-FBD3941CFD9B}" type="presOf" srcId="{FC03C2AF-0143-432A-A4D2-9FD37AB5B699}" destId="{554FAFDE-6D84-4A00-B8BF-B2A6CDB01F24}" srcOrd="0" destOrd="0" presId="urn:microsoft.com/office/officeart/2005/8/layout/equation1"/>
    <dgm:cxn modelId="{D6BFEA17-8E61-46CF-BFA1-E582DF37BD55}" type="presOf" srcId="{033779B0-7634-4396-9111-468D9A3D03FF}" destId="{1EF081EF-09FA-4665-B67F-0EF30F9371DB}" srcOrd="0" destOrd="0" presId="urn:microsoft.com/office/officeart/2005/8/layout/equation1"/>
    <dgm:cxn modelId="{F41B89F8-4F91-4EFF-84DC-688D71FEF368}" srcId="{C650AF99-487A-4C0D-A8B3-4EAB7B3A608D}" destId="{9BEC3546-6B2F-4CDA-B337-EC6732885ACE}" srcOrd="1" destOrd="0" parTransId="{4F533F19-CD8C-49E9-B076-CDCF555348C6}" sibTransId="{D6B41DB7-C02C-455D-9CAD-E6827C2C4309}"/>
    <dgm:cxn modelId="{5966568D-C1CE-4370-A4A9-6C35368E16BB}" type="presOf" srcId="{1A939551-8E23-4B06-BA0C-CFB454A9048C}" destId="{DEEF41E2-5858-4F55-83DB-9C4AF6A761FD}" srcOrd="0" destOrd="0" presId="urn:microsoft.com/office/officeart/2005/8/layout/equation1"/>
    <dgm:cxn modelId="{15538D90-79CD-47D3-AD35-9BC9A544FF09}" type="presOf" srcId="{5E6F49E3-9C3F-4BC0-83E0-4EF9B6A5E5B6}" destId="{01281149-0D99-45D9-B89C-16B77533DF31}" srcOrd="0" destOrd="0" presId="urn:microsoft.com/office/officeart/2005/8/layout/equation1"/>
    <dgm:cxn modelId="{A5C978B4-6623-48A3-A197-63C6DF69CE02}" srcId="{C650AF99-487A-4C0D-A8B3-4EAB7B3A608D}" destId="{033779B0-7634-4396-9111-468D9A3D03FF}" srcOrd="3" destOrd="0" parTransId="{1294E861-2524-4915-9028-19A781128E92}" sibTransId="{8917CB94-DAAA-4B17-8ED5-9BC4A2C1E5E9}"/>
    <dgm:cxn modelId="{5E4036AA-04D8-4085-BC0F-B69DA80A2875}" type="presOf" srcId="{90086FE2-D008-4115-B3ED-A6E968FF7B70}" destId="{329FED13-BD54-40E1-8091-63D5A3DAE369}" srcOrd="0" destOrd="0" presId="urn:microsoft.com/office/officeart/2005/8/layout/equation1"/>
    <dgm:cxn modelId="{9B918473-C57F-4BA7-B4B0-101ECF2BE030}" srcId="{C650AF99-487A-4C0D-A8B3-4EAB7B3A608D}" destId="{1A939551-8E23-4B06-BA0C-CFB454A9048C}" srcOrd="2" destOrd="0" parTransId="{DF046F99-D323-40C8-9112-B44B49374AED}" sibTransId="{5E6F49E3-9C3F-4BC0-83E0-4EF9B6A5E5B6}"/>
    <dgm:cxn modelId="{296A42B7-9FF8-413C-8D03-E793926BBAFA}" type="presParOf" srcId="{5F05895E-B67B-4A79-8859-58078F16D98C}" destId="{329FED13-BD54-40E1-8091-63D5A3DAE369}" srcOrd="0" destOrd="0" presId="urn:microsoft.com/office/officeart/2005/8/layout/equation1"/>
    <dgm:cxn modelId="{5717BDB2-9F98-441C-84EC-E9183F9B85ED}" type="presParOf" srcId="{5F05895E-B67B-4A79-8859-58078F16D98C}" destId="{FEF51535-DA9F-462E-AB2E-A2CE79DC06A4}" srcOrd="1" destOrd="0" presId="urn:microsoft.com/office/officeart/2005/8/layout/equation1"/>
    <dgm:cxn modelId="{165A93C5-C558-49E7-91D2-19F1AF0C548B}" type="presParOf" srcId="{5F05895E-B67B-4A79-8859-58078F16D98C}" destId="{554FAFDE-6D84-4A00-B8BF-B2A6CDB01F24}" srcOrd="2" destOrd="0" presId="urn:microsoft.com/office/officeart/2005/8/layout/equation1"/>
    <dgm:cxn modelId="{CDABFF66-85B7-4E00-BEE6-11E13768E25E}" type="presParOf" srcId="{5F05895E-B67B-4A79-8859-58078F16D98C}" destId="{F8D84B90-0F4C-42A1-8007-CCE5C7B40871}" srcOrd="3" destOrd="0" presId="urn:microsoft.com/office/officeart/2005/8/layout/equation1"/>
    <dgm:cxn modelId="{B8C83C5E-C1A8-4EFF-A42D-BDCC4D49D763}" type="presParOf" srcId="{5F05895E-B67B-4A79-8859-58078F16D98C}" destId="{978A3638-7927-4060-A124-DDDA4BD76379}" srcOrd="4" destOrd="0" presId="urn:microsoft.com/office/officeart/2005/8/layout/equation1"/>
    <dgm:cxn modelId="{B9D3AEE4-4CEC-437C-AA08-774630644B7A}" type="presParOf" srcId="{5F05895E-B67B-4A79-8859-58078F16D98C}" destId="{90021F75-4E81-46CB-81B7-D3AF271AD376}" srcOrd="5" destOrd="0" presId="urn:microsoft.com/office/officeart/2005/8/layout/equation1"/>
    <dgm:cxn modelId="{82203387-F05B-4E94-96EF-28103347792E}" type="presParOf" srcId="{5F05895E-B67B-4A79-8859-58078F16D98C}" destId="{C3811C31-4744-4B4D-9A43-DF02A25E11DA}" srcOrd="6" destOrd="0" presId="urn:microsoft.com/office/officeart/2005/8/layout/equation1"/>
    <dgm:cxn modelId="{943AB10B-F579-4694-9832-DA5A86393012}" type="presParOf" srcId="{5F05895E-B67B-4A79-8859-58078F16D98C}" destId="{5681EC08-00B2-42C8-A643-5B8DD3180F62}" srcOrd="7" destOrd="0" presId="urn:microsoft.com/office/officeart/2005/8/layout/equation1"/>
    <dgm:cxn modelId="{BD4C950B-EC58-4F20-9C30-93268A421F42}" type="presParOf" srcId="{5F05895E-B67B-4A79-8859-58078F16D98C}" destId="{DEEF41E2-5858-4F55-83DB-9C4AF6A761FD}" srcOrd="8" destOrd="0" presId="urn:microsoft.com/office/officeart/2005/8/layout/equation1"/>
    <dgm:cxn modelId="{CE52D630-F045-4B28-B4AA-6A8DA4A4076E}" type="presParOf" srcId="{5F05895E-B67B-4A79-8859-58078F16D98C}" destId="{70A013AD-0CEA-4395-95DA-174C3C6D6411}" srcOrd="9" destOrd="0" presId="urn:microsoft.com/office/officeart/2005/8/layout/equation1"/>
    <dgm:cxn modelId="{75D289DC-F2B6-4557-9443-33BA8A07270A}" type="presParOf" srcId="{5F05895E-B67B-4A79-8859-58078F16D98C}" destId="{01281149-0D99-45D9-B89C-16B77533DF31}" srcOrd="10" destOrd="0" presId="urn:microsoft.com/office/officeart/2005/8/layout/equation1"/>
    <dgm:cxn modelId="{51D00151-5DA6-4043-BF71-24D77C256885}" type="presParOf" srcId="{5F05895E-B67B-4A79-8859-58078F16D98C}" destId="{233F790E-372B-4A9F-A038-0178BB5AA461}" srcOrd="11" destOrd="0" presId="urn:microsoft.com/office/officeart/2005/8/layout/equation1"/>
    <dgm:cxn modelId="{56561F90-7EEA-4AD0-A18F-F5B501D4DEC0}" type="presParOf" srcId="{5F05895E-B67B-4A79-8859-58078F16D98C}" destId="{1EF081EF-09FA-4665-B67F-0EF30F9371DB}" srcOrd="12" destOrd="0" presId="urn:microsoft.com/office/officeart/2005/8/layout/equati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3EBB3-BEB7-41FF-80AB-5FC47AF9F8E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085498-D542-41AE-856B-4A30307D2396}" type="pres">
      <dgm:prSet presAssocID="{1B33EBB3-BEB7-41FF-80AB-5FC47AF9F8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20A63392-D773-457A-9325-58CE9EFC8C3E}" type="presOf" srcId="{1B33EBB3-BEB7-41FF-80AB-5FC47AF9F8E1}" destId="{FA085498-D542-41AE-856B-4A30307D2396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D31461-2B2B-4143-A64F-4AC220A6D444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8935660E-FAB2-47CF-A4BA-E21903C71875}">
      <dgm:prSet phldrT="[Texto]"/>
      <dgm:spPr/>
      <dgm:t>
        <a:bodyPr/>
        <a:lstStyle/>
        <a:p>
          <a:r>
            <a:rPr lang="es-EC" dirty="0" smtClean="0"/>
            <a:t>CCTV</a:t>
          </a:r>
          <a:endParaRPr lang="es-ES" dirty="0"/>
        </a:p>
      </dgm:t>
    </dgm:pt>
    <dgm:pt modelId="{BC5D66AE-42DE-44A4-A6E9-1AA920ACD815}" type="parTrans" cxnId="{A5697C38-D28A-4529-9599-177EFEA6CDB3}">
      <dgm:prSet/>
      <dgm:spPr/>
      <dgm:t>
        <a:bodyPr/>
        <a:lstStyle/>
        <a:p>
          <a:endParaRPr lang="es-ES"/>
        </a:p>
      </dgm:t>
    </dgm:pt>
    <dgm:pt modelId="{14130C82-D8CE-40CC-A3C0-2D746D578A5B}" type="sibTrans" cxnId="{A5697C38-D28A-4529-9599-177EFEA6CDB3}">
      <dgm:prSet/>
      <dgm:spPr/>
      <dgm:t>
        <a:bodyPr/>
        <a:lstStyle/>
        <a:p>
          <a:endParaRPr lang="es-ES"/>
        </a:p>
      </dgm:t>
    </dgm:pt>
    <dgm:pt modelId="{DD6DAEC6-EA87-4C0B-AB97-2050DC139158}">
      <dgm:prSet phldrT="[Texto]"/>
      <dgm:spPr/>
      <dgm:t>
        <a:bodyPr/>
        <a:lstStyle/>
        <a:p>
          <a:r>
            <a:rPr lang="es-EC" dirty="0" smtClean="0"/>
            <a:t>Visualización</a:t>
          </a:r>
        </a:p>
        <a:p>
          <a:r>
            <a:rPr lang="es-EC" dirty="0" smtClean="0"/>
            <a:t>Remota</a:t>
          </a:r>
          <a:endParaRPr lang="es-ES" dirty="0"/>
        </a:p>
      </dgm:t>
    </dgm:pt>
    <dgm:pt modelId="{93A6E0D6-5FC2-4913-A130-5369D2B6912C}" type="parTrans" cxnId="{57A158E5-4B98-4622-819E-6185234F82FD}">
      <dgm:prSet/>
      <dgm:spPr/>
      <dgm:t>
        <a:bodyPr/>
        <a:lstStyle/>
        <a:p>
          <a:endParaRPr lang="es-ES"/>
        </a:p>
      </dgm:t>
    </dgm:pt>
    <dgm:pt modelId="{0E99B154-C852-4FF0-99BB-33CFBFD9E0C9}" type="sibTrans" cxnId="{57A158E5-4B98-4622-819E-6185234F82FD}">
      <dgm:prSet/>
      <dgm:spPr/>
      <dgm:t>
        <a:bodyPr/>
        <a:lstStyle/>
        <a:p>
          <a:endParaRPr lang="es-ES"/>
        </a:p>
      </dgm:t>
    </dgm:pt>
    <dgm:pt modelId="{546F6D47-6A15-4F23-B867-395DD7B5788D}">
      <dgm:prSet phldrT="[Texto]"/>
      <dgm:spPr/>
      <dgm:t>
        <a:bodyPr/>
        <a:lstStyle/>
        <a:p>
          <a:r>
            <a:rPr lang="es-EC" dirty="0" smtClean="0"/>
            <a:t>Difusión </a:t>
          </a:r>
        </a:p>
        <a:p>
          <a:r>
            <a:rPr lang="es-EC" dirty="0" smtClean="0"/>
            <a:t>≠</a:t>
          </a:r>
        </a:p>
        <a:p>
          <a:r>
            <a:rPr lang="es-EC" dirty="0" smtClean="0"/>
            <a:t>Componentes</a:t>
          </a:r>
        </a:p>
        <a:p>
          <a:r>
            <a:rPr lang="es-EC" dirty="0" smtClean="0"/>
            <a:t>Enlazados</a:t>
          </a:r>
          <a:endParaRPr lang="es-ES" dirty="0"/>
        </a:p>
      </dgm:t>
    </dgm:pt>
    <dgm:pt modelId="{58338E89-79CD-4E0A-A5F9-E01A5B36B2F0}" type="parTrans" cxnId="{CC36C4A6-F53E-4F4E-973A-F418F4F08571}">
      <dgm:prSet/>
      <dgm:spPr/>
      <dgm:t>
        <a:bodyPr/>
        <a:lstStyle/>
        <a:p>
          <a:endParaRPr lang="es-ES"/>
        </a:p>
      </dgm:t>
    </dgm:pt>
    <dgm:pt modelId="{2E81A528-3047-4EFF-A2CE-EDD9805E6121}" type="sibTrans" cxnId="{CC36C4A6-F53E-4F4E-973A-F418F4F08571}">
      <dgm:prSet/>
      <dgm:spPr/>
      <dgm:t>
        <a:bodyPr/>
        <a:lstStyle/>
        <a:p>
          <a:endParaRPr lang="es-ES"/>
        </a:p>
      </dgm:t>
    </dgm:pt>
    <dgm:pt modelId="{03C4965A-7BEF-4768-951F-1B9B793FB52E}">
      <dgm:prSet phldrT="[Texto]"/>
      <dgm:spPr/>
      <dgm:t>
        <a:bodyPr/>
        <a:lstStyle/>
        <a:p>
          <a:r>
            <a:rPr lang="es-EC" dirty="0" smtClean="0"/>
            <a:t>Limitados</a:t>
          </a:r>
        </a:p>
        <a:p>
          <a:r>
            <a:rPr lang="es-EC" dirty="0" smtClean="0"/>
            <a:t>Espectadores</a:t>
          </a:r>
          <a:endParaRPr lang="es-ES" dirty="0"/>
        </a:p>
      </dgm:t>
    </dgm:pt>
    <dgm:pt modelId="{ED93B777-9087-4CEF-9B2B-C740DDE32EDB}" type="parTrans" cxnId="{110E034C-F25D-47E9-865A-EF10734AF50D}">
      <dgm:prSet/>
      <dgm:spPr/>
      <dgm:t>
        <a:bodyPr/>
        <a:lstStyle/>
        <a:p>
          <a:endParaRPr lang="es-ES"/>
        </a:p>
      </dgm:t>
    </dgm:pt>
    <dgm:pt modelId="{F853EAB8-5172-4E7F-A04B-D67F9D1657C2}" type="sibTrans" cxnId="{110E034C-F25D-47E9-865A-EF10734AF50D}">
      <dgm:prSet/>
      <dgm:spPr/>
      <dgm:t>
        <a:bodyPr/>
        <a:lstStyle/>
        <a:p>
          <a:endParaRPr lang="es-ES"/>
        </a:p>
      </dgm:t>
    </dgm:pt>
    <dgm:pt modelId="{C35442BB-2C8A-436D-AC5F-478F32BD598D}" type="pres">
      <dgm:prSet presAssocID="{20D31461-2B2B-4143-A64F-4AC220A6D4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F855AE-2E83-44AD-A7C2-5CD6C8D5BD20}" type="pres">
      <dgm:prSet presAssocID="{8935660E-FAB2-47CF-A4BA-E21903C71875}" presName="centerShape" presStyleLbl="node0" presStyleIdx="0" presStyleCnt="1"/>
      <dgm:spPr/>
      <dgm:t>
        <a:bodyPr/>
        <a:lstStyle/>
        <a:p>
          <a:endParaRPr lang="es-ES"/>
        </a:p>
      </dgm:t>
    </dgm:pt>
    <dgm:pt modelId="{DFD491CD-29F6-4FDD-BDAA-CCF8EC3B82AB}" type="pres">
      <dgm:prSet presAssocID="{93A6E0D6-5FC2-4913-A130-5369D2B6912C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8C1E536E-D1FE-46F6-8C82-0491C3AA8E44}" type="pres">
      <dgm:prSet presAssocID="{DD6DAEC6-EA87-4C0B-AB97-2050DC1391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FC1869-6A05-4ED1-8C06-A55F67B49AEE}" type="pres">
      <dgm:prSet presAssocID="{58338E89-79CD-4E0A-A5F9-E01A5B36B2F0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747EF7DE-E91C-4A39-8BC2-A4F34EEC13E3}" type="pres">
      <dgm:prSet presAssocID="{546F6D47-6A15-4F23-B867-395DD7B5788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2B2A01-48DA-4614-B297-F2C89457BFC7}" type="pres">
      <dgm:prSet presAssocID="{ED93B777-9087-4CEF-9B2B-C740DDE32EDB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BF8289D9-8BE8-4007-A1A4-5C94E6D01FFE}" type="pres">
      <dgm:prSet presAssocID="{03C4965A-7BEF-4768-951F-1B9B793FB5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1AEE3A-5C54-4146-82A0-AE8F574BBC75}" type="presOf" srcId="{ED93B777-9087-4CEF-9B2B-C740DDE32EDB}" destId="{DB2B2A01-48DA-4614-B297-F2C89457BFC7}" srcOrd="0" destOrd="0" presId="urn:microsoft.com/office/officeart/2005/8/layout/radial4"/>
    <dgm:cxn modelId="{110E034C-F25D-47E9-865A-EF10734AF50D}" srcId="{8935660E-FAB2-47CF-A4BA-E21903C71875}" destId="{03C4965A-7BEF-4768-951F-1B9B793FB52E}" srcOrd="2" destOrd="0" parTransId="{ED93B777-9087-4CEF-9B2B-C740DDE32EDB}" sibTransId="{F853EAB8-5172-4E7F-A04B-D67F9D1657C2}"/>
    <dgm:cxn modelId="{2C71DACC-6925-4934-870E-E3D6D00027A6}" type="presOf" srcId="{20D31461-2B2B-4143-A64F-4AC220A6D444}" destId="{C35442BB-2C8A-436D-AC5F-478F32BD598D}" srcOrd="0" destOrd="0" presId="urn:microsoft.com/office/officeart/2005/8/layout/radial4"/>
    <dgm:cxn modelId="{1A1AF2A2-4DC6-47A3-8F4C-E9EC4C53C4A0}" type="presOf" srcId="{58338E89-79CD-4E0A-A5F9-E01A5B36B2F0}" destId="{C6FC1869-6A05-4ED1-8C06-A55F67B49AEE}" srcOrd="0" destOrd="0" presId="urn:microsoft.com/office/officeart/2005/8/layout/radial4"/>
    <dgm:cxn modelId="{CC36C4A6-F53E-4F4E-973A-F418F4F08571}" srcId="{8935660E-FAB2-47CF-A4BA-E21903C71875}" destId="{546F6D47-6A15-4F23-B867-395DD7B5788D}" srcOrd="1" destOrd="0" parTransId="{58338E89-79CD-4E0A-A5F9-E01A5B36B2F0}" sibTransId="{2E81A528-3047-4EFF-A2CE-EDD9805E6121}"/>
    <dgm:cxn modelId="{A5697C38-D28A-4529-9599-177EFEA6CDB3}" srcId="{20D31461-2B2B-4143-A64F-4AC220A6D444}" destId="{8935660E-FAB2-47CF-A4BA-E21903C71875}" srcOrd="0" destOrd="0" parTransId="{BC5D66AE-42DE-44A4-A6E9-1AA920ACD815}" sibTransId="{14130C82-D8CE-40CC-A3C0-2D746D578A5B}"/>
    <dgm:cxn modelId="{6BB8FCB8-B435-4EDF-B9E2-8EDD2E1A151E}" type="presOf" srcId="{DD6DAEC6-EA87-4C0B-AB97-2050DC139158}" destId="{8C1E536E-D1FE-46F6-8C82-0491C3AA8E44}" srcOrd="0" destOrd="0" presId="urn:microsoft.com/office/officeart/2005/8/layout/radial4"/>
    <dgm:cxn modelId="{DCE237F4-17FD-4CC9-ADD8-EF4A8310416F}" type="presOf" srcId="{546F6D47-6A15-4F23-B867-395DD7B5788D}" destId="{747EF7DE-E91C-4A39-8BC2-A4F34EEC13E3}" srcOrd="0" destOrd="0" presId="urn:microsoft.com/office/officeart/2005/8/layout/radial4"/>
    <dgm:cxn modelId="{57A158E5-4B98-4622-819E-6185234F82FD}" srcId="{8935660E-FAB2-47CF-A4BA-E21903C71875}" destId="{DD6DAEC6-EA87-4C0B-AB97-2050DC139158}" srcOrd="0" destOrd="0" parTransId="{93A6E0D6-5FC2-4913-A130-5369D2B6912C}" sibTransId="{0E99B154-C852-4FF0-99BB-33CFBFD9E0C9}"/>
    <dgm:cxn modelId="{560E1666-3847-4E17-94B4-5B3F396CC87D}" type="presOf" srcId="{8935660E-FAB2-47CF-A4BA-E21903C71875}" destId="{0EF855AE-2E83-44AD-A7C2-5CD6C8D5BD20}" srcOrd="0" destOrd="0" presId="urn:microsoft.com/office/officeart/2005/8/layout/radial4"/>
    <dgm:cxn modelId="{B6DFC8E2-CB1C-45D2-92E0-DB5E3699561D}" type="presOf" srcId="{03C4965A-7BEF-4768-951F-1B9B793FB52E}" destId="{BF8289D9-8BE8-4007-A1A4-5C94E6D01FFE}" srcOrd="0" destOrd="0" presId="urn:microsoft.com/office/officeart/2005/8/layout/radial4"/>
    <dgm:cxn modelId="{BD4BAECE-DC83-46D6-B261-7CC5C9A750FC}" type="presOf" srcId="{93A6E0D6-5FC2-4913-A130-5369D2B6912C}" destId="{DFD491CD-29F6-4FDD-BDAA-CCF8EC3B82AB}" srcOrd="0" destOrd="0" presId="urn:microsoft.com/office/officeart/2005/8/layout/radial4"/>
    <dgm:cxn modelId="{0A4B68BF-9C17-426B-A49E-B974FD85D712}" type="presParOf" srcId="{C35442BB-2C8A-436D-AC5F-478F32BD598D}" destId="{0EF855AE-2E83-44AD-A7C2-5CD6C8D5BD20}" srcOrd="0" destOrd="0" presId="urn:microsoft.com/office/officeart/2005/8/layout/radial4"/>
    <dgm:cxn modelId="{8861FC8B-C103-4911-AC4D-F4967CB0B53C}" type="presParOf" srcId="{C35442BB-2C8A-436D-AC5F-478F32BD598D}" destId="{DFD491CD-29F6-4FDD-BDAA-CCF8EC3B82AB}" srcOrd="1" destOrd="0" presId="urn:microsoft.com/office/officeart/2005/8/layout/radial4"/>
    <dgm:cxn modelId="{2B5C3F4D-CEAA-4706-93F8-AD15987ED659}" type="presParOf" srcId="{C35442BB-2C8A-436D-AC5F-478F32BD598D}" destId="{8C1E536E-D1FE-46F6-8C82-0491C3AA8E44}" srcOrd="2" destOrd="0" presId="urn:microsoft.com/office/officeart/2005/8/layout/radial4"/>
    <dgm:cxn modelId="{CC2CAA94-FEA5-497F-B678-551DB71EC359}" type="presParOf" srcId="{C35442BB-2C8A-436D-AC5F-478F32BD598D}" destId="{C6FC1869-6A05-4ED1-8C06-A55F67B49AEE}" srcOrd="3" destOrd="0" presId="urn:microsoft.com/office/officeart/2005/8/layout/radial4"/>
    <dgm:cxn modelId="{1DE9BC6C-6869-4C84-8F92-D89D353F0653}" type="presParOf" srcId="{C35442BB-2C8A-436D-AC5F-478F32BD598D}" destId="{747EF7DE-E91C-4A39-8BC2-A4F34EEC13E3}" srcOrd="4" destOrd="0" presId="urn:microsoft.com/office/officeart/2005/8/layout/radial4"/>
    <dgm:cxn modelId="{0BC0DCE2-886A-451E-9E56-256871BF91DA}" type="presParOf" srcId="{C35442BB-2C8A-436D-AC5F-478F32BD598D}" destId="{DB2B2A01-48DA-4614-B297-F2C89457BFC7}" srcOrd="5" destOrd="0" presId="urn:microsoft.com/office/officeart/2005/8/layout/radial4"/>
    <dgm:cxn modelId="{78C8278F-991E-4D03-8CAE-89C821DB112A}" type="presParOf" srcId="{C35442BB-2C8A-436D-AC5F-478F32BD598D}" destId="{BF8289D9-8BE8-4007-A1A4-5C94E6D01FFE}" srcOrd="6" destOrd="0" presId="urn:microsoft.com/office/officeart/2005/8/layout/radial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3D333C-9D41-494D-A34A-B71C31CF61EF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D3D36D-0097-4C8F-852C-E4CBE3B2C2E3}">
      <dgm:prSet phldrT="[Texto]"/>
      <dgm:spPr/>
      <dgm:t>
        <a:bodyPr/>
        <a:lstStyle/>
        <a:p>
          <a:r>
            <a:rPr lang="es-EC" dirty="0" smtClean="0"/>
            <a:t>Utilidades</a:t>
          </a:r>
        </a:p>
        <a:p>
          <a:r>
            <a:rPr lang="es-EC" dirty="0" smtClean="0"/>
            <a:t>Del sistema</a:t>
          </a:r>
          <a:endParaRPr lang="es-ES" dirty="0"/>
        </a:p>
      </dgm:t>
    </dgm:pt>
    <dgm:pt modelId="{7D027F59-2AB8-4B28-A053-562C38497AEB}" type="parTrans" cxnId="{DA95FF6D-CD97-4AAD-A7CD-EF45E0B309F2}">
      <dgm:prSet/>
      <dgm:spPr/>
      <dgm:t>
        <a:bodyPr/>
        <a:lstStyle/>
        <a:p>
          <a:endParaRPr lang="es-ES"/>
        </a:p>
      </dgm:t>
    </dgm:pt>
    <dgm:pt modelId="{FC1A1E54-E837-42BF-95B4-B19E03E4DE6A}" type="sibTrans" cxnId="{DA95FF6D-CD97-4AAD-A7CD-EF45E0B309F2}">
      <dgm:prSet/>
      <dgm:spPr/>
      <dgm:t>
        <a:bodyPr/>
        <a:lstStyle/>
        <a:p>
          <a:endParaRPr lang="es-ES"/>
        </a:p>
      </dgm:t>
    </dgm:pt>
    <dgm:pt modelId="{DEA5C265-DFAD-4256-B128-96E5550D5B68}">
      <dgm:prSet phldrT="[Texto]"/>
      <dgm:spPr/>
      <dgm:t>
        <a:bodyPr/>
        <a:lstStyle/>
        <a:p>
          <a:r>
            <a:rPr lang="es-EC" dirty="0" smtClean="0"/>
            <a:t>Detección de sospechosos</a:t>
          </a:r>
          <a:endParaRPr lang="es-ES" dirty="0"/>
        </a:p>
      </dgm:t>
    </dgm:pt>
    <dgm:pt modelId="{3E928648-5C7E-4F50-B8C8-93CDCB0DE5C4}" type="parTrans" cxnId="{624ED712-8D7D-4628-BE08-2F0D96D93F65}">
      <dgm:prSet/>
      <dgm:spPr/>
      <dgm:t>
        <a:bodyPr/>
        <a:lstStyle/>
        <a:p>
          <a:endParaRPr lang="es-ES"/>
        </a:p>
      </dgm:t>
    </dgm:pt>
    <dgm:pt modelId="{379FEBBC-BE5D-446C-A385-734A777C371C}" type="sibTrans" cxnId="{624ED712-8D7D-4628-BE08-2F0D96D93F65}">
      <dgm:prSet/>
      <dgm:spPr/>
      <dgm:t>
        <a:bodyPr/>
        <a:lstStyle/>
        <a:p>
          <a:endParaRPr lang="es-ES"/>
        </a:p>
      </dgm:t>
    </dgm:pt>
    <dgm:pt modelId="{994382CA-9769-4431-9586-C499AC8738D1}">
      <dgm:prSet phldrT="[Texto]"/>
      <dgm:spPr/>
      <dgm:t>
        <a:bodyPr/>
        <a:lstStyle/>
        <a:p>
          <a:r>
            <a:rPr lang="es-EC" dirty="0" smtClean="0"/>
            <a:t>Prevención de hurto o robo</a:t>
          </a:r>
          <a:endParaRPr lang="es-ES" dirty="0"/>
        </a:p>
      </dgm:t>
    </dgm:pt>
    <dgm:pt modelId="{4F8D04DA-B27A-4F63-B0E4-8FEFAD14878E}" type="parTrans" cxnId="{78B839E7-83E1-4641-BF18-FBD494F51BD5}">
      <dgm:prSet/>
      <dgm:spPr/>
      <dgm:t>
        <a:bodyPr/>
        <a:lstStyle/>
        <a:p>
          <a:endParaRPr lang="es-ES"/>
        </a:p>
      </dgm:t>
    </dgm:pt>
    <dgm:pt modelId="{3A96BB21-6458-4819-8D5F-EF9D4EA87B9E}" type="sibTrans" cxnId="{78B839E7-83E1-4641-BF18-FBD494F51BD5}">
      <dgm:prSet/>
      <dgm:spPr/>
      <dgm:t>
        <a:bodyPr/>
        <a:lstStyle/>
        <a:p>
          <a:endParaRPr lang="es-ES"/>
        </a:p>
      </dgm:t>
    </dgm:pt>
    <dgm:pt modelId="{A486B7FF-311E-44F1-80B1-A68EB2AC3141}">
      <dgm:prSet phldrT="[Texto]"/>
      <dgm:spPr/>
      <dgm:t>
        <a:bodyPr/>
        <a:lstStyle/>
        <a:p>
          <a:r>
            <a:rPr lang="es-EC" dirty="0" smtClean="0"/>
            <a:t>Monitoreo de un evento ocurrido</a:t>
          </a:r>
          <a:endParaRPr lang="es-ES" dirty="0"/>
        </a:p>
      </dgm:t>
    </dgm:pt>
    <dgm:pt modelId="{AAA60F2B-F3D6-4F0F-B6B8-F1B71982D3A6}" type="parTrans" cxnId="{12CC6EF4-2171-43D5-8F33-596BED60C311}">
      <dgm:prSet/>
      <dgm:spPr/>
      <dgm:t>
        <a:bodyPr/>
        <a:lstStyle/>
        <a:p>
          <a:endParaRPr lang="es-ES"/>
        </a:p>
      </dgm:t>
    </dgm:pt>
    <dgm:pt modelId="{6B798C7F-D06A-4A4D-A293-34FE870F6F2E}" type="sibTrans" cxnId="{12CC6EF4-2171-43D5-8F33-596BED60C311}">
      <dgm:prSet/>
      <dgm:spPr/>
      <dgm:t>
        <a:bodyPr/>
        <a:lstStyle/>
        <a:p>
          <a:endParaRPr lang="es-ES"/>
        </a:p>
      </dgm:t>
    </dgm:pt>
    <dgm:pt modelId="{2F498E23-E44E-41DC-B313-DDC33F704A3F}" type="pres">
      <dgm:prSet presAssocID="{693D333C-9D41-494D-A34A-B71C31CF61E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9B8ADA-5F76-473F-9B7F-28669D843322}" type="pres">
      <dgm:prSet presAssocID="{A1D3D36D-0097-4C8F-852C-E4CBE3B2C2E3}" presName="linNode" presStyleCnt="0"/>
      <dgm:spPr/>
    </dgm:pt>
    <dgm:pt modelId="{E15B0543-C0AE-4649-ACE7-BDE00DE694A7}" type="pres">
      <dgm:prSet presAssocID="{A1D3D36D-0097-4C8F-852C-E4CBE3B2C2E3}" presName="parentShp" presStyleLbl="node1" presStyleIdx="0" presStyleCnt="1" custLinFactNeighborY="615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DD7E78-41FE-43D1-8409-68568C58C642}" type="pres">
      <dgm:prSet presAssocID="{A1D3D36D-0097-4C8F-852C-E4CBE3B2C2E3}" presName="childShp" presStyleLbl="bgAccFollowNode1" presStyleIdx="0" presStyleCnt="1" custLinFactNeighborY="76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95FF6D-CD97-4AAD-A7CD-EF45E0B309F2}" srcId="{693D333C-9D41-494D-A34A-B71C31CF61EF}" destId="{A1D3D36D-0097-4C8F-852C-E4CBE3B2C2E3}" srcOrd="0" destOrd="0" parTransId="{7D027F59-2AB8-4B28-A053-562C38497AEB}" sibTransId="{FC1A1E54-E837-42BF-95B4-B19E03E4DE6A}"/>
    <dgm:cxn modelId="{AFCEA652-69A0-468A-BA16-AC18B43F39C2}" type="presOf" srcId="{693D333C-9D41-494D-A34A-B71C31CF61EF}" destId="{2F498E23-E44E-41DC-B313-DDC33F704A3F}" srcOrd="0" destOrd="0" presId="urn:microsoft.com/office/officeart/2005/8/layout/vList6"/>
    <dgm:cxn modelId="{5BC41B1D-99D0-455E-93A8-566C5E7563F9}" type="presOf" srcId="{A486B7FF-311E-44F1-80B1-A68EB2AC3141}" destId="{09DD7E78-41FE-43D1-8409-68568C58C642}" srcOrd="0" destOrd="2" presId="urn:microsoft.com/office/officeart/2005/8/layout/vList6"/>
    <dgm:cxn modelId="{0EF7662D-C437-4578-8BF5-66CA42CCA743}" type="presOf" srcId="{A1D3D36D-0097-4C8F-852C-E4CBE3B2C2E3}" destId="{E15B0543-C0AE-4649-ACE7-BDE00DE694A7}" srcOrd="0" destOrd="0" presId="urn:microsoft.com/office/officeart/2005/8/layout/vList6"/>
    <dgm:cxn modelId="{78B839E7-83E1-4641-BF18-FBD494F51BD5}" srcId="{A1D3D36D-0097-4C8F-852C-E4CBE3B2C2E3}" destId="{994382CA-9769-4431-9586-C499AC8738D1}" srcOrd="1" destOrd="0" parTransId="{4F8D04DA-B27A-4F63-B0E4-8FEFAD14878E}" sibTransId="{3A96BB21-6458-4819-8D5F-EF9D4EA87B9E}"/>
    <dgm:cxn modelId="{624ED712-8D7D-4628-BE08-2F0D96D93F65}" srcId="{A1D3D36D-0097-4C8F-852C-E4CBE3B2C2E3}" destId="{DEA5C265-DFAD-4256-B128-96E5550D5B68}" srcOrd="0" destOrd="0" parTransId="{3E928648-5C7E-4F50-B8C8-93CDCB0DE5C4}" sibTransId="{379FEBBC-BE5D-446C-A385-734A777C371C}"/>
    <dgm:cxn modelId="{677AE727-9EDC-4A7D-AF94-3CE6E656EF07}" type="presOf" srcId="{994382CA-9769-4431-9586-C499AC8738D1}" destId="{09DD7E78-41FE-43D1-8409-68568C58C642}" srcOrd="0" destOrd="1" presId="urn:microsoft.com/office/officeart/2005/8/layout/vList6"/>
    <dgm:cxn modelId="{41293701-B086-4849-A20C-645D8EB486FA}" type="presOf" srcId="{DEA5C265-DFAD-4256-B128-96E5550D5B68}" destId="{09DD7E78-41FE-43D1-8409-68568C58C642}" srcOrd="0" destOrd="0" presId="urn:microsoft.com/office/officeart/2005/8/layout/vList6"/>
    <dgm:cxn modelId="{12CC6EF4-2171-43D5-8F33-596BED60C311}" srcId="{A1D3D36D-0097-4C8F-852C-E4CBE3B2C2E3}" destId="{A486B7FF-311E-44F1-80B1-A68EB2AC3141}" srcOrd="2" destOrd="0" parTransId="{AAA60F2B-F3D6-4F0F-B6B8-F1B71982D3A6}" sibTransId="{6B798C7F-D06A-4A4D-A293-34FE870F6F2E}"/>
    <dgm:cxn modelId="{093925BD-3C85-4D1E-9935-3EA92EEEF4AB}" type="presParOf" srcId="{2F498E23-E44E-41DC-B313-DDC33F704A3F}" destId="{BA9B8ADA-5F76-473F-9B7F-28669D843322}" srcOrd="0" destOrd="0" presId="urn:microsoft.com/office/officeart/2005/8/layout/vList6"/>
    <dgm:cxn modelId="{993F0404-EB72-4BA6-8B1C-D80B18CD83AF}" type="presParOf" srcId="{BA9B8ADA-5F76-473F-9B7F-28669D843322}" destId="{E15B0543-C0AE-4649-ACE7-BDE00DE694A7}" srcOrd="0" destOrd="0" presId="urn:microsoft.com/office/officeart/2005/8/layout/vList6"/>
    <dgm:cxn modelId="{325BA61F-6130-472D-B7CD-463D85F796B3}" type="presParOf" srcId="{BA9B8ADA-5F76-473F-9B7F-28669D843322}" destId="{09DD7E78-41FE-43D1-8409-68568C58C642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3D333C-9D41-494D-A34A-B71C31CF61EF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1D3D36D-0097-4C8F-852C-E4CBE3B2C2E3}">
      <dgm:prSet phldrT="[Texto]"/>
      <dgm:spPr/>
      <dgm:t>
        <a:bodyPr/>
        <a:lstStyle/>
        <a:p>
          <a:r>
            <a:rPr lang="es-EC" dirty="0" smtClean="0"/>
            <a:t>Lugares utilizados</a:t>
          </a:r>
          <a:endParaRPr lang="es-ES" dirty="0"/>
        </a:p>
      </dgm:t>
    </dgm:pt>
    <dgm:pt modelId="{7D027F59-2AB8-4B28-A053-562C38497AEB}" type="parTrans" cxnId="{DA95FF6D-CD97-4AAD-A7CD-EF45E0B309F2}">
      <dgm:prSet/>
      <dgm:spPr/>
      <dgm:t>
        <a:bodyPr/>
        <a:lstStyle/>
        <a:p>
          <a:endParaRPr lang="es-ES"/>
        </a:p>
      </dgm:t>
    </dgm:pt>
    <dgm:pt modelId="{FC1A1E54-E837-42BF-95B4-B19E03E4DE6A}" type="sibTrans" cxnId="{DA95FF6D-CD97-4AAD-A7CD-EF45E0B309F2}">
      <dgm:prSet/>
      <dgm:spPr/>
      <dgm:t>
        <a:bodyPr/>
        <a:lstStyle/>
        <a:p>
          <a:endParaRPr lang="es-ES"/>
        </a:p>
      </dgm:t>
    </dgm:pt>
    <dgm:pt modelId="{DEA5C265-DFAD-4256-B128-96E5550D5B68}">
      <dgm:prSet phldrT="[Texto]"/>
      <dgm:spPr/>
      <dgm:t>
        <a:bodyPr/>
        <a:lstStyle/>
        <a:p>
          <a:r>
            <a:rPr lang="es-EC" dirty="0" smtClean="0"/>
            <a:t>Cajeros automáticos, casinos, Aeropuertos, bancos.</a:t>
          </a:r>
          <a:endParaRPr lang="es-ES" dirty="0"/>
        </a:p>
      </dgm:t>
    </dgm:pt>
    <dgm:pt modelId="{3E928648-5C7E-4F50-B8C8-93CDCB0DE5C4}" type="parTrans" cxnId="{624ED712-8D7D-4628-BE08-2F0D96D93F65}">
      <dgm:prSet/>
      <dgm:spPr/>
      <dgm:t>
        <a:bodyPr/>
        <a:lstStyle/>
        <a:p>
          <a:endParaRPr lang="es-ES"/>
        </a:p>
      </dgm:t>
    </dgm:pt>
    <dgm:pt modelId="{379FEBBC-BE5D-446C-A385-734A777C371C}" type="sibTrans" cxnId="{624ED712-8D7D-4628-BE08-2F0D96D93F65}">
      <dgm:prSet/>
      <dgm:spPr/>
      <dgm:t>
        <a:bodyPr/>
        <a:lstStyle/>
        <a:p>
          <a:endParaRPr lang="es-ES"/>
        </a:p>
      </dgm:t>
    </dgm:pt>
    <dgm:pt modelId="{994382CA-9769-4431-9586-C499AC8738D1}">
      <dgm:prSet phldrT="[Texto]"/>
      <dgm:spPr/>
      <dgm:t>
        <a:bodyPr/>
        <a:lstStyle/>
        <a:p>
          <a:r>
            <a:rPr lang="es-EC" dirty="0" smtClean="0"/>
            <a:t>Domicilios</a:t>
          </a:r>
          <a:endParaRPr lang="es-ES" dirty="0"/>
        </a:p>
      </dgm:t>
    </dgm:pt>
    <dgm:pt modelId="{4F8D04DA-B27A-4F63-B0E4-8FEFAD14878E}" type="parTrans" cxnId="{78B839E7-83E1-4641-BF18-FBD494F51BD5}">
      <dgm:prSet/>
      <dgm:spPr/>
      <dgm:t>
        <a:bodyPr/>
        <a:lstStyle/>
        <a:p>
          <a:endParaRPr lang="es-ES"/>
        </a:p>
      </dgm:t>
    </dgm:pt>
    <dgm:pt modelId="{3A96BB21-6458-4819-8D5F-EF9D4EA87B9E}" type="sibTrans" cxnId="{78B839E7-83E1-4641-BF18-FBD494F51BD5}">
      <dgm:prSet/>
      <dgm:spPr/>
      <dgm:t>
        <a:bodyPr/>
        <a:lstStyle/>
        <a:p>
          <a:endParaRPr lang="es-ES"/>
        </a:p>
      </dgm:t>
    </dgm:pt>
    <dgm:pt modelId="{1D14001F-37F5-4E52-AADE-8C21250BFA38}">
      <dgm:prSet phldrT="[Texto]"/>
      <dgm:spPr/>
      <dgm:t>
        <a:bodyPr/>
        <a:lstStyle/>
        <a:p>
          <a:r>
            <a:rPr lang="es-EC" dirty="0" smtClean="0"/>
            <a:t>Industria </a:t>
          </a:r>
          <a:endParaRPr lang="es-ES" dirty="0"/>
        </a:p>
      </dgm:t>
    </dgm:pt>
    <dgm:pt modelId="{F6BD8C2C-E2D8-4AA1-B358-92C10EC6CF8A}" type="parTrans" cxnId="{3C95D715-C70E-44AF-9E7E-E4CE021A1AE6}">
      <dgm:prSet/>
      <dgm:spPr/>
      <dgm:t>
        <a:bodyPr/>
        <a:lstStyle/>
        <a:p>
          <a:endParaRPr lang="es-ES"/>
        </a:p>
      </dgm:t>
    </dgm:pt>
    <dgm:pt modelId="{0F45DCC1-0B09-4B39-A96E-9E75BA05520F}" type="sibTrans" cxnId="{3C95D715-C70E-44AF-9E7E-E4CE021A1AE6}">
      <dgm:prSet/>
      <dgm:spPr/>
      <dgm:t>
        <a:bodyPr/>
        <a:lstStyle/>
        <a:p>
          <a:endParaRPr lang="es-ES"/>
        </a:p>
      </dgm:t>
    </dgm:pt>
    <dgm:pt modelId="{2F498E23-E44E-41DC-B313-DDC33F704A3F}" type="pres">
      <dgm:prSet presAssocID="{693D333C-9D41-494D-A34A-B71C31CF61E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9B8ADA-5F76-473F-9B7F-28669D843322}" type="pres">
      <dgm:prSet presAssocID="{A1D3D36D-0097-4C8F-852C-E4CBE3B2C2E3}" presName="linNode" presStyleCnt="0"/>
      <dgm:spPr/>
    </dgm:pt>
    <dgm:pt modelId="{E15B0543-C0AE-4649-ACE7-BDE00DE694A7}" type="pres">
      <dgm:prSet presAssocID="{A1D3D36D-0097-4C8F-852C-E4CBE3B2C2E3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DD7E78-41FE-43D1-8409-68568C58C642}" type="pres">
      <dgm:prSet presAssocID="{A1D3D36D-0097-4C8F-852C-E4CBE3B2C2E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D7FA9C-7008-4DED-AEF4-6AD705670065}" type="presOf" srcId="{A1D3D36D-0097-4C8F-852C-E4CBE3B2C2E3}" destId="{E15B0543-C0AE-4649-ACE7-BDE00DE694A7}" srcOrd="0" destOrd="0" presId="urn:microsoft.com/office/officeart/2005/8/layout/vList6"/>
    <dgm:cxn modelId="{A83A4A52-2A3E-4E25-99DD-A5077A5274D4}" type="presOf" srcId="{693D333C-9D41-494D-A34A-B71C31CF61EF}" destId="{2F498E23-E44E-41DC-B313-DDC33F704A3F}" srcOrd="0" destOrd="0" presId="urn:microsoft.com/office/officeart/2005/8/layout/vList6"/>
    <dgm:cxn modelId="{DA95FF6D-CD97-4AAD-A7CD-EF45E0B309F2}" srcId="{693D333C-9D41-494D-A34A-B71C31CF61EF}" destId="{A1D3D36D-0097-4C8F-852C-E4CBE3B2C2E3}" srcOrd="0" destOrd="0" parTransId="{7D027F59-2AB8-4B28-A053-562C38497AEB}" sibTransId="{FC1A1E54-E837-42BF-95B4-B19E03E4DE6A}"/>
    <dgm:cxn modelId="{78B839E7-83E1-4641-BF18-FBD494F51BD5}" srcId="{A1D3D36D-0097-4C8F-852C-E4CBE3B2C2E3}" destId="{994382CA-9769-4431-9586-C499AC8738D1}" srcOrd="2" destOrd="0" parTransId="{4F8D04DA-B27A-4F63-B0E4-8FEFAD14878E}" sibTransId="{3A96BB21-6458-4819-8D5F-EF9D4EA87B9E}"/>
    <dgm:cxn modelId="{7E7A8719-B5D8-42A2-818F-676F7CF58E27}" type="presOf" srcId="{994382CA-9769-4431-9586-C499AC8738D1}" destId="{09DD7E78-41FE-43D1-8409-68568C58C642}" srcOrd="0" destOrd="2" presId="urn:microsoft.com/office/officeart/2005/8/layout/vList6"/>
    <dgm:cxn modelId="{624ED712-8D7D-4628-BE08-2F0D96D93F65}" srcId="{A1D3D36D-0097-4C8F-852C-E4CBE3B2C2E3}" destId="{DEA5C265-DFAD-4256-B128-96E5550D5B68}" srcOrd="0" destOrd="0" parTransId="{3E928648-5C7E-4F50-B8C8-93CDCB0DE5C4}" sibTransId="{379FEBBC-BE5D-446C-A385-734A777C371C}"/>
    <dgm:cxn modelId="{7278CA4E-88C9-45D4-8FF3-2E359E17F1E6}" type="presOf" srcId="{1D14001F-37F5-4E52-AADE-8C21250BFA38}" destId="{09DD7E78-41FE-43D1-8409-68568C58C642}" srcOrd="0" destOrd="1" presId="urn:microsoft.com/office/officeart/2005/8/layout/vList6"/>
    <dgm:cxn modelId="{3C95D715-C70E-44AF-9E7E-E4CE021A1AE6}" srcId="{A1D3D36D-0097-4C8F-852C-E4CBE3B2C2E3}" destId="{1D14001F-37F5-4E52-AADE-8C21250BFA38}" srcOrd="1" destOrd="0" parTransId="{F6BD8C2C-E2D8-4AA1-B358-92C10EC6CF8A}" sibTransId="{0F45DCC1-0B09-4B39-A96E-9E75BA05520F}"/>
    <dgm:cxn modelId="{B0734A0D-A1FC-4FA9-A7F2-A5FBB54531FE}" type="presOf" srcId="{DEA5C265-DFAD-4256-B128-96E5550D5B68}" destId="{09DD7E78-41FE-43D1-8409-68568C58C642}" srcOrd="0" destOrd="0" presId="urn:microsoft.com/office/officeart/2005/8/layout/vList6"/>
    <dgm:cxn modelId="{B23B9EA1-CC76-4FF1-948C-04FAF3B65FF0}" type="presParOf" srcId="{2F498E23-E44E-41DC-B313-DDC33F704A3F}" destId="{BA9B8ADA-5F76-473F-9B7F-28669D843322}" srcOrd="0" destOrd="0" presId="urn:microsoft.com/office/officeart/2005/8/layout/vList6"/>
    <dgm:cxn modelId="{966BB5AB-D7C8-4EDF-A88D-4B5E7F6AE2DF}" type="presParOf" srcId="{BA9B8ADA-5F76-473F-9B7F-28669D843322}" destId="{E15B0543-C0AE-4649-ACE7-BDE00DE694A7}" srcOrd="0" destOrd="0" presId="urn:microsoft.com/office/officeart/2005/8/layout/vList6"/>
    <dgm:cxn modelId="{F64B5D9F-44C2-4289-A141-B32CC56629E5}" type="presParOf" srcId="{BA9B8ADA-5F76-473F-9B7F-28669D843322}" destId="{09DD7E78-41FE-43D1-8409-68568C58C642}" srcOrd="1" destOrd="0" presId="urn:microsoft.com/office/officeart/2005/8/layout/v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6B6550-5D40-42C3-A131-ECA3040305D9}" type="doc">
      <dgm:prSet loTypeId="urn:microsoft.com/office/officeart/2005/8/layout/gear1" loCatId="process" qsTypeId="urn:microsoft.com/office/officeart/2005/8/quickstyle/3d1" qsCatId="3D" csTypeId="urn:microsoft.com/office/officeart/2005/8/colors/accent2_4" csCatId="accent2" phldr="1"/>
      <dgm:spPr/>
    </dgm:pt>
    <dgm:pt modelId="{3D9CAAB4-5D36-45FF-8A39-0E377C25438F}">
      <dgm:prSet phldrT="[Texto]"/>
      <dgm:spPr/>
      <dgm:t>
        <a:bodyPr/>
        <a:lstStyle/>
        <a:p>
          <a:r>
            <a:rPr lang="es-EC" dirty="0" smtClean="0"/>
            <a:t>Transmisión</a:t>
          </a:r>
        </a:p>
        <a:p>
          <a:r>
            <a:rPr lang="es-EC" dirty="0" smtClean="0"/>
            <a:t>eléctrica y de  datos</a:t>
          </a:r>
          <a:endParaRPr lang="es-ES" dirty="0"/>
        </a:p>
      </dgm:t>
    </dgm:pt>
    <dgm:pt modelId="{BC36D90C-3F75-4269-922A-D2648F40B634}" type="parTrans" cxnId="{0D2F6362-790E-4ECE-A2BC-016133F21AED}">
      <dgm:prSet/>
      <dgm:spPr/>
      <dgm:t>
        <a:bodyPr/>
        <a:lstStyle/>
        <a:p>
          <a:endParaRPr lang="es-ES"/>
        </a:p>
      </dgm:t>
    </dgm:pt>
    <dgm:pt modelId="{FEF82A2E-DA7A-49A1-8318-D435F1DA2DE0}" type="sibTrans" cxnId="{0D2F6362-790E-4ECE-A2BC-016133F21AED}">
      <dgm:prSet/>
      <dgm:spPr/>
      <dgm:t>
        <a:bodyPr/>
        <a:lstStyle/>
        <a:p>
          <a:endParaRPr lang="es-ES"/>
        </a:p>
      </dgm:t>
    </dgm:pt>
    <dgm:pt modelId="{BEA406C1-2F99-456E-8756-A8B3A2484D4F}">
      <dgm:prSet phldrT="[Texto]"/>
      <dgm:spPr/>
      <dgm:t>
        <a:bodyPr/>
        <a:lstStyle/>
        <a:p>
          <a:r>
            <a:rPr lang="es-EC" dirty="0" smtClean="0"/>
            <a:t>Áreas de control</a:t>
          </a:r>
          <a:endParaRPr lang="es-ES" dirty="0"/>
        </a:p>
      </dgm:t>
    </dgm:pt>
    <dgm:pt modelId="{964D2F6C-9559-4608-81DE-8D8B83A99B10}" type="parTrans" cxnId="{CAF63B11-67B3-4E3C-8689-6D674B8F95BF}">
      <dgm:prSet/>
      <dgm:spPr/>
      <dgm:t>
        <a:bodyPr/>
        <a:lstStyle/>
        <a:p>
          <a:endParaRPr lang="es-ES"/>
        </a:p>
      </dgm:t>
    </dgm:pt>
    <dgm:pt modelId="{E850ADE3-AE5B-456D-AF7A-9F721F0B2BF9}" type="sibTrans" cxnId="{CAF63B11-67B3-4E3C-8689-6D674B8F95BF}">
      <dgm:prSet/>
      <dgm:spPr/>
      <dgm:t>
        <a:bodyPr/>
        <a:lstStyle/>
        <a:p>
          <a:endParaRPr lang="es-ES"/>
        </a:p>
      </dgm:t>
    </dgm:pt>
    <dgm:pt modelId="{B225CE73-C61A-493E-ACF9-45B2E65A9A5A}">
      <dgm:prSet phldrT="[Texto]"/>
      <dgm:spPr/>
      <dgm:t>
        <a:bodyPr/>
        <a:lstStyle/>
        <a:p>
          <a:r>
            <a:rPr lang="es-EC" dirty="0" smtClean="0"/>
            <a:t>Cámaras</a:t>
          </a:r>
          <a:endParaRPr lang="es-ES" dirty="0"/>
        </a:p>
      </dgm:t>
    </dgm:pt>
    <dgm:pt modelId="{C84DFBC1-D557-40D0-9042-52A8C6ADED65}" type="parTrans" cxnId="{0DBF151D-0D00-44D0-9859-902B5F197C63}">
      <dgm:prSet/>
      <dgm:spPr/>
      <dgm:t>
        <a:bodyPr/>
        <a:lstStyle/>
        <a:p>
          <a:endParaRPr lang="es-ES"/>
        </a:p>
      </dgm:t>
    </dgm:pt>
    <dgm:pt modelId="{DC8E8955-F3AB-47AE-842D-767FEAFACB23}" type="sibTrans" cxnId="{0DBF151D-0D00-44D0-9859-902B5F197C63}">
      <dgm:prSet/>
      <dgm:spPr/>
      <dgm:t>
        <a:bodyPr/>
        <a:lstStyle/>
        <a:p>
          <a:endParaRPr lang="es-ES"/>
        </a:p>
      </dgm:t>
    </dgm:pt>
    <dgm:pt modelId="{A32514A2-0F43-4D87-91E9-86113245B71E}" type="pres">
      <dgm:prSet presAssocID="{586B6550-5D40-42C3-A131-ECA3040305D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C8EDBA1-FE20-47E0-8436-EC2CFF245306}" type="pres">
      <dgm:prSet presAssocID="{3D9CAAB4-5D36-45FF-8A39-0E377C25438F}" presName="gear1" presStyleLbl="node1" presStyleIdx="0" presStyleCnt="3" custScaleX="125262" custScaleY="13030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77885C-C6FA-459B-9361-0ECA01B73A59}" type="pres">
      <dgm:prSet presAssocID="{3D9CAAB4-5D36-45FF-8A39-0E377C25438F}" presName="gear1srcNode" presStyleLbl="node1" presStyleIdx="0" presStyleCnt="3"/>
      <dgm:spPr/>
      <dgm:t>
        <a:bodyPr/>
        <a:lstStyle/>
        <a:p>
          <a:endParaRPr lang="es-ES"/>
        </a:p>
      </dgm:t>
    </dgm:pt>
    <dgm:pt modelId="{CA6B7938-1B09-4182-AFCE-5420221ACDFF}" type="pres">
      <dgm:prSet presAssocID="{3D9CAAB4-5D36-45FF-8A39-0E377C25438F}" presName="gear1dstNode" presStyleLbl="node1" presStyleIdx="0" presStyleCnt="3"/>
      <dgm:spPr/>
      <dgm:t>
        <a:bodyPr/>
        <a:lstStyle/>
        <a:p>
          <a:endParaRPr lang="es-ES"/>
        </a:p>
      </dgm:t>
    </dgm:pt>
    <dgm:pt modelId="{67FD8E4B-A5D9-416C-87D3-476CBA214649}" type="pres">
      <dgm:prSet presAssocID="{BEA406C1-2F99-456E-8756-A8B3A2484D4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C6AFE5-464B-4180-9BCC-B6D950FB8BBB}" type="pres">
      <dgm:prSet presAssocID="{BEA406C1-2F99-456E-8756-A8B3A2484D4F}" presName="gear2srcNode" presStyleLbl="node1" presStyleIdx="1" presStyleCnt="3"/>
      <dgm:spPr/>
      <dgm:t>
        <a:bodyPr/>
        <a:lstStyle/>
        <a:p>
          <a:endParaRPr lang="es-ES"/>
        </a:p>
      </dgm:t>
    </dgm:pt>
    <dgm:pt modelId="{5FB15F99-A620-4572-86B5-8155C81BF656}" type="pres">
      <dgm:prSet presAssocID="{BEA406C1-2F99-456E-8756-A8B3A2484D4F}" presName="gear2dstNode" presStyleLbl="node1" presStyleIdx="1" presStyleCnt="3"/>
      <dgm:spPr/>
      <dgm:t>
        <a:bodyPr/>
        <a:lstStyle/>
        <a:p>
          <a:endParaRPr lang="es-ES"/>
        </a:p>
      </dgm:t>
    </dgm:pt>
    <dgm:pt modelId="{A1E31BEC-A892-497A-AD8E-F7389C7D522C}" type="pres">
      <dgm:prSet presAssocID="{B225CE73-C61A-493E-ACF9-45B2E65A9A5A}" presName="gear3" presStyleLbl="node1" presStyleIdx="2" presStyleCnt="3"/>
      <dgm:spPr/>
      <dgm:t>
        <a:bodyPr/>
        <a:lstStyle/>
        <a:p>
          <a:endParaRPr lang="es-ES"/>
        </a:p>
      </dgm:t>
    </dgm:pt>
    <dgm:pt modelId="{4274E5BF-440B-4517-816E-B5F611210C5F}" type="pres">
      <dgm:prSet presAssocID="{B225CE73-C61A-493E-ACF9-45B2E65A9A5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2BBBB8-ACA6-4F90-BE7F-0202E3668AE6}" type="pres">
      <dgm:prSet presAssocID="{B225CE73-C61A-493E-ACF9-45B2E65A9A5A}" presName="gear3srcNode" presStyleLbl="node1" presStyleIdx="2" presStyleCnt="3"/>
      <dgm:spPr/>
      <dgm:t>
        <a:bodyPr/>
        <a:lstStyle/>
        <a:p>
          <a:endParaRPr lang="es-ES"/>
        </a:p>
      </dgm:t>
    </dgm:pt>
    <dgm:pt modelId="{DC43E826-C87A-4DA0-A482-60F72ED684DF}" type="pres">
      <dgm:prSet presAssocID="{B225CE73-C61A-493E-ACF9-45B2E65A9A5A}" presName="gear3dstNode" presStyleLbl="node1" presStyleIdx="2" presStyleCnt="3"/>
      <dgm:spPr/>
      <dgm:t>
        <a:bodyPr/>
        <a:lstStyle/>
        <a:p>
          <a:endParaRPr lang="es-ES"/>
        </a:p>
      </dgm:t>
    </dgm:pt>
    <dgm:pt modelId="{CBF17C61-93F0-4E55-BF73-7CCCF2AD5662}" type="pres">
      <dgm:prSet presAssocID="{FEF82A2E-DA7A-49A1-8318-D435F1DA2DE0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2A95E678-E798-42BB-9484-7BD6A9DB3B87}" type="pres">
      <dgm:prSet presAssocID="{E850ADE3-AE5B-456D-AF7A-9F721F0B2BF9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EA1859A6-D393-4868-9388-247161A3AED6}" type="pres">
      <dgm:prSet presAssocID="{DC8E8955-F3AB-47AE-842D-767FEAFACB23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9B12F125-104A-47F1-941E-109769611EEA}" type="presOf" srcId="{B225CE73-C61A-493E-ACF9-45B2E65A9A5A}" destId="{4274E5BF-440B-4517-816E-B5F611210C5F}" srcOrd="1" destOrd="0" presId="urn:microsoft.com/office/officeart/2005/8/layout/gear1"/>
    <dgm:cxn modelId="{5B50162C-4152-4C56-8F90-A48C0A4DF8D9}" type="presOf" srcId="{DC8E8955-F3AB-47AE-842D-767FEAFACB23}" destId="{EA1859A6-D393-4868-9388-247161A3AED6}" srcOrd="0" destOrd="0" presId="urn:microsoft.com/office/officeart/2005/8/layout/gear1"/>
    <dgm:cxn modelId="{0D2F6362-790E-4ECE-A2BC-016133F21AED}" srcId="{586B6550-5D40-42C3-A131-ECA3040305D9}" destId="{3D9CAAB4-5D36-45FF-8A39-0E377C25438F}" srcOrd="0" destOrd="0" parTransId="{BC36D90C-3F75-4269-922A-D2648F40B634}" sibTransId="{FEF82A2E-DA7A-49A1-8318-D435F1DA2DE0}"/>
    <dgm:cxn modelId="{9A4040B9-BD4A-4AA5-BA8E-98F14E9B5417}" type="presOf" srcId="{B225CE73-C61A-493E-ACF9-45B2E65A9A5A}" destId="{DC43E826-C87A-4DA0-A482-60F72ED684DF}" srcOrd="3" destOrd="0" presId="urn:microsoft.com/office/officeart/2005/8/layout/gear1"/>
    <dgm:cxn modelId="{CD1F7582-95C1-4299-AF9D-658FFE61A142}" type="presOf" srcId="{FEF82A2E-DA7A-49A1-8318-D435F1DA2DE0}" destId="{CBF17C61-93F0-4E55-BF73-7CCCF2AD5662}" srcOrd="0" destOrd="0" presId="urn:microsoft.com/office/officeart/2005/8/layout/gear1"/>
    <dgm:cxn modelId="{F9CDF1B9-BA75-40A1-A275-17CA43B09AD7}" type="presOf" srcId="{B225CE73-C61A-493E-ACF9-45B2E65A9A5A}" destId="{1B2BBBB8-ACA6-4F90-BE7F-0202E3668AE6}" srcOrd="2" destOrd="0" presId="urn:microsoft.com/office/officeart/2005/8/layout/gear1"/>
    <dgm:cxn modelId="{6607FB38-3C54-45AC-B4EF-5113117B043F}" type="presOf" srcId="{3D9CAAB4-5D36-45FF-8A39-0E377C25438F}" destId="{CA6B7938-1B09-4182-AFCE-5420221ACDFF}" srcOrd="2" destOrd="0" presId="urn:microsoft.com/office/officeart/2005/8/layout/gear1"/>
    <dgm:cxn modelId="{770119E2-A799-4FAF-A33C-A43831A04BEA}" type="presOf" srcId="{E850ADE3-AE5B-456D-AF7A-9F721F0B2BF9}" destId="{2A95E678-E798-42BB-9484-7BD6A9DB3B87}" srcOrd="0" destOrd="0" presId="urn:microsoft.com/office/officeart/2005/8/layout/gear1"/>
    <dgm:cxn modelId="{BC709DBF-48E5-41B6-9FA5-779148E23055}" type="presOf" srcId="{BEA406C1-2F99-456E-8756-A8B3A2484D4F}" destId="{5FB15F99-A620-4572-86B5-8155C81BF656}" srcOrd="2" destOrd="0" presId="urn:microsoft.com/office/officeart/2005/8/layout/gear1"/>
    <dgm:cxn modelId="{43CC2549-7DC6-4C4A-AF6B-68592FFCBA51}" type="presOf" srcId="{B225CE73-C61A-493E-ACF9-45B2E65A9A5A}" destId="{A1E31BEC-A892-497A-AD8E-F7389C7D522C}" srcOrd="0" destOrd="0" presId="urn:microsoft.com/office/officeart/2005/8/layout/gear1"/>
    <dgm:cxn modelId="{CAF63B11-67B3-4E3C-8689-6D674B8F95BF}" srcId="{586B6550-5D40-42C3-A131-ECA3040305D9}" destId="{BEA406C1-2F99-456E-8756-A8B3A2484D4F}" srcOrd="1" destOrd="0" parTransId="{964D2F6C-9559-4608-81DE-8D8B83A99B10}" sibTransId="{E850ADE3-AE5B-456D-AF7A-9F721F0B2BF9}"/>
    <dgm:cxn modelId="{9ECDD6C8-151F-4B5A-9C2C-4F631F1A1E1C}" type="presOf" srcId="{3D9CAAB4-5D36-45FF-8A39-0E377C25438F}" destId="{6577885C-C6FA-459B-9361-0ECA01B73A59}" srcOrd="1" destOrd="0" presId="urn:microsoft.com/office/officeart/2005/8/layout/gear1"/>
    <dgm:cxn modelId="{0DBF151D-0D00-44D0-9859-902B5F197C63}" srcId="{586B6550-5D40-42C3-A131-ECA3040305D9}" destId="{B225CE73-C61A-493E-ACF9-45B2E65A9A5A}" srcOrd="2" destOrd="0" parTransId="{C84DFBC1-D557-40D0-9042-52A8C6ADED65}" sibTransId="{DC8E8955-F3AB-47AE-842D-767FEAFACB23}"/>
    <dgm:cxn modelId="{4609F800-19CA-4EC6-B0FB-3EE9731D0C2C}" type="presOf" srcId="{3D9CAAB4-5D36-45FF-8A39-0E377C25438F}" destId="{CC8EDBA1-FE20-47E0-8436-EC2CFF245306}" srcOrd="0" destOrd="0" presId="urn:microsoft.com/office/officeart/2005/8/layout/gear1"/>
    <dgm:cxn modelId="{9189DD84-8879-461D-9314-27CF7A2C8D2E}" type="presOf" srcId="{BEA406C1-2F99-456E-8756-A8B3A2484D4F}" destId="{67FD8E4B-A5D9-416C-87D3-476CBA214649}" srcOrd="0" destOrd="0" presId="urn:microsoft.com/office/officeart/2005/8/layout/gear1"/>
    <dgm:cxn modelId="{0D81F4BE-C475-4FDB-A60F-7F9481D0C86B}" type="presOf" srcId="{BEA406C1-2F99-456E-8756-A8B3A2484D4F}" destId="{4BC6AFE5-464B-4180-9BCC-B6D950FB8BBB}" srcOrd="1" destOrd="0" presId="urn:microsoft.com/office/officeart/2005/8/layout/gear1"/>
    <dgm:cxn modelId="{FFB80280-7D38-4859-8D63-B9A7AB9A5E2D}" type="presOf" srcId="{586B6550-5D40-42C3-A131-ECA3040305D9}" destId="{A32514A2-0F43-4D87-91E9-86113245B71E}" srcOrd="0" destOrd="0" presId="urn:microsoft.com/office/officeart/2005/8/layout/gear1"/>
    <dgm:cxn modelId="{FD846355-754E-455F-AC35-19072AF2672E}" type="presParOf" srcId="{A32514A2-0F43-4D87-91E9-86113245B71E}" destId="{CC8EDBA1-FE20-47E0-8436-EC2CFF245306}" srcOrd="0" destOrd="0" presId="urn:microsoft.com/office/officeart/2005/8/layout/gear1"/>
    <dgm:cxn modelId="{1A99321E-EA99-4957-9499-F27B578C7A9D}" type="presParOf" srcId="{A32514A2-0F43-4D87-91E9-86113245B71E}" destId="{6577885C-C6FA-459B-9361-0ECA01B73A59}" srcOrd="1" destOrd="0" presId="urn:microsoft.com/office/officeart/2005/8/layout/gear1"/>
    <dgm:cxn modelId="{42D61840-9C52-4BC6-95C7-F8DFCC9E639D}" type="presParOf" srcId="{A32514A2-0F43-4D87-91E9-86113245B71E}" destId="{CA6B7938-1B09-4182-AFCE-5420221ACDFF}" srcOrd="2" destOrd="0" presId="urn:microsoft.com/office/officeart/2005/8/layout/gear1"/>
    <dgm:cxn modelId="{AD844901-2617-4FD8-AAD4-C4EC602C3AF6}" type="presParOf" srcId="{A32514A2-0F43-4D87-91E9-86113245B71E}" destId="{67FD8E4B-A5D9-416C-87D3-476CBA214649}" srcOrd="3" destOrd="0" presId="urn:microsoft.com/office/officeart/2005/8/layout/gear1"/>
    <dgm:cxn modelId="{F44C12A3-B3BA-40B4-AE08-5AB48472C156}" type="presParOf" srcId="{A32514A2-0F43-4D87-91E9-86113245B71E}" destId="{4BC6AFE5-464B-4180-9BCC-B6D950FB8BBB}" srcOrd="4" destOrd="0" presId="urn:microsoft.com/office/officeart/2005/8/layout/gear1"/>
    <dgm:cxn modelId="{D08823D7-B67C-4759-9ADC-8017A71E8215}" type="presParOf" srcId="{A32514A2-0F43-4D87-91E9-86113245B71E}" destId="{5FB15F99-A620-4572-86B5-8155C81BF656}" srcOrd="5" destOrd="0" presId="urn:microsoft.com/office/officeart/2005/8/layout/gear1"/>
    <dgm:cxn modelId="{5C30D35B-D858-48B1-97E9-3964C1CCA9C4}" type="presParOf" srcId="{A32514A2-0F43-4D87-91E9-86113245B71E}" destId="{A1E31BEC-A892-497A-AD8E-F7389C7D522C}" srcOrd="6" destOrd="0" presId="urn:microsoft.com/office/officeart/2005/8/layout/gear1"/>
    <dgm:cxn modelId="{C7C2391D-1675-43C6-876F-898F7EC1706D}" type="presParOf" srcId="{A32514A2-0F43-4D87-91E9-86113245B71E}" destId="{4274E5BF-440B-4517-816E-B5F611210C5F}" srcOrd="7" destOrd="0" presId="urn:microsoft.com/office/officeart/2005/8/layout/gear1"/>
    <dgm:cxn modelId="{1C804C0A-4BB7-450D-97E3-BD9AE27633D3}" type="presParOf" srcId="{A32514A2-0F43-4D87-91E9-86113245B71E}" destId="{1B2BBBB8-ACA6-4F90-BE7F-0202E3668AE6}" srcOrd="8" destOrd="0" presId="urn:microsoft.com/office/officeart/2005/8/layout/gear1"/>
    <dgm:cxn modelId="{DA91DF97-2BC3-45BD-BFCD-432EC5CD93B3}" type="presParOf" srcId="{A32514A2-0F43-4D87-91E9-86113245B71E}" destId="{DC43E826-C87A-4DA0-A482-60F72ED684DF}" srcOrd="9" destOrd="0" presId="urn:microsoft.com/office/officeart/2005/8/layout/gear1"/>
    <dgm:cxn modelId="{B9C46A60-6839-4A3A-BA14-09CEC10874CF}" type="presParOf" srcId="{A32514A2-0F43-4D87-91E9-86113245B71E}" destId="{CBF17C61-93F0-4E55-BF73-7CCCF2AD5662}" srcOrd="10" destOrd="0" presId="urn:microsoft.com/office/officeart/2005/8/layout/gear1"/>
    <dgm:cxn modelId="{DBFD660E-986B-46C4-B03E-ED5C418319D0}" type="presParOf" srcId="{A32514A2-0F43-4D87-91E9-86113245B71E}" destId="{2A95E678-E798-42BB-9484-7BD6A9DB3B87}" srcOrd="11" destOrd="0" presId="urn:microsoft.com/office/officeart/2005/8/layout/gear1"/>
    <dgm:cxn modelId="{E2A07711-A759-4583-8B97-F422BE5ADF4B}" type="presParOf" srcId="{A32514A2-0F43-4D87-91E9-86113245B71E}" destId="{EA1859A6-D393-4868-9388-247161A3AED6}" srcOrd="12" destOrd="0" presId="urn:microsoft.com/office/officeart/2005/8/layout/gear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33EBB3-BEB7-41FF-80AB-5FC47AF9F8E1}" type="doc">
      <dgm:prSet loTypeId="urn:microsoft.com/office/officeart/2005/8/layout/vList2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FA085498-D542-41AE-856B-4A30307D2396}" type="pres">
      <dgm:prSet presAssocID="{1B33EBB3-BEB7-41FF-80AB-5FC47AF9F8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270E09DD-8140-4D9E-A034-217E08C6191E}" type="presOf" srcId="{1B33EBB3-BEB7-41FF-80AB-5FC47AF9F8E1}" destId="{FA085498-D542-41AE-856B-4A30307D2396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D4E91D-085F-4592-855A-5215D0A2B140}" type="doc">
      <dgm:prSet loTypeId="urn:microsoft.com/office/officeart/2005/8/layout/radial5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BA8C849-0727-4201-859A-1788F40CF11C}">
      <dgm:prSet phldrT="[Texto]"/>
      <dgm:spPr/>
      <dgm:t>
        <a:bodyPr/>
        <a:lstStyle/>
        <a:p>
          <a:r>
            <a:rPr lang="es-EC" dirty="0" smtClean="0"/>
            <a:t>Cámaras</a:t>
          </a:r>
          <a:endParaRPr lang="es-ES" dirty="0"/>
        </a:p>
      </dgm:t>
    </dgm:pt>
    <dgm:pt modelId="{5315CDC3-23D9-45FB-A157-1ACA8FCC25C1}" type="parTrans" cxnId="{FE70E9E5-DEA4-4ACE-ABF7-013D184AC503}">
      <dgm:prSet/>
      <dgm:spPr/>
      <dgm:t>
        <a:bodyPr/>
        <a:lstStyle/>
        <a:p>
          <a:endParaRPr lang="es-ES"/>
        </a:p>
      </dgm:t>
    </dgm:pt>
    <dgm:pt modelId="{266D2CDF-A83F-48E3-A66D-91A3A878FCB8}" type="sibTrans" cxnId="{FE70E9E5-DEA4-4ACE-ABF7-013D184AC503}">
      <dgm:prSet/>
      <dgm:spPr/>
      <dgm:t>
        <a:bodyPr/>
        <a:lstStyle/>
        <a:p>
          <a:endParaRPr lang="es-ES"/>
        </a:p>
      </dgm:t>
    </dgm:pt>
    <dgm:pt modelId="{543BD218-D560-4490-BA97-92B4254FA457}">
      <dgm:prSet phldrT="[Texto]"/>
      <dgm:spPr/>
      <dgm:t>
        <a:bodyPr/>
        <a:lstStyle/>
        <a:p>
          <a:r>
            <a:rPr lang="es-EC" dirty="0" smtClean="0"/>
            <a:t>Sensor</a:t>
          </a:r>
        </a:p>
        <a:p>
          <a:r>
            <a:rPr lang="es-EC" dirty="0" smtClean="0"/>
            <a:t>CCD</a:t>
          </a:r>
          <a:endParaRPr lang="es-ES" dirty="0"/>
        </a:p>
      </dgm:t>
    </dgm:pt>
    <dgm:pt modelId="{1BDAD147-2208-4979-B60F-ABD9B1E8920D}" type="parTrans" cxnId="{E6F7C32A-3891-4834-B7E0-C6BFA539AFF1}">
      <dgm:prSet/>
      <dgm:spPr/>
      <dgm:t>
        <a:bodyPr/>
        <a:lstStyle/>
        <a:p>
          <a:endParaRPr lang="es-ES"/>
        </a:p>
      </dgm:t>
    </dgm:pt>
    <dgm:pt modelId="{171AE3C6-B142-4A40-98B6-A2B266A1AA5B}" type="sibTrans" cxnId="{E6F7C32A-3891-4834-B7E0-C6BFA539AFF1}">
      <dgm:prSet/>
      <dgm:spPr/>
      <dgm:t>
        <a:bodyPr/>
        <a:lstStyle/>
        <a:p>
          <a:endParaRPr lang="es-ES"/>
        </a:p>
      </dgm:t>
    </dgm:pt>
    <dgm:pt modelId="{F57B88CC-42AA-4986-A2AD-FB90E92DF7C3}">
      <dgm:prSet phldrT="[Texto]"/>
      <dgm:spPr/>
      <dgm:t>
        <a:bodyPr/>
        <a:lstStyle/>
        <a:p>
          <a:r>
            <a:rPr lang="es-EC" dirty="0" smtClean="0"/>
            <a:t>Sensibilidad</a:t>
          </a:r>
          <a:endParaRPr lang="es-ES" dirty="0"/>
        </a:p>
      </dgm:t>
    </dgm:pt>
    <dgm:pt modelId="{5DC236A6-9E8C-4E38-9D14-EF2B20EE80DC}" type="parTrans" cxnId="{1F8E0DB9-F2A6-4F8B-9825-8982EB8D3379}">
      <dgm:prSet/>
      <dgm:spPr/>
      <dgm:t>
        <a:bodyPr/>
        <a:lstStyle/>
        <a:p>
          <a:endParaRPr lang="es-ES"/>
        </a:p>
      </dgm:t>
    </dgm:pt>
    <dgm:pt modelId="{0E611F02-EE65-4602-8165-1809A49F5A38}" type="sibTrans" cxnId="{1F8E0DB9-F2A6-4F8B-9825-8982EB8D3379}">
      <dgm:prSet/>
      <dgm:spPr/>
      <dgm:t>
        <a:bodyPr/>
        <a:lstStyle/>
        <a:p>
          <a:endParaRPr lang="es-ES"/>
        </a:p>
      </dgm:t>
    </dgm:pt>
    <dgm:pt modelId="{C8743BCA-B6B5-4F96-93DA-C2E2E4261365}">
      <dgm:prSet phldrT="[Texto]"/>
      <dgm:spPr/>
      <dgm:t>
        <a:bodyPr/>
        <a:lstStyle/>
        <a:p>
          <a:r>
            <a:rPr lang="es-EC" dirty="0" err="1" smtClean="0"/>
            <a:t>Autoshutter</a:t>
          </a:r>
          <a:endParaRPr lang="es-ES" dirty="0"/>
        </a:p>
      </dgm:t>
    </dgm:pt>
    <dgm:pt modelId="{56E0518F-CD2A-4726-81E4-CF4CF6B6B84D}" type="parTrans" cxnId="{B0485253-F2DC-4085-9476-793CFA30E102}">
      <dgm:prSet/>
      <dgm:spPr/>
      <dgm:t>
        <a:bodyPr/>
        <a:lstStyle/>
        <a:p>
          <a:endParaRPr lang="es-ES"/>
        </a:p>
      </dgm:t>
    </dgm:pt>
    <dgm:pt modelId="{AF100D4B-B77A-44B7-80DB-33D806667454}" type="sibTrans" cxnId="{B0485253-F2DC-4085-9476-793CFA30E102}">
      <dgm:prSet/>
      <dgm:spPr/>
      <dgm:t>
        <a:bodyPr/>
        <a:lstStyle/>
        <a:p>
          <a:endParaRPr lang="es-ES"/>
        </a:p>
      </dgm:t>
    </dgm:pt>
    <dgm:pt modelId="{E62DB0BD-45BF-472A-B731-F5D9BA525A80}">
      <dgm:prSet phldrT="[Texto]"/>
      <dgm:spPr/>
      <dgm:t>
        <a:bodyPr/>
        <a:lstStyle/>
        <a:p>
          <a:r>
            <a:rPr lang="es-EC" smtClean="0"/>
            <a:t>Resolución</a:t>
          </a:r>
          <a:endParaRPr lang="es-ES" dirty="0"/>
        </a:p>
      </dgm:t>
    </dgm:pt>
    <dgm:pt modelId="{0B36CC90-CDF3-40F8-94A5-2A5604F72C1F}" type="parTrans" cxnId="{280A6B8E-14EB-4134-BE57-33F5FBA6924B}">
      <dgm:prSet/>
      <dgm:spPr/>
      <dgm:t>
        <a:bodyPr/>
        <a:lstStyle/>
        <a:p>
          <a:endParaRPr lang="es-ES"/>
        </a:p>
      </dgm:t>
    </dgm:pt>
    <dgm:pt modelId="{CD033790-5144-4490-BD56-023FACCEC9F7}" type="sibTrans" cxnId="{280A6B8E-14EB-4134-BE57-33F5FBA6924B}">
      <dgm:prSet/>
      <dgm:spPr/>
      <dgm:t>
        <a:bodyPr/>
        <a:lstStyle/>
        <a:p>
          <a:endParaRPr lang="es-ES"/>
        </a:p>
      </dgm:t>
    </dgm:pt>
    <dgm:pt modelId="{565DC1B4-C435-4883-B0AA-3F0D290DE511}">
      <dgm:prSet phldrT="[Texto]"/>
      <dgm:spPr/>
      <dgm:t>
        <a:bodyPr/>
        <a:lstStyle/>
        <a:p>
          <a:r>
            <a:rPr lang="es-EC" dirty="0" smtClean="0"/>
            <a:t>Controlador</a:t>
          </a:r>
        </a:p>
        <a:p>
          <a:r>
            <a:rPr lang="es-EC" dirty="0" smtClean="0"/>
            <a:t>de  </a:t>
          </a:r>
          <a:r>
            <a:rPr lang="es-EC" dirty="0" err="1" smtClean="0"/>
            <a:t>backlight</a:t>
          </a:r>
          <a:endParaRPr lang="es-ES" dirty="0"/>
        </a:p>
      </dgm:t>
    </dgm:pt>
    <dgm:pt modelId="{DAD253D2-D3A2-4E13-8617-C93D5DAFB014}" type="parTrans" cxnId="{90492028-FF83-42A0-B1E0-2907A0098279}">
      <dgm:prSet/>
      <dgm:spPr/>
      <dgm:t>
        <a:bodyPr/>
        <a:lstStyle/>
        <a:p>
          <a:endParaRPr lang="es-ES"/>
        </a:p>
      </dgm:t>
    </dgm:pt>
    <dgm:pt modelId="{6E53B4AE-D571-4F03-AAEA-4A58C187317B}" type="sibTrans" cxnId="{90492028-FF83-42A0-B1E0-2907A0098279}">
      <dgm:prSet/>
      <dgm:spPr/>
      <dgm:t>
        <a:bodyPr/>
        <a:lstStyle/>
        <a:p>
          <a:endParaRPr lang="es-ES"/>
        </a:p>
      </dgm:t>
    </dgm:pt>
    <dgm:pt modelId="{BA5BF42F-142A-446E-BE3A-DE5873E6359E}" type="pres">
      <dgm:prSet presAssocID="{05D4E91D-085F-4592-855A-5215D0A2B1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95A008-1B88-49CC-9A67-128B6A6C97FA}" type="pres">
      <dgm:prSet presAssocID="{1BA8C849-0727-4201-859A-1788F40CF11C}" presName="centerShape" presStyleLbl="node0" presStyleIdx="0" presStyleCnt="1"/>
      <dgm:spPr/>
      <dgm:t>
        <a:bodyPr/>
        <a:lstStyle/>
        <a:p>
          <a:endParaRPr lang="es-ES"/>
        </a:p>
      </dgm:t>
    </dgm:pt>
    <dgm:pt modelId="{6FB31E33-47EC-493E-9311-5207C9282361}" type="pres">
      <dgm:prSet presAssocID="{1BDAD147-2208-4979-B60F-ABD9B1E8920D}" presName="parTrans" presStyleLbl="sibTrans2D1" presStyleIdx="0" presStyleCnt="5"/>
      <dgm:spPr/>
      <dgm:t>
        <a:bodyPr/>
        <a:lstStyle/>
        <a:p>
          <a:endParaRPr lang="es-ES"/>
        </a:p>
      </dgm:t>
    </dgm:pt>
    <dgm:pt modelId="{170B41C8-7AD6-46B5-B3C1-F40AE82BBC43}" type="pres">
      <dgm:prSet presAssocID="{1BDAD147-2208-4979-B60F-ABD9B1E8920D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B19F7EDE-9E28-466C-B8B7-6FBA6222CE8C}" type="pres">
      <dgm:prSet presAssocID="{543BD218-D560-4490-BA97-92B4254FA45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A2E54D-B34F-4DA7-891A-F3D7DB89AD09}" type="pres">
      <dgm:prSet presAssocID="{5DC236A6-9E8C-4E38-9D14-EF2B20EE80DC}" presName="parTrans" presStyleLbl="sibTrans2D1" presStyleIdx="1" presStyleCnt="5"/>
      <dgm:spPr/>
      <dgm:t>
        <a:bodyPr/>
        <a:lstStyle/>
        <a:p>
          <a:endParaRPr lang="es-ES"/>
        </a:p>
      </dgm:t>
    </dgm:pt>
    <dgm:pt modelId="{8F5081EA-ECB4-48DE-9450-BED03161A0E4}" type="pres">
      <dgm:prSet presAssocID="{5DC236A6-9E8C-4E38-9D14-EF2B20EE80DC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CEFA25F2-9BA7-461C-805B-8BFB453D600A}" type="pres">
      <dgm:prSet presAssocID="{F57B88CC-42AA-4986-A2AD-FB90E92DF7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6D3C01-A1E5-442A-AA66-1867B3A0EA4F}" type="pres">
      <dgm:prSet presAssocID="{56E0518F-CD2A-4726-81E4-CF4CF6B6B84D}" presName="parTrans" presStyleLbl="sibTrans2D1" presStyleIdx="2" presStyleCnt="5"/>
      <dgm:spPr/>
      <dgm:t>
        <a:bodyPr/>
        <a:lstStyle/>
        <a:p>
          <a:endParaRPr lang="es-ES"/>
        </a:p>
      </dgm:t>
    </dgm:pt>
    <dgm:pt modelId="{39ADE1EC-2426-4DD0-ABE4-99E8C02CEBC7}" type="pres">
      <dgm:prSet presAssocID="{56E0518F-CD2A-4726-81E4-CF4CF6B6B84D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46ED7260-D5D2-4430-BB61-35D6C7455863}" type="pres">
      <dgm:prSet presAssocID="{C8743BCA-B6B5-4F96-93DA-C2E2E42613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117EC8-CB13-47C2-A99C-BA5C12560EE3}" type="pres">
      <dgm:prSet presAssocID="{DAD253D2-D3A2-4E13-8617-C93D5DAFB014}" presName="parTrans" presStyleLbl="sibTrans2D1" presStyleIdx="3" presStyleCnt="5"/>
      <dgm:spPr/>
      <dgm:t>
        <a:bodyPr/>
        <a:lstStyle/>
        <a:p>
          <a:endParaRPr lang="es-ES"/>
        </a:p>
      </dgm:t>
    </dgm:pt>
    <dgm:pt modelId="{EE088012-929A-4495-B1F0-EBC7E0CCFE9A}" type="pres">
      <dgm:prSet presAssocID="{DAD253D2-D3A2-4E13-8617-C93D5DAFB014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55CF7D5D-B3BD-4F13-A206-855E9562BA65}" type="pres">
      <dgm:prSet presAssocID="{565DC1B4-C435-4883-B0AA-3F0D290DE5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D2D9CC-9FE6-478C-B9A3-B2EF590D9A44}" type="pres">
      <dgm:prSet presAssocID="{0B36CC90-CDF3-40F8-94A5-2A5604F72C1F}" presName="parTrans" presStyleLbl="sibTrans2D1" presStyleIdx="4" presStyleCnt="5"/>
      <dgm:spPr/>
      <dgm:t>
        <a:bodyPr/>
        <a:lstStyle/>
        <a:p>
          <a:endParaRPr lang="es-ES"/>
        </a:p>
      </dgm:t>
    </dgm:pt>
    <dgm:pt modelId="{F83151F7-EFC5-49D9-8E5E-B7A4E17FDC3A}" type="pres">
      <dgm:prSet presAssocID="{0B36CC90-CDF3-40F8-94A5-2A5604F72C1F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1C00E429-18C8-4176-A2DB-0A46C914A34C}" type="pres">
      <dgm:prSet presAssocID="{E62DB0BD-45BF-472A-B731-F5D9BA525A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F6E4E9-CDE9-4AEC-8649-1762A420BCF3}" type="presOf" srcId="{56E0518F-CD2A-4726-81E4-CF4CF6B6B84D}" destId="{ED6D3C01-A1E5-442A-AA66-1867B3A0EA4F}" srcOrd="0" destOrd="0" presId="urn:microsoft.com/office/officeart/2005/8/layout/radial5"/>
    <dgm:cxn modelId="{90492028-FF83-42A0-B1E0-2907A0098279}" srcId="{1BA8C849-0727-4201-859A-1788F40CF11C}" destId="{565DC1B4-C435-4883-B0AA-3F0D290DE511}" srcOrd="3" destOrd="0" parTransId="{DAD253D2-D3A2-4E13-8617-C93D5DAFB014}" sibTransId="{6E53B4AE-D571-4F03-AAEA-4A58C187317B}"/>
    <dgm:cxn modelId="{1F8E0DB9-F2A6-4F8B-9825-8982EB8D3379}" srcId="{1BA8C849-0727-4201-859A-1788F40CF11C}" destId="{F57B88CC-42AA-4986-A2AD-FB90E92DF7C3}" srcOrd="1" destOrd="0" parTransId="{5DC236A6-9E8C-4E38-9D14-EF2B20EE80DC}" sibTransId="{0E611F02-EE65-4602-8165-1809A49F5A38}"/>
    <dgm:cxn modelId="{69C28B57-B5A3-48EB-B556-476397D6E4F9}" type="presOf" srcId="{1BA8C849-0727-4201-859A-1788F40CF11C}" destId="{D895A008-1B88-49CC-9A67-128B6A6C97FA}" srcOrd="0" destOrd="0" presId="urn:microsoft.com/office/officeart/2005/8/layout/radial5"/>
    <dgm:cxn modelId="{71484786-B5B4-4360-BA5D-B9BD0D4A3E20}" type="presOf" srcId="{F57B88CC-42AA-4986-A2AD-FB90E92DF7C3}" destId="{CEFA25F2-9BA7-461C-805B-8BFB453D600A}" srcOrd="0" destOrd="0" presId="urn:microsoft.com/office/officeart/2005/8/layout/radial5"/>
    <dgm:cxn modelId="{B0485253-F2DC-4085-9476-793CFA30E102}" srcId="{1BA8C849-0727-4201-859A-1788F40CF11C}" destId="{C8743BCA-B6B5-4F96-93DA-C2E2E4261365}" srcOrd="2" destOrd="0" parTransId="{56E0518F-CD2A-4726-81E4-CF4CF6B6B84D}" sibTransId="{AF100D4B-B77A-44B7-80DB-33D806667454}"/>
    <dgm:cxn modelId="{6A6B5013-31FC-4ACA-81DB-B720C23C448B}" type="presOf" srcId="{05D4E91D-085F-4592-855A-5215D0A2B140}" destId="{BA5BF42F-142A-446E-BE3A-DE5873E6359E}" srcOrd="0" destOrd="0" presId="urn:microsoft.com/office/officeart/2005/8/layout/radial5"/>
    <dgm:cxn modelId="{303F6515-697C-4CF0-B94F-F6F850C98389}" type="presOf" srcId="{1BDAD147-2208-4979-B60F-ABD9B1E8920D}" destId="{6FB31E33-47EC-493E-9311-5207C9282361}" srcOrd="0" destOrd="0" presId="urn:microsoft.com/office/officeart/2005/8/layout/radial5"/>
    <dgm:cxn modelId="{280A6B8E-14EB-4134-BE57-33F5FBA6924B}" srcId="{1BA8C849-0727-4201-859A-1788F40CF11C}" destId="{E62DB0BD-45BF-472A-B731-F5D9BA525A80}" srcOrd="4" destOrd="0" parTransId="{0B36CC90-CDF3-40F8-94A5-2A5604F72C1F}" sibTransId="{CD033790-5144-4490-BD56-023FACCEC9F7}"/>
    <dgm:cxn modelId="{A4AA9EDD-9AED-465E-A7B3-F9491439DD5D}" type="presOf" srcId="{543BD218-D560-4490-BA97-92B4254FA457}" destId="{B19F7EDE-9E28-466C-B8B7-6FBA6222CE8C}" srcOrd="0" destOrd="0" presId="urn:microsoft.com/office/officeart/2005/8/layout/radial5"/>
    <dgm:cxn modelId="{AAA37959-841A-43D3-8367-28265F15DE7A}" type="presOf" srcId="{C8743BCA-B6B5-4F96-93DA-C2E2E4261365}" destId="{46ED7260-D5D2-4430-BB61-35D6C7455863}" srcOrd="0" destOrd="0" presId="urn:microsoft.com/office/officeart/2005/8/layout/radial5"/>
    <dgm:cxn modelId="{FE70E9E5-DEA4-4ACE-ABF7-013D184AC503}" srcId="{05D4E91D-085F-4592-855A-5215D0A2B140}" destId="{1BA8C849-0727-4201-859A-1788F40CF11C}" srcOrd="0" destOrd="0" parTransId="{5315CDC3-23D9-45FB-A157-1ACA8FCC25C1}" sibTransId="{266D2CDF-A83F-48E3-A66D-91A3A878FCB8}"/>
    <dgm:cxn modelId="{4287BF04-AD1D-4F8F-AD0A-4AA4A014C59E}" type="presOf" srcId="{5DC236A6-9E8C-4E38-9D14-EF2B20EE80DC}" destId="{8F5081EA-ECB4-48DE-9450-BED03161A0E4}" srcOrd="1" destOrd="0" presId="urn:microsoft.com/office/officeart/2005/8/layout/radial5"/>
    <dgm:cxn modelId="{E6F7C32A-3891-4834-B7E0-C6BFA539AFF1}" srcId="{1BA8C849-0727-4201-859A-1788F40CF11C}" destId="{543BD218-D560-4490-BA97-92B4254FA457}" srcOrd="0" destOrd="0" parTransId="{1BDAD147-2208-4979-B60F-ABD9B1E8920D}" sibTransId="{171AE3C6-B142-4A40-98B6-A2B266A1AA5B}"/>
    <dgm:cxn modelId="{DD408F6A-2FEE-43E9-AE6B-1FA15F31B9FC}" type="presOf" srcId="{56E0518F-CD2A-4726-81E4-CF4CF6B6B84D}" destId="{39ADE1EC-2426-4DD0-ABE4-99E8C02CEBC7}" srcOrd="1" destOrd="0" presId="urn:microsoft.com/office/officeart/2005/8/layout/radial5"/>
    <dgm:cxn modelId="{264B17B6-79E9-40BE-B178-4D70103D598B}" type="presOf" srcId="{DAD253D2-D3A2-4E13-8617-C93D5DAFB014}" destId="{13117EC8-CB13-47C2-A99C-BA5C12560EE3}" srcOrd="0" destOrd="0" presId="urn:microsoft.com/office/officeart/2005/8/layout/radial5"/>
    <dgm:cxn modelId="{E50459A4-A7FD-45E1-9E74-C6FC4B6D84E9}" type="presOf" srcId="{5DC236A6-9E8C-4E38-9D14-EF2B20EE80DC}" destId="{C3A2E54D-B34F-4DA7-891A-F3D7DB89AD09}" srcOrd="0" destOrd="0" presId="urn:microsoft.com/office/officeart/2005/8/layout/radial5"/>
    <dgm:cxn modelId="{E26017F1-22F4-4968-8D8E-EB4754F0A820}" type="presOf" srcId="{DAD253D2-D3A2-4E13-8617-C93D5DAFB014}" destId="{EE088012-929A-4495-B1F0-EBC7E0CCFE9A}" srcOrd="1" destOrd="0" presId="urn:microsoft.com/office/officeart/2005/8/layout/radial5"/>
    <dgm:cxn modelId="{3C89B6F3-5B4C-4160-8188-138A9B3A1EB7}" type="presOf" srcId="{565DC1B4-C435-4883-B0AA-3F0D290DE511}" destId="{55CF7D5D-B3BD-4F13-A206-855E9562BA65}" srcOrd="0" destOrd="0" presId="urn:microsoft.com/office/officeart/2005/8/layout/radial5"/>
    <dgm:cxn modelId="{9C2BB33D-0946-4E45-80E3-AFA86E03B7B0}" type="presOf" srcId="{E62DB0BD-45BF-472A-B731-F5D9BA525A80}" destId="{1C00E429-18C8-4176-A2DB-0A46C914A34C}" srcOrd="0" destOrd="0" presId="urn:microsoft.com/office/officeart/2005/8/layout/radial5"/>
    <dgm:cxn modelId="{572FC655-5A1C-4DCE-8EB3-1E579B00B2AF}" type="presOf" srcId="{0B36CC90-CDF3-40F8-94A5-2A5604F72C1F}" destId="{10D2D9CC-9FE6-478C-B9A3-B2EF590D9A44}" srcOrd="0" destOrd="0" presId="urn:microsoft.com/office/officeart/2005/8/layout/radial5"/>
    <dgm:cxn modelId="{4027C94B-B032-40D6-AFB3-97A9240F83FE}" type="presOf" srcId="{1BDAD147-2208-4979-B60F-ABD9B1E8920D}" destId="{170B41C8-7AD6-46B5-B3C1-F40AE82BBC43}" srcOrd="1" destOrd="0" presId="urn:microsoft.com/office/officeart/2005/8/layout/radial5"/>
    <dgm:cxn modelId="{B6C03EE2-78FE-4914-B91E-4C9BF9DBB81B}" type="presOf" srcId="{0B36CC90-CDF3-40F8-94A5-2A5604F72C1F}" destId="{F83151F7-EFC5-49D9-8E5E-B7A4E17FDC3A}" srcOrd="1" destOrd="0" presId="urn:microsoft.com/office/officeart/2005/8/layout/radial5"/>
    <dgm:cxn modelId="{C868452C-C9F1-4915-BF84-B2579E01C965}" type="presParOf" srcId="{BA5BF42F-142A-446E-BE3A-DE5873E6359E}" destId="{D895A008-1B88-49CC-9A67-128B6A6C97FA}" srcOrd="0" destOrd="0" presId="urn:microsoft.com/office/officeart/2005/8/layout/radial5"/>
    <dgm:cxn modelId="{259BE9C4-54EA-49B0-8CED-75435DDC92F1}" type="presParOf" srcId="{BA5BF42F-142A-446E-BE3A-DE5873E6359E}" destId="{6FB31E33-47EC-493E-9311-5207C9282361}" srcOrd="1" destOrd="0" presId="urn:microsoft.com/office/officeart/2005/8/layout/radial5"/>
    <dgm:cxn modelId="{9F8BABB8-28D3-40F8-A132-CA6DA6014C41}" type="presParOf" srcId="{6FB31E33-47EC-493E-9311-5207C9282361}" destId="{170B41C8-7AD6-46B5-B3C1-F40AE82BBC43}" srcOrd="0" destOrd="0" presId="urn:microsoft.com/office/officeart/2005/8/layout/radial5"/>
    <dgm:cxn modelId="{81024382-7097-498F-A353-C432C0283E91}" type="presParOf" srcId="{BA5BF42F-142A-446E-BE3A-DE5873E6359E}" destId="{B19F7EDE-9E28-466C-B8B7-6FBA6222CE8C}" srcOrd="2" destOrd="0" presId="urn:microsoft.com/office/officeart/2005/8/layout/radial5"/>
    <dgm:cxn modelId="{C91231AB-FD9D-4F93-9647-68B2BF4C30B1}" type="presParOf" srcId="{BA5BF42F-142A-446E-BE3A-DE5873E6359E}" destId="{C3A2E54D-B34F-4DA7-891A-F3D7DB89AD09}" srcOrd="3" destOrd="0" presId="urn:microsoft.com/office/officeart/2005/8/layout/radial5"/>
    <dgm:cxn modelId="{6D2C11FA-8BE0-4595-86C5-A95D9629886F}" type="presParOf" srcId="{C3A2E54D-B34F-4DA7-891A-F3D7DB89AD09}" destId="{8F5081EA-ECB4-48DE-9450-BED03161A0E4}" srcOrd="0" destOrd="0" presId="urn:microsoft.com/office/officeart/2005/8/layout/radial5"/>
    <dgm:cxn modelId="{B2A7894B-8D08-482B-A37B-8934943DEE70}" type="presParOf" srcId="{BA5BF42F-142A-446E-BE3A-DE5873E6359E}" destId="{CEFA25F2-9BA7-461C-805B-8BFB453D600A}" srcOrd="4" destOrd="0" presId="urn:microsoft.com/office/officeart/2005/8/layout/radial5"/>
    <dgm:cxn modelId="{7D27FCFE-2269-4334-B0B5-FABD4885082C}" type="presParOf" srcId="{BA5BF42F-142A-446E-BE3A-DE5873E6359E}" destId="{ED6D3C01-A1E5-442A-AA66-1867B3A0EA4F}" srcOrd="5" destOrd="0" presId="urn:microsoft.com/office/officeart/2005/8/layout/radial5"/>
    <dgm:cxn modelId="{437A3636-BCA4-466C-A32C-69B27F1A081D}" type="presParOf" srcId="{ED6D3C01-A1E5-442A-AA66-1867B3A0EA4F}" destId="{39ADE1EC-2426-4DD0-ABE4-99E8C02CEBC7}" srcOrd="0" destOrd="0" presId="urn:microsoft.com/office/officeart/2005/8/layout/radial5"/>
    <dgm:cxn modelId="{B4ECFA68-DB66-4EDF-82DA-289708D04F8C}" type="presParOf" srcId="{BA5BF42F-142A-446E-BE3A-DE5873E6359E}" destId="{46ED7260-D5D2-4430-BB61-35D6C7455863}" srcOrd="6" destOrd="0" presId="urn:microsoft.com/office/officeart/2005/8/layout/radial5"/>
    <dgm:cxn modelId="{D13E5A1D-E84A-4F49-9F87-1AC31E2225FE}" type="presParOf" srcId="{BA5BF42F-142A-446E-BE3A-DE5873E6359E}" destId="{13117EC8-CB13-47C2-A99C-BA5C12560EE3}" srcOrd="7" destOrd="0" presId="urn:microsoft.com/office/officeart/2005/8/layout/radial5"/>
    <dgm:cxn modelId="{B07A8E11-6722-44C5-954B-B164C04E825E}" type="presParOf" srcId="{13117EC8-CB13-47C2-A99C-BA5C12560EE3}" destId="{EE088012-929A-4495-B1F0-EBC7E0CCFE9A}" srcOrd="0" destOrd="0" presId="urn:microsoft.com/office/officeart/2005/8/layout/radial5"/>
    <dgm:cxn modelId="{814A6B24-91D3-492A-8633-0D42959580F4}" type="presParOf" srcId="{BA5BF42F-142A-446E-BE3A-DE5873E6359E}" destId="{55CF7D5D-B3BD-4F13-A206-855E9562BA65}" srcOrd="8" destOrd="0" presId="urn:microsoft.com/office/officeart/2005/8/layout/radial5"/>
    <dgm:cxn modelId="{EB897663-B97B-42BE-88BC-674893F848CF}" type="presParOf" srcId="{BA5BF42F-142A-446E-BE3A-DE5873E6359E}" destId="{10D2D9CC-9FE6-478C-B9A3-B2EF590D9A44}" srcOrd="9" destOrd="0" presId="urn:microsoft.com/office/officeart/2005/8/layout/radial5"/>
    <dgm:cxn modelId="{0C8DD884-3D7E-4792-AE85-928E679B8472}" type="presParOf" srcId="{10D2D9CC-9FE6-478C-B9A3-B2EF590D9A44}" destId="{F83151F7-EFC5-49D9-8E5E-B7A4E17FDC3A}" srcOrd="0" destOrd="0" presId="urn:microsoft.com/office/officeart/2005/8/layout/radial5"/>
    <dgm:cxn modelId="{42CF3409-6B8D-4D3C-A30A-8B9AEEB5DF46}" type="presParOf" srcId="{BA5BF42F-142A-446E-BE3A-DE5873E6359E}" destId="{1C00E429-18C8-4176-A2DB-0A46C914A34C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CE84-525B-4F2E-A346-2A9758A5251A}" type="datetimeFigureOut">
              <a:rPr lang="es-ES" smtClean="0"/>
              <a:pPr/>
              <a:t>14/06/2011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F40-0C98-495D-9040-C7945F0D4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CE84-525B-4F2E-A346-2A9758A5251A}" type="datetimeFigureOut">
              <a:rPr lang="es-ES" smtClean="0"/>
              <a:pPr/>
              <a:t>14/06/2011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F40-0C98-495D-9040-C7945F0D4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CE84-525B-4F2E-A346-2A9758A5251A}" type="datetimeFigureOut">
              <a:rPr lang="es-ES" smtClean="0"/>
              <a:pPr/>
              <a:t>14/06/2011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F40-0C98-495D-9040-C7945F0D4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CE84-525B-4F2E-A346-2A9758A5251A}" type="datetimeFigureOut">
              <a:rPr lang="es-ES" smtClean="0"/>
              <a:pPr/>
              <a:t>14/06/2011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F40-0C98-495D-9040-C7945F0D4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CE84-525B-4F2E-A346-2A9758A5251A}" type="datetimeFigureOut">
              <a:rPr lang="es-ES" smtClean="0"/>
              <a:pPr/>
              <a:t>14/06/2011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F40-0C98-495D-9040-C7945F0D4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CE84-525B-4F2E-A346-2A9758A5251A}" type="datetimeFigureOut">
              <a:rPr lang="es-ES" smtClean="0"/>
              <a:pPr/>
              <a:t>14/06/2011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F40-0C98-495D-9040-C7945F0D4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CE84-525B-4F2E-A346-2A9758A5251A}" type="datetimeFigureOut">
              <a:rPr lang="es-ES" smtClean="0"/>
              <a:pPr/>
              <a:t>14/06/2011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F40-0C98-495D-9040-C7945F0D4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CE84-525B-4F2E-A346-2A9758A5251A}" type="datetimeFigureOut">
              <a:rPr lang="es-ES" smtClean="0"/>
              <a:pPr/>
              <a:t>14/06/2011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F40-0C98-495D-9040-C7945F0D4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CE84-525B-4F2E-A346-2A9758A5251A}" type="datetimeFigureOut">
              <a:rPr lang="es-ES" smtClean="0"/>
              <a:pPr/>
              <a:t>14/06/2011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F40-0C98-495D-9040-C7945F0D4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CE84-525B-4F2E-A346-2A9758A5251A}" type="datetimeFigureOut">
              <a:rPr lang="es-ES" smtClean="0"/>
              <a:pPr/>
              <a:t>14/06/2011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F40-0C98-495D-9040-C7945F0D4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CE84-525B-4F2E-A346-2A9758A5251A}" type="datetimeFigureOut">
              <a:rPr lang="es-ES" smtClean="0"/>
              <a:pPr/>
              <a:t>14/06/2011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BA2F40-0C98-495D-9040-C7945F0D49C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D4CE84-525B-4F2E-A346-2A9758A5251A}" type="datetimeFigureOut">
              <a:rPr lang="es-ES" smtClean="0"/>
              <a:pPr/>
              <a:t>14/06/2011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BA2F40-0C98-495D-9040-C7945F0D49C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Data" Target="../diagrams/data14.xml"/><Relationship Id="rId7" Type="http://schemas.openxmlformats.org/officeDocument/2006/relationships/diagramData" Target="../diagrams/data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diagramColors" Target="../diagrams/colors15.xml"/><Relationship Id="rId4" Type="http://schemas.openxmlformats.org/officeDocument/2006/relationships/diagramLayout" Target="../diagrams/layout14.xml"/><Relationship Id="rId9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T2%20-%20PLANOS%20DEL%20PROYECTO/EPMAPS_EDIFICIO_C_UNIFILAR.dw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T2%20-%20PLANOS%20DEL%20PROYECTO/EPMAPS_EDIFICIO_C_CAMARAS.dwg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9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Marco\Escritorio\EMAAP-Q_ultimo\PRESENTACI&#211;N%20GERENTES\Ing_Cevallos\edifcfijas.avi" TargetMode="Externa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Marco\Escritorio\EMAAP-Q_ultimo\PRESENTACI&#211;N%20GERENTES\Ing_Cevallos\movilesC.avi" TargetMode="Externa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Layout" Target="../diagrams/layout7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12" Type="http://schemas.openxmlformats.org/officeDocument/2006/relationships/diagramData" Target="../diagrams/data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5" Type="http://schemas.openxmlformats.org/officeDocument/2006/relationships/diagramColors" Target="../diagrams/colors7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Relationship Id="rId1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2.png"/><Relationship Id="rId12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041397"/>
          </a:xfrm>
        </p:spPr>
        <p:txBody>
          <a:bodyPr>
            <a:normAutofit/>
          </a:bodyPr>
          <a:lstStyle/>
          <a:p>
            <a:pPr algn="ctr"/>
            <a:r>
              <a:rPr lang="es-EC" sz="3200" b="1" i="1" dirty="0" smtClean="0">
                <a:solidFill>
                  <a:schemeClr val="bg1"/>
                </a:solidFill>
              </a:rPr>
              <a:t>“OPTIMIZACIÓN DEL SISTEMA DE CCTV DEL</a:t>
            </a:r>
            <a:br>
              <a:rPr lang="es-EC" sz="3200" b="1" i="1" dirty="0" smtClean="0">
                <a:solidFill>
                  <a:schemeClr val="bg1"/>
                </a:solidFill>
              </a:rPr>
            </a:br>
            <a:r>
              <a:rPr lang="es-EC" sz="3200" b="1" i="1" dirty="0" smtClean="0">
                <a:solidFill>
                  <a:schemeClr val="bg1"/>
                </a:solidFill>
              </a:rPr>
              <a:t>EDIFICIO COMERCIAL DE LA EPMAPS”</a:t>
            </a:r>
            <a:endParaRPr lang="es-ES" sz="3200" b="1" i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4143380"/>
            <a:ext cx="7854696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PROYECTO DE GRADO PARA LA OBTENCIÓN DEL TÍTULO EN INGENIERÍA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9" name="Imagen 1" descr="logo_es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571604" y="5072074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400" b="1" i="1" dirty="0" smtClean="0">
                <a:solidFill>
                  <a:schemeClr val="bg1"/>
                </a:solidFill>
                <a:latin typeface="Kunstler Script" pitchFamily="66" charset="0"/>
              </a:rPr>
              <a:t>Marco Antonio Arboleda G.</a:t>
            </a:r>
            <a:endParaRPr lang="es-ES" sz="5400" b="1" i="1" dirty="0">
              <a:solidFill>
                <a:schemeClr val="bg1"/>
              </a:solidFill>
              <a:latin typeface="Kunstler Script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86182" y="2071678"/>
          <a:ext cx="1857388" cy="1755012"/>
        </p:xfrm>
        <a:graphic>
          <a:graphicData uri="http://schemas.openxmlformats.org/presentationml/2006/ole">
            <p:oleObj spid="_x0000_s1026" name="Picture" r:id="rId4" imgW="3474720" imgH="3285360" progId="Word.Picture.8">
              <p:embed/>
            </p:oleObj>
          </a:graphicData>
        </a:graphic>
      </p:graphicFrame>
      <p:pic>
        <p:nvPicPr>
          <p:cNvPr id="1027" name="Imagen 2" descr="LOGO CONTROL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86678" y="5507010"/>
            <a:ext cx="1357322" cy="135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2030413"/>
            <a:ext cx="7772400" cy="2398719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DISEÑO Y DIMENSIONAMIENTO DEL PROYECTO</a:t>
            </a:r>
            <a:endParaRPr lang="es-ES" dirty="0"/>
          </a:p>
        </p:txBody>
      </p:sp>
      <p:pic>
        <p:nvPicPr>
          <p:cNvPr id="7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DISEÑO DEL PROYECTO</a:t>
            </a:r>
            <a:endParaRPr lang="es-ES" dirty="0"/>
          </a:p>
        </p:txBody>
      </p:sp>
      <p:pic>
        <p:nvPicPr>
          <p:cNvPr id="7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agrama"/>
          <p:cNvGraphicFramePr/>
          <p:nvPr/>
        </p:nvGraphicFramePr>
        <p:xfrm>
          <a:off x="-142908" y="1071546"/>
          <a:ext cx="414340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3048000" y="1928802"/>
          <a:ext cx="609600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2500298" y="5357826"/>
            <a:ext cx="6297558" cy="64633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ANÁLISIS DE NECESIDADES</a:t>
            </a:r>
            <a:endParaRPr lang="es-E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7" name="16 Conector curvado"/>
          <p:cNvCxnSpPr/>
          <p:nvPr/>
        </p:nvCxnSpPr>
        <p:spPr>
          <a:xfrm rot="5400000">
            <a:off x="2393141" y="4893479"/>
            <a:ext cx="571504" cy="357190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bg1">
                <a:alpha val="6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ANÁLISIS DE NECESIDADES</a:t>
            </a:r>
            <a:endParaRPr lang="es-ES" dirty="0"/>
          </a:p>
        </p:txBody>
      </p:sp>
      <p:pic>
        <p:nvPicPr>
          <p:cNvPr id="7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Diagrama"/>
          <p:cNvGraphicFramePr/>
          <p:nvPr/>
        </p:nvGraphicFramePr>
        <p:xfrm>
          <a:off x="642910" y="1643050"/>
          <a:ext cx="478634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6643702" y="2428868"/>
          <a:ext cx="185738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4" name="13 Conector recto de flecha"/>
          <p:cNvCxnSpPr/>
          <p:nvPr/>
        </p:nvCxnSpPr>
        <p:spPr>
          <a:xfrm flipV="1">
            <a:off x="5572132" y="2857496"/>
            <a:ext cx="1143008" cy="857256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FF0000">
                <a:alpha val="60000"/>
              </a:srgb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5572132" y="3714752"/>
            <a:ext cx="1214446" cy="357190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FF0000">
                <a:alpha val="60000"/>
              </a:srgb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DEFINICIÓN DEL PROYECTO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94903" y="1571612"/>
          <a:ext cx="6006055" cy="4314171"/>
        </p:xfrm>
        <a:graphic>
          <a:graphicData uri="http://schemas.openxmlformats.org/drawingml/2006/table">
            <a:tbl>
              <a:tblPr/>
              <a:tblGrid>
                <a:gridCol w="681555"/>
                <a:gridCol w="1212087"/>
                <a:gridCol w="1272568"/>
                <a:gridCol w="754187"/>
                <a:gridCol w="1128797"/>
                <a:gridCol w="956861"/>
              </a:tblGrid>
              <a:tr h="11137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Piso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Cámaras y equipos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instalados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Tipo de cámara instalada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Cantidad de equipos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diseñados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Carga consumida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 (</a:t>
                      </a:r>
                      <a:r>
                        <a:rPr lang="es-ES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</a:t>
                      </a: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Carga total por piso (</a:t>
                      </a:r>
                      <a:r>
                        <a:rPr lang="es-ES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</a:t>
                      </a: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4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3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Minidomo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PT Móvil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Baluns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1360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6720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85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MZ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Minidomo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Minidomo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250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280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4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Minidomo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PTZ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462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Cámaras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Por el Sistema:</a:t>
                      </a: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13380 (mA)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4620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Baluns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4919" marR="5491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8143932" cy="755645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DISEÑO DE LAS 3 PARTES DEL SISTEMA</a:t>
            </a:r>
            <a:endParaRPr lang="es-ES" sz="4000" dirty="0"/>
          </a:p>
        </p:txBody>
      </p:sp>
      <p:pic>
        <p:nvPicPr>
          <p:cNvPr id="6" name="5 Imagen"/>
          <p:cNvPicPr/>
          <p:nvPr/>
        </p:nvPicPr>
        <p:blipFill>
          <a:blip r:embed="rId2"/>
          <a:srcRect t="2347"/>
          <a:stretch>
            <a:fillRect/>
          </a:stretch>
        </p:blipFill>
        <p:spPr bwMode="auto">
          <a:xfrm>
            <a:off x="642910" y="1643050"/>
            <a:ext cx="250033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" descr="logo_es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973" y="1928802"/>
            <a:ext cx="5579745" cy="36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429684" cy="827083"/>
          </a:xfrm>
        </p:spPr>
        <p:txBody>
          <a:bodyPr>
            <a:noAutofit/>
          </a:bodyPr>
          <a:lstStyle/>
          <a:p>
            <a:pPr algn="ctr"/>
            <a:r>
              <a:rPr lang="es-EC" sz="4000" dirty="0" smtClean="0"/>
              <a:t>DISEÑO DE LAS 3 PARTES DEL SISTEMA</a:t>
            </a:r>
            <a:endParaRPr lang="es-ES" sz="4000" dirty="0"/>
          </a:p>
        </p:txBody>
      </p:sp>
      <p:pic>
        <p:nvPicPr>
          <p:cNvPr id="7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/>
          <a:srcRect r="21475"/>
          <a:stretch>
            <a:fillRect/>
          </a:stretch>
        </p:blipFill>
        <p:spPr bwMode="auto">
          <a:xfrm>
            <a:off x="2285984" y="1571612"/>
            <a:ext cx="46643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501122" cy="1255711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DIMENSIONAMIENTO DE CONDUCTORES</a:t>
            </a:r>
            <a:endParaRPr lang="es-ES" sz="40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57158" y="1971692"/>
          <a:ext cx="3361055" cy="3886200"/>
        </p:xfrm>
        <a:graphic>
          <a:graphicData uri="http://schemas.openxmlformats.org/drawingml/2006/table">
            <a:tbl>
              <a:tblPr/>
              <a:tblGrid>
                <a:gridCol w="659765"/>
                <a:gridCol w="1502410"/>
                <a:gridCol w="599440"/>
                <a:gridCol w="59944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Cantidad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Tipo de cámaras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 (v)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 (</a:t>
                      </a:r>
                      <a:r>
                        <a:rPr lang="es-E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 domo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 domo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 domo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 domo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 domo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 domo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 domo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Móvil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110 AC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PTZ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1667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DOMO/3 EJES/PIR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Baluns transmisores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DC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7000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143504" y="5000634"/>
          <a:ext cx="2428892" cy="1500200"/>
        </p:xfrm>
        <a:graphic>
          <a:graphicData uri="http://schemas.openxmlformats.org/drawingml/2006/table">
            <a:tbl>
              <a:tblPr/>
              <a:tblGrid>
                <a:gridCol w="1304227"/>
                <a:gridCol w="1124665"/>
              </a:tblGrid>
              <a:tr h="375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 (A)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14,847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 (A)+20%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17,8164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POTENCIA  (W)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1959,804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P+20% (w)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2351,7648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929058" y="2000242"/>
          <a:ext cx="5000659" cy="2786080"/>
        </p:xfrm>
        <a:graphic>
          <a:graphicData uri="http://schemas.openxmlformats.org/drawingml/2006/table">
            <a:tbl>
              <a:tblPr/>
              <a:tblGrid>
                <a:gridCol w="354979"/>
                <a:gridCol w="630269"/>
                <a:gridCol w="1375132"/>
                <a:gridCol w="480769"/>
                <a:gridCol w="898314"/>
                <a:gridCol w="1261196"/>
              </a:tblGrid>
              <a:tr h="2786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Piso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Cantidad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# cámara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A(mA)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Potencia (W)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Potencia+20% (W)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1+2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81,6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97,92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3+4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81,6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97,92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15+13+5+6+16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9630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1155,6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1386,72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MZ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7+8+9+10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194,4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50,4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60,48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50,4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60,48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--- 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---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--- 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---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1667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200,04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240,048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9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501122" cy="1255711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DIMENSIONAMIENTO DE CONDUCTORES IEC 60364</a:t>
            </a:r>
            <a:endParaRPr lang="es-ES" sz="4000" dirty="0"/>
          </a:p>
        </p:txBody>
      </p:sp>
      <p:pic>
        <p:nvPicPr>
          <p:cNvPr id="9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071538" y="2000240"/>
          <a:ext cx="6858048" cy="3886200"/>
        </p:xfrm>
        <a:graphic>
          <a:graphicData uri="http://schemas.openxmlformats.org/drawingml/2006/table">
            <a:tbl>
              <a:tblPr/>
              <a:tblGrid>
                <a:gridCol w="1288777"/>
                <a:gridCol w="1288777"/>
                <a:gridCol w="1288777"/>
                <a:gridCol w="1114835"/>
                <a:gridCol w="1876882"/>
              </a:tblGrid>
              <a:tr h="18045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Tipos de sistemas de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canalizaciones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Uso del circuito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Conductor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459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Material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Sección nominal </a:t>
                      </a:r>
                      <a:r>
                        <a:rPr lang="es-ES" sz="10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8734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Instalaciones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fijas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Cables 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y conductores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Aislados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Circuitos de potencia e iluminación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Cobre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Aluminio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1.5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2.5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Circuitos de control y señalización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Cobre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0.5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87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Conductores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desnudos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Circuitos de potencia e iluminación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Cobre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Aluminio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Circuitos de control y señalización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Cobre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44367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Conexiones </a:t>
                      </a: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flexibles</a:t>
                      </a:r>
                      <a:endParaRPr lang="es-ES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con conductores</a:t>
                      </a:r>
                      <a:endParaRPr lang="es-ES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aislados o cables</a:t>
                      </a:r>
                      <a:endParaRPr lang="es-ES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Para un aparato específico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Cobre</a:t>
                      </a:r>
                      <a:endParaRPr lang="es-ES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De acuerdo a la aplicación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67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Para cualquier aparato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0.75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8734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Circuitos de pequeñas tensiones</a:t>
                      </a:r>
                      <a:endParaRPr lang="es-ES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para aplicaciones especiales</a:t>
                      </a:r>
                      <a:endParaRPr lang="es-ES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0.75</a:t>
                      </a:r>
                      <a:endParaRPr lang="es-ES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138" marR="5413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285992"/>
            <a:ext cx="295275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501122" cy="1255711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DIMENSIONAMIENTO DE CONDUCTORES</a:t>
            </a:r>
            <a:endParaRPr lang="es-ES" sz="4000" dirty="0"/>
          </a:p>
        </p:txBody>
      </p:sp>
      <p:pic>
        <p:nvPicPr>
          <p:cNvPr id="9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43108" y="2143116"/>
          <a:ext cx="5318125" cy="3291840"/>
        </p:xfrm>
        <a:graphic>
          <a:graphicData uri="http://schemas.openxmlformats.org/drawingml/2006/table">
            <a:tbl>
              <a:tblPr/>
              <a:tblGrid>
                <a:gridCol w="994410"/>
                <a:gridCol w="1043940"/>
                <a:gridCol w="1073785"/>
                <a:gridCol w="1261110"/>
                <a:gridCol w="9448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Número AWG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Diámetro (mm)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Sección </a:t>
                      </a:r>
                      <a:r>
                        <a:rPr lang="es-CO" sz="12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(       )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Resistencia (Ω/Km)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Capacidad (A)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6,544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33,63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1,50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96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5,189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21,15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0,80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60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6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4,115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13,30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1,27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38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8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3,264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8,36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2,03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24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2,588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5,26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3,23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15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12</a:t>
                      </a:r>
                      <a:endParaRPr lang="es-E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2,053</a:t>
                      </a:r>
                      <a:endParaRPr lang="es-E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3,31</a:t>
                      </a:r>
                      <a:endParaRPr lang="es-E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5,13</a:t>
                      </a:r>
                      <a:endParaRPr lang="es-E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10</a:t>
                      </a:r>
                      <a:endParaRPr lang="es-E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14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1,628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2,08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8,17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6,0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16</a:t>
                      </a:r>
                      <a:endParaRPr lang="es-E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1,291</a:t>
                      </a:r>
                      <a:endParaRPr lang="es-E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1,31</a:t>
                      </a:r>
                      <a:endParaRPr lang="es-E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12,9</a:t>
                      </a:r>
                      <a:endParaRPr lang="es-E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3,7</a:t>
                      </a:r>
                      <a:endParaRPr lang="es-E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18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1,024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0,82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20,83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2,5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0,8118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0,52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32,69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1,6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214554"/>
            <a:ext cx="295275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DISEÑO ELÉCTRICO UNIFILAR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85852" y="257174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7 Imagen">
            <a:hlinkClick r:id="rId2" action="ppaction://hlinkfile"/>
          </p:cNvPr>
          <p:cNvPicPr/>
          <p:nvPr/>
        </p:nvPicPr>
        <p:blipFill>
          <a:blip r:embed="rId3"/>
          <a:srcRect t="1662" r="4996"/>
          <a:stretch>
            <a:fillRect/>
          </a:stretch>
        </p:blipFill>
        <p:spPr bwMode="auto">
          <a:xfrm>
            <a:off x="3071802" y="1928802"/>
            <a:ext cx="3121672" cy="411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/>
          <p:nvPr/>
        </p:nvPicPr>
        <p:blipFill>
          <a:blip r:embed="rId2"/>
          <a:srcRect r="83646" b="65032"/>
          <a:stretch>
            <a:fillRect/>
          </a:stretch>
        </p:blipFill>
        <p:spPr bwMode="auto">
          <a:xfrm>
            <a:off x="1142976" y="1714488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041397"/>
          </a:xfrm>
        </p:spPr>
        <p:txBody>
          <a:bodyPr>
            <a:normAutofit/>
          </a:bodyPr>
          <a:lstStyle/>
          <a:p>
            <a:pPr algn="ctr"/>
            <a:r>
              <a:rPr lang="es-EC" sz="3200" b="1" i="1" dirty="0" smtClean="0">
                <a:solidFill>
                  <a:schemeClr val="bg1"/>
                </a:solidFill>
              </a:rPr>
              <a:t>OPTIMIZACIÓN DEL SISTEMA DE CCTV DEL</a:t>
            </a:r>
            <a:br>
              <a:rPr lang="es-EC" sz="3200" b="1" i="1" dirty="0" smtClean="0">
                <a:solidFill>
                  <a:schemeClr val="bg1"/>
                </a:solidFill>
              </a:rPr>
            </a:br>
            <a:r>
              <a:rPr lang="es-EC" sz="3200" b="1" i="1" dirty="0" smtClean="0">
                <a:solidFill>
                  <a:schemeClr val="bg1"/>
                </a:solidFill>
              </a:rPr>
              <a:t>EDIFICIO COMERCIAL DE LA EPMAPS</a:t>
            </a:r>
            <a:endParaRPr lang="es-ES" sz="3200" b="1" i="1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/>
          <a:srcRect l="14599" t="13934" r="8029"/>
          <a:stretch>
            <a:fillRect/>
          </a:stretch>
        </p:blipFill>
        <p:spPr bwMode="auto">
          <a:xfrm>
            <a:off x="1000101" y="2428868"/>
            <a:ext cx="2286016" cy="31432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572140"/>
            <a:ext cx="230416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Imagen"/>
          <p:cNvPicPr/>
          <p:nvPr/>
        </p:nvPicPr>
        <p:blipFill>
          <a:blip r:embed="rId5"/>
          <a:srcRect l="60317" t="51235" r="25031"/>
          <a:stretch>
            <a:fillRect/>
          </a:stretch>
        </p:blipFill>
        <p:spPr bwMode="auto">
          <a:xfrm>
            <a:off x="2428860" y="1714488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6" cstate="print"/>
          <a:srcRect l="31444" t="63473" r="52926"/>
          <a:stretch>
            <a:fillRect/>
          </a:stretch>
        </p:blipFill>
        <p:spPr bwMode="auto">
          <a:xfrm>
            <a:off x="1785918" y="1714488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n 1" descr="logo_esp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Diagrama"/>
          <p:cNvGraphicFramePr/>
          <p:nvPr/>
        </p:nvGraphicFramePr>
        <p:xfrm>
          <a:off x="3571868" y="2428868"/>
          <a:ext cx="514353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501122" cy="1255711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DIMENSIONAMIENTO DEL RESPALDO ENERGÉTICO</a:t>
            </a:r>
            <a:endParaRPr lang="es-ES" sz="4000" dirty="0"/>
          </a:p>
        </p:txBody>
      </p:sp>
      <p:pic>
        <p:nvPicPr>
          <p:cNvPr id="9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1142976" y="2143116"/>
          <a:ext cx="7119966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501122" cy="1255711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DIMENSIONAMIENTO DEL RESPALDO ENERGÉTICO</a:t>
            </a:r>
            <a:endParaRPr lang="es-ES" sz="4000" dirty="0"/>
          </a:p>
        </p:txBody>
      </p:sp>
      <p:pic>
        <p:nvPicPr>
          <p:cNvPr id="9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14480" y="2000240"/>
          <a:ext cx="5929353" cy="3568516"/>
        </p:xfrm>
        <a:graphic>
          <a:graphicData uri="http://schemas.openxmlformats.org/drawingml/2006/table">
            <a:tbl>
              <a:tblPr/>
              <a:tblGrid>
                <a:gridCol w="445867"/>
                <a:gridCol w="969093"/>
                <a:gridCol w="875927"/>
                <a:gridCol w="923823"/>
                <a:gridCol w="1000132"/>
                <a:gridCol w="771205"/>
                <a:gridCol w="943306"/>
              </a:tblGrid>
              <a:tr h="1109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PISO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UPS INSTALADO (KVA)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TIEMPO DE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RESPALDO 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(minutos)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POTENCIA</a:t>
                      </a:r>
                      <a:endParaRPr lang="es-ES" sz="1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ESPERADA</a:t>
                      </a:r>
                      <a:endParaRPr lang="es-ES" sz="1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(W)</a:t>
                      </a:r>
                      <a:endParaRPr lang="es-ES" sz="1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POTENCIA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CONSUMIDA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(W)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Carga Instalada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s-ES" sz="10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mA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Porcentaje</a:t>
                      </a:r>
                      <a:r>
                        <a:rPr lang="es-EC" sz="10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de carga en UPS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(%)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SUB 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0.5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60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76.8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640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43,63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SUB 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0.5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60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76.8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640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43,63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PB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1.5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720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480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4000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58,18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MZ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200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144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33,33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1P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0.5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60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81,6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680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43,63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2P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3767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PROMEDIO DE TIEMPO DE RESPALDO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 POR SISTEMA COMPLETO (minutos)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60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NORMATIVAS DE DISEÑO</a:t>
            </a:r>
            <a:endParaRPr lang="es-ES" dirty="0"/>
          </a:p>
        </p:txBody>
      </p:sp>
      <p:pic>
        <p:nvPicPr>
          <p:cNvPr id="6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agrama"/>
          <p:cNvGraphicFramePr/>
          <p:nvPr/>
        </p:nvGraphicFramePr>
        <p:xfrm>
          <a:off x="1547834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SELECCIÓN DE BALUNS</a:t>
            </a:r>
            <a:endParaRPr lang="es-ES" dirty="0"/>
          </a:p>
        </p:txBody>
      </p:sp>
      <p:pic>
        <p:nvPicPr>
          <p:cNvPr id="6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000100" y="1928802"/>
          <a:ext cx="7286676" cy="1386874"/>
        </p:xfrm>
        <a:graphic>
          <a:graphicData uri="http://schemas.openxmlformats.org/drawingml/2006/table">
            <a:tbl>
              <a:tblPr/>
              <a:tblGrid>
                <a:gridCol w="2626776"/>
                <a:gridCol w="2329950"/>
                <a:gridCol w="2329950"/>
              </a:tblGrid>
              <a:tr h="27194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COMBINACIÓN DE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BALUNS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ALCANCE (METROS)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95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BLANCO/NEGRO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COLOR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19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Pasivo (Tx) + Activo (Rx)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Activo (Tx) + Pasivo (Rx)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19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Activo (Tx) + Activo (Rx)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6 Imagen"/>
          <p:cNvPicPr/>
          <p:nvPr/>
        </p:nvPicPr>
        <p:blipFill>
          <a:blip r:embed="rId3"/>
          <a:srcRect l="21223" t="16875" r="20504" b="7500"/>
          <a:stretch>
            <a:fillRect/>
          </a:stretch>
        </p:blipFill>
        <p:spPr bwMode="auto">
          <a:xfrm>
            <a:off x="2000232" y="4000504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14752"/>
            <a:ext cx="19288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DISEÑO DE PLANOS INMÓTICOS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85852" y="257174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4 Imagen">
            <a:hlinkClick r:id="rId2" action="ppaction://hlinkfile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00306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71566" y="714356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IMPLEMENTACIÓN</a:t>
            </a:r>
            <a:endParaRPr lang="es-ES" dirty="0"/>
          </a:p>
        </p:txBody>
      </p:sp>
      <p:pic>
        <p:nvPicPr>
          <p:cNvPr id="6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71736" y="1571612"/>
          <a:ext cx="4786345" cy="4800600"/>
        </p:xfrm>
        <a:graphic>
          <a:graphicData uri="http://schemas.openxmlformats.org/drawingml/2006/table">
            <a:tbl>
              <a:tblPr/>
              <a:tblGrid>
                <a:gridCol w="689226"/>
                <a:gridCol w="630867"/>
                <a:gridCol w="689226"/>
                <a:gridCol w="762676"/>
                <a:gridCol w="762676"/>
                <a:gridCol w="573013"/>
                <a:gridCol w="678661"/>
              </a:tblGrid>
              <a:tr h="856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Piso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Cámaras y equipos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instalados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Tipo de cámara instalada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Cantidad de equipos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diseñado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Cantidad de equipos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implementados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Carga consumida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 (mA)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Carga total por piso (mA)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Minidomo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PT Móvil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Baluns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1360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6720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0733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MZ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Minidomo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Minidomo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28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Minidomo IR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PTZ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420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Cámaras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Por el Sistema:</a:t>
                      </a: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13380 (mA)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4200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Baluns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71566" y="714356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IMPLEMENTACIÓN</a:t>
            </a:r>
            <a:endParaRPr lang="es-ES" dirty="0"/>
          </a:p>
        </p:txBody>
      </p:sp>
      <p:pic>
        <p:nvPicPr>
          <p:cNvPr id="6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57364"/>
            <a:ext cx="293370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4"/>
          <a:srcRect l="38448" t="21463" r="24692" b="3302"/>
          <a:stretch>
            <a:fillRect/>
          </a:stretch>
        </p:blipFill>
        <p:spPr bwMode="auto">
          <a:xfrm>
            <a:off x="4857752" y="1857364"/>
            <a:ext cx="228601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IMPLEMENTACIÓN</a:t>
            </a:r>
            <a:endParaRPr lang="es-ES" dirty="0"/>
          </a:p>
        </p:txBody>
      </p:sp>
      <p:pic>
        <p:nvPicPr>
          <p:cNvPr id="6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592935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398587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RESULTADO DE LA IMPLEMENTACIÓN</a:t>
            </a:r>
            <a:endParaRPr lang="es-ES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524000" y="2214554"/>
          <a:ext cx="6096000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1500166" y="3500438"/>
          <a:ext cx="609600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Imagen 1" descr="logo_esp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3143248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PRUEBAS Y RESULTADOS</a:t>
            </a:r>
            <a:endParaRPr lang="es-ES" dirty="0"/>
          </a:p>
        </p:txBody>
      </p:sp>
      <p:pic>
        <p:nvPicPr>
          <p:cNvPr id="7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5852" y="642918"/>
            <a:ext cx="7000924" cy="857257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CONCEPTOS</a:t>
            </a:r>
            <a:endParaRPr lang="es-ES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524000" y="1397000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1500166" y="2786058"/>
          <a:ext cx="6096000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1857356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Imagen 1" descr="logo_esp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PRUEBAS Y RESULTADOS</a:t>
            </a:r>
            <a:endParaRPr lang="es-ES" dirty="0"/>
          </a:p>
        </p:txBody>
      </p:sp>
      <p:pic>
        <p:nvPicPr>
          <p:cNvPr id="7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00298" y="1500174"/>
          <a:ext cx="4071966" cy="2478897"/>
        </p:xfrm>
        <a:graphic>
          <a:graphicData uri="http://schemas.openxmlformats.org/drawingml/2006/table">
            <a:tbl>
              <a:tblPr/>
              <a:tblGrid>
                <a:gridCol w="638520"/>
                <a:gridCol w="1218868"/>
                <a:gridCol w="1214446"/>
                <a:gridCol w="1000132"/>
              </a:tblGrid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Piso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Valor esperado (V)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Valor Medido (V)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Error (%)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Sub 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120,2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0,17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Sub 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121,3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1,08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PB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120,5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0,42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Mz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122,1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1,75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1P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120,2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0,17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2P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120,4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0,33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"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PROMEDIO DE </a:t>
                      </a:r>
                      <a:r>
                        <a:rPr lang="es-ES" sz="1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ERROR CENTROS DE CARGA 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0,65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981538" y="4071942"/>
          <a:ext cx="5519420" cy="2286000"/>
        </p:xfrm>
        <a:graphic>
          <a:graphicData uri="http://schemas.openxmlformats.org/drawingml/2006/table">
            <a:tbl>
              <a:tblPr/>
              <a:tblGrid>
                <a:gridCol w="1996440"/>
                <a:gridCol w="586105"/>
                <a:gridCol w="586105"/>
                <a:gridCol w="556260"/>
                <a:gridCol w="681990"/>
                <a:gridCol w="556260"/>
                <a:gridCol w="5562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SUB1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SUB2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PB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MZ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1P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2P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Tomacorriente 1 (V)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122,8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121,6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121,6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123,4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122,5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121,9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Tomacorriente 2 (V)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122,4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121,1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121,3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123,1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Tomacorriente 3 (V)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121,1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122,7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Tomacorriente 4 (V)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120,4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122,2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Tomacorriente 5 (V)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120,2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---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Valor esperado por piso (V)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Promedio de Voltaje por piso (V)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122,5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121,4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120,7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122,9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122,5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120,9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Error por piso (%)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2,1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1,2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2,4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2,1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0,8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PROMEDIO DEL ERROR TOTAL EN PUNTOS DE ALIMENTACIÓN (%)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1,5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PRUEBAS Y RESULTADOS</a:t>
            </a:r>
            <a:endParaRPr lang="es-ES" dirty="0"/>
          </a:p>
        </p:txBody>
      </p:sp>
      <p:pic>
        <p:nvPicPr>
          <p:cNvPr id="7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371477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214686"/>
            <a:ext cx="2752725" cy="176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286380" y="1643050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  <a:latin typeface="+mj-lt"/>
              </a:rPr>
              <a:t>Tester de video CCTV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  <a:latin typeface="+mj-lt"/>
              </a:rPr>
              <a:t>Generador de cartas patrón</a:t>
            </a:r>
          </a:p>
          <a:p>
            <a:r>
              <a:rPr lang="es-EC" dirty="0" smtClean="0">
                <a:solidFill>
                  <a:schemeClr val="bg1"/>
                </a:solidFill>
                <a:latin typeface="+mj-lt"/>
              </a:rPr>
              <a:t>  (1Vpp)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  <a:latin typeface="+mj-lt"/>
              </a:rPr>
              <a:t>Controlador de PTZ</a:t>
            </a:r>
          </a:p>
          <a:p>
            <a:r>
              <a:rPr lang="es-EC" dirty="0" smtClean="0">
                <a:solidFill>
                  <a:schemeClr val="bg1"/>
                </a:solidFill>
                <a:latin typeface="+mj-lt"/>
              </a:rPr>
              <a:t>   (2400 bps-38400 bps)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  <a:latin typeface="+mj-lt"/>
              </a:rPr>
              <a:t>Analizador de Protocolos PTZ</a:t>
            </a:r>
          </a:p>
          <a:p>
            <a:r>
              <a:rPr lang="es-EC" dirty="0" smtClean="0">
                <a:solidFill>
                  <a:schemeClr val="bg1"/>
                </a:solidFill>
                <a:latin typeface="+mj-lt"/>
              </a:rPr>
              <a:t>  (RS-422, RS-485)</a:t>
            </a:r>
          </a:p>
          <a:p>
            <a:r>
              <a:rPr lang="es-EC" dirty="0" smtClean="0">
                <a:solidFill>
                  <a:schemeClr val="bg1"/>
                </a:solidFill>
                <a:latin typeface="+mj-lt"/>
              </a:rPr>
              <a:t>  (</a:t>
            </a:r>
            <a:r>
              <a:rPr lang="es-EC" dirty="0" err="1" smtClean="0">
                <a:solidFill>
                  <a:schemeClr val="bg1"/>
                </a:solidFill>
                <a:latin typeface="+mj-lt"/>
              </a:rPr>
              <a:t>Pelco</a:t>
            </a:r>
            <a:r>
              <a:rPr lang="es-EC" dirty="0" smtClean="0">
                <a:solidFill>
                  <a:schemeClr val="bg1"/>
                </a:solidFill>
                <a:latin typeface="+mj-lt"/>
              </a:rPr>
              <a:t> D, </a:t>
            </a:r>
            <a:r>
              <a:rPr lang="es-EC" dirty="0" err="1" smtClean="0">
                <a:solidFill>
                  <a:schemeClr val="bg1"/>
                </a:solidFill>
                <a:latin typeface="+mj-lt"/>
              </a:rPr>
              <a:t>Pelco</a:t>
            </a:r>
            <a:r>
              <a:rPr lang="es-EC" dirty="0" smtClean="0">
                <a:solidFill>
                  <a:schemeClr val="bg1"/>
                </a:solidFill>
                <a:latin typeface="+mj-lt"/>
              </a:rPr>
              <a:t> P, </a:t>
            </a:r>
            <a:r>
              <a:rPr lang="es-EC" dirty="0" err="1" smtClean="0">
                <a:solidFill>
                  <a:schemeClr val="bg1"/>
                </a:solidFill>
                <a:latin typeface="+mj-lt"/>
              </a:rPr>
              <a:t>Honeywell</a:t>
            </a:r>
            <a:r>
              <a:rPr lang="es-EC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s-EC" dirty="0" err="1" smtClean="0">
                <a:solidFill>
                  <a:schemeClr val="bg1"/>
                </a:solidFill>
                <a:latin typeface="+mj-lt"/>
              </a:rPr>
              <a:t>etc</a:t>
            </a:r>
            <a:r>
              <a:rPr lang="es-EC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  <a:latin typeface="+mj-lt"/>
              </a:rPr>
              <a:t>Multímetro (todas)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  <a:latin typeface="+mj-lt"/>
              </a:rPr>
              <a:t>Tester UTP (directo-cruzado, cortos)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  <a:latin typeface="+mj-lt"/>
              </a:rPr>
              <a:t>Programador de cámaras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14612" y="5357826"/>
            <a:ext cx="5786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  <a:latin typeface="+mj-lt"/>
              </a:rPr>
              <a:t>Inmunidad del ruido eléctrico proveniente de las líneas de</a:t>
            </a:r>
          </a:p>
          <a:p>
            <a:r>
              <a:rPr lang="es-EC" dirty="0" smtClean="0">
                <a:solidFill>
                  <a:schemeClr val="bg1"/>
                </a:solidFill>
                <a:latin typeface="+mj-lt"/>
              </a:rPr>
              <a:t> alimentación.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  <a:latin typeface="+mj-lt"/>
              </a:rPr>
              <a:t>Normas recomiendan 46dB, mínimo 30dB (AGC), </a:t>
            </a:r>
            <a:r>
              <a:rPr lang="es-EC" dirty="0" err="1" smtClean="0">
                <a:solidFill>
                  <a:schemeClr val="bg1"/>
                </a:solidFill>
                <a:latin typeface="+mj-lt"/>
              </a:rPr>
              <a:t>out</a:t>
            </a:r>
            <a:r>
              <a:rPr lang="es-EC" dirty="0" smtClean="0">
                <a:solidFill>
                  <a:schemeClr val="bg1"/>
                </a:solidFill>
                <a:latin typeface="+mj-lt"/>
              </a:rPr>
              <a:t> 1Vpp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  <a:latin typeface="+mj-lt"/>
              </a:rPr>
              <a:t>Carga de 75 </a:t>
            </a:r>
            <a:r>
              <a:rPr lang="es-EC" dirty="0" err="1" smtClean="0">
                <a:solidFill>
                  <a:schemeClr val="bg1"/>
                </a:solidFill>
                <a:latin typeface="+mj-lt"/>
              </a:rPr>
              <a:t>Ohms</a:t>
            </a:r>
            <a:r>
              <a:rPr lang="es-EC" dirty="0" smtClean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827083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PRUEBAS Y RESULTADOS</a:t>
            </a:r>
            <a:endParaRPr lang="es-ES" dirty="0"/>
          </a:p>
        </p:txBody>
      </p:sp>
      <p:pic>
        <p:nvPicPr>
          <p:cNvPr id="7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357422" y="2428868"/>
          <a:ext cx="4474845" cy="3200400"/>
        </p:xfrm>
        <a:graphic>
          <a:graphicData uri="http://schemas.openxmlformats.org/drawingml/2006/table">
            <a:tbl>
              <a:tblPr/>
              <a:tblGrid>
                <a:gridCol w="1057910"/>
                <a:gridCol w="855980"/>
                <a:gridCol w="848995"/>
                <a:gridCol w="855980"/>
                <a:gridCol w="8559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Resistencia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Cable A (Ω)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Resistencia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Cable B (Ω)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Resistencia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Cable C (Ω)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Resistencia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Cable D (Ω)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Azul/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Blanco azul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Naranja/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Blanco Naranja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Verde/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Banco Verde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Café/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Blanco Café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Promedio por cable (Ω)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30,4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Distancia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Instalada 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60,4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60,6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60,8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60,8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500043"/>
            <a:ext cx="7772400" cy="857255"/>
          </a:xfrm>
        </p:spPr>
        <p:txBody>
          <a:bodyPr/>
          <a:lstStyle/>
          <a:p>
            <a:pPr algn="ctr"/>
            <a:r>
              <a:rPr lang="es-EC" dirty="0" smtClean="0"/>
              <a:t>OBJETIVOS REALIZADOS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7854696" cy="3357586"/>
          </a:xfrm>
        </p:spPr>
        <p:txBody>
          <a:bodyPr>
            <a:normAutofit/>
          </a:bodyPr>
          <a:lstStyle/>
          <a:p>
            <a:pPr algn="just"/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643042" y="1285860"/>
          <a:ext cx="614366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1" descr="logo_es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715404" cy="1828800"/>
          </a:xfrm>
        </p:spPr>
        <p:txBody>
          <a:bodyPr/>
          <a:lstStyle/>
          <a:p>
            <a:pPr algn="l"/>
            <a:r>
              <a:rPr lang="es-EC" dirty="0" smtClean="0"/>
              <a:t>CONFIABILIDAD DEL SISTEMA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0" y="2143116"/>
          <a:ext cx="885828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1" descr="logo_es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8215370" cy="1042982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DEMOSTRACIÓN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edifcfija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1857364"/>
            <a:ext cx="6000790" cy="4000528"/>
          </a:xfrm>
          <a:prstGeom prst="rect">
            <a:avLst/>
          </a:prstGeom>
        </p:spPr>
      </p:pic>
      <p:pic>
        <p:nvPicPr>
          <p:cNvPr id="6" name="Imagen 1" descr="logo_es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8215370" cy="1042982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DEMOSTRACIÓN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" name="movilesC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0200" y="1857364"/>
            <a:ext cx="5893634" cy="3929090"/>
          </a:xfrm>
          <a:prstGeom prst="rect">
            <a:avLst/>
          </a:prstGeom>
        </p:spPr>
      </p:pic>
      <p:pic>
        <p:nvPicPr>
          <p:cNvPr id="6" name="Imagen 1" descr="logo_es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215370" cy="111442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RESULTADOS OBTENIDOS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2143116"/>
            <a:ext cx="7854696" cy="3500462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s-SV" sz="1400" dirty="0" smtClean="0">
                <a:solidFill>
                  <a:schemeClr val="bg1"/>
                </a:solidFill>
                <a:latin typeface="+mj-lt"/>
              </a:rPr>
              <a:t>Nitidez en la recepción de imágenes del Edificio Comercial.</a:t>
            </a:r>
          </a:p>
          <a:p>
            <a:pPr lvl="0" algn="just"/>
            <a:endParaRPr lang="es-ES" sz="1400" dirty="0" smtClean="0">
              <a:solidFill>
                <a:schemeClr val="bg1"/>
              </a:solidFill>
              <a:latin typeface="+mj-lt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SV" sz="1400" dirty="0" smtClean="0">
                <a:solidFill>
                  <a:schemeClr val="bg1"/>
                </a:solidFill>
                <a:latin typeface="+mj-lt"/>
              </a:rPr>
              <a:t>La centralización del sistema implementado fue realizado con éxito.</a:t>
            </a:r>
          </a:p>
          <a:p>
            <a:pPr lvl="0" algn="just"/>
            <a:endParaRPr lang="es-ES" sz="1400" dirty="0" smtClean="0">
              <a:solidFill>
                <a:schemeClr val="bg1"/>
              </a:solidFill>
              <a:latin typeface="+mj-lt"/>
            </a:endParaRPr>
          </a:p>
          <a:p>
            <a:pPr marL="177800" lvl="0" indent="-177800" algn="just">
              <a:buFont typeface="Wingdings" pitchFamily="2" charset="2"/>
              <a:buChar char="Ø"/>
            </a:pPr>
            <a:r>
              <a:rPr lang="es-SV" sz="1400" dirty="0" smtClean="0">
                <a:solidFill>
                  <a:schemeClr val="bg1"/>
                </a:solidFill>
                <a:latin typeface="+mj-lt"/>
              </a:rPr>
              <a:t>Reducción en tiempo y costos de mantenimiento.</a:t>
            </a:r>
          </a:p>
          <a:p>
            <a:pPr lvl="0" algn="just"/>
            <a:endParaRPr lang="es-ES" sz="1400" dirty="0" smtClean="0">
              <a:solidFill>
                <a:schemeClr val="bg1"/>
              </a:solidFill>
              <a:latin typeface="+mj-lt"/>
            </a:endParaRPr>
          </a:p>
          <a:p>
            <a:pPr marL="177800" lvl="0" indent="-177800" algn="just">
              <a:buFont typeface="Wingdings" pitchFamily="2" charset="2"/>
              <a:buChar char="Ø"/>
            </a:pPr>
            <a:r>
              <a:rPr lang="es-SV" sz="1400" dirty="0" smtClean="0">
                <a:solidFill>
                  <a:schemeClr val="bg1"/>
                </a:solidFill>
                <a:latin typeface="+mj-lt"/>
              </a:rPr>
              <a:t>Se tiene un sistema con estructura, vías de respaldo en casos de mantenimiento y comunicación del sistema entre todos los pisos del edificio.</a:t>
            </a:r>
          </a:p>
          <a:p>
            <a:pPr lvl="0" algn="just"/>
            <a:endParaRPr lang="es-ES" sz="1400" dirty="0" smtClean="0">
              <a:solidFill>
                <a:schemeClr val="bg1"/>
              </a:solidFill>
              <a:latin typeface="+mj-lt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SV" sz="1400" dirty="0" smtClean="0">
                <a:solidFill>
                  <a:schemeClr val="bg1"/>
                </a:solidFill>
                <a:latin typeface="+mj-lt"/>
              </a:rPr>
              <a:t>Respaldo energético de 1 hora.</a:t>
            </a:r>
          </a:p>
          <a:p>
            <a:pPr lvl="0" algn="just">
              <a:buFont typeface="Wingdings" pitchFamily="2" charset="2"/>
              <a:buChar char="Ø"/>
            </a:pPr>
            <a:endParaRPr lang="es-ES" sz="1400" dirty="0" smtClean="0">
              <a:solidFill>
                <a:schemeClr val="bg1"/>
              </a:solidFill>
              <a:latin typeface="+mj-lt"/>
            </a:endParaRPr>
          </a:p>
          <a:p>
            <a:pPr marL="177800" indent="-177800" algn="just">
              <a:buFont typeface="Wingdings" pitchFamily="2" charset="2"/>
              <a:buChar char="Ø"/>
            </a:pPr>
            <a:r>
              <a:rPr lang="es-ES" sz="1400" dirty="0" smtClean="0">
                <a:solidFill>
                  <a:schemeClr val="bg1"/>
                </a:solidFill>
                <a:latin typeface="+mj-lt"/>
              </a:rPr>
              <a:t>Ahorra alrededor de $6000 dólares con la implementación del sistema.</a:t>
            </a:r>
          </a:p>
          <a:p>
            <a:pPr marL="177800" indent="-177800" algn="just">
              <a:buFont typeface="Wingdings" pitchFamily="2" charset="2"/>
              <a:buChar char="Ø"/>
            </a:pPr>
            <a:endParaRPr lang="es-EC" sz="1400" dirty="0" smtClean="0">
              <a:solidFill>
                <a:schemeClr val="bg1"/>
              </a:solidFill>
              <a:latin typeface="+mj-lt"/>
            </a:endParaRPr>
          </a:p>
          <a:p>
            <a:pPr marL="177800" indent="-177800" algn="just">
              <a:buFont typeface="Wingdings" pitchFamily="2" charset="2"/>
              <a:buChar char="Ø"/>
            </a:pPr>
            <a:r>
              <a:rPr lang="es-EC" sz="1400" dirty="0" smtClean="0">
                <a:solidFill>
                  <a:schemeClr val="bg1"/>
                </a:solidFill>
                <a:latin typeface="+mj-lt"/>
              </a:rPr>
              <a:t>Aplicación inmediata del diseño implementado hacia los otros sistemas de CCTV de la EPMAPS</a:t>
            </a:r>
            <a:endParaRPr lang="es-E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215370" cy="111442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CONCLUSIONES</a:t>
            </a:r>
            <a:endParaRPr lang="es-ES" dirty="0"/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533400" y="2143116"/>
            <a:ext cx="7854696" cy="3500462"/>
          </a:xfrm>
        </p:spPr>
        <p:txBody>
          <a:bodyPr>
            <a:noAutofit/>
          </a:bodyPr>
          <a:lstStyle/>
          <a:p>
            <a:pPr marL="177800" lvl="0" indent="-177800" algn="just">
              <a:buFont typeface="Wingdings" pitchFamily="2" charset="2"/>
              <a:buChar char="Ø"/>
            </a:pPr>
            <a:r>
              <a:rPr lang="es-SV" sz="1800" dirty="0" smtClean="0">
                <a:solidFill>
                  <a:schemeClr val="bg1"/>
                </a:solidFill>
                <a:latin typeface="+mj-lt"/>
              </a:rPr>
              <a:t>Se ha optimizado los recursos y sistemas de vigilancia mediante el diseño, planificación y dimensionamiento de un sistema requerido por la empresa y el cual es herramienta para el cumplimiento de la seguridad física.</a:t>
            </a:r>
          </a:p>
          <a:p>
            <a:pPr lvl="0" algn="just"/>
            <a:endParaRPr lang="es-ES" sz="1800" dirty="0" smtClean="0">
              <a:solidFill>
                <a:schemeClr val="bg1"/>
              </a:solidFill>
              <a:latin typeface="+mj-lt"/>
            </a:endParaRPr>
          </a:p>
          <a:p>
            <a:pPr marL="177800" lvl="0" indent="-177800" algn="just">
              <a:buFont typeface="Wingdings" pitchFamily="2" charset="2"/>
              <a:buChar char="Ø"/>
            </a:pPr>
            <a:r>
              <a:rPr lang="es-EC" sz="1800" dirty="0" smtClean="0">
                <a:solidFill>
                  <a:schemeClr val="bg1"/>
                </a:solidFill>
                <a:latin typeface="+mj-lt"/>
              </a:rPr>
              <a:t>El análisis de necesidades previo al diseño del sistema, brindó un apoyo muy sustancial para tener una visión más clara de las necesidades primordiales y suplir al máximo un monitoreo acorde a los requerimientos planteados por la EPMAPS.</a:t>
            </a:r>
            <a:endParaRPr lang="es-ES" sz="1800" dirty="0" smtClean="0">
              <a:solidFill>
                <a:schemeClr val="bg1"/>
              </a:solidFill>
              <a:latin typeface="+mj-lt"/>
            </a:endParaRPr>
          </a:p>
          <a:p>
            <a:pPr marL="177800" lvl="0" indent="-177800" algn="just">
              <a:buFont typeface="Wingdings" pitchFamily="2" charset="2"/>
              <a:buChar char="Ø"/>
            </a:pPr>
            <a:endParaRPr lang="es-SV" sz="1800" dirty="0" smtClean="0">
              <a:solidFill>
                <a:schemeClr val="bg1"/>
              </a:solidFill>
              <a:latin typeface="+mj-lt"/>
            </a:endParaRPr>
          </a:p>
          <a:p>
            <a:pPr marL="177800" lvl="0" indent="-177800" algn="just">
              <a:buFont typeface="Wingdings" pitchFamily="2" charset="2"/>
              <a:buChar char="Ø"/>
            </a:pPr>
            <a:r>
              <a:rPr lang="es-SV" sz="1800" dirty="0" smtClean="0">
                <a:solidFill>
                  <a:schemeClr val="bg1"/>
                </a:solidFill>
                <a:latin typeface="+mj-lt"/>
              </a:rPr>
              <a:t>El requerimiento de la EPMAPS del nuevo sistema de CCTV se ha cumplido en su totalidad con 16 cámaras activas y centralizadas en el centro de monitoreo ubicado en las oficinas de la Unidad de Seguridad Física y Radiocomunicaciones.</a:t>
            </a:r>
          </a:p>
          <a:p>
            <a:pPr lvl="0" algn="just">
              <a:buFont typeface="Wingdings" pitchFamily="2" charset="2"/>
              <a:buChar char="Ø"/>
            </a:pPr>
            <a:endParaRPr lang="es-SV" sz="1800" dirty="0" smtClean="0">
              <a:solidFill>
                <a:schemeClr val="bg1"/>
              </a:solidFill>
              <a:latin typeface="+mj-lt"/>
            </a:endParaRPr>
          </a:p>
          <a:p>
            <a:pPr lvl="0" algn="just"/>
            <a:endParaRPr lang="es-ES" sz="14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8215370" cy="111442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GRACIAS</a:t>
            </a:r>
            <a:endParaRPr lang="es-ES" dirty="0"/>
          </a:p>
        </p:txBody>
      </p:sp>
      <p:pic>
        <p:nvPicPr>
          <p:cNvPr id="4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643866" cy="857257"/>
          </a:xfrm>
        </p:spPr>
        <p:txBody>
          <a:bodyPr>
            <a:normAutofit/>
          </a:bodyPr>
          <a:lstStyle/>
          <a:p>
            <a:pPr algn="ctr"/>
            <a:r>
              <a:rPr lang="es-EC" sz="4400" dirty="0" smtClean="0"/>
              <a:t>CONFORMACIÓN DEL SISTEMA</a:t>
            </a:r>
            <a:endParaRPr lang="es-ES" sz="4400" dirty="0"/>
          </a:p>
        </p:txBody>
      </p:sp>
      <p:pic>
        <p:nvPicPr>
          <p:cNvPr id="7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3786214" cy="2714644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14" name="13 Diagrama"/>
          <p:cNvGraphicFramePr/>
          <p:nvPr/>
        </p:nvGraphicFramePr>
        <p:xfrm>
          <a:off x="428596" y="4929198"/>
          <a:ext cx="457203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4500562" y="2000240"/>
          <a:ext cx="450059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15 Diagrama"/>
          <p:cNvGraphicFramePr/>
          <p:nvPr/>
        </p:nvGraphicFramePr>
        <p:xfrm>
          <a:off x="5286380" y="3143248"/>
          <a:ext cx="3643338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1" name="20 Conector curvado"/>
          <p:cNvCxnSpPr/>
          <p:nvPr/>
        </p:nvCxnSpPr>
        <p:spPr>
          <a:xfrm rot="5400000" flipH="1" flipV="1">
            <a:off x="4321967" y="3036091"/>
            <a:ext cx="1214446" cy="1143008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Conector curvado"/>
          <p:cNvCxnSpPr/>
          <p:nvPr/>
        </p:nvCxnSpPr>
        <p:spPr>
          <a:xfrm>
            <a:off x="4357686" y="4214818"/>
            <a:ext cx="1857388" cy="714380"/>
          </a:xfrm>
          <a:prstGeom prst="curvedConnector3">
            <a:avLst>
              <a:gd name="adj1" fmla="val 30161"/>
            </a:avLst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Conector curvado"/>
          <p:cNvCxnSpPr/>
          <p:nvPr/>
        </p:nvCxnSpPr>
        <p:spPr>
          <a:xfrm rot="10800000" flipV="1">
            <a:off x="3428992" y="4214818"/>
            <a:ext cx="928694" cy="714380"/>
          </a:xfrm>
          <a:prstGeom prst="curvedConnector3">
            <a:avLst>
              <a:gd name="adj1" fmla="val 50000"/>
            </a:avLst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500043"/>
            <a:ext cx="7772400" cy="1000131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TIPOS DE CÁMARAS</a:t>
            </a:r>
            <a:endParaRPr lang="es-ES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524000" y="1397000"/>
          <a:ext cx="6096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1" descr="logo_es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agrama"/>
          <p:cNvGraphicFramePr/>
          <p:nvPr/>
        </p:nvGraphicFramePr>
        <p:xfrm>
          <a:off x="1571604" y="1643050"/>
          <a:ext cx="621510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RESOLUCIÓN DE CAMARAS</a:t>
            </a:r>
            <a:br>
              <a:rPr lang="es-EC" dirty="0" smtClean="0"/>
            </a:br>
            <a:r>
              <a:rPr lang="es-EC" dirty="0" smtClean="0"/>
              <a:t>B/N vs COLOR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786050" y="2214554"/>
          <a:ext cx="4143404" cy="1214445"/>
        </p:xfrm>
        <a:graphic>
          <a:graphicData uri="http://schemas.openxmlformats.org/drawingml/2006/table">
            <a:tbl>
              <a:tblPr/>
              <a:tblGrid>
                <a:gridCol w="1485228"/>
                <a:gridCol w="1329088"/>
                <a:gridCol w="1329088"/>
              </a:tblGrid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RESOLUCIÓN</a:t>
                      </a:r>
                      <a:endParaRPr lang="es-E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B/N</a:t>
                      </a:r>
                      <a:endParaRPr lang="es-E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COLOR</a:t>
                      </a:r>
                      <a:endParaRPr lang="es-ES" sz="120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ALTA</a:t>
                      </a:r>
                      <a:endParaRPr lang="es-E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+580 LÍNEAS</a:t>
                      </a:r>
                      <a:endParaRPr lang="es-E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+480 LÍNEAS</a:t>
                      </a:r>
                      <a:endParaRPr lang="es-E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BAJA</a:t>
                      </a:r>
                      <a:endParaRPr lang="es-ES" sz="120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+470 LÍNEAS</a:t>
                      </a:r>
                      <a:endParaRPr lang="es-E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+380 LÍNEAS</a:t>
                      </a:r>
                      <a:endParaRPr lang="es-E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285984" y="3786190"/>
          <a:ext cx="5000660" cy="1748608"/>
        </p:xfrm>
        <a:graphic>
          <a:graphicData uri="http://schemas.openxmlformats.org/drawingml/2006/table">
            <a:tbl>
              <a:tblPr/>
              <a:tblGrid>
                <a:gridCol w="2553867"/>
                <a:gridCol w="2446793"/>
              </a:tblGrid>
              <a:tr h="43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Cámaras a color</a:t>
                      </a:r>
                      <a:endParaRPr lang="es-E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Cámaras a blanco y negro</a:t>
                      </a:r>
                      <a:endParaRPr lang="es-ES" sz="120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Mejor definición de los detalles</a:t>
                      </a:r>
                      <a:endParaRPr lang="es-E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Bajo costo</a:t>
                      </a:r>
                      <a:endParaRPr lang="es-E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3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Observación más fácil</a:t>
                      </a:r>
                      <a:endParaRPr lang="es-ES" sz="120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Requiere de menos iluminación</a:t>
                      </a:r>
                      <a:endParaRPr lang="es-E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2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Requiere de buena iluminación</a:t>
                      </a:r>
                      <a:endParaRPr lang="es-ES" sz="120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Más alta resolución</a:t>
                      </a:r>
                      <a:endParaRPr lang="es-E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9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800105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900" dirty="0" smtClean="0"/>
              <a:t>CLASIFICACIÓN DE CÁMARAS</a:t>
            </a:r>
            <a:r>
              <a:rPr lang="es-EC" dirty="0" smtClean="0"/>
              <a:t/>
            </a:r>
            <a:br>
              <a:rPr lang="es-EC" dirty="0" smtClean="0"/>
            </a:br>
            <a:endParaRPr lang="es-ES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428596" y="2000240"/>
          <a:ext cx="8501122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143380"/>
            <a:ext cx="857256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4071942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8" cstate="print"/>
          <a:srcRect l="15390" t="63473" r="69673"/>
          <a:stretch>
            <a:fillRect/>
          </a:stretch>
        </p:blipFill>
        <p:spPr bwMode="auto">
          <a:xfrm>
            <a:off x="3643306" y="3929066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9"/>
          <a:srcRect r="84159" b="67981"/>
          <a:stretch>
            <a:fillRect/>
          </a:stretch>
        </p:blipFill>
        <p:spPr bwMode="auto">
          <a:xfrm>
            <a:off x="6357950" y="4071942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10"/>
          <a:srcRect l="60317" t="51235" r="24240"/>
          <a:stretch>
            <a:fillRect/>
          </a:stretch>
        </p:blipFill>
        <p:spPr bwMode="auto">
          <a:xfrm>
            <a:off x="5000628" y="4143380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11"/>
          <a:srcRect l="60000" t="48943"/>
          <a:stretch>
            <a:fillRect/>
          </a:stretch>
        </p:blipFill>
        <p:spPr bwMode="auto">
          <a:xfrm>
            <a:off x="7715272" y="4071942"/>
            <a:ext cx="78860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 1" descr="logo_esp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7929618" cy="684207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COMO DEFINIR UN SISTEMA DE CCTV</a:t>
            </a:r>
            <a:endParaRPr lang="es-ES" sz="4000" dirty="0"/>
          </a:p>
        </p:txBody>
      </p:sp>
      <p:graphicFrame>
        <p:nvGraphicFramePr>
          <p:cNvPr id="12" name="11 Diagrama"/>
          <p:cNvGraphicFramePr/>
          <p:nvPr/>
        </p:nvGraphicFramePr>
        <p:xfrm>
          <a:off x="1071538" y="1643050"/>
          <a:ext cx="735811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1" descr="logo_es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8001056" cy="827083"/>
          </a:xfrm>
        </p:spPr>
        <p:txBody>
          <a:bodyPr>
            <a:noAutofit/>
          </a:bodyPr>
          <a:lstStyle/>
          <a:p>
            <a:pPr algn="ctr"/>
            <a:r>
              <a:rPr lang="es-EC" sz="3600" dirty="0" smtClean="0"/>
              <a:t>LEVANTAMIENTO DEL SISTEMA ANTERIOR</a:t>
            </a:r>
            <a:endParaRPr lang="es-ES" sz="3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15157" y="1714488"/>
          <a:ext cx="5928677" cy="2057400"/>
        </p:xfrm>
        <a:graphic>
          <a:graphicData uri="http://schemas.openxmlformats.org/drawingml/2006/table">
            <a:tbl>
              <a:tblPr/>
              <a:tblGrid>
                <a:gridCol w="958850"/>
                <a:gridCol w="902335"/>
                <a:gridCol w="1976120"/>
                <a:gridCol w="2091372"/>
              </a:tblGrid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CANTIDAD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EQUIPO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TIPO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ESTADO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Cámara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 domo sin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Averiadas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Cámara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Mini domo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Buen estado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Cámara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con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Buen estado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Cámara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Bala sin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Averiadas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Cámara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Móvil sin infrarrojo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Averiada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Cámara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PTZ para control remoto vía RS-485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Buen estado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4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es-ES" sz="1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 CÁMARAS</a:t>
                      </a:r>
                      <a:r>
                        <a:rPr lang="es-EC" sz="10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AVERIADAS</a:t>
                      </a:r>
                      <a:endParaRPr lang="es-ES" sz="1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es-EC" sz="10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CÁMARAS EN </a:t>
                      </a:r>
                      <a:r>
                        <a:rPr lang="es-EC" sz="1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BUEN</a:t>
                      </a:r>
                      <a:r>
                        <a:rPr lang="es-EC" sz="10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ESTADO</a:t>
                      </a:r>
                      <a:endParaRPr lang="es-ES" sz="1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7158" y="4100530"/>
          <a:ext cx="4429156" cy="1774403"/>
        </p:xfrm>
        <a:graphic>
          <a:graphicData uri="http://schemas.openxmlformats.org/drawingml/2006/table">
            <a:tbl>
              <a:tblPr/>
              <a:tblGrid>
                <a:gridCol w="857256"/>
                <a:gridCol w="714380"/>
                <a:gridCol w="2857520"/>
              </a:tblGrid>
              <a:tr h="4028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CANTIDAD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EQUIPO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CARACTERÍSTICAS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Balun pasivo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Eclipse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Tamaño compacto.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Transmite las señales de video a color hasta 400 metros (437,4 yardas) o b / w de vídeo de hasta 600 metros (656,2 yardas).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Filtro de ruido incorporado.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Categoría 5 (CAT 5) cable recomendado.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929190" y="4071942"/>
          <a:ext cx="3857652" cy="1785950"/>
        </p:xfrm>
        <a:graphic>
          <a:graphicData uri="http://schemas.openxmlformats.org/drawingml/2006/table">
            <a:tbl>
              <a:tblPr/>
              <a:tblGrid>
                <a:gridCol w="857256"/>
                <a:gridCol w="1000132"/>
                <a:gridCol w="2000264"/>
              </a:tblGrid>
              <a:tr h="38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CANTIDAD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EQUIPO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CARACTERÍSTICAS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Videograbador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CPU con tarjeta de adquisición de video GEOVISION G-650 de 16 canales, con tarjeta de aceleración gráfica NVIDIA y disco duro de 250 GB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9" name="Imagen 1" descr="logo_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182"/>
            <a:ext cx="27777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3349</TotalTime>
  <Words>1979</Words>
  <Application>Microsoft Office PowerPoint</Application>
  <PresentationFormat>Presentación en pantalla (4:3)</PresentationFormat>
  <Paragraphs>913</Paragraphs>
  <Slides>39</Slides>
  <Notes>0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Flujo</vt:lpstr>
      <vt:lpstr>Picture</vt:lpstr>
      <vt:lpstr>“OPTIMIZACIÓN DEL SISTEMA DE CCTV DEL EDIFICIO COMERCIAL DE LA EPMAPS”</vt:lpstr>
      <vt:lpstr>OPTIMIZACIÓN DEL SISTEMA DE CCTV DEL EDIFICIO COMERCIAL DE LA EPMAPS</vt:lpstr>
      <vt:lpstr>CONCEPTOS</vt:lpstr>
      <vt:lpstr>CONFORMACIÓN DEL SISTEMA</vt:lpstr>
      <vt:lpstr>TIPOS DE CÁMARAS</vt:lpstr>
      <vt:lpstr>RESOLUCIÓN DE CAMARAS B/N vs COLOR</vt:lpstr>
      <vt:lpstr>CLASIFICACIÓN DE CÁMARAS </vt:lpstr>
      <vt:lpstr>COMO DEFINIR UN SISTEMA DE CCTV</vt:lpstr>
      <vt:lpstr>LEVANTAMIENTO DEL SISTEMA ANTERIOR</vt:lpstr>
      <vt:lpstr>DISEÑO Y DIMENSIONAMIENTO DEL PROYECTO</vt:lpstr>
      <vt:lpstr>DISEÑO DEL PROYECTO</vt:lpstr>
      <vt:lpstr>ANÁLISIS DE NECESIDADES</vt:lpstr>
      <vt:lpstr>DEFINICIÓN DEL PROYECTO</vt:lpstr>
      <vt:lpstr>DISEÑO DE LAS 3 PARTES DEL SISTEMA</vt:lpstr>
      <vt:lpstr>DISEÑO DE LAS 3 PARTES DEL SISTEMA</vt:lpstr>
      <vt:lpstr>DIMENSIONAMIENTO DE CONDUCTORES</vt:lpstr>
      <vt:lpstr>DIMENSIONAMIENTO DE CONDUCTORES IEC 60364</vt:lpstr>
      <vt:lpstr>DIMENSIONAMIENTO DE CONDUCTORES</vt:lpstr>
      <vt:lpstr>DISEÑO ELÉCTRICO UNIFILAR</vt:lpstr>
      <vt:lpstr>DIMENSIONAMIENTO DEL RESPALDO ENERGÉTICO</vt:lpstr>
      <vt:lpstr>DIMENSIONAMIENTO DEL RESPALDO ENERGÉTICO</vt:lpstr>
      <vt:lpstr>NORMATIVAS DE DISEÑO</vt:lpstr>
      <vt:lpstr>SELECCIÓN DE BALUNS</vt:lpstr>
      <vt:lpstr>DISEÑO DE PLANOS INMÓTICOS</vt:lpstr>
      <vt:lpstr>IMPLEMENTACIÓN</vt:lpstr>
      <vt:lpstr>IMPLEMENTACIÓN</vt:lpstr>
      <vt:lpstr>IMPLEMENTACIÓN</vt:lpstr>
      <vt:lpstr>RESULTADO DE LA IMPLEMENTACIÓN</vt:lpstr>
      <vt:lpstr>PRUEBAS Y RESULTADOS</vt:lpstr>
      <vt:lpstr>PRUEBAS Y RESULTADOS</vt:lpstr>
      <vt:lpstr>PRUEBAS Y RESULTADOS</vt:lpstr>
      <vt:lpstr>PRUEBAS Y RESULTADOS</vt:lpstr>
      <vt:lpstr>OBJETIVOS REALIZADOS</vt:lpstr>
      <vt:lpstr>CONFIABILIDAD DEL SISTEMA</vt:lpstr>
      <vt:lpstr>DEMOSTRACIÓN</vt:lpstr>
      <vt:lpstr>DEMOSTRACIÓN</vt:lpstr>
      <vt:lpstr>RESULTADOS OBTENIDOS</vt:lpstr>
      <vt:lpstr>CONCLUSIONES</vt:lpstr>
      <vt:lpstr>GRACIAS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CCTV EDIFICIO COMERCIAL</dc:title>
  <dc:creator>Marco Arboleda</dc:creator>
  <cp:lastModifiedBy>Marco Arboleda</cp:lastModifiedBy>
  <cp:revision>199</cp:revision>
  <dcterms:created xsi:type="dcterms:W3CDTF">2011-04-13T03:43:31Z</dcterms:created>
  <dcterms:modified xsi:type="dcterms:W3CDTF">2011-06-14T14:17:39Z</dcterms:modified>
</cp:coreProperties>
</file>