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768" r:id="rId1"/>
    <p:sldMasterId id="2147483792" r:id="rId2"/>
  </p:sldMasterIdLst>
  <p:notesMasterIdLst>
    <p:notesMasterId r:id="rId33"/>
  </p:notesMasterIdLst>
  <p:handoutMasterIdLst>
    <p:handoutMasterId r:id="rId34"/>
  </p:handoutMasterIdLst>
  <p:sldIdLst>
    <p:sldId id="265" r:id="rId3"/>
    <p:sldId id="262" r:id="rId4"/>
    <p:sldId id="266" r:id="rId5"/>
    <p:sldId id="263" r:id="rId6"/>
    <p:sldId id="285" r:id="rId7"/>
    <p:sldId id="257" r:id="rId8"/>
    <p:sldId id="291" r:id="rId9"/>
    <p:sldId id="267" r:id="rId10"/>
    <p:sldId id="268" r:id="rId11"/>
    <p:sldId id="269" r:id="rId12"/>
    <p:sldId id="294" r:id="rId13"/>
    <p:sldId id="271" r:id="rId14"/>
    <p:sldId id="287" r:id="rId15"/>
    <p:sldId id="273" r:id="rId16"/>
    <p:sldId id="274" r:id="rId17"/>
    <p:sldId id="295" r:id="rId18"/>
    <p:sldId id="258" r:id="rId19"/>
    <p:sldId id="277" r:id="rId20"/>
    <p:sldId id="292" r:id="rId21"/>
    <p:sldId id="276" r:id="rId22"/>
    <p:sldId id="289" r:id="rId23"/>
    <p:sldId id="288" r:id="rId24"/>
    <p:sldId id="280" r:id="rId25"/>
    <p:sldId id="281" r:id="rId26"/>
    <p:sldId id="282" r:id="rId27"/>
    <p:sldId id="283" r:id="rId28"/>
    <p:sldId id="284" r:id="rId29"/>
    <p:sldId id="260" r:id="rId30"/>
    <p:sldId id="261" r:id="rId31"/>
    <p:sldId id="290" r:id="rId32"/>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72" autoAdjust="0"/>
    <p:restoredTop sz="86866" autoAdjust="0"/>
  </p:normalViewPr>
  <p:slideViewPr>
    <p:cSldViewPr>
      <p:cViewPr>
        <p:scale>
          <a:sx n="50" d="100"/>
          <a:sy n="50" d="100"/>
        </p:scale>
        <p:origin x="-1176" y="-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GUSTAVO\Documents\Resultados_Cayambe%20-%20copia.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GUSTAVO\Documents\Resultados_Pelileo%20-%20copi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6944488188976379"/>
          <c:y val="0"/>
          <c:w val="0.69999956255468065"/>
          <c:h val="1"/>
        </c:manualLayout>
      </c:layout>
      <c:bar3DChart>
        <c:barDir val="bar"/>
        <c:grouping val="clustered"/>
        <c:varyColors val="1"/>
        <c:ser>
          <c:idx val="0"/>
          <c:order val="0"/>
          <c:invertIfNegative val="0"/>
          <c:dLbls>
            <c:showLegendKey val="0"/>
            <c:showVal val="1"/>
            <c:showCatName val="0"/>
            <c:showSerName val="0"/>
            <c:showPercent val="0"/>
            <c:showBubbleSize val="0"/>
            <c:showLeaderLines val="0"/>
          </c:dLbls>
          <c:cat>
            <c:multiLvlStrRef>
              <c:f>Hoja6!$E$10:$G$17</c:f>
              <c:multiLvlStrCache>
                <c:ptCount val="8"/>
                <c:lvl>
                  <c:pt idx="0">
                    <c:v>Cayambe</c:v>
                  </c:pt>
                  <c:pt idx="1">
                    <c:v>Quito</c:v>
                  </c:pt>
                  <c:pt idx="2">
                    <c:v>Pedro Moncayo</c:v>
                  </c:pt>
                  <c:pt idx="3">
                    <c:v>Otavalo</c:v>
                  </c:pt>
                  <c:pt idx="4">
                    <c:v>Ibarra</c:v>
                  </c:pt>
                  <c:pt idx="5">
                    <c:v>Agualongo</c:v>
                  </c:pt>
                  <c:pt idx="6">
                    <c:v>Montufar</c:v>
                  </c:pt>
                  <c:pt idx="7">
                    <c:v>El Chaco</c:v>
                  </c:pt>
                </c:lvl>
                <c:lvl>
                  <c:pt idx="0">
                    <c:v>59,41%</c:v>
                  </c:pt>
                  <c:pt idx="3">
                    <c:v>38,01%</c:v>
                  </c:pt>
                  <c:pt idx="6">
                    <c:v>1,85%</c:v>
                  </c:pt>
                  <c:pt idx="7">
                    <c:v>0,74%</c:v>
                  </c:pt>
                </c:lvl>
                <c:lvl>
                  <c:pt idx="0">
                    <c:v>Pichincha</c:v>
                  </c:pt>
                  <c:pt idx="3">
                    <c:v>Imbabura</c:v>
                  </c:pt>
                  <c:pt idx="6">
                    <c:v>Carchi</c:v>
                  </c:pt>
                  <c:pt idx="7">
                    <c:v>Napo</c:v>
                  </c:pt>
                </c:lvl>
              </c:multiLvlStrCache>
            </c:multiLvlStrRef>
          </c:cat>
          <c:val>
            <c:numRef>
              <c:f>Hoja6!$H$10:$H$17</c:f>
              <c:numCache>
                <c:formatCode>0.00%</c:formatCode>
                <c:ptCount val="8"/>
                <c:pt idx="0">
                  <c:v>0.34686346863468637</c:v>
                </c:pt>
                <c:pt idx="1">
                  <c:v>0.19926199261992619</c:v>
                </c:pt>
                <c:pt idx="2">
                  <c:v>4.797047970479705E-2</c:v>
                </c:pt>
                <c:pt idx="3">
                  <c:v>0.28044280442804426</c:v>
                </c:pt>
                <c:pt idx="4">
                  <c:v>9.5940959409594101E-2</c:v>
                </c:pt>
                <c:pt idx="5">
                  <c:v>3.6900369003690036E-3</c:v>
                </c:pt>
                <c:pt idx="6">
                  <c:v>1.8450184501845018E-2</c:v>
                </c:pt>
                <c:pt idx="7">
                  <c:v>7.3800738007380072E-3</c:v>
                </c:pt>
              </c:numCache>
            </c:numRef>
          </c:val>
        </c:ser>
        <c:dLbls>
          <c:showLegendKey val="0"/>
          <c:showVal val="0"/>
          <c:showCatName val="0"/>
          <c:showSerName val="0"/>
          <c:showPercent val="0"/>
          <c:showBubbleSize val="0"/>
        </c:dLbls>
        <c:gapWidth val="64"/>
        <c:gapDepth val="105"/>
        <c:shape val="cylinder"/>
        <c:axId val="59020416"/>
        <c:axId val="59021952"/>
        <c:axId val="0"/>
      </c:bar3DChart>
      <c:catAx>
        <c:axId val="59020416"/>
        <c:scaling>
          <c:orientation val="minMax"/>
        </c:scaling>
        <c:delete val="0"/>
        <c:axPos val="l"/>
        <c:majorTickMark val="out"/>
        <c:minorTickMark val="none"/>
        <c:tickLblPos val="nextTo"/>
        <c:txPr>
          <a:bodyPr/>
          <a:lstStyle/>
          <a:p>
            <a:pPr>
              <a:defRPr sz="770"/>
            </a:pPr>
            <a:endParaRPr lang="es-EC"/>
          </a:p>
        </c:txPr>
        <c:crossAx val="59021952"/>
        <c:crosses val="autoZero"/>
        <c:auto val="1"/>
        <c:lblAlgn val="ctr"/>
        <c:lblOffset val="100"/>
        <c:noMultiLvlLbl val="0"/>
      </c:catAx>
      <c:valAx>
        <c:axId val="59021952"/>
        <c:scaling>
          <c:orientation val="minMax"/>
        </c:scaling>
        <c:delete val="1"/>
        <c:axPos val="b"/>
        <c:numFmt formatCode="0.00%" sourceLinked="1"/>
        <c:majorTickMark val="out"/>
        <c:minorTickMark val="none"/>
        <c:tickLblPos val="nextTo"/>
        <c:crossAx val="59020416"/>
        <c:crosses val="autoZero"/>
        <c:crossBetween val="between"/>
      </c:valAx>
    </c:plotArea>
    <c:plotVisOnly val="1"/>
    <c:dispBlanksAs val="gap"/>
    <c:showDLblsOverMax val="0"/>
  </c:chart>
  <c:spPr>
    <a:noFill/>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manualLayout>
          <c:layoutTarget val="inner"/>
          <c:xMode val="edge"/>
          <c:yMode val="edge"/>
          <c:x val="0.23248613893677492"/>
          <c:y val="0"/>
          <c:w val="0.73695817608597747"/>
          <c:h val="0.97685185185185186"/>
        </c:manualLayout>
      </c:layout>
      <c:bar3DChart>
        <c:barDir val="bar"/>
        <c:grouping val="clustered"/>
        <c:varyColors val="1"/>
        <c:ser>
          <c:idx val="0"/>
          <c:order val="0"/>
          <c:invertIfNegative val="0"/>
          <c:dLbls>
            <c:showLegendKey val="0"/>
            <c:showVal val="1"/>
            <c:showCatName val="0"/>
            <c:showSerName val="0"/>
            <c:showPercent val="0"/>
            <c:showBubbleSize val="0"/>
            <c:showLeaderLines val="0"/>
          </c:dLbls>
          <c:cat>
            <c:multiLvlStrRef>
              <c:f>Hoja4!$D$2:$F$9</c:f>
              <c:multiLvlStrCache>
                <c:ptCount val="8"/>
                <c:lvl>
                  <c:pt idx="0">
                    <c:v>ND</c:v>
                  </c:pt>
                  <c:pt idx="1">
                    <c:v>Ambato</c:v>
                  </c:pt>
                  <c:pt idx="2">
                    <c:v>Mocha</c:v>
                  </c:pt>
                  <c:pt idx="3">
                    <c:v>Pelileo</c:v>
                  </c:pt>
                  <c:pt idx="4">
                    <c:v>Picaigua</c:v>
                  </c:pt>
                  <c:pt idx="5">
                    <c:v>Salcedo</c:v>
                  </c:pt>
                  <c:pt idx="6">
                    <c:v>Ibarra</c:v>
                  </c:pt>
                  <c:pt idx="7">
                    <c:v>Tulcán</c:v>
                  </c:pt>
                </c:lvl>
                <c:lvl>
                  <c:pt idx="0">
                    <c:v>33,88%</c:v>
                  </c:pt>
                  <c:pt idx="1">
                    <c:v>30,94%</c:v>
                  </c:pt>
                  <c:pt idx="5">
                    <c:v>17,92%</c:v>
                  </c:pt>
                  <c:pt idx="6">
                    <c:v>8,79%</c:v>
                  </c:pt>
                  <c:pt idx="7">
                    <c:v>8,47%</c:v>
                  </c:pt>
                </c:lvl>
                <c:lvl>
                  <c:pt idx="0">
                    <c:v>ND</c:v>
                  </c:pt>
                  <c:pt idx="1">
                    <c:v>Tungurahua</c:v>
                  </c:pt>
                  <c:pt idx="5">
                    <c:v>Cotop</c:v>
                  </c:pt>
                  <c:pt idx="6">
                    <c:v>Imbab</c:v>
                  </c:pt>
                  <c:pt idx="7">
                    <c:v>Carchi</c:v>
                  </c:pt>
                </c:lvl>
              </c:multiLvlStrCache>
            </c:multiLvlStrRef>
          </c:cat>
          <c:val>
            <c:numRef>
              <c:f>Hoja4!$G$2:$G$9</c:f>
              <c:numCache>
                <c:formatCode>0.00%</c:formatCode>
                <c:ptCount val="8"/>
                <c:pt idx="0">
                  <c:v>0.33876221498371334</c:v>
                </c:pt>
                <c:pt idx="1">
                  <c:v>0.250814332247557</c:v>
                </c:pt>
                <c:pt idx="2">
                  <c:v>3.2573289902280131E-2</c:v>
                </c:pt>
                <c:pt idx="3">
                  <c:v>1.6286644951140065E-2</c:v>
                </c:pt>
                <c:pt idx="4">
                  <c:v>9.7719869706840382E-3</c:v>
                </c:pt>
                <c:pt idx="5">
                  <c:v>0.17915309446254071</c:v>
                </c:pt>
                <c:pt idx="6">
                  <c:v>8.7947882736156349E-2</c:v>
                </c:pt>
                <c:pt idx="7">
                  <c:v>8.4690553745928335E-2</c:v>
                </c:pt>
              </c:numCache>
            </c:numRef>
          </c:val>
        </c:ser>
        <c:dLbls>
          <c:showLegendKey val="0"/>
          <c:showVal val="0"/>
          <c:showCatName val="0"/>
          <c:showSerName val="0"/>
          <c:showPercent val="0"/>
          <c:showBubbleSize val="0"/>
        </c:dLbls>
        <c:gapWidth val="98"/>
        <c:gapDepth val="108"/>
        <c:shape val="cylinder"/>
        <c:axId val="61155968"/>
        <c:axId val="61161856"/>
        <c:axId val="0"/>
      </c:bar3DChart>
      <c:catAx>
        <c:axId val="61155968"/>
        <c:scaling>
          <c:orientation val="minMax"/>
        </c:scaling>
        <c:delete val="0"/>
        <c:axPos val="l"/>
        <c:majorTickMark val="out"/>
        <c:minorTickMark val="none"/>
        <c:tickLblPos val="nextTo"/>
        <c:crossAx val="61161856"/>
        <c:crosses val="autoZero"/>
        <c:auto val="1"/>
        <c:lblAlgn val="ctr"/>
        <c:lblOffset val="100"/>
        <c:noMultiLvlLbl val="0"/>
      </c:catAx>
      <c:valAx>
        <c:axId val="61161856"/>
        <c:scaling>
          <c:orientation val="minMax"/>
        </c:scaling>
        <c:delete val="1"/>
        <c:axPos val="b"/>
        <c:numFmt formatCode="0.00%" sourceLinked="1"/>
        <c:majorTickMark val="out"/>
        <c:minorTickMark val="none"/>
        <c:tickLblPos val="nextTo"/>
        <c:crossAx val="61155968"/>
        <c:crosses val="autoZero"/>
        <c:crossBetween val="between"/>
      </c:valAx>
    </c:plotArea>
    <c:plotVisOnly val="1"/>
    <c:dispBlanksAs val="gap"/>
    <c:showDLblsOverMax val="0"/>
  </c:chart>
  <c:spPr>
    <a:noFill/>
    <a:ln>
      <a:noFill/>
    </a:ln>
  </c:spPr>
  <c:txPr>
    <a:bodyPr/>
    <a:lstStyle/>
    <a:p>
      <a:pPr>
        <a:defRPr sz="800">
          <a:latin typeface="Times New Roman" pitchFamily="18" charset="0"/>
          <a:cs typeface="Times New Roman" pitchFamily="18" charset="0"/>
        </a:defRPr>
      </a:pPr>
      <a:endParaRPr lang="es-EC"/>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ata3.xml.rels><?xml version="1.0" encoding="UTF-8" standalone="yes"?>
<Relationships xmlns="http://schemas.openxmlformats.org/package/2006/relationships"><Relationship Id="rId1" Type="http://schemas.openxmlformats.org/officeDocument/2006/relationships/image" Target="../media/image15.png"/></Relationships>
</file>

<file path=ppt/diagrams/_rels/data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JP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image" Target="../media/image4.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png"/><Relationship Id="rId4" Type="http://schemas.openxmlformats.org/officeDocument/2006/relationships/image" Target="../media/image35.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BBA8FFC-8FFB-4BDC-AAE0-33FCFC38EDED}" type="doc">
      <dgm:prSet loTypeId="urn:microsoft.com/office/officeart/2008/layout/CircularPictureCallout" loCatId="picture" qsTypeId="urn:microsoft.com/office/officeart/2005/8/quickstyle/simple1" qsCatId="simple" csTypeId="urn:microsoft.com/office/officeart/2005/8/colors/accent1_2" csCatId="accent1" phldr="1"/>
      <dgm:spPr/>
      <dgm:t>
        <a:bodyPr/>
        <a:lstStyle/>
        <a:p>
          <a:endParaRPr lang="es-EC"/>
        </a:p>
      </dgm:t>
    </dgm:pt>
    <dgm:pt modelId="{D4295A3E-730A-4ABD-92EA-78F136B67F0E}">
      <dgm:prSet phldrT="[Texto]"/>
      <dgm:spPr/>
      <dgm:t>
        <a:bodyPr/>
        <a:lstStyle/>
        <a:p>
          <a:endParaRPr lang="es-EC" dirty="0"/>
        </a:p>
      </dgm:t>
    </dgm:pt>
    <dgm:pt modelId="{472B5FBD-2861-48EE-9EAD-22550B7793C9}" type="parTrans" cxnId="{0B3C2FEF-133A-4381-9F57-0092B59AB3CB}">
      <dgm:prSet/>
      <dgm:spPr/>
      <dgm:t>
        <a:bodyPr/>
        <a:lstStyle/>
        <a:p>
          <a:endParaRPr lang="es-EC"/>
        </a:p>
      </dgm:t>
    </dgm:pt>
    <dgm:pt modelId="{62F36C67-621C-4A1D-B4C4-82DC1AC213C5}" type="sibTrans" cxnId="{0B3C2FEF-133A-4381-9F57-0092B59AB3CB}">
      <dgm:prSet/>
      <dgm:spPr>
        <a:blipFill rotWithShape="1">
          <a:blip xmlns:r="http://schemas.openxmlformats.org/officeDocument/2006/relationships" r:embed="rId1"/>
          <a:stretch>
            <a:fillRect/>
          </a:stretch>
        </a:blipFill>
      </dgm:spPr>
      <dgm:t>
        <a:bodyPr/>
        <a:lstStyle/>
        <a:p>
          <a:endParaRPr lang="es-EC"/>
        </a:p>
      </dgm:t>
    </dgm:pt>
    <dgm:pt modelId="{DD882169-315F-405B-BDC5-5E29B2A89EC7}">
      <dgm:prSet phldrT="[Texto]"/>
      <dgm:spPr/>
      <dgm:t>
        <a:bodyPr/>
        <a:lstStyle/>
        <a:p>
          <a:r>
            <a:rPr lang="es-EC" dirty="0" smtClean="0"/>
            <a:t> </a:t>
          </a:r>
          <a:endParaRPr lang="es-EC" dirty="0"/>
        </a:p>
      </dgm:t>
    </dgm:pt>
    <dgm:pt modelId="{7D85F051-2C64-4FA4-9415-BA831BD7D8D2}" type="parTrans" cxnId="{F10F2BF9-5240-4ADC-B48C-04FF59C9A0E5}">
      <dgm:prSet/>
      <dgm:spPr/>
      <dgm:t>
        <a:bodyPr/>
        <a:lstStyle/>
        <a:p>
          <a:endParaRPr lang="es-EC"/>
        </a:p>
      </dgm:t>
    </dgm:pt>
    <dgm:pt modelId="{DC6C8489-DC07-4AC2-B8C8-73FB9D093F6B}" type="sibTrans" cxnId="{F10F2BF9-5240-4ADC-B48C-04FF59C9A0E5}">
      <dgm:prSet/>
      <dgm:spPr>
        <a:blipFill rotWithShape="1">
          <a:blip xmlns:r="http://schemas.openxmlformats.org/officeDocument/2006/relationships" r:embed="rId2"/>
          <a:stretch>
            <a:fillRect/>
          </a:stretch>
        </a:blipFill>
      </dgm:spPr>
      <dgm:t>
        <a:bodyPr/>
        <a:lstStyle/>
        <a:p>
          <a:endParaRPr lang="es-EC"/>
        </a:p>
      </dgm:t>
    </dgm:pt>
    <dgm:pt modelId="{341B187D-681A-438C-8775-EB895ABA729E}">
      <dgm:prSet/>
      <dgm:spPr/>
      <dgm:t>
        <a:bodyPr/>
        <a:lstStyle/>
        <a:p>
          <a:r>
            <a:rPr lang="es-EC" dirty="0" smtClean="0">
              <a:solidFill>
                <a:schemeClr val="tx1">
                  <a:lumMod val="85000"/>
                  <a:lumOff val="15000"/>
                </a:schemeClr>
              </a:solidFill>
            </a:rPr>
            <a:t>xc</a:t>
          </a:r>
          <a:endParaRPr lang="es-EC" dirty="0">
            <a:solidFill>
              <a:schemeClr val="tx1">
                <a:lumMod val="85000"/>
                <a:lumOff val="15000"/>
              </a:schemeClr>
            </a:solidFill>
          </a:endParaRPr>
        </a:p>
      </dgm:t>
    </dgm:pt>
    <dgm:pt modelId="{42E131E4-A4D9-4EA0-A9E6-396DFF8F574E}" type="sibTrans" cxnId="{B30CD036-06B5-4BEE-BC77-AD74C935C339}">
      <dgm:prSet/>
      <dgm:spPr/>
      <dgm:t>
        <a:bodyPr/>
        <a:lstStyle/>
        <a:p>
          <a:endParaRPr lang="es-EC"/>
        </a:p>
      </dgm:t>
    </dgm:pt>
    <dgm:pt modelId="{D620BFB3-E822-4410-85B1-20E1CCE35C89}" type="parTrans" cxnId="{B30CD036-06B5-4BEE-BC77-AD74C935C339}">
      <dgm:prSet/>
      <dgm:spPr/>
      <dgm:t>
        <a:bodyPr/>
        <a:lstStyle/>
        <a:p>
          <a:endParaRPr lang="es-EC"/>
        </a:p>
      </dgm:t>
    </dgm:pt>
    <dgm:pt modelId="{A027CF05-D662-4C07-BFDC-F0CD24DF98E1}">
      <dgm:prSet/>
      <dgm:spPr/>
      <dgm:t>
        <a:bodyPr/>
        <a:lstStyle/>
        <a:p>
          <a:endParaRPr lang="es-EC"/>
        </a:p>
      </dgm:t>
    </dgm:pt>
    <dgm:pt modelId="{7B19694B-319A-434F-A7E1-195D0C3BBE06}" type="parTrans" cxnId="{CD2D366F-0743-4515-B0C9-F374784BF8AE}">
      <dgm:prSet/>
      <dgm:spPr/>
      <dgm:t>
        <a:bodyPr/>
        <a:lstStyle/>
        <a:p>
          <a:endParaRPr lang="es-EC"/>
        </a:p>
      </dgm:t>
    </dgm:pt>
    <dgm:pt modelId="{873652E3-91F7-4F02-BC6F-57D0878A4B1E}" type="sibTrans" cxnId="{CD2D366F-0743-4515-B0C9-F374784BF8AE}">
      <dgm:prSet/>
      <dgm:spPr>
        <a:blipFill rotWithShape="1">
          <a:blip xmlns:r="http://schemas.openxmlformats.org/officeDocument/2006/relationships" r:embed="rId3"/>
          <a:stretch>
            <a:fillRect/>
          </a:stretch>
        </a:blipFill>
      </dgm:spPr>
      <dgm:t>
        <a:bodyPr/>
        <a:lstStyle/>
        <a:p>
          <a:endParaRPr lang="es-EC"/>
        </a:p>
      </dgm:t>
    </dgm:pt>
    <dgm:pt modelId="{C6FFE58F-7B6C-42FC-906D-18B021A5DE51}" type="pres">
      <dgm:prSet presAssocID="{1BBA8FFC-8FFB-4BDC-AAE0-33FCFC38EDED}" presName="Name0" presStyleCnt="0">
        <dgm:presLayoutVars>
          <dgm:chMax val="7"/>
          <dgm:chPref val="7"/>
          <dgm:dir/>
        </dgm:presLayoutVars>
      </dgm:prSet>
      <dgm:spPr/>
      <dgm:t>
        <a:bodyPr/>
        <a:lstStyle/>
        <a:p>
          <a:endParaRPr lang="es-EC"/>
        </a:p>
      </dgm:t>
    </dgm:pt>
    <dgm:pt modelId="{2D5B1BA1-A4FC-4C6C-92A1-B29E476EB2E9}" type="pres">
      <dgm:prSet presAssocID="{1BBA8FFC-8FFB-4BDC-AAE0-33FCFC38EDED}" presName="Name1" presStyleCnt="0"/>
      <dgm:spPr/>
    </dgm:pt>
    <dgm:pt modelId="{1B2608E5-B078-4142-A315-7DC9FF4C16A3}" type="pres">
      <dgm:prSet presAssocID="{42E131E4-A4D9-4EA0-A9E6-396DFF8F574E}" presName="picture_1" presStyleCnt="0"/>
      <dgm:spPr/>
    </dgm:pt>
    <dgm:pt modelId="{E9565840-7F51-4AF5-B1E5-FB8032A12CB3}" type="pres">
      <dgm:prSet presAssocID="{42E131E4-A4D9-4EA0-A9E6-396DFF8F574E}" presName="pictureRepeatNode" presStyleLbl="alignImgPlace1" presStyleIdx="0" presStyleCnt="4"/>
      <dgm:spPr/>
      <dgm:t>
        <a:bodyPr/>
        <a:lstStyle/>
        <a:p>
          <a:endParaRPr lang="es-EC"/>
        </a:p>
      </dgm:t>
    </dgm:pt>
    <dgm:pt modelId="{36E7351D-817D-41DC-AB00-7DB2121CBF93}" type="pres">
      <dgm:prSet presAssocID="{341B187D-681A-438C-8775-EB895ABA729E}" presName="text_1" presStyleLbl="node1" presStyleIdx="0" presStyleCnt="0" custLinFactNeighborX="583" custLinFactNeighborY="4349">
        <dgm:presLayoutVars>
          <dgm:bulletEnabled val="1"/>
        </dgm:presLayoutVars>
      </dgm:prSet>
      <dgm:spPr/>
      <dgm:t>
        <a:bodyPr/>
        <a:lstStyle/>
        <a:p>
          <a:endParaRPr lang="es-EC"/>
        </a:p>
      </dgm:t>
    </dgm:pt>
    <dgm:pt modelId="{178C4C11-9146-4EDD-AFC3-3F3A49D57915}" type="pres">
      <dgm:prSet presAssocID="{62F36C67-621C-4A1D-B4C4-82DC1AC213C5}" presName="picture_2" presStyleCnt="0"/>
      <dgm:spPr/>
    </dgm:pt>
    <dgm:pt modelId="{7723AFDB-5F73-4E30-89E5-74D0511E928A}" type="pres">
      <dgm:prSet presAssocID="{62F36C67-621C-4A1D-B4C4-82DC1AC213C5}" presName="pictureRepeatNode" presStyleLbl="alignImgPlace1" presStyleIdx="1" presStyleCnt="4"/>
      <dgm:spPr/>
      <dgm:t>
        <a:bodyPr/>
        <a:lstStyle/>
        <a:p>
          <a:endParaRPr lang="es-EC"/>
        </a:p>
      </dgm:t>
    </dgm:pt>
    <dgm:pt modelId="{7B9B6191-C2DE-4A87-BC2B-1520122EC658}" type="pres">
      <dgm:prSet presAssocID="{D4295A3E-730A-4ABD-92EA-78F136B67F0E}" presName="line_2" presStyleLbl="parChTrans1D1" presStyleIdx="0" presStyleCnt="3"/>
      <dgm:spPr/>
    </dgm:pt>
    <dgm:pt modelId="{5E13FEBF-11F1-4C28-A95D-5C03544178CF}" type="pres">
      <dgm:prSet presAssocID="{D4295A3E-730A-4ABD-92EA-78F136B67F0E}" presName="textparent_2" presStyleLbl="node1" presStyleIdx="0" presStyleCnt="0"/>
      <dgm:spPr/>
    </dgm:pt>
    <dgm:pt modelId="{6BB645BF-FA26-4D6B-A2F5-D0376887E550}" type="pres">
      <dgm:prSet presAssocID="{D4295A3E-730A-4ABD-92EA-78F136B67F0E}" presName="text_2" presStyleLbl="revTx" presStyleIdx="0" presStyleCnt="3">
        <dgm:presLayoutVars>
          <dgm:bulletEnabled val="1"/>
        </dgm:presLayoutVars>
      </dgm:prSet>
      <dgm:spPr/>
      <dgm:t>
        <a:bodyPr/>
        <a:lstStyle/>
        <a:p>
          <a:endParaRPr lang="es-EC"/>
        </a:p>
      </dgm:t>
    </dgm:pt>
    <dgm:pt modelId="{62E20F2F-C7B2-4142-9F2A-045043527828}" type="pres">
      <dgm:prSet presAssocID="{873652E3-91F7-4F02-BC6F-57D0878A4B1E}" presName="picture_3" presStyleCnt="0"/>
      <dgm:spPr/>
    </dgm:pt>
    <dgm:pt modelId="{F9EC2AD7-73F4-4285-B62D-A08A1FE2B370}" type="pres">
      <dgm:prSet presAssocID="{873652E3-91F7-4F02-BC6F-57D0878A4B1E}" presName="pictureRepeatNode" presStyleLbl="alignImgPlace1" presStyleIdx="2" presStyleCnt="4"/>
      <dgm:spPr/>
      <dgm:t>
        <a:bodyPr/>
        <a:lstStyle/>
        <a:p>
          <a:endParaRPr lang="es-EC"/>
        </a:p>
      </dgm:t>
    </dgm:pt>
    <dgm:pt modelId="{58AF28E1-3439-464C-9981-E0EEE504F9E2}" type="pres">
      <dgm:prSet presAssocID="{A027CF05-D662-4C07-BFDC-F0CD24DF98E1}" presName="line_3" presStyleLbl="parChTrans1D1" presStyleIdx="1" presStyleCnt="3"/>
      <dgm:spPr/>
    </dgm:pt>
    <dgm:pt modelId="{873C4C51-C0BA-4730-88B6-612425183585}" type="pres">
      <dgm:prSet presAssocID="{A027CF05-D662-4C07-BFDC-F0CD24DF98E1}" presName="textparent_3" presStyleLbl="node1" presStyleIdx="0" presStyleCnt="0"/>
      <dgm:spPr/>
    </dgm:pt>
    <dgm:pt modelId="{E78A2ACB-79CD-4F46-B71E-EBC7DA9C42B9}" type="pres">
      <dgm:prSet presAssocID="{A027CF05-D662-4C07-BFDC-F0CD24DF98E1}" presName="text_3" presStyleLbl="revTx" presStyleIdx="1" presStyleCnt="3">
        <dgm:presLayoutVars>
          <dgm:bulletEnabled val="1"/>
        </dgm:presLayoutVars>
      </dgm:prSet>
      <dgm:spPr/>
      <dgm:t>
        <a:bodyPr/>
        <a:lstStyle/>
        <a:p>
          <a:endParaRPr lang="es-EC"/>
        </a:p>
      </dgm:t>
    </dgm:pt>
    <dgm:pt modelId="{A50F87A3-DA46-4316-A1F4-E6BF98F0A4A2}" type="pres">
      <dgm:prSet presAssocID="{DC6C8489-DC07-4AC2-B8C8-73FB9D093F6B}" presName="picture_4" presStyleCnt="0"/>
      <dgm:spPr/>
    </dgm:pt>
    <dgm:pt modelId="{A98631C5-D89E-44AB-B6AE-3A658C501530}" type="pres">
      <dgm:prSet presAssocID="{DC6C8489-DC07-4AC2-B8C8-73FB9D093F6B}" presName="pictureRepeatNode" presStyleLbl="alignImgPlace1" presStyleIdx="3" presStyleCnt="4"/>
      <dgm:spPr/>
      <dgm:t>
        <a:bodyPr/>
        <a:lstStyle/>
        <a:p>
          <a:endParaRPr lang="es-EC"/>
        </a:p>
      </dgm:t>
    </dgm:pt>
    <dgm:pt modelId="{61CA6083-0581-4A5F-8A41-C4CCB17752CA}" type="pres">
      <dgm:prSet presAssocID="{DD882169-315F-405B-BDC5-5E29B2A89EC7}" presName="line_4" presStyleLbl="parChTrans1D1" presStyleIdx="2" presStyleCnt="3"/>
      <dgm:spPr/>
    </dgm:pt>
    <dgm:pt modelId="{DD201606-1C56-4FD8-9645-CD384AF1D605}" type="pres">
      <dgm:prSet presAssocID="{DD882169-315F-405B-BDC5-5E29B2A89EC7}" presName="textparent_4" presStyleLbl="node1" presStyleIdx="0" presStyleCnt="0"/>
      <dgm:spPr/>
    </dgm:pt>
    <dgm:pt modelId="{06FA39B4-8D04-436E-8F9F-5B48BBF70179}" type="pres">
      <dgm:prSet presAssocID="{DD882169-315F-405B-BDC5-5E29B2A89EC7}" presName="text_4" presStyleLbl="revTx" presStyleIdx="2" presStyleCnt="3">
        <dgm:presLayoutVars>
          <dgm:bulletEnabled val="1"/>
        </dgm:presLayoutVars>
      </dgm:prSet>
      <dgm:spPr/>
      <dgm:t>
        <a:bodyPr/>
        <a:lstStyle/>
        <a:p>
          <a:endParaRPr lang="es-EC"/>
        </a:p>
      </dgm:t>
    </dgm:pt>
  </dgm:ptLst>
  <dgm:cxnLst>
    <dgm:cxn modelId="{5A9A61D9-5925-4C09-8A77-CDB586C9D3CF}" type="presOf" srcId="{62F36C67-621C-4A1D-B4C4-82DC1AC213C5}" destId="{7723AFDB-5F73-4E30-89E5-74D0511E928A}" srcOrd="0" destOrd="0" presId="urn:microsoft.com/office/officeart/2008/layout/CircularPictureCallout"/>
    <dgm:cxn modelId="{A183F0B1-0A44-44C0-9761-9A37087E7ABF}" type="presOf" srcId="{42E131E4-A4D9-4EA0-A9E6-396DFF8F574E}" destId="{E9565840-7F51-4AF5-B1E5-FB8032A12CB3}" srcOrd="0" destOrd="0" presId="urn:microsoft.com/office/officeart/2008/layout/CircularPictureCallout"/>
    <dgm:cxn modelId="{B778FD00-2C66-40AC-AA4D-D4EBBA86B103}" type="presOf" srcId="{873652E3-91F7-4F02-BC6F-57D0878A4B1E}" destId="{F9EC2AD7-73F4-4285-B62D-A08A1FE2B370}" srcOrd="0" destOrd="0" presId="urn:microsoft.com/office/officeart/2008/layout/CircularPictureCallout"/>
    <dgm:cxn modelId="{0BA25026-2D42-4ABA-8951-2FE9B358A3F6}" type="presOf" srcId="{DD882169-315F-405B-BDC5-5E29B2A89EC7}" destId="{06FA39B4-8D04-436E-8F9F-5B48BBF70179}" srcOrd="0" destOrd="0" presId="urn:microsoft.com/office/officeart/2008/layout/CircularPictureCallout"/>
    <dgm:cxn modelId="{F10F2BF9-5240-4ADC-B48C-04FF59C9A0E5}" srcId="{1BBA8FFC-8FFB-4BDC-AAE0-33FCFC38EDED}" destId="{DD882169-315F-405B-BDC5-5E29B2A89EC7}" srcOrd="3" destOrd="0" parTransId="{7D85F051-2C64-4FA4-9415-BA831BD7D8D2}" sibTransId="{DC6C8489-DC07-4AC2-B8C8-73FB9D093F6B}"/>
    <dgm:cxn modelId="{E7CF1D14-A784-4140-95B6-22E05B6CA8D4}" type="presOf" srcId="{341B187D-681A-438C-8775-EB895ABA729E}" destId="{36E7351D-817D-41DC-AB00-7DB2121CBF93}" srcOrd="0" destOrd="0" presId="urn:microsoft.com/office/officeart/2008/layout/CircularPictureCallout"/>
    <dgm:cxn modelId="{523013E3-9089-4453-8EC1-DD71B12EFDE1}" type="presOf" srcId="{D4295A3E-730A-4ABD-92EA-78F136B67F0E}" destId="{6BB645BF-FA26-4D6B-A2F5-D0376887E550}" srcOrd="0" destOrd="0" presId="urn:microsoft.com/office/officeart/2008/layout/CircularPictureCallout"/>
    <dgm:cxn modelId="{294052F3-B8ED-4355-9D0D-82A755EB91D7}" type="presOf" srcId="{A027CF05-D662-4C07-BFDC-F0CD24DF98E1}" destId="{E78A2ACB-79CD-4F46-B71E-EBC7DA9C42B9}" srcOrd="0" destOrd="0" presId="urn:microsoft.com/office/officeart/2008/layout/CircularPictureCallout"/>
    <dgm:cxn modelId="{91608DAE-6C3D-4E4E-87E7-FC686D49FEB2}" type="presOf" srcId="{DC6C8489-DC07-4AC2-B8C8-73FB9D093F6B}" destId="{A98631C5-D89E-44AB-B6AE-3A658C501530}" srcOrd="0" destOrd="0" presId="urn:microsoft.com/office/officeart/2008/layout/CircularPictureCallout"/>
    <dgm:cxn modelId="{0B3C2FEF-133A-4381-9F57-0092B59AB3CB}" srcId="{1BBA8FFC-8FFB-4BDC-AAE0-33FCFC38EDED}" destId="{D4295A3E-730A-4ABD-92EA-78F136B67F0E}" srcOrd="1" destOrd="0" parTransId="{472B5FBD-2861-48EE-9EAD-22550B7793C9}" sibTransId="{62F36C67-621C-4A1D-B4C4-82DC1AC213C5}"/>
    <dgm:cxn modelId="{B30CD036-06B5-4BEE-BC77-AD74C935C339}" srcId="{1BBA8FFC-8FFB-4BDC-AAE0-33FCFC38EDED}" destId="{341B187D-681A-438C-8775-EB895ABA729E}" srcOrd="0" destOrd="0" parTransId="{D620BFB3-E822-4410-85B1-20E1CCE35C89}" sibTransId="{42E131E4-A4D9-4EA0-A9E6-396DFF8F574E}"/>
    <dgm:cxn modelId="{7F2F6EF8-66BA-49F8-8C71-614638F60434}" type="presOf" srcId="{1BBA8FFC-8FFB-4BDC-AAE0-33FCFC38EDED}" destId="{C6FFE58F-7B6C-42FC-906D-18B021A5DE51}" srcOrd="0" destOrd="0" presId="urn:microsoft.com/office/officeart/2008/layout/CircularPictureCallout"/>
    <dgm:cxn modelId="{CD2D366F-0743-4515-B0C9-F374784BF8AE}" srcId="{1BBA8FFC-8FFB-4BDC-AAE0-33FCFC38EDED}" destId="{A027CF05-D662-4C07-BFDC-F0CD24DF98E1}" srcOrd="2" destOrd="0" parTransId="{7B19694B-319A-434F-A7E1-195D0C3BBE06}" sibTransId="{873652E3-91F7-4F02-BC6F-57D0878A4B1E}"/>
    <dgm:cxn modelId="{C75AE88E-889B-429F-BCB8-23B470540BB5}" type="presParOf" srcId="{C6FFE58F-7B6C-42FC-906D-18B021A5DE51}" destId="{2D5B1BA1-A4FC-4C6C-92A1-B29E476EB2E9}" srcOrd="0" destOrd="0" presId="urn:microsoft.com/office/officeart/2008/layout/CircularPictureCallout"/>
    <dgm:cxn modelId="{05FB9B5E-93FD-46C1-A04A-4A6D1030A6C6}" type="presParOf" srcId="{2D5B1BA1-A4FC-4C6C-92A1-B29E476EB2E9}" destId="{1B2608E5-B078-4142-A315-7DC9FF4C16A3}" srcOrd="0" destOrd="0" presId="urn:microsoft.com/office/officeart/2008/layout/CircularPictureCallout"/>
    <dgm:cxn modelId="{F496140E-E187-4B82-81F9-043EE2746AFE}" type="presParOf" srcId="{1B2608E5-B078-4142-A315-7DC9FF4C16A3}" destId="{E9565840-7F51-4AF5-B1E5-FB8032A12CB3}" srcOrd="0" destOrd="0" presId="urn:microsoft.com/office/officeart/2008/layout/CircularPictureCallout"/>
    <dgm:cxn modelId="{0BEC99D5-286A-46AE-AD18-CB6522357235}" type="presParOf" srcId="{2D5B1BA1-A4FC-4C6C-92A1-B29E476EB2E9}" destId="{36E7351D-817D-41DC-AB00-7DB2121CBF93}" srcOrd="1" destOrd="0" presId="urn:microsoft.com/office/officeart/2008/layout/CircularPictureCallout"/>
    <dgm:cxn modelId="{9D1F8B1D-B016-48FC-910E-9B1DFC2522FD}" type="presParOf" srcId="{2D5B1BA1-A4FC-4C6C-92A1-B29E476EB2E9}" destId="{178C4C11-9146-4EDD-AFC3-3F3A49D57915}" srcOrd="2" destOrd="0" presId="urn:microsoft.com/office/officeart/2008/layout/CircularPictureCallout"/>
    <dgm:cxn modelId="{ABE03B30-7DCD-426C-9E7D-5B034FE2E666}" type="presParOf" srcId="{178C4C11-9146-4EDD-AFC3-3F3A49D57915}" destId="{7723AFDB-5F73-4E30-89E5-74D0511E928A}" srcOrd="0" destOrd="0" presId="urn:microsoft.com/office/officeart/2008/layout/CircularPictureCallout"/>
    <dgm:cxn modelId="{A3EFAB10-1F45-47A8-9321-32454FA2508D}" type="presParOf" srcId="{2D5B1BA1-A4FC-4C6C-92A1-B29E476EB2E9}" destId="{7B9B6191-C2DE-4A87-BC2B-1520122EC658}" srcOrd="3" destOrd="0" presId="urn:microsoft.com/office/officeart/2008/layout/CircularPictureCallout"/>
    <dgm:cxn modelId="{2ED90C2E-EEE8-4708-9431-6EFF5A68D1D3}" type="presParOf" srcId="{2D5B1BA1-A4FC-4C6C-92A1-B29E476EB2E9}" destId="{5E13FEBF-11F1-4C28-A95D-5C03544178CF}" srcOrd="4" destOrd="0" presId="urn:microsoft.com/office/officeart/2008/layout/CircularPictureCallout"/>
    <dgm:cxn modelId="{ADCAB91F-9ED4-4E12-9DF4-AEF6AB2437D4}" type="presParOf" srcId="{5E13FEBF-11F1-4C28-A95D-5C03544178CF}" destId="{6BB645BF-FA26-4D6B-A2F5-D0376887E550}" srcOrd="0" destOrd="0" presId="urn:microsoft.com/office/officeart/2008/layout/CircularPictureCallout"/>
    <dgm:cxn modelId="{0026A305-1274-48EF-A5E3-899537FE342F}" type="presParOf" srcId="{2D5B1BA1-A4FC-4C6C-92A1-B29E476EB2E9}" destId="{62E20F2F-C7B2-4142-9F2A-045043527828}" srcOrd="5" destOrd="0" presId="urn:microsoft.com/office/officeart/2008/layout/CircularPictureCallout"/>
    <dgm:cxn modelId="{C9CC599A-5EDE-4750-86FB-85FFF690A346}" type="presParOf" srcId="{62E20F2F-C7B2-4142-9F2A-045043527828}" destId="{F9EC2AD7-73F4-4285-B62D-A08A1FE2B370}" srcOrd="0" destOrd="0" presId="urn:microsoft.com/office/officeart/2008/layout/CircularPictureCallout"/>
    <dgm:cxn modelId="{03AF078C-1917-4E01-B61A-E8AA9279FD5B}" type="presParOf" srcId="{2D5B1BA1-A4FC-4C6C-92A1-B29E476EB2E9}" destId="{58AF28E1-3439-464C-9981-E0EEE504F9E2}" srcOrd="6" destOrd="0" presId="urn:microsoft.com/office/officeart/2008/layout/CircularPictureCallout"/>
    <dgm:cxn modelId="{6BF109FD-291D-4728-B2B7-BC20D489A459}" type="presParOf" srcId="{2D5B1BA1-A4FC-4C6C-92A1-B29E476EB2E9}" destId="{873C4C51-C0BA-4730-88B6-612425183585}" srcOrd="7" destOrd="0" presId="urn:microsoft.com/office/officeart/2008/layout/CircularPictureCallout"/>
    <dgm:cxn modelId="{E0481FE9-D100-41F2-956F-43E09EE3B8DA}" type="presParOf" srcId="{873C4C51-C0BA-4730-88B6-612425183585}" destId="{E78A2ACB-79CD-4F46-B71E-EBC7DA9C42B9}" srcOrd="0" destOrd="0" presId="urn:microsoft.com/office/officeart/2008/layout/CircularPictureCallout"/>
    <dgm:cxn modelId="{5307C6D8-A120-4F6A-BACA-34FF221584BC}" type="presParOf" srcId="{2D5B1BA1-A4FC-4C6C-92A1-B29E476EB2E9}" destId="{A50F87A3-DA46-4316-A1F4-E6BF98F0A4A2}" srcOrd="8" destOrd="0" presId="urn:microsoft.com/office/officeart/2008/layout/CircularPictureCallout"/>
    <dgm:cxn modelId="{80A2A563-B520-475F-AD74-C0790F702B90}" type="presParOf" srcId="{A50F87A3-DA46-4316-A1F4-E6BF98F0A4A2}" destId="{A98631C5-D89E-44AB-B6AE-3A658C501530}" srcOrd="0" destOrd="0" presId="urn:microsoft.com/office/officeart/2008/layout/CircularPictureCallout"/>
    <dgm:cxn modelId="{B8934F1A-9EDF-48BE-82DB-19E79903F006}" type="presParOf" srcId="{2D5B1BA1-A4FC-4C6C-92A1-B29E476EB2E9}" destId="{61CA6083-0581-4A5F-8A41-C4CCB17752CA}" srcOrd="9" destOrd="0" presId="urn:microsoft.com/office/officeart/2008/layout/CircularPictureCallout"/>
    <dgm:cxn modelId="{5D846DB9-DF78-41A3-A1BD-207FCAA0A3B4}" type="presParOf" srcId="{2D5B1BA1-A4FC-4C6C-92A1-B29E476EB2E9}" destId="{DD201606-1C56-4FD8-9645-CD384AF1D605}" srcOrd="10" destOrd="0" presId="urn:microsoft.com/office/officeart/2008/layout/CircularPictureCallout"/>
    <dgm:cxn modelId="{AD9336D9-9E13-462B-B23B-B4C800713391}" type="presParOf" srcId="{DD201606-1C56-4FD8-9645-CD384AF1D605}" destId="{06FA39B4-8D04-436E-8F9F-5B48BBF70179}" srcOrd="0" destOrd="0" presId="urn:microsoft.com/office/officeart/2008/layout/CircularPictureCallou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5CBDF70-6CD1-491E-B994-6005ABE3D130}" type="doc">
      <dgm:prSet loTypeId="urn:microsoft.com/office/officeart/2009/3/layout/SubStepProcess" loCatId="process" qsTypeId="urn:microsoft.com/office/officeart/2005/8/quickstyle/simple1" qsCatId="simple" csTypeId="urn:microsoft.com/office/officeart/2005/8/colors/colorful1" csCatId="colorful" phldr="1"/>
      <dgm:spPr/>
      <dgm:t>
        <a:bodyPr/>
        <a:lstStyle/>
        <a:p>
          <a:endParaRPr lang="es-EC"/>
        </a:p>
      </dgm:t>
    </dgm:pt>
    <dgm:pt modelId="{7594314F-2764-42F3-A5DF-E1CF08771D13}">
      <dgm:prSet phldrT="[Texto]"/>
      <dgm:spPr/>
      <dgm:t>
        <a:bodyPr/>
        <a:lstStyle/>
        <a:p>
          <a:r>
            <a:rPr lang="es-EC" dirty="0" smtClean="0"/>
            <a:t>0.0406</a:t>
          </a:r>
          <a:endParaRPr lang="es-EC" dirty="0"/>
        </a:p>
      </dgm:t>
    </dgm:pt>
    <dgm:pt modelId="{4F4440C0-0E34-468B-9BD6-044DDB92E7AE}" type="parTrans" cxnId="{3B958751-CC5A-4C1B-AF7E-D6F8112FF64F}">
      <dgm:prSet/>
      <dgm:spPr/>
      <dgm:t>
        <a:bodyPr/>
        <a:lstStyle/>
        <a:p>
          <a:endParaRPr lang="es-EC"/>
        </a:p>
      </dgm:t>
    </dgm:pt>
    <dgm:pt modelId="{4B792EDC-874B-4E1B-B7F7-2CB7FBE931A0}" type="sibTrans" cxnId="{3B958751-CC5A-4C1B-AF7E-D6F8112FF64F}">
      <dgm:prSet/>
      <dgm:spPr/>
      <dgm:t>
        <a:bodyPr/>
        <a:lstStyle/>
        <a:p>
          <a:endParaRPr lang="es-EC"/>
        </a:p>
      </dgm:t>
    </dgm:pt>
    <dgm:pt modelId="{026A0532-C1FB-441C-B855-4D56DC8AC2EB}">
      <dgm:prSet phldrT="[Texto]"/>
      <dgm:spPr/>
      <dgm:t>
        <a:bodyPr/>
        <a:lstStyle/>
        <a:p>
          <a:r>
            <a:rPr lang="es-EC" dirty="0" smtClean="0"/>
            <a:t>Sin diferencia Estadística</a:t>
          </a:r>
          <a:endParaRPr lang="es-EC" dirty="0"/>
        </a:p>
      </dgm:t>
    </dgm:pt>
    <dgm:pt modelId="{29608C5B-B386-4F5A-809D-9F5C24AC87FE}" type="parTrans" cxnId="{1446B295-E2E6-469B-A425-DF5AE1ED1057}">
      <dgm:prSet/>
      <dgm:spPr/>
      <dgm:t>
        <a:bodyPr/>
        <a:lstStyle/>
        <a:p>
          <a:endParaRPr lang="es-EC"/>
        </a:p>
      </dgm:t>
    </dgm:pt>
    <dgm:pt modelId="{2BEC128C-AE58-46CE-9356-F04995B62053}" type="sibTrans" cxnId="{1446B295-E2E6-469B-A425-DF5AE1ED1057}">
      <dgm:prSet/>
      <dgm:spPr/>
      <dgm:t>
        <a:bodyPr/>
        <a:lstStyle/>
        <a:p>
          <a:endParaRPr lang="es-EC"/>
        </a:p>
      </dgm:t>
    </dgm:pt>
    <dgm:pt modelId="{BC7D1AF8-3E73-43AC-8E6A-7B64396A6810}">
      <dgm:prSet phldrT="[Texto]"/>
      <dgm:spPr/>
      <dgm:t>
        <a:bodyPr/>
        <a:lstStyle/>
        <a:p>
          <a:r>
            <a:rPr lang="es-EC" dirty="0" smtClean="0"/>
            <a:t>Misma prevalencia</a:t>
          </a:r>
          <a:endParaRPr lang="es-EC" dirty="0"/>
        </a:p>
      </dgm:t>
    </dgm:pt>
    <dgm:pt modelId="{6017D289-9880-4667-9264-D9858CE3B9AE}" type="parTrans" cxnId="{81325296-5C49-411A-A8F8-2CB6160AD4EB}">
      <dgm:prSet/>
      <dgm:spPr/>
      <dgm:t>
        <a:bodyPr/>
        <a:lstStyle/>
        <a:p>
          <a:endParaRPr lang="es-EC"/>
        </a:p>
      </dgm:t>
    </dgm:pt>
    <dgm:pt modelId="{187FEB21-6758-4BC6-9643-89D006F6193E}" type="sibTrans" cxnId="{81325296-5C49-411A-A8F8-2CB6160AD4EB}">
      <dgm:prSet/>
      <dgm:spPr/>
      <dgm:t>
        <a:bodyPr/>
        <a:lstStyle/>
        <a:p>
          <a:endParaRPr lang="es-EC"/>
        </a:p>
      </dgm:t>
    </dgm:pt>
    <dgm:pt modelId="{B5541460-B988-4819-BC6D-46A1AFD5A74D}">
      <dgm:prSet phldrT="[Texto]"/>
      <dgm:spPr/>
      <dgm:t>
        <a:bodyPr/>
        <a:lstStyle/>
        <a:p>
          <a:r>
            <a:rPr lang="es-EC" dirty="0" smtClean="0"/>
            <a:t>0.0456</a:t>
          </a:r>
          <a:endParaRPr lang="es-EC" dirty="0"/>
        </a:p>
      </dgm:t>
    </dgm:pt>
    <dgm:pt modelId="{D071A4A8-2A9C-4E6E-9368-4194C5CC05AD}" type="parTrans" cxnId="{63836372-DA73-49C5-BED0-9A72D0199CAA}">
      <dgm:prSet/>
      <dgm:spPr/>
      <dgm:t>
        <a:bodyPr/>
        <a:lstStyle/>
        <a:p>
          <a:endParaRPr lang="es-EC"/>
        </a:p>
      </dgm:t>
    </dgm:pt>
    <dgm:pt modelId="{E9E824A0-434F-4B26-BDC0-5AE23FB86AD9}" type="sibTrans" cxnId="{63836372-DA73-49C5-BED0-9A72D0199CAA}">
      <dgm:prSet/>
      <dgm:spPr/>
      <dgm:t>
        <a:bodyPr/>
        <a:lstStyle/>
        <a:p>
          <a:endParaRPr lang="es-EC"/>
        </a:p>
      </dgm:t>
    </dgm:pt>
    <dgm:pt modelId="{ECD962A2-CF05-43A5-A1C1-17FCDCBFCA47}" type="pres">
      <dgm:prSet presAssocID="{15CBDF70-6CD1-491E-B994-6005ABE3D130}" presName="Name0" presStyleCnt="0">
        <dgm:presLayoutVars>
          <dgm:chMax val="7"/>
          <dgm:dir/>
          <dgm:animOne val="branch"/>
        </dgm:presLayoutVars>
      </dgm:prSet>
      <dgm:spPr/>
      <dgm:t>
        <a:bodyPr/>
        <a:lstStyle/>
        <a:p>
          <a:endParaRPr lang="es-EC"/>
        </a:p>
      </dgm:t>
    </dgm:pt>
    <dgm:pt modelId="{071B63EE-0EB4-43B3-A9C9-3A309C21EEBD}" type="pres">
      <dgm:prSet presAssocID="{7594314F-2764-42F3-A5DF-E1CF08771D13}" presName="parTx1" presStyleLbl="node1" presStyleIdx="0" presStyleCnt="2"/>
      <dgm:spPr/>
      <dgm:t>
        <a:bodyPr/>
        <a:lstStyle/>
        <a:p>
          <a:endParaRPr lang="es-EC"/>
        </a:p>
      </dgm:t>
    </dgm:pt>
    <dgm:pt modelId="{5D0080E4-8E29-4630-BF72-93004F79D06E}" type="pres">
      <dgm:prSet presAssocID="{7594314F-2764-42F3-A5DF-E1CF08771D13}" presName="spPre1" presStyleCnt="0"/>
      <dgm:spPr/>
    </dgm:pt>
    <dgm:pt modelId="{52E3E673-038F-46AE-AC15-830E991CF848}" type="pres">
      <dgm:prSet presAssocID="{7594314F-2764-42F3-A5DF-E1CF08771D13}" presName="chLin1" presStyleCnt="0"/>
      <dgm:spPr/>
    </dgm:pt>
    <dgm:pt modelId="{1428E25A-9F50-4DC9-8C1B-B71CF454591E}" type="pres">
      <dgm:prSet presAssocID="{29608C5B-B386-4F5A-809D-9F5C24AC87FE}" presName="Name11" presStyleLbl="parChTrans1D1" presStyleIdx="0" presStyleCnt="8"/>
      <dgm:spPr/>
    </dgm:pt>
    <dgm:pt modelId="{F70F983B-8B8A-4263-9357-9CCD1DBFC799}" type="pres">
      <dgm:prSet presAssocID="{29608C5B-B386-4F5A-809D-9F5C24AC87FE}" presName="Name31" presStyleLbl="parChTrans1D1" presStyleIdx="1" presStyleCnt="8"/>
      <dgm:spPr/>
    </dgm:pt>
    <dgm:pt modelId="{86A86A5C-53CE-4BB5-ACB9-B7DED7F384E6}" type="pres">
      <dgm:prSet presAssocID="{026A0532-C1FB-441C-B855-4D56DC8AC2EB}" presName="txAndLines1" presStyleCnt="0"/>
      <dgm:spPr/>
    </dgm:pt>
    <dgm:pt modelId="{7B19186A-AE4F-40B4-A81E-C2F4C67BA83A}" type="pres">
      <dgm:prSet presAssocID="{026A0532-C1FB-441C-B855-4D56DC8AC2EB}" presName="anchor1" presStyleCnt="0"/>
      <dgm:spPr/>
    </dgm:pt>
    <dgm:pt modelId="{6913A0B7-A088-4858-B185-2A0F36D8B490}" type="pres">
      <dgm:prSet presAssocID="{026A0532-C1FB-441C-B855-4D56DC8AC2EB}" presName="backup1" presStyleCnt="0"/>
      <dgm:spPr/>
    </dgm:pt>
    <dgm:pt modelId="{2FB38721-1399-4D0A-BFD4-1A09B17E11F6}" type="pres">
      <dgm:prSet presAssocID="{026A0532-C1FB-441C-B855-4D56DC8AC2EB}" presName="preLine1" presStyleLbl="parChTrans1D1" presStyleIdx="2" presStyleCnt="8"/>
      <dgm:spPr/>
    </dgm:pt>
    <dgm:pt modelId="{DF67DAD8-2F69-41CE-8E92-0A897C2EAA34}" type="pres">
      <dgm:prSet presAssocID="{026A0532-C1FB-441C-B855-4D56DC8AC2EB}" presName="desTx1" presStyleLbl="revTx" presStyleIdx="0" presStyleCnt="0">
        <dgm:presLayoutVars>
          <dgm:bulletEnabled val="1"/>
        </dgm:presLayoutVars>
      </dgm:prSet>
      <dgm:spPr/>
      <dgm:t>
        <a:bodyPr/>
        <a:lstStyle/>
        <a:p>
          <a:endParaRPr lang="es-EC"/>
        </a:p>
      </dgm:t>
    </dgm:pt>
    <dgm:pt modelId="{10538DB0-5344-4754-8C9A-945E1223079D}" type="pres">
      <dgm:prSet presAssocID="{026A0532-C1FB-441C-B855-4D56DC8AC2EB}" presName="postLine1" presStyleLbl="parChTrans1D1" presStyleIdx="3" presStyleCnt="8"/>
      <dgm:spPr/>
    </dgm:pt>
    <dgm:pt modelId="{7BDD1B00-D448-4690-B3EE-114E1B0A5C87}" type="pres">
      <dgm:prSet presAssocID="{6017D289-9880-4667-9264-D9858CE3B9AE}" presName="Name11" presStyleLbl="parChTrans1D1" presStyleIdx="4" presStyleCnt="8"/>
      <dgm:spPr/>
    </dgm:pt>
    <dgm:pt modelId="{FCDAFA20-AD14-4F02-8216-6BFF73B402C9}" type="pres">
      <dgm:prSet presAssocID="{6017D289-9880-4667-9264-D9858CE3B9AE}" presName="Name31" presStyleLbl="parChTrans1D1" presStyleIdx="5" presStyleCnt="8"/>
      <dgm:spPr/>
    </dgm:pt>
    <dgm:pt modelId="{D9230B7C-A485-4CA2-B10E-5F126C3EDC9C}" type="pres">
      <dgm:prSet presAssocID="{BC7D1AF8-3E73-43AC-8E6A-7B64396A6810}" presName="txAndLines1" presStyleCnt="0"/>
      <dgm:spPr/>
    </dgm:pt>
    <dgm:pt modelId="{1F276E17-8744-43B9-93D3-2B1D9B776E67}" type="pres">
      <dgm:prSet presAssocID="{BC7D1AF8-3E73-43AC-8E6A-7B64396A6810}" presName="anchor1" presStyleCnt="0"/>
      <dgm:spPr/>
    </dgm:pt>
    <dgm:pt modelId="{2A991119-798B-4482-A3E2-EDD014A903F1}" type="pres">
      <dgm:prSet presAssocID="{BC7D1AF8-3E73-43AC-8E6A-7B64396A6810}" presName="backup1" presStyleCnt="0"/>
      <dgm:spPr/>
    </dgm:pt>
    <dgm:pt modelId="{799ED5F3-8DC9-46C4-BA15-213B8285999E}" type="pres">
      <dgm:prSet presAssocID="{BC7D1AF8-3E73-43AC-8E6A-7B64396A6810}" presName="preLine1" presStyleLbl="parChTrans1D1" presStyleIdx="6" presStyleCnt="8"/>
      <dgm:spPr/>
    </dgm:pt>
    <dgm:pt modelId="{7F5C377B-8CFD-4853-B4F4-D2F5C66C401A}" type="pres">
      <dgm:prSet presAssocID="{BC7D1AF8-3E73-43AC-8E6A-7B64396A6810}" presName="desTx1" presStyleLbl="revTx" presStyleIdx="0" presStyleCnt="0">
        <dgm:presLayoutVars>
          <dgm:bulletEnabled val="1"/>
        </dgm:presLayoutVars>
      </dgm:prSet>
      <dgm:spPr/>
      <dgm:t>
        <a:bodyPr/>
        <a:lstStyle/>
        <a:p>
          <a:endParaRPr lang="es-EC"/>
        </a:p>
      </dgm:t>
    </dgm:pt>
    <dgm:pt modelId="{BA4C9A50-72FE-4C7F-B2B6-632940ACC2CD}" type="pres">
      <dgm:prSet presAssocID="{BC7D1AF8-3E73-43AC-8E6A-7B64396A6810}" presName="postLine1" presStyleLbl="parChTrans1D1" presStyleIdx="7" presStyleCnt="8"/>
      <dgm:spPr/>
    </dgm:pt>
    <dgm:pt modelId="{C0911EF0-04BD-4D68-B490-55C0B17FEED7}" type="pres">
      <dgm:prSet presAssocID="{7594314F-2764-42F3-A5DF-E1CF08771D13}" presName="spPost1" presStyleCnt="0"/>
      <dgm:spPr/>
    </dgm:pt>
    <dgm:pt modelId="{957FD842-C250-4D99-A084-545160818F11}" type="pres">
      <dgm:prSet presAssocID="{B5541460-B988-4819-BC6D-46A1AFD5A74D}" presName="parTx2" presStyleLbl="node1" presStyleIdx="1" presStyleCnt="2"/>
      <dgm:spPr/>
      <dgm:t>
        <a:bodyPr/>
        <a:lstStyle/>
        <a:p>
          <a:endParaRPr lang="es-EC"/>
        </a:p>
      </dgm:t>
    </dgm:pt>
  </dgm:ptLst>
  <dgm:cxnLst>
    <dgm:cxn modelId="{6413A794-C6C0-4F40-8D46-D7B08D2C9B89}" type="presOf" srcId="{B5541460-B988-4819-BC6D-46A1AFD5A74D}" destId="{957FD842-C250-4D99-A084-545160818F11}" srcOrd="0" destOrd="0" presId="urn:microsoft.com/office/officeart/2009/3/layout/SubStepProcess"/>
    <dgm:cxn modelId="{538E483B-762E-4A15-99C1-CF22B7C8EA36}" type="presOf" srcId="{15CBDF70-6CD1-491E-B994-6005ABE3D130}" destId="{ECD962A2-CF05-43A5-A1C1-17FCDCBFCA47}" srcOrd="0" destOrd="0" presId="urn:microsoft.com/office/officeart/2009/3/layout/SubStepProcess"/>
    <dgm:cxn modelId="{79E56E0F-DF5D-477A-896A-0A93F6DA240E}" type="presOf" srcId="{BC7D1AF8-3E73-43AC-8E6A-7B64396A6810}" destId="{7F5C377B-8CFD-4853-B4F4-D2F5C66C401A}" srcOrd="0" destOrd="0" presId="urn:microsoft.com/office/officeart/2009/3/layout/SubStepProcess"/>
    <dgm:cxn modelId="{1446B295-E2E6-469B-A425-DF5AE1ED1057}" srcId="{7594314F-2764-42F3-A5DF-E1CF08771D13}" destId="{026A0532-C1FB-441C-B855-4D56DC8AC2EB}" srcOrd="0" destOrd="0" parTransId="{29608C5B-B386-4F5A-809D-9F5C24AC87FE}" sibTransId="{2BEC128C-AE58-46CE-9356-F04995B62053}"/>
    <dgm:cxn modelId="{32346610-7881-4D40-8A6B-5CABE96C9ACB}" type="presOf" srcId="{026A0532-C1FB-441C-B855-4D56DC8AC2EB}" destId="{DF67DAD8-2F69-41CE-8E92-0A897C2EAA34}" srcOrd="0" destOrd="0" presId="urn:microsoft.com/office/officeart/2009/3/layout/SubStepProcess"/>
    <dgm:cxn modelId="{3B958751-CC5A-4C1B-AF7E-D6F8112FF64F}" srcId="{15CBDF70-6CD1-491E-B994-6005ABE3D130}" destId="{7594314F-2764-42F3-A5DF-E1CF08771D13}" srcOrd="0" destOrd="0" parTransId="{4F4440C0-0E34-468B-9BD6-044DDB92E7AE}" sibTransId="{4B792EDC-874B-4E1B-B7F7-2CB7FBE931A0}"/>
    <dgm:cxn modelId="{63836372-DA73-49C5-BED0-9A72D0199CAA}" srcId="{15CBDF70-6CD1-491E-B994-6005ABE3D130}" destId="{B5541460-B988-4819-BC6D-46A1AFD5A74D}" srcOrd="1" destOrd="0" parTransId="{D071A4A8-2A9C-4E6E-9368-4194C5CC05AD}" sibTransId="{E9E824A0-434F-4B26-BDC0-5AE23FB86AD9}"/>
    <dgm:cxn modelId="{81325296-5C49-411A-A8F8-2CB6160AD4EB}" srcId="{7594314F-2764-42F3-A5DF-E1CF08771D13}" destId="{BC7D1AF8-3E73-43AC-8E6A-7B64396A6810}" srcOrd="1" destOrd="0" parTransId="{6017D289-9880-4667-9264-D9858CE3B9AE}" sibTransId="{187FEB21-6758-4BC6-9643-89D006F6193E}"/>
    <dgm:cxn modelId="{B28A4D83-8C79-4706-A5D5-99B4D1740D8A}" type="presOf" srcId="{7594314F-2764-42F3-A5DF-E1CF08771D13}" destId="{071B63EE-0EB4-43B3-A9C9-3A309C21EEBD}" srcOrd="0" destOrd="0" presId="urn:microsoft.com/office/officeart/2009/3/layout/SubStepProcess"/>
    <dgm:cxn modelId="{AA6D9123-D0DD-4ACF-9BB6-C27E5AE200EA}" type="presParOf" srcId="{ECD962A2-CF05-43A5-A1C1-17FCDCBFCA47}" destId="{071B63EE-0EB4-43B3-A9C9-3A309C21EEBD}" srcOrd="0" destOrd="0" presId="urn:microsoft.com/office/officeart/2009/3/layout/SubStepProcess"/>
    <dgm:cxn modelId="{DC852CD9-84EE-4591-A8FE-5273A48FC8DC}" type="presParOf" srcId="{ECD962A2-CF05-43A5-A1C1-17FCDCBFCA47}" destId="{5D0080E4-8E29-4630-BF72-93004F79D06E}" srcOrd="1" destOrd="0" presId="urn:microsoft.com/office/officeart/2009/3/layout/SubStepProcess"/>
    <dgm:cxn modelId="{46FE05EE-2D3E-4C28-A359-ABD996D0A2BF}" type="presParOf" srcId="{ECD962A2-CF05-43A5-A1C1-17FCDCBFCA47}" destId="{52E3E673-038F-46AE-AC15-830E991CF848}" srcOrd="2" destOrd="0" presId="urn:microsoft.com/office/officeart/2009/3/layout/SubStepProcess"/>
    <dgm:cxn modelId="{A0C273A9-29F9-4B8F-9665-F183F63948E5}" type="presParOf" srcId="{52E3E673-038F-46AE-AC15-830E991CF848}" destId="{1428E25A-9F50-4DC9-8C1B-B71CF454591E}" srcOrd="0" destOrd="0" presId="urn:microsoft.com/office/officeart/2009/3/layout/SubStepProcess"/>
    <dgm:cxn modelId="{39073BF6-2262-4A99-B53E-BAB18BE8ACDA}" type="presParOf" srcId="{52E3E673-038F-46AE-AC15-830E991CF848}" destId="{F70F983B-8B8A-4263-9357-9CCD1DBFC799}" srcOrd="1" destOrd="0" presId="urn:microsoft.com/office/officeart/2009/3/layout/SubStepProcess"/>
    <dgm:cxn modelId="{2054C44C-F73E-42A8-A6F0-83CF66920EFC}" type="presParOf" srcId="{52E3E673-038F-46AE-AC15-830E991CF848}" destId="{86A86A5C-53CE-4BB5-ACB9-B7DED7F384E6}" srcOrd="2" destOrd="0" presId="urn:microsoft.com/office/officeart/2009/3/layout/SubStepProcess"/>
    <dgm:cxn modelId="{FCEC8AB9-B868-4D4D-BF03-FC6525FF3FB8}" type="presParOf" srcId="{86A86A5C-53CE-4BB5-ACB9-B7DED7F384E6}" destId="{7B19186A-AE4F-40B4-A81E-C2F4C67BA83A}" srcOrd="0" destOrd="0" presId="urn:microsoft.com/office/officeart/2009/3/layout/SubStepProcess"/>
    <dgm:cxn modelId="{725DF62E-4C54-480D-87BB-A9C36D4E52A3}" type="presParOf" srcId="{86A86A5C-53CE-4BB5-ACB9-B7DED7F384E6}" destId="{6913A0B7-A088-4858-B185-2A0F36D8B490}" srcOrd="1" destOrd="0" presId="urn:microsoft.com/office/officeart/2009/3/layout/SubStepProcess"/>
    <dgm:cxn modelId="{0A18EEBA-5643-4928-9369-D796A067EACE}" type="presParOf" srcId="{86A86A5C-53CE-4BB5-ACB9-B7DED7F384E6}" destId="{2FB38721-1399-4D0A-BFD4-1A09B17E11F6}" srcOrd="2" destOrd="0" presId="urn:microsoft.com/office/officeart/2009/3/layout/SubStepProcess"/>
    <dgm:cxn modelId="{21AC6B58-3B5B-4C9B-8641-D0B721EE7736}" type="presParOf" srcId="{86A86A5C-53CE-4BB5-ACB9-B7DED7F384E6}" destId="{DF67DAD8-2F69-41CE-8E92-0A897C2EAA34}" srcOrd="3" destOrd="0" presId="urn:microsoft.com/office/officeart/2009/3/layout/SubStepProcess"/>
    <dgm:cxn modelId="{8E522A19-D59B-4B3E-AA15-F98AA1FD14E6}" type="presParOf" srcId="{86A86A5C-53CE-4BB5-ACB9-B7DED7F384E6}" destId="{10538DB0-5344-4754-8C9A-945E1223079D}" srcOrd="4" destOrd="0" presId="urn:microsoft.com/office/officeart/2009/3/layout/SubStepProcess"/>
    <dgm:cxn modelId="{C2B96202-65AF-4D5D-AF25-CD02195A0679}" type="presParOf" srcId="{52E3E673-038F-46AE-AC15-830E991CF848}" destId="{7BDD1B00-D448-4690-B3EE-114E1B0A5C87}" srcOrd="3" destOrd="0" presId="urn:microsoft.com/office/officeart/2009/3/layout/SubStepProcess"/>
    <dgm:cxn modelId="{25AE55D5-37DC-4EEF-8502-33A56D1E0C0E}" type="presParOf" srcId="{52E3E673-038F-46AE-AC15-830E991CF848}" destId="{FCDAFA20-AD14-4F02-8216-6BFF73B402C9}" srcOrd="4" destOrd="0" presId="urn:microsoft.com/office/officeart/2009/3/layout/SubStepProcess"/>
    <dgm:cxn modelId="{B02030C7-8F00-43E6-AB83-832EC466FB00}" type="presParOf" srcId="{52E3E673-038F-46AE-AC15-830E991CF848}" destId="{D9230B7C-A485-4CA2-B10E-5F126C3EDC9C}" srcOrd="5" destOrd="0" presId="urn:microsoft.com/office/officeart/2009/3/layout/SubStepProcess"/>
    <dgm:cxn modelId="{0BFE7271-BE85-4BC7-AED1-90F173E61367}" type="presParOf" srcId="{D9230B7C-A485-4CA2-B10E-5F126C3EDC9C}" destId="{1F276E17-8744-43B9-93D3-2B1D9B776E67}" srcOrd="0" destOrd="0" presId="urn:microsoft.com/office/officeart/2009/3/layout/SubStepProcess"/>
    <dgm:cxn modelId="{C6B7A8AD-046F-464C-ACEE-381852D269BA}" type="presParOf" srcId="{D9230B7C-A485-4CA2-B10E-5F126C3EDC9C}" destId="{2A991119-798B-4482-A3E2-EDD014A903F1}" srcOrd="1" destOrd="0" presId="urn:microsoft.com/office/officeart/2009/3/layout/SubStepProcess"/>
    <dgm:cxn modelId="{497D3FDB-34FB-436C-A767-A89362AFDBED}" type="presParOf" srcId="{D9230B7C-A485-4CA2-B10E-5F126C3EDC9C}" destId="{799ED5F3-8DC9-46C4-BA15-213B8285999E}" srcOrd="2" destOrd="0" presId="urn:microsoft.com/office/officeart/2009/3/layout/SubStepProcess"/>
    <dgm:cxn modelId="{E45FC0C5-A043-4D3A-AF49-61FA771987F9}" type="presParOf" srcId="{D9230B7C-A485-4CA2-B10E-5F126C3EDC9C}" destId="{7F5C377B-8CFD-4853-B4F4-D2F5C66C401A}" srcOrd="3" destOrd="0" presId="urn:microsoft.com/office/officeart/2009/3/layout/SubStepProcess"/>
    <dgm:cxn modelId="{7CF570B5-530E-413E-9DA5-A97E12F4328A}" type="presParOf" srcId="{D9230B7C-A485-4CA2-B10E-5F126C3EDC9C}" destId="{BA4C9A50-72FE-4C7F-B2B6-632940ACC2CD}" srcOrd="4" destOrd="0" presId="urn:microsoft.com/office/officeart/2009/3/layout/SubStepProcess"/>
    <dgm:cxn modelId="{EA8A29DD-8411-4ECF-9D58-825388977A0C}" type="presParOf" srcId="{ECD962A2-CF05-43A5-A1C1-17FCDCBFCA47}" destId="{C0911EF0-04BD-4D68-B490-55C0B17FEED7}" srcOrd="3" destOrd="0" presId="urn:microsoft.com/office/officeart/2009/3/layout/SubStepProcess"/>
    <dgm:cxn modelId="{F58A9EC9-125E-4491-BE87-2FE97B80E90C}" type="presParOf" srcId="{ECD962A2-CF05-43A5-A1C1-17FCDCBFCA47}" destId="{957FD842-C250-4D99-A084-545160818F11}" srcOrd="4" destOrd="0" presId="urn:microsoft.com/office/officeart/2009/3/layout/SubSte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C9837-D810-4A4B-A4BF-DF865AFBA721}" type="doc">
      <dgm:prSet loTypeId="urn:microsoft.com/office/officeart/2005/8/layout/vList3" loCatId="picture" qsTypeId="urn:microsoft.com/office/officeart/2005/8/quickstyle/simple1" qsCatId="simple" csTypeId="urn:microsoft.com/office/officeart/2005/8/colors/colorful1" csCatId="colorful" phldr="1"/>
      <dgm:spPr/>
    </dgm:pt>
    <dgm:pt modelId="{618500F6-B73F-470F-A188-F9F22D1873AD}">
      <dgm:prSet phldrT="[Texto]"/>
      <dgm:spPr/>
      <dgm:t>
        <a:bodyPr/>
        <a:lstStyle/>
        <a:p>
          <a:r>
            <a:rPr lang="es-ES_tradnl" dirty="0" smtClean="0"/>
            <a:t>Países en desarrollo, sin recursos financieros y humanos para el control, </a:t>
          </a:r>
          <a:r>
            <a:rPr lang="es-MX" dirty="0" smtClean="0"/>
            <a:t>3.1% de los casos totales, Según la OMS (2009) 9,4 millones</a:t>
          </a:r>
          <a:endParaRPr lang="es-EC" dirty="0"/>
        </a:p>
      </dgm:t>
    </dgm:pt>
    <dgm:pt modelId="{26C22224-D76F-4C7F-846C-40983D62C779}" type="parTrans" cxnId="{EDB9410D-D95C-4DB3-985C-747D15681020}">
      <dgm:prSet/>
      <dgm:spPr/>
      <dgm:t>
        <a:bodyPr/>
        <a:lstStyle/>
        <a:p>
          <a:endParaRPr lang="es-EC"/>
        </a:p>
      </dgm:t>
    </dgm:pt>
    <dgm:pt modelId="{ED4A7619-C7F5-4AB1-9768-9C1BF7BA935C}" type="sibTrans" cxnId="{EDB9410D-D95C-4DB3-985C-747D15681020}">
      <dgm:prSet/>
      <dgm:spPr/>
      <dgm:t>
        <a:bodyPr/>
        <a:lstStyle/>
        <a:p>
          <a:endParaRPr lang="es-EC"/>
        </a:p>
      </dgm:t>
    </dgm:pt>
    <dgm:pt modelId="{F04BC04F-C74B-4EFE-96B7-974DAD540959}">
      <dgm:prSet phldrT="[Texto]"/>
      <dgm:spPr/>
      <dgm:t>
        <a:bodyPr/>
        <a:lstStyle/>
        <a:p>
          <a:r>
            <a:rPr lang="es-ES_tradnl" dirty="0" smtClean="0"/>
            <a:t>Genera un impacto económico importante en la productividad del ganado, persiste en la vida silvestre y afecta así a todo el ecosistema </a:t>
          </a:r>
          <a:endParaRPr lang="es-EC" dirty="0"/>
        </a:p>
      </dgm:t>
    </dgm:pt>
    <dgm:pt modelId="{6075E9FF-2F9D-4267-B35E-12C754DC3988}" type="parTrans" cxnId="{87D2CFB6-4E31-4A22-9164-EB83BABD441C}">
      <dgm:prSet/>
      <dgm:spPr/>
      <dgm:t>
        <a:bodyPr/>
        <a:lstStyle/>
        <a:p>
          <a:endParaRPr lang="es-EC"/>
        </a:p>
      </dgm:t>
    </dgm:pt>
    <dgm:pt modelId="{5A1C3119-B15F-44AB-923B-A6A776396B94}" type="sibTrans" cxnId="{87D2CFB6-4E31-4A22-9164-EB83BABD441C}">
      <dgm:prSet/>
      <dgm:spPr/>
      <dgm:t>
        <a:bodyPr/>
        <a:lstStyle/>
        <a:p>
          <a:endParaRPr lang="es-EC"/>
        </a:p>
      </dgm:t>
    </dgm:pt>
    <dgm:pt modelId="{7AA9E0E4-7146-4143-8309-466631EF42C9}">
      <dgm:prSet phldrT="[Texto]"/>
      <dgm:spPr/>
      <dgm:t>
        <a:bodyPr/>
        <a:lstStyle/>
        <a:p>
          <a:r>
            <a:rPr lang="es-EC" dirty="0" smtClean="0"/>
            <a:t>En Ecuador existen zonas de producción láctea y movilización de ganado, además el uso de PCR es fiable y más rápida</a:t>
          </a:r>
          <a:endParaRPr lang="es-EC" dirty="0"/>
        </a:p>
      </dgm:t>
    </dgm:pt>
    <dgm:pt modelId="{6DDFBB50-C96C-463F-B606-7A7303025426}" type="parTrans" cxnId="{746EF642-8050-4361-BA7F-F0470DD57B0D}">
      <dgm:prSet/>
      <dgm:spPr/>
      <dgm:t>
        <a:bodyPr/>
        <a:lstStyle/>
        <a:p>
          <a:endParaRPr lang="es-EC"/>
        </a:p>
      </dgm:t>
    </dgm:pt>
    <dgm:pt modelId="{2D600C24-D69E-4A7B-99F5-5CC30005F2DF}" type="sibTrans" cxnId="{746EF642-8050-4361-BA7F-F0470DD57B0D}">
      <dgm:prSet/>
      <dgm:spPr/>
      <dgm:t>
        <a:bodyPr/>
        <a:lstStyle/>
        <a:p>
          <a:endParaRPr lang="es-EC"/>
        </a:p>
      </dgm:t>
    </dgm:pt>
    <dgm:pt modelId="{5EC99661-09D7-4E05-85C3-2F546D28470E}" type="pres">
      <dgm:prSet presAssocID="{BAAC9837-D810-4A4B-A4BF-DF865AFBA721}" presName="linearFlow" presStyleCnt="0">
        <dgm:presLayoutVars>
          <dgm:dir/>
          <dgm:resizeHandles val="exact"/>
        </dgm:presLayoutVars>
      </dgm:prSet>
      <dgm:spPr/>
    </dgm:pt>
    <dgm:pt modelId="{08E123F3-F0BA-401F-A9ED-CE6F65D59A61}" type="pres">
      <dgm:prSet presAssocID="{618500F6-B73F-470F-A188-F9F22D1873AD}" presName="composite" presStyleCnt="0"/>
      <dgm:spPr/>
    </dgm:pt>
    <dgm:pt modelId="{03442CBC-004B-460A-AB09-857B82D68EAF}" type="pres">
      <dgm:prSet presAssocID="{618500F6-B73F-470F-A188-F9F22D1873AD}" presName="imgShp" presStyleLbl="fgImgPlace1" presStyleIdx="0" presStyleCnt="3"/>
      <dgm:spPr>
        <a:blipFill rotWithShape="1">
          <a:blip xmlns:r="http://schemas.openxmlformats.org/officeDocument/2006/relationships" r:embed="rId1"/>
          <a:stretch>
            <a:fillRect/>
          </a:stretch>
        </a:blipFill>
      </dgm:spPr>
    </dgm:pt>
    <dgm:pt modelId="{69A8CC21-3F9D-40D1-B607-F84B66882191}" type="pres">
      <dgm:prSet presAssocID="{618500F6-B73F-470F-A188-F9F22D1873AD}" presName="txShp" presStyleLbl="node1" presStyleIdx="0" presStyleCnt="3">
        <dgm:presLayoutVars>
          <dgm:bulletEnabled val="1"/>
        </dgm:presLayoutVars>
      </dgm:prSet>
      <dgm:spPr/>
      <dgm:t>
        <a:bodyPr/>
        <a:lstStyle/>
        <a:p>
          <a:endParaRPr lang="es-EC"/>
        </a:p>
      </dgm:t>
    </dgm:pt>
    <dgm:pt modelId="{E1D56558-FCAF-4F0D-BF37-3E510716DB85}" type="pres">
      <dgm:prSet presAssocID="{ED4A7619-C7F5-4AB1-9768-9C1BF7BA935C}" presName="spacing" presStyleCnt="0"/>
      <dgm:spPr/>
    </dgm:pt>
    <dgm:pt modelId="{1CD0D3E4-E44C-4134-93BA-997B2EDE754A}" type="pres">
      <dgm:prSet presAssocID="{F04BC04F-C74B-4EFE-96B7-974DAD540959}" presName="composite" presStyleCnt="0"/>
      <dgm:spPr/>
    </dgm:pt>
    <dgm:pt modelId="{4A35D76C-538E-4F72-9A21-13C31576FF1F}" type="pres">
      <dgm:prSet presAssocID="{F04BC04F-C74B-4EFE-96B7-974DAD540959}" presName="imgShp" presStyleLbl="fgImgPlace1" presStyleIdx="1" presStyleCnt="3"/>
      <dgm:spPr>
        <a:blipFill rotWithShape="1">
          <a:blip xmlns:r="http://schemas.openxmlformats.org/officeDocument/2006/relationships" r:embed="rId2"/>
          <a:stretch>
            <a:fillRect/>
          </a:stretch>
        </a:blipFill>
      </dgm:spPr>
    </dgm:pt>
    <dgm:pt modelId="{FEFA9422-46EA-4428-BF44-2B9BF9960404}" type="pres">
      <dgm:prSet presAssocID="{F04BC04F-C74B-4EFE-96B7-974DAD540959}" presName="txShp" presStyleLbl="node1" presStyleIdx="1" presStyleCnt="3">
        <dgm:presLayoutVars>
          <dgm:bulletEnabled val="1"/>
        </dgm:presLayoutVars>
      </dgm:prSet>
      <dgm:spPr/>
      <dgm:t>
        <a:bodyPr/>
        <a:lstStyle/>
        <a:p>
          <a:endParaRPr lang="es-EC"/>
        </a:p>
      </dgm:t>
    </dgm:pt>
    <dgm:pt modelId="{BF53186F-5903-48AF-98D7-1965F65F22B2}" type="pres">
      <dgm:prSet presAssocID="{5A1C3119-B15F-44AB-923B-A6A776396B94}" presName="spacing" presStyleCnt="0"/>
      <dgm:spPr/>
    </dgm:pt>
    <dgm:pt modelId="{A7D14498-749C-4FDE-B8E3-36620DF05E30}" type="pres">
      <dgm:prSet presAssocID="{7AA9E0E4-7146-4143-8309-466631EF42C9}" presName="composite" presStyleCnt="0"/>
      <dgm:spPr/>
    </dgm:pt>
    <dgm:pt modelId="{62BB2932-4552-4B8A-98E9-5A4BA8D833EC}" type="pres">
      <dgm:prSet presAssocID="{7AA9E0E4-7146-4143-8309-466631EF42C9}" presName="imgShp" presStyleLbl="fgImgPlace1" presStyleIdx="2" presStyleCnt="3"/>
      <dgm:spPr>
        <a:blipFill rotWithShape="1">
          <a:blip xmlns:r="http://schemas.openxmlformats.org/officeDocument/2006/relationships" r:embed="rId3"/>
          <a:stretch>
            <a:fillRect/>
          </a:stretch>
        </a:blipFill>
      </dgm:spPr>
    </dgm:pt>
    <dgm:pt modelId="{14ECF9E7-067E-434E-9519-B62FBC5B7E13}" type="pres">
      <dgm:prSet presAssocID="{7AA9E0E4-7146-4143-8309-466631EF42C9}" presName="txShp" presStyleLbl="node1" presStyleIdx="2" presStyleCnt="3">
        <dgm:presLayoutVars>
          <dgm:bulletEnabled val="1"/>
        </dgm:presLayoutVars>
      </dgm:prSet>
      <dgm:spPr/>
      <dgm:t>
        <a:bodyPr/>
        <a:lstStyle/>
        <a:p>
          <a:endParaRPr lang="es-EC"/>
        </a:p>
      </dgm:t>
    </dgm:pt>
  </dgm:ptLst>
  <dgm:cxnLst>
    <dgm:cxn modelId="{7CD3BB19-21DB-4D7A-855D-D8555DAA8CE0}" type="presOf" srcId="{BAAC9837-D810-4A4B-A4BF-DF865AFBA721}" destId="{5EC99661-09D7-4E05-85C3-2F546D28470E}" srcOrd="0" destOrd="0" presId="urn:microsoft.com/office/officeart/2005/8/layout/vList3"/>
    <dgm:cxn modelId="{EDB9410D-D95C-4DB3-985C-747D15681020}" srcId="{BAAC9837-D810-4A4B-A4BF-DF865AFBA721}" destId="{618500F6-B73F-470F-A188-F9F22D1873AD}" srcOrd="0" destOrd="0" parTransId="{26C22224-D76F-4C7F-846C-40983D62C779}" sibTransId="{ED4A7619-C7F5-4AB1-9768-9C1BF7BA935C}"/>
    <dgm:cxn modelId="{996DBA8C-6740-47AB-AE86-DDAB14142CBF}" type="presOf" srcId="{7AA9E0E4-7146-4143-8309-466631EF42C9}" destId="{14ECF9E7-067E-434E-9519-B62FBC5B7E13}" srcOrd="0" destOrd="0" presId="urn:microsoft.com/office/officeart/2005/8/layout/vList3"/>
    <dgm:cxn modelId="{746EF642-8050-4361-BA7F-F0470DD57B0D}" srcId="{BAAC9837-D810-4A4B-A4BF-DF865AFBA721}" destId="{7AA9E0E4-7146-4143-8309-466631EF42C9}" srcOrd="2" destOrd="0" parTransId="{6DDFBB50-C96C-463F-B606-7A7303025426}" sibTransId="{2D600C24-D69E-4A7B-99F5-5CC30005F2DF}"/>
    <dgm:cxn modelId="{DFF7664A-807F-4C9C-9A5C-98F6303FAC3F}" type="presOf" srcId="{618500F6-B73F-470F-A188-F9F22D1873AD}" destId="{69A8CC21-3F9D-40D1-B607-F84B66882191}" srcOrd="0" destOrd="0" presId="urn:microsoft.com/office/officeart/2005/8/layout/vList3"/>
    <dgm:cxn modelId="{87D2CFB6-4E31-4A22-9164-EB83BABD441C}" srcId="{BAAC9837-D810-4A4B-A4BF-DF865AFBA721}" destId="{F04BC04F-C74B-4EFE-96B7-974DAD540959}" srcOrd="1" destOrd="0" parTransId="{6075E9FF-2F9D-4267-B35E-12C754DC3988}" sibTransId="{5A1C3119-B15F-44AB-923B-A6A776396B94}"/>
    <dgm:cxn modelId="{DF93EE26-3F82-4001-8594-D490B81DB00B}" type="presOf" srcId="{F04BC04F-C74B-4EFE-96B7-974DAD540959}" destId="{FEFA9422-46EA-4428-BF44-2B9BF9960404}" srcOrd="0" destOrd="0" presId="urn:microsoft.com/office/officeart/2005/8/layout/vList3"/>
    <dgm:cxn modelId="{12CD99A7-B0C3-4C06-A76A-A9476A8FCDEF}" type="presParOf" srcId="{5EC99661-09D7-4E05-85C3-2F546D28470E}" destId="{08E123F3-F0BA-401F-A9ED-CE6F65D59A61}" srcOrd="0" destOrd="0" presId="urn:microsoft.com/office/officeart/2005/8/layout/vList3"/>
    <dgm:cxn modelId="{2749B641-D5F6-42A3-B0C6-3676D39E4C7A}" type="presParOf" srcId="{08E123F3-F0BA-401F-A9ED-CE6F65D59A61}" destId="{03442CBC-004B-460A-AB09-857B82D68EAF}" srcOrd="0" destOrd="0" presId="urn:microsoft.com/office/officeart/2005/8/layout/vList3"/>
    <dgm:cxn modelId="{3FCD74C0-BB91-444A-824E-3677F161159D}" type="presParOf" srcId="{08E123F3-F0BA-401F-A9ED-CE6F65D59A61}" destId="{69A8CC21-3F9D-40D1-B607-F84B66882191}" srcOrd="1" destOrd="0" presId="urn:microsoft.com/office/officeart/2005/8/layout/vList3"/>
    <dgm:cxn modelId="{6CB68F4D-55BE-4247-B47A-F955E2805F3B}" type="presParOf" srcId="{5EC99661-09D7-4E05-85C3-2F546D28470E}" destId="{E1D56558-FCAF-4F0D-BF37-3E510716DB85}" srcOrd="1" destOrd="0" presId="urn:microsoft.com/office/officeart/2005/8/layout/vList3"/>
    <dgm:cxn modelId="{A38C884F-58FC-41A1-8536-10FA328F06FD}" type="presParOf" srcId="{5EC99661-09D7-4E05-85C3-2F546D28470E}" destId="{1CD0D3E4-E44C-4134-93BA-997B2EDE754A}" srcOrd="2" destOrd="0" presId="urn:microsoft.com/office/officeart/2005/8/layout/vList3"/>
    <dgm:cxn modelId="{B49A0762-2236-49F5-8CED-776C7C0B1DB4}" type="presParOf" srcId="{1CD0D3E4-E44C-4134-93BA-997B2EDE754A}" destId="{4A35D76C-538E-4F72-9A21-13C31576FF1F}" srcOrd="0" destOrd="0" presId="urn:microsoft.com/office/officeart/2005/8/layout/vList3"/>
    <dgm:cxn modelId="{8F7F60E4-8017-4A6B-AA27-44844370864A}" type="presParOf" srcId="{1CD0D3E4-E44C-4134-93BA-997B2EDE754A}" destId="{FEFA9422-46EA-4428-BF44-2B9BF9960404}" srcOrd="1" destOrd="0" presId="urn:microsoft.com/office/officeart/2005/8/layout/vList3"/>
    <dgm:cxn modelId="{C225AD8F-4629-416D-BC4F-3C16AD18142A}" type="presParOf" srcId="{5EC99661-09D7-4E05-85C3-2F546D28470E}" destId="{BF53186F-5903-48AF-98D7-1965F65F22B2}" srcOrd="3" destOrd="0" presId="urn:microsoft.com/office/officeart/2005/8/layout/vList3"/>
    <dgm:cxn modelId="{EBCC6805-03E7-49D7-A584-03FEA865C736}" type="presParOf" srcId="{5EC99661-09D7-4E05-85C3-2F546D28470E}" destId="{A7D14498-749C-4FDE-B8E3-36620DF05E30}" srcOrd="4" destOrd="0" presId="urn:microsoft.com/office/officeart/2005/8/layout/vList3"/>
    <dgm:cxn modelId="{2138098C-1868-4141-9034-AE3288333606}" type="presParOf" srcId="{A7D14498-749C-4FDE-B8E3-36620DF05E30}" destId="{62BB2932-4552-4B8A-98E9-5A4BA8D833EC}" srcOrd="0" destOrd="0" presId="urn:microsoft.com/office/officeart/2005/8/layout/vList3"/>
    <dgm:cxn modelId="{80F231BC-EC92-427D-84C9-7E38FA22FF84}" type="presParOf" srcId="{A7D14498-749C-4FDE-B8E3-36620DF05E30}" destId="{14ECF9E7-067E-434E-9519-B62FBC5B7E13}"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9E9EF3-42FD-4FD2-B39B-6DA30B1EA452}"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s-EC"/>
        </a:p>
      </dgm:t>
    </dgm:pt>
    <dgm:pt modelId="{0C5B4AE3-C024-4952-A8DE-D4156C2876C2}">
      <dgm:prSet phldrT="[Texto]"/>
      <dgm:spPr>
        <a:blipFill rotWithShape="0">
          <a:blip xmlns:r="http://schemas.openxmlformats.org/officeDocument/2006/relationships" r:embed="rId1"/>
          <a:stretch>
            <a:fillRect/>
          </a:stretch>
        </a:blipFill>
      </dgm:spPr>
      <dgm:t>
        <a:bodyPr/>
        <a:lstStyle/>
        <a:p>
          <a:r>
            <a:rPr lang="es-EC" dirty="0" smtClean="0"/>
            <a:t> </a:t>
          </a:r>
          <a:endParaRPr lang="es-EC" dirty="0"/>
        </a:p>
      </dgm:t>
    </dgm:pt>
    <dgm:pt modelId="{1E1D1FA6-85D4-4070-A49A-F1474418109C}" type="parTrans" cxnId="{054759C1-DB63-43B0-9D2B-50C69A51771F}">
      <dgm:prSet/>
      <dgm:spPr/>
      <dgm:t>
        <a:bodyPr/>
        <a:lstStyle/>
        <a:p>
          <a:endParaRPr lang="es-EC"/>
        </a:p>
      </dgm:t>
    </dgm:pt>
    <dgm:pt modelId="{1D8163FD-C6FF-4843-A58B-B82CB8EECC49}" type="sibTrans" cxnId="{054759C1-DB63-43B0-9D2B-50C69A51771F}">
      <dgm:prSet/>
      <dgm:spPr/>
      <dgm:t>
        <a:bodyPr/>
        <a:lstStyle/>
        <a:p>
          <a:endParaRPr lang="es-EC"/>
        </a:p>
      </dgm:t>
    </dgm:pt>
    <dgm:pt modelId="{5745014B-5BF4-4359-B67D-4C496412D641}">
      <dgm:prSet phldrT="[Texto]" custT="1"/>
      <dgm:spPr/>
      <dgm:t>
        <a:bodyPr/>
        <a:lstStyle/>
        <a:p>
          <a:r>
            <a:rPr lang="es-EC" sz="1600" dirty="0" smtClean="0"/>
            <a:t>&gt;99,9% de similitud genética  </a:t>
          </a:r>
          <a:r>
            <a:rPr lang="es-EC" sz="1200" dirty="0" smtClean="0"/>
            <a:t>(</a:t>
          </a:r>
          <a:r>
            <a:rPr lang="es-EC" sz="1200" dirty="0" err="1" smtClean="0"/>
            <a:t>Sreevatsan</a:t>
          </a:r>
          <a:r>
            <a:rPr lang="es-EC" sz="1200" dirty="0" smtClean="0"/>
            <a:t> </a:t>
          </a:r>
          <a:r>
            <a:rPr lang="es-EC" sz="1200" i="1" dirty="0" smtClean="0"/>
            <a:t>et al</a:t>
          </a:r>
          <a:r>
            <a:rPr lang="es-EC" sz="1200" dirty="0" smtClean="0"/>
            <a:t>., 1997), </a:t>
          </a:r>
          <a:endParaRPr lang="es-EC" sz="1200" dirty="0"/>
        </a:p>
      </dgm:t>
    </dgm:pt>
    <dgm:pt modelId="{7284E4DE-B3C2-425E-B5C6-8323AE6C54F3}" type="parTrans" cxnId="{1C35BFF0-D180-4276-8DF6-B5D01DEC4F63}">
      <dgm:prSet/>
      <dgm:spPr/>
      <dgm:t>
        <a:bodyPr/>
        <a:lstStyle/>
        <a:p>
          <a:endParaRPr lang="es-EC"/>
        </a:p>
      </dgm:t>
    </dgm:pt>
    <dgm:pt modelId="{90741D4A-8E09-45D7-BC00-EC2D0BA2ABD8}" type="sibTrans" cxnId="{1C35BFF0-D180-4276-8DF6-B5D01DEC4F63}">
      <dgm:prSet/>
      <dgm:spPr/>
      <dgm:t>
        <a:bodyPr/>
        <a:lstStyle/>
        <a:p>
          <a:endParaRPr lang="es-EC"/>
        </a:p>
      </dgm:t>
    </dgm:pt>
    <dgm:pt modelId="{690AF7D8-5910-4560-9BF6-18952EEBAF58}">
      <dgm:prSet phldrT="[Texto]" custT="1"/>
      <dgm:spPr/>
      <dgm:t>
        <a:bodyPr/>
        <a:lstStyle/>
        <a:p>
          <a:r>
            <a:rPr lang="es-EC" sz="1600" dirty="0" smtClean="0"/>
            <a:t>Difieren en tropismos de anfitrión, fenotipos y </a:t>
          </a:r>
          <a:r>
            <a:rPr lang="es-EC" sz="1600" dirty="0" err="1" smtClean="0"/>
            <a:t>patogenicidad</a:t>
          </a:r>
          <a:r>
            <a:rPr lang="es-EC" sz="1600" dirty="0" smtClean="0"/>
            <a:t> </a:t>
          </a:r>
          <a:r>
            <a:rPr lang="es-EC" sz="1200" dirty="0" smtClean="0"/>
            <a:t>(</a:t>
          </a:r>
          <a:r>
            <a:rPr lang="es-EC" sz="1200" dirty="0" err="1" smtClean="0"/>
            <a:t>Brosch</a:t>
          </a:r>
          <a:r>
            <a:rPr lang="es-EC" sz="1200" dirty="0" smtClean="0"/>
            <a:t> </a:t>
          </a:r>
          <a:r>
            <a:rPr lang="es-EC" sz="1200" i="1" dirty="0" smtClean="0"/>
            <a:t>et al</a:t>
          </a:r>
          <a:r>
            <a:rPr lang="es-EC" sz="1200" dirty="0" smtClean="0"/>
            <a:t>., 2002).</a:t>
          </a:r>
          <a:endParaRPr lang="es-EC" sz="1200" dirty="0"/>
        </a:p>
      </dgm:t>
    </dgm:pt>
    <dgm:pt modelId="{551E6FD2-F98B-4F3C-80F4-BB12BC16E7B1}" type="parTrans" cxnId="{387D5927-69AD-4E24-BE9F-08D08F4516DD}">
      <dgm:prSet/>
      <dgm:spPr/>
      <dgm:t>
        <a:bodyPr/>
        <a:lstStyle/>
        <a:p>
          <a:endParaRPr lang="es-EC"/>
        </a:p>
      </dgm:t>
    </dgm:pt>
    <dgm:pt modelId="{3F085724-58BD-4AD0-8C8F-22EF4389E226}" type="sibTrans" cxnId="{387D5927-69AD-4E24-BE9F-08D08F4516DD}">
      <dgm:prSet/>
      <dgm:spPr/>
      <dgm:t>
        <a:bodyPr/>
        <a:lstStyle/>
        <a:p>
          <a:endParaRPr lang="es-EC"/>
        </a:p>
      </dgm:t>
    </dgm:pt>
    <dgm:pt modelId="{0B019AAC-A039-4821-8A78-3D257FB99CBC}" type="pres">
      <dgm:prSet presAssocID="{D99E9EF3-42FD-4FD2-B39B-6DA30B1EA452}" presName="Name0" presStyleCnt="0">
        <dgm:presLayoutVars>
          <dgm:dir/>
          <dgm:animLvl val="lvl"/>
          <dgm:resizeHandles val="exact"/>
        </dgm:presLayoutVars>
      </dgm:prSet>
      <dgm:spPr/>
      <dgm:t>
        <a:bodyPr/>
        <a:lstStyle/>
        <a:p>
          <a:endParaRPr lang="es-EC"/>
        </a:p>
      </dgm:t>
    </dgm:pt>
    <dgm:pt modelId="{7B830152-B29A-4A6E-9F19-09BB095A1080}" type="pres">
      <dgm:prSet presAssocID="{0C5B4AE3-C024-4952-A8DE-D4156C2876C2}" presName="linNode" presStyleCnt="0"/>
      <dgm:spPr/>
    </dgm:pt>
    <dgm:pt modelId="{973DD2A4-45E5-4067-8665-B360C20CEABF}" type="pres">
      <dgm:prSet presAssocID="{0C5B4AE3-C024-4952-A8DE-D4156C2876C2}" presName="parentText" presStyleLbl="node1" presStyleIdx="0" presStyleCnt="1">
        <dgm:presLayoutVars>
          <dgm:chMax val="1"/>
          <dgm:bulletEnabled val="1"/>
        </dgm:presLayoutVars>
      </dgm:prSet>
      <dgm:spPr/>
      <dgm:t>
        <a:bodyPr/>
        <a:lstStyle/>
        <a:p>
          <a:endParaRPr lang="es-EC"/>
        </a:p>
      </dgm:t>
    </dgm:pt>
    <dgm:pt modelId="{F5701716-155B-4A2B-9DCA-B3DBE3B95C48}" type="pres">
      <dgm:prSet presAssocID="{0C5B4AE3-C024-4952-A8DE-D4156C2876C2}" presName="descendantText" presStyleLbl="alignAccFollowNode1" presStyleIdx="0" presStyleCnt="1">
        <dgm:presLayoutVars>
          <dgm:bulletEnabled val="1"/>
        </dgm:presLayoutVars>
      </dgm:prSet>
      <dgm:spPr/>
      <dgm:t>
        <a:bodyPr/>
        <a:lstStyle/>
        <a:p>
          <a:endParaRPr lang="es-EC"/>
        </a:p>
      </dgm:t>
    </dgm:pt>
  </dgm:ptLst>
  <dgm:cxnLst>
    <dgm:cxn modelId="{387D5927-69AD-4E24-BE9F-08D08F4516DD}" srcId="{0C5B4AE3-C024-4952-A8DE-D4156C2876C2}" destId="{690AF7D8-5910-4560-9BF6-18952EEBAF58}" srcOrd="1" destOrd="0" parTransId="{551E6FD2-F98B-4F3C-80F4-BB12BC16E7B1}" sibTransId="{3F085724-58BD-4AD0-8C8F-22EF4389E226}"/>
    <dgm:cxn modelId="{4B65602F-5BF5-495C-B03B-45B6FB75A2B9}" type="presOf" srcId="{0C5B4AE3-C024-4952-A8DE-D4156C2876C2}" destId="{973DD2A4-45E5-4067-8665-B360C20CEABF}" srcOrd="0" destOrd="0" presId="urn:microsoft.com/office/officeart/2005/8/layout/vList5"/>
    <dgm:cxn modelId="{054759C1-DB63-43B0-9D2B-50C69A51771F}" srcId="{D99E9EF3-42FD-4FD2-B39B-6DA30B1EA452}" destId="{0C5B4AE3-C024-4952-A8DE-D4156C2876C2}" srcOrd="0" destOrd="0" parTransId="{1E1D1FA6-85D4-4070-A49A-F1474418109C}" sibTransId="{1D8163FD-C6FF-4843-A58B-B82CB8EECC49}"/>
    <dgm:cxn modelId="{68B3F25C-F610-4E42-81F7-97354CC2E3C4}" type="presOf" srcId="{5745014B-5BF4-4359-B67D-4C496412D641}" destId="{F5701716-155B-4A2B-9DCA-B3DBE3B95C48}" srcOrd="0" destOrd="0" presId="urn:microsoft.com/office/officeart/2005/8/layout/vList5"/>
    <dgm:cxn modelId="{1C35BFF0-D180-4276-8DF6-B5D01DEC4F63}" srcId="{0C5B4AE3-C024-4952-A8DE-D4156C2876C2}" destId="{5745014B-5BF4-4359-B67D-4C496412D641}" srcOrd="0" destOrd="0" parTransId="{7284E4DE-B3C2-425E-B5C6-8323AE6C54F3}" sibTransId="{90741D4A-8E09-45D7-BC00-EC2D0BA2ABD8}"/>
    <dgm:cxn modelId="{4DCAAEC1-4D15-4F44-87B1-86473E15EC9D}" type="presOf" srcId="{D99E9EF3-42FD-4FD2-B39B-6DA30B1EA452}" destId="{0B019AAC-A039-4821-8A78-3D257FB99CBC}" srcOrd="0" destOrd="0" presId="urn:microsoft.com/office/officeart/2005/8/layout/vList5"/>
    <dgm:cxn modelId="{4A35046E-5D9B-4326-BF27-71D78C86D954}" type="presOf" srcId="{690AF7D8-5910-4560-9BF6-18952EEBAF58}" destId="{F5701716-155B-4A2B-9DCA-B3DBE3B95C48}" srcOrd="0" destOrd="1" presId="urn:microsoft.com/office/officeart/2005/8/layout/vList5"/>
    <dgm:cxn modelId="{5BAE835B-E1D8-4568-B68A-82B39642A7D2}" type="presParOf" srcId="{0B019AAC-A039-4821-8A78-3D257FB99CBC}" destId="{7B830152-B29A-4A6E-9F19-09BB095A1080}" srcOrd="0" destOrd="0" presId="urn:microsoft.com/office/officeart/2005/8/layout/vList5"/>
    <dgm:cxn modelId="{D86EFBD0-12DD-4594-BA68-B437281D1781}" type="presParOf" srcId="{7B830152-B29A-4A6E-9F19-09BB095A1080}" destId="{973DD2A4-45E5-4067-8665-B360C20CEABF}" srcOrd="0" destOrd="0" presId="urn:microsoft.com/office/officeart/2005/8/layout/vList5"/>
    <dgm:cxn modelId="{1449B395-F419-448A-874C-8412F5183370}" type="presParOf" srcId="{7B830152-B29A-4A6E-9F19-09BB095A1080}" destId="{F5701716-155B-4A2B-9DCA-B3DBE3B95C4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DD81F98-FD86-4508-AC39-C53BA49F7A91}" type="doc">
      <dgm:prSet loTypeId="urn:microsoft.com/office/officeart/2005/8/layout/chevron1" loCatId="process" qsTypeId="urn:microsoft.com/office/officeart/2005/8/quickstyle/simple1" qsCatId="simple" csTypeId="urn:microsoft.com/office/officeart/2005/8/colors/colorful2" csCatId="colorful" phldr="1"/>
      <dgm:spPr/>
      <dgm:t>
        <a:bodyPr/>
        <a:lstStyle/>
        <a:p>
          <a:endParaRPr lang="es-EC"/>
        </a:p>
      </dgm:t>
    </dgm:pt>
    <dgm:pt modelId="{B28CA7B0-FA3B-4724-940D-E498E61BF70F}">
      <dgm:prSet phldrT="[Texto]"/>
      <dgm:spPr/>
      <dgm:t>
        <a:bodyPr/>
        <a:lstStyle/>
        <a:p>
          <a:r>
            <a:rPr lang="es-EC" noProof="1" smtClean="0">
              <a:solidFill>
                <a:schemeClr val="tx1"/>
              </a:solidFill>
              <a:cs typeface="Arial" pitchFamily="34" charset="0"/>
            </a:rPr>
            <a:t>Amplia gama de huéspedes</a:t>
          </a:r>
          <a:endParaRPr lang="es-EC" dirty="0">
            <a:solidFill>
              <a:schemeClr val="tx1"/>
            </a:solidFill>
          </a:endParaRPr>
        </a:p>
      </dgm:t>
    </dgm:pt>
    <dgm:pt modelId="{05B26307-73C1-4FA0-9827-B104CFAC233E}" type="parTrans" cxnId="{CCEF65DF-F2E4-45D1-A28F-7815C90586EE}">
      <dgm:prSet/>
      <dgm:spPr/>
      <dgm:t>
        <a:bodyPr/>
        <a:lstStyle/>
        <a:p>
          <a:endParaRPr lang="es-EC">
            <a:solidFill>
              <a:schemeClr val="tx1"/>
            </a:solidFill>
          </a:endParaRPr>
        </a:p>
      </dgm:t>
    </dgm:pt>
    <dgm:pt modelId="{1153AF95-57AC-47BD-94D2-B84A5E76A93B}" type="sibTrans" cxnId="{CCEF65DF-F2E4-45D1-A28F-7815C90586EE}">
      <dgm:prSet/>
      <dgm:spPr/>
      <dgm:t>
        <a:bodyPr/>
        <a:lstStyle/>
        <a:p>
          <a:endParaRPr lang="es-EC">
            <a:solidFill>
              <a:schemeClr val="tx1"/>
            </a:solidFill>
          </a:endParaRPr>
        </a:p>
      </dgm:t>
    </dgm:pt>
    <dgm:pt modelId="{36D24B8A-8E52-4176-8AC1-7B9321654D3E}">
      <dgm:prSet phldrT="[Texto]"/>
      <dgm:spPr/>
      <dgm:t>
        <a:bodyPr/>
        <a:lstStyle/>
        <a:p>
          <a:r>
            <a:rPr lang="es-EC" dirty="0" smtClean="0">
              <a:solidFill>
                <a:schemeClr val="tx1"/>
              </a:solidFill>
            </a:rPr>
            <a:t>Susceptibilidad (vía, dosis, virulencia)</a:t>
          </a:r>
          <a:endParaRPr lang="es-EC" dirty="0">
            <a:solidFill>
              <a:schemeClr val="tx1"/>
            </a:solidFill>
          </a:endParaRPr>
        </a:p>
      </dgm:t>
    </dgm:pt>
    <dgm:pt modelId="{1FA73878-3975-4C76-A937-36953DAF6B81}" type="parTrans" cxnId="{FA944125-9026-4F71-816A-88BDC94D9823}">
      <dgm:prSet/>
      <dgm:spPr/>
      <dgm:t>
        <a:bodyPr/>
        <a:lstStyle/>
        <a:p>
          <a:endParaRPr lang="es-EC">
            <a:solidFill>
              <a:schemeClr val="tx1"/>
            </a:solidFill>
          </a:endParaRPr>
        </a:p>
      </dgm:t>
    </dgm:pt>
    <dgm:pt modelId="{28D3B570-31EE-4A61-B535-4A74B6577908}" type="sibTrans" cxnId="{FA944125-9026-4F71-816A-88BDC94D9823}">
      <dgm:prSet/>
      <dgm:spPr/>
      <dgm:t>
        <a:bodyPr/>
        <a:lstStyle/>
        <a:p>
          <a:endParaRPr lang="es-EC">
            <a:solidFill>
              <a:schemeClr val="tx1"/>
            </a:solidFill>
          </a:endParaRPr>
        </a:p>
      </dgm:t>
    </dgm:pt>
    <dgm:pt modelId="{9B67E463-988D-42A5-84B5-0B60EBB5E08E}">
      <dgm:prSet phldrT="[Texto]"/>
      <dgm:spPr/>
      <dgm:t>
        <a:bodyPr/>
        <a:lstStyle/>
        <a:p>
          <a:r>
            <a:rPr lang="es-EC" dirty="0" smtClean="0">
              <a:solidFill>
                <a:schemeClr val="tx1"/>
              </a:solidFill>
            </a:rPr>
            <a:t>Humanos, primates, cobayos</a:t>
          </a:r>
          <a:endParaRPr lang="es-EC" dirty="0">
            <a:solidFill>
              <a:schemeClr val="tx1"/>
            </a:solidFill>
          </a:endParaRPr>
        </a:p>
      </dgm:t>
    </dgm:pt>
    <dgm:pt modelId="{FFBB3F58-15D0-4E32-BF72-5E603C406658}" type="parTrans" cxnId="{8B3D3E55-26D4-45D4-A327-655F320BFCF0}">
      <dgm:prSet/>
      <dgm:spPr/>
      <dgm:t>
        <a:bodyPr/>
        <a:lstStyle/>
        <a:p>
          <a:endParaRPr lang="es-EC">
            <a:solidFill>
              <a:schemeClr val="tx1"/>
            </a:solidFill>
          </a:endParaRPr>
        </a:p>
      </dgm:t>
    </dgm:pt>
    <dgm:pt modelId="{E63E1443-52C9-4651-B38C-2EDC6DA179C4}" type="sibTrans" cxnId="{8B3D3E55-26D4-45D4-A327-655F320BFCF0}">
      <dgm:prSet/>
      <dgm:spPr/>
      <dgm:t>
        <a:bodyPr/>
        <a:lstStyle/>
        <a:p>
          <a:endParaRPr lang="es-EC">
            <a:solidFill>
              <a:schemeClr val="tx1"/>
            </a:solidFill>
          </a:endParaRPr>
        </a:p>
      </dgm:t>
    </dgm:pt>
    <dgm:pt modelId="{6882DE0D-D79F-4BD2-A0CB-4BF7D26ADF81}">
      <dgm:prSet phldrT="[Texto]"/>
      <dgm:spPr/>
      <dgm:t>
        <a:bodyPr/>
        <a:lstStyle/>
        <a:p>
          <a:r>
            <a:rPr lang="es-EC" dirty="0" smtClean="0">
              <a:solidFill>
                <a:schemeClr val="tx1"/>
              </a:solidFill>
            </a:rPr>
            <a:t>Vacas, conejos, gatos</a:t>
          </a:r>
          <a:endParaRPr lang="es-EC" dirty="0">
            <a:solidFill>
              <a:schemeClr val="tx1"/>
            </a:solidFill>
          </a:endParaRPr>
        </a:p>
      </dgm:t>
    </dgm:pt>
    <dgm:pt modelId="{59EC29DD-CD30-4A4A-9610-F202892A2893}" type="parTrans" cxnId="{36259FE8-4B27-486F-8CAC-4D795180BA21}">
      <dgm:prSet/>
      <dgm:spPr/>
      <dgm:t>
        <a:bodyPr/>
        <a:lstStyle/>
        <a:p>
          <a:endParaRPr lang="es-EC">
            <a:solidFill>
              <a:schemeClr val="tx1"/>
            </a:solidFill>
          </a:endParaRPr>
        </a:p>
      </dgm:t>
    </dgm:pt>
    <dgm:pt modelId="{B3CB2171-4993-43A7-B617-AB2E0A64CBA1}" type="sibTrans" cxnId="{36259FE8-4B27-486F-8CAC-4D795180BA21}">
      <dgm:prSet/>
      <dgm:spPr/>
      <dgm:t>
        <a:bodyPr/>
        <a:lstStyle/>
        <a:p>
          <a:endParaRPr lang="es-EC">
            <a:solidFill>
              <a:schemeClr val="tx1"/>
            </a:solidFill>
          </a:endParaRPr>
        </a:p>
      </dgm:t>
    </dgm:pt>
    <dgm:pt modelId="{892458A8-1AF6-4F62-B653-FF43AE44AE62}">
      <dgm:prSet phldrT="[Texto]"/>
      <dgm:spPr/>
      <dgm:t>
        <a:bodyPr/>
        <a:lstStyle/>
        <a:p>
          <a:r>
            <a:rPr lang="es-EC" dirty="0" smtClean="0">
              <a:solidFill>
                <a:schemeClr val="tx1"/>
              </a:solidFill>
            </a:rPr>
            <a:t>Caninos Porcinos</a:t>
          </a:r>
          <a:endParaRPr lang="es-EC" dirty="0">
            <a:solidFill>
              <a:schemeClr val="tx1"/>
            </a:solidFill>
          </a:endParaRPr>
        </a:p>
      </dgm:t>
    </dgm:pt>
    <dgm:pt modelId="{679B2F97-925F-41A9-B184-AA3260AD5272}" type="parTrans" cxnId="{881EAEDA-912F-479A-A2DF-DC98755C25CE}">
      <dgm:prSet/>
      <dgm:spPr/>
      <dgm:t>
        <a:bodyPr/>
        <a:lstStyle/>
        <a:p>
          <a:endParaRPr lang="es-EC"/>
        </a:p>
      </dgm:t>
    </dgm:pt>
    <dgm:pt modelId="{257F60C0-54A0-4B4B-B89F-A06C4A192343}" type="sibTrans" cxnId="{881EAEDA-912F-479A-A2DF-DC98755C25CE}">
      <dgm:prSet/>
      <dgm:spPr/>
      <dgm:t>
        <a:bodyPr/>
        <a:lstStyle/>
        <a:p>
          <a:endParaRPr lang="es-EC"/>
        </a:p>
      </dgm:t>
    </dgm:pt>
    <dgm:pt modelId="{2E7DCBA3-BDB5-4FD7-9F56-9CF23CB897CE}" type="pres">
      <dgm:prSet presAssocID="{0DD81F98-FD86-4508-AC39-C53BA49F7A91}" presName="Name0" presStyleCnt="0">
        <dgm:presLayoutVars>
          <dgm:dir/>
          <dgm:animLvl val="lvl"/>
          <dgm:resizeHandles val="exact"/>
        </dgm:presLayoutVars>
      </dgm:prSet>
      <dgm:spPr/>
      <dgm:t>
        <a:bodyPr/>
        <a:lstStyle/>
        <a:p>
          <a:endParaRPr lang="es-EC"/>
        </a:p>
      </dgm:t>
    </dgm:pt>
    <dgm:pt modelId="{BE2DF635-CF0A-4B22-B175-878D9D1CEFD2}" type="pres">
      <dgm:prSet presAssocID="{B28CA7B0-FA3B-4724-940D-E498E61BF70F}" presName="parTxOnly" presStyleLbl="node1" presStyleIdx="0" presStyleCnt="5">
        <dgm:presLayoutVars>
          <dgm:chMax val="0"/>
          <dgm:chPref val="0"/>
          <dgm:bulletEnabled val="1"/>
        </dgm:presLayoutVars>
      </dgm:prSet>
      <dgm:spPr/>
      <dgm:t>
        <a:bodyPr/>
        <a:lstStyle/>
        <a:p>
          <a:endParaRPr lang="es-EC"/>
        </a:p>
      </dgm:t>
    </dgm:pt>
    <dgm:pt modelId="{CCABDF86-905E-43FC-8ED2-2A16F363770E}" type="pres">
      <dgm:prSet presAssocID="{1153AF95-57AC-47BD-94D2-B84A5E76A93B}" presName="parTxOnlySpace" presStyleCnt="0"/>
      <dgm:spPr/>
    </dgm:pt>
    <dgm:pt modelId="{03C3D69C-C525-4038-B588-0CA78C89A381}" type="pres">
      <dgm:prSet presAssocID="{36D24B8A-8E52-4176-8AC1-7B9321654D3E}" presName="parTxOnly" presStyleLbl="node1" presStyleIdx="1" presStyleCnt="5">
        <dgm:presLayoutVars>
          <dgm:chMax val="0"/>
          <dgm:chPref val="0"/>
          <dgm:bulletEnabled val="1"/>
        </dgm:presLayoutVars>
      </dgm:prSet>
      <dgm:spPr/>
      <dgm:t>
        <a:bodyPr/>
        <a:lstStyle/>
        <a:p>
          <a:endParaRPr lang="es-EC"/>
        </a:p>
      </dgm:t>
    </dgm:pt>
    <dgm:pt modelId="{25A3C919-A876-47CE-B891-BEF71B674229}" type="pres">
      <dgm:prSet presAssocID="{28D3B570-31EE-4A61-B535-4A74B6577908}" presName="parTxOnlySpace" presStyleCnt="0"/>
      <dgm:spPr/>
    </dgm:pt>
    <dgm:pt modelId="{618EB2DA-85C3-44AE-9800-AD6FAB92B314}" type="pres">
      <dgm:prSet presAssocID="{9B67E463-988D-42A5-84B5-0B60EBB5E08E}" presName="parTxOnly" presStyleLbl="node1" presStyleIdx="2" presStyleCnt="5">
        <dgm:presLayoutVars>
          <dgm:chMax val="0"/>
          <dgm:chPref val="0"/>
          <dgm:bulletEnabled val="1"/>
        </dgm:presLayoutVars>
      </dgm:prSet>
      <dgm:spPr/>
      <dgm:t>
        <a:bodyPr/>
        <a:lstStyle/>
        <a:p>
          <a:endParaRPr lang="es-EC"/>
        </a:p>
      </dgm:t>
    </dgm:pt>
    <dgm:pt modelId="{AAF30279-BD1D-4F2F-A02A-9B1D41E497B0}" type="pres">
      <dgm:prSet presAssocID="{E63E1443-52C9-4651-B38C-2EDC6DA179C4}" presName="parTxOnlySpace" presStyleCnt="0"/>
      <dgm:spPr/>
    </dgm:pt>
    <dgm:pt modelId="{549F6BB0-D0A2-48B2-8508-523E1432E54E}" type="pres">
      <dgm:prSet presAssocID="{6882DE0D-D79F-4BD2-A0CB-4BF7D26ADF81}" presName="parTxOnly" presStyleLbl="node1" presStyleIdx="3" presStyleCnt="5">
        <dgm:presLayoutVars>
          <dgm:chMax val="0"/>
          <dgm:chPref val="0"/>
          <dgm:bulletEnabled val="1"/>
        </dgm:presLayoutVars>
      </dgm:prSet>
      <dgm:spPr/>
      <dgm:t>
        <a:bodyPr/>
        <a:lstStyle/>
        <a:p>
          <a:endParaRPr lang="es-EC"/>
        </a:p>
      </dgm:t>
    </dgm:pt>
    <dgm:pt modelId="{C5F52A88-F636-49C5-A7F9-B17C89595145}" type="pres">
      <dgm:prSet presAssocID="{B3CB2171-4993-43A7-B617-AB2E0A64CBA1}" presName="parTxOnlySpace" presStyleCnt="0"/>
      <dgm:spPr/>
    </dgm:pt>
    <dgm:pt modelId="{51A35718-BC05-4429-A809-B625B111A20E}" type="pres">
      <dgm:prSet presAssocID="{892458A8-1AF6-4F62-B653-FF43AE44AE62}" presName="parTxOnly" presStyleLbl="node1" presStyleIdx="4" presStyleCnt="5">
        <dgm:presLayoutVars>
          <dgm:chMax val="0"/>
          <dgm:chPref val="0"/>
          <dgm:bulletEnabled val="1"/>
        </dgm:presLayoutVars>
      </dgm:prSet>
      <dgm:spPr/>
      <dgm:t>
        <a:bodyPr/>
        <a:lstStyle/>
        <a:p>
          <a:endParaRPr lang="es-EC"/>
        </a:p>
      </dgm:t>
    </dgm:pt>
  </dgm:ptLst>
  <dgm:cxnLst>
    <dgm:cxn modelId="{FA944125-9026-4F71-816A-88BDC94D9823}" srcId="{0DD81F98-FD86-4508-AC39-C53BA49F7A91}" destId="{36D24B8A-8E52-4176-8AC1-7B9321654D3E}" srcOrd="1" destOrd="0" parTransId="{1FA73878-3975-4C76-A937-36953DAF6B81}" sibTransId="{28D3B570-31EE-4A61-B535-4A74B6577908}"/>
    <dgm:cxn modelId="{0BF5A4D6-68E2-4C45-903D-E34B65CEF0BC}" type="presOf" srcId="{6882DE0D-D79F-4BD2-A0CB-4BF7D26ADF81}" destId="{549F6BB0-D0A2-48B2-8508-523E1432E54E}" srcOrd="0" destOrd="0" presId="urn:microsoft.com/office/officeart/2005/8/layout/chevron1"/>
    <dgm:cxn modelId="{56A4623C-C812-4515-B888-41133CABEF97}" type="presOf" srcId="{36D24B8A-8E52-4176-8AC1-7B9321654D3E}" destId="{03C3D69C-C525-4038-B588-0CA78C89A381}" srcOrd="0" destOrd="0" presId="urn:microsoft.com/office/officeart/2005/8/layout/chevron1"/>
    <dgm:cxn modelId="{3C7E5C27-37F0-4E77-9350-FDDD3DC7E796}" type="presOf" srcId="{892458A8-1AF6-4F62-B653-FF43AE44AE62}" destId="{51A35718-BC05-4429-A809-B625B111A20E}" srcOrd="0" destOrd="0" presId="urn:microsoft.com/office/officeart/2005/8/layout/chevron1"/>
    <dgm:cxn modelId="{36259FE8-4B27-486F-8CAC-4D795180BA21}" srcId="{0DD81F98-FD86-4508-AC39-C53BA49F7A91}" destId="{6882DE0D-D79F-4BD2-A0CB-4BF7D26ADF81}" srcOrd="3" destOrd="0" parTransId="{59EC29DD-CD30-4A4A-9610-F202892A2893}" sibTransId="{B3CB2171-4993-43A7-B617-AB2E0A64CBA1}"/>
    <dgm:cxn modelId="{881EAEDA-912F-479A-A2DF-DC98755C25CE}" srcId="{0DD81F98-FD86-4508-AC39-C53BA49F7A91}" destId="{892458A8-1AF6-4F62-B653-FF43AE44AE62}" srcOrd="4" destOrd="0" parTransId="{679B2F97-925F-41A9-B184-AA3260AD5272}" sibTransId="{257F60C0-54A0-4B4B-B89F-A06C4A192343}"/>
    <dgm:cxn modelId="{DEC57804-5CED-4B84-889E-C3BE8BEAC5D1}" type="presOf" srcId="{B28CA7B0-FA3B-4724-940D-E498E61BF70F}" destId="{BE2DF635-CF0A-4B22-B175-878D9D1CEFD2}" srcOrd="0" destOrd="0" presId="urn:microsoft.com/office/officeart/2005/8/layout/chevron1"/>
    <dgm:cxn modelId="{1C78BC0E-19C6-4E3C-9BF3-28D809A2331A}" type="presOf" srcId="{9B67E463-988D-42A5-84B5-0B60EBB5E08E}" destId="{618EB2DA-85C3-44AE-9800-AD6FAB92B314}" srcOrd="0" destOrd="0" presId="urn:microsoft.com/office/officeart/2005/8/layout/chevron1"/>
    <dgm:cxn modelId="{67B890E5-1FDE-46F6-AD51-9136047C46B7}" type="presOf" srcId="{0DD81F98-FD86-4508-AC39-C53BA49F7A91}" destId="{2E7DCBA3-BDB5-4FD7-9F56-9CF23CB897CE}" srcOrd="0" destOrd="0" presId="urn:microsoft.com/office/officeart/2005/8/layout/chevron1"/>
    <dgm:cxn modelId="{CCEF65DF-F2E4-45D1-A28F-7815C90586EE}" srcId="{0DD81F98-FD86-4508-AC39-C53BA49F7A91}" destId="{B28CA7B0-FA3B-4724-940D-E498E61BF70F}" srcOrd="0" destOrd="0" parTransId="{05B26307-73C1-4FA0-9827-B104CFAC233E}" sibTransId="{1153AF95-57AC-47BD-94D2-B84A5E76A93B}"/>
    <dgm:cxn modelId="{8B3D3E55-26D4-45D4-A327-655F320BFCF0}" srcId="{0DD81F98-FD86-4508-AC39-C53BA49F7A91}" destId="{9B67E463-988D-42A5-84B5-0B60EBB5E08E}" srcOrd="2" destOrd="0" parTransId="{FFBB3F58-15D0-4E32-BF72-5E603C406658}" sibTransId="{E63E1443-52C9-4651-B38C-2EDC6DA179C4}"/>
    <dgm:cxn modelId="{45A8B4C2-EE26-4EB6-B343-2B2A19594AD0}" type="presParOf" srcId="{2E7DCBA3-BDB5-4FD7-9F56-9CF23CB897CE}" destId="{BE2DF635-CF0A-4B22-B175-878D9D1CEFD2}" srcOrd="0" destOrd="0" presId="urn:microsoft.com/office/officeart/2005/8/layout/chevron1"/>
    <dgm:cxn modelId="{4F9F4BEB-00AA-4606-AA7E-06A2CB1EC667}" type="presParOf" srcId="{2E7DCBA3-BDB5-4FD7-9F56-9CF23CB897CE}" destId="{CCABDF86-905E-43FC-8ED2-2A16F363770E}" srcOrd="1" destOrd="0" presId="urn:microsoft.com/office/officeart/2005/8/layout/chevron1"/>
    <dgm:cxn modelId="{B92995E3-8409-47C0-8644-94C2D8BCBA00}" type="presParOf" srcId="{2E7DCBA3-BDB5-4FD7-9F56-9CF23CB897CE}" destId="{03C3D69C-C525-4038-B588-0CA78C89A381}" srcOrd="2" destOrd="0" presId="urn:microsoft.com/office/officeart/2005/8/layout/chevron1"/>
    <dgm:cxn modelId="{207CC3E9-9EE5-4C78-BAB3-81FE1CA38EA5}" type="presParOf" srcId="{2E7DCBA3-BDB5-4FD7-9F56-9CF23CB897CE}" destId="{25A3C919-A876-47CE-B891-BEF71B674229}" srcOrd="3" destOrd="0" presId="urn:microsoft.com/office/officeart/2005/8/layout/chevron1"/>
    <dgm:cxn modelId="{DBD70E75-F3E2-4CE7-8BC4-E3CCCD8B7339}" type="presParOf" srcId="{2E7DCBA3-BDB5-4FD7-9F56-9CF23CB897CE}" destId="{618EB2DA-85C3-44AE-9800-AD6FAB92B314}" srcOrd="4" destOrd="0" presId="urn:microsoft.com/office/officeart/2005/8/layout/chevron1"/>
    <dgm:cxn modelId="{79928B57-7446-49FE-B9BC-49790B2E625C}" type="presParOf" srcId="{2E7DCBA3-BDB5-4FD7-9F56-9CF23CB897CE}" destId="{AAF30279-BD1D-4F2F-A02A-9B1D41E497B0}" srcOrd="5" destOrd="0" presId="urn:microsoft.com/office/officeart/2005/8/layout/chevron1"/>
    <dgm:cxn modelId="{6CA634A9-64EB-46BE-A0A6-51939E97C8B4}" type="presParOf" srcId="{2E7DCBA3-BDB5-4FD7-9F56-9CF23CB897CE}" destId="{549F6BB0-D0A2-48B2-8508-523E1432E54E}" srcOrd="6" destOrd="0" presId="urn:microsoft.com/office/officeart/2005/8/layout/chevron1"/>
    <dgm:cxn modelId="{4938C350-89CD-4DE5-8AB9-5809D30AB142}" type="presParOf" srcId="{2E7DCBA3-BDB5-4FD7-9F56-9CF23CB897CE}" destId="{C5F52A88-F636-49C5-A7F9-B17C89595145}" srcOrd="7" destOrd="0" presId="urn:microsoft.com/office/officeart/2005/8/layout/chevron1"/>
    <dgm:cxn modelId="{9A6C6FAA-3A38-42F8-ACBA-5F0BB00CC9F0}" type="presParOf" srcId="{2E7DCBA3-BDB5-4FD7-9F56-9CF23CB897CE}" destId="{51A35718-BC05-4429-A809-B625B111A20E}"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05A5396-0366-4AAC-830D-5C5637D81037}" type="doc">
      <dgm:prSet loTypeId="urn:microsoft.com/office/officeart/2005/8/layout/chevron2" loCatId="list" qsTypeId="urn:microsoft.com/office/officeart/2005/8/quickstyle/simple1" qsCatId="simple" csTypeId="urn:microsoft.com/office/officeart/2005/8/colors/colorful1" csCatId="colorful" phldr="1"/>
      <dgm:spPr/>
      <dgm:t>
        <a:bodyPr/>
        <a:lstStyle/>
        <a:p>
          <a:endParaRPr lang="es-EC"/>
        </a:p>
      </dgm:t>
    </dgm:pt>
    <dgm:pt modelId="{8E4FF8B1-FEF0-4753-9BB8-95C97A4629AD}">
      <dgm:prSet phldrT="[Texto]"/>
      <dgm:spPr/>
      <dgm:t>
        <a:bodyPr/>
        <a:lstStyle/>
        <a:p>
          <a:r>
            <a:rPr lang="es-EC" dirty="0" smtClean="0"/>
            <a:t> </a:t>
          </a:r>
          <a:endParaRPr lang="es-EC" dirty="0"/>
        </a:p>
      </dgm:t>
    </dgm:pt>
    <dgm:pt modelId="{F1769BB5-85E4-4A8D-8EC0-B92A7E2DEFB5}" type="parTrans" cxnId="{3E643066-C39D-4BCC-BA53-F212835CA245}">
      <dgm:prSet/>
      <dgm:spPr/>
      <dgm:t>
        <a:bodyPr/>
        <a:lstStyle/>
        <a:p>
          <a:endParaRPr lang="es-EC"/>
        </a:p>
      </dgm:t>
    </dgm:pt>
    <dgm:pt modelId="{ABFDBC45-C9D1-464C-B95F-A888BD7B40E4}" type="sibTrans" cxnId="{3E643066-C39D-4BCC-BA53-F212835CA245}">
      <dgm:prSet/>
      <dgm:spPr/>
      <dgm:t>
        <a:bodyPr/>
        <a:lstStyle/>
        <a:p>
          <a:endParaRPr lang="es-EC"/>
        </a:p>
      </dgm:t>
    </dgm:pt>
    <dgm:pt modelId="{831E2A3D-366C-4587-BDC1-524ABB43D862}">
      <dgm:prSet phldrT="[Texto]"/>
      <dgm:spPr/>
      <dgm:t>
        <a:bodyPr/>
        <a:lstStyle/>
        <a:p>
          <a:r>
            <a:rPr lang="es-EC" dirty="0" smtClean="0"/>
            <a:t>Vía </a:t>
          </a:r>
          <a:r>
            <a:rPr lang="es-EC" dirty="0" err="1" smtClean="0"/>
            <a:t>aerógena</a:t>
          </a:r>
          <a:r>
            <a:rPr lang="es-EC" dirty="0" smtClean="0"/>
            <a:t> 80-90% y la digestiva</a:t>
          </a:r>
          <a:endParaRPr lang="es-EC" dirty="0"/>
        </a:p>
      </dgm:t>
    </dgm:pt>
    <dgm:pt modelId="{BC484068-650A-46AA-BB81-9EEAA00991F4}" type="parTrans" cxnId="{664EE117-0C8B-4539-BFB7-41794BB73B5B}">
      <dgm:prSet/>
      <dgm:spPr/>
      <dgm:t>
        <a:bodyPr/>
        <a:lstStyle/>
        <a:p>
          <a:endParaRPr lang="es-EC"/>
        </a:p>
      </dgm:t>
    </dgm:pt>
    <dgm:pt modelId="{738B4C72-68B2-4B52-9F3D-DD84CF2EAC68}" type="sibTrans" cxnId="{664EE117-0C8B-4539-BFB7-41794BB73B5B}">
      <dgm:prSet/>
      <dgm:spPr/>
      <dgm:t>
        <a:bodyPr/>
        <a:lstStyle/>
        <a:p>
          <a:endParaRPr lang="es-EC"/>
        </a:p>
      </dgm:t>
    </dgm:pt>
    <dgm:pt modelId="{E01AF0C0-1BFC-4FFC-BC15-E0FDAAF47287}">
      <dgm:prSet phldrT="[Texto]"/>
      <dgm:spPr/>
      <dgm:t>
        <a:bodyPr/>
        <a:lstStyle/>
        <a:p>
          <a:r>
            <a:rPr lang="es-EC" dirty="0" smtClean="0"/>
            <a:t>El pulmón es la principal puerta de entrada</a:t>
          </a:r>
          <a:endParaRPr lang="es-EC" dirty="0"/>
        </a:p>
      </dgm:t>
    </dgm:pt>
    <dgm:pt modelId="{A8ED0F2F-A5AC-4E71-8E3A-AC42051A2C42}" type="parTrans" cxnId="{8A67F8F6-0886-40BC-B33F-6E7EEBB1EFAC}">
      <dgm:prSet/>
      <dgm:spPr/>
      <dgm:t>
        <a:bodyPr/>
        <a:lstStyle/>
        <a:p>
          <a:endParaRPr lang="es-EC"/>
        </a:p>
      </dgm:t>
    </dgm:pt>
    <dgm:pt modelId="{A9B8545D-641B-404C-A596-B0DB3ABCDB62}" type="sibTrans" cxnId="{8A67F8F6-0886-40BC-B33F-6E7EEBB1EFAC}">
      <dgm:prSet/>
      <dgm:spPr/>
      <dgm:t>
        <a:bodyPr/>
        <a:lstStyle/>
        <a:p>
          <a:endParaRPr lang="es-EC"/>
        </a:p>
      </dgm:t>
    </dgm:pt>
    <dgm:pt modelId="{6406166C-491B-4A1A-ADAF-3475148C7196}" type="pres">
      <dgm:prSet presAssocID="{C05A5396-0366-4AAC-830D-5C5637D81037}" presName="linearFlow" presStyleCnt="0">
        <dgm:presLayoutVars>
          <dgm:dir/>
          <dgm:animLvl val="lvl"/>
          <dgm:resizeHandles val="exact"/>
        </dgm:presLayoutVars>
      </dgm:prSet>
      <dgm:spPr/>
      <dgm:t>
        <a:bodyPr/>
        <a:lstStyle/>
        <a:p>
          <a:endParaRPr lang="es-EC"/>
        </a:p>
      </dgm:t>
    </dgm:pt>
    <dgm:pt modelId="{2F03776C-54F8-498F-8889-9EDED137D0EB}" type="pres">
      <dgm:prSet presAssocID="{8E4FF8B1-FEF0-4753-9BB8-95C97A4629AD}" presName="composite" presStyleCnt="0"/>
      <dgm:spPr/>
    </dgm:pt>
    <dgm:pt modelId="{9B4C7196-17B3-4B30-A0A6-8847765A6BD9}" type="pres">
      <dgm:prSet presAssocID="{8E4FF8B1-FEF0-4753-9BB8-95C97A4629AD}" presName="parentText" presStyleLbl="alignNode1" presStyleIdx="0" presStyleCnt="1">
        <dgm:presLayoutVars>
          <dgm:chMax val="1"/>
          <dgm:bulletEnabled val="1"/>
        </dgm:presLayoutVars>
      </dgm:prSet>
      <dgm:spPr/>
      <dgm:t>
        <a:bodyPr/>
        <a:lstStyle/>
        <a:p>
          <a:endParaRPr lang="es-EC"/>
        </a:p>
      </dgm:t>
    </dgm:pt>
    <dgm:pt modelId="{BC86E1DB-2EE8-4352-A493-0FC62244008A}" type="pres">
      <dgm:prSet presAssocID="{8E4FF8B1-FEF0-4753-9BB8-95C97A4629AD}" presName="descendantText" presStyleLbl="alignAcc1" presStyleIdx="0" presStyleCnt="1">
        <dgm:presLayoutVars>
          <dgm:bulletEnabled val="1"/>
        </dgm:presLayoutVars>
      </dgm:prSet>
      <dgm:spPr/>
      <dgm:t>
        <a:bodyPr/>
        <a:lstStyle/>
        <a:p>
          <a:endParaRPr lang="es-EC"/>
        </a:p>
      </dgm:t>
    </dgm:pt>
  </dgm:ptLst>
  <dgm:cxnLst>
    <dgm:cxn modelId="{8A67F8F6-0886-40BC-B33F-6E7EEBB1EFAC}" srcId="{8E4FF8B1-FEF0-4753-9BB8-95C97A4629AD}" destId="{E01AF0C0-1BFC-4FFC-BC15-E0FDAAF47287}" srcOrd="1" destOrd="0" parTransId="{A8ED0F2F-A5AC-4E71-8E3A-AC42051A2C42}" sibTransId="{A9B8545D-641B-404C-A596-B0DB3ABCDB62}"/>
    <dgm:cxn modelId="{426F07A0-BF8C-4509-A3EB-2286F636BAE2}" type="presOf" srcId="{E01AF0C0-1BFC-4FFC-BC15-E0FDAAF47287}" destId="{BC86E1DB-2EE8-4352-A493-0FC62244008A}" srcOrd="0" destOrd="1" presId="urn:microsoft.com/office/officeart/2005/8/layout/chevron2"/>
    <dgm:cxn modelId="{BA004071-BCE6-4017-AD1D-090369514759}" type="presOf" srcId="{831E2A3D-366C-4587-BDC1-524ABB43D862}" destId="{BC86E1DB-2EE8-4352-A493-0FC62244008A}" srcOrd="0" destOrd="0" presId="urn:microsoft.com/office/officeart/2005/8/layout/chevron2"/>
    <dgm:cxn modelId="{3E643066-C39D-4BCC-BA53-F212835CA245}" srcId="{C05A5396-0366-4AAC-830D-5C5637D81037}" destId="{8E4FF8B1-FEF0-4753-9BB8-95C97A4629AD}" srcOrd="0" destOrd="0" parTransId="{F1769BB5-85E4-4A8D-8EC0-B92A7E2DEFB5}" sibTransId="{ABFDBC45-C9D1-464C-B95F-A888BD7B40E4}"/>
    <dgm:cxn modelId="{6CD80D38-E10F-4BC6-A69B-12A58AB16470}" type="presOf" srcId="{C05A5396-0366-4AAC-830D-5C5637D81037}" destId="{6406166C-491B-4A1A-ADAF-3475148C7196}" srcOrd="0" destOrd="0" presId="urn:microsoft.com/office/officeart/2005/8/layout/chevron2"/>
    <dgm:cxn modelId="{664EE117-0C8B-4539-BFB7-41794BB73B5B}" srcId="{8E4FF8B1-FEF0-4753-9BB8-95C97A4629AD}" destId="{831E2A3D-366C-4587-BDC1-524ABB43D862}" srcOrd="0" destOrd="0" parTransId="{BC484068-650A-46AA-BB81-9EEAA00991F4}" sibTransId="{738B4C72-68B2-4B52-9F3D-DD84CF2EAC68}"/>
    <dgm:cxn modelId="{67596CA8-49F7-4FB3-8599-9C3084E26402}" type="presOf" srcId="{8E4FF8B1-FEF0-4753-9BB8-95C97A4629AD}" destId="{9B4C7196-17B3-4B30-A0A6-8847765A6BD9}" srcOrd="0" destOrd="0" presId="urn:microsoft.com/office/officeart/2005/8/layout/chevron2"/>
    <dgm:cxn modelId="{2DB04F83-F9B6-4A7C-AA84-DD20E8A5316E}" type="presParOf" srcId="{6406166C-491B-4A1A-ADAF-3475148C7196}" destId="{2F03776C-54F8-498F-8889-9EDED137D0EB}" srcOrd="0" destOrd="0" presId="urn:microsoft.com/office/officeart/2005/8/layout/chevron2"/>
    <dgm:cxn modelId="{2CC0CEBB-8007-4E90-BAB3-09303EB98F44}" type="presParOf" srcId="{2F03776C-54F8-498F-8889-9EDED137D0EB}" destId="{9B4C7196-17B3-4B30-A0A6-8847765A6BD9}" srcOrd="0" destOrd="0" presId="urn:microsoft.com/office/officeart/2005/8/layout/chevron2"/>
    <dgm:cxn modelId="{7C2DC0BC-15B2-4605-B554-FB14B1F87E76}" type="presParOf" srcId="{2F03776C-54F8-498F-8889-9EDED137D0EB}" destId="{BC86E1DB-2EE8-4352-A493-0FC62244008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6B49D30-AE00-40F0-9C35-78B8BF6367B6}" type="doc">
      <dgm:prSet loTypeId="urn:microsoft.com/office/officeart/2009/layout/CircleArrowProcess" loCatId="process" qsTypeId="urn:microsoft.com/office/officeart/2005/8/quickstyle/simple1" qsCatId="simple" csTypeId="urn:microsoft.com/office/officeart/2005/8/colors/colorful1" csCatId="colorful" phldr="1"/>
      <dgm:spPr/>
      <dgm:t>
        <a:bodyPr/>
        <a:lstStyle/>
        <a:p>
          <a:endParaRPr lang="es-EC"/>
        </a:p>
      </dgm:t>
    </dgm:pt>
    <dgm:pt modelId="{B6C17670-1316-47FF-A0AB-80B7FAC4E6EB}">
      <dgm:prSet phldrT="[Texto]"/>
      <dgm:spPr/>
      <dgm:t>
        <a:bodyPr/>
        <a:lstStyle/>
        <a:p>
          <a:r>
            <a:rPr lang="es-EC" dirty="0" smtClean="0"/>
            <a:t>Inicial o ataque</a:t>
          </a:r>
          <a:endParaRPr lang="es-EC" dirty="0"/>
        </a:p>
      </dgm:t>
    </dgm:pt>
    <dgm:pt modelId="{6C82ED8D-0787-41D8-9102-6EE130245BE7}" type="parTrans" cxnId="{9A823271-67E4-447F-9156-801C07E75C3C}">
      <dgm:prSet/>
      <dgm:spPr/>
      <dgm:t>
        <a:bodyPr/>
        <a:lstStyle/>
        <a:p>
          <a:endParaRPr lang="es-EC"/>
        </a:p>
      </dgm:t>
    </dgm:pt>
    <dgm:pt modelId="{C3F8651A-4DDB-4C3B-B816-3E8D36A98EEF}" type="sibTrans" cxnId="{9A823271-67E4-447F-9156-801C07E75C3C}">
      <dgm:prSet/>
      <dgm:spPr/>
      <dgm:t>
        <a:bodyPr/>
        <a:lstStyle/>
        <a:p>
          <a:endParaRPr lang="es-EC"/>
        </a:p>
      </dgm:t>
    </dgm:pt>
    <dgm:pt modelId="{02BD79A2-D55F-4F2A-8649-4F90F21DEAF7}">
      <dgm:prSet phldrT="[Texto]"/>
      <dgm:spPr/>
      <dgm:t>
        <a:bodyPr/>
        <a:lstStyle/>
        <a:p>
          <a:r>
            <a:rPr lang="es-EC" dirty="0" smtClean="0"/>
            <a:t>Crecimiento</a:t>
          </a:r>
          <a:endParaRPr lang="es-EC" dirty="0"/>
        </a:p>
      </dgm:t>
    </dgm:pt>
    <dgm:pt modelId="{70CC015C-403F-47AB-86EC-78C807E654FF}" type="parTrans" cxnId="{0EA56967-5C80-41D4-AA09-97086D11A0B1}">
      <dgm:prSet/>
      <dgm:spPr/>
      <dgm:t>
        <a:bodyPr/>
        <a:lstStyle/>
        <a:p>
          <a:endParaRPr lang="es-EC"/>
        </a:p>
      </dgm:t>
    </dgm:pt>
    <dgm:pt modelId="{9C82EAA7-2ECA-44DA-A803-94661C8C9DE9}" type="sibTrans" cxnId="{0EA56967-5C80-41D4-AA09-97086D11A0B1}">
      <dgm:prSet/>
      <dgm:spPr/>
      <dgm:t>
        <a:bodyPr/>
        <a:lstStyle/>
        <a:p>
          <a:endParaRPr lang="es-EC"/>
        </a:p>
      </dgm:t>
    </dgm:pt>
    <dgm:pt modelId="{D244F553-1C7F-409C-A17A-C5651AD92091}">
      <dgm:prSet phldrT="[Texto]"/>
      <dgm:spPr/>
      <dgm:t>
        <a:bodyPr/>
        <a:lstStyle/>
        <a:p>
          <a:r>
            <a:rPr lang="es-EC" dirty="0" smtClean="0"/>
            <a:t>Licuefacción </a:t>
          </a:r>
          <a:endParaRPr lang="es-EC" dirty="0"/>
        </a:p>
      </dgm:t>
    </dgm:pt>
    <dgm:pt modelId="{9B65C63A-1E32-4E5A-A59E-855582D3DB20}" type="parTrans" cxnId="{31200E0A-452F-4880-BED3-AE012055CB85}">
      <dgm:prSet/>
      <dgm:spPr/>
      <dgm:t>
        <a:bodyPr/>
        <a:lstStyle/>
        <a:p>
          <a:endParaRPr lang="es-EC"/>
        </a:p>
      </dgm:t>
    </dgm:pt>
    <dgm:pt modelId="{16CDB159-2F91-4D77-9960-769AE1C6DF93}" type="sibTrans" cxnId="{31200E0A-452F-4880-BED3-AE012055CB85}">
      <dgm:prSet/>
      <dgm:spPr/>
      <dgm:t>
        <a:bodyPr/>
        <a:lstStyle/>
        <a:p>
          <a:endParaRPr lang="es-EC"/>
        </a:p>
      </dgm:t>
    </dgm:pt>
    <dgm:pt modelId="{8687AD05-F618-4698-BF21-BA8F1558C696}" type="pres">
      <dgm:prSet presAssocID="{26B49D30-AE00-40F0-9C35-78B8BF6367B6}" presName="Name0" presStyleCnt="0">
        <dgm:presLayoutVars>
          <dgm:chMax val="7"/>
          <dgm:chPref val="7"/>
          <dgm:dir/>
          <dgm:animLvl val="lvl"/>
        </dgm:presLayoutVars>
      </dgm:prSet>
      <dgm:spPr/>
      <dgm:t>
        <a:bodyPr/>
        <a:lstStyle/>
        <a:p>
          <a:endParaRPr lang="es-EC"/>
        </a:p>
      </dgm:t>
    </dgm:pt>
    <dgm:pt modelId="{944D4712-EA71-4471-A142-E7C5ECA3713A}" type="pres">
      <dgm:prSet presAssocID="{B6C17670-1316-47FF-A0AB-80B7FAC4E6EB}" presName="Accent1" presStyleCnt="0"/>
      <dgm:spPr/>
    </dgm:pt>
    <dgm:pt modelId="{1B6C2DAF-2D3D-48F2-B32A-70BAB9C23F78}" type="pres">
      <dgm:prSet presAssocID="{B6C17670-1316-47FF-A0AB-80B7FAC4E6EB}" presName="Accent" presStyleLbl="node1" presStyleIdx="0" presStyleCnt="3"/>
      <dgm:spPr/>
    </dgm:pt>
    <dgm:pt modelId="{A6D35E8D-B0ED-4205-84BE-13DC24602CF6}" type="pres">
      <dgm:prSet presAssocID="{B6C17670-1316-47FF-A0AB-80B7FAC4E6EB}" presName="Parent1" presStyleLbl="revTx" presStyleIdx="0" presStyleCnt="3">
        <dgm:presLayoutVars>
          <dgm:chMax val="1"/>
          <dgm:chPref val="1"/>
          <dgm:bulletEnabled val="1"/>
        </dgm:presLayoutVars>
      </dgm:prSet>
      <dgm:spPr/>
      <dgm:t>
        <a:bodyPr/>
        <a:lstStyle/>
        <a:p>
          <a:endParaRPr lang="es-EC"/>
        </a:p>
      </dgm:t>
    </dgm:pt>
    <dgm:pt modelId="{C6DBCE23-999B-4941-B7A2-F4D639DE6D66}" type="pres">
      <dgm:prSet presAssocID="{02BD79A2-D55F-4F2A-8649-4F90F21DEAF7}" presName="Accent2" presStyleCnt="0"/>
      <dgm:spPr/>
    </dgm:pt>
    <dgm:pt modelId="{FFF66382-7DB6-4C23-A591-63F50B948823}" type="pres">
      <dgm:prSet presAssocID="{02BD79A2-D55F-4F2A-8649-4F90F21DEAF7}" presName="Accent" presStyleLbl="node1" presStyleIdx="1" presStyleCnt="3"/>
      <dgm:spPr/>
    </dgm:pt>
    <dgm:pt modelId="{07A71A5C-AB68-41F9-A203-C8336D5810DF}" type="pres">
      <dgm:prSet presAssocID="{02BD79A2-D55F-4F2A-8649-4F90F21DEAF7}" presName="Parent2" presStyleLbl="revTx" presStyleIdx="1" presStyleCnt="3">
        <dgm:presLayoutVars>
          <dgm:chMax val="1"/>
          <dgm:chPref val="1"/>
          <dgm:bulletEnabled val="1"/>
        </dgm:presLayoutVars>
      </dgm:prSet>
      <dgm:spPr/>
      <dgm:t>
        <a:bodyPr/>
        <a:lstStyle/>
        <a:p>
          <a:endParaRPr lang="es-EC"/>
        </a:p>
      </dgm:t>
    </dgm:pt>
    <dgm:pt modelId="{E4995DA5-9DBB-4D6B-AE56-F4F4822481C1}" type="pres">
      <dgm:prSet presAssocID="{D244F553-1C7F-409C-A17A-C5651AD92091}" presName="Accent3" presStyleCnt="0"/>
      <dgm:spPr/>
    </dgm:pt>
    <dgm:pt modelId="{2B59921B-2EC5-415A-AC84-E9633875DCCB}" type="pres">
      <dgm:prSet presAssocID="{D244F553-1C7F-409C-A17A-C5651AD92091}" presName="Accent" presStyleLbl="node1" presStyleIdx="2" presStyleCnt="3"/>
      <dgm:spPr/>
    </dgm:pt>
    <dgm:pt modelId="{CC8A40DC-0640-4D01-879E-428653A64439}" type="pres">
      <dgm:prSet presAssocID="{D244F553-1C7F-409C-A17A-C5651AD92091}" presName="Parent3" presStyleLbl="revTx" presStyleIdx="2" presStyleCnt="3">
        <dgm:presLayoutVars>
          <dgm:chMax val="1"/>
          <dgm:chPref val="1"/>
          <dgm:bulletEnabled val="1"/>
        </dgm:presLayoutVars>
      </dgm:prSet>
      <dgm:spPr/>
      <dgm:t>
        <a:bodyPr/>
        <a:lstStyle/>
        <a:p>
          <a:endParaRPr lang="es-EC"/>
        </a:p>
      </dgm:t>
    </dgm:pt>
  </dgm:ptLst>
  <dgm:cxnLst>
    <dgm:cxn modelId="{675487F7-5F27-428C-B0CC-B7E625607D91}" type="presOf" srcId="{26B49D30-AE00-40F0-9C35-78B8BF6367B6}" destId="{8687AD05-F618-4698-BF21-BA8F1558C696}" srcOrd="0" destOrd="0" presId="urn:microsoft.com/office/officeart/2009/layout/CircleArrowProcess"/>
    <dgm:cxn modelId="{0EA56967-5C80-41D4-AA09-97086D11A0B1}" srcId="{26B49D30-AE00-40F0-9C35-78B8BF6367B6}" destId="{02BD79A2-D55F-4F2A-8649-4F90F21DEAF7}" srcOrd="1" destOrd="0" parTransId="{70CC015C-403F-47AB-86EC-78C807E654FF}" sibTransId="{9C82EAA7-2ECA-44DA-A803-94661C8C9DE9}"/>
    <dgm:cxn modelId="{4C61D60E-B68C-40A6-9BC3-E15F90163EFF}" type="presOf" srcId="{02BD79A2-D55F-4F2A-8649-4F90F21DEAF7}" destId="{07A71A5C-AB68-41F9-A203-C8336D5810DF}" srcOrd="0" destOrd="0" presId="urn:microsoft.com/office/officeart/2009/layout/CircleArrowProcess"/>
    <dgm:cxn modelId="{31200E0A-452F-4880-BED3-AE012055CB85}" srcId="{26B49D30-AE00-40F0-9C35-78B8BF6367B6}" destId="{D244F553-1C7F-409C-A17A-C5651AD92091}" srcOrd="2" destOrd="0" parTransId="{9B65C63A-1E32-4E5A-A59E-855582D3DB20}" sibTransId="{16CDB159-2F91-4D77-9960-769AE1C6DF93}"/>
    <dgm:cxn modelId="{82D71348-3130-4C61-A4A6-FFEF87D9D7C1}" type="presOf" srcId="{D244F553-1C7F-409C-A17A-C5651AD92091}" destId="{CC8A40DC-0640-4D01-879E-428653A64439}" srcOrd="0" destOrd="0" presId="urn:microsoft.com/office/officeart/2009/layout/CircleArrowProcess"/>
    <dgm:cxn modelId="{9A823271-67E4-447F-9156-801C07E75C3C}" srcId="{26B49D30-AE00-40F0-9C35-78B8BF6367B6}" destId="{B6C17670-1316-47FF-A0AB-80B7FAC4E6EB}" srcOrd="0" destOrd="0" parTransId="{6C82ED8D-0787-41D8-9102-6EE130245BE7}" sibTransId="{C3F8651A-4DDB-4C3B-B816-3E8D36A98EEF}"/>
    <dgm:cxn modelId="{96660443-35DA-4987-977E-80D4C046BCB4}" type="presOf" srcId="{B6C17670-1316-47FF-A0AB-80B7FAC4E6EB}" destId="{A6D35E8D-B0ED-4205-84BE-13DC24602CF6}" srcOrd="0" destOrd="0" presId="urn:microsoft.com/office/officeart/2009/layout/CircleArrowProcess"/>
    <dgm:cxn modelId="{BD9993D0-890B-4933-82BD-3D016CEE044F}" type="presParOf" srcId="{8687AD05-F618-4698-BF21-BA8F1558C696}" destId="{944D4712-EA71-4471-A142-E7C5ECA3713A}" srcOrd="0" destOrd="0" presId="urn:microsoft.com/office/officeart/2009/layout/CircleArrowProcess"/>
    <dgm:cxn modelId="{944DE78E-357F-48A4-9E54-09EA852496F2}" type="presParOf" srcId="{944D4712-EA71-4471-A142-E7C5ECA3713A}" destId="{1B6C2DAF-2D3D-48F2-B32A-70BAB9C23F78}" srcOrd="0" destOrd="0" presId="urn:microsoft.com/office/officeart/2009/layout/CircleArrowProcess"/>
    <dgm:cxn modelId="{04E3FF5C-1BF3-4E59-BC73-BEE6360510E0}" type="presParOf" srcId="{8687AD05-F618-4698-BF21-BA8F1558C696}" destId="{A6D35E8D-B0ED-4205-84BE-13DC24602CF6}" srcOrd="1" destOrd="0" presId="urn:microsoft.com/office/officeart/2009/layout/CircleArrowProcess"/>
    <dgm:cxn modelId="{7D99C7E4-CD7E-466E-B12F-A7E7DC2EA9CB}" type="presParOf" srcId="{8687AD05-F618-4698-BF21-BA8F1558C696}" destId="{C6DBCE23-999B-4941-B7A2-F4D639DE6D66}" srcOrd="2" destOrd="0" presId="urn:microsoft.com/office/officeart/2009/layout/CircleArrowProcess"/>
    <dgm:cxn modelId="{4F944529-97A7-4DB7-B7A2-5682236BCDAB}" type="presParOf" srcId="{C6DBCE23-999B-4941-B7A2-F4D639DE6D66}" destId="{FFF66382-7DB6-4C23-A591-63F50B948823}" srcOrd="0" destOrd="0" presId="urn:microsoft.com/office/officeart/2009/layout/CircleArrowProcess"/>
    <dgm:cxn modelId="{FF791278-08FE-44E8-8B99-C0076277BA76}" type="presParOf" srcId="{8687AD05-F618-4698-BF21-BA8F1558C696}" destId="{07A71A5C-AB68-41F9-A203-C8336D5810DF}" srcOrd="3" destOrd="0" presId="urn:microsoft.com/office/officeart/2009/layout/CircleArrowProcess"/>
    <dgm:cxn modelId="{BF49217D-3795-45EA-B062-010A91D145AB}" type="presParOf" srcId="{8687AD05-F618-4698-BF21-BA8F1558C696}" destId="{E4995DA5-9DBB-4D6B-AE56-F4F4822481C1}" srcOrd="4" destOrd="0" presId="urn:microsoft.com/office/officeart/2009/layout/CircleArrowProcess"/>
    <dgm:cxn modelId="{E066F921-F646-4B31-9145-46526DA933CB}" type="presParOf" srcId="{E4995DA5-9DBB-4D6B-AE56-F4F4822481C1}" destId="{2B59921B-2EC5-415A-AC84-E9633875DCCB}" srcOrd="0" destOrd="0" presId="urn:microsoft.com/office/officeart/2009/layout/CircleArrowProcess"/>
    <dgm:cxn modelId="{2F5ED245-272F-4D09-B33A-9C83C6B42AED}" type="presParOf" srcId="{8687AD05-F618-4698-BF21-BA8F1558C696}" destId="{CC8A40DC-0640-4D01-879E-428653A64439}" srcOrd="5" destOrd="0" presId="urn:microsoft.com/office/officeart/2009/layout/CircleArrow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A3C4A97-402D-4CAD-9603-5D441481186E}" type="doc">
      <dgm:prSet loTypeId="urn:microsoft.com/office/officeart/2008/layout/TitledPictureBlocks" loCatId="picture" qsTypeId="urn:microsoft.com/office/officeart/2005/8/quickstyle/simple1" qsCatId="simple" csTypeId="urn:microsoft.com/office/officeart/2005/8/colors/accent1_2" csCatId="accent1" phldr="1"/>
      <dgm:spPr/>
      <dgm:t>
        <a:bodyPr/>
        <a:lstStyle/>
        <a:p>
          <a:endParaRPr lang="es-EC"/>
        </a:p>
      </dgm:t>
    </dgm:pt>
    <dgm:pt modelId="{FCDA73E3-CFFD-4BE6-8127-D6420A52EC7A}">
      <dgm:prSet phldrT="[Texto]"/>
      <dgm:spPr/>
      <dgm:t>
        <a:bodyPr/>
        <a:lstStyle/>
        <a:p>
          <a:r>
            <a:rPr lang="es-EC" dirty="0" smtClean="0"/>
            <a:t>Macroscópico</a:t>
          </a:r>
          <a:endParaRPr lang="es-EC" dirty="0"/>
        </a:p>
      </dgm:t>
    </dgm:pt>
    <dgm:pt modelId="{F9B78397-D486-4AFF-875D-AB85582905AA}" type="parTrans" cxnId="{376C0B76-02B7-4746-9530-86AC9D845E34}">
      <dgm:prSet/>
      <dgm:spPr/>
      <dgm:t>
        <a:bodyPr/>
        <a:lstStyle/>
        <a:p>
          <a:endParaRPr lang="es-EC"/>
        </a:p>
      </dgm:t>
    </dgm:pt>
    <dgm:pt modelId="{CBE65A70-074A-4D04-AD8B-571AB6257E91}" type="sibTrans" cxnId="{376C0B76-02B7-4746-9530-86AC9D845E34}">
      <dgm:prSet/>
      <dgm:spPr/>
      <dgm:t>
        <a:bodyPr/>
        <a:lstStyle/>
        <a:p>
          <a:endParaRPr lang="es-EC"/>
        </a:p>
      </dgm:t>
    </dgm:pt>
    <dgm:pt modelId="{1B5B8222-E521-4050-B6CE-16C976D4E962}">
      <dgm:prSet phldrT="[Texto]"/>
      <dgm:spPr/>
      <dgm:t>
        <a:bodyPr/>
        <a:lstStyle/>
        <a:p>
          <a:r>
            <a:rPr lang="es-EC" dirty="0" smtClean="0"/>
            <a:t>En matadero</a:t>
          </a:r>
          <a:endParaRPr lang="es-EC" dirty="0"/>
        </a:p>
      </dgm:t>
    </dgm:pt>
    <dgm:pt modelId="{718134BB-10CA-439A-9900-8BE16CF30AD7}" type="parTrans" cxnId="{36100F93-E6D1-4847-A198-FCFFE9C15029}">
      <dgm:prSet/>
      <dgm:spPr/>
      <dgm:t>
        <a:bodyPr/>
        <a:lstStyle/>
        <a:p>
          <a:endParaRPr lang="es-EC"/>
        </a:p>
      </dgm:t>
    </dgm:pt>
    <dgm:pt modelId="{A585848A-96E6-4DC7-824F-657966F821FD}" type="sibTrans" cxnId="{36100F93-E6D1-4847-A198-FCFFE9C15029}">
      <dgm:prSet/>
      <dgm:spPr/>
      <dgm:t>
        <a:bodyPr/>
        <a:lstStyle/>
        <a:p>
          <a:endParaRPr lang="es-EC"/>
        </a:p>
      </dgm:t>
    </dgm:pt>
    <dgm:pt modelId="{D62F0FF3-4161-40D4-B7C3-E5C6EF6DEFA2}">
      <dgm:prSet phldrT="[Texto]"/>
      <dgm:spPr/>
      <dgm:t>
        <a:bodyPr/>
        <a:lstStyle/>
        <a:p>
          <a:r>
            <a:rPr lang="es-EC" dirty="0" smtClean="0"/>
            <a:t>Microscópico</a:t>
          </a:r>
          <a:endParaRPr lang="es-EC" dirty="0"/>
        </a:p>
      </dgm:t>
    </dgm:pt>
    <dgm:pt modelId="{2D6F7501-BBEE-46A1-93DB-09BA9C72D0DA}" type="parTrans" cxnId="{854F8469-140D-4C93-B883-2C60DF570E96}">
      <dgm:prSet/>
      <dgm:spPr/>
      <dgm:t>
        <a:bodyPr/>
        <a:lstStyle/>
        <a:p>
          <a:endParaRPr lang="es-EC"/>
        </a:p>
      </dgm:t>
    </dgm:pt>
    <dgm:pt modelId="{5FF3AAA6-7256-4DB3-B543-BBBE1C070E3F}" type="sibTrans" cxnId="{854F8469-140D-4C93-B883-2C60DF570E96}">
      <dgm:prSet/>
      <dgm:spPr/>
      <dgm:t>
        <a:bodyPr/>
        <a:lstStyle/>
        <a:p>
          <a:endParaRPr lang="es-EC"/>
        </a:p>
      </dgm:t>
    </dgm:pt>
    <dgm:pt modelId="{7642E139-75DF-47C4-8F4D-17408B094A7A}">
      <dgm:prSet phldrT="[Texto]"/>
      <dgm:spPr/>
      <dgm:t>
        <a:bodyPr/>
        <a:lstStyle/>
        <a:p>
          <a:r>
            <a:rPr lang="es-EC" dirty="0" err="1" smtClean="0"/>
            <a:t>Ziehl-Neelsen</a:t>
          </a:r>
          <a:endParaRPr lang="es-EC" dirty="0"/>
        </a:p>
      </dgm:t>
    </dgm:pt>
    <dgm:pt modelId="{5EEC8556-C88A-43CE-BDDA-C17A4B66BA00}" type="parTrans" cxnId="{5695DAFE-856E-4095-BB95-214DE9541401}">
      <dgm:prSet/>
      <dgm:spPr/>
      <dgm:t>
        <a:bodyPr/>
        <a:lstStyle/>
        <a:p>
          <a:endParaRPr lang="es-EC"/>
        </a:p>
      </dgm:t>
    </dgm:pt>
    <dgm:pt modelId="{9CF5BBE6-7A56-487C-B028-F717CE504EE4}" type="sibTrans" cxnId="{5695DAFE-856E-4095-BB95-214DE9541401}">
      <dgm:prSet/>
      <dgm:spPr/>
      <dgm:t>
        <a:bodyPr/>
        <a:lstStyle/>
        <a:p>
          <a:endParaRPr lang="es-EC"/>
        </a:p>
      </dgm:t>
    </dgm:pt>
    <dgm:pt modelId="{AD42691D-FACF-40AA-9A28-6267DB1C2257}">
      <dgm:prSet phldrT="[Texto]"/>
      <dgm:spPr/>
      <dgm:t>
        <a:bodyPr/>
        <a:lstStyle/>
        <a:p>
          <a:r>
            <a:rPr lang="es-EC" dirty="0" smtClean="0"/>
            <a:t>Cultivo </a:t>
          </a:r>
          <a:r>
            <a:rPr lang="es-EC" i="1" dirty="0" smtClean="0"/>
            <a:t>in vitro</a:t>
          </a:r>
          <a:endParaRPr lang="es-EC" i="1" dirty="0"/>
        </a:p>
      </dgm:t>
    </dgm:pt>
    <dgm:pt modelId="{452CF8E3-6948-4092-AA6C-D1CB40C925E0}" type="parTrans" cxnId="{6CD7CCDD-F40B-4FB0-8BF1-4760AF1B47AE}">
      <dgm:prSet/>
      <dgm:spPr/>
      <dgm:t>
        <a:bodyPr/>
        <a:lstStyle/>
        <a:p>
          <a:endParaRPr lang="es-EC"/>
        </a:p>
      </dgm:t>
    </dgm:pt>
    <dgm:pt modelId="{A393B7DC-BFF5-423E-8864-6A434D47FC1A}" type="sibTrans" cxnId="{6CD7CCDD-F40B-4FB0-8BF1-4760AF1B47AE}">
      <dgm:prSet/>
      <dgm:spPr/>
      <dgm:t>
        <a:bodyPr/>
        <a:lstStyle/>
        <a:p>
          <a:endParaRPr lang="es-EC"/>
        </a:p>
      </dgm:t>
    </dgm:pt>
    <dgm:pt modelId="{BA823EDF-E92D-469D-A907-930F67D128E7}">
      <dgm:prSet phldrT="[Texto]"/>
      <dgm:spPr/>
      <dgm:t>
        <a:bodyPr/>
        <a:lstStyle/>
        <a:p>
          <a:r>
            <a:rPr lang="es-EC" dirty="0" err="1" smtClean="0"/>
            <a:t>Stonebrinks</a:t>
          </a:r>
          <a:endParaRPr lang="es-EC" dirty="0"/>
        </a:p>
      </dgm:t>
    </dgm:pt>
    <dgm:pt modelId="{76EC7335-BD7F-4584-8487-B50E04F8D948}" type="parTrans" cxnId="{A09C64B5-504E-459D-A3A1-702DDC04E6E9}">
      <dgm:prSet/>
      <dgm:spPr/>
      <dgm:t>
        <a:bodyPr/>
        <a:lstStyle/>
        <a:p>
          <a:endParaRPr lang="es-EC"/>
        </a:p>
      </dgm:t>
    </dgm:pt>
    <dgm:pt modelId="{52667C73-2B57-482A-8124-091625250075}" type="sibTrans" cxnId="{A09C64B5-504E-459D-A3A1-702DDC04E6E9}">
      <dgm:prSet/>
      <dgm:spPr/>
      <dgm:t>
        <a:bodyPr/>
        <a:lstStyle/>
        <a:p>
          <a:endParaRPr lang="es-EC"/>
        </a:p>
      </dgm:t>
    </dgm:pt>
    <dgm:pt modelId="{790BC402-42FC-4869-B2FC-17CD3274EB5C}">
      <dgm:prSet phldrT="[Texto]"/>
      <dgm:spPr/>
      <dgm:t>
        <a:bodyPr/>
        <a:lstStyle/>
        <a:p>
          <a:r>
            <a:rPr lang="es-EC" dirty="0" smtClean="0"/>
            <a:t>Pruebas Moleculares</a:t>
          </a:r>
          <a:endParaRPr lang="es-EC" dirty="0"/>
        </a:p>
      </dgm:t>
    </dgm:pt>
    <dgm:pt modelId="{C800AA39-A3A3-4405-BE03-0211F1451D53}" type="parTrans" cxnId="{83AE87F8-A75E-4A4D-9E9C-CF2B42399FCD}">
      <dgm:prSet/>
      <dgm:spPr/>
      <dgm:t>
        <a:bodyPr/>
        <a:lstStyle/>
        <a:p>
          <a:endParaRPr lang="es-EC"/>
        </a:p>
      </dgm:t>
    </dgm:pt>
    <dgm:pt modelId="{E318FDDD-6A53-4581-8D31-413F96A55F62}" type="sibTrans" cxnId="{83AE87F8-A75E-4A4D-9E9C-CF2B42399FCD}">
      <dgm:prSet/>
      <dgm:spPr/>
      <dgm:t>
        <a:bodyPr/>
        <a:lstStyle/>
        <a:p>
          <a:endParaRPr lang="es-EC"/>
        </a:p>
      </dgm:t>
    </dgm:pt>
    <dgm:pt modelId="{A6D499DC-74DC-4193-AB3D-D4EE6E4128EC}">
      <dgm:prSet phldrT="[Texto]"/>
      <dgm:spPr/>
      <dgm:t>
        <a:bodyPr/>
        <a:lstStyle/>
        <a:p>
          <a:r>
            <a:rPr lang="es-EC" dirty="0" smtClean="0"/>
            <a:t>SC y 16S </a:t>
          </a:r>
          <a:r>
            <a:rPr lang="es-EC" dirty="0" err="1" smtClean="0"/>
            <a:t>rRNA</a:t>
          </a:r>
          <a:endParaRPr lang="es-EC" dirty="0"/>
        </a:p>
      </dgm:t>
    </dgm:pt>
    <dgm:pt modelId="{9CBF6EF8-9E67-4B82-A899-763F33D1C14D}" type="parTrans" cxnId="{F281B0EB-D821-42A0-BF47-5228EDDAA9CF}">
      <dgm:prSet/>
      <dgm:spPr/>
      <dgm:t>
        <a:bodyPr/>
        <a:lstStyle/>
        <a:p>
          <a:endParaRPr lang="es-EC"/>
        </a:p>
      </dgm:t>
    </dgm:pt>
    <dgm:pt modelId="{C22371B1-3591-457D-BD3B-F49A6841D042}" type="sibTrans" cxnId="{F281B0EB-D821-42A0-BF47-5228EDDAA9CF}">
      <dgm:prSet/>
      <dgm:spPr/>
      <dgm:t>
        <a:bodyPr/>
        <a:lstStyle/>
        <a:p>
          <a:endParaRPr lang="es-EC"/>
        </a:p>
      </dgm:t>
    </dgm:pt>
    <dgm:pt modelId="{D315F760-ABC2-4108-943B-4379D916384B}" type="pres">
      <dgm:prSet presAssocID="{6A3C4A97-402D-4CAD-9603-5D441481186E}" presName="rootNode" presStyleCnt="0">
        <dgm:presLayoutVars>
          <dgm:chMax/>
          <dgm:chPref/>
          <dgm:dir/>
          <dgm:animLvl val="lvl"/>
        </dgm:presLayoutVars>
      </dgm:prSet>
      <dgm:spPr/>
      <dgm:t>
        <a:bodyPr/>
        <a:lstStyle/>
        <a:p>
          <a:endParaRPr lang="es-EC"/>
        </a:p>
      </dgm:t>
    </dgm:pt>
    <dgm:pt modelId="{C9F03839-78C2-4351-9411-938B17E861AB}" type="pres">
      <dgm:prSet presAssocID="{FCDA73E3-CFFD-4BE6-8127-D6420A52EC7A}" presName="composite" presStyleCnt="0"/>
      <dgm:spPr/>
    </dgm:pt>
    <dgm:pt modelId="{3AEB2D2B-927A-4CA1-AF1E-970A2F3E228A}" type="pres">
      <dgm:prSet presAssocID="{FCDA73E3-CFFD-4BE6-8127-D6420A52EC7A}" presName="ParentText" presStyleLbl="node1" presStyleIdx="0" presStyleCnt="4">
        <dgm:presLayoutVars>
          <dgm:chMax val="1"/>
          <dgm:chPref val="1"/>
          <dgm:bulletEnabled val="1"/>
        </dgm:presLayoutVars>
      </dgm:prSet>
      <dgm:spPr/>
      <dgm:t>
        <a:bodyPr/>
        <a:lstStyle/>
        <a:p>
          <a:endParaRPr lang="es-EC"/>
        </a:p>
      </dgm:t>
    </dgm:pt>
    <dgm:pt modelId="{318A603C-682A-43FF-9719-F1C560079F7C}" type="pres">
      <dgm:prSet presAssocID="{FCDA73E3-CFFD-4BE6-8127-D6420A52EC7A}" presName="Image" presStyleLbl="bgImgPlace1" presStyleIdx="0" presStyleCnt="4"/>
      <dgm:spPr>
        <a:blipFill rotWithShape="1">
          <a:blip xmlns:r="http://schemas.openxmlformats.org/officeDocument/2006/relationships" r:embed="rId1"/>
          <a:stretch>
            <a:fillRect/>
          </a:stretch>
        </a:blipFill>
      </dgm:spPr>
      <dgm:t>
        <a:bodyPr/>
        <a:lstStyle/>
        <a:p>
          <a:endParaRPr lang="es-EC"/>
        </a:p>
      </dgm:t>
    </dgm:pt>
    <dgm:pt modelId="{70D3A5FE-C438-4FC4-8698-C309B0072FFE}" type="pres">
      <dgm:prSet presAssocID="{FCDA73E3-CFFD-4BE6-8127-D6420A52EC7A}" presName="ChildText" presStyleLbl="fgAcc1" presStyleIdx="0" presStyleCnt="4">
        <dgm:presLayoutVars>
          <dgm:chMax val="0"/>
          <dgm:chPref val="0"/>
          <dgm:bulletEnabled val="1"/>
        </dgm:presLayoutVars>
      </dgm:prSet>
      <dgm:spPr/>
      <dgm:t>
        <a:bodyPr/>
        <a:lstStyle/>
        <a:p>
          <a:endParaRPr lang="es-EC"/>
        </a:p>
      </dgm:t>
    </dgm:pt>
    <dgm:pt modelId="{3968F97B-3E93-4368-A0E4-F4093018874C}" type="pres">
      <dgm:prSet presAssocID="{CBE65A70-074A-4D04-AD8B-571AB6257E91}" presName="sibTrans" presStyleCnt="0"/>
      <dgm:spPr/>
    </dgm:pt>
    <dgm:pt modelId="{93B32FB7-C9C4-4EC0-A7BA-77FB64FA89B1}" type="pres">
      <dgm:prSet presAssocID="{D62F0FF3-4161-40D4-B7C3-E5C6EF6DEFA2}" presName="composite" presStyleCnt="0"/>
      <dgm:spPr/>
    </dgm:pt>
    <dgm:pt modelId="{C69979AF-8335-4A9F-9474-913BEF1CAD32}" type="pres">
      <dgm:prSet presAssocID="{D62F0FF3-4161-40D4-B7C3-E5C6EF6DEFA2}" presName="ParentText" presStyleLbl="node1" presStyleIdx="1" presStyleCnt="4">
        <dgm:presLayoutVars>
          <dgm:chMax val="1"/>
          <dgm:chPref val="1"/>
          <dgm:bulletEnabled val="1"/>
        </dgm:presLayoutVars>
      </dgm:prSet>
      <dgm:spPr/>
      <dgm:t>
        <a:bodyPr/>
        <a:lstStyle/>
        <a:p>
          <a:endParaRPr lang="es-EC"/>
        </a:p>
      </dgm:t>
    </dgm:pt>
    <dgm:pt modelId="{543D92BF-92EB-4F7F-8E04-B7549622354C}" type="pres">
      <dgm:prSet presAssocID="{D62F0FF3-4161-40D4-B7C3-E5C6EF6DEFA2}" presName="Image" presStyleLbl="bgImgPlace1" presStyleIdx="1" presStyleCnt="4"/>
      <dgm:spPr>
        <a:blipFill rotWithShape="1">
          <a:blip xmlns:r="http://schemas.openxmlformats.org/officeDocument/2006/relationships" r:embed="rId2"/>
          <a:stretch>
            <a:fillRect/>
          </a:stretch>
        </a:blipFill>
      </dgm:spPr>
      <dgm:t>
        <a:bodyPr/>
        <a:lstStyle/>
        <a:p>
          <a:endParaRPr lang="es-EC"/>
        </a:p>
      </dgm:t>
    </dgm:pt>
    <dgm:pt modelId="{C925BD02-7DA9-4EE2-8FAE-D7D70C3538DD}" type="pres">
      <dgm:prSet presAssocID="{D62F0FF3-4161-40D4-B7C3-E5C6EF6DEFA2}" presName="ChildText" presStyleLbl="fgAcc1" presStyleIdx="1" presStyleCnt="4">
        <dgm:presLayoutVars>
          <dgm:chMax val="0"/>
          <dgm:chPref val="0"/>
          <dgm:bulletEnabled val="1"/>
        </dgm:presLayoutVars>
      </dgm:prSet>
      <dgm:spPr/>
      <dgm:t>
        <a:bodyPr/>
        <a:lstStyle/>
        <a:p>
          <a:endParaRPr lang="es-EC"/>
        </a:p>
      </dgm:t>
    </dgm:pt>
    <dgm:pt modelId="{A4EC1D2C-C015-46E3-8BE9-DC33F3869FD7}" type="pres">
      <dgm:prSet presAssocID="{5FF3AAA6-7256-4DB3-B543-BBBE1C070E3F}" presName="sibTrans" presStyleCnt="0"/>
      <dgm:spPr/>
    </dgm:pt>
    <dgm:pt modelId="{44377687-FF26-44E2-8BFE-B79330D222A5}" type="pres">
      <dgm:prSet presAssocID="{AD42691D-FACF-40AA-9A28-6267DB1C2257}" presName="composite" presStyleCnt="0"/>
      <dgm:spPr/>
    </dgm:pt>
    <dgm:pt modelId="{9C96297C-41E2-481E-8A1B-A7E673B6F89D}" type="pres">
      <dgm:prSet presAssocID="{AD42691D-FACF-40AA-9A28-6267DB1C2257}" presName="ParentText" presStyleLbl="node1" presStyleIdx="2" presStyleCnt="4">
        <dgm:presLayoutVars>
          <dgm:chMax val="1"/>
          <dgm:chPref val="1"/>
          <dgm:bulletEnabled val="1"/>
        </dgm:presLayoutVars>
      </dgm:prSet>
      <dgm:spPr/>
      <dgm:t>
        <a:bodyPr/>
        <a:lstStyle/>
        <a:p>
          <a:endParaRPr lang="es-EC"/>
        </a:p>
      </dgm:t>
    </dgm:pt>
    <dgm:pt modelId="{09488A0F-07FB-4D76-A911-4E8391A8CF77}" type="pres">
      <dgm:prSet presAssocID="{AD42691D-FACF-40AA-9A28-6267DB1C2257}" presName="Image" presStyleLbl="bgImgPlace1" presStyleIdx="2" presStyleCnt="4"/>
      <dgm:spPr>
        <a:blipFill rotWithShape="1">
          <a:blip xmlns:r="http://schemas.openxmlformats.org/officeDocument/2006/relationships" r:embed="rId3"/>
          <a:stretch>
            <a:fillRect/>
          </a:stretch>
        </a:blipFill>
      </dgm:spPr>
      <dgm:t>
        <a:bodyPr/>
        <a:lstStyle/>
        <a:p>
          <a:endParaRPr lang="es-EC"/>
        </a:p>
      </dgm:t>
    </dgm:pt>
    <dgm:pt modelId="{7B870308-F194-4A47-A64B-8878657C37BC}" type="pres">
      <dgm:prSet presAssocID="{AD42691D-FACF-40AA-9A28-6267DB1C2257}" presName="ChildText" presStyleLbl="fgAcc1" presStyleIdx="2" presStyleCnt="4">
        <dgm:presLayoutVars>
          <dgm:chMax val="0"/>
          <dgm:chPref val="0"/>
          <dgm:bulletEnabled val="1"/>
        </dgm:presLayoutVars>
      </dgm:prSet>
      <dgm:spPr/>
      <dgm:t>
        <a:bodyPr/>
        <a:lstStyle/>
        <a:p>
          <a:endParaRPr lang="es-EC"/>
        </a:p>
      </dgm:t>
    </dgm:pt>
    <dgm:pt modelId="{F10B4EC7-6CC8-4C3E-A607-4759381B7994}" type="pres">
      <dgm:prSet presAssocID="{A393B7DC-BFF5-423E-8864-6A434D47FC1A}" presName="sibTrans" presStyleCnt="0"/>
      <dgm:spPr/>
    </dgm:pt>
    <dgm:pt modelId="{459DEE02-764A-43C9-8500-1E72625FC4F1}" type="pres">
      <dgm:prSet presAssocID="{790BC402-42FC-4869-B2FC-17CD3274EB5C}" presName="composite" presStyleCnt="0"/>
      <dgm:spPr/>
    </dgm:pt>
    <dgm:pt modelId="{4F26DD8B-B382-493D-B4A3-CE9BA99C23CB}" type="pres">
      <dgm:prSet presAssocID="{790BC402-42FC-4869-B2FC-17CD3274EB5C}" presName="ParentText" presStyleLbl="node1" presStyleIdx="3" presStyleCnt="4">
        <dgm:presLayoutVars>
          <dgm:chMax val="1"/>
          <dgm:chPref val="1"/>
          <dgm:bulletEnabled val="1"/>
        </dgm:presLayoutVars>
      </dgm:prSet>
      <dgm:spPr/>
      <dgm:t>
        <a:bodyPr/>
        <a:lstStyle/>
        <a:p>
          <a:endParaRPr lang="es-EC"/>
        </a:p>
      </dgm:t>
    </dgm:pt>
    <dgm:pt modelId="{16808169-6589-4266-864D-FC062507BA93}" type="pres">
      <dgm:prSet presAssocID="{790BC402-42FC-4869-B2FC-17CD3274EB5C}" presName="Image" presStyleLbl="b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dgm:spPr>
      <dgm:t>
        <a:bodyPr/>
        <a:lstStyle/>
        <a:p>
          <a:endParaRPr lang="es-EC"/>
        </a:p>
      </dgm:t>
    </dgm:pt>
    <dgm:pt modelId="{1B23FB54-75DD-4F0F-94FD-FDA95FA772F0}" type="pres">
      <dgm:prSet presAssocID="{790BC402-42FC-4869-B2FC-17CD3274EB5C}" presName="ChildText" presStyleLbl="fgAcc1" presStyleIdx="3" presStyleCnt="4">
        <dgm:presLayoutVars>
          <dgm:chMax val="0"/>
          <dgm:chPref val="0"/>
          <dgm:bulletEnabled val="1"/>
        </dgm:presLayoutVars>
      </dgm:prSet>
      <dgm:spPr/>
      <dgm:t>
        <a:bodyPr/>
        <a:lstStyle/>
        <a:p>
          <a:endParaRPr lang="es-EC"/>
        </a:p>
      </dgm:t>
    </dgm:pt>
  </dgm:ptLst>
  <dgm:cxnLst>
    <dgm:cxn modelId="{E34EB05D-715E-4DAB-8C04-598B72017389}" type="presOf" srcId="{D62F0FF3-4161-40D4-B7C3-E5C6EF6DEFA2}" destId="{C69979AF-8335-4A9F-9474-913BEF1CAD32}" srcOrd="0" destOrd="0" presId="urn:microsoft.com/office/officeart/2008/layout/TitledPictureBlocks"/>
    <dgm:cxn modelId="{376C0B76-02B7-4746-9530-86AC9D845E34}" srcId="{6A3C4A97-402D-4CAD-9603-5D441481186E}" destId="{FCDA73E3-CFFD-4BE6-8127-D6420A52EC7A}" srcOrd="0" destOrd="0" parTransId="{F9B78397-D486-4AFF-875D-AB85582905AA}" sibTransId="{CBE65A70-074A-4D04-AD8B-571AB6257E91}"/>
    <dgm:cxn modelId="{867FEFE3-5209-4A38-9B4E-D7070185AAF6}" type="presOf" srcId="{FCDA73E3-CFFD-4BE6-8127-D6420A52EC7A}" destId="{3AEB2D2B-927A-4CA1-AF1E-970A2F3E228A}" srcOrd="0" destOrd="0" presId="urn:microsoft.com/office/officeart/2008/layout/TitledPictureBlocks"/>
    <dgm:cxn modelId="{36100F93-E6D1-4847-A198-FCFFE9C15029}" srcId="{FCDA73E3-CFFD-4BE6-8127-D6420A52EC7A}" destId="{1B5B8222-E521-4050-B6CE-16C976D4E962}" srcOrd="0" destOrd="0" parTransId="{718134BB-10CA-439A-9900-8BE16CF30AD7}" sibTransId="{A585848A-96E6-4DC7-824F-657966F821FD}"/>
    <dgm:cxn modelId="{833B425E-C8A8-4E3E-A977-0821CA5AE648}" type="presOf" srcId="{1B5B8222-E521-4050-B6CE-16C976D4E962}" destId="{70D3A5FE-C438-4FC4-8698-C309B0072FFE}" srcOrd="0" destOrd="0" presId="urn:microsoft.com/office/officeart/2008/layout/TitledPictureBlocks"/>
    <dgm:cxn modelId="{F281B0EB-D821-42A0-BF47-5228EDDAA9CF}" srcId="{790BC402-42FC-4869-B2FC-17CD3274EB5C}" destId="{A6D499DC-74DC-4193-AB3D-D4EE6E4128EC}" srcOrd="0" destOrd="0" parTransId="{9CBF6EF8-9E67-4B82-A899-763F33D1C14D}" sibTransId="{C22371B1-3591-457D-BD3B-F49A6841D042}"/>
    <dgm:cxn modelId="{4263604E-7862-4980-999B-DFF18E9C6DD8}" type="presOf" srcId="{6A3C4A97-402D-4CAD-9603-5D441481186E}" destId="{D315F760-ABC2-4108-943B-4379D916384B}" srcOrd="0" destOrd="0" presId="urn:microsoft.com/office/officeart/2008/layout/TitledPictureBlocks"/>
    <dgm:cxn modelId="{83AE87F8-A75E-4A4D-9E9C-CF2B42399FCD}" srcId="{6A3C4A97-402D-4CAD-9603-5D441481186E}" destId="{790BC402-42FC-4869-B2FC-17CD3274EB5C}" srcOrd="3" destOrd="0" parTransId="{C800AA39-A3A3-4405-BE03-0211F1451D53}" sibTransId="{E318FDDD-6A53-4581-8D31-413F96A55F62}"/>
    <dgm:cxn modelId="{A09C64B5-504E-459D-A3A1-702DDC04E6E9}" srcId="{AD42691D-FACF-40AA-9A28-6267DB1C2257}" destId="{BA823EDF-E92D-469D-A907-930F67D128E7}" srcOrd="0" destOrd="0" parTransId="{76EC7335-BD7F-4584-8487-B50E04F8D948}" sibTransId="{52667C73-2B57-482A-8124-091625250075}"/>
    <dgm:cxn modelId="{5F845620-67F0-4047-9647-B77032D1609A}" type="presOf" srcId="{A6D499DC-74DC-4193-AB3D-D4EE6E4128EC}" destId="{1B23FB54-75DD-4F0F-94FD-FDA95FA772F0}" srcOrd="0" destOrd="0" presId="urn:microsoft.com/office/officeart/2008/layout/TitledPictureBlocks"/>
    <dgm:cxn modelId="{6CD7CCDD-F40B-4FB0-8BF1-4760AF1B47AE}" srcId="{6A3C4A97-402D-4CAD-9603-5D441481186E}" destId="{AD42691D-FACF-40AA-9A28-6267DB1C2257}" srcOrd="2" destOrd="0" parTransId="{452CF8E3-6948-4092-AA6C-D1CB40C925E0}" sibTransId="{A393B7DC-BFF5-423E-8864-6A434D47FC1A}"/>
    <dgm:cxn modelId="{78B5EA55-779C-44A7-BDE3-770A19E05977}" type="presOf" srcId="{BA823EDF-E92D-469D-A907-930F67D128E7}" destId="{7B870308-F194-4A47-A64B-8878657C37BC}" srcOrd="0" destOrd="0" presId="urn:microsoft.com/office/officeart/2008/layout/TitledPictureBlocks"/>
    <dgm:cxn modelId="{161CCBC4-2571-4438-83BB-502067EF3A6B}" type="presOf" srcId="{790BC402-42FC-4869-B2FC-17CD3274EB5C}" destId="{4F26DD8B-B382-493D-B4A3-CE9BA99C23CB}" srcOrd="0" destOrd="0" presId="urn:microsoft.com/office/officeart/2008/layout/TitledPictureBlocks"/>
    <dgm:cxn modelId="{5695DAFE-856E-4095-BB95-214DE9541401}" srcId="{D62F0FF3-4161-40D4-B7C3-E5C6EF6DEFA2}" destId="{7642E139-75DF-47C4-8F4D-17408B094A7A}" srcOrd="0" destOrd="0" parTransId="{5EEC8556-C88A-43CE-BDDA-C17A4B66BA00}" sibTransId="{9CF5BBE6-7A56-487C-B028-F717CE504EE4}"/>
    <dgm:cxn modelId="{A82181AE-FE76-4E4F-BB0E-8ACF1FFA47DD}" type="presOf" srcId="{7642E139-75DF-47C4-8F4D-17408B094A7A}" destId="{C925BD02-7DA9-4EE2-8FAE-D7D70C3538DD}" srcOrd="0" destOrd="0" presId="urn:microsoft.com/office/officeart/2008/layout/TitledPictureBlocks"/>
    <dgm:cxn modelId="{854F8469-140D-4C93-B883-2C60DF570E96}" srcId="{6A3C4A97-402D-4CAD-9603-5D441481186E}" destId="{D62F0FF3-4161-40D4-B7C3-E5C6EF6DEFA2}" srcOrd="1" destOrd="0" parTransId="{2D6F7501-BBEE-46A1-93DB-09BA9C72D0DA}" sibTransId="{5FF3AAA6-7256-4DB3-B543-BBBE1C070E3F}"/>
    <dgm:cxn modelId="{18412CBF-6EC4-4CEC-95AE-DE78E30BB535}" type="presOf" srcId="{AD42691D-FACF-40AA-9A28-6267DB1C2257}" destId="{9C96297C-41E2-481E-8A1B-A7E673B6F89D}" srcOrd="0" destOrd="0" presId="urn:microsoft.com/office/officeart/2008/layout/TitledPictureBlocks"/>
    <dgm:cxn modelId="{A0D5D8D1-5CB9-4F58-95F1-9BFB0B9BD90D}" type="presParOf" srcId="{D315F760-ABC2-4108-943B-4379D916384B}" destId="{C9F03839-78C2-4351-9411-938B17E861AB}" srcOrd="0" destOrd="0" presId="urn:microsoft.com/office/officeart/2008/layout/TitledPictureBlocks"/>
    <dgm:cxn modelId="{EB6B1520-C4C6-45CD-8FBF-8CEC0EAA972B}" type="presParOf" srcId="{C9F03839-78C2-4351-9411-938B17E861AB}" destId="{3AEB2D2B-927A-4CA1-AF1E-970A2F3E228A}" srcOrd="0" destOrd="0" presId="urn:microsoft.com/office/officeart/2008/layout/TitledPictureBlocks"/>
    <dgm:cxn modelId="{627ED6E6-21BA-49EB-94E8-95C5F7024798}" type="presParOf" srcId="{C9F03839-78C2-4351-9411-938B17E861AB}" destId="{318A603C-682A-43FF-9719-F1C560079F7C}" srcOrd="1" destOrd="0" presId="urn:microsoft.com/office/officeart/2008/layout/TitledPictureBlocks"/>
    <dgm:cxn modelId="{F2C058EF-AB35-46D2-97BD-6DEE2AF844B0}" type="presParOf" srcId="{C9F03839-78C2-4351-9411-938B17E861AB}" destId="{70D3A5FE-C438-4FC4-8698-C309B0072FFE}" srcOrd="2" destOrd="0" presId="urn:microsoft.com/office/officeart/2008/layout/TitledPictureBlocks"/>
    <dgm:cxn modelId="{ADFD1E54-FD68-4F67-8390-0336D738B9BD}" type="presParOf" srcId="{D315F760-ABC2-4108-943B-4379D916384B}" destId="{3968F97B-3E93-4368-A0E4-F4093018874C}" srcOrd="1" destOrd="0" presId="urn:microsoft.com/office/officeart/2008/layout/TitledPictureBlocks"/>
    <dgm:cxn modelId="{AC1E90BA-AC13-483E-BA1F-2337A3B5AA4E}" type="presParOf" srcId="{D315F760-ABC2-4108-943B-4379D916384B}" destId="{93B32FB7-C9C4-4EC0-A7BA-77FB64FA89B1}" srcOrd="2" destOrd="0" presId="urn:microsoft.com/office/officeart/2008/layout/TitledPictureBlocks"/>
    <dgm:cxn modelId="{403A52FD-2883-4A79-BA77-25BF73D54144}" type="presParOf" srcId="{93B32FB7-C9C4-4EC0-A7BA-77FB64FA89B1}" destId="{C69979AF-8335-4A9F-9474-913BEF1CAD32}" srcOrd="0" destOrd="0" presId="urn:microsoft.com/office/officeart/2008/layout/TitledPictureBlocks"/>
    <dgm:cxn modelId="{DDC8AD45-C809-4653-B17C-A9B47F238FD4}" type="presParOf" srcId="{93B32FB7-C9C4-4EC0-A7BA-77FB64FA89B1}" destId="{543D92BF-92EB-4F7F-8E04-B7549622354C}" srcOrd="1" destOrd="0" presId="urn:microsoft.com/office/officeart/2008/layout/TitledPictureBlocks"/>
    <dgm:cxn modelId="{1E073381-61FF-470A-A52B-9177E8E27702}" type="presParOf" srcId="{93B32FB7-C9C4-4EC0-A7BA-77FB64FA89B1}" destId="{C925BD02-7DA9-4EE2-8FAE-D7D70C3538DD}" srcOrd="2" destOrd="0" presId="urn:microsoft.com/office/officeart/2008/layout/TitledPictureBlocks"/>
    <dgm:cxn modelId="{10B35951-1A38-48F7-8B5E-13854910D5B3}" type="presParOf" srcId="{D315F760-ABC2-4108-943B-4379D916384B}" destId="{A4EC1D2C-C015-46E3-8BE9-DC33F3869FD7}" srcOrd="3" destOrd="0" presId="urn:microsoft.com/office/officeart/2008/layout/TitledPictureBlocks"/>
    <dgm:cxn modelId="{F1A2A14B-FFC7-4E91-91EB-EC88C887B140}" type="presParOf" srcId="{D315F760-ABC2-4108-943B-4379D916384B}" destId="{44377687-FF26-44E2-8BFE-B79330D222A5}" srcOrd="4" destOrd="0" presId="urn:microsoft.com/office/officeart/2008/layout/TitledPictureBlocks"/>
    <dgm:cxn modelId="{41A9A41F-601F-4A5B-AA9A-CB35D37FC316}" type="presParOf" srcId="{44377687-FF26-44E2-8BFE-B79330D222A5}" destId="{9C96297C-41E2-481E-8A1B-A7E673B6F89D}" srcOrd="0" destOrd="0" presId="urn:microsoft.com/office/officeart/2008/layout/TitledPictureBlocks"/>
    <dgm:cxn modelId="{6F72E096-ED3C-479C-9557-D91EC494A56C}" type="presParOf" srcId="{44377687-FF26-44E2-8BFE-B79330D222A5}" destId="{09488A0F-07FB-4D76-A911-4E8391A8CF77}" srcOrd="1" destOrd="0" presId="urn:microsoft.com/office/officeart/2008/layout/TitledPictureBlocks"/>
    <dgm:cxn modelId="{1202ABE5-E98B-473A-9A14-CEA9034AA414}" type="presParOf" srcId="{44377687-FF26-44E2-8BFE-B79330D222A5}" destId="{7B870308-F194-4A47-A64B-8878657C37BC}" srcOrd="2" destOrd="0" presId="urn:microsoft.com/office/officeart/2008/layout/TitledPictureBlocks"/>
    <dgm:cxn modelId="{9A0813AC-4E01-4C0A-B815-33B9DA3DBB36}" type="presParOf" srcId="{D315F760-ABC2-4108-943B-4379D916384B}" destId="{F10B4EC7-6CC8-4C3E-A607-4759381B7994}" srcOrd="5" destOrd="0" presId="urn:microsoft.com/office/officeart/2008/layout/TitledPictureBlocks"/>
    <dgm:cxn modelId="{F81E053C-E666-47FE-99C7-059950878850}" type="presParOf" srcId="{D315F760-ABC2-4108-943B-4379D916384B}" destId="{459DEE02-764A-43C9-8500-1E72625FC4F1}" srcOrd="6" destOrd="0" presId="urn:microsoft.com/office/officeart/2008/layout/TitledPictureBlocks"/>
    <dgm:cxn modelId="{40B9091E-8080-488E-8928-37BCAA64AF19}" type="presParOf" srcId="{459DEE02-764A-43C9-8500-1E72625FC4F1}" destId="{4F26DD8B-B382-493D-B4A3-CE9BA99C23CB}" srcOrd="0" destOrd="0" presId="urn:microsoft.com/office/officeart/2008/layout/TitledPictureBlocks"/>
    <dgm:cxn modelId="{CB616217-64CC-4C39-8E28-52A170ECAC32}" type="presParOf" srcId="{459DEE02-764A-43C9-8500-1E72625FC4F1}" destId="{16808169-6589-4266-864D-FC062507BA93}" srcOrd="1" destOrd="0" presId="urn:microsoft.com/office/officeart/2008/layout/TitledPictureBlocks"/>
    <dgm:cxn modelId="{0F8CD93B-878B-4FFC-A723-DA13E2387B08}" type="presParOf" srcId="{459DEE02-764A-43C9-8500-1E72625FC4F1}" destId="{1B23FB54-75DD-4F0F-94FD-FDA95FA772F0}" srcOrd="2" destOrd="0" presId="urn:microsoft.com/office/officeart/2008/layout/Titled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6B930B-A70A-4CFD-A717-035FBC73C69E}" type="doc">
      <dgm:prSet loTypeId="urn:microsoft.com/office/officeart/2005/8/layout/StepDownProcess" loCatId="process" qsTypeId="urn:microsoft.com/office/officeart/2005/8/quickstyle/simple1" qsCatId="simple" csTypeId="urn:microsoft.com/office/officeart/2005/8/colors/colorful1" csCatId="colorful" phldr="1"/>
      <dgm:spPr/>
      <dgm:t>
        <a:bodyPr/>
        <a:lstStyle/>
        <a:p>
          <a:endParaRPr lang="es-EC"/>
        </a:p>
      </dgm:t>
    </dgm:pt>
    <dgm:pt modelId="{12CBDEEA-CFB2-45D1-ACDF-0AAB8281E59F}">
      <dgm:prSet phldrT="[Texto]"/>
      <dgm:spPr/>
      <dgm:t>
        <a:bodyPr/>
        <a:lstStyle/>
        <a:p>
          <a:r>
            <a:rPr lang="es-EC" dirty="0" smtClean="0"/>
            <a:t>Diseño del Estudio</a:t>
          </a:r>
          <a:endParaRPr lang="es-EC" dirty="0"/>
        </a:p>
      </dgm:t>
    </dgm:pt>
    <dgm:pt modelId="{AC1943A2-B319-4F61-BB20-8A163379B5EB}" type="parTrans" cxnId="{DF57FBA1-4887-41C0-8957-445EDA97270C}">
      <dgm:prSet/>
      <dgm:spPr/>
      <dgm:t>
        <a:bodyPr/>
        <a:lstStyle/>
        <a:p>
          <a:endParaRPr lang="es-EC"/>
        </a:p>
      </dgm:t>
    </dgm:pt>
    <dgm:pt modelId="{F8580019-EFDC-429B-8510-2949A66E2A03}" type="sibTrans" cxnId="{DF57FBA1-4887-41C0-8957-445EDA97270C}">
      <dgm:prSet/>
      <dgm:spPr/>
      <dgm:t>
        <a:bodyPr/>
        <a:lstStyle/>
        <a:p>
          <a:endParaRPr lang="es-EC"/>
        </a:p>
      </dgm:t>
    </dgm:pt>
    <dgm:pt modelId="{E5A993B3-738A-40EE-827B-6CFFC05CB8D3}">
      <dgm:prSet phldrT="[Texto]" custT="1"/>
      <dgm:spPr/>
      <dgm:t>
        <a:bodyPr/>
        <a:lstStyle/>
        <a:p>
          <a:r>
            <a:rPr lang="es-EC" sz="1800" dirty="0" smtClean="0"/>
            <a:t>Investigación de corte transversal o prevalencia en dos sitios</a:t>
          </a:r>
          <a:endParaRPr lang="es-EC" sz="1800" dirty="0"/>
        </a:p>
      </dgm:t>
    </dgm:pt>
    <dgm:pt modelId="{A656593A-1A81-4F3C-9137-7A2E6C64D7BB}" type="parTrans" cxnId="{79B35E33-464D-4AEF-823D-CA91C10F27C9}">
      <dgm:prSet/>
      <dgm:spPr/>
      <dgm:t>
        <a:bodyPr/>
        <a:lstStyle/>
        <a:p>
          <a:endParaRPr lang="es-EC"/>
        </a:p>
      </dgm:t>
    </dgm:pt>
    <dgm:pt modelId="{6FAB5205-D7A0-40CC-B9B0-2D720380A45F}" type="sibTrans" cxnId="{79B35E33-464D-4AEF-823D-CA91C10F27C9}">
      <dgm:prSet/>
      <dgm:spPr/>
      <dgm:t>
        <a:bodyPr/>
        <a:lstStyle/>
        <a:p>
          <a:endParaRPr lang="es-EC"/>
        </a:p>
      </dgm:t>
    </dgm:pt>
    <dgm:pt modelId="{F8191D1A-A4C9-4649-A9DE-6B9512BB8D77}">
      <dgm:prSet phldrT="[Texto]"/>
      <dgm:spPr/>
      <dgm:t>
        <a:bodyPr/>
        <a:lstStyle/>
        <a:p>
          <a:r>
            <a:rPr lang="es-EC" dirty="0" smtClean="0"/>
            <a:t>SC y nested PCR</a:t>
          </a:r>
          <a:endParaRPr lang="es-EC" dirty="0"/>
        </a:p>
      </dgm:t>
    </dgm:pt>
    <dgm:pt modelId="{8BE37000-CD74-471A-A90D-35323625E9C6}" type="parTrans" cxnId="{0479F322-462F-4341-8243-B601B429555A}">
      <dgm:prSet/>
      <dgm:spPr/>
      <dgm:t>
        <a:bodyPr/>
        <a:lstStyle/>
        <a:p>
          <a:endParaRPr lang="es-EC"/>
        </a:p>
      </dgm:t>
    </dgm:pt>
    <dgm:pt modelId="{D42161BC-E593-4255-9188-B9299B68B2F1}" type="sibTrans" cxnId="{0479F322-462F-4341-8243-B601B429555A}">
      <dgm:prSet/>
      <dgm:spPr/>
      <dgm:t>
        <a:bodyPr/>
        <a:lstStyle/>
        <a:p>
          <a:endParaRPr lang="es-EC"/>
        </a:p>
      </dgm:t>
    </dgm:pt>
    <dgm:pt modelId="{2844BE8B-EC31-440E-9E6A-98FAC26E1CF2}">
      <dgm:prSet phldrT="[Texto]" custT="1"/>
      <dgm:spPr/>
      <dgm:t>
        <a:bodyPr/>
        <a:lstStyle/>
        <a:p>
          <a:r>
            <a:rPr lang="es-EC" sz="1800" dirty="0" smtClean="0"/>
            <a:t>Muestras de Pulmón</a:t>
          </a:r>
          <a:endParaRPr lang="es-EC" sz="1800" dirty="0"/>
        </a:p>
      </dgm:t>
    </dgm:pt>
    <dgm:pt modelId="{233BBC9F-1F38-4957-ACEE-3DCAE185B8AC}" type="parTrans" cxnId="{F1A16DAF-B309-46C3-AD73-5F31F9B0B2F8}">
      <dgm:prSet/>
      <dgm:spPr/>
      <dgm:t>
        <a:bodyPr/>
        <a:lstStyle/>
        <a:p>
          <a:endParaRPr lang="es-EC"/>
        </a:p>
      </dgm:t>
    </dgm:pt>
    <dgm:pt modelId="{AB642104-6F92-4DD8-ACB5-B67F7C0F4A2F}" type="sibTrans" cxnId="{F1A16DAF-B309-46C3-AD73-5F31F9B0B2F8}">
      <dgm:prSet/>
      <dgm:spPr/>
      <dgm:t>
        <a:bodyPr/>
        <a:lstStyle/>
        <a:p>
          <a:endParaRPr lang="es-EC"/>
        </a:p>
      </dgm:t>
    </dgm:pt>
    <dgm:pt modelId="{9793EE1D-7192-48E5-8471-80B693ADF313}">
      <dgm:prSet phldrT="[Texto]"/>
      <dgm:spPr/>
      <dgm:t>
        <a:bodyPr/>
        <a:lstStyle/>
        <a:p>
          <a:r>
            <a:rPr lang="es-EC" dirty="0" smtClean="0"/>
            <a:t>Casos Positivos</a:t>
          </a:r>
          <a:endParaRPr lang="es-EC" dirty="0"/>
        </a:p>
      </dgm:t>
    </dgm:pt>
    <dgm:pt modelId="{DC173F48-BC55-4704-B951-3528949A984D}" type="parTrans" cxnId="{43C585A1-4C9F-49E9-9A64-C1991FE39999}">
      <dgm:prSet/>
      <dgm:spPr/>
      <dgm:t>
        <a:bodyPr/>
        <a:lstStyle/>
        <a:p>
          <a:endParaRPr lang="es-EC"/>
        </a:p>
      </dgm:t>
    </dgm:pt>
    <dgm:pt modelId="{4548C585-039B-4D15-B388-09744093D015}" type="sibTrans" cxnId="{43C585A1-4C9F-49E9-9A64-C1991FE39999}">
      <dgm:prSet/>
      <dgm:spPr/>
      <dgm:t>
        <a:bodyPr/>
        <a:lstStyle/>
        <a:p>
          <a:endParaRPr lang="es-EC"/>
        </a:p>
      </dgm:t>
    </dgm:pt>
    <dgm:pt modelId="{2BCD1374-2CBA-43E6-B260-60CF0B15B0FD}">
      <dgm:prSet phldrT="[Texto]" custT="1"/>
      <dgm:spPr/>
      <dgm:t>
        <a:bodyPr/>
        <a:lstStyle/>
        <a:p>
          <a:r>
            <a:rPr lang="es-EC" sz="1800" dirty="0" smtClean="0"/>
            <a:t>Registros de Movilización</a:t>
          </a:r>
          <a:endParaRPr lang="es-EC" sz="1800" dirty="0"/>
        </a:p>
      </dgm:t>
    </dgm:pt>
    <dgm:pt modelId="{7BA2DE57-3ECB-47F8-B79A-DA8A8A23DFC2}" type="parTrans" cxnId="{B4A6D349-264F-4863-8594-E285B7AF7018}">
      <dgm:prSet/>
      <dgm:spPr/>
      <dgm:t>
        <a:bodyPr/>
        <a:lstStyle/>
        <a:p>
          <a:endParaRPr lang="es-EC"/>
        </a:p>
      </dgm:t>
    </dgm:pt>
    <dgm:pt modelId="{8A12A5CE-E1E5-44A6-8A10-07D2772352C4}" type="sibTrans" cxnId="{B4A6D349-264F-4863-8594-E285B7AF7018}">
      <dgm:prSet/>
      <dgm:spPr/>
      <dgm:t>
        <a:bodyPr/>
        <a:lstStyle/>
        <a:p>
          <a:endParaRPr lang="es-EC"/>
        </a:p>
      </dgm:t>
    </dgm:pt>
    <dgm:pt modelId="{C62110B5-CF82-4416-A238-A0180F86A2AD}">
      <dgm:prSet phldrT="[Texto]"/>
      <dgm:spPr>
        <a:noFill/>
      </dgm:spPr>
      <dgm:t>
        <a:bodyPr/>
        <a:lstStyle/>
        <a:p>
          <a:endParaRPr lang="es-EC" dirty="0"/>
        </a:p>
      </dgm:t>
    </dgm:pt>
    <dgm:pt modelId="{EAA406D9-DEF0-4D37-9343-4C5DD6A05756}" type="parTrans" cxnId="{AB8438BE-5C06-4249-BB9F-B169E53EFD36}">
      <dgm:prSet/>
      <dgm:spPr/>
      <dgm:t>
        <a:bodyPr/>
        <a:lstStyle/>
        <a:p>
          <a:endParaRPr lang="es-EC"/>
        </a:p>
      </dgm:t>
    </dgm:pt>
    <dgm:pt modelId="{8E6F2BF3-BB83-48D5-8EE1-2EF55F7E5C4B}" type="sibTrans" cxnId="{AB8438BE-5C06-4249-BB9F-B169E53EFD36}">
      <dgm:prSet/>
      <dgm:spPr/>
      <dgm:t>
        <a:bodyPr/>
        <a:lstStyle/>
        <a:p>
          <a:endParaRPr lang="es-EC"/>
        </a:p>
      </dgm:t>
    </dgm:pt>
    <dgm:pt modelId="{3DCFF03A-2AE6-41BF-9A37-61E2DBB27D2C}" type="pres">
      <dgm:prSet presAssocID="{F86B930B-A70A-4CFD-A717-035FBC73C69E}" presName="rootnode" presStyleCnt="0">
        <dgm:presLayoutVars>
          <dgm:chMax/>
          <dgm:chPref/>
          <dgm:dir/>
          <dgm:animLvl val="lvl"/>
        </dgm:presLayoutVars>
      </dgm:prSet>
      <dgm:spPr/>
      <dgm:t>
        <a:bodyPr/>
        <a:lstStyle/>
        <a:p>
          <a:endParaRPr lang="es-EC"/>
        </a:p>
      </dgm:t>
    </dgm:pt>
    <dgm:pt modelId="{B0E5820F-8A5D-47E1-9FF1-AB31D8722E40}" type="pres">
      <dgm:prSet presAssocID="{12CBDEEA-CFB2-45D1-ACDF-0AAB8281E59F}" presName="composite" presStyleCnt="0"/>
      <dgm:spPr/>
    </dgm:pt>
    <dgm:pt modelId="{C997CC3F-F4F5-42D6-833B-F9DBABC6C133}" type="pres">
      <dgm:prSet presAssocID="{12CBDEEA-CFB2-45D1-ACDF-0AAB8281E59F}" presName="bentUpArrow1" presStyleLbl="alignImgPlace1" presStyleIdx="0" presStyleCnt="3"/>
      <dgm:spPr/>
      <dgm:t>
        <a:bodyPr/>
        <a:lstStyle/>
        <a:p>
          <a:endParaRPr lang="es-EC"/>
        </a:p>
      </dgm:t>
    </dgm:pt>
    <dgm:pt modelId="{AB61FF5B-E571-4DD1-A59E-224E51B603F2}" type="pres">
      <dgm:prSet presAssocID="{12CBDEEA-CFB2-45D1-ACDF-0AAB8281E59F}" presName="ParentText" presStyleLbl="node1" presStyleIdx="0" presStyleCnt="4">
        <dgm:presLayoutVars>
          <dgm:chMax val="1"/>
          <dgm:chPref val="1"/>
          <dgm:bulletEnabled val="1"/>
        </dgm:presLayoutVars>
      </dgm:prSet>
      <dgm:spPr/>
      <dgm:t>
        <a:bodyPr/>
        <a:lstStyle/>
        <a:p>
          <a:endParaRPr lang="es-EC"/>
        </a:p>
      </dgm:t>
    </dgm:pt>
    <dgm:pt modelId="{229A2EAB-FEB8-417C-B6AE-D73434F0DF3A}" type="pres">
      <dgm:prSet presAssocID="{12CBDEEA-CFB2-45D1-ACDF-0AAB8281E59F}" presName="ChildText" presStyleLbl="revTx" presStyleIdx="0" presStyleCnt="3" custScaleX="329969" custLinFactX="11021" custLinFactNeighborX="100000" custLinFactNeighborY="-5287">
        <dgm:presLayoutVars>
          <dgm:chMax val="0"/>
          <dgm:chPref val="0"/>
          <dgm:bulletEnabled val="1"/>
        </dgm:presLayoutVars>
      </dgm:prSet>
      <dgm:spPr/>
      <dgm:t>
        <a:bodyPr/>
        <a:lstStyle/>
        <a:p>
          <a:endParaRPr lang="es-EC"/>
        </a:p>
      </dgm:t>
    </dgm:pt>
    <dgm:pt modelId="{C0DBF409-3E59-43A3-970E-52178685BFA9}" type="pres">
      <dgm:prSet presAssocID="{F8580019-EFDC-429B-8510-2949A66E2A03}" presName="sibTrans" presStyleCnt="0"/>
      <dgm:spPr/>
    </dgm:pt>
    <dgm:pt modelId="{A0B55A55-4AD0-4130-98F1-6631A60EB456}" type="pres">
      <dgm:prSet presAssocID="{F8191D1A-A4C9-4649-A9DE-6B9512BB8D77}" presName="composite" presStyleCnt="0"/>
      <dgm:spPr/>
    </dgm:pt>
    <dgm:pt modelId="{B78FEBA8-3DB8-489B-94AB-9AE5D3A60E2D}" type="pres">
      <dgm:prSet presAssocID="{F8191D1A-A4C9-4649-A9DE-6B9512BB8D77}" presName="bentUpArrow1" presStyleLbl="alignImgPlace1" presStyleIdx="1" presStyleCnt="3"/>
      <dgm:spPr/>
      <dgm:t>
        <a:bodyPr/>
        <a:lstStyle/>
        <a:p>
          <a:endParaRPr lang="es-EC"/>
        </a:p>
      </dgm:t>
    </dgm:pt>
    <dgm:pt modelId="{C7082C51-51CD-49DD-8CB5-440B533BED04}" type="pres">
      <dgm:prSet presAssocID="{F8191D1A-A4C9-4649-A9DE-6B9512BB8D77}" presName="ParentText" presStyleLbl="node1" presStyleIdx="1" presStyleCnt="4">
        <dgm:presLayoutVars>
          <dgm:chMax val="1"/>
          <dgm:chPref val="1"/>
          <dgm:bulletEnabled val="1"/>
        </dgm:presLayoutVars>
      </dgm:prSet>
      <dgm:spPr/>
      <dgm:t>
        <a:bodyPr/>
        <a:lstStyle/>
        <a:p>
          <a:endParaRPr lang="es-EC"/>
        </a:p>
      </dgm:t>
    </dgm:pt>
    <dgm:pt modelId="{EE7367D7-3DC6-4FF2-AAB3-683227423116}" type="pres">
      <dgm:prSet presAssocID="{F8191D1A-A4C9-4649-A9DE-6B9512BB8D77}" presName="ChildText" presStyleLbl="revTx" presStyleIdx="1" presStyleCnt="3" custScaleX="178841" custLinFactNeighborX="38924" custLinFactNeighborY="-4682">
        <dgm:presLayoutVars>
          <dgm:chMax val="0"/>
          <dgm:chPref val="0"/>
          <dgm:bulletEnabled val="1"/>
        </dgm:presLayoutVars>
      </dgm:prSet>
      <dgm:spPr/>
      <dgm:t>
        <a:bodyPr/>
        <a:lstStyle/>
        <a:p>
          <a:endParaRPr lang="es-EC"/>
        </a:p>
      </dgm:t>
    </dgm:pt>
    <dgm:pt modelId="{25B11491-5FFC-4740-AEA6-D13D5DA624BC}" type="pres">
      <dgm:prSet presAssocID="{D42161BC-E593-4255-9188-B9299B68B2F1}" presName="sibTrans" presStyleCnt="0"/>
      <dgm:spPr/>
    </dgm:pt>
    <dgm:pt modelId="{9C14FA4A-C22B-44B0-BCC3-E7DCA4FE8E44}" type="pres">
      <dgm:prSet presAssocID="{9793EE1D-7192-48E5-8471-80B693ADF313}" presName="composite" presStyleCnt="0"/>
      <dgm:spPr/>
    </dgm:pt>
    <dgm:pt modelId="{67C27D18-2F72-437D-992B-FEE64A00341B}" type="pres">
      <dgm:prSet presAssocID="{9793EE1D-7192-48E5-8471-80B693ADF313}" presName="bentUpArrow1" presStyleLbl="alignImgPlace1" presStyleIdx="2" presStyleCnt="3"/>
      <dgm:spPr/>
    </dgm:pt>
    <dgm:pt modelId="{F7D8464A-6806-4F01-9006-4172B435B046}" type="pres">
      <dgm:prSet presAssocID="{9793EE1D-7192-48E5-8471-80B693ADF313}" presName="ParentText" presStyleLbl="node1" presStyleIdx="2" presStyleCnt="4">
        <dgm:presLayoutVars>
          <dgm:chMax val="1"/>
          <dgm:chPref val="1"/>
          <dgm:bulletEnabled val="1"/>
        </dgm:presLayoutVars>
      </dgm:prSet>
      <dgm:spPr/>
      <dgm:t>
        <a:bodyPr/>
        <a:lstStyle/>
        <a:p>
          <a:endParaRPr lang="es-EC"/>
        </a:p>
      </dgm:t>
    </dgm:pt>
    <dgm:pt modelId="{5092050B-EFCB-4C66-A194-0B1531827EFC}" type="pres">
      <dgm:prSet presAssocID="{9793EE1D-7192-48E5-8471-80B693ADF313}" presName="ChildText" presStyleLbl="revTx" presStyleIdx="2" presStyleCnt="3" custScaleX="165948" custLinFactNeighborX="30025" custLinFactNeighborY="3363">
        <dgm:presLayoutVars>
          <dgm:chMax val="0"/>
          <dgm:chPref val="0"/>
          <dgm:bulletEnabled val="1"/>
        </dgm:presLayoutVars>
      </dgm:prSet>
      <dgm:spPr/>
      <dgm:t>
        <a:bodyPr/>
        <a:lstStyle/>
        <a:p>
          <a:endParaRPr lang="es-EC"/>
        </a:p>
      </dgm:t>
    </dgm:pt>
    <dgm:pt modelId="{B273E74B-DDB6-41D6-AE46-B3D158E148FE}" type="pres">
      <dgm:prSet presAssocID="{4548C585-039B-4D15-B388-09744093D015}" presName="sibTrans" presStyleCnt="0"/>
      <dgm:spPr/>
    </dgm:pt>
    <dgm:pt modelId="{36756A36-9BA6-4EBE-B7E8-39B1A14C5AEB}" type="pres">
      <dgm:prSet presAssocID="{C62110B5-CF82-4416-A238-A0180F86A2AD}" presName="composite" presStyleCnt="0"/>
      <dgm:spPr/>
    </dgm:pt>
    <dgm:pt modelId="{B39295EE-E448-4920-90BF-385EC851885E}" type="pres">
      <dgm:prSet presAssocID="{C62110B5-CF82-4416-A238-A0180F86A2AD}" presName="ParentText" presStyleLbl="node1" presStyleIdx="3" presStyleCnt="4">
        <dgm:presLayoutVars>
          <dgm:chMax val="1"/>
          <dgm:chPref val="1"/>
          <dgm:bulletEnabled val="1"/>
        </dgm:presLayoutVars>
      </dgm:prSet>
      <dgm:spPr/>
      <dgm:t>
        <a:bodyPr/>
        <a:lstStyle/>
        <a:p>
          <a:endParaRPr lang="es-EC"/>
        </a:p>
      </dgm:t>
    </dgm:pt>
  </dgm:ptLst>
  <dgm:cxnLst>
    <dgm:cxn modelId="{0479F322-462F-4341-8243-B601B429555A}" srcId="{F86B930B-A70A-4CFD-A717-035FBC73C69E}" destId="{F8191D1A-A4C9-4649-A9DE-6B9512BB8D77}" srcOrd="1" destOrd="0" parTransId="{8BE37000-CD74-471A-A90D-35323625E9C6}" sibTransId="{D42161BC-E593-4255-9188-B9299B68B2F1}"/>
    <dgm:cxn modelId="{1C7E7B64-980D-475B-8618-48D9B1525DA4}" type="presOf" srcId="{9793EE1D-7192-48E5-8471-80B693ADF313}" destId="{F7D8464A-6806-4F01-9006-4172B435B046}" srcOrd="0" destOrd="0" presId="urn:microsoft.com/office/officeart/2005/8/layout/StepDownProcess"/>
    <dgm:cxn modelId="{F1A16DAF-B309-46C3-AD73-5F31F9B0B2F8}" srcId="{F8191D1A-A4C9-4649-A9DE-6B9512BB8D77}" destId="{2844BE8B-EC31-440E-9E6A-98FAC26E1CF2}" srcOrd="0" destOrd="0" parTransId="{233BBC9F-1F38-4957-ACEE-3DCAE185B8AC}" sibTransId="{AB642104-6F92-4DD8-ACB5-B67F7C0F4A2F}"/>
    <dgm:cxn modelId="{AB8438BE-5C06-4249-BB9F-B169E53EFD36}" srcId="{F86B930B-A70A-4CFD-A717-035FBC73C69E}" destId="{C62110B5-CF82-4416-A238-A0180F86A2AD}" srcOrd="3" destOrd="0" parTransId="{EAA406D9-DEF0-4D37-9343-4C5DD6A05756}" sibTransId="{8E6F2BF3-BB83-48D5-8EE1-2EF55F7E5C4B}"/>
    <dgm:cxn modelId="{1755DFAE-66D3-43E9-83B1-BDCE0C38A2F0}" type="presOf" srcId="{E5A993B3-738A-40EE-827B-6CFFC05CB8D3}" destId="{229A2EAB-FEB8-417C-B6AE-D73434F0DF3A}" srcOrd="0" destOrd="0" presId="urn:microsoft.com/office/officeart/2005/8/layout/StepDownProcess"/>
    <dgm:cxn modelId="{43C585A1-4C9F-49E9-9A64-C1991FE39999}" srcId="{F86B930B-A70A-4CFD-A717-035FBC73C69E}" destId="{9793EE1D-7192-48E5-8471-80B693ADF313}" srcOrd="2" destOrd="0" parTransId="{DC173F48-BC55-4704-B951-3528949A984D}" sibTransId="{4548C585-039B-4D15-B388-09744093D015}"/>
    <dgm:cxn modelId="{F4EDA89D-A7B1-48D6-8BF1-D1C6445DBF41}" type="presOf" srcId="{2BCD1374-2CBA-43E6-B260-60CF0B15B0FD}" destId="{5092050B-EFCB-4C66-A194-0B1531827EFC}" srcOrd="0" destOrd="0" presId="urn:microsoft.com/office/officeart/2005/8/layout/StepDownProcess"/>
    <dgm:cxn modelId="{7FA554A2-CD37-4093-9716-39AA0E1F7785}" type="presOf" srcId="{F86B930B-A70A-4CFD-A717-035FBC73C69E}" destId="{3DCFF03A-2AE6-41BF-9A37-61E2DBB27D2C}" srcOrd="0" destOrd="0" presId="urn:microsoft.com/office/officeart/2005/8/layout/StepDownProcess"/>
    <dgm:cxn modelId="{DF57FBA1-4887-41C0-8957-445EDA97270C}" srcId="{F86B930B-A70A-4CFD-A717-035FBC73C69E}" destId="{12CBDEEA-CFB2-45D1-ACDF-0AAB8281E59F}" srcOrd="0" destOrd="0" parTransId="{AC1943A2-B319-4F61-BB20-8A163379B5EB}" sibTransId="{F8580019-EFDC-429B-8510-2949A66E2A03}"/>
    <dgm:cxn modelId="{A15F2DD2-2FF3-42F6-9FE8-7B7C20DC6B47}" type="presOf" srcId="{F8191D1A-A4C9-4649-A9DE-6B9512BB8D77}" destId="{C7082C51-51CD-49DD-8CB5-440B533BED04}" srcOrd="0" destOrd="0" presId="urn:microsoft.com/office/officeart/2005/8/layout/StepDownProcess"/>
    <dgm:cxn modelId="{B4A6D349-264F-4863-8594-E285B7AF7018}" srcId="{9793EE1D-7192-48E5-8471-80B693ADF313}" destId="{2BCD1374-2CBA-43E6-B260-60CF0B15B0FD}" srcOrd="0" destOrd="0" parTransId="{7BA2DE57-3ECB-47F8-B79A-DA8A8A23DFC2}" sibTransId="{8A12A5CE-E1E5-44A6-8A10-07D2772352C4}"/>
    <dgm:cxn modelId="{4A043E5B-D9E8-4C5B-8D90-2247F3CC13A1}" type="presOf" srcId="{C62110B5-CF82-4416-A238-A0180F86A2AD}" destId="{B39295EE-E448-4920-90BF-385EC851885E}" srcOrd="0" destOrd="0" presId="urn:microsoft.com/office/officeart/2005/8/layout/StepDownProcess"/>
    <dgm:cxn modelId="{6ACB4176-A6B8-4790-8301-468541E28BCA}" type="presOf" srcId="{12CBDEEA-CFB2-45D1-ACDF-0AAB8281E59F}" destId="{AB61FF5B-E571-4DD1-A59E-224E51B603F2}" srcOrd="0" destOrd="0" presId="urn:microsoft.com/office/officeart/2005/8/layout/StepDownProcess"/>
    <dgm:cxn modelId="{79B35E33-464D-4AEF-823D-CA91C10F27C9}" srcId="{12CBDEEA-CFB2-45D1-ACDF-0AAB8281E59F}" destId="{E5A993B3-738A-40EE-827B-6CFFC05CB8D3}" srcOrd="0" destOrd="0" parTransId="{A656593A-1A81-4F3C-9137-7A2E6C64D7BB}" sibTransId="{6FAB5205-D7A0-40CC-B9B0-2D720380A45F}"/>
    <dgm:cxn modelId="{08182FBE-EA60-4C4F-B6D4-471B3340255C}" type="presOf" srcId="{2844BE8B-EC31-440E-9E6A-98FAC26E1CF2}" destId="{EE7367D7-3DC6-4FF2-AAB3-683227423116}" srcOrd="0" destOrd="0" presId="urn:microsoft.com/office/officeart/2005/8/layout/StepDownProcess"/>
    <dgm:cxn modelId="{24257B49-C476-4CEC-8F53-D2309BD0E433}" type="presParOf" srcId="{3DCFF03A-2AE6-41BF-9A37-61E2DBB27D2C}" destId="{B0E5820F-8A5D-47E1-9FF1-AB31D8722E40}" srcOrd="0" destOrd="0" presId="urn:microsoft.com/office/officeart/2005/8/layout/StepDownProcess"/>
    <dgm:cxn modelId="{537B0CDE-0CCE-4031-B02C-CFC7D8D7D9E5}" type="presParOf" srcId="{B0E5820F-8A5D-47E1-9FF1-AB31D8722E40}" destId="{C997CC3F-F4F5-42D6-833B-F9DBABC6C133}" srcOrd="0" destOrd="0" presId="urn:microsoft.com/office/officeart/2005/8/layout/StepDownProcess"/>
    <dgm:cxn modelId="{DD7F41DC-E745-403A-AFED-C8EE48078FC0}" type="presParOf" srcId="{B0E5820F-8A5D-47E1-9FF1-AB31D8722E40}" destId="{AB61FF5B-E571-4DD1-A59E-224E51B603F2}" srcOrd="1" destOrd="0" presId="urn:microsoft.com/office/officeart/2005/8/layout/StepDownProcess"/>
    <dgm:cxn modelId="{112EED74-5302-416E-A2ED-24E2BEB58046}" type="presParOf" srcId="{B0E5820F-8A5D-47E1-9FF1-AB31D8722E40}" destId="{229A2EAB-FEB8-417C-B6AE-D73434F0DF3A}" srcOrd="2" destOrd="0" presId="urn:microsoft.com/office/officeart/2005/8/layout/StepDownProcess"/>
    <dgm:cxn modelId="{5557ACE9-5B2A-4091-B343-65FDD0D1043D}" type="presParOf" srcId="{3DCFF03A-2AE6-41BF-9A37-61E2DBB27D2C}" destId="{C0DBF409-3E59-43A3-970E-52178685BFA9}" srcOrd="1" destOrd="0" presId="urn:microsoft.com/office/officeart/2005/8/layout/StepDownProcess"/>
    <dgm:cxn modelId="{7683A8C3-DBE9-46B4-9594-ED25E65BA18C}" type="presParOf" srcId="{3DCFF03A-2AE6-41BF-9A37-61E2DBB27D2C}" destId="{A0B55A55-4AD0-4130-98F1-6631A60EB456}" srcOrd="2" destOrd="0" presId="urn:microsoft.com/office/officeart/2005/8/layout/StepDownProcess"/>
    <dgm:cxn modelId="{76A0A910-2AFC-4AED-9B03-0B6314850305}" type="presParOf" srcId="{A0B55A55-4AD0-4130-98F1-6631A60EB456}" destId="{B78FEBA8-3DB8-489B-94AB-9AE5D3A60E2D}" srcOrd="0" destOrd="0" presId="urn:microsoft.com/office/officeart/2005/8/layout/StepDownProcess"/>
    <dgm:cxn modelId="{68C84EDE-5BC3-4E02-8F59-307705D8F4CF}" type="presParOf" srcId="{A0B55A55-4AD0-4130-98F1-6631A60EB456}" destId="{C7082C51-51CD-49DD-8CB5-440B533BED04}" srcOrd="1" destOrd="0" presId="urn:microsoft.com/office/officeart/2005/8/layout/StepDownProcess"/>
    <dgm:cxn modelId="{C0183E1A-BC5C-42FA-BDE6-69449A64146C}" type="presParOf" srcId="{A0B55A55-4AD0-4130-98F1-6631A60EB456}" destId="{EE7367D7-3DC6-4FF2-AAB3-683227423116}" srcOrd="2" destOrd="0" presId="urn:microsoft.com/office/officeart/2005/8/layout/StepDownProcess"/>
    <dgm:cxn modelId="{916AA147-F87F-44CE-BAB9-BA7B74666716}" type="presParOf" srcId="{3DCFF03A-2AE6-41BF-9A37-61E2DBB27D2C}" destId="{25B11491-5FFC-4740-AEA6-D13D5DA624BC}" srcOrd="3" destOrd="0" presId="urn:microsoft.com/office/officeart/2005/8/layout/StepDownProcess"/>
    <dgm:cxn modelId="{0265E14E-395C-4B41-A72A-CC0BB2CE6E20}" type="presParOf" srcId="{3DCFF03A-2AE6-41BF-9A37-61E2DBB27D2C}" destId="{9C14FA4A-C22B-44B0-BCC3-E7DCA4FE8E44}" srcOrd="4" destOrd="0" presId="urn:microsoft.com/office/officeart/2005/8/layout/StepDownProcess"/>
    <dgm:cxn modelId="{13F996AE-2EB2-4C6A-9040-1B9CF6E6E2C1}" type="presParOf" srcId="{9C14FA4A-C22B-44B0-BCC3-E7DCA4FE8E44}" destId="{67C27D18-2F72-437D-992B-FEE64A00341B}" srcOrd="0" destOrd="0" presId="urn:microsoft.com/office/officeart/2005/8/layout/StepDownProcess"/>
    <dgm:cxn modelId="{8E242889-6674-4F79-A384-4EF15D4DD65B}" type="presParOf" srcId="{9C14FA4A-C22B-44B0-BCC3-E7DCA4FE8E44}" destId="{F7D8464A-6806-4F01-9006-4172B435B046}" srcOrd="1" destOrd="0" presId="urn:microsoft.com/office/officeart/2005/8/layout/StepDownProcess"/>
    <dgm:cxn modelId="{A1A53516-E996-4F8D-A679-FF66888F676A}" type="presParOf" srcId="{9C14FA4A-C22B-44B0-BCC3-E7DCA4FE8E44}" destId="{5092050B-EFCB-4C66-A194-0B1531827EFC}" srcOrd="2" destOrd="0" presId="urn:microsoft.com/office/officeart/2005/8/layout/StepDownProcess"/>
    <dgm:cxn modelId="{C86E2E10-1F7F-4265-B5ED-2DF7603EDB3A}" type="presParOf" srcId="{3DCFF03A-2AE6-41BF-9A37-61E2DBB27D2C}" destId="{B273E74B-DDB6-41D6-AE46-B3D158E148FE}" srcOrd="5" destOrd="0" presId="urn:microsoft.com/office/officeart/2005/8/layout/StepDownProcess"/>
    <dgm:cxn modelId="{9FCE65DD-B612-494C-8EE7-6FD0F6C7BA0C}" type="presParOf" srcId="{3DCFF03A-2AE6-41BF-9A37-61E2DBB27D2C}" destId="{36756A36-9BA6-4EBE-B7E8-39B1A14C5AEB}" srcOrd="6" destOrd="0" presId="urn:microsoft.com/office/officeart/2005/8/layout/StepDownProcess"/>
    <dgm:cxn modelId="{965F32A6-30A8-4981-992E-EE06523E98F2}" type="presParOf" srcId="{36756A36-9BA6-4EBE-B7E8-39B1A14C5AEB}" destId="{B39295EE-E448-4920-90BF-385EC851885E}"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5B4BAD-815A-4257-BE7F-0B608763D815}" type="doc">
      <dgm:prSet loTypeId="urn:microsoft.com/office/officeart/2005/8/layout/radial3" loCatId="relationship" qsTypeId="urn:microsoft.com/office/officeart/2005/8/quickstyle/simple1" qsCatId="simple" csTypeId="urn:microsoft.com/office/officeart/2005/8/colors/colorful1" csCatId="colorful" phldr="1"/>
      <dgm:spPr/>
      <dgm:t>
        <a:bodyPr/>
        <a:lstStyle/>
        <a:p>
          <a:endParaRPr lang="es-EC"/>
        </a:p>
      </dgm:t>
    </dgm:pt>
    <dgm:pt modelId="{947AF884-CA42-4971-8223-788C1475F107}">
      <dgm:prSet phldrT="[Texto]"/>
      <dgm:spPr/>
      <dgm:t>
        <a:bodyPr/>
        <a:lstStyle/>
        <a:p>
          <a:r>
            <a:rPr lang="es-EC" dirty="0" smtClean="0"/>
            <a:t>4.325% </a:t>
          </a:r>
          <a:endParaRPr lang="es-EC" dirty="0"/>
        </a:p>
      </dgm:t>
    </dgm:pt>
    <dgm:pt modelId="{80D6B169-18E2-40E2-8152-F68F62A93BF4}" type="parTrans" cxnId="{CB479AF5-A2B9-4F07-8105-712C4E37A841}">
      <dgm:prSet/>
      <dgm:spPr/>
      <dgm:t>
        <a:bodyPr/>
        <a:lstStyle/>
        <a:p>
          <a:endParaRPr lang="es-EC"/>
        </a:p>
      </dgm:t>
    </dgm:pt>
    <dgm:pt modelId="{63EFD857-B07A-41D1-910E-33E1EBFD4330}" type="sibTrans" cxnId="{CB479AF5-A2B9-4F07-8105-712C4E37A841}">
      <dgm:prSet/>
      <dgm:spPr/>
      <dgm:t>
        <a:bodyPr/>
        <a:lstStyle/>
        <a:p>
          <a:endParaRPr lang="es-EC"/>
        </a:p>
      </dgm:t>
    </dgm:pt>
    <dgm:pt modelId="{C350F0B5-DC09-462A-B437-74E08AE2C3DB}">
      <dgm:prSet phldrT="[Texto]"/>
      <dgm:spPr/>
      <dgm:t>
        <a:bodyPr/>
        <a:lstStyle/>
        <a:p>
          <a:r>
            <a:rPr lang="es-EC" dirty="0" smtClean="0"/>
            <a:t>4.56%</a:t>
          </a:r>
          <a:endParaRPr lang="es-EC" dirty="0"/>
        </a:p>
      </dgm:t>
    </dgm:pt>
    <dgm:pt modelId="{5EAD26C7-F78A-4516-A414-A11AEC57F798}" type="parTrans" cxnId="{00D9F976-E14F-46B8-B749-C07CC7CA30D7}">
      <dgm:prSet/>
      <dgm:spPr/>
      <dgm:t>
        <a:bodyPr/>
        <a:lstStyle/>
        <a:p>
          <a:endParaRPr lang="es-EC"/>
        </a:p>
      </dgm:t>
    </dgm:pt>
    <dgm:pt modelId="{F1A1B7EF-B372-41FA-AD19-066B093E13C4}" type="sibTrans" cxnId="{00D9F976-E14F-46B8-B749-C07CC7CA30D7}">
      <dgm:prSet/>
      <dgm:spPr/>
      <dgm:t>
        <a:bodyPr/>
        <a:lstStyle/>
        <a:p>
          <a:endParaRPr lang="es-EC"/>
        </a:p>
      </dgm:t>
    </dgm:pt>
    <dgm:pt modelId="{AE6E4690-F268-4131-92D2-467DF2420285}">
      <dgm:prSet phldrT="[Texto]"/>
      <dgm:spPr/>
      <dgm:t>
        <a:bodyPr/>
        <a:lstStyle/>
        <a:p>
          <a:r>
            <a:rPr lang="es-EC" dirty="0" smtClean="0"/>
            <a:t>4.06%</a:t>
          </a:r>
          <a:endParaRPr lang="es-EC" dirty="0"/>
        </a:p>
      </dgm:t>
    </dgm:pt>
    <dgm:pt modelId="{508A64DD-7514-47C6-BAD7-731203310275}" type="parTrans" cxnId="{F413F6CF-56A5-4CB9-95C3-8BE65D13B503}">
      <dgm:prSet/>
      <dgm:spPr/>
      <dgm:t>
        <a:bodyPr/>
        <a:lstStyle/>
        <a:p>
          <a:endParaRPr lang="es-EC"/>
        </a:p>
      </dgm:t>
    </dgm:pt>
    <dgm:pt modelId="{EA1103FF-B1E4-480E-B812-6151BED60465}" type="sibTrans" cxnId="{F413F6CF-56A5-4CB9-95C3-8BE65D13B503}">
      <dgm:prSet/>
      <dgm:spPr/>
      <dgm:t>
        <a:bodyPr/>
        <a:lstStyle/>
        <a:p>
          <a:endParaRPr lang="es-EC"/>
        </a:p>
      </dgm:t>
    </dgm:pt>
    <dgm:pt modelId="{236F079B-9719-47D7-B00A-4A02C7D83B2D}" type="pres">
      <dgm:prSet presAssocID="{B65B4BAD-815A-4257-BE7F-0B608763D815}" presName="composite" presStyleCnt="0">
        <dgm:presLayoutVars>
          <dgm:chMax val="1"/>
          <dgm:dir/>
          <dgm:resizeHandles val="exact"/>
        </dgm:presLayoutVars>
      </dgm:prSet>
      <dgm:spPr/>
      <dgm:t>
        <a:bodyPr/>
        <a:lstStyle/>
        <a:p>
          <a:endParaRPr lang="es-EC"/>
        </a:p>
      </dgm:t>
    </dgm:pt>
    <dgm:pt modelId="{B64ECA6C-1C3D-46DE-A3FA-49DD4B0ED35B}" type="pres">
      <dgm:prSet presAssocID="{B65B4BAD-815A-4257-BE7F-0B608763D815}" presName="radial" presStyleCnt="0">
        <dgm:presLayoutVars>
          <dgm:animLvl val="ctr"/>
        </dgm:presLayoutVars>
      </dgm:prSet>
      <dgm:spPr/>
    </dgm:pt>
    <dgm:pt modelId="{2AEC9122-B4AD-4E0E-87DE-BBCF8FF27D67}" type="pres">
      <dgm:prSet presAssocID="{947AF884-CA42-4971-8223-788C1475F107}" presName="centerShape" presStyleLbl="vennNode1" presStyleIdx="0" presStyleCnt="3"/>
      <dgm:spPr/>
      <dgm:t>
        <a:bodyPr/>
        <a:lstStyle/>
        <a:p>
          <a:endParaRPr lang="es-EC"/>
        </a:p>
      </dgm:t>
    </dgm:pt>
    <dgm:pt modelId="{E8784582-9DFB-47B4-8F12-9A3D7C2585AB}" type="pres">
      <dgm:prSet presAssocID="{C350F0B5-DC09-462A-B437-74E08AE2C3DB}" presName="node" presStyleLbl="vennNode1" presStyleIdx="1" presStyleCnt="3" custRadScaleRad="104660" custRadScaleInc="48709">
        <dgm:presLayoutVars>
          <dgm:bulletEnabled val="1"/>
        </dgm:presLayoutVars>
      </dgm:prSet>
      <dgm:spPr/>
      <dgm:t>
        <a:bodyPr/>
        <a:lstStyle/>
        <a:p>
          <a:endParaRPr lang="es-EC"/>
        </a:p>
      </dgm:t>
    </dgm:pt>
    <dgm:pt modelId="{F48DE7E6-C808-4B98-B676-7A0B13E8E8EC}" type="pres">
      <dgm:prSet presAssocID="{AE6E4690-F268-4131-92D2-467DF2420285}" presName="node" presStyleLbl="vennNode1" presStyleIdx="2" presStyleCnt="3" custRadScaleRad="103158" custRadScaleInc="49980">
        <dgm:presLayoutVars>
          <dgm:bulletEnabled val="1"/>
        </dgm:presLayoutVars>
      </dgm:prSet>
      <dgm:spPr/>
      <dgm:t>
        <a:bodyPr/>
        <a:lstStyle/>
        <a:p>
          <a:endParaRPr lang="es-EC"/>
        </a:p>
      </dgm:t>
    </dgm:pt>
  </dgm:ptLst>
  <dgm:cxnLst>
    <dgm:cxn modelId="{CB479AF5-A2B9-4F07-8105-712C4E37A841}" srcId="{B65B4BAD-815A-4257-BE7F-0B608763D815}" destId="{947AF884-CA42-4971-8223-788C1475F107}" srcOrd="0" destOrd="0" parTransId="{80D6B169-18E2-40E2-8152-F68F62A93BF4}" sibTransId="{63EFD857-B07A-41D1-910E-33E1EBFD4330}"/>
    <dgm:cxn modelId="{428CD7AF-8D83-460C-8A09-AF61AE065D55}" type="presOf" srcId="{947AF884-CA42-4971-8223-788C1475F107}" destId="{2AEC9122-B4AD-4E0E-87DE-BBCF8FF27D67}" srcOrd="0" destOrd="0" presId="urn:microsoft.com/office/officeart/2005/8/layout/radial3"/>
    <dgm:cxn modelId="{00D9F976-E14F-46B8-B749-C07CC7CA30D7}" srcId="{947AF884-CA42-4971-8223-788C1475F107}" destId="{C350F0B5-DC09-462A-B437-74E08AE2C3DB}" srcOrd="0" destOrd="0" parTransId="{5EAD26C7-F78A-4516-A414-A11AEC57F798}" sibTransId="{F1A1B7EF-B372-41FA-AD19-066B093E13C4}"/>
    <dgm:cxn modelId="{A01615DA-90BE-4E26-8F91-90AD3D7831BE}" type="presOf" srcId="{AE6E4690-F268-4131-92D2-467DF2420285}" destId="{F48DE7E6-C808-4B98-B676-7A0B13E8E8EC}" srcOrd="0" destOrd="0" presId="urn:microsoft.com/office/officeart/2005/8/layout/radial3"/>
    <dgm:cxn modelId="{F413F6CF-56A5-4CB9-95C3-8BE65D13B503}" srcId="{947AF884-CA42-4971-8223-788C1475F107}" destId="{AE6E4690-F268-4131-92D2-467DF2420285}" srcOrd="1" destOrd="0" parTransId="{508A64DD-7514-47C6-BAD7-731203310275}" sibTransId="{EA1103FF-B1E4-480E-B812-6151BED60465}"/>
    <dgm:cxn modelId="{8ACC79D7-292D-4125-9135-90C70825F777}" type="presOf" srcId="{C350F0B5-DC09-462A-B437-74E08AE2C3DB}" destId="{E8784582-9DFB-47B4-8F12-9A3D7C2585AB}" srcOrd="0" destOrd="0" presId="urn:microsoft.com/office/officeart/2005/8/layout/radial3"/>
    <dgm:cxn modelId="{5CB3824C-AF5F-43A2-897D-0E622935599A}" type="presOf" srcId="{B65B4BAD-815A-4257-BE7F-0B608763D815}" destId="{236F079B-9719-47D7-B00A-4A02C7D83B2D}" srcOrd="0" destOrd="0" presId="urn:microsoft.com/office/officeart/2005/8/layout/radial3"/>
    <dgm:cxn modelId="{BEDCABAF-E054-488D-8719-F2E8FB1D9FAC}" type="presParOf" srcId="{236F079B-9719-47D7-B00A-4A02C7D83B2D}" destId="{B64ECA6C-1C3D-46DE-A3FA-49DD4B0ED35B}" srcOrd="0" destOrd="0" presId="urn:microsoft.com/office/officeart/2005/8/layout/radial3"/>
    <dgm:cxn modelId="{5CB98FA4-AF52-4F0A-9621-80875B10AEE5}" type="presParOf" srcId="{B64ECA6C-1C3D-46DE-A3FA-49DD4B0ED35B}" destId="{2AEC9122-B4AD-4E0E-87DE-BBCF8FF27D67}" srcOrd="0" destOrd="0" presId="urn:microsoft.com/office/officeart/2005/8/layout/radial3"/>
    <dgm:cxn modelId="{D807B2D7-6961-49EE-AB28-E366B9AE5503}" type="presParOf" srcId="{B64ECA6C-1C3D-46DE-A3FA-49DD4B0ED35B}" destId="{E8784582-9DFB-47B4-8F12-9A3D7C2585AB}" srcOrd="1" destOrd="0" presId="urn:microsoft.com/office/officeart/2005/8/layout/radial3"/>
    <dgm:cxn modelId="{F879783C-58E8-4C5D-B7CF-0BBF0DB1CF0C}" type="presParOf" srcId="{B64ECA6C-1C3D-46DE-A3FA-49DD4B0ED35B}" destId="{F48DE7E6-C808-4B98-B676-7A0B13E8E8EC}" srcOrd="2"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A6083-0581-4A5F-8A41-C4CCB17752CA}">
      <dsp:nvSpPr>
        <dsp:cNvPr id="0" name=""/>
        <dsp:cNvSpPr/>
      </dsp:nvSpPr>
      <dsp:spPr>
        <a:xfrm>
          <a:off x="2415737" y="2883424"/>
          <a:ext cx="3405833"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AF28E1-3439-464C-9981-E0EEE504F9E2}">
      <dsp:nvSpPr>
        <dsp:cNvPr id="0" name=""/>
        <dsp:cNvSpPr/>
      </dsp:nvSpPr>
      <dsp:spPr>
        <a:xfrm>
          <a:off x="2415737" y="1696131"/>
          <a:ext cx="2917347"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9B6191-C2DE-4A87-BC2B-1520122EC658}">
      <dsp:nvSpPr>
        <dsp:cNvPr id="0" name=""/>
        <dsp:cNvSpPr/>
      </dsp:nvSpPr>
      <dsp:spPr>
        <a:xfrm>
          <a:off x="2415737" y="508839"/>
          <a:ext cx="3405833" cy="0"/>
        </a:xfrm>
        <a:prstGeom prst="line">
          <a:avLst/>
        </a:pr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565840-7F51-4AF5-B1E5-FB8032A12CB3}">
      <dsp:nvSpPr>
        <dsp:cNvPr id="0" name=""/>
        <dsp:cNvSpPr/>
      </dsp:nvSpPr>
      <dsp:spPr>
        <a:xfrm>
          <a:off x="719605" y="0"/>
          <a:ext cx="3392264" cy="3392264"/>
        </a:xfrm>
        <a:prstGeom prst="ellipse">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6E7351D-817D-41DC-AB00-7DB2121CBF93}">
      <dsp:nvSpPr>
        <dsp:cNvPr id="0" name=""/>
        <dsp:cNvSpPr/>
      </dsp:nvSpPr>
      <dsp:spPr>
        <a:xfrm>
          <a:off x="1342870" y="1849976"/>
          <a:ext cx="2171048" cy="1119447"/>
        </a:xfrm>
        <a:prstGeom prst="rect">
          <a:avLst/>
        </a:prstGeom>
        <a:noFill/>
        <a:ln w="190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2889250">
            <a:lnSpc>
              <a:spcPct val="90000"/>
            </a:lnSpc>
            <a:spcBef>
              <a:spcPct val="0"/>
            </a:spcBef>
            <a:spcAft>
              <a:spcPct val="35000"/>
            </a:spcAft>
          </a:pPr>
          <a:r>
            <a:rPr lang="es-EC" sz="6500" kern="1200" dirty="0" smtClean="0">
              <a:solidFill>
                <a:schemeClr val="tx1">
                  <a:lumMod val="85000"/>
                  <a:lumOff val="15000"/>
                </a:schemeClr>
              </a:solidFill>
            </a:rPr>
            <a:t>xc</a:t>
          </a:r>
          <a:endParaRPr lang="es-EC" sz="6500" kern="1200" dirty="0">
            <a:solidFill>
              <a:schemeClr val="tx1">
                <a:lumMod val="85000"/>
                <a:lumOff val="15000"/>
              </a:schemeClr>
            </a:solidFill>
          </a:endParaRPr>
        </a:p>
      </dsp:txBody>
      <dsp:txXfrm>
        <a:off x="1342870" y="1849976"/>
        <a:ext cx="2171048" cy="1119447"/>
      </dsp:txXfrm>
    </dsp:sp>
    <dsp:sp modelId="{7723AFDB-5F73-4E30-89E5-74D0511E928A}">
      <dsp:nvSpPr>
        <dsp:cNvPr id="0" name=""/>
        <dsp:cNvSpPr/>
      </dsp:nvSpPr>
      <dsp:spPr>
        <a:xfrm>
          <a:off x="5312730" y="0"/>
          <a:ext cx="1017679" cy="1017679"/>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B645BF-FA26-4D6B-A2F5-D0376887E550}">
      <dsp:nvSpPr>
        <dsp:cNvPr id="0" name=""/>
        <dsp:cNvSpPr/>
      </dsp:nvSpPr>
      <dsp:spPr>
        <a:xfrm>
          <a:off x="6330410" y="0"/>
          <a:ext cx="159912" cy="101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s-EC" sz="6500" kern="1200" dirty="0"/>
        </a:p>
      </dsp:txBody>
      <dsp:txXfrm>
        <a:off x="6330410" y="0"/>
        <a:ext cx="159912" cy="1017679"/>
      </dsp:txXfrm>
    </dsp:sp>
    <dsp:sp modelId="{F9EC2AD7-73F4-4285-B62D-A08A1FE2B370}">
      <dsp:nvSpPr>
        <dsp:cNvPr id="0" name=""/>
        <dsp:cNvSpPr/>
      </dsp:nvSpPr>
      <dsp:spPr>
        <a:xfrm>
          <a:off x="4824244" y="1187292"/>
          <a:ext cx="1017679" cy="1017679"/>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78A2ACB-79CD-4F46-B71E-EBC7DA9C42B9}">
      <dsp:nvSpPr>
        <dsp:cNvPr id="0" name=""/>
        <dsp:cNvSpPr/>
      </dsp:nvSpPr>
      <dsp:spPr>
        <a:xfrm>
          <a:off x="5841924" y="1187292"/>
          <a:ext cx="208760" cy="101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endParaRPr lang="es-EC" sz="6500" kern="1200"/>
        </a:p>
      </dsp:txBody>
      <dsp:txXfrm>
        <a:off x="5841924" y="1187292"/>
        <a:ext cx="208760" cy="1017679"/>
      </dsp:txXfrm>
    </dsp:sp>
    <dsp:sp modelId="{A98631C5-D89E-44AB-B6AE-3A658C501530}">
      <dsp:nvSpPr>
        <dsp:cNvPr id="0" name=""/>
        <dsp:cNvSpPr/>
      </dsp:nvSpPr>
      <dsp:spPr>
        <a:xfrm>
          <a:off x="5312730" y="2374584"/>
          <a:ext cx="1017679" cy="1017679"/>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6FA39B4-8D04-436E-8F9F-5B48BBF70179}">
      <dsp:nvSpPr>
        <dsp:cNvPr id="0" name=""/>
        <dsp:cNvSpPr/>
      </dsp:nvSpPr>
      <dsp:spPr>
        <a:xfrm>
          <a:off x="6330410" y="2374584"/>
          <a:ext cx="159912" cy="10176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0" rIns="247650" bIns="0" numCol="1" spcCol="1270" anchor="ctr" anchorCtr="0">
          <a:noAutofit/>
        </a:bodyPr>
        <a:lstStyle/>
        <a:p>
          <a:pPr lvl="0" algn="l" defTabSz="2889250">
            <a:lnSpc>
              <a:spcPct val="90000"/>
            </a:lnSpc>
            <a:spcBef>
              <a:spcPct val="0"/>
            </a:spcBef>
            <a:spcAft>
              <a:spcPct val="35000"/>
            </a:spcAft>
          </a:pPr>
          <a:r>
            <a:rPr lang="es-EC" sz="6500" kern="1200" dirty="0" smtClean="0"/>
            <a:t> </a:t>
          </a:r>
          <a:endParaRPr lang="es-EC" sz="6500" kern="1200" dirty="0"/>
        </a:p>
      </dsp:txBody>
      <dsp:txXfrm>
        <a:off x="6330410" y="2374584"/>
        <a:ext cx="159912" cy="101767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B63EE-0EB4-43B3-A9C9-3A309C21EEBD}">
      <dsp:nvSpPr>
        <dsp:cNvPr id="0" name=""/>
        <dsp:cNvSpPr/>
      </dsp:nvSpPr>
      <dsp:spPr>
        <a:xfrm>
          <a:off x="3089" y="1360532"/>
          <a:ext cx="2037038" cy="2037038"/>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s-EC" sz="4100" kern="1200" dirty="0" smtClean="0"/>
            <a:t>0.0406</a:t>
          </a:r>
          <a:endParaRPr lang="es-EC" sz="4100" kern="1200" dirty="0"/>
        </a:p>
      </dsp:txBody>
      <dsp:txXfrm>
        <a:off x="301406" y="1658849"/>
        <a:ext cx="1440404" cy="1440404"/>
      </dsp:txXfrm>
    </dsp:sp>
    <dsp:sp modelId="{1428E25A-9F50-4DC9-8C1B-B71CF454591E}">
      <dsp:nvSpPr>
        <dsp:cNvPr id="0" name=""/>
        <dsp:cNvSpPr/>
      </dsp:nvSpPr>
      <dsp:spPr>
        <a:xfrm rot="19041445">
          <a:off x="2012654" y="2097940"/>
          <a:ext cx="665449" cy="0"/>
        </a:xfrm>
        <a:custGeom>
          <a:avLst/>
          <a:gdLst/>
          <a:ahLst/>
          <a:cxnLst/>
          <a:rect l="0" t="0" r="0" b="0"/>
          <a:pathLst>
            <a:path>
              <a:moveTo>
                <a:pt x="0" y="0"/>
              </a:moveTo>
              <a:lnTo>
                <a:pt x="665449" y="0"/>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70F983B-8B8A-4263-9357-9CCD1DBFC799}">
      <dsp:nvSpPr>
        <dsp:cNvPr id="0" name=""/>
        <dsp:cNvSpPr/>
      </dsp:nvSpPr>
      <dsp:spPr>
        <a:xfrm rot="13358555">
          <a:off x="4666712" y="2097940"/>
          <a:ext cx="665449" cy="0"/>
        </a:xfrm>
        <a:custGeom>
          <a:avLst/>
          <a:gdLst/>
          <a:ahLst/>
          <a:cxnLst/>
          <a:rect l="0" t="0" r="0" b="0"/>
          <a:pathLst>
            <a:path>
              <a:moveTo>
                <a:pt x="0" y="0"/>
              </a:moveTo>
              <a:lnTo>
                <a:pt x="665449" y="0"/>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B38721-1399-4D0A-BFD4-1A09B17E11F6}">
      <dsp:nvSpPr>
        <dsp:cNvPr id="0" name=""/>
        <dsp:cNvSpPr/>
      </dsp:nvSpPr>
      <dsp:spPr>
        <a:xfrm>
          <a:off x="2590129" y="1872545"/>
          <a:ext cx="238101" cy="0"/>
        </a:xfrm>
        <a:prstGeom prst="line">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67DAD8-2F69-41CE-8E92-0A897C2EAA34}">
      <dsp:nvSpPr>
        <dsp:cNvPr id="0" name=""/>
        <dsp:cNvSpPr/>
      </dsp:nvSpPr>
      <dsp:spPr>
        <a:xfrm>
          <a:off x="2828230" y="1366039"/>
          <a:ext cx="1688354" cy="10130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Sin diferencia Estadística</a:t>
          </a:r>
          <a:endParaRPr lang="es-EC" sz="2000" kern="1200" dirty="0"/>
        </a:p>
      </dsp:txBody>
      <dsp:txXfrm>
        <a:off x="2828230" y="1366039"/>
        <a:ext cx="1688354" cy="1013012"/>
      </dsp:txXfrm>
    </dsp:sp>
    <dsp:sp modelId="{10538DB0-5344-4754-8C9A-945E1223079D}">
      <dsp:nvSpPr>
        <dsp:cNvPr id="0" name=""/>
        <dsp:cNvSpPr/>
      </dsp:nvSpPr>
      <dsp:spPr>
        <a:xfrm>
          <a:off x="4516585" y="1872545"/>
          <a:ext cx="238101" cy="0"/>
        </a:xfrm>
        <a:prstGeom prst="line">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DD1B00-D448-4690-B3EE-114E1B0A5C87}">
      <dsp:nvSpPr>
        <dsp:cNvPr id="0" name=""/>
        <dsp:cNvSpPr/>
      </dsp:nvSpPr>
      <dsp:spPr>
        <a:xfrm rot="2558555">
          <a:off x="2012654" y="2660163"/>
          <a:ext cx="665449" cy="0"/>
        </a:xfrm>
        <a:custGeom>
          <a:avLst/>
          <a:gdLst/>
          <a:ahLst/>
          <a:cxnLst/>
          <a:rect l="0" t="0" r="0" b="0"/>
          <a:pathLst>
            <a:path>
              <a:moveTo>
                <a:pt x="0" y="0"/>
              </a:moveTo>
              <a:lnTo>
                <a:pt x="665449" y="0"/>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CDAFA20-AD14-4F02-8216-6BFF73B402C9}">
      <dsp:nvSpPr>
        <dsp:cNvPr id="0" name=""/>
        <dsp:cNvSpPr/>
      </dsp:nvSpPr>
      <dsp:spPr>
        <a:xfrm rot="8241445">
          <a:off x="4666712" y="2660163"/>
          <a:ext cx="665449" cy="0"/>
        </a:xfrm>
        <a:custGeom>
          <a:avLst/>
          <a:gdLst/>
          <a:ahLst/>
          <a:cxnLst/>
          <a:rect l="0" t="0" r="0" b="0"/>
          <a:pathLst>
            <a:path>
              <a:moveTo>
                <a:pt x="0" y="0"/>
              </a:moveTo>
              <a:lnTo>
                <a:pt x="665449" y="0"/>
              </a:lnTo>
            </a:path>
          </a:pathLst>
        </a:cu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9ED5F3-8DC9-46C4-BA15-213B8285999E}">
      <dsp:nvSpPr>
        <dsp:cNvPr id="0" name=""/>
        <dsp:cNvSpPr/>
      </dsp:nvSpPr>
      <dsp:spPr>
        <a:xfrm>
          <a:off x="2590129" y="2885558"/>
          <a:ext cx="238101" cy="0"/>
        </a:xfrm>
        <a:prstGeom prst="line">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5C377B-8CFD-4853-B4F4-D2F5C66C401A}">
      <dsp:nvSpPr>
        <dsp:cNvPr id="0" name=""/>
        <dsp:cNvSpPr/>
      </dsp:nvSpPr>
      <dsp:spPr>
        <a:xfrm>
          <a:off x="2828230" y="2379051"/>
          <a:ext cx="1688354" cy="101301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C" sz="2000" kern="1200" dirty="0" smtClean="0"/>
            <a:t>Misma prevalencia</a:t>
          </a:r>
          <a:endParaRPr lang="es-EC" sz="2000" kern="1200" dirty="0"/>
        </a:p>
      </dsp:txBody>
      <dsp:txXfrm>
        <a:off x="2828230" y="2379051"/>
        <a:ext cx="1688354" cy="1013012"/>
      </dsp:txXfrm>
    </dsp:sp>
    <dsp:sp modelId="{BA4C9A50-72FE-4C7F-B2B6-632940ACC2CD}">
      <dsp:nvSpPr>
        <dsp:cNvPr id="0" name=""/>
        <dsp:cNvSpPr/>
      </dsp:nvSpPr>
      <dsp:spPr>
        <a:xfrm>
          <a:off x="4516585" y="2885558"/>
          <a:ext cx="238101" cy="0"/>
        </a:xfrm>
        <a:prstGeom prst="line">
          <a:avLst/>
        </a:prstGeom>
        <a:noFill/>
        <a:ln w="1905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7FD842-C250-4D99-A084-545160818F11}">
      <dsp:nvSpPr>
        <dsp:cNvPr id="0" name=""/>
        <dsp:cNvSpPr/>
      </dsp:nvSpPr>
      <dsp:spPr>
        <a:xfrm>
          <a:off x="5304687" y="1360532"/>
          <a:ext cx="2037038" cy="2037038"/>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822450">
            <a:lnSpc>
              <a:spcPct val="90000"/>
            </a:lnSpc>
            <a:spcBef>
              <a:spcPct val="0"/>
            </a:spcBef>
            <a:spcAft>
              <a:spcPct val="35000"/>
            </a:spcAft>
          </a:pPr>
          <a:r>
            <a:rPr lang="es-EC" sz="4100" kern="1200" dirty="0" smtClean="0"/>
            <a:t>0.0456</a:t>
          </a:r>
          <a:endParaRPr lang="es-EC" sz="4100" kern="1200" dirty="0"/>
        </a:p>
      </dsp:txBody>
      <dsp:txXfrm>
        <a:off x="5603004" y="1658849"/>
        <a:ext cx="1440404" cy="1440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8CC21-3F9D-40D1-B607-F84B66882191}">
      <dsp:nvSpPr>
        <dsp:cNvPr id="0" name=""/>
        <dsp:cNvSpPr/>
      </dsp:nvSpPr>
      <dsp:spPr>
        <a:xfrm rot="10800000">
          <a:off x="1891140" y="649"/>
          <a:ext cx="6117608" cy="1400956"/>
        </a:xfrm>
        <a:prstGeom prst="homePlat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783" tIns="87630" rIns="163576" bIns="87630" numCol="1" spcCol="1270" anchor="ctr" anchorCtr="0">
          <a:noAutofit/>
        </a:bodyPr>
        <a:lstStyle/>
        <a:p>
          <a:pPr lvl="0" algn="ctr" defTabSz="1022350">
            <a:lnSpc>
              <a:spcPct val="90000"/>
            </a:lnSpc>
            <a:spcBef>
              <a:spcPct val="0"/>
            </a:spcBef>
            <a:spcAft>
              <a:spcPct val="35000"/>
            </a:spcAft>
          </a:pPr>
          <a:r>
            <a:rPr lang="es-ES_tradnl" sz="2300" kern="1200" dirty="0" smtClean="0"/>
            <a:t>Países en desarrollo, sin recursos financieros y humanos para el control, </a:t>
          </a:r>
          <a:r>
            <a:rPr lang="es-MX" sz="2300" kern="1200" dirty="0" smtClean="0"/>
            <a:t>3.1% de los casos totales, Según la OMS (2009) 9,4 millones</a:t>
          </a:r>
          <a:endParaRPr lang="es-EC" sz="2300" kern="1200" dirty="0"/>
        </a:p>
      </dsp:txBody>
      <dsp:txXfrm rot="10800000">
        <a:off x="2241379" y="649"/>
        <a:ext cx="5767369" cy="1400956"/>
      </dsp:txXfrm>
    </dsp:sp>
    <dsp:sp modelId="{03442CBC-004B-460A-AB09-857B82D68EAF}">
      <dsp:nvSpPr>
        <dsp:cNvPr id="0" name=""/>
        <dsp:cNvSpPr/>
      </dsp:nvSpPr>
      <dsp:spPr>
        <a:xfrm>
          <a:off x="1190662" y="649"/>
          <a:ext cx="1400956" cy="1400956"/>
        </a:xfrm>
        <a:prstGeom prst="ellipse">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FA9422-46EA-4428-BF44-2B9BF9960404}">
      <dsp:nvSpPr>
        <dsp:cNvPr id="0" name=""/>
        <dsp:cNvSpPr/>
      </dsp:nvSpPr>
      <dsp:spPr>
        <a:xfrm rot="10800000">
          <a:off x="1891140" y="1819801"/>
          <a:ext cx="6117608" cy="1400956"/>
        </a:xfrm>
        <a:prstGeom prst="homePlat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783" tIns="87630" rIns="163576" bIns="87630" numCol="1" spcCol="1270" anchor="ctr" anchorCtr="0">
          <a:noAutofit/>
        </a:bodyPr>
        <a:lstStyle/>
        <a:p>
          <a:pPr lvl="0" algn="ctr" defTabSz="1022350">
            <a:lnSpc>
              <a:spcPct val="90000"/>
            </a:lnSpc>
            <a:spcBef>
              <a:spcPct val="0"/>
            </a:spcBef>
            <a:spcAft>
              <a:spcPct val="35000"/>
            </a:spcAft>
          </a:pPr>
          <a:r>
            <a:rPr lang="es-ES_tradnl" sz="2300" kern="1200" dirty="0" smtClean="0"/>
            <a:t>Genera un impacto económico importante en la productividad del ganado, persiste en la vida silvestre y afecta así a todo el ecosistema </a:t>
          </a:r>
          <a:endParaRPr lang="es-EC" sz="2300" kern="1200" dirty="0"/>
        </a:p>
      </dsp:txBody>
      <dsp:txXfrm rot="10800000">
        <a:off x="2241379" y="1819801"/>
        <a:ext cx="5767369" cy="1400956"/>
      </dsp:txXfrm>
    </dsp:sp>
    <dsp:sp modelId="{4A35D76C-538E-4F72-9A21-13C31576FF1F}">
      <dsp:nvSpPr>
        <dsp:cNvPr id="0" name=""/>
        <dsp:cNvSpPr/>
      </dsp:nvSpPr>
      <dsp:spPr>
        <a:xfrm>
          <a:off x="1190662" y="1819801"/>
          <a:ext cx="1400956" cy="1400956"/>
        </a:xfrm>
        <a:prstGeom prst="ellipse">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4ECF9E7-067E-434E-9519-B62FBC5B7E13}">
      <dsp:nvSpPr>
        <dsp:cNvPr id="0" name=""/>
        <dsp:cNvSpPr/>
      </dsp:nvSpPr>
      <dsp:spPr>
        <a:xfrm rot="10800000">
          <a:off x="1891140" y="3638954"/>
          <a:ext cx="6117608" cy="1400956"/>
        </a:xfrm>
        <a:prstGeom prst="homePlate">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7783" tIns="87630" rIns="163576" bIns="87630" numCol="1" spcCol="1270" anchor="ctr" anchorCtr="0">
          <a:noAutofit/>
        </a:bodyPr>
        <a:lstStyle/>
        <a:p>
          <a:pPr lvl="0" algn="ctr" defTabSz="1022350">
            <a:lnSpc>
              <a:spcPct val="90000"/>
            </a:lnSpc>
            <a:spcBef>
              <a:spcPct val="0"/>
            </a:spcBef>
            <a:spcAft>
              <a:spcPct val="35000"/>
            </a:spcAft>
          </a:pPr>
          <a:r>
            <a:rPr lang="es-EC" sz="2300" kern="1200" dirty="0" smtClean="0"/>
            <a:t>En Ecuador existen zonas de producción láctea y movilización de ganado, además el uso de PCR es fiable y más rápida</a:t>
          </a:r>
          <a:endParaRPr lang="es-EC" sz="2300" kern="1200" dirty="0"/>
        </a:p>
      </dsp:txBody>
      <dsp:txXfrm rot="10800000">
        <a:off x="2241379" y="3638954"/>
        <a:ext cx="5767369" cy="1400956"/>
      </dsp:txXfrm>
    </dsp:sp>
    <dsp:sp modelId="{62BB2932-4552-4B8A-98E9-5A4BA8D833EC}">
      <dsp:nvSpPr>
        <dsp:cNvPr id="0" name=""/>
        <dsp:cNvSpPr/>
      </dsp:nvSpPr>
      <dsp:spPr>
        <a:xfrm>
          <a:off x="1190662" y="3638954"/>
          <a:ext cx="1400956" cy="1400956"/>
        </a:xfrm>
        <a:prstGeom prst="ellipse">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701716-155B-4A2B-9DCA-B3DBE3B95C48}">
      <dsp:nvSpPr>
        <dsp:cNvPr id="0" name=""/>
        <dsp:cNvSpPr/>
      </dsp:nvSpPr>
      <dsp:spPr>
        <a:xfrm rot="5400000">
          <a:off x="5103805" y="-1978327"/>
          <a:ext cx="1086623" cy="5314933"/>
        </a:xfrm>
        <a:prstGeom prst="round2SameRect">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a:lnSpc>
              <a:spcPct val="90000"/>
            </a:lnSpc>
            <a:spcBef>
              <a:spcPct val="0"/>
            </a:spcBef>
            <a:spcAft>
              <a:spcPct val="15000"/>
            </a:spcAft>
            <a:buChar char="••"/>
          </a:pPr>
          <a:r>
            <a:rPr lang="es-EC" sz="1600" kern="1200" dirty="0" smtClean="0"/>
            <a:t>&gt;99,9% de similitud genética  </a:t>
          </a:r>
          <a:r>
            <a:rPr lang="es-EC" sz="1200" kern="1200" dirty="0" smtClean="0"/>
            <a:t>(</a:t>
          </a:r>
          <a:r>
            <a:rPr lang="es-EC" sz="1200" kern="1200" dirty="0" err="1" smtClean="0"/>
            <a:t>Sreevatsan</a:t>
          </a:r>
          <a:r>
            <a:rPr lang="es-EC" sz="1200" kern="1200" dirty="0" smtClean="0"/>
            <a:t> </a:t>
          </a:r>
          <a:r>
            <a:rPr lang="es-EC" sz="1200" i="1" kern="1200" dirty="0" smtClean="0"/>
            <a:t>et al</a:t>
          </a:r>
          <a:r>
            <a:rPr lang="es-EC" sz="1200" kern="1200" dirty="0" smtClean="0"/>
            <a:t>., 1997), </a:t>
          </a:r>
          <a:endParaRPr lang="es-EC" sz="1200" kern="1200" dirty="0"/>
        </a:p>
        <a:p>
          <a:pPr marL="171450" lvl="1" indent="-171450" algn="l" defTabSz="711200">
            <a:lnSpc>
              <a:spcPct val="90000"/>
            </a:lnSpc>
            <a:spcBef>
              <a:spcPct val="0"/>
            </a:spcBef>
            <a:spcAft>
              <a:spcPct val="15000"/>
            </a:spcAft>
            <a:buChar char="••"/>
          </a:pPr>
          <a:r>
            <a:rPr lang="es-EC" sz="1600" kern="1200" dirty="0" smtClean="0"/>
            <a:t>Difieren en tropismos de anfitrión, fenotipos y </a:t>
          </a:r>
          <a:r>
            <a:rPr lang="es-EC" sz="1600" kern="1200" dirty="0" err="1" smtClean="0"/>
            <a:t>patogenicidad</a:t>
          </a:r>
          <a:r>
            <a:rPr lang="es-EC" sz="1600" kern="1200" dirty="0" smtClean="0"/>
            <a:t> </a:t>
          </a:r>
          <a:r>
            <a:rPr lang="es-EC" sz="1200" kern="1200" dirty="0" smtClean="0"/>
            <a:t>(</a:t>
          </a:r>
          <a:r>
            <a:rPr lang="es-EC" sz="1200" kern="1200" dirty="0" err="1" smtClean="0"/>
            <a:t>Brosch</a:t>
          </a:r>
          <a:r>
            <a:rPr lang="es-EC" sz="1200" kern="1200" dirty="0" smtClean="0"/>
            <a:t> </a:t>
          </a:r>
          <a:r>
            <a:rPr lang="es-EC" sz="1200" i="1" kern="1200" dirty="0" smtClean="0"/>
            <a:t>et al</a:t>
          </a:r>
          <a:r>
            <a:rPr lang="es-EC" sz="1200" kern="1200" dirty="0" smtClean="0"/>
            <a:t>., 2002).</a:t>
          </a:r>
          <a:endParaRPr lang="es-EC" sz="1200" kern="1200" dirty="0"/>
        </a:p>
      </dsp:txBody>
      <dsp:txXfrm rot="-5400000">
        <a:off x="2989651" y="188872"/>
        <a:ext cx="5261888" cy="980533"/>
      </dsp:txXfrm>
    </dsp:sp>
    <dsp:sp modelId="{973DD2A4-45E5-4067-8665-B360C20CEABF}">
      <dsp:nvSpPr>
        <dsp:cNvPr id="0" name=""/>
        <dsp:cNvSpPr/>
      </dsp:nvSpPr>
      <dsp:spPr>
        <a:xfrm>
          <a:off x="0" y="0"/>
          <a:ext cx="2989650" cy="1358279"/>
        </a:xfrm>
        <a:prstGeom prst="roundRect">
          <a:avLst/>
        </a:prstGeom>
        <a:blipFill rotWithShape="0">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r>
            <a:rPr lang="es-EC" sz="6500" kern="1200" dirty="0" smtClean="0"/>
            <a:t> </a:t>
          </a:r>
          <a:endParaRPr lang="es-EC" sz="6500" kern="1200" dirty="0"/>
        </a:p>
      </dsp:txBody>
      <dsp:txXfrm>
        <a:off x="66306" y="66306"/>
        <a:ext cx="2857038" cy="12256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2DF635-CF0A-4B22-B175-878D9D1CEFD2}">
      <dsp:nvSpPr>
        <dsp:cNvPr id="0" name=""/>
        <dsp:cNvSpPr/>
      </dsp:nvSpPr>
      <dsp:spPr>
        <a:xfrm>
          <a:off x="2276" y="350867"/>
          <a:ext cx="2026081" cy="810432"/>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noProof="1" smtClean="0">
              <a:solidFill>
                <a:schemeClr val="tx1"/>
              </a:solidFill>
              <a:cs typeface="Arial" pitchFamily="34" charset="0"/>
            </a:rPr>
            <a:t>Amplia gama de huéspedes</a:t>
          </a:r>
          <a:endParaRPr lang="es-EC" sz="1500" kern="1200" dirty="0">
            <a:solidFill>
              <a:schemeClr val="tx1"/>
            </a:solidFill>
          </a:endParaRPr>
        </a:p>
      </dsp:txBody>
      <dsp:txXfrm>
        <a:off x="407492" y="350867"/>
        <a:ext cx="1215649" cy="810432"/>
      </dsp:txXfrm>
    </dsp:sp>
    <dsp:sp modelId="{03C3D69C-C525-4038-B588-0CA78C89A381}">
      <dsp:nvSpPr>
        <dsp:cNvPr id="0" name=""/>
        <dsp:cNvSpPr/>
      </dsp:nvSpPr>
      <dsp:spPr>
        <a:xfrm>
          <a:off x="1825749" y="350867"/>
          <a:ext cx="2026081" cy="810432"/>
        </a:xfrm>
        <a:prstGeom prst="chevron">
          <a:avLst/>
        </a:prstGeom>
        <a:solidFill>
          <a:schemeClr val="accent2">
            <a:hueOff val="-2135872"/>
            <a:satOff val="6241"/>
            <a:lumOff val="-117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Susceptibilidad (vía, dosis, virulencia)</a:t>
          </a:r>
          <a:endParaRPr lang="es-EC" sz="1500" kern="1200" dirty="0">
            <a:solidFill>
              <a:schemeClr val="tx1"/>
            </a:solidFill>
          </a:endParaRPr>
        </a:p>
      </dsp:txBody>
      <dsp:txXfrm>
        <a:off x="2230965" y="350867"/>
        <a:ext cx="1215649" cy="810432"/>
      </dsp:txXfrm>
    </dsp:sp>
    <dsp:sp modelId="{618EB2DA-85C3-44AE-9800-AD6FAB92B314}">
      <dsp:nvSpPr>
        <dsp:cNvPr id="0" name=""/>
        <dsp:cNvSpPr/>
      </dsp:nvSpPr>
      <dsp:spPr>
        <a:xfrm>
          <a:off x="3649223" y="350867"/>
          <a:ext cx="2026081" cy="810432"/>
        </a:xfrm>
        <a:prstGeom prst="chevron">
          <a:avLst/>
        </a:prstGeom>
        <a:solidFill>
          <a:schemeClr val="accent2">
            <a:hueOff val="-4271743"/>
            <a:satOff val="12481"/>
            <a:lumOff val="-235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Humanos, primates, cobayos</a:t>
          </a:r>
          <a:endParaRPr lang="es-EC" sz="1500" kern="1200" dirty="0">
            <a:solidFill>
              <a:schemeClr val="tx1"/>
            </a:solidFill>
          </a:endParaRPr>
        </a:p>
      </dsp:txBody>
      <dsp:txXfrm>
        <a:off x="4054439" y="350867"/>
        <a:ext cx="1215649" cy="810432"/>
      </dsp:txXfrm>
    </dsp:sp>
    <dsp:sp modelId="{549F6BB0-D0A2-48B2-8508-523E1432E54E}">
      <dsp:nvSpPr>
        <dsp:cNvPr id="0" name=""/>
        <dsp:cNvSpPr/>
      </dsp:nvSpPr>
      <dsp:spPr>
        <a:xfrm>
          <a:off x="5472696" y="350867"/>
          <a:ext cx="2026081" cy="810432"/>
        </a:xfrm>
        <a:prstGeom prst="chevron">
          <a:avLst/>
        </a:prstGeom>
        <a:solidFill>
          <a:schemeClr val="accent2">
            <a:hueOff val="-6407615"/>
            <a:satOff val="18722"/>
            <a:lumOff val="-35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Vacas, conejos, gatos</a:t>
          </a:r>
          <a:endParaRPr lang="es-EC" sz="1500" kern="1200" dirty="0">
            <a:solidFill>
              <a:schemeClr val="tx1"/>
            </a:solidFill>
          </a:endParaRPr>
        </a:p>
      </dsp:txBody>
      <dsp:txXfrm>
        <a:off x="5877912" y="350867"/>
        <a:ext cx="1215649" cy="810432"/>
      </dsp:txXfrm>
    </dsp:sp>
    <dsp:sp modelId="{51A35718-BC05-4429-A809-B625B111A20E}">
      <dsp:nvSpPr>
        <dsp:cNvPr id="0" name=""/>
        <dsp:cNvSpPr/>
      </dsp:nvSpPr>
      <dsp:spPr>
        <a:xfrm>
          <a:off x="7296169" y="350867"/>
          <a:ext cx="2026081" cy="810432"/>
        </a:xfrm>
        <a:prstGeom prst="chevron">
          <a:avLst/>
        </a:prstGeom>
        <a:solidFill>
          <a:schemeClr val="accent2">
            <a:hueOff val="-8543487"/>
            <a:satOff val="24962"/>
            <a:lumOff val="-470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s-EC" sz="1500" kern="1200" dirty="0" smtClean="0">
              <a:solidFill>
                <a:schemeClr val="tx1"/>
              </a:solidFill>
            </a:rPr>
            <a:t>Caninos Porcinos</a:t>
          </a:r>
          <a:endParaRPr lang="es-EC" sz="1500" kern="1200" dirty="0">
            <a:solidFill>
              <a:schemeClr val="tx1"/>
            </a:solidFill>
          </a:endParaRPr>
        </a:p>
      </dsp:txBody>
      <dsp:txXfrm>
        <a:off x="7701385" y="350867"/>
        <a:ext cx="1215649" cy="8104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4C7196-17B3-4B30-A0A6-8847765A6BD9}">
      <dsp:nvSpPr>
        <dsp:cNvPr id="0" name=""/>
        <dsp:cNvSpPr/>
      </dsp:nvSpPr>
      <dsp:spPr>
        <a:xfrm rot="5400000">
          <a:off x="-164384" y="164384"/>
          <a:ext cx="1095896" cy="767127"/>
        </a:xfrm>
        <a:prstGeom prst="chevron">
          <a:avLst/>
        </a:prstGeom>
        <a:solidFill>
          <a:schemeClr val="accent2">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C" sz="2200" kern="1200" dirty="0" smtClean="0"/>
            <a:t> </a:t>
          </a:r>
          <a:endParaRPr lang="es-EC" sz="2200" kern="1200" dirty="0"/>
        </a:p>
      </dsp:txBody>
      <dsp:txXfrm rot="-5400000">
        <a:off x="1" y="383564"/>
        <a:ext cx="767127" cy="328769"/>
      </dsp:txXfrm>
    </dsp:sp>
    <dsp:sp modelId="{BC86E1DB-2EE8-4352-A493-0FC62244008A}">
      <dsp:nvSpPr>
        <dsp:cNvPr id="0" name=""/>
        <dsp:cNvSpPr/>
      </dsp:nvSpPr>
      <dsp:spPr>
        <a:xfrm rot="5400000">
          <a:off x="3195749" y="-2428622"/>
          <a:ext cx="712332" cy="5569576"/>
        </a:xfrm>
        <a:prstGeom prst="round2SameRect">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s-EC" sz="2100" kern="1200" dirty="0" smtClean="0"/>
            <a:t>Vía </a:t>
          </a:r>
          <a:r>
            <a:rPr lang="es-EC" sz="2100" kern="1200" dirty="0" err="1" smtClean="0"/>
            <a:t>aerógena</a:t>
          </a:r>
          <a:r>
            <a:rPr lang="es-EC" sz="2100" kern="1200" dirty="0" smtClean="0"/>
            <a:t> 80-90% y la digestiva</a:t>
          </a:r>
          <a:endParaRPr lang="es-EC" sz="2100" kern="1200" dirty="0"/>
        </a:p>
        <a:p>
          <a:pPr marL="228600" lvl="1" indent="-228600" algn="l" defTabSz="933450">
            <a:lnSpc>
              <a:spcPct val="90000"/>
            </a:lnSpc>
            <a:spcBef>
              <a:spcPct val="0"/>
            </a:spcBef>
            <a:spcAft>
              <a:spcPct val="15000"/>
            </a:spcAft>
            <a:buChar char="••"/>
          </a:pPr>
          <a:r>
            <a:rPr lang="es-EC" sz="2100" kern="1200" dirty="0" smtClean="0"/>
            <a:t>El pulmón es la principal puerta de entrada</a:t>
          </a:r>
          <a:endParaRPr lang="es-EC" sz="2100" kern="1200" dirty="0"/>
        </a:p>
      </dsp:txBody>
      <dsp:txXfrm rot="-5400000">
        <a:off x="767128" y="34772"/>
        <a:ext cx="5534803" cy="64278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6C2DAF-2D3D-48F2-B32A-70BAB9C23F78}">
      <dsp:nvSpPr>
        <dsp:cNvPr id="0" name=""/>
        <dsp:cNvSpPr/>
      </dsp:nvSpPr>
      <dsp:spPr>
        <a:xfrm>
          <a:off x="2341595" y="0"/>
          <a:ext cx="1956111" cy="1956409"/>
        </a:xfrm>
        <a:prstGeom prst="circularArrow">
          <a:avLst>
            <a:gd name="adj1" fmla="val 10980"/>
            <a:gd name="adj2" fmla="val 1142322"/>
            <a:gd name="adj3" fmla="val 4500000"/>
            <a:gd name="adj4" fmla="val 10800000"/>
            <a:gd name="adj5" fmla="val 125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6D35E8D-B0ED-4205-84BE-13DC24602CF6}">
      <dsp:nvSpPr>
        <dsp:cNvPr id="0" name=""/>
        <dsp:cNvSpPr/>
      </dsp:nvSpPr>
      <dsp:spPr>
        <a:xfrm>
          <a:off x="2773960" y="706323"/>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Inicial o ataque</a:t>
          </a:r>
          <a:endParaRPr lang="es-EC" sz="1600" kern="1200" dirty="0"/>
        </a:p>
      </dsp:txBody>
      <dsp:txXfrm>
        <a:off x="2773960" y="706323"/>
        <a:ext cx="1086973" cy="543356"/>
      </dsp:txXfrm>
    </dsp:sp>
    <dsp:sp modelId="{FFF66382-7DB6-4C23-A591-63F50B948823}">
      <dsp:nvSpPr>
        <dsp:cNvPr id="0" name=""/>
        <dsp:cNvSpPr/>
      </dsp:nvSpPr>
      <dsp:spPr>
        <a:xfrm>
          <a:off x="1798292" y="1124102"/>
          <a:ext cx="1956111" cy="1956409"/>
        </a:xfrm>
        <a:prstGeom prst="leftCircularArrow">
          <a:avLst>
            <a:gd name="adj1" fmla="val 10980"/>
            <a:gd name="adj2" fmla="val 1142322"/>
            <a:gd name="adj3" fmla="val 6300000"/>
            <a:gd name="adj4" fmla="val 18900000"/>
            <a:gd name="adj5" fmla="val 1250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A71A5C-AB68-41F9-A203-C8336D5810DF}">
      <dsp:nvSpPr>
        <dsp:cNvPr id="0" name=""/>
        <dsp:cNvSpPr/>
      </dsp:nvSpPr>
      <dsp:spPr>
        <a:xfrm>
          <a:off x="2232861" y="1836927"/>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Crecimiento</a:t>
          </a:r>
          <a:endParaRPr lang="es-EC" sz="1600" kern="1200" dirty="0"/>
        </a:p>
      </dsp:txBody>
      <dsp:txXfrm>
        <a:off x="2232861" y="1836927"/>
        <a:ext cx="1086973" cy="543356"/>
      </dsp:txXfrm>
    </dsp:sp>
    <dsp:sp modelId="{2B59921B-2EC5-415A-AC84-E9633875DCCB}">
      <dsp:nvSpPr>
        <dsp:cNvPr id="0" name=""/>
        <dsp:cNvSpPr/>
      </dsp:nvSpPr>
      <dsp:spPr>
        <a:xfrm>
          <a:off x="2480819" y="2382723"/>
          <a:ext cx="1680603" cy="1681276"/>
        </a:xfrm>
        <a:prstGeom prst="blockArc">
          <a:avLst>
            <a:gd name="adj1" fmla="val 13500000"/>
            <a:gd name="adj2" fmla="val 10800000"/>
            <a:gd name="adj3" fmla="val 1274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8A40DC-0640-4D01-879E-428653A64439}">
      <dsp:nvSpPr>
        <dsp:cNvPr id="0" name=""/>
        <dsp:cNvSpPr/>
      </dsp:nvSpPr>
      <dsp:spPr>
        <a:xfrm>
          <a:off x="2776532" y="2969158"/>
          <a:ext cx="1086973" cy="543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Licuefacción </a:t>
          </a:r>
          <a:endParaRPr lang="es-EC" sz="1600" kern="1200" dirty="0"/>
        </a:p>
      </dsp:txBody>
      <dsp:txXfrm>
        <a:off x="2776532" y="2969158"/>
        <a:ext cx="1086973" cy="5433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8A603C-682A-43FF-9719-F1C560079F7C}">
      <dsp:nvSpPr>
        <dsp:cNvPr id="0" name=""/>
        <dsp:cNvSpPr/>
      </dsp:nvSpPr>
      <dsp:spPr>
        <a:xfrm>
          <a:off x="1087004" y="430475"/>
          <a:ext cx="2364328" cy="2003281"/>
        </a:xfrm>
        <a:prstGeom prst="rect">
          <a:avLst/>
        </a:prstGeom>
        <a:blipFill rotWithShape="1">
          <a:blip xmlns:r="http://schemas.openxmlformats.org/officeDocument/2006/relationships" r:embed="rId1"/>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D3A5FE-C438-4FC4-8698-C309B0072FFE}">
      <dsp:nvSpPr>
        <dsp:cNvPr id="0" name=""/>
        <dsp:cNvSpPr/>
      </dsp:nvSpPr>
      <dsp:spPr>
        <a:xfrm>
          <a:off x="3136490" y="710811"/>
          <a:ext cx="1121129" cy="11668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En matadero</a:t>
          </a:r>
          <a:endParaRPr lang="es-EC" sz="1500" kern="1200" dirty="0"/>
        </a:p>
      </dsp:txBody>
      <dsp:txXfrm>
        <a:off x="3169327" y="743648"/>
        <a:ext cx="1055455" cy="1101201"/>
      </dsp:txXfrm>
    </dsp:sp>
    <dsp:sp modelId="{3AEB2D2B-927A-4CA1-AF1E-970A2F3E228A}">
      <dsp:nvSpPr>
        <dsp:cNvPr id="0" name=""/>
        <dsp:cNvSpPr/>
      </dsp:nvSpPr>
      <dsp:spPr>
        <a:xfrm>
          <a:off x="1087004" y="48493"/>
          <a:ext cx="2364328" cy="3449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Macroscópico</a:t>
          </a:r>
          <a:endParaRPr lang="es-EC" sz="1600" kern="1200" dirty="0"/>
        </a:p>
      </dsp:txBody>
      <dsp:txXfrm>
        <a:off x="1087004" y="48493"/>
        <a:ext cx="2364328" cy="344957"/>
      </dsp:txXfrm>
    </dsp:sp>
    <dsp:sp modelId="{543D92BF-92EB-4F7F-8E04-B7549622354C}">
      <dsp:nvSpPr>
        <dsp:cNvPr id="0" name=""/>
        <dsp:cNvSpPr/>
      </dsp:nvSpPr>
      <dsp:spPr>
        <a:xfrm>
          <a:off x="4671371" y="430475"/>
          <a:ext cx="2364328" cy="2003281"/>
        </a:xfrm>
        <a:prstGeom prst="rect">
          <a:avLst/>
        </a:prstGeom>
        <a:blipFill rotWithShape="1">
          <a:blip xmlns:r="http://schemas.openxmlformats.org/officeDocument/2006/relationships" r:embed="rId2"/>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925BD02-7DA9-4EE2-8FAE-D7D70C3538DD}">
      <dsp:nvSpPr>
        <dsp:cNvPr id="0" name=""/>
        <dsp:cNvSpPr/>
      </dsp:nvSpPr>
      <dsp:spPr>
        <a:xfrm>
          <a:off x="6720857" y="710811"/>
          <a:ext cx="1121129" cy="11668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err="1" smtClean="0"/>
            <a:t>Ziehl-Neelsen</a:t>
          </a:r>
          <a:endParaRPr lang="es-EC" sz="1500" kern="1200" dirty="0"/>
        </a:p>
      </dsp:txBody>
      <dsp:txXfrm>
        <a:off x="6753694" y="743648"/>
        <a:ext cx="1055455" cy="1101201"/>
      </dsp:txXfrm>
    </dsp:sp>
    <dsp:sp modelId="{C69979AF-8335-4A9F-9474-913BEF1CAD32}">
      <dsp:nvSpPr>
        <dsp:cNvPr id="0" name=""/>
        <dsp:cNvSpPr/>
      </dsp:nvSpPr>
      <dsp:spPr>
        <a:xfrm>
          <a:off x="4671371" y="48493"/>
          <a:ext cx="2364328" cy="3449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Microscópico</a:t>
          </a:r>
          <a:endParaRPr lang="es-EC" sz="1600" kern="1200" dirty="0"/>
        </a:p>
      </dsp:txBody>
      <dsp:txXfrm>
        <a:off x="4671371" y="48493"/>
        <a:ext cx="2364328" cy="344957"/>
      </dsp:txXfrm>
    </dsp:sp>
    <dsp:sp modelId="{09488A0F-07FB-4D76-A911-4E8391A8CF77}">
      <dsp:nvSpPr>
        <dsp:cNvPr id="0" name=""/>
        <dsp:cNvSpPr/>
      </dsp:nvSpPr>
      <dsp:spPr>
        <a:xfrm>
          <a:off x="1087004" y="3132801"/>
          <a:ext cx="2364328" cy="2003281"/>
        </a:xfrm>
        <a:prstGeom prst="rect">
          <a:avLst/>
        </a:prstGeom>
        <a:blipFill rotWithShape="1">
          <a:blip xmlns:r="http://schemas.openxmlformats.org/officeDocument/2006/relationships" r:embed="rId3"/>
          <a:stretch>
            <a:fillRect/>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870308-F194-4A47-A64B-8878657C37BC}">
      <dsp:nvSpPr>
        <dsp:cNvPr id="0" name=""/>
        <dsp:cNvSpPr/>
      </dsp:nvSpPr>
      <dsp:spPr>
        <a:xfrm>
          <a:off x="3136490" y="3413136"/>
          <a:ext cx="1121129" cy="11668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err="1" smtClean="0"/>
            <a:t>Stonebrinks</a:t>
          </a:r>
          <a:endParaRPr lang="es-EC" sz="1500" kern="1200" dirty="0"/>
        </a:p>
      </dsp:txBody>
      <dsp:txXfrm>
        <a:off x="3169327" y="3445973"/>
        <a:ext cx="1055455" cy="1101201"/>
      </dsp:txXfrm>
    </dsp:sp>
    <dsp:sp modelId="{9C96297C-41E2-481E-8A1B-A7E673B6F89D}">
      <dsp:nvSpPr>
        <dsp:cNvPr id="0" name=""/>
        <dsp:cNvSpPr/>
      </dsp:nvSpPr>
      <dsp:spPr>
        <a:xfrm>
          <a:off x="1087004" y="2750818"/>
          <a:ext cx="2364328" cy="3449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Cultivo </a:t>
          </a:r>
          <a:r>
            <a:rPr lang="es-EC" sz="1600" i="1" kern="1200" dirty="0" smtClean="0"/>
            <a:t>in vitro</a:t>
          </a:r>
          <a:endParaRPr lang="es-EC" sz="1600" i="1" kern="1200" dirty="0"/>
        </a:p>
      </dsp:txBody>
      <dsp:txXfrm>
        <a:off x="1087004" y="2750818"/>
        <a:ext cx="2364328" cy="344957"/>
      </dsp:txXfrm>
    </dsp:sp>
    <dsp:sp modelId="{16808169-6589-4266-864D-FC062507BA93}">
      <dsp:nvSpPr>
        <dsp:cNvPr id="0" name=""/>
        <dsp:cNvSpPr/>
      </dsp:nvSpPr>
      <dsp:spPr>
        <a:xfrm>
          <a:off x="4671371" y="3132801"/>
          <a:ext cx="2364328" cy="2003281"/>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23FB54-75DD-4F0F-94FD-FDA95FA772F0}">
      <dsp:nvSpPr>
        <dsp:cNvPr id="0" name=""/>
        <dsp:cNvSpPr/>
      </dsp:nvSpPr>
      <dsp:spPr>
        <a:xfrm>
          <a:off x="6720857" y="3413136"/>
          <a:ext cx="1121129" cy="1166875"/>
        </a:xfrm>
        <a:prstGeom prst="roundRect">
          <a:avLst>
            <a:gd name="adj" fmla="val 10000"/>
          </a:avLst>
        </a:prstGeom>
        <a:solidFill>
          <a:schemeClr val="lt1">
            <a:alpha val="90000"/>
            <a:hueOff val="0"/>
            <a:satOff val="0"/>
            <a:lumOff val="0"/>
            <a:alphaOff val="0"/>
          </a:schemeClr>
        </a:solidFill>
        <a:ln w="190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es-EC" sz="1500" kern="1200" dirty="0" smtClean="0"/>
            <a:t>SC y 16S </a:t>
          </a:r>
          <a:r>
            <a:rPr lang="es-EC" sz="1500" kern="1200" dirty="0" err="1" smtClean="0"/>
            <a:t>rRNA</a:t>
          </a:r>
          <a:endParaRPr lang="es-EC" sz="1500" kern="1200" dirty="0"/>
        </a:p>
      </dsp:txBody>
      <dsp:txXfrm>
        <a:off x="6753694" y="3445973"/>
        <a:ext cx="1055455" cy="1101201"/>
      </dsp:txXfrm>
    </dsp:sp>
    <dsp:sp modelId="{4F26DD8B-B382-493D-B4A3-CE9BA99C23CB}">
      <dsp:nvSpPr>
        <dsp:cNvPr id="0" name=""/>
        <dsp:cNvSpPr/>
      </dsp:nvSpPr>
      <dsp:spPr>
        <a:xfrm>
          <a:off x="4671371" y="2750818"/>
          <a:ext cx="2364328" cy="34495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C" sz="1600" kern="1200" dirty="0" smtClean="0"/>
            <a:t>Pruebas Moleculares</a:t>
          </a:r>
          <a:endParaRPr lang="es-EC" sz="1600" kern="1200" dirty="0"/>
        </a:p>
      </dsp:txBody>
      <dsp:txXfrm>
        <a:off x="4671371" y="2750818"/>
        <a:ext cx="2364328" cy="3449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97CC3F-F4F5-42D6-833B-F9DBABC6C133}">
      <dsp:nvSpPr>
        <dsp:cNvPr id="0" name=""/>
        <dsp:cNvSpPr/>
      </dsp:nvSpPr>
      <dsp:spPr>
        <a:xfrm rot="5400000">
          <a:off x="1324474" y="889531"/>
          <a:ext cx="781201" cy="889370"/>
        </a:xfrm>
        <a:prstGeom prst="bentUpArrow">
          <a:avLst>
            <a:gd name="adj1" fmla="val 32840"/>
            <a:gd name="adj2" fmla="val 25000"/>
            <a:gd name="adj3" fmla="val 35780"/>
          </a:avLst>
        </a:prstGeom>
        <a:solidFill>
          <a:schemeClr val="accent1">
            <a:tint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B61FF5B-E571-4DD1-A59E-224E51B603F2}">
      <dsp:nvSpPr>
        <dsp:cNvPr id="0" name=""/>
        <dsp:cNvSpPr/>
      </dsp:nvSpPr>
      <dsp:spPr>
        <a:xfrm>
          <a:off x="1117502" y="23553"/>
          <a:ext cx="1315084" cy="920516"/>
        </a:xfrm>
        <a:prstGeom prst="roundRect">
          <a:avLst>
            <a:gd name="adj" fmla="val 1667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Diseño del Estudio</a:t>
          </a:r>
          <a:endParaRPr lang="es-EC" sz="1700" kern="1200" dirty="0"/>
        </a:p>
      </dsp:txBody>
      <dsp:txXfrm>
        <a:off x="1162446" y="68497"/>
        <a:ext cx="1225196" cy="830628"/>
      </dsp:txXfrm>
    </dsp:sp>
    <dsp:sp modelId="{229A2EAB-FEB8-417C-B6AE-D73434F0DF3A}">
      <dsp:nvSpPr>
        <dsp:cNvPr id="0" name=""/>
        <dsp:cNvSpPr/>
      </dsp:nvSpPr>
      <dsp:spPr>
        <a:xfrm>
          <a:off x="2394677" y="72010"/>
          <a:ext cx="3156044" cy="744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Investigación de corte transversal o prevalencia en dos sitios</a:t>
          </a:r>
          <a:endParaRPr lang="es-EC" sz="1800" kern="1200" dirty="0"/>
        </a:p>
      </dsp:txBody>
      <dsp:txXfrm>
        <a:off x="2394677" y="72010"/>
        <a:ext cx="3156044" cy="744001"/>
      </dsp:txXfrm>
    </dsp:sp>
    <dsp:sp modelId="{B78FEBA8-3DB8-489B-94AB-9AE5D3A60E2D}">
      <dsp:nvSpPr>
        <dsp:cNvPr id="0" name=""/>
        <dsp:cNvSpPr/>
      </dsp:nvSpPr>
      <dsp:spPr>
        <a:xfrm rot="5400000">
          <a:off x="2942717" y="1923575"/>
          <a:ext cx="781201" cy="889370"/>
        </a:xfrm>
        <a:prstGeom prst="bentUpArrow">
          <a:avLst>
            <a:gd name="adj1" fmla="val 32840"/>
            <a:gd name="adj2" fmla="val 25000"/>
            <a:gd name="adj3" fmla="val 35780"/>
          </a:avLst>
        </a:prstGeom>
        <a:solidFill>
          <a:schemeClr val="accent1">
            <a:tint val="50000"/>
            <a:hueOff val="-597968"/>
            <a:satOff val="5287"/>
            <a:lumOff val="679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082C51-51CD-49DD-8CB5-440B533BED04}">
      <dsp:nvSpPr>
        <dsp:cNvPr id="0" name=""/>
        <dsp:cNvSpPr/>
      </dsp:nvSpPr>
      <dsp:spPr>
        <a:xfrm>
          <a:off x="2735746" y="1057597"/>
          <a:ext cx="1315084" cy="920516"/>
        </a:xfrm>
        <a:prstGeom prst="roundRect">
          <a:avLst>
            <a:gd name="adj" fmla="val 16670"/>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SC y nested PCR</a:t>
          </a:r>
          <a:endParaRPr lang="es-EC" sz="1700" kern="1200" dirty="0"/>
        </a:p>
      </dsp:txBody>
      <dsp:txXfrm>
        <a:off x="2780690" y="1102541"/>
        <a:ext cx="1225196" cy="830628"/>
      </dsp:txXfrm>
    </dsp:sp>
    <dsp:sp modelId="{EE7367D7-3DC6-4FF2-AAB3-683227423116}">
      <dsp:nvSpPr>
        <dsp:cNvPr id="0" name=""/>
        <dsp:cNvSpPr/>
      </dsp:nvSpPr>
      <dsp:spPr>
        <a:xfrm>
          <a:off x="4046081" y="1110555"/>
          <a:ext cx="1710555" cy="744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Muestras de Pulmón</a:t>
          </a:r>
          <a:endParaRPr lang="es-EC" sz="1800" kern="1200" dirty="0"/>
        </a:p>
      </dsp:txBody>
      <dsp:txXfrm>
        <a:off x="4046081" y="1110555"/>
        <a:ext cx="1710555" cy="744001"/>
      </dsp:txXfrm>
    </dsp:sp>
    <dsp:sp modelId="{67C27D18-2F72-437D-992B-FEE64A00341B}">
      <dsp:nvSpPr>
        <dsp:cNvPr id="0" name=""/>
        <dsp:cNvSpPr/>
      </dsp:nvSpPr>
      <dsp:spPr>
        <a:xfrm rot="5400000">
          <a:off x="4560960" y="2957618"/>
          <a:ext cx="781201" cy="889370"/>
        </a:xfrm>
        <a:prstGeom prst="bentUpArrow">
          <a:avLst>
            <a:gd name="adj1" fmla="val 32840"/>
            <a:gd name="adj2" fmla="val 25000"/>
            <a:gd name="adj3" fmla="val 35780"/>
          </a:avLst>
        </a:prstGeom>
        <a:solidFill>
          <a:schemeClr val="accent1">
            <a:tint val="50000"/>
            <a:hueOff val="-1195935"/>
            <a:satOff val="10574"/>
            <a:lumOff val="1358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7D8464A-6806-4F01-9006-4172B435B046}">
      <dsp:nvSpPr>
        <dsp:cNvPr id="0" name=""/>
        <dsp:cNvSpPr/>
      </dsp:nvSpPr>
      <dsp:spPr>
        <a:xfrm>
          <a:off x="4353989" y="2091640"/>
          <a:ext cx="1315084" cy="920516"/>
        </a:xfrm>
        <a:prstGeom prst="roundRect">
          <a:avLst>
            <a:gd name="adj" fmla="val 1667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C" sz="1700" kern="1200" dirty="0" smtClean="0"/>
            <a:t>Casos Positivos</a:t>
          </a:r>
          <a:endParaRPr lang="es-EC" sz="1700" kern="1200" dirty="0"/>
        </a:p>
      </dsp:txBody>
      <dsp:txXfrm>
        <a:off x="4398933" y="2136584"/>
        <a:ext cx="1225196" cy="830628"/>
      </dsp:txXfrm>
    </dsp:sp>
    <dsp:sp modelId="{5092050B-EFCB-4C66-A194-0B1531827EFC}">
      <dsp:nvSpPr>
        <dsp:cNvPr id="0" name=""/>
        <dsp:cNvSpPr/>
      </dsp:nvSpPr>
      <dsp:spPr>
        <a:xfrm>
          <a:off x="5640867" y="2204453"/>
          <a:ext cx="1587237" cy="7440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s-EC" sz="1800" kern="1200" dirty="0" smtClean="0"/>
            <a:t>Registros de Movilización</a:t>
          </a:r>
          <a:endParaRPr lang="es-EC" sz="1800" kern="1200" dirty="0"/>
        </a:p>
      </dsp:txBody>
      <dsp:txXfrm>
        <a:off x="5640867" y="2204453"/>
        <a:ext cx="1587237" cy="744001"/>
      </dsp:txXfrm>
    </dsp:sp>
    <dsp:sp modelId="{B39295EE-E448-4920-90BF-385EC851885E}">
      <dsp:nvSpPr>
        <dsp:cNvPr id="0" name=""/>
        <dsp:cNvSpPr/>
      </dsp:nvSpPr>
      <dsp:spPr>
        <a:xfrm>
          <a:off x="5972232" y="3125684"/>
          <a:ext cx="1315084" cy="920516"/>
        </a:xfrm>
        <a:prstGeom prst="roundRect">
          <a:avLst>
            <a:gd name="adj" fmla="val 16670"/>
          </a:avLst>
        </a:prstGeom>
        <a:no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endParaRPr lang="es-EC" sz="1700" kern="1200" dirty="0"/>
        </a:p>
      </dsp:txBody>
      <dsp:txXfrm>
        <a:off x="6017176" y="3170628"/>
        <a:ext cx="1225196" cy="8306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C9122-B4AD-4E0E-87DE-BBCF8FF27D67}">
      <dsp:nvSpPr>
        <dsp:cNvPr id="0" name=""/>
        <dsp:cNvSpPr/>
      </dsp:nvSpPr>
      <dsp:spPr>
        <a:xfrm>
          <a:off x="2041682" y="1029626"/>
          <a:ext cx="2565034" cy="2565034"/>
        </a:xfrm>
        <a:prstGeom prst="ellipse">
          <a:avLst/>
        </a:prstGeom>
        <a:solidFill>
          <a:schemeClr val="accent2">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58420" tIns="58420" rIns="58420" bIns="58420" numCol="1" spcCol="1270" anchor="ctr" anchorCtr="0">
          <a:noAutofit/>
        </a:bodyPr>
        <a:lstStyle/>
        <a:p>
          <a:pPr lvl="0" algn="ctr" defTabSz="2044700">
            <a:lnSpc>
              <a:spcPct val="90000"/>
            </a:lnSpc>
            <a:spcBef>
              <a:spcPct val="0"/>
            </a:spcBef>
            <a:spcAft>
              <a:spcPct val="35000"/>
            </a:spcAft>
          </a:pPr>
          <a:r>
            <a:rPr lang="es-EC" sz="4600" kern="1200" dirty="0" smtClean="0"/>
            <a:t>4.325% </a:t>
          </a:r>
          <a:endParaRPr lang="es-EC" sz="4600" kern="1200" dirty="0"/>
        </a:p>
      </dsp:txBody>
      <dsp:txXfrm>
        <a:off x="2417323" y="1405267"/>
        <a:ext cx="1813752" cy="1813752"/>
      </dsp:txXfrm>
    </dsp:sp>
    <dsp:sp modelId="{E8784582-9DFB-47B4-8F12-9A3D7C2585AB}">
      <dsp:nvSpPr>
        <dsp:cNvPr id="0" name=""/>
        <dsp:cNvSpPr/>
      </dsp:nvSpPr>
      <dsp:spPr>
        <a:xfrm>
          <a:off x="4429772" y="1599998"/>
          <a:ext cx="1282517" cy="1282517"/>
        </a:xfrm>
        <a:prstGeom prst="ellipse">
          <a:avLst/>
        </a:prstGeom>
        <a:solidFill>
          <a:schemeClr val="accent3">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C" sz="2700" kern="1200" dirty="0" smtClean="0"/>
            <a:t>4.56%</a:t>
          </a:r>
          <a:endParaRPr lang="es-EC" sz="2700" kern="1200" dirty="0"/>
        </a:p>
      </dsp:txBody>
      <dsp:txXfrm>
        <a:off x="4617592" y="1787818"/>
        <a:ext cx="906877" cy="906877"/>
      </dsp:txXfrm>
    </dsp:sp>
    <dsp:sp modelId="{F48DE7E6-C808-4B98-B676-7A0B13E8E8EC}">
      <dsp:nvSpPr>
        <dsp:cNvPr id="0" name=""/>
        <dsp:cNvSpPr/>
      </dsp:nvSpPr>
      <dsp:spPr>
        <a:xfrm>
          <a:off x="959762" y="1671968"/>
          <a:ext cx="1282517" cy="1282517"/>
        </a:xfrm>
        <a:prstGeom prst="ellipse">
          <a:avLst/>
        </a:prstGeom>
        <a:solidFill>
          <a:schemeClr val="accent4">
            <a:alpha val="50000"/>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4290" tIns="34290" rIns="34290" bIns="34290" numCol="1" spcCol="1270" anchor="ctr" anchorCtr="0">
          <a:noAutofit/>
        </a:bodyPr>
        <a:lstStyle/>
        <a:p>
          <a:pPr lvl="0" algn="ctr" defTabSz="1200150">
            <a:lnSpc>
              <a:spcPct val="90000"/>
            </a:lnSpc>
            <a:spcBef>
              <a:spcPct val="0"/>
            </a:spcBef>
            <a:spcAft>
              <a:spcPct val="35000"/>
            </a:spcAft>
          </a:pPr>
          <a:r>
            <a:rPr lang="es-EC" sz="2700" kern="1200" dirty="0" smtClean="0"/>
            <a:t>4.06%</a:t>
          </a:r>
          <a:endParaRPr lang="es-EC" sz="2700" kern="1200" dirty="0"/>
        </a:p>
      </dsp:txBody>
      <dsp:txXfrm>
        <a:off x="1147582" y="1859788"/>
        <a:ext cx="906877" cy="906877"/>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TitledPictureBlocks">
  <dgm:title val=""/>
  <dgm:desc val=""/>
  <dgm:catLst>
    <dgm:cat type="picture" pri="10000"/>
    <dgm:cat type="pictureconvert" pri="10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60" srcId="0" destId="10" srcOrd="0" destOrd="0"/>
        <dgm:cxn modelId="12" srcId="10" destId="11" srcOrd="0" destOrd="0"/>
        <dgm:cxn modelId="7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 modelId="40">
          <dgm:prSet phldr="1"/>
        </dgm:pt>
        <dgm:pt modelId="4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 modelId="90" srcId="0" destId="40" srcOrd="3" destOrd="0"/>
        <dgm:cxn modelId="42" srcId="40" destId="41" srcOrd="0" destOrd="0"/>
      </dgm:cxnLst>
      <dgm:bg/>
      <dgm:whole/>
    </dgm:dataModel>
  </dgm:clrData>
  <dgm:layoutNode name="rootNode">
    <dgm:varLst>
      <dgm:chMax/>
      <dgm:chPref/>
      <dgm:dir/>
      <dgm:animLvl val="lvl"/>
    </dgm:varLst>
    <dgm:choose name="Name0">
      <dgm:if name="Name1" func="var" arg="dir" op="equ" val="norm">
        <dgm:alg type="snake">
          <dgm:param type="off" val="ctr"/>
          <dgm:param type="grDir" val="tL"/>
        </dgm:alg>
      </dgm:if>
      <dgm:else name="Name2">
        <dgm:alg type="snake">
          <dgm:param type="off" val="ctr"/>
          <dgm:param type="grDir" val="tR"/>
        </dgm:alg>
      </dgm:else>
    </dgm:choose>
    <dgm:shape xmlns:r="http://schemas.openxmlformats.org/officeDocument/2006/relationships" r:blip="">
      <dgm:adjLst/>
    </dgm:shape>
    <dgm:constrLst>
      <dgm:constr type="primFontSz" for="des" forName="ParentText" op="equ"/>
      <dgm:constr type="primFontSz" for="des" forName="ChildText" op="equ"/>
      <dgm:constr type="w" for="ch" forName="composite" refType="w"/>
      <dgm:constr type="h" for="ch" forName="composite" refType="h"/>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3787"/>
        </dgm:alg>
        <dgm:shape xmlns:r="http://schemas.openxmlformats.org/officeDocument/2006/relationships" r:blip="">
          <dgm:adjLst/>
        </dgm:shape>
        <dgm:choose name="Name3">
          <dgm:if name="Name4" func="var" arg="dir" op="equ" val="norm">
            <dgm:constrLst>
              <dgm:constr type="l" for="ch" forName="ParentText" refType="w" fact="0"/>
              <dgm:constr type="t" for="ch" forName="ParentText" refType="h" fact="0"/>
              <dgm:constr type="w" for="ch" forName="ParentText" refType="w" fact="0.7457"/>
              <dgm:constr type="h" for="ch" forName="ParentText" refType="h" fact="0.15"/>
              <dgm:constr type="l" for="ch" forName="Image" refType="w" fact="0"/>
              <dgm:constr type="t" for="ch" forName="Image" refType="h" fact="0.1661"/>
              <dgm:constr type="w" for="ch" forName="Image" refType="w" fact="0.7457"/>
              <dgm:constr type="h" for="ch" forName="Image" refType="h" fact="0.8711"/>
              <dgm:constr type="l" for="ch" forName="ChildText" refType="w" fact="0.6464"/>
              <dgm:constr type="t" for="ch" forName="ChildText" refType="h" fact="0.288"/>
              <dgm:constr type="w" for="ch" forName="ChildText" refType="w" fact="0.3536"/>
              <dgm:constr type="h" for="ch" forName="ChildText" refType="h" fact="0.5074"/>
            </dgm:constrLst>
          </dgm:if>
          <dgm:else name="Name5">
            <dgm:constrLst>
              <dgm:constr type="l" for="ch" forName="ParentText" refType="w" fact="0.26"/>
              <dgm:constr type="t" for="ch" forName="ParentText" refType="h" fact="0"/>
              <dgm:constr type="w" for="ch" forName="ParentText" refType="w" fact="0.7457"/>
              <dgm:constr type="h" for="ch" forName="ParentText" refType="h" fact="0.15"/>
              <dgm:constr type="l" for="ch" forName="Image" refType="w" fact="0.26"/>
              <dgm:constr type="t" for="ch" forName="Image" refType="h" fact="0.1661"/>
              <dgm:constr type="w" for="ch" forName="Image" refType="w" fact="0.7446"/>
              <dgm:constr type="h" for="ch" forName="Image" refType="h" fact="0.8711"/>
              <dgm:constr type="l" for="ch" forName="ChildText" refType="w" fact="0"/>
              <dgm:constr type="t" for="ch" forName="ChildText" refType="h" fact="0.288"/>
              <dgm:constr type="w" for="ch" forName="ChildText" refType="w" fact="0.3536"/>
              <dgm:constr type="h" for="ch" forName="ChildText" refType="h" fact="0.5074"/>
            </dgm:constrLst>
          </dgm:else>
        </dgm:choose>
        <dgm:layoutNode name="ParentText" styleLbl="node1">
          <dgm:varLst>
            <dgm:chMax val="1"/>
            <dgm:chPref val="1"/>
            <dgm:bulletEnabled val="1"/>
          </dgm:varLst>
          <dgm:alg type="tx"/>
          <dgm:shape xmlns:r="http://schemas.openxmlformats.org/officeDocument/2006/relationships" type="rect" r:blip="" zOrderOff="10">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Image" styleLbl="bgImgPlace1">
          <dgm:alg type="sp"/>
          <dgm:shape xmlns:r="http://schemas.openxmlformats.org/officeDocument/2006/relationships" type="rect" r:blip="" blipPhldr="1">
            <dgm:adjLst/>
          </dgm:shape>
          <dgm:presOf/>
        </dgm:layoutNode>
        <dgm:layoutNode name="ChildText" styleLbl="fgAcc1">
          <dgm:varLst>
            <dgm:chMax val="0"/>
            <dgm:chPref val="0"/>
            <dgm:bulletEnabled val="1"/>
          </dgm:varLst>
          <dgm:choose name="Name6">
            <dgm:if name="Name7" axis="des" ptType="node" func="cnt" op="equ" val="1">
              <dgm:alg type="tx">
                <dgm:param type="stBulletLvl" val="2"/>
                <dgm:param type="txAnchorVertCh" val="mid"/>
                <dgm:param type="parTxLTRAlign" val="l"/>
              </dgm:alg>
            </dgm:if>
            <dgm:else name="Name8">
              <dgm:alg type="tx">
                <dgm:param type="stBulletLvl" val="1"/>
                <dgm:param type="txAnchorVertCh" val="mid"/>
              </dgm:alg>
            </dgm:else>
          </dgm:choose>
          <dgm:choose name="Name9">
            <dgm:if name="Name10" axis="ch" ptType="node" func="cnt" op="gte" val="1">
              <dgm:shape xmlns:r="http://schemas.openxmlformats.org/officeDocument/2006/relationships" type="roundRect" r:blip="">
                <dgm:adjLst>
                  <dgm:adj idx="1" val="0.1"/>
                </dgm:adjLst>
              </dgm:shape>
              <dgm:presOf axis="des" ptType="node"/>
            </dgm:if>
            <dgm:else name="Name11">
              <dgm:shape xmlns:r="http://schemas.openxmlformats.org/officeDocument/2006/relationships" type="roundRect" r:blip="" hideGeom="1">
                <dgm:adjLst>
                  <dgm:adj idx="1" val="0.1"/>
                </dgm:adjLst>
              </dgm:shape>
              <dgm:presOf/>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drawing1.xml><?xml version="1.0" encoding="utf-8"?>
<c:userShapes xmlns:c="http://schemas.openxmlformats.org/drawingml/2006/chart">
  <cdr:relSizeAnchor xmlns:cdr="http://schemas.openxmlformats.org/drawingml/2006/chartDrawing">
    <cdr:from>
      <cdr:x>0.71188</cdr:x>
      <cdr:y>0.94085</cdr:y>
    </cdr:from>
    <cdr:to>
      <cdr:x>1</cdr:x>
      <cdr:y>0.98658</cdr:y>
    </cdr:to>
    <cdr:sp macro="" textlink="">
      <cdr:nvSpPr>
        <cdr:cNvPr id="4" name="3 Cuadro de texto"/>
        <cdr:cNvSpPr txBox="1"/>
      </cdr:nvSpPr>
      <cdr:spPr>
        <a:xfrm xmlns:a="http://schemas.openxmlformats.org/drawingml/2006/main">
          <a:off x="2925412" y="2913202"/>
          <a:ext cx="1184005" cy="14159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s-EC" sz="800" b="1" dirty="0">
              <a:effectLst/>
              <a:latin typeface="Times New Roman" pitchFamily="18" charset="0"/>
              <a:ea typeface="+mn-ea"/>
              <a:cs typeface="Times New Roman" pitchFamily="18" charset="0"/>
            </a:rPr>
            <a:t>ND</a:t>
          </a:r>
          <a:r>
            <a:rPr lang="es-EC" sz="800" b="0" i="0" dirty="0">
              <a:effectLst/>
              <a:latin typeface="Times New Roman" pitchFamily="18" charset="0"/>
              <a:ea typeface="+mn-ea"/>
              <a:cs typeface="Times New Roman" pitchFamily="18" charset="0"/>
            </a:rPr>
            <a:t>: dato no disponible.</a:t>
          </a:r>
          <a:endParaRPr lang="es-ES" sz="800" b="0" i="0" dirty="0">
            <a:latin typeface="Times New Roman" pitchFamily="18" charset="0"/>
            <a:cs typeface="Times New Roman" pitchFamily="18"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AA8E0A3-6469-4EAF-8822-2837E88F674E}" type="datetimeFigureOut">
              <a:rPr lang="es-EC" smtClean="0"/>
              <a:t>09/12/2011</a:t>
            </a:fld>
            <a:endParaRPr lang="es-EC"/>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340AA81-EA0A-4F33-B1FB-22980F3DF3DE}" type="slidenum">
              <a:rPr lang="es-EC" smtClean="0"/>
              <a:t>‹Nº›</a:t>
            </a:fld>
            <a:endParaRPr lang="es-EC"/>
          </a:p>
        </p:txBody>
      </p:sp>
    </p:spTree>
    <p:extLst>
      <p:ext uri="{BB962C8B-B14F-4D97-AF65-F5344CB8AC3E}">
        <p14:creationId xmlns:p14="http://schemas.microsoft.com/office/powerpoint/2010/main" val="158910365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E44907-F8AA-4FEA-8402-CD1893D4AC3A}" type="datetimeFigureOut">
              <a:rPr lang="es-EC" smtClean="0"/>
              <a:t>09/12/2011</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CFDA59-1651-4530-A00A-CBB027E6E987}" type="slidenum">
              <a:rPr lang="es-EC" smtClean="0"/>
              <a:t>‹Nº›</a:t>
            </a:fld>
            <a:endParaRPr lang="es-EC"/>
          </a:p>
        </p:txBody>
      </p:sp>
    </p:spTree>
    <p:extLst>
      <p:ext uri="{BB962C8B-B14F-4D97-AF65-F5344CB8AC3E}">
        <p14:creationId xmlns:p14="http://schemas.microsoft.com/office/powerpoint/2010/main" val="23160373"/>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pie de página"/>
          <p:cNvSpPr>
            <a:spLocks noGrp="1"/>
          </p:cNvSpPr>
          <p:nvPr>
            <p:ph type="ftr" sz="quarter" idx="10"/>
          </p:nvPr>
        </p:nvSpPr>
        <p:spPr/>
        <p:txBody>
          <a:bodyPr/>
          <a:lstStyle/>
          <a:p>
            <a:endParaRPr lang="es-EC"/>
          </a:p>
        </p:txBody>
      </p:sp>
    </p:spTree>
    <p:extLst>
      <p:ext uri="{BB962C8B-B14F-4D97-AF65-F5344CB8AC3E}">
        <p14:creationId xmlns:p14="http://schemas.microsoft.com/office/powerpoint/2010/main" val="1414801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Cápsula débilmente vinculada, </a:t>
            </a:r>
            <a:r>
              <a:rPr lang="es-EC" sz="1200" b="0" i="0" u="none" strike="noStrike" kern="1200" baseline="0" dirty="0" err="1" smtClean="0">
                <a:solidFill>
                  <a:schemeClr val="tx1"/>
                </a:solidFill>
                <a:latin typeface="+mn-lt"/>
                <a:ea typeface="+mn-ea"/>
                <a:cs typeface="+mn-cs"/>
              </a:rPr>
              <a:t>polisacaridos</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glucanos</a:t>
            </a:r>
            <a:r>
              <a:rPr lang="es-EC" sz="1200" b="0" i="0" u="none" strike="noStrike" kern="1200" baseline="0" dirty="0" smtClean="0">
                <a:solidFill>
                  <a:schemeClr val="tx1"/>
                </a:solidFill>
                <a:latin typeface="+mn-lt"/>
                <a:ea typeface="+mn-ea"/>
                <a:cs typeface="+mn-cs"/>
              </a:rPr>
              <a:t>, proteínas, lípido </a:t>
            </a:r>
            <a:r>
              <a:rPr lang="es-EC" sz="1200" b="0" i="0" u="none" strike="noStrike" kern="1200" baseline="0" dirty="0" err="1" smtClean="0">
                <a:solidFill>
                  <a:schemeClr val="tx1"/>
                </a:solidFill>
                <a:latin typeface="+mn-lt"/>
                <a:ea typeface="+mn-ea"/>
                <a:cs typeface="+mn-cs"/>
              </a:rPr>
              <a:t>arabino</a:t>
            </a:r>
            <a:r>
              <a:rPr lang="es-EC" sz="1200" b="0" i="0" u="none" strike="noStrike" kern="1200" baseline="0" dirty="0" smtClean="0">
                <a:solidFill>
                  <a:schemeClr val="tx1"/>
                </a:solidFill>
                <a:latin typeface="+mn-lt"/>
                <a:ea typeface="+mn-ea"/>
                <a:cs typeface="+mn-cs"/>
              </a:rPr>
              <a:t> </a:t>
            </a:r>
            <a:endParaRPr lang="es-EC" dirty="0"/>
          </a:p>
        </p:txBody>
      </p:sp>
      <p:sp>
        <p:nvSpPr>
          <p:cNvPr id="4" name="3 Marcador de pie de página"/>
          <p:cNvSpPr>
            <a:spLocks noGrp="1"/>
          </p:cNvSpPr>
          <p:nvPr>
            <p:ph type="ftr" sz="quarter" idx="10"/>
          </p:nvPr>
        </p:nvSpPr>
        <p:spPr/>
        <p:txBody>
          <a:bodyPr/>
          <a:lstStyle/>
          <a:p>
            <a:endParaRPr lang="es-EC"/>
          </a:p>
        </p:txBody>
      </p:sp>
    </p:spTree>
    <p:extLst>
      <p:ext uri="{BB962C8B-B14F-4D97-AF65-F5344CB8AC3E}">
        <p14:creationId xmlns:p14="http://schemas.microsoft.com/office/powerpoint/2010/main" val="952243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5" name="4 Marcador de pie de página"/>
          <p:cNvSpPr>
            <a:spLocks noGrp="1"/>
          </p:cNvSpPr>
          <p:nvPr>
            <p:ph type="ftr" sz="quarter" idx="11"/>
          </p:nvPr>
        </p:nvSpPr>
        <p:spPr/>
        <p:txBody>
          <a:bodyPr/>
          <a:lstStyle/>
          <a:p>
            <a:endParaRPr lang="es-EC"/>
          </a:p>
        </p:txBody>
      </p:sp>
    </p:spTree>
    <p:extLst>
      <p:ext uri="{BB962C8B-B14F-4D97-AF65-F5344CB8AC3E}">
        <p14:creationId xmlns:p14="http://schemas.microsoft.com/office/powerpoint/2010/main" val="3563053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pie de página"/>
          <p:cNvSpPr>
            <a:spLocks noGrp="1"/>
          </p:cNvSpPr>
          <p:nvPr>
            <p:ph type="ftr" sz="quarter" idx="10"/>
          </p:nvPr>
        </p:nvSpPr>
        <p:spPr/>
        <p:txBody>
          <a:bodyPr/>
          <a:lstStyle/>
          <a:p>
            <a:endParaRPr lang="es-EC"/>
          </a:p>
        </p:txBody>
      </p:sp>
    </p:spTree>
    <p:extLst>
      <p:ext uri="{BB962C8B-B14F-4D97-AF65-F5344CB8AC3E}">
        <p14:creationId xmlns:p14="http://schemas.microsoft.com/office/powerpoint/2010/main" val="2878224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C" dirty="0" smtClean="0"/>
              <a:t>Carchi</a:t>
            </a:r>
          </a:p>
          <a:p>
            <a:r>
              <a:rPr lang="es-EC" dirty="0" smtClean="0"/>
              <a:t>Imbabura, </a:t>
            </a:r>
            <a:r>
              <a:rPr lang="es-EC" dirty="0" err="1" smtClean="0"/>
              <a:t>Otavalo</a:t>
            </a:r>
            <a:endParaRPr lang="es-EC" dirty="0" smtClean="0"/>
          </a:p>
          <a:p>
            <a:r>
              <a:rPr lang="es-EC" dirty="0" smtClean="0"/>
              <a:t>Carchi,</a:t>
            </a:r>
            <a:r>
              <a:rPr lang="es-EC" baseline="0" dirty="0" smtClean="0"/>
              <a:t> Tulcán</a:t>
            </a:r>
            <a:endParaRPr lang="es-EC" dirty="0"/>
          </a:p>
        </p:txBody>
      </p:sp>
      <p:sp>
        <p:nvSpPr>
          <p:cNvPr id="4" name="3 Marcador de pie de página"/>
          <p:cNvSpPr>
            <a:spLocks noGrp="1"/>
          </p:cNvSpPr>
          <p:nvPr>
            <p:ph type="ftr" sz="quarter" idx="10"/>
          </p:nvPr>
        </p:nvSpPr>
        <p:spPr/>
        <p:txBody>
          <a:bodyPr/>
          <a:lstStyle/>
          <a:p>
            <a:endParaRPr lang="es-EC"/>
          </a:p>
        </p:txBody>
      </p:sp>
    </p:spTree>
    <p:extLst>
      <p:ext uri="{BB962C8B-B14F-4D97-AF65-F5344CB8AC3E}">
        <p14:creationId xmlns:p14="http://schemas.microsoft.com/office/powerpoint/2010/main" val="1345584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dirty="0" smtClean="0"/>
              <a:t>cifras altas tomando en cuenta el carácter de la enfermedad y su capacidad </a:t>
            </a:r>
            <a:r>
              <a:rPr lang="es-ES_tradnl" dirty="0" err="1" smtClean="0"/>
              <a:t>zoonótica</a:t>
            </a:r>
            <a:r>
              <a:rPr lang="es-ES_tradnl" dirty="0" smtClean="0"/>
              <a:t>, alta ocurrencia de TBB en las áreas de estudio, pone en evidencia el riesgo. </a:t>
            </a:r>
            <a:endParaRPr lang="es-EC" dirty="0" smtClean="0"/>
          </a:p>
          <a:p>
            <a:endParaRPr lang="es-EC" dirty="0"/>
          </a:p>
        </p:txBody>
      </p:sp>
      <p:sp>
        <p:nvSpPr>
          <p:cNvPr id="4" name="3 Marcador de pie de página"/>
          <p:cNvSpPr>
            <a:spLocks noGrp="1"/>
          </p:cNvSpPr>
          <p:nvPr>
            <p:ph type="ftr" sz="quarter" idx="10"/>
          </p:nvPr>
        </p:nvSpPr>
        <p:spPr/>
        <p:txBody>
          <a:bodyPr/>
          <a:lstStyle/>
          <a:p>
            <a:endParaRPr lang="es-EC"/>
          </a:p>
        </p:txBody>
      </p:sp>
    </p:spTree>
    <p:extLst>
      <p:ext uri="{BB962C8B-B14F-4D97-AF65-F5344CB8AC3E}">
        <p14:creationId xmlns:p14="http://schemas.microsoft.com/office/powerpoint/2010/main" val="258915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pPr eaLnBrk="1" latinLnBrk="0" hangingPunct="1"/>
            <a:fld id="{5CB4D671-75C7-498B-BD8E-869FF2F90315}" type="datetime1">
              <a:rPr lang="es-EC" sz="1600" smtClean="0"/>
              <a:t>09/12/2011</a:t>
            </a:fld>
            <a:endParaRPr lang="en-US" sz="1600" dirty="0"/>
          </a:p>
        </p:txBody>
      </p:sp>
      <p:sp>
        <p:nvSpPr>
          <p:cNvPr id="17" name="16 Marcador de pie de página"/>
          <p:cNvSpPr>
            <a:spLocks noGrp="1"/>
          </p:cNvSpPr>
          <p:nvPr>
            <p:ph type="ftr" sz="quarter" idx="11"/>
          </p:nvPr>
        </p:nvSpPr>
        <p:spPr>
          <a:xfrm>
            <a:off x="2898648" y="6355080"/>
            <a:ext cx="3474720" cy="365760"/>
          </a:xfrm>
        </p:spPr>
        <p:txBody>
          <a:bodyPr/>
          <a:lstStyle/>
          <a:p>
            <a:endParaRPr lang="es-EC"/>
          </a:p>
        </p:txBody>
      </p:sp>
      <p:sp>
        <p:nvSpPr>
          <p:cNvPr id="29" name="28 Marcador de número de diapositiva"/>
          <p:cNvSpPr>
            <a:spLocks noGrp="1"/>
          </p:cNvSpPr>
          <p:nvPr>
            <p:ph type="sldNum" sz="quarter" idx="12"/>
          </p:nvPr>
        </p:nvSpPr>
        <p:spPr>
          <a:xfrm>
            <a:off x="1216152" y="6355080"/>
            <a:ext cx="1219200" cy="365760"/>
          </a:xfrm>
        </p:spPr>
        <p:txBody>
          <a:bodyPr/>
          <a:lstStyle/>
          <a:p>
            <a:pPr eaLnBrk="1" latinLnBrk="0" hangingPunct="1"/>
            <a:fld id="{EA7C8D44-3667-46F6-9772-CC52308E2A7F}" type="slidenum">
              <a:rPr kumimoji="0" lang="en-US" smtClean="0"/>
              <a:pPr eaLnBrk="1" latinLnBrk="0" hangingPunct="1"/>
              <a:t>‹Nº›</a:t>
            </a:fld>
            <a:endParaRPr kumimoji="0" lang="en-US" dirty="0"/>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eaLnBrk="1" latinLnBrk="0" hangingPunct="1"/>
            <a:fld id="{C712AD4F-A225-4EA1-ACDB-46B871F88085}" type="datetime1">
              <a:rPr lang="es-EC" smtClean="0"/>
              <a:t>09/12/2011</a:t>
            </a:fld>
            <a:endParaRPr lang="en-US"/>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pPr eaLnBrk="1" latinLnBrk="0" hangingPunct="1"/>
            <a:fld id="{4A75793C-744B-4BCE-8876-AC53EFE626D7}" type="datetime1">
              <a:rPr lang="es-EC" smtClean="0"/>
              <a:t>09/12/2011</a:t>
            </a:fld>
            <a:endParaRPr lang="en-US"/>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400800" y="6355080"/>
            <a:ext cx="2286000" cy="365760"/>
          </a:xfrm>
        </p:spPr>
        <p:txBody>
          <a:bodyPr/>
          <a:lstStyle>
            <a:lvl1pPr>
              <a:defRPr sz="1400"/>
            </a:lvl1pPr>
          </a:lstStyle>
          <a:p>
            <a:fld id="{A1978101-3042-4DD1-AE65-CF5EA41B8C97}" type="datetime1">
              <a:rPr lang="es-EC" sz="1600" smtClean="0">
                <a:solidFill>
                  <a:srgbClr val="464653"/>
                </a:solidFill>
              </a:rPr>
              <a:t>09/12/2011</a:t>
            </a:fld>
            <a:endParaRPr lang="en-US" sz="1600" dirty="0">
              <a:solidFill>
                <a:srgbClr val="464653"/>
              </a:solidFill>
            </a:endParaRPr>
          </a:p>
        </p:txBody>
      </p:sp>
      <p:sp>
        <p:nvSpPr>
          <p:cNvPr id="17" name="16 Marcador de pie de página"/>
          <p:cNvSpPr>
            <a:spLocks noGrp="1"/>
          </p:cNvSpPr>
          <p:nvPr>
            <p:ph type="ftr" sz="quarter" idx="11"/>
          </p:nvPr>
        </p:nvSpPr>
        <p:spPr>
          <a:xfrm>
            <a:off x="2898648" y="6355080"/>
            <a:ext cx="3474720" cy="365760"/>
          </a:xfrm>
        </p:spPr>
        <p:txBody>
          <a:bodyPr/>
          <a:lstStyle/>
          <a:p>
            <a:endParaRPr lang="es-EC">
              <a:solidFill>
                <a:srgbClr val="464653"/>
              </a:solidFill>
            </a:endParaRPr>
          </a:p>
        </p:txBody>
      </p:sp>
      <p:sp>
        <p:nvSpPr>
          <p:cNvPr id="29" name="28 Marcador de número de diapositiva"/>
          <p:cNvSpPr>
            <a:spLocks noGrp="1"/>
          </p:cNvSpPr>
          <p:nvPr>
            <p:ph type="sldNum" sz="quarter" idx="12"/>
          </p:nvPr>
        </p:nvSpPr>
        <p:spPr>
          <a:xfrm>
            <a:off x="1216152" y="6355080"/>
            <a:ext cx="1219200" cy="365760"/>
          </a:xfrm>
        </p:spPr>
        <p:txBody>
          <a:bodyPr/>
          <a:lstStyle/>
          <a:p>
            <a:fld id="{EA7C8D44-3667-46F6-9772-CC52308E2A7F}" type="slidenum">
              <a:rPr lang="en-US" smtClean="0">
                <a:solidFill>
                  <a:srgbClr val="464653"/>
                </a:solidFill>
              </a:rPr>
              <a:pPr/>
              <a:t>‹Nº›</a:t>
            </a:fld>
            <a:endParaRPr lang="en-US" dirty="0">
              <a:solidFill>
                <a:srgbClr val="464653"/>
              </a:solidFill>
            </a:endParaRPr>
          </a:p>
        </p:txBody>
      </p:sp>
      <p:sp>
        <p:nvSpPr>
          <p:cNvPr id="21" name="20 Rectángulo"/>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32 Rectángulo"/>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21 Rectángulo"/>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31 Rectángulo"/>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632244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962B0096-80DD-41CC-BF4C-2F24F54E6D64}" type="datetime1">
              <a:rPr lang="es-EC" smtClean="0">
                <a:solidFill>
                  <a:srgbClr val="464653"/>
                </a:solidFill>
              </a:rPr>
              <a:t>09/12/2011</a:t>
            </a:fld>
            <a:endParaRPr lang="en-US" dirty="0">
              <a:solidFill>
                <a:srgbClr val="464653"/>
              </a:solidFill>
            </a:endParaRPr>
          </a:p>
        </p:txBody>
      </p:sp>
      <p:sp>
        <p:nvSpPr>
          <p:cNvPr id="5" name="4 Marcador de pie de página"/>
          <p:cNvSpPr>
            <a:spLocks noGrp="1"/>
          </p:cNvSpPr>
          <p:nvPr>
            <p:ph type="ftr" sz="quarter" idx="11"/>
          </p:nvPr>
        </p:nvSpPr>
        <p:spPr/>
        <p:txBody>
          <a:bodyPr/>
          <a:lstStyle/>
          <a:p>
            <a:endParaRPr lang="es-EC">
              <a:solidFill>
                <a:srgbClr val="464653"/>
              </a:solidFill>
            </a:endParaRPr>
          </a:p>
        </p:txBody>
      </p:sp>
      <p:sp>
        <p:nvSpPr>
          <p:cNvPr id="6" name="5 Marcador de número de diapositiva"/>
          <p:cNvSpPr>
            <a:spLocks noGrp="1"/>
          </p:cNvSpPr>
          <p:nvPr>
            <p:ph type="sldNum" sz="quarter" idx="12"/>
          </p:nvPr>
        </p:nvSpPr>
        <p:spPr/>
        <p:txBody>
          <a:bodyPr/>
          <a:lstStyle/>
          <a:p>
            <a:fld id="{EA7C8D44-3667-46F6-9772-CC52308E2A7F}" type="slidenum">
              <a:rPr lang="en-US" smtClean="0">
                <a:solidFill>
                  <a:srgbClr val="464653"/>
                </a:solidFill>
              </a:rPr>
              <a:pPr/>
              <a:t>‹Nº›</a:t>
            </a:fld>
            <a:endParaRPr lang="en-US" dirty="0">
              <a:solidFill>
                <a:srgbClr val="464653"/>
              </a:solidFill>
            </a:endParaRPr>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1553907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fld id="{9276069B-6E2A-4FF4-8CE4-4E32FB221C94}" type="datetime1">
              <a:rPr lang="es-EC" smtClean="0">
                <a:solidFill>
                  <a:srgbClr val="DDE9EC"/>
                </a:solidFill>
              </a:rPr>
              <a:t>09/12/2011</a:t>
            </a:fld>
            <a:endParaRPr lang="en-US" dirty="0">
              <a:solidFill>
                <a:srgbClr val="DDE9EC"/>
              </a:solidFill>
            </a:endParaRPr>
          </a:p>
        </p:txBody>
      </p:sp>
      <p:sp>
        <p:nvSpPr>
          <p:cNvPr id="5" name="4 Marcador de pie de página"/>
          <p:cNvSpPr>
            <a:spLocks noGrp="1"/>
          </p:cNvSpPr>
          <p:nvPr>
            <p:ph type="ftr" sz="quarter" idx="11"/>
          </p:nvPr>
        </p:nvSpPr>
        <p:spPr>
          <a:xfrm>
            <a:off x="2898648" y="6355080"/>
            <a:ext cx="3474720" cy="365760"/>
          </a:xfrm>
        </p:spPr>
        <p:txBody>
          <a:bodyPr/>
          <a:lstStyle/>
          <a:p>
            <a:endParaRPr lang="es-EC">
              <a:solidFill>
                <a:srgbClr val="DDE9EC"/>
              </a:solidFill>
            </a:endParaRPr>
          </a:p>
        </p:txBody>
      </p:sp>
      <p:sp>
        <p:nvSpPr>
          <p:cNvPr id="6" name="5 Marcador de número de diapositiva"/>
          <p:cNvSpPr>
            <a:spLocks noGrp="1"/>
          </p:cNvSpPr>
          <p:nvPr>
            <p:ph type="sldNum" sz="quarter" idx="12"/>
          </p:nvPr>
        </p:nvSpPr>
        <p:spPr>
          <a:xfrm>
            <a:off x="1069848" y="6355080"/>
            <a:ext cx="1520952" cy="365760"/>
          </a:xfrm>
        </p:spPr>
        <p:txBody>
          <a:bodyPr/>
          <a:lstStyle/>
          <a:p>
            <a:fld id="{EA7C8D44-3667-46F6-9772-CC52308E2A7F}" type="slidenum">
              <a:rPr lang="en-US" smtClean="0">
                <a:solidFill>
                  <a:srgbClr val="DDE9EC"/>
                </a:solidFill>
              </a:rPr>
              <a:pPr/>
              <a:t>‹Nº›</a:t>
            </a:fld>
            <a:endParaRPr lang="en-US" dirty="0">
              <a:solidFill>
                <a:srgbClr val="DDE9EC"/>
              </a:solidFill>
            </a:endParaRPr>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55280672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042CAC4C-1495-4E80-B9DF-0D98109BAC03}" type="datetime1">
              <a:rPr lang="es-EC" smtClean="0">
                <a:solidFill>
                  <a:srgbClr val="464653"/>
                </a:solidFill>
              </a:rPr>
              <a:t>09/12/2011</a:t>
            </a:fld>
            <a:endParaRPr lang="en-US">
              <a:solidFill>
                <a:srgbClr val="464653"/>
              </a:solidFill>
            </a:endParaRPr>
          </a:p>
        </p:txBody>
      </p:sp>
      <p:sp>
        <p:nvSpPr>
          <p:cNvPr id="6" name="5 Marcador de pie de página"/>
          <p:cNvSpPr>
            <a:spLocks noGrp="1"/>
          </p:cNvSpPr>
          <p:nvPr>
            <p:ph type="ftr" sz="quarter" idx="11"/>
          </p:nvPr>
        </p:nvSpPr>
        <p:spPr/>
        <p:txBody>
          <a:bodyPr/>
          <a:lstStyle/>
          <a:p>
            <a:endParaRPr lang="es-EC">
              <a:solidFill>
                <a:srgbClr val="464653"/>
              </a:solidFill>
            </a:endParaRPr>
          </a:p>
        </p:txBody>
      </p:sp>
      <p:sp>
        <p:nvSpPr>
          <p:cNvPr id="7" name="6 Marcador de número de diapositiva"/>
          <p:cNvSpPr>
            <a:spLocks noGrp="1"/>
          </p:cNvSpPr>
          <p:nvPr>
            <p:ph type="sldNum" sz="quarter" idx="12"/>
          </p:nvPr>
        </p:nvSpPr>
        <p:spPr/>
        <p:txBody>
          <a:bodyPr/>
          <a:lstStyle/>
          <a:p>
            <a:fld id="{EA7C8D44-3667-46F6-9772-CC52308E2A7F}" type="slidenum">
              <a:rPr lang="en-US" smtClean="0">
                <a:solidFill>
                  <a:srgbClr val="464653"/>
                </a:solidFill>
              </a:rPr>
              <a:pPr/>
              <a:t>‹Nº›</a:t>
            </a:fld>
            <a:endParaRPr lang="en-US">
              <a:solidFill>
                <a:srgbClr val="464653"/>
              </a:solidFill>
            </a:endParaRPr>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1895227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5C9F3107-86B7-40BB-944D-427DDA07A5A1}" type="datetime1">
              <a:rPr lang="es-EC" smtClean="0">
                <a:solidFill>
                  <a:srgbClr val="464653"/>
                </a:solidFill>
              </a:rPr>
              <a:t>09/12/2011</a:t>
            </a:fld>
            <a:endParaRPr lang="en-US">
              <a:solidFill>
                <a:srgbClr val="464653"/>
              </a:solidFill>
            </a:endParaRPr>
          </a:p>
        </p:txBody>
      </p:sp>
      <p:sp>
        <p:nvSpPr>
          <p:cNvPr id="8" name="7 Marcador de pie de página"/>
          <p:cNvSpPr>
            <a:spLocks noGrp="1"/>
          </p:cNvSpPr>
          <p:nvPr>
            <p:ph type="ftr" sz="quarter" idx="11"/>
          </p:nvPr>
        </p:nvSpPr>
        <p:spPr/>
        <p:txBody>
          <a:bodyPr/>
          <a:lstStyle/>
          <a:p>
            <a:endParaRPr lang="es-EC">
              <a:solidFill>
                <a:srgbClr val="464653"/>
              </a:solidFill>
            </a:endParaRPr>
          </a:p>
        </p:txBody>
      </p:sp>
      <p:sp>
        <p:nvSpPr>
          <p:cNvPr id="9" name="8 Marcador de número de diapositiva"/>
          <p:cNvSpPr>
            <a:spLocks noGrp="1"/>
          </p:cNvSpPr>
          <p:nvPr>
            <p:ph type="sldNum" sz="quarter" idx="12"/>
          </p:nvPr>
        </p:nvSpPr>
        <p:spPr/>
        <p:txBody>
          <a:bodyPr/>
          <a:lstStyle/>
          <a:p>
            <a:fld id="{EA7C8D44-3667-46F6-9772-CC52308E2A7F}" type="slidenum">
              <a:rPr lang="en-US" smtClean="0">
                <a:solidFill>
                  <a:srgbClr val="464653"/>
                </a:solidFill>
              </a:rPr>
              <a:pPr/>
              <a:t>‹Nº›</a:t>
            </a:fld>
            <a:endParaRPr lang="en-US">
              <a:solidFill>
                <a:srgbClr val="464653"/>
              </a:solidFill>
            </a:endParaRPr>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160707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07796A01-981D-44F4-BE43-06BF50237179}" type="datetime1">
              <a:rPr lang="es-EC" smtClean="0">
                <a:solidFill>
                  <a:srgbClr val="464653"/>
                </a:solidFill>
              </a:rPr>
              <a:t>09/12/2011</a:t>
            </a:fld>
            <a:endParaRPr lang="en-US">
              <a:solidFill>
                <a:srgbClr val="464653"/>
              </a:solidFill>
            </a:endParaRPr>
          </a:p>
        </p:txBody>
      </p:sp>
      <p:sp>
        <p:nvSpPr>
          <p:cNvPr id="4" name="3 Marcador de pie de página"/>
          <p:cNvSpPr>
            <a:spLocks noGrp="1"/>
          </p:cNvSpPr>
          <p:nvPr>
            <p:ph type="ftr" sz="quarter" idx="11"/>
          </p:nvPr>
        </p:nvSpPr>
        <p:spPr/>
        <p:txBody>
          <a:bodyPr/>
          <a:lstStyle/>
          <a:p>
            <a:endParaRPr lang="es-EC">
              <a:solidFill>
                <a:srgbClr val="464653"/>
              </a:solidFill>
            </a:endParaRPr>
          </a:p>
        </p:txBody>
      </p:sp>
      <p:sp>
        <p:nvSpPr>
          <p:cNvPr id="5" name="4 Marcador de número de diapositiva"/>
          <p:cNvSpPr>
            <a:spLocks noGrp="1"/>
          </p:cNvSpPr>
          <p:nvPr>
            <p:ph type="sldNum" sz="quarter" idx="12"/>
          </p:nvPr>
        </p:nvSpPr>
        <p:spPr/>
        <p:txBody>
          <a:bodyPr/>
          <a:lstStyle/>
          <a:p>
            <a:fld id="{EA7C8D44-3667-46F6-9772-CC52308E2A7F}" type="slidenum">
              <a:rPr lang="en-US" smtClean="0">
                <a:solidFill>
                  <a:srgbClr val="464653"/>
                </a:solidFill>
              </a:rPr>
              <a:pPr/>
              <a:t>‹Nº›</a:t>
            </a:fld>
            <a:endParaRPr lang="en-US">
              <a:solidFill>
                <a:srgbClr val="464653"/>
              </a:solidFill>
            </a:endParaRPr>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7916686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174619C-270F-4C8B-9004-FBC513FEB38A}" type="datetime1">
              <a:rPr lang="es-EC" smtClean="0">
                <a:solidFill>
                  <a:srgbClr val="464653"/>
                </a:solidFill>
              </a:rPr>
              <a:t>09/12/2011</a:t>
            </a:fld>
            <a:endParaRPr lang="en-US">
              <a:solidFill>
                <a:srgbClr val="464653"/>
              </a:solidFill>
            </a:endParaRPr>
          </a:p>
        </p:txBody>
      </p:sp>
      <p:sp>
        <p:nvSpPr>
          <p:cNvPr id="3" name="2 Marcador de pie de página"/>
          <p:cNvSpPr>
            <a:spLocks noGrp="1"/>
          </p:cNvSpPr>
          <p:nvPr>
            <p:ph type="ftr" sz="quarter" idx="11"/>
          </p:nvPr>
        </p:nvSpPr>
        <p:spPr/>
        <p:txBody>
          <a:bodyPr/>
          <a:lstStyle/>
          <a:p>
            <a:endParaRPr lang="es-EC">
              <a:solidFill>
                <a:srgbClr val="464653"/>
              </a:solidFill>
            </a:endParaRPr>
          </a:p>
        </p:txBody>
      </p:sp>
      <p:sp>
        <p:nvSpPr>
          <p:cNvPr id="4" name="3 Marcador de número de diapositiva"/>
          <p:cNvSpPr>
            <a:spLocks noGrp="1"/>
          </p:cNvSpPr>
          <p:nvPr>
            <p:ph type="sldNum" sz="quarter" idx="12"/>
          </p:nvPr>
        </p:nvSpPr>
        <p:spPr/>
        <p:txBody>
          <a:bodyPr/>
          <a:lstStyle/>
          <a:p>
            <a:fld id="{EA7C8D44-3667-46F6-9772-CC52308E2A7F}" type="slidenum">
              <a:rPr lang="en-US" smtClean="0">
                <a:solidFill>
                  <a:srgbClr val="464653"/>
                </a:solidFill>
              </a:rPr>
              <a:pPr/>
              <a:t>‹Nº›</a:t>
            </a:fld>
            <a:endParaRPr lang="en-US">
              <a:solidFill>
                <a:srgbClr val="464653"/>
              </a:solidFill>
            </a:endParaRPr>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11645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E1F0B11E-A25D-476E-8D2B-35A8C6DD512A}" type="datetime1">
              <a:rPr lang="es-EC" smtClean="0">
                <a:solidFill>
                  <a:srgbClr val="464653"/>
                </a:solidFill>
              </a:rPr>
              <a:t>09/12/2011</a:t>
            </a:fld>
            <a:endParaRPr lang="en-US">
              <a:solidFill>
                <a:srgbClr val="464653"/>
              </a:solidFill>
            </a:endParaRPr>
          </a:p>
        </p:txBody>
      </p:sp>
      <p:sp>
        <p:nvSpPr>
          <p:cNvPr id="6" name="5 Marcador de pie de página"/>
          <p:cNvSpPr>
            <a:spLocks noGrp="1"/>
          </p:cNvSpPr>
          <p:nvPr>
            <p:ph type="ftr" sz="quarter" idx="11"/>
          </p:nvPr>
        </p:nvSpPr>
        <p:spPr/>
        <p:txBody>
          <a:bodyPr/>
          <a:lstStyle/>
          <a:p>
            <a:endParaRPr lang="es-EC">
              <a:solidFill>
                <a:srgbClr val="464653"/>
              </a:solidFill>
            </a:endParaRPr>
          </a:p>
        </p:txBody>
      </p:sp>
      <p:sp>
        <p:nvSpPr>
          <p:cNvPr id="7" name="6 Marcador de número de diapositiva"/>
          <p:cNvSpPr>
            <a:spLocks noGrp="1"/>
          </p:cNvSpPr>
          <p:nvPr>
            <p:ph type="sldNum" sz="quarter" idx="12"/>
          </p:nvPr>
        </p:nvSpPr>
        <p:spPr/>
        <p:txBody>
          <a:bodyPr/>
          <a:lstStyle/>
          <a:p>
            <a:fld id="{EA7C8D44-3667-46F6-9772-CC52308E2A7F}" type="slidenum">
              <a:rPr lang="en-US" smtClean="0">
                <a:solidFill>
                  <a:srgbClr val="464653"/>
                </a:solidFill>
              </a:rPr>
              <a:pPr/>
              <a:t>‹Nº›</a:t>
            </a:fld>
            <a:endParaRPr lang="en-US">
              <a:solidFill>
                <a:srgbClr val="464653"/>
              </a:solidFill>
            </a:endParaRPr>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997893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pPr eaLnBrk="1" latinLnBrk="0" hangingPunct="1"/>
            <a:fld id="{11E43F15-7817-4855-9B30-7992D336879E}" type="datetime1">
              <a:rPr lang="es-EC" smtClean="0"/>
              <a:t>09/12/2011</a:t>
            </a:fld>
            <a:endParaRPr lang="en-US" dirty="0"/>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dirty="0"/>
          </a:p>
        </p:txBody>
      </p:sp>
      <p:sp>
        <p:nvSpPr>
          <p:cNvPr id="8" name="7 Marcador de contenido"/>
          <p:cNvSpPr>
            <a:spLocks noGrp="1"/>
          </p:cNvSpPr>
          <p:nvPr>
            <p:ph sz="quarter" idx="1"/>
          </p:nvPr>
        </p:nvSpPr>
        <p:spPr>
          <a:xfrm>
            <a:off x="457200" y="1219200"/>
            <a:ext cx="8229600"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3BE24AC7-CDF2-42AD-ADD2-95E91161645B}" type="datetime1">
              <a:rPr lang="es-EC" smtClean="0">
                <a:solidFill>
                  <a:srgbClr val="DDE9EC"/>
                </a:solidFill>
              </a:rPr>
              <a:t>09/12/2011</a:t>
            </a:fld>
            <a:endParaRPr lang="en-US">
              <a:solidFill>
                <a:srgbClr val="DDE9EC"/>
              </a:solidFill>
            </a:endParaRPr>
          </a:p>
        </p:txBody>
      </p:sp>
      <p:sp>
        <p:nvSpPr>
          <p:cNvPr id="6" name="5 Marcador de pie de página"/>
          <p:cNvSpPr>
            <a:spLocks noGrp="1"/>
          </p:cNvSpPr>
          <p:nvPr>
            <p:ph type="ftr" sz="quarter" idx="11"/>
          </p:nvPr>
        </p:nvSpPr>
        <p:spPr/>
        <p:txBody>
          <a:bodyPr/>
          <a:lstStyle/>
          <a:p>
            <a:endParaRPr lang="es-EC">
              <a:solidFill>
                <a:srgbClr val="DDE9EC"/>
              </a:solidFill>
            </a:endParaRPr>
          </a:p>
        </p:txBody>
      </p:sp>
      <p:sp>
        <p:nvSpPr>
          <p:cNvPr id="7" name="6 Marcador de número de diapositiva"/>
          <p:cNvSpPr>
            <a:spLocks noGrp="1"/>
          </p:cNvSpPr>
          <p:nvPr>
            <p:ph type="sldNum" sz="quarter" idx="12"/>
          </p:nvPr>
        </p:nvSpPr>
        <p:spPr/>
        <p:txBody>
          <a:bodyPr/>
          <a:lstStyle/>
          <a:p>
            <a:fld id="{EA7C8D44-3667-46F6-9772-CC52308E2A7F}" type="slidenum">
              <a:rPr lang="en-US" smtClean="0">
                <a:solidFill>
                  <a:srgbClr val="DDE9EC"/>
                </a:solidFill>
              </a:rPr>
              <a:pPr/>
              <a:t>‹Nº›</a:t>
            </a:fld>
            <a:endParaRPr lang="en-US">
              <a:solidFill>
                <a:srgbClr val="DDE9EC"/>
              </a:solidFill>
            </a:endParaRPr>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92572163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2C8863DB-D0C6-4E62-9379-515A4B02D036}" type="datetime1">
              <a:rPr lang="es-EC" smtClean="0">
                <a:solidFill>
                  <a:srgbClr val="464653"/>
                </a:solidFill>
              </a:rPr>
              <a:t>09/12/2011</a:t>
            </a:fld>
            <a:endParaRPr lang="en-US">
              <a:solidFill>
                <a:srgbClr val="464653"/>
              </a:solidFill>
            </a:endParaRPr>
          </a:p>
        </p:txBody>
      </p:sp>
      <p:sp>
        <p:nvSpPr>
          <p:cNvPr id="5" name="4 Marcador de pie de página"/>
          <p:cNvSpPr>
            <a:spLocks noGrp="1"/>
          </p:cNvSpPr>
          <p:nvPr>
            <p:ph type="ftr" sz="quarter" idx="11"/>
          </p:nvPr>
        </p:nvSpPr>
        <p:spPr/>
        <p:txBody>
          <a:bodyPr/>
          <a:lstStyle/>
          <a:p>
            <a:endParaRPr lang="es-EC">
              <a:solidFill>
                <a:srgbClr val="464653"/>
              </a:solidFill>
            </a:endParaRPr>
          </a:p>
        </p:txBody>
      </p:sp>
      <p:sp>
        <p:nvSpPr>
          <p:cNvPr id="6" name="5 Marcador de número de diapositiva"/>
          <p:cNvSpPr>
            <a:spLocks noGrp="1"/>
          </p:cNvSpPr>
          <p:nvPr>
            <p:ph type="sldNum" sz="quarter" idx="12"/>
          </p:nvPr>
        </p:nvSpPr>
        <p:spPr/>
        <p:txBody>
          <a:bodyPr/>
          <a:lstStyle/>
          <a:p>
            <a:fld id="{EA7C8D44-3667-46F6-9772-CC52308E2A7F}" type="slidenum">
              <a:rPr lang="en-US" smtClean="0">
                <a:solidFill>
                  <a:srgbClr val="464653"/>
                </a:solidFill>
              </a:rPr>
              <a:pPr/>
              <a:t>‹Nº›</a:t>
            </a:fld>
            <a:endParaRPr lang="en-US">
              <a:solidFill>
                <a:srgbClr val="464653"/>
              </a:solidFill>
            </a:endParaRPr>
          </a:p>
        </p:txBody>
      </p:sp>
    </p:spTree>
    <p:extLst>
      <p:ext uri="{BB962C8B-B14F-4D97-AF65-F5344CB8AC3E}">
        <p14:creationId xmlns:p14="http://schemas.microsoft.com/office/powerpoint/2010/main" val="8220464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9276590B-9AC5-4659-B8A2-86BED6158202}" type="datetime1">
              <a:rPr lang="es-EC" smtClean="0">
                <a:solidFill>
                  <a:srgbClr val="464653"/>
                </a:solidFill>
              </a:rPr>
              <a:t>09/12/2011</a:t>
            </a:fld>
            <a:endParaRPr lang="en-US">
              <a:solidFill>
                <a:srgbClr val="464653"/>
              </a:solidFill>
            </a:endParaRPr>
          </a:p>
        </p:txBody>
      </p:sp>
      <p:sp>
        <p:nvSpPr>
          <p:cNvPr id="5" name="4 Marcador de pie de página"/>
          <p:cNvSpPr>
            <a:spLocks noGrp="1"/>
          </p:cNvSpPr>
          <p:nvPr>
            <p:ph type="ftr" sz="quarter" idx="11"/>
          </p:nvPr>
        </p:nvSpPr>
        <p:spPr/>
        <p:txBody>
          <a:bodyPr/>
          <a:lstStyle/>
          <a:p>
            <a:endParaRPr lang="es-EC">
              <a:solidFill>
                <a:srgbClr val="464653"/>
              </a:solidFill>
            </a:endParaRPr>
          </a:p>
        </p:txBody>
      </p:sp>
      <p:sp>
        <p:nvSpPr>
          <p:cNvPr id="6" name="5 Marcador de número de diapositiva"/>
          <p:cNvSpPr>
            <a:spLocks noGrp="1"/>
          </p:cNvSpPr>
          <p:nvPr>
            <p:ph type="sldNum" sz="quarter" idx="12"/>
          </p:nvPr>
        </p:nvSpPr>
        <p:spPr/>
        <p:txBody>
          <a:bodyPr/>
          <a:lstStyle/>
          <a:p>
            <a:fld id="{EA7C8D44-3667-46F6-9772-CC52308E2A7F}" type="slidenum">
              <a:rPr lang="en-US" smtClean="0">
                <a:solidFill>
                  <a:srgbClr val="464653"/>
                </a:solidFill>
              </a:rPr>
              <a:pPr/>
              <a:t>‹Nº›</a:t>
            </a:fld>
            <a:endParaRPr lang="en-US">
              <a:solidFill>
                <a:srgbClr val="464653"/>
              </a:solidFill>
            </a:endParaRPr>
          </a:p>
        </p:txBody>
      </p:sp>
      <p:sp>
        <p:nvSpPr>
          <p:cNvPr id="7" name="6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7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8 Conector recto"/>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0328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6400800" y="6355080"/>
            <a:ext cx="2286000" cy="365760"/>
          </a:xfrm>
        </p:spPr>
        <p:txBody>
          <a:bodyPr/>
          <a:lstStyle/>
          <a:p>
            <a:pPr eaLnBrk="1" latinLnBrk="0" hangingPunct="1"/>
            <a:fld id="{C54F034B-A89B-4819-98B4-C5D1CAF8B01D}" type="datetime1">
              <a:rPr lang="es-EC" smtClean="0"/>
              <a:t>09/12/2011</a:t>
            </a:fld>
            <a:endParaRPr lang="en-US" dirty="0"/>
          </a:p>
        </p:txBody>
      </p:sp>
      <p:sp>
        <p:nvSpPr>
          <p:cNvPr id="5" name="4 Marcador de pie de página"/>
          <p:cNvSpPr>
            <a:spLocks noGrp="1"/>
          </p:cNvSpPr>
          <p:nvPr>
            <p:ph type="ftr" sz="quarter" idx="11"/>
          </p:nvPr>
        </p:nvSpPr>
        <p:spPr>
          <a:xfrm>
            <a:off x="2898648" y="6355080"/>
            <a:ext cx="3474720" cy="365760"/>
          </a:xfrm>
        </p:spPr>
        <p:txBody>
          <a:bodyPr/>
          <a:lstStyle/>
          <a:p>
            <a:endParaRPr lang="es-EC"/>
          </a:p>
        </p:txBody>
      </p:sp>
      <p:sp>
        <p:nvSpPr>
          <p:cNvPr id="6" name="5 Marcador de número de diapositiva"/>
          <p:cNvSpPr>
            <a:spLocks noGrp="1"/>
          </p:cNvSpPr>
          <p:nvPr>
            <p:ph type="sldNum" sz="quarter" idx="12"/>
          </p:nvPr>
        </p:nvSpPr>
        <p:spPr>
          <a:xfrm>
            <a:off x="1069848" y="6355080"/>
            <a:ext cx="1520952" cy="365760"/>
          </a:xfrm>
        </p:spPr>
        <p:txBody>
          <a:bodyPr/>
          <a:lstStyle/>
          <a:p>
            <a:pPr eaLnBrk="1" latinLnBrk="0" hangingPunct="1"/>
            <a:fld id="{EA7C8D44-3667-46F6-9772-CC52308E2A7F}" type="slidenum">
              <a:rPr kumimoji="0" lang="en-US" smtClean="0"/>
              <a:pPr eaLnBrk="1" latinLnBrk="0" hangingPunct="1"/>
              <a:t>‹Nº›</a:t>
            </a:fld>
            <a:endParaRPr kumimoji="0" lang="en-US" dirty="0"/>
          </a:p>
        </p:txBody>
      </p:sp>
      <p:sp>
        <p:nvSpPr>
          <p:cNvPr id="7" name="6 Rectángulo"/>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Rectángulo"/>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pPr eaLnBrk="1" latinLnBrk="0" hangingPunct="1"/>
            <a:fld id="{3DF6D11F-053C-430C-A225-D53ED415CFD3}" type="datetime1">
              <a:rPr lang="es-EC" smtClean="0"/>
              <a:t>09/12/2011</a:t>
            </a:fld>
            <a:endParaRPr lang="en-US"/>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9" name="8 Marcador de contenido"/>
          <p:cNvSpPr>
            <a:spLocks noGrp="1"/>
          </p:cNvSpPr>
          <p:nvPr>
            <p:ph sz="quarter" idx="1"/>
          </p:nvPr>
        </p:nvSpPr>
        <p:spPr>
          <a:xfrm>
            <a:off x="457200" y="1219200"/>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632198" y="1216152"/>
            <a:ext cx="4041648" cy="493776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pPr eaLnBrk="1" latinLnBrk="0" hangingPunct="1"/>
            <a:fld id="{963D3463-3F1C-4940-AEBC-23D0F883B16E}" type="datetime1">
              <a:rPr lang="es-EC" smtClean="0"/>
              <a:t>09/12/2011</a:t>
            </a:fld>
            <a:endParaRPr lang="en-US"/>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11" name="10 Marcador de contenido"/>
          <p:cNvSpPr>
            <a:spLocks noGrp="1"/>
          </p:cNvSpPr>
          <p:nvPr>
            <p:ph sz="quarter" idx="2"/>
          </p:nvPr>
        </p:nvSpPr>
        <p:spPr>
          <a:xfrm>
            <a:off x="457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648200" y="2133600"/>
            <a:ext cx="4038600" cy="40386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8229600" cy="914400"/>
          </a:xfrm>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pPr eaLnBrk="1" latinLnBrk="0" hangingPunct="1"/>
            <a:fld id="{C30B3897-91F6-4485-89FB-2F6B4DD27BB4}" type="datetime1">
              <a:rPr lang="es-EC" smtClean="0"/>
              <a:t>09/12/2011</a:t>
            </a:fld>
            <a:endParaRPr lang="en-US"/>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eaLnBrk="1" latinLnBrk="0" hangingPunct="1"/>
            <a:fld id="{F763B9EA-0EC0-4FC8-B2A3-B94E593C62FC}" type="datetime1">
              <a:rPr lang="es-EC" smtClean="0"/>
              <a:t>09/12/2011</a:t>
            </a:fld>
            <a:endParaRPr lang="en-US"/>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5" name="4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eaLnBrk="1" latinLnBrk="0" hangingPunct="1"/>
            <a:fld id="{37943D22-F868-4343-B527-E264F630FE30}" type="datetime1">
              <a:rPr lang="es-EC" smtClean="0"/>
              <a:t>09/12/2011</a:t>
            </a:fld>
            <a:endParaRPr lang="en-US"/>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Conector recto"/>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Marcador de contenido"/>
          <p:cNvSpPr>
            <a:spLocks noGrp="1"/>
          </p:cNvSpPr>
          <p:nvPr>
            <p:ph sz="quarter" idx="1"/>
          </p:nvPr>
        </p:nvSpPr>
        <p:spPr>
          <a:xfrm>
            <a:off x="304800" y="304800"/>
            <a:ext cx="5715000" cy="5715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pPr eaLnBrk="1" latinLnBrk="0" hangingPunct="1"/>
            <a:fld id="{8F11558A-CA18-46B6-A600-6C457D6D20AA}" type="datetime1">
              <a:rPr lang="es-EC" smtClean="0"/>
              <a:t>09/12/2011</a:t>
            </a:fld>
            <a:endParaRPr lang="en-US"/>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‹Nº›</a:t>
            </a:fld>
            <a:endParaRPr kumimoji="0" lang="en-US"/>
          </a:p>
        </p:txBody>
      </p:sp>
      <p:sp>
        <p:nvSpPr>
          <p:cNvPr id="8" name="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pPr eaLnBrk="1" latinLnBrk="0" hangingPunct="1"/>
            <a:fld id="{16D8B7CE-373E-410B-BA7C-48DA8AE1E28B}" type="datetime1">
              <a:rPr lang="es-EC" sz="1400" smtClean="0">
                <a:solidFill>
                  <a:schemeClr val="tx2"/>
                </a:solidFill>
              </a:rPr>
              <a:t>09/12/2011</a:t>
            </a:fld>
            <a:endParaRPr lang="en-US" sz="1400" dirty="0">
              <a:solidFill>
                <a:schemeClr val="tx2"/>
              </a:solidFill>
            </a:endParaRPr>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C"/>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pPr algn="l" eaLnBrk="1" latinLnBrk="0" hangingPunct="1"/>
            <a:fld id="{EA7C8D44-3667-46F6-9772-CC52308E2A7F}" type="slidenum">
              <a:rPr kumimoji="0" lang="en-US" smtClean="0"/>
              <a:pPr algn="l" eaLnBrk="1" latinLnBrk="0" hangingPunct="1"/>
              <a:t>‹Nº›</a:t>
            </a:fld>
            <a:endParaRPr kumimoji="0" lang="en-US" sz="1600" dirty="0">
              <a:solidFill>
                <a:schemeClr val="tx2"/>
              </a:solidFill>
            </a:endParaRPr>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med">
    <p:wipe dir="r"/>
  </p:transition>
  <p:timing>
    <p:tnLst>
      <p:par>
        <p:cTn id="1" dur="indefinite" restart="never" nodeType="tmRoot"/>
      </p:par>
    </p:tnLst>
  </p:timing>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Marcador de título"/>
          <p:cNvSpPr>
            <a:spLocks noGrp="1"/>
          </p:cNvSpPr>
          <p:nvPr>
            <p:ph type="title"/>
          </p:nvPr>
        </p:nvSpPr>
        <p:spPr>
          <a:xfrm>
            <a:off x="457200" y="152400"/>
            <a:ext cx="8229600" cy="990600"/>
          </a:xfrm>
          <a:prstGeom prst="rect">
            <a:avLst/>
          </a:prstGeom>
        </p:spPr>
        <p:txBody>
          <a:bodyPr vert="horz" anchor="b" anchorCtr="0">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BD33D3F-DFEF-434D-A223-38167C1517B0}" type="datetime1">
              <a:rPr lang="es-EC" smtClean="0">
                <a:solidFill>
                  <a:srgbClr val="464653"/>
                </a:solidFill>
              </a:rPr>
              <a:t>09/12/2011</a:t>
            </a:fld>
            <a:endParaRPr lang="en-US" dirty="0">
              <a:solidFill>
                <a:srgbClr val="464653"/>
              </a:solidFill>
            </a:endParaRPr>
          </a:p>
        </p:txBody>
      </p:sp>
      <p:sp>
        <p:nvSpPr>
          <p:cNvPr id="3" name="2 Marcador de pie de página"/>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s-EC">
              <a:solidFill>
                <a:srgbClr val="464653"/>
              </a:solidFill>
            </a:endParaRPr>
          </a:p>
        </p:txBody>
      </p:sp>
      <p:sp>
        <p:nvSpPr>
          <p:cNvPr id="23" name="22 Marcador de número de diapositiva"/>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A7C8D44-3667-46F6-9772-CC52308E2A7F}" type="slidenum">
              <a:rPr lang="en-US" smtClean="0">
                <a:solidFill>
                  <a:srgbClr val="464653"/>
                </a:solidFill>
              </a:rPr>
              <a:pPr/>
              <a:t>‹Nº›</a:t>
            </a:fld>
            <a:endParaRPr lang="en-US" sz="1600" dirty="0">
              <a:solidFill>
                <a:srgbClr val="464653"/>
              </a:solidFill>
            </a:endParaRPr>
          </a:p>
        </p:txBody>
      </p:sp>
      <p:sp>
        <p:nvSpPr>
          <p:cNvPr id="28" name="27 Conector recto"/>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28 Conector recto"/>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9 Triángulo isósceles"/>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501326013"/>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ransition spd="med">
    <p:wipe dir="r"/>
  </p:transition>
  <p:timing>
    <p:tnLst>
      <p:par>
        <p:cTn id="1" dur="indefinite" restart="never" nodeType="tmRoot"/>
      </p:par>
    </p:tnLst>
  </p:timing>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image" Target="../media/image22.jpeg"/><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image" Target="../media/image21.jpeg"/><Relationship Id="rId17" Type="http://schemas.openxmlformats.org/officeDocument/2006/relationships/image" Target="../media/image26.jpeg"/><Relationship Id="rId2" Type="http://schemas.openxmlformats.org/officeDocument/2006/relationships/image" Target="../media/image16.jpeg"/><Relationship Id="rId16"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4.xml"/><Relationship Id="rId11" Type="http://schemas.openxmlformats.org/officeDocument/2006/relationships/image" Target="../media/image20.jpeg"/><Relationship Id="rId5" Type="http://schemas.openxmlformats.org/officeDocument/2006/relationships/diagramQuickStyle" Target="../diagrams/quickStyle4.xml"/><Relationship Id="rId15" Type="http://schemas.openxmlformats.org/officeDocument/2006/relationships/image" Target="../media/image24.jpeg"/><Relationship Id="rId10" Type="http://schemas.openxmlformats.org/officeDocument/2006/relationships/image" Target="../media/image19.jpeg"/><Relationship Id="rId4" Type="http://schemas.openxmlformats.org/officeDocument/2006/relationships/diagramLayout" Target="../diagrams/layout4.xml"/><Relationship Id="rId9" Type="http://schemas.openxmlformats.org/officeDocument/2006/relationships/image" Target="../media/image18.jpeg"/><Relationship Id="rId1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jpeg"/><Relationship Id="rId7" Type="http://schemas.openxmlformats.org/officeDocument/2006/relationships/image" Target="../media/image43.pn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 Id="rId9"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54.png"/><Relationship Id="rId7" Type="http://schemas.openxmlformats.org/officeDocument/2006/relationships/image" Target="../media/image52.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1.wmf"/><Relationship Id="rId4" Type="http://schemas.openxmlformats.org/officeDocument/2006/relationships/oleObject" Target="../embeddings/oleObject1.bin"/><Relationship Id="rId9" Type="http://schemas.openxmlformats.org/officeDocument/2006/relationships/image" Target="../media/image53.wmf"/></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1520" y="116632"/>
            <a:ext cx="8229600" cy="522312"/>
          </a:xfrm>
        </p:spPr>
        <p:txBody>
          <a:bodyPr>
            <a:normAutofit/>
          </a:bodyPr>
          <a:lstStyle/>
          <a:p>
            <a:r>
              <a:rPr lang="es-EC" sz="2000" b="1" dirty="0" smtClean="0"/>
              <a:t>Escuela Superior Politécnica del Ejército</a:t>
            </a:r>
            <a:endParaRPr lang="es-EC" sz="2000" b="1" dirty="0"/>
          </a:p>
        </p:txBody>
      </p:sp>
      <p:sp>
        <p:nvSpPr>
          <p:cNvPr id="4" name="3 Marcador de fecha"/>
          <p:cNvSpPr>
            <a:spLocks noGrp="1"/>
          </p:cNvSpPr>
          <p:nvPr>
            <p:ph type="dt" sz="half" idx="10"/>
          </p:nvPr>
        </p:nvSpPr>
        <p:spPr/>
        <p:txBody>
          <a:bodyPr/>
          <a:lstStyle/>
          <a:p>
            <a:fld id="{C5D799A3-FE88-47B9-9BE1-6AA44FCA7284}" type="datetime1">
              <a:rPr lang="es-EC" smtClean="0">
                <a:solidFill>
                  <a:srgbClr val="464653"/>
                </a:solidFill>
              </a:rPr>
              <a:t>09/12/2011</a:t>
            </a:fld>
            <a:endParaRPr lang="en-US" dirty="0">
              <a:solidFill>
                <a:srgbClr val="464653"/>
              </a:solidFill>
            </a:endParaRPr>
          </a:p>
        </p:txBody>
      </p:sp>
      <p:sp>
        <p:nvSpPr>
          <p:cNvPr id="5" name="4 Marcador de número de diapositiva"/>
          <p:cNvSpPr>
            <a:spLocks noGrp="1"/>
          </p:cNvSpPr>
          <p:nvPr>
            <p:ph type="sldNum" sz="quarter" idx="12"/>
          </p:nvPr>
        </p:nvSpPr>
        <p:spPr/>
        <p:txBody>
          <a:bodyPr/>
          <a:lstStyle/>
          <a:p>
            <a:fld id="{EA7C8D44-3667-46F6-9772-CC52308E2A7F}" type="slidenum">
              <a:rPr lang="en-US" smtClean="0">
                <a:solidFill>
                  <a:srgbClr val="464653"/>
                </a:solidFill>
              </a:rPr>
              <a:pPr/>
              <a:t>1</a:t>
            </a:fld>
            <a:endParaRPr lang="en-US" dirty="0">
              <a:solidFill>
                <a:srgbClr val="464653"/>
              </a:soli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5756" t="55683" r="21076" b="27715"/>
          <a:stretch/>
        </p:blipFill>
        <p:spPr bwMode="auto">
          <a:xfrm>
            <a:off x="-108520" y="4103712"/>
            <a:ext cx="943304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9"/>
          <p:cNvSpPr txBox="1">
            <a:spLocks noChangeArrowheads="1"/>
          </p:cNvSpPr>
          <p:nvPr/>
        </p:nvSpPr>
        <p:spPr>
          <a:xfrm>
            <a:off x="467544" y="2780928"/>
            <a:ext cx="8242920" cy="1082675"/>
          </a:xfrm>
          <a:prstGeom prst="rect">
            <a:avLst/>
          </a:prstGeom>
        </p:spPr>
        <p:txBody>
          <a:bodyPr vert="horz" anchor="b" anchorCtr="0">
            <a:no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just"/>
            <a:r>
              <a:rPr lang="es-ES" sz="2000" b="1" dirty="0" smtClean="0"/>
              <a:t>DETERMINACIÓN </a:t>
            </a:r>
            <a:r>
              <a:rPr lang="es-MX" sz="2000" b="1" dirty="0" smtClean="0"/>
              <a:t>DE LA PREVALENCIA DE TUBERCULOSIS BOVINA (TBB) MEDIANTE LA APLICACIÓN DE NESTED-PCR EN BOVINOS FAENADOS EN LOS CAMALES MUNICIPALES DE LOS CANTONES CAYAMBE (PICHINCHA) Y PELILEO (TUNGURAHUA)</a:t>
            </a:r>
            <a:r>
              <a:rPr lang="es-ES" sz="2000" b="1" dirty="0" smtClean="0"/>
              <a:t>.</a:t>
            </a:r>
            <a:endParaRPr lang="es-EC" sz="2000" b="1" dirty="0"/>
          </a:p>
        </p:txBody>
      </p:sp>
      <p:sp>
        <p:nvSpPr>
          <p:cNvPr id="8" name="Rectangle 10"/>
          <p:cNvSpPr txBox="1">
            <a:spLocks noChangeArrowheads="1"/>
          </p:cNvSpPr>
          <p:nvPr/>
        </p:nvSpPr>
        <p:spPr>
          <a:xfrm>
            <a:off x="5724128" y="5693246"/>
            <a:ext cx="3528392" cy="40005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buNone/>
            </a:pPr>
            <a:r>
              <a:rPr lang="es-EC" sz="2000" noProof="1">
                <a:solidFill>
                  <a:schemeClr val="tx2"/>
                </a:solidFill>
                <a:latin typeface="+mj-lt"/>
                <a:ea typeface="+mj-ea"/>
                <a:cs typeface="+mj-cs"/>
              </a:rPr>
              <a:t>Gustavo A. Echeverría F.</a:t>
            </a:r>
          </a:p>
        </p:txBody>
      </p:sp>
      <p:pic>
        <p:nvPicPr>
          <p:cNvPr id="1030"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r="11857"/>
          <a:stretch/>
        </p:blipFill>
        <p:spPr bwMode="auto">
          <a:xfrm>
            <a:off x="395536" y="661442"/>
            <a:ext cx="8314928"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 Título"/>
          <p:cNvSpPr txBox="1">
            <a:spLocks/>
          </p:cNvSpPr>
          <p:nvPr/>
        </p:nvSpPr>
        <p:spPr>
          <a:xfrm>
            <a:off x="467544" y="836712"/>
            <a:ext cx="8229600" cy="522312"/>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s-EC" sz="2000" dirty="0" smtClean="0"/>
              <a:t>Departamento de Ciencias de la Vida</a:t>
            </a:r>
            <a:endParaRPr lang="es-EC" sz="2000" dirty="0"/>
          </a:p>
        </p:txBody>
      </p:sp>
      <p:sp>
        <p:nvSpPr>
          <p:cNvPr id="16" name="1 Título"/>
          <p:cNvSpPr txBox="1">
            <a:spLocks/>
          </p:cNvSpPr>
          <p:nvPr/>
        </p:nvSpPr>
        <p:spPr>
          <a:xfrm>
            <a:off x="467544" y="1412776"/>
            <a:ext cx="8229600" cy="522312"/>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s-EC" sz="2000" dirty="0" smtClean="0"/>
              <a:t>Ingeniería en Biotecnología</a:t>
            </a:r>
            <a:endParaRPr lang="es-EC" sz="2000" dirty="0"/>
          </a:p>
        </p:txBody>
      </p:sp>
    </p:spTree>
    <p:extLst>
      <p:ext uri="{BB962C8B-B14F-4D97-AF65-F5344CB8AC3E}">
        <p14:creationId xmlns:p14="http://schemas.microsoft.com/office/powerpoint/2010/main" val="13208327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images02.olx.com.ec/ui/5/45/40/1270918227_86954540_1-VENTA-DE-CERDOS-PIE-DE-CRIA-CARNE-REPRODUCTORES-Bolivar-127091822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3148618"/>
            <a:ext cx="1280797" cy="1117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p:txBody>
          <a:bodyPr/>
          <a:lstStyle/>
          <a:p>
            <a:r>
              <a:rPr lang="es-EC" dirty="0" smtClean="0"/>
              <a:t>Hospederos</a:t>
            </a:r>
            <a:endParaRPr lang="es-EC" dirty="0"/>
          </a:p>
        </p:txBody>
      </p:sp>
      <p:sp>
        <p:nvSpPr>
          <p:cNvPr id="3" name="2 Marcador de fecha"/>
          <p:cNvSpPr>
            <a:spLocks noGrp="1"/>
          </p:cNvSpPr>
          <p:nvPr>
            <p:ph type="dt" sz="half" idx="10"/>
          </p:nvPr>
        </p:nvSpPr>
        <p:spPr/>
        <p:txBody>
          <a:bodyPr/>
          <a:lstStyle/>
          <a:p>
            <a:pPr eaLnBrk="1" latinLnBrk="0" hangingPunct="1"/>
            <a:fld id="{48CAAC56-AA72-46E0-8ACD-7672709CBF42}"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10</a:t>
            </a:fld>
            <a:endParaRPr kumimoji="0" lang="en-US" dirty="0"/>
          </a:p>
        </p:txBody>
      </p:sp>
      <p:graphicFrame>
        <p:nvGraphicFramePr>
          <p:cNvPr id="9" name="8 Diagrama"/>
          <p:cNvGraphicFramePr/>
          <p:nvPr>
            <p:extLst>
              <p:ext uri="{D42A27DB-BD31-4B8C-83A1-F6EECF244321}">
                <p14:modId xmlns:p14="http://schemas.microsoft.com/office/powerpoint/2010/main" val="3898846256"/>
              </p:ext>
            </p:extLst>
          </p:nvPr>
        </p:nvGraphicFramePr>
        <p:xfrm>
          <a:off x="-166414" y="955472"/>
          <a:ext cx="9324528" cy="1512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9 Rectángulo"/>
          <p:cNvSpPr/>
          <p:nvPr/>
        </p:nvSpPr>
        <p:spPr>
          <a:xfrm>
            <a:off x="3707904" y="2098308"/>
            <a:ext cx="1466427" cy="369332"/>
          </a:xfrm>
          <a:prstGeom prst="rect">
            <a:avLst/>
          </a:prstGeom>
        </p:spPr>
        <p:txBody>
          <a:bodyPr wrap="none">
            <a:spAutoFit/>
          </a:bodyPr>
          <a:lstStyle/>
          <a:p>
            <a:r>
              <a:rPr lang="es-EC" i="1" noProof="1" smtClean="0">
                <a:solidFill>
                  <a:srgbClr val="080808"/>
                </a:solidFill>
                <a:cs typeface="Arial" pitchFamily="34" charset="0"/>
              </a:rPr>
              <a:t>M. tuberculosis</a:t>
            </a:r>
            <a:endParaRPr lang="es-EC" i="1" dirty="0"/>
          </a:p>
        </p:txBody>
      </p:sp>
      <p:sp>
        <p:nvSpPr>
          <p:cNvPr id="11" name="10 Rectángulo"/>
          <p:cNvSpPr/>
          <p:nvPr/>
        </p:nvSpPr>
        <p:spPr>
          <a:xfrm>
            <a:off x="5837262" y="2098308"/>
            <a:ext cx="1142813" cy="369332"/>
          </a:xfrm>
          <a:prstGeom prst="rect">
            <a:avLst/>
          </a:prstGeom>
        </p:spPr>
        <p:txBody>
          <a:bodyPr wrap="none">
            <a:spAutoFit/>
          </a:bodyPr>
          <a:lstStyle/>
          <a:p>
            <a:r>
              <a:rPr lang="es-EC" i="1" noProof="1" smtClean="0">
                <a:solidFill>
                  <a:srgbClr val="080808"/>
                </a:solidFill>
                <a:cs typeface="Arial" pitchFamily="34" charset="0"/>
              </a:rPr>
              <a:t>M. bovis ≠ </a:t>
            </a:r>
            <a:endParaRPr lang="es-EC" i="1" dirty="0"/>
          </a:p>
        </p:txBody>
      </p:sp>
      <p:sp>
        <p:nvSpPr>
          <p:cNvPr id="12" name="11 Rectángulo"/>
          <p:cNvSpPr/>
          <p:nvPr/>
        </p:nvSpPr>
        <p:spPr>
          <a:xfrm>
            <a:off x="7740352" y="2098308"/>
            <a:ext cx="776175" cy="369332"/>
          </a:xfrm>
          <a:prstGeom prst="rect">
            <a:avLst/>
          </a:prstGeom>
        </p:spPr>
        <p:txBody>
          <a:bodyPr wrap="none">
            <a:spAutoFit/>
          </a:bodyPr>
          <a:lstStyle/>
          <a:p>
            <a:r>
              <a:rPr lang="es-EC" i="1" noProof="1" smtClean="0">
                <a:solidFill>
                  <a:srgbClr val="080808"/>
                </a:solidFill>
                <a:cs typeface="Arial" pitchFamily="34" charset="0"/>
              </a:rPr>
              <a:t>Ambas</a:t>
            </a:r>
            <a:endParaRPr lang="es-EC" i="1" dirty="0"/>
          </a:p>
        </p:txBody>
      </p:sp>
      <p:sp>
        <p:nvSpPr>
          <p:cNvPr id="13" name="12 Rectángulo"/>
          <p:cNvSpPr/>
          <p:nvPr/>
        </p:nvSpPr>
        <p:spPr>
          <a:xfrm>
            <a:off x="35496" y="2620040"/>
            <a:ext cx="2940613" cy="369332"/>
          </a:xfrm>
          <a:prstGeom prst="rect">
            <a:avLst/>
          </a:prstGeom>
        </p:spPr>
        <p:txBody>
          <a:bodyPr wrap="none">
            <a:spAutoFit/>
          </a:bodyPr>
          <a:lstStyle/>
          <a:p>
            <a:r>
              <a:rPr lang="es-EC" noProof="1" smtClean="0">
                <a:solidFill>
                  <a:srgbClr val="080808"/>
                </a:solidFill>
                <a:cs typeface="Arial" pitchFamily="34" charset="0"/>
              </a:rPr>
              <a:t>Ganado doméstico y silvestre</a:t>
            </a:r>
            <a:endParaRPr lang="es-EC" noProof="1"/>
          </a:p>
        </p:txBody>
      </p:sp>
      <p:sp>
        <p:nvSpPr>
          <p:cNvPr id="14" name="13 Rectángulo"/>
          <p:cNvSpPr/>
          <p:nvPr/>
        </p:nvSpPr>
        <p:spPr>
          <a:xfrm>
            <a:off x="50776" y="4437112"/>
            <a:ext cx="2483244" cy="369332"/>
          </a:xfrm>
          <a:prstGeom prst="rect">
            <a:avLst/>
          </a:prstGeom>
        </p:spPr>
        <p:txBody>
          <a:bodyPr wrap="none">
            <a:spAutoFit/>
          </a:bodyPr>
          <a:lstStyle/>
          <a:p>
            <a:r>
              <a:rPr lang="es-EC" noProof="1" smtClean="0">
                <a:solidFill>
                  <a:srgbClr val="080808"/>
                </a:solidFill>
                <a:cs typeface="Arial" pitchFamily="34" charset="0"/>
              </a:rPr>
              <a:t>Carnívoros </a:t>
            </a:r>
            <a:r>
              <a:rPr lang="es-EC" noProof="1" smtClean="0">
                <a:solidFill>
                  <a:srgbClr val="080808"/>
                </a:solidFill>
                <a:cs typeface="Arial" pitchFamily="34" charset="0"/>
              </a:rPr>
              <a:t>y carroñeros</a:t>
            </a:r>
            <a:endParaRPr lang="es-EC" noProof="1"/>
          </a:p>
        </p:txBody>
      </p:sp>
      <p:pic>
        <p:nvPicPr>
          <p:cNvPr id="4098" name="Picture 2" descr="http://2.bp.blogspot.com/_CZXM9QUbU4g/TOPRT4hwFvI/AAAAAAAACJc/fmZzM9QOBhk/s400/vaca+GORD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79512" y="3140968"/>
            <a:ext cx="1326290" cy="112476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http://www.mascotas.org/wp-content/uploads/La-cabra-y-sus-curiosidad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403648" y="3148618"/>
            <a:ext cx="1187100" cy="111711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http://images01.olx.com.ec/ui/8/86/69/1280184581_106827769_8-Fotos-de--CABALLOS-GARANTIZADOS-128018458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79912" y="3134866"/>
            <a:ext cx="1488693" cy="11582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6" name="Picture 10" descr="http://www.guioteca.com/mascotas/files/2011/04/gatos.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2040" y="3122261"/>
            <a:ext cx="1638238" cy="11423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10" name="Picture 14" descr="http://upload.wikimedia.org/wikipedia/commons/thumb/d/d6/GermanShep1_wb.jpg/250px-GermanShep1_wb.jp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3149703"/>
            <a:ext cx="1296144" cy="11433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12" name="Picture 16" descr="http://wikifaunia.com/images/7/74/Bufalo333.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34101"/>
          <a:stretch/>
        </p:blipFill>
        <p:spPr bwMode="auto">
          <a:xfrm>
            <a:off x="7738128" y="3162116"/>
            <a:ext cx="1091835" cy="11309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14" name="Picture 18" descr="http://upload.wikimedia.org/wikipedia/commons/thumb/3/3f/Panthera_tigris_cropped.jpg/230px-Panthera_tigris_cropped.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79512" y="4941168"/>
            <a:ext cx="938226" cy="1147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16" name="Picture 20" descr="http://4.bp.blogspot.com/_wTDOJHm4ECE/TF6LU3T80_I/AAAAAAAAIHU/DUMDGIMis34/s1600/945364coyote.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114686" y="4941169"/>
            <a:ext cx="882512" cy="11478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18" name="Picture 22" descr="http://www.ecoargentina.org/fotos/guepardo4.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997198" y="4932702"/>
            <a:ext cx="1566690" cy="115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20" name="Picture 24" descr="http://www.estudiantes.info/ciencias_naturales/images/lobo.jp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563888" y="4941169"/>
            <a:ext cx="1152128"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6" name="15 Conector recto"/>
          <p:cNvCxnSpPr/>
          <p:nvPr/>
        </p:nvCxnSpPr>
        <p:spPr>
          <a:xfrm>
            <a:off x="179512" y="4293096"/>
            <a:ext cx="8650451" cy="0"/>
          </a:xfrm>
          <a:prstGeom prst="line">
            <a:avLst/>
          </a:prstGeom>
          <a:ln w="34925"/>
        </p:spPr>
        <p:style>
          <a:lnRef idx="3">
            <a:schemeClr val="dk1"/>
          </a:lnRef>
          <a:fillRef idx="0">
            <a:schemeClr val="dk1"/>
          </a:fillRef>
          <a:effectRef idx="2">
            <a:schemeClr val="dk1"/>
          </a:effectRef>
          <a:fontRef idx="minor">
            <a:schemeClr val="tx1"/>
          </a:fontRef>
        </p:style>
      </p:cxnSp>
      <p:cxnSp>
        <p:nvCxnSpPr>
          <p:cNvPr id="29" name="28 Conector recto"/>
          <p:cNvCxnSpPr/>
          <p:nvPr/>
        </p:nvCxnSpPr>
        <p:spPr>
          <a:xfrm>
            <a:off x="179512" y="6089002"/>
            <a:ext cx="4536504" cy="0"/>
          </a:xfrm>
          <a:prstGeom prst="line">
            <a:avLst/>
          </a:prstGeom>
          <a:ln w="34925"/>
        </p:spPr>
        <p:style>
          <a:lnRef idx="3">
            <a:schemeClr val="dk1"/>
          </a:lnRef>
          <a:fillRef idx="0">
            <a:schemeClr val="dk1"/>
          </a:fillRef>
          <a:effectRef idx="2">
            <a:schemeClr val="dk1"/>
          </a:effectRef>
          <a:fontRef idx="minor">
            <a:schemeClr val="tx1"/>
          </a:fontRef>
        </p:style>
      </p:cxnSp>
      <p:sp>
        <p:nvSpPr>
          <p:cNvPr id="18" name="17 Rectángulo"/>
          <p:cNvSpPr/>
          <p:nvPr/>
        </p:nvSpPr>
        <p:spPr>
          <a:xfrm>
            <a:off x="5837262" y="5758147"/>
            <a:ext cx="3306738" cy="461665"/>
          </a:xfrm>
          <a:prstGeom prst="rect">
            <a:avLst/>
          </a:prstGeom>
        </p:spPr>
        <p:txBody>
          <a:bodyPr wrap="square">
            <a:spAutoFit/>
          </a:bodyPr>
          <a:lstStyle/>
          <a:p>
            <a:r>
              <a:rPr lang="es-EC" sz="1200" dirty="0"/>
              <a:t>(</a:t>
            </a:r>
            <a:r>
              <a:rPr lang="es-EC" sz="1200" dirty="0" err="1"/>
              <a:t>Kaneene</a:t>
            </a:r>
            <a:r>
              <a:rPr lang="es-EC" sz="1200" dirty="0"/>
              <a:t> </a:t>
            </a:r>
            <a:r>
              <a:rPr lang="es-EC" sz="1200" i="1" dirty="0"/>
              <a:t>et at</a:t>
            </a:r>
            <a:r>
              <a:rPr lang="es-EC" sz="1200" dirty="0"/>
              <a:t>., 2010; </a:t>
            </a:r>
            <a:r>
              <a:rPr lang="es-EC" sz="1200" dirty="0" err="1"/>
              <a:t>O'Reilly</a:t>
            </a:r>
            <a:r>
              <a:rPr lang="es-EC" sz="1200" dirty="0"/>
              <a:t> &amp; </a:t>
            </a:r>
            <a:r>
              <a:rPr lang="es-EC" sz="1200" dirty="0" err="1" smtClean="0"/>
              <a:t>Daborn</a:t>
            </a:r>
            <a:r>
              <a:rPr lang="es-EC" sz="1200" dirty="0" smtClean="0"/>
              <a:t>, 1995; Romero </a:t>
            </a:r>
            <a:r>
              <a:rPr lang="es-EC" sz="1200" i="1" dirty="0"/>
              <a:t>et al</a:t>
            </a:r>
            <a:r>
              <a:rPr lang="es-EC" sz="1200" dirty="0"/>
              <a:t>., 2008; </a:t>
            </a:r>
            <a:r>
              <a:rPr lang="es-EC" sz="1200" dirty="0" err="1"/>
              <a:t>Thoen</a:t>
            </a:r>
            <a:r>
              <a:rPr lang="es-EC" sz="1200" dirty="0"/>
              <a:t> </a:t>
            </a:r>
            <a:r>
              <a:rPr lang="es-EC" sz="1200" i="1" dirty="0"/>
              <a:t>et al</a:t>
            </a:r>
            <a:r>
              <a:rPr lang="es-EC" sz="1200" dirty="0"/>
              <a:t>., 2009</a:t>
            </a:r>
            <a:r>
              <a:rPr lang="es-EC" sz="1200" dirty="0" smtClean="0"/>
              <a:t>).</a:t>
            </a:r>
            <a:endParaRPr lang="es-EC" sz="1200" dirty="0"/>
          </a:p>
        </p:txBody>
      </p:sp>
    </p:spTree>
    <p:extLst>
      <p:ext uri="{BB962C8B-B14F-4D97-AF65-F5344CB8AC3E}">
        <p14:creationId xmlns:p14="http://schemas.microsoft.com/office/powerpoint/2010/main" val="1987364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Morfología</a:t>
            </a:r>
            <a:endParaRPr lang="es-EC" dirty="0"/>
          </a:p>
        </p:txBody>
      </p:sp>
      <p:sp>
        <p:nvSpPr>
          <p:cNvPr id="3" name="2 Marcador de fecha"/>
          <p:cNvSpPr>
            <a:spLocks noGrp="1"/>
          </p:cNvSpPr>
          <p:nvPr>
            <p:ph type="dt" sz="half" idx="10"/>
          </p:nvPr>
        </p:nvSpPr>
        <p:spPr/>
        <p:txBody>
          <a:bodyPr/>
          <a:lstStyle/>
          <a:p>
            <a:pPr eaLnBrk="1" latinLnBrk="0" hangingPunct="1"/>
            <a:fld id="{11E43F15-7817-4855-9B30-7992D336879E}"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11</a:t>
            </a:fld>
            <a:endParaRPr kumimoji="0" lang="en-US" dirty="0"/>
          </a:p>
        </p:txBody>
      </p:sp>
      <p:grpSp>
        <p:nvGrpSpPr>
          <p:cNvPr id="8" name="7 Grupo"/>
          <p:cNvGrpSpPr/>
          <p:nvPr/>
        </p:nvGrpSpPr>
        <p:grpSpPr>
          <a:xfrm>
            <a:off x="252961" y="1280769"/>
            <a:ext cx="8567510" cy="5820639"/>
            <a:chOff x="4059898" y="261500"/>
            <a:chExt cx="4157654" cy="8858498"/>
          </a:xfrm>
        </p:grpSpPr>
        <p:sp>
          <p:nvSpPr>
            <p:cNvPr id="9" name="8 Rectángulo"/>
            <p:cNvSpPr/>
            <p:nvPr/>
          </p:nvSpPr>
          <p:spPr>
            <a:xfrm>
              <a:off x="5772161" y="261500"/>
              <a:ext cx="2445391" cy="458449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4059898" y="4535503"/>
              <a:ext cx="1828476" cy="458449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l" defTabSz="933450">
                <a:lnSpc>
                  <a:spcPct val="90000"/>
                </a:lnSpc>
                <a:spcBef>
                  <a:spcPct val="0"/>
                </a:spcBef>
                <a:spcAft>
                  <a:spcPct val="35000"/>
                </a:spcAft>
              </a:pPr>
              <a:r>
                <a:rPr lang="es-EC" sz="1900" kern="1200" dirty="0" smtClean="0"/>
                <a:t>Aerobio intracelular obligado</a:t>
              </a:r>
            </a:p>
            <a:p>
              <a:pPr lvl="0" algn="l" defTabSz="933450">
                <a:lnSpc>
                  <a:spcPct val="90000"/>
                </a:lnSpc>
                <a:spcBef>
                  <a:spcPct val="0"/>
                </a:spcBef>
                <a:spcAft>
                  <a:spcPct val="35000"/>
                </a:spcAft>
              </a:pPr>
              <a:r>
                <a:rPr lang="es-EC" sz="1900" kern="1200" dirty="0" smtClean="0"/>
                <a:t>Generalmente rectos </a:t>
              </a:r>
            </a:p>
            <a:p>
              <a:pPr lvl="0" algn="l" defTabSz="933450">
                <a:lnSpc>
                  <a:spcPct val="90000"/>
                </a:lnSpc>
                <a:spcBef>
                  <a:spcPct val="0"/>
                </a:spcBef>
                <a:spcAft>
                  <a:spcPct val="35000"/>
                </a:spcAft>
              </a:pPr>
              <a:r>
                <a:rPr lang="es-EC" sz="1900" kern="1200" dirty="0" smtClean="0"/>
                <a:t>No forman esporas, Inmóviles</a:t>
              </a:r>
            </a:p>
            <a:p>
              <a:pPr lvl="0" algn="l" defTabSz="933450">
                <a:lnSpc>
                  <a:spcPct val="90000"/>
                </a:lnSpc>
                <a:spcBef>
                  <a:spcPct val="0"/>
                </a:spcBef>
                <a:spcAft>
                  <a:spcPct val="35000"/>
                </a:spcAft>
              </a:pPr>
              <a:r>
                <a:rPr lang="es-EC" sz="1900" kern="1200" dirty="0" smtClean="0"/>
                <a:t>Puede formar frágiles filamentos</a:t>
              </a:r>
            </a:p>
            <a:p>
              <a:pPr lvl="0" algn="l" defTabSz="933450">
                <a:lnSpc>
                  <a:spcPct val="90000"/>
                </a:lnSpc>
                <a:spcBef>
                  <a:spcPct val="0"/>
                </a:spcBef>
                <a:spcAft>
                  <a:spcPct val="35000"/>
                </a:spcAft>
              </a:pPr>
              <a:r>
                <a:rPr lang="es-EC" sz="1900" kern="1200" dirty="0" smtClean="0"/>
                <a:t>Posee una compleja envoltura, rica en lípidos, que provee protección soporte</a:t>
              </a:r>
            </a:p>
          </p:txBody>
        </p:sp>
      </p:grpSp>
      <p:pic>
        <p:nvPicPr>
          <p:cNvPr id="13314" name="Picture 2" descr="http://upload.wikimedia.org/wikipedia/commons/c/cb/Mycobacterium_tuberculos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916" y="1196753"/>
            <a:ext cx="3658246" cy="261319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12 Rectángulo"/>
          <p:cNvSpPr/>
          <p:nvPr/>
        </p:nvSpPr>
        <p:spPr>
          <a:xfrm>
            <a:off x="2416969" y="4437112"/>
            <a:ext cx="1389163" cy="276999"/>
          </a:xfrm>
          <a:prstGeom prst="rect">
            <a:avLst/>
          </a:prstGeom>
        </p:spPr>
        <p:txBody>
          <a:bodyPr wrap="none">
            <a:spAutoFit/>
          </a:bodyPr>
          <a:lstStyle/>
          <a:p>
            <a:r>
              <a:rPr lang="es-ES_tradnl" sz="1200" dirty="0"/>
              <a:t>(</a:t>
            </a:r>
            <a:r>
              <a:rPr lang="es-ES_tradnl" sz="1200" dirty="0" err="1"/>
              <a:t>Olsen</a:t>
            </a:r>
            <a:r>
              <a:rPr lang="es-ES_tradnl" sz="1200" dirty="0"/>
              <a:t> </a:t>
            </a:r>
            <a:r>
              <a:rPr lang="es-ES_tradnl" sz="1200" i="1" dirty="0"/>
              <a:t>et al</a:t>
            </a:r>
            <a:r>
              <a:rPr lang="es-ES_tradnl" sz="1200" dirty="0"/>
              <a:t>., 2010</a:t>
            </a:r>
            <a:r>
              <a:rPr lang="es-ES_tradnl" sz="1200" dirty="0" smtClean="0"/>
              <a:t>).</a:t>
            </a:r>
            <a:endParaRPr lang="es-EC" sz="1200" dirty="0"/>
          </a:p>
        </p:txBody>
      </p:sp>
      <p:sp>
        <p:nvSpPr>
          <p:cNvPr id="14" name="13 Rectángulo"/>
          <p:cNvSpPr/>
          <p:nvPr/>
        </p:nvSpPr>
        <p:spPr>
          <a:xfrm>
            <a:off x="2483768" y="5301208"/>
            <a:ext cx="1534394" cy="276999"/>
          </a:xfrm>
          <a:prstGeom prst="rect">
            <a:avLst/>
          </a:prstGeom>
        </p:spPr>
        <p:txBody>
          <a:bodyPr wrap="none">
            <a:spAutoFit/>
          </a:bodyPr>
          <a:lstStyle/>
          <a:p>
            <a:r>
              <a:rPr lang="es-ES_tradnl" sz="1200" dirty="0"/>
              <a:t>(</a:t>
            </a:r>
            <a:r>
              <a:rPr lang="es-ES_tradnl" sz="1200" dirty="0" err="1"/>
              <a:t>Madigan</a:t>
            </a:r>
            <a:r>
              <a:rPr lang="es-ES_tradnl" sz="1200" dirty="0"/>
              <a:t> </a:t>
            </a:r>
            <a:r>
              <a:rPr lang="es-ES_tradnl" sz="1200" i="1" dirty="0"/>
              <a:t>et al.,</a:t>
            </a:r>
            <a:r>
              <a:rPr lang="es-ES_tradnl" sz="1200" dirty="0"/>
              <a:t> 2009</a:t>
            </a:r>
            <a:r>
              <a:rPr lang="es-ES_tradnl" sz="1200" dirty="0" smtClean="0"/>
              <a:t>).</a:t>
            </a:r>
            <a:endParaRPr lang="es-EC" sz="1200" dirty="0"/>
          </a:p>
        </p:txBody>
      </p:sp>
      <p:sp>
        <p:nvSpPr>
          <p:cNvPr id="15" name="14 Rectángulo"/>
          <p:cNvSpPr/>
          <p:nvPr/>
        </p:nvSpPr>
        <p:spPr>
          <a:xfrm>
            <a:off x="1838477" y="6040754"/>
            <a:ext cx="1156983" cy="276999"/>
          </a:xfrm>
          <a:prstGeom prst="rect">
            <a:avLst/>
          </a:prstGeom>
        </p:spPr>
        <p:txBody>
          <a:bodyPr wrap="none">
            <a:spAutoFit/>
          </a:bodyPr>
          <a:lstStyle/>
          <a:p>
            <a:r>
              <a:rPr lang="es-EC" sz="1200" dirty="0" smtClean="0"/>
              <a:t>(Barrera</a:t>
            </a:r>
            <a:r>
              <a:rPr lang="es-EC" sz="1200" dirty="0"/>
              <a:t>, 2007</a:t>
            </a:r>
            <a:r>
              <a:rPr lang="es-EC" sz="1200" dirty="0" smtClean="0"/>
              <a:t>).</a:t>
            </a:r>
            <a:endParaRPr lang="es-EC" sz="1200" dirty="0"/>
          </a:p>
        </p:txBody>
      </p:sp>
      <p:sp>
        <p:nvSpPr>
          <p:cNvPr id="12" name="11 Rectángulo"/>
          <p:cNvSpPr/>
          <p:nvPr/>
        </p:nvSpPr>
        <p:spPr>
          <a:xfrm>
            <a:off x="2839392" y="3512041"/>
            <a:ext cx="966740" cy="276999"/>
          </a:xfrm>
          <a:prstGeom prst="rect">
            <a:avLst/>
          </a:prstGeom>
        </p:spPr>
        <p:txBody>
          <a:bodyPr wrap="none">
            <a:spAutoFit/>
          </a:bodyPr>
          <a:lstStyle/>
          <a:p>
            <a:pPr lvl="0"/>
            <a:r>
              <a:rPr lang="es-ES_tradnl" sz="1200" dirty="0">
                <a:solidFill>
                  <a:schemeClr val="bg1"/>
                </a:solidFill>
              </a:rPr>
              <a:t>(</a:t>
            </a:r>
            <a:r>
              <a:rPr lang="es-ES_tradnl" sz="1200" dirty="0" err="1">
                <a:solidFill>
                  <a:schemeClr val="bg1"/>
                </a:solidFill>
              </a:rPr>
              <a:t>Carr</a:t>
            </a:r>
            <a:r>
              <a:rPr lang="es-ES_tradnl" sz="1200" dirty="0">
                <a:solidFill>
                  <a:schemeClr val="bg1"/>
                </a:solidFill>
              </a:rPr>
              <a:t>, 2006).</a:t>
            </a:r>
            <a:endParaRPr lang="es-EC" sz="1200" dirty="0">
              <a:solidFill>
                <a:schemeClr val="bg1"/>
              </a:solidFill>
            </a:endParaRPr>
          </a:p>
        </p:txBody>
      </p:sp>
      <p:pic>
        <p:nvPicPr>
          <p:cNvPr id="17" name="16 Imagen"/>
          <p:cNvPicPr/>
          <p:nvPr/>
        </p:nvPicPr>
        <p:blipFill>
          <a:blip r:embed="rId4">
            <a:extLst>
              <a:ext uri="{28A0092B-C50C-407E-A947-70E740481C1C}">
                <a14:useLocalDpi xmlns:a14="http://schemas.microsoft.com/office/drawing/2010/main" val="0"/>
              </a:ext>
            </a:extLst>
          </a:blip>
          <a:srcRect l="4308" t="17796" r="1395" b="6648"/>
          <a:stretch>
            <a:fillRect/>
          </a:stretch>
        </p:blipFill>
        <p:spPr bwMode="auto">
          <a:xfrm rot="-5400000">
            <a:off x="4557697" y="1256609"/>
            <a:ext cx="4424964" cy="4185018"/>
          </a:xfrm>
          <a:prstGeom prst="rect">
            <a:avLst/>
          </a:prstGeom>
          <a:noFill/>
          <a:ln>
            <a:noFill/>
          </a:ln>
        </p:spPr>
      </p:pic>
      <p:sp>
        <p:nvSpPr>
          <p:cNvPr id="18" name="17 Rectángulo"/>
          <p:cNvSpPr/>
          <p:nvPr/>
        </p:nvSpPr>
        <p:spPr>
          <a:xfrm>
            <a:off x="4831980" y="5491333"/>
            <a:ext cx="3878138" cy="646331"/>
          </a:xfrm>
          <a:prstGeom prst="rect">
            <a:avLst/>
          </a:prstGeom>
        </p:spPr>
        <p:txBody>
          <a:bodyPr wrap="square">
            <a:spAutoFit/>
          </a:bodyPr>
          <a:lstStyle/>
          <a:p>
            <a:r>
              <a:rPr lang="es-EC" b="1" dirty="0" smtClean="0"/>
              <a:t>Perspectiva </a:t>
            </a:r>
            <a:r>
              <a:rPr lang="es-EC" b="1" dirty="0"/>
              <a:t>actual de la envoltura </a:t>
            </a:r>
            <a:r>
              <a:rPr lang="es-EC" b="1" dirty="0" smtClean="0"/>
              <a:t>celular</a:t>
            </a:r>
            <a:endParaRPr lang="es-EC" dirty="0"/>
          </a:p>
        </p:txBody>
      </p:sp>
      <p:sp>
        <p:nvSpPr>
          <p:cNvPr id="19" name="18 Rectángulo"/>
          <p:cNvSpPr/>
          <p:nvPr/>
        </p:nvSpPr>
        <p:spPr>
          <a:xfrm>
            <a:off x="7564357" y="5932673"/>
            <a:ext cx="1323439" cy="276999"/>
          </a:xfrm>
          <a:prstGeom prst="rect">
            <a:avLst/>
          </a:prstGeom>
        </p:spPr>
        <p:txBody>
          <a:bodyPr wrap="none">
            <a:spAutoFit/>
          </a:bodyPr>
          <a:lstStyle/>
          <a:p>
            <a:r>
              <a:rPr lang="es-EC" sz="1200" dirty="0"/>
              <a:t>(</a:t>
            </a:r>
            <a:r>
              <a:rPr lang="es-EC" sz="1200" dirty="0" err="1"/>
              <a:t>Kaur</a:t>
            </a:r>
            <a:r>
              <a:rPr lang="es-EC" sz="1200" dirty="0"/>
              <a:t> </a:t>
            </a:r>
            <a:r>
              <a:rPr lang="es-EC" sz="1200" i="1" dirty="0"/>
              <a:t>et al</a:t>
            </a:r>
            <a:r>
              <a:rPr lang="es-EC" sz="1200" dirty="0"/>
              <a:t>., 2009</a:t>
            </a:r>
            <a:r>
              <a:rPr lang="es-EC" sz="1200" dirty="0" smtClean="0"/>
              <a:t>).</a:t>
            </a:r>
            <a:endParaRPr lang="es-EC" sz="1200" dirty="0"/>
          </a:p>
        </p:txBody>
      </p:sp>
      <p:sp>
        <p:nvSpPr>
          <p:cNvPr id="20" name="19 CuadroTexto"/>
          <p:cNvSpPr txBox="1"/>
          <p:nvPr/>
        </p:nvSpPr>
        <p:spPr>
          <a:xfrm>
            <a:off x="4493584" y="2825296"/>
            <a:ext cx="400110" cy="1382133"/>
          </a:xfrm>
          <a:prstGeom prst="rect">
            <a:avLst/>
          </a:prstGeom>
          <a:noFill/>
        </p:spPr>
        <p:txBody>
          <a:bodyPr vert="vert270" wrap="square" rtlCol="0">
            <a:spAutoFit/>
          </a:bodyPr>
          <a:lstStyle/>
          <a:p>
            <a:r>
              <a:rPr lang="es-EC" sz="1400" dirty="0" smtClean="0">
                <a:latin typeface="Arial" pitchFamily="34" charset="0"/>
                <a:cs typeface="Arial" pitchFamily="34" charset="0"/>
              </a:rPr>
              <a:t>Pared Celular</a:t>
            </a:r>
            <a:endParaRPr lang="es-EC" sz="1400" dirty="0">
              <a:latin typeface="Arial" pitchFamily="34" charset="0"/>
              <a:cs typeface="Arial" pitchFamily="34" charset="0"/>
            </a:endParaRPr>
          </a:p>
        </p:txBody>
      </p:sp>
      <p:cxnSp>
        <p:nvCxnSpPr>
          <p:cNvPr id="21" name="20 Conector recto"/>
          <p:cNvCxnSpPr/>
          <p:nvPr/>
        </p:nvCxnSpPr>
        <p:spPr>
          <a:xfrm flipV="1">
            <a:off x="4749678" y="2465256"/>
            <a:ext cx="0" cy="601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p:nvPr/>
        </p:nvCxnSpPr>
        <p:spPr>
          <a:xfrm flipV="1">
            <a:off x="4749678" y="4207429"/>
            <a:ext cx="0" cy="601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4677670" y="2465256"/>
            <a:ext cx="180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4677670" y="4841520"/>
            <a:ext cx="180020" cy="0"/>
          </a:xfrm>
          <a:prstGeom prst="line">
            <a:avLst/>
          </a:prstGeom>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8516864" y="1640994"/>
            <a:ext cx="691647" cy="707886"/>
          </a:xfrm>
          <a:prstGeom prst="rect">
            <a:avLst/>
          </a:prstGeom>
        </p:spPr>
        <p:txBody>
          <a:bodyPr wrap="square">
            <a:spAutoFit/>
          </a:bodyPr>
          <a:lstStyle/>
          <a:p>
            <a:pPr lvl="0"/>
            <a:r>
              <a:rPr lang="es-EC" sz="1000" dirty="0" err="1"/>
              <a:t>PIM</a:t>
            </a:r>
            <a:r>
              <a:rPr lang="es-EC" sz="1000" dirty="0"/>
              <a:t>,  LM y LAM. </a:t>
            </a:r>
            <a:r>
              <a:rPr lang="es-EC" sz="1000" dirty="0" smtClean="0"/>
              <a:t>A </a:t>
            </a:r>
            <a:r>
              <a:rPr lang="es-EC" sz="1000" dirty="0" err="1" smtClean="0"/>
              <a:t>Micólicos</a:t>
            </a:r>
            <a:r>
              <a:rPr lang="es-EC" sz="1000" dirty="0" smtClean="0"/>
              <a:t> </a:t>
            </a:r>
            <a:r>
              <a:rPr lang="es-EC" sz="1000" dirty="0"/>
              <a:t>y </a:t>
            </a:r>
            <a:r>
              <a:rPr lang="es-EC" sz="1000" dirty="0" err="1"/>
              <a:t>MspA</a:t>
            </a:r>
            <a:r>
              <a:rPr lang="es-EC" sz="1000" dirty="0"/>
              <a:t>   </a:t>
            </a:r>
          </a:p>
        </p:txBody>
      </p:sp>
      <p:sp>
        <p:nvSpPr>
          <p:cNvPr id="25" name="24 Rectángulo"/>
          <p:cNvSpPr/>
          <p:nvPr/>
        </p:nvSpPr>
        <p:spPr>
          <a:xfrm>
            <a:off x="8460432" y="3686835"/>
            <a:ext cx="686406" cy="246221"/>
          </a:xfrm>
          <a:prstGeom prst="rect">
            <a:avLst/>
          </a:prstGeom>
        </p:spPr>
        <p:txBody>
          <a:bodyPr wrap="none">
            <a:spAutoFit/>
          </a:bodyPr>
          <a:lstStyle/>
          <a:p>
            <a:pPr lvl="0"/>
            <a:r>
              <a:rPr lang="es-EC" sz="1000" dirty="0" err="1"/>
              <a:t>PG</a:t>
            </a:r>
            <a:r>
              <a:rPr lang="es-EC" sz="1000" dirty="0"/>
              <a:t> y AG </a:t>
            </a:r>
          </a:p>
        </p:txBody>
      </p:sp>
    </p:spTree>
    <p:extLst>
      <p:ext uri="{BB962C8B-B14F-4D97-AF65-F5344CB8AC3E}">
        <p14:creationId xmlns:p14="http://schemas.microsoft.com/office/powerpoint/2010/main" val="30456970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Genética</a:t>
            </a:r>
            <a:endParaRPr lang="es-EC" dirty="0"/>
          </a:p>
        </p:txBody>
      </p:sp>
      <p:sp>
        <p:nvSpPr>
          <p:cNvPr id="3" name="2 Marcador de fecha"/>
          <p:cNvSpPr>
            <a:spLocks noGrp="1"/>
          </p:cNvSpPr>
          <p:nvPr>
            <p:ph type="dt" sz="half" idx="10"/>
          </p:nvPr>
        </p:nvSpPr>
        <p:spPr/>
        <p:txBody>
          <a:bodyPr/>
          <a:lstStyle/>
          <a:p>
            <a:pPr eaLnBrk="1" latinLnBrk="0" hangingPunct="1"/>
            <a:fld id="{81B10B85-B01F-4D63-B84C-DF7E4020B695}"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12</a:t>
            </a:fld>
            <a:endParaRPr kumimoji="0" lang="en-US" dirty="0"/>
          </a:p>
        </p:txBody>
      </p:sp>
      <p:pic>
        <p:nvPicPr>
          <p:cNvPr id="6" name="5 Imagen"/>
          <p:cNvPicPr/>
          <p:nvPr/>
        </p:nvPicPr>
        <p:blipFill>
          <a:blip r:embed="rId2">
            <a:extLst>
              <a:ext uri="{28A0092B-C50C-407E-A947-70E740481C1C}">
                <a14:useLocalDpi xmlns:a14="http://schemas.microsoft.com/office/drawing/2010/main" val="0"/>
              </a:ext>
            </a:extLst>
          </a:blip>
          <a:srcRect l="45084" t="35976" r="23747" b="26872"/>
          <a:stretch>
            <a:fillRect/>
          </a:stretch>
        </p:blipFill>
        <p:spPr bwMode="auto">
          <a:xfrm>
            <a:off x="644323" y="2847419"/>
            <a:ext cx="3240360" cy="2670861"/>
          </a:xfrm>
          <a:prstGeom prst="rect">
            <a:avLst/>
          </a:prstGeom>
          <a:noFill/>
          <a:ln>
            <a:noFill/>
          </a:ln>
        </p:spPr>
      </p:pic>
      <p:sp>
        <p:nvSpPr>
          <p:cNvPr id="8" name="7 Rectángulo"/>
          <p:cNvSpPr/>
          <p:nvPr/>
        </p:nvSpPr>
        <p:spPr>
          <a:xfrm>
            <a:off x="323528" y="1436731"/>
            <a:ext cx="3561155" cy="1107406"/>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0" name="9 Rectángulo"/>
          <p:cNvSpPr/>
          <p:nvPr/>
        </p:nvSpPr>
        <p:spPr>
          <a:xfrm>
            <a:off x="502296" y="1413247"/>
            <a:ext cx="3561155" cy="11074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kern="1200" dirty="0" smtClean="0"/>
              <a:t>Alto contenido de C-G (≈65.5%).</a:t>
            </a:r>
          </a:p>
          <a:p>
            <a:pPr lvl="0" algn="l" defTabSz="711200">
              <a:lnSpc>
                <a:spcPct val="90000"/>
              </a:lnSpc>
              <a:spcBef>
                <a:spcPct val="0"/>
              </a:spcBef>
              <a:spcAft>
                <a:spcPct val="35000"/>
              </a:spcAft>
            </a:pPr>
            <a:r>
              <a:rPr lang="es-EC" kern="1200" dirty="0" smtClean="0"/>
              <a:t>A pesar de la similitud, existe la reducción genómica, no posee genes únicos pero si mutaciones puntuales. </a:t>
            </a:r>
            <a:endParaRPr lang="es-EC" kern="1200" dirty="0"/>
          </a:p>
        </p:txBody>
      </p:sp>
      <p:sp>
        <p:nvSpPr>
          <p:cNvPr id="11" name="10 Rectángulo"/>
          <p:cNvSpPr/>
          <p:nvPr/>
        </p:nvSpPr>
        <p:spPr>
          <a:xfrm>
            <a:off x="3323505" y="2570420"/>
            <a:ext cx="1513556" cy="276999"/>
          </a:xfrm>
          <a:prstGeom prst="rect">
            <a:avLst/>
          </a:prstGeom>
        </p:spPr>
        <p:txBody>
          <a:bodyPr wrap="none">
            <a:spAutoFit/>
          </a:bodyPr>
          <a:lstStyle/>
          <a:p>
            <a:r>
              <a:rPr lang="es-EC" sz="1200" dirty="0" smtClean="0"/>
              <a:t>(</a:t>
            </a:r>
            <a:r>
              <a:rPr lang="es-EC" sz="1200" dirty="0" err="1"/>
              <a:t>Garnier</a:t>
            </a:r>
            <a:r>
              <a:rPr lang="es-EC" sz="1200" dirty="0"/>
              <a:t> </a:t>
            </a:r>
            <a:r>
              <a:rPr lang="es-EC" sz="1200" i="1" dirty="0"/>
              <a:t>et al.,</a:t>
            </a:r>
            <a:r>
              <a:rPr lang="es-EC" sz="1200" dirty="0"/>
              <a:t> </a:t>
            </a:r>
            <a:r>
              <a:rPr lang="es-EC" sz="1200" dirty="0" smtClean="0"/>
              <a:t>2003).</a:t>
            </a:r>
            <a:endParaRPr lang="es-EC" sz="1200" dirty="0"/>
          </a:p>
        </p:txBody>
      </p:sp>
      <p:sp>
        <p:nvSpPr>
          <p:cNvPr id="12" name="11 Rectángulo"/>
          <p:cNvSpPr/>
          <p:nvPr/>
        </p:nvSpPr>
        <p:spPr>
          <a:xfrm>
            <a:off x="727026" y="5546780"/>
            <a:ext cx="3340918" cy="646331"/>
          </a:xfrm>
          <a:prstGeom prst="rect">
            <a:avLst/>
          </a:prstGeom>
        </p:spPr>
        <p:txBody>
          <a:bodyPr wrap="square">
            <a:spAutoFit/>
          </a:bodyPr>
          <a:lstStyle/>
          <a:p>
            <a:r>
              <a:rPr lang="es-EC" b="1" dirty="0"/>
              <a:t>Reducción evolutiva de los genomas de </a:t>
            </a:r>
            <a:r>
              <a:rPr lang="es-EC" b="1" i="1" dirty="0"/>
              <a:t>Mycobacterium</a:t>
            </a:r>
            <a:endParaRPr lang="es-EC" dirty="0"/>
          </a:p>
        </p:txBody>
      </p:sp>
      <p:pic>
        <p:nvPicPr>
          <p:cNvPr id="13314" name="Picture 2" descr="An external file that holds a picture, illustration, etc.&#10;Object name is pq1130426001.jpg Object name is pq1130426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4106" y="1696164"/>
            <a:ext cx="3868374" cy="3965084"/>
          </a:xfrm>
          <a:prstGeom prst="rect">
            <a:avLst/>
          </a:prstGeom>
          <a:noFill/>
          <a:extLst>
            <a:ext uri="{909E8E84-426E-40DD-AFC4-6F175D3DCCD1}">
              <a14:hiddenFill xmlns:a14="http://schemas.microsoft.com/office/drawing/2010/main">
                <a:solidFill>
                  <a:srgbClr val="FFFFFF"/>
                </a:solidFill>
              </a14:hiddenFill>
            </a:ext>
          </a:extLst>
        </p:spPr>
      </p:pic>
      <p:sp>
        <p:nvSpPr>
          <p:cNvPr id="5" name="4 CuadroTexto"/>
          <p:cNvSpPr txBox="1"/>
          <p:nvPr/>
        </p:nvSpPr>
        <p:spPr>
          <a:xfrm>
            <a:off x="7956376" y="5229200"/>
            <a:ext cx="1872208" cy="769441"/>
          </a:xfrm>
          <a:prstGeom prst="rect">
            <a:avLst/>
          </a:prstGeom>
          <a:noFill/>
        </p:spPr>
        <p:txBody>
          <a:bodyPr wrap="square" rtlCol="0">
            <a:spAutoFit/>
          </a:bodyPr>
          <a:lstStyle/>
          <a:p>
            <a:r>
              <a:rPr lang="es-EC" sz="1100" dirty="0" smtClean="0"/>
              <a:t>Circular</a:t>
            </a:r>
          </a:p>
          <a:p>
            <a:r>
              <a:rPr lang="es-EC" sz="1100" dirty="0" smtClean="0"/>
              <a:t>4001 genes</a:t>
            </a:r>
          </a:p>
          <a:p>
            <a:r>
              <a:rPr lang="es-EC" sz="1100" dirty="0" smtClean="0"/>
              <a:t>3918 proteínas</a:t>
            </a:r>
          </a:p>
          <a:p>
            <a:r>
              <a:rPr lang="es-EC" sz="1100" dirty="0" smtClean="0"/>
              <a:t>50 </a:t>
            </a:r>
            <a:r>
              <a:rPr lang="es-EC" sz="1100" dirty="0" err="1" smtClean="0"/>
              <a:t>RNAs</a:t>
            </a:r>
            <a:r>
              <a:rPr lang="es-EC" sz="1100" dirty="0" smtClean="0"/>
              <a:t> </a:t>
            </a:r>
            <a:r>
              <a:rPr lang="es-EC" sz="1100" dirty="0" err="1" smtClean="0"/>
              <a:t>est</a:t>
            </a:r>
            <a:r>
              <a:rPr lang="es-EC" sz="1100" dirty="0" smtClean="0"/>
              <a:t>.</a:t>
            </a:r>
            <a:endParaRPr lang="es-EC" sz="1100" dirty="0"/>
          </a:p>
        </p:txBody>
      </p:sp>
    </p:spTree>
    <p:extLst>
      <p:ext uri="{BB962C8B-B14F-4D97-AF65-F5344CB8AC3E}">
        <p14:creationId xmlns:p14="http://schemas.microsoft.com/office/powerpoint/2010/main" val="2289538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a:t>Fisiología y Metabolismo</a:t>
            </a:r>
          </a:p>
        </p:txBody>
      </p:sp>
      <p:sp>
        <p:nvSpPr>
          <p:cNvPr id="3" name="2 Marcador de fecha"/>
          <p:cNvSpPr>
            <a:spLocks noGrp="1"/>
          </p:cNvSpPr>
          <p:nvPr>
            <p:ph type="dt" sz="half" idx="10"/>
          </p:nvPr>
        </p:nvSpPr>
        <p:spPr/>
        <p:txBody>
          <a:bodyPr/>
          <a:lstStyle/>
          <a:p>
            <a:pPr eaLnBrk="1" latinLnBrk="0" hangingPunct="1"/>
            <a:fld id="{AA542E72-9BDD-4580-8D72-8D52B6C8AF5F}"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13</a:t>
            </a:fld>
            <a:endParaRPr kumimoji="0" lang="en-US" dirty="0"/>
          </a:p>
        </p:txBody>
      </p:sp>
      <p:pic>
        <p:nvPicPr>
          <p:cNvPr id="6" name="5 Imagen"/>
          <p:cNvPicPr/>
          <p:nvPr/>
        </p:nvPicPr>
        <p:blipFill>
          <a:blip r:embed="rId2">
            <a:extLst>
              <a:ext uri="{28A0092B-C50C-407E-A947-70E740481C1C}">
                <a14:useLocalDpi xmlns:a14="http://schemas.microsoft.com/office/drawing/2010/main" val="0"/>
              </a:ext>
            </a:extLst>
          </a:blip>
          <a:srcRect/>
          <a:stretch>
            <a:fillRect/>
          </a:stretch>
        </p:blipFill>
        <p:spPr bwMode="auto">
          <a:xfrm>
            <a:off x="827584" y="1340768"/>
            <a:ext cx="7848872" cy="4464496"/>
          </a:xfrm>
          <a:prstGeom prst="rect">
            <a:avLst/>
          </a:prstGeom>
          <a:noFill/>
          <a:ln>
            <a:noFill/>
          </a:ln>
        </p:spPr>
      </p:pic>
      <p:sp>
        <p:nvSpPr>
          <p:cNvPr id="7" name="6 Rectángulo"/>
          <p:cNvSpPr/>
          <p:nvPr/>
        </p:nvSpPr>
        <p:spPr>
          <a:xfrm>
            <a:off x="1259632" y="5813331"/>
            <a:ext cx="7200800" cy="369332"/>
          </a:xfrm>
          <a:prstGeom prst="rect">
            <a:avLst/>
          </a:prstGeom>
        </p:spPr>
        <p:txBody>
          <a:bodyPr wrap="square">
            <a:spAutoFit/>
          </a:bodyPr>
          <a:lstStyle/>
          <a:p>
            <a:r>
              <a:rPr lang="es-ES_tradnl" b="1" dirty="0"/>
              <a:t>Diferencias entre metabolismos de </a:t>
            </a:r>
            <a:r>
              <a:rPr lang="es-ES_tradnl" b="1" i="1" dirty="0"/>
              <a:t>M. bovis</a:t>
            </a:r>
            <a:r>
              <a:rPr lang="es-ES_tradnl" b="1" dirty="0"/>
              <a:t> y </a:t>
            </a:r>
            <a:r>
              <a:rPr lang="es-ES_tradnl" b="1" i="1" dirty="0"/>
              <a:t>M. tuberculosis</a:t>
            </a:r>
            <a:endParaRPr lang="es-EC" dirty="0"/>
          </a:p>
        </p:txBody>
      </p:sp>
      <p:sp>
        <p:nvSpPr>
          <p:cNvPr id="8" name="7 Elipse"/>
          <p:cNvSpPr/>
          <p:nvPr/>
        </p:nvSpPr>
        <p:spPr>
          <a:xfrm>
            <a:off x="4788024" y="5201294"/>
            <a:ext cx="828092" cy="50405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9" name="8 Elipse"/>
          <p:cNvSpPr/>
          <p:nvPr/>
        </p:nvSpPr>
        <p:spPr>
          <a:xfrm>
            <a:off x="3059832" y="1556792"/>
            <a:ext cx="936104" cy="252028"/>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0" name="9 Elipse"/>
          <p:cNvSpPr/>
          <p:nvPr/>
        </p:nvSpPr>
        <p:spPr>
          <a:xfrm>
            <a:off x="5732512" y="5367758"/>
            <a:ext cx="1359768" cy="504056"/>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1" name="10 Elipse"/>
          <p:cNvSpPr/>
          <p:nvPr/>
        </p:nvSpPr>
        <p:spPr>
          <a:xfrm>
            <a:off x="3059832" y="3789040"/>
            <a:ext cx="828092" cy="72008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C"/>
          </a:p>
        </p:txBody>
      </p:sp>
      <p:sp>
        <p:nvSpPr>
          <p:cNvPr id="12" name="11 Rectángulo"/>
          <p:cNvSpPr/>
          <p:nvPr/>
        </p:nvSpPr>
        <p:spPr>
          <a:xfrm>
            <a:off x="7664108" y="6012116"/>
            <a:ext cx="1513556" cy="276999"/>
          </a:xfrm>
          <a:prstGeom prst="rect">
            <a:avLst/>
          </a:prstGeom>
        </p:spPr>
        <p:txBody>
          <a:bodyPr wrap="none">
            <a:spAutoFit/>
          </a:bodyPr>
          <a:lstStyle/>
          <a:p>
            <a:r>
              <a:rPr lang="es-EC" sz="1200" dirty="0" smtClean="0"/>
              <a:t>(</a:t>
            </a:r>
            <a:r>
              <a:rPr lang="es-EC" sz="1200" dirty="0" err="1"/>
              <a:t>Garnier</a:t>
            </a:r>
            <a:r>
              <a:rPr lang="es-EC" sz="1200" dirty="0"/>
              <a:t> </a:t>
            </a:r>
            <a:r>
              <a:rPr lang="es-EC" sz="1200" i="1" dirty="0"/>
              <a:t>et al.,</a:t>
            </a:r>
            <a:r>
              <a:rPr lang="es-EC" sz="1200" dirty="0"/>
              <a:t> </a:t>
            </a:r>
            <a:r>
              <a:rPr lang="es-EC" sz="1200" dirty="0" smtClean="0"/>
              <a:t>2003).</a:t>
            </a:r>
            <a:endParaRPr lang="es-EC" sz="1200" dirty="0"/>
          </a:p>
        </p:txBody>
      </p:sp>
    </p:spTree>
    <p:extLst>
      <p:ext uri="{BB962C8B-B14F-4D97-AF65-F5344CB8AC3E}">
        <p14:creationId xmlns:p14="http://schemas.microsoft.com/office/powerpoint/2010/main" val="1512618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60"/>
          <p:cNvGrpSpPr>
            <a:grpSpLocks/>
          </p:cNvGrpSpPr>
          <p:nvPr/>
        </p:nvGrpSpPr>
        <p:grpSpPr bwMode="auto">
          <a:xfrm>
            <a:off x="0" y="3276600"/>
            <a:ext cx="9134475" cy="1676400"/>
            <a:chOff x="0" y="2086"/>
            <a:chExt cx="5760" cy="1056"/>
          </a:xfrm>
        </p:grpSpPr>
        <p:sp>
          <p:nvSpPr>
            <p:cNvPr id="12"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s-EC">
                <a:latin typeface="Calibri" pitchFamily="34" charset="0"/>
                <a:cs typeface="Arial" pitchFamily="34" charset="0"/>
              </a:endParaRPr>
            </a:p>
          </p:txBody>
        </p:sp>
        <p:sp>
          <p:nvSpPr>
            <p:cNvPr id="13" name="Rectangle 62"/>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s-EC">
                <a:latin typeface="Calibri" pitchFamily="34" charset="0"/>
                <a:cs typeface="Arial" pitchFamily="34" charset="0"/>
              </a:endParaRPr>
            </a:p>
          </p:txBody>
        </p:sp>
      </p:grpSp>
      <p:sp>
        <p:nvSpPr>
          <p:cNvPr id="2" name="1 Título"/>
          <p:cNvSpPr>
            <a:spLocks noGrp="1"/>
          </p:cNvSpPr>
          <p:nvPr>
            <p:ph type="title"/>
          </p:nvPr>
        </p:nvSpPr>
        <p:spPr/>
        <p:txBody>
          <a:bodyPr/>
          <a:lstStyle/>
          <a:p>
            <a:r>
              <a:rPr lang="es-EC" dirty="0" smtClean="0"/>
              <a:t>Patología</a:t>
            </a:r>
            <a:endParaRPr lang="es-EC" dirty="0"/>
          </a:p>
        </p:txBody>
      </p:sp>
      <p:sp>
        <p:nvSpPr>
          <p:cNvPr id="3" name="2 Marcador de fecha"/>
          <p:cNvSpPr>
            <a:spLocks noGrp="1"/>
          </p:cNvSpPr>
          <p:nvPr>
            <p:ph type="dt" sz="half" idx="10"/>
          </p:nvPr>
        </p:nvSpPr>
        <p:spPr/>
        <p:txBody>
          <a:bodyPr/>
          <a:lstStyle/>
          <a:p>
            <a:pPr eaLnBrk="1" latinLnBrk="0" hangingPunct="1"/>
            <a:fld id="{6D3EC59E-5188-45E2-8567-DB1D1FCD44B5}"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14</a:t>
            </a:fld>
            <a:endParaRPr kumimoji="0" lang="en-US" dirty="0"/>
          </a:p>
        </p:txBody>
      </p:sp>
      <p:graphicFrame>
        <p:nvGraphicFramePr>
          <p:cNvPr id="6" name="5 Diagrama"/>
          <p:cNvGraphicFramePr/>
          <p:nvPr>
            <p:extLst>
              <p:ext uri="{D42A27DB-BD31-4B8C-83A1-F6EECF244321}">
                <p14:modId xmlns:p14="http://schemas.microsoft.com/office/powerpoint/2010/main" val="2439249014"/>
              </p:ext>
            </p:extLst>
          </p:nvPr>
        </p:nvGraphicFramePr>
        <p:xfrm>
          <a:off x="1763688" y="1340768"/>
          <a:ext cx="6336704" cy="10958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6 Diagrama"/>
          <p:cNvGraphicFramePr/>
          <p:nvPr>
            <p:extLst>
              <p:ext uri="{D42A27DB-BD31-4B8C-83A1-F6EECF244321}">
                <p14:modId xmlns:p14="http://schemas.microsoft.com/office/powerpoint/2010/main" val="1004885966"/>
              </p:ext>
            </p:extLst>
          </p:nvPr>
        </p:nvGraphicFramePr>
        <p:xfrm>
          <a:off x="1475656" y="2185605"/>
          <a:ext cx="6096000"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8 Rectángulo"/>
          <p:cNvSpPr/>
          <p:nvPr/>
        </p:nvSpPr>
        <p:spPr>
          <a:xfrm>
            <a:off x="5953428" y="2060848"/>
            <a:ext cx="2955104" cy="276999"/>
          </a:xfrm>
          <a:prstGeom prst="rect">
            <a:avLst/>
          </a:prstGeom>
        </p:spPr>
        <p:txBody>
          <a:bodyPr wrap="none">
            <a:spAutoFit/>
          </a:bodyPr>
          <a:lstStyle/>
          <a:p>
            <a:r>
              <a:rPr lang="es-EC" sz="1200" dirty="0"/>
              <a:t>(</a:t>
            </a:r>
            <a:r>
              <a:rPr lang="es-EC" sz="1200" dirty="0" err="1"/>
              <a:t>Acha</a:t>
            </a:r>
            <a:r>
              <a:rPr lang="es-EC" sz="1200" dirty="0"/>
              <a:t> &amp; </a:t>
            </a:r>
            <a:r>
              <a:rPr lang="es-EC" sz="1200" dirty="0" err="1"/>
              <a:t>Szyfres</a:t>
            </a:r>
            <a:r>
              <a:rPr lang="es-EC" sz="1200" dirty="0"/>
              <a:t>, 2001;</a:t>
            </a:r>
            <a:r>
              <a:rPr lang="es-ES_tradnl" sz="1200" dirty="0"/>
              <a:t> </a:t>
            </a:r>
            <a:r>
              <a:rPr lang="es-EC" sz="1200" dirty="0" err="1"/>
              <a:t>Kritski</a:t>
            </a:r>
            <a:r>
              <a:rPr lang="es-EC" sz="1200" dirty="0"/>
              <a:t> &amp; </a:t>
            </a:r>
            <a:r>
              <a:rPr lang="es-EC" sz="1200" dirty="0" err="1"/>
              <a:t>Fluza</a:t>
            </a:r>
            <a:r>
              <a:rPr lang="es-EC" sz="1200" dirty="0"/>
              <a:t>, 2007</a:t>
            </a:r>
            <a:r>
              <a:rPr lang="es-EC" sz="1200" dirty="0" smtClean="0"/>
              <a:t>).</a:t>
            </a:r>
            <a:endParaRPr lang="es-EC" sz="1200" dirty="0"/>
          </a:p>
        </p:txBody>
      </p:sp>
      <p:sp>
        <p:nvSpPr>
          <p:cNvPr id="10" name="9 Rectángulo"/>
          <p:cNvSpPr/>
          <p:nvPr/>
        </p:nvSpPr>
        <p:spPr>
          <a:xfrm>
            <a:off x="5920636" y="5166437"/>
            <a:ext cx="3561155" cy="11074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dirty="0" smtClean="0"/>
              <a:t>de la necrosis caseosa</a:t>
            </a:r>
          </a:p>
          <a:p>
            <a:pPr lvl="0" algn="l" defTabSz="711200">
              <a:lnSpc>
                <a:spcPct val="90000"/>
              </a:lnSpc>
              <a:spcBef>
                <a:spcPct val="0"/>
              </a:spcBef>
              <a:spcAft>
                <a:spcPct val="35000"/>
              </a:spcAft>
            </a:pPr>
            <a:r>
              <a:rPr lang="es-EC" dirty="0" smtClean="0"/>
              <a:t>Proliferación extracelular</a:t>
            </a:r>
            <a:endParaRPr lang="es-EC" kern="1200" dirty="0" smtClean="0"/>
          </a:p>
          <a:p>
            <a:pPr lvl="0" algn="l" defTabSz="711200">
              <a:lnSpc>
                <a:spcPct val="90000"/>
              </a:lnSpc>
              <a:spcBef>
                <a:spcPct val="0"/>
              </a:spcBef>
              <a:spcAft>
                <a:spcPct val="35000"/>
              </a:spcAft>
            </a:pPr>
            <a:endParaRPr lang="es-EC" kern="1200" dirty="0"/>
          </a:p>
        </p:txBody>
      </p:sp>
    </p:spTree>
    <p:extLst>
      <p:ext uri="{BB962C8B-B14F-4D97-AF65-F5344CB8AC3E}">
        <p14:creationId xmlns:p14="http://schemas.microsoft.com/office/powerpoint/2010/main" val="894447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Diagnóstico </a:t>
            </a:r>
            <a:endParaRPr lang="es-EC" dirty="0"/>
          </a:p>
        </p:txBody>
      </p:sp>
      <p:sp>
        <p:nvSpPr>
          <p:cNvPr id="3" name="2 Marcador de fecha"/>
          <p:cNvSpPr>
            <a:spLocks noGrp="1"/>
          </p:cNvSpPr>
          <p:nvPr>
            <p:ph type="dt" sz="half" idx="10"/>
          </p:nvPr>
        </p:nvSpPr>
        <p:spPr/>
        <p:txBody>
          <a:bodyPr/>
          <a:lstStyle/>
          <a:p>
            <a:pPr eaLnBrk="1" latinLnBrk="0" hangingPunct="1"/>
            <a:fld id="{7EDD53FB-7624-4735-B2E4-F053D2108CDC}"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15</a:t>
            </a:fld>
            <a:endParaRPr kumimoji="0" lang="en-US" dirty="0"/>
          </a:p>
        </p:txBody>
      </p:sp>
      <p:graphicFrame>
        <p:nvGraphicFramePr>
          <p:cNvPr id="6" name="5 Diagrama"/>
          <p:cNvGraphicFramePr/>
          <p:nvPr>
            <p:extLst>
              <p:ext uri="{D42A27DB-BD31-4B8C-83A1-F6EECF244321}">
                <p14:modId xmlns:p14="http://schemas.microsoft.com/office/powerpoint/2010/main" val="80942727"/>
              </p:ext>
            </p:extLst>
          </p:nvPr>
        </p:nvGraphicFramePr>
        <p:xfrm>
          <a:off x="539552" y="1124744"/>
          <a:ext cx="8928992"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7668344" y="5919663"/>
            <a:ext cx="1584176" cy="461665"/>
          </a:xfrm>
          <a:prstGeom prst="rect">
            <a:avLst/>
          </a:prstGeom>
        </p:spPr>
        <p:txBody>
          <a:bodyPr wrap="square">
            <a:spAutoFit/>
          </a:bodyPr>
          <a:lstStyle/>
          <a:p>
            <a:r>
              <a:rPr lang="es-EC" sz="1200" dirty="0"/>
              <a:t>(</a:t>
            </a:r>
            <a:r>
              <a:rPr lang="es-EC" sz="1200" dirty="0" smtClean="0"/>
              <a:t>Fotos: Proaño-Pérez</a:t>
            </a:r>
            <a:r>
              <a:rPr lang="es-EC" sz="1200" dirty="0"/>
              <a:t>, 2011</a:t>
            </a:r>
            <a:r>
              <a:rPr lang="es-EC" sz="1200" dirty="0" smtClean="0"/>
              <a:t>).</a:t>
            </a:r>
            <a:endParaRPr lang="es-EC" sz="1200" dirty="0"/>
          </a:p>
        </p:txBody>
      </p:sp>
      <p:sp>
        <p:nvSpPr>
          <p:cNvPr id="5" name="4 Rectángulo"/>
          <p:cNvSpPr/>
          <p:nvPr/>
        </p:nvSpPr>
        <p:spPr>
          <a:xfrm>
            <a:off x="170623" y="2060848"/>
            <a:ext cx="1377041" cy="1200329"/>
          </a:xfrm>
          <a:prstGeom prst="rect">
            <a:avLst/>
          </a:prstGeom>
        </p:spPr>
        <p:txBody>
          <a:bodyPr wrap="square">
            <a:spAutoFit/>
          </a:bodyPr>
          <a:lstStyle/>
          <a:p>
            <a:pPr lvl="0"/>
            <a:r>
              <a:rPr lang="es-EC" dirty="0"/>
              <a:t>Proceso lento sin signos clínicos</a:t>
            </a:r>
          </a:p>
        </p:txBody>
      </p:sp>
    </p:spTree>
    <p:extLst>
      <p:ext uri="{BB962C8B-B14F-4D97-AF65-F5344CB8AC3E}">
        <p14:creationId xmlns:p14="http://schemas.microsoft.com/office/powerpoint/2010/main" val="2194540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Hipótesis</a:t>
            </a:r>
            <a:endParaRPr lang="es-EC" dirty="0"/>
          </a:p>
        </p:txBody>
      </p:sp>
      <p:sp>
        <p:nvSpPr>
          <p:cNvPr id="3" name="2 Marcador de fecha"/>
          <p:cNvSpPr>
            <a:spLocks noGrp="1"/>
          </p:cNvSpPr>
          <p:nvPr>
            <p:ph type="dt" sz="half" idx="10"/>
          </p:nvPr>
        </p:nvSpPr>
        <p:spPr/>
        <p:txBody>
          <a:bodyPr/>
          <a:lstStyle/>
          <a:p>
            <a:pPr eaLnBrk="1" latinLnBrk="0" hangingPunct="1"/>
            <a:fld id="{11E43F15-7817-4855-9B30-7992D336879E}"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16</a:t>
            </a:fld>
            <a:endParaRPr kumimoji="0" lang="en-US" dirty="0"/>
          </a:p>
        </p:txBody>
      </p:sp>
      <p:sp>
        <p:nvSpPr>
          <p:cNvPr id="5" name="4 Marcador de contenido"/>
          <p:cNvSpPr>
            <a:spLocks noGrp="1"/>
          </p:cNvSpPr>
          <p:nvPr>
            <p:ph sz="quarter" idx="1"/>
          </p:nvPr>
        </p:nvSpPr>
        <p:spPr>
          <a:xfrm>
            <a:off x="457200" y="2132856"/>
            <a:ext cx="8229600" cy="4024104"/>
          </a:xfrm>
        </p:spPr>
        <p:txBody>
          <a:bodyPr/>
          <a:lstStyle/>
          <a:p>
            <a:pPr algn="just"/>
            <a:r>
              <a:rPr lang="es-MX" dirty="0"/>
              <a:t>Existe una alta prevalencia, respecto al estándar internacional de Tuberculosis bovina en ganado vacuno, faenado en los Camales Municipales de los cantones Cayambe-Pichincha y Pelileo-Tungurahua, por ser zonas de alta </a:t>
            </a:r>
            <a:r>
              <a:rPr lang="es-EC" dirty="0"/>
              <a:t>producción lechera, fabricación de subproductos lácteos, distribución de carne y movilización de ganado vacuno.</a:t>
            </a:r>
          </a:p>
        </p:txBody>
      </p:sp>
    </p:spTree>
    <p:extLst>
      <p:ext uri="{BB962C8B-B14F-4D97-AF65-F5344CB8AC3E}">
        <p14:creationId xmlns:p14="http://schemas.microsoft.com/office/powerpoint/2010/main" val="19392926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Materiales y Métodos - Zona de Estudio</a:t>
            </a:r>
            <a:endParaRPr lang="es-EC" dirty="0"/>
          </a:p>
        </p:txBody>
      </p:sp>
      <p:sp>
        <p:nvSpPr>
          <p:cNvPr id="4" name="3 Marcador de fecha"/>
          <p:cNvSpPr>
            <a:spLocks noGrp="1"/>
          </p:cNvSpPr>
          <p:nvPr>
            <p:ph type="dt" sz="half" idx="10"/>
          </p:nvPr>
        </p:nvSpPr>
        <p:spPr/>
        <p:txBody>
          <a:bodyPr/>
          <a:lstStyle/>
          <a:p>
            <a:pPr eaLnBrk="1" latinLnBrk="0" hangingPunct="1"/>
            <a:fld id="{C95BB3D1-4876-4FFF-ADFA-ECC118A8FD47}" type="datetime1">
              <a:rPr lang="es-EC" smtClean="0"/>
              <a:t>09/12/2011</a:t>
            </a:fld>
            <a:endParaRPr lang="en-US" dirty="0"/>
          </a:p>
        </p:txBody>
      </p:sp>
      <p:sp>
        <p:nvSpPr>
          <p:cNvPr id="5" name="4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17</a:t>
            </a:fld>
            <a:endParaRPr kumimoji="0" lang="en-US" dirty="0"/>
          </a:p>
        </p:txBody>
      </p:sp>
      <p:pic>
        <p:nvPicPr>
          <p:cNvPr id="2063" name="Picture 15"/>
          <p:cNvPicPr>
            <a:picLocks noChangeAspect="1" noChangeArrowheads="1"/>
          </p:cNvPicPr>
          <p:nvPr/>
        </p:nvPicPr>
        <p:blipFill rotWithShape="1">
          <a:blip r:embed="rId3">
            <a:extLst>
              <a:ext uri="{28A0092B-C50C-407E-A947-70E740481C1C}">
                <a14:useLocalDpi xmlns:a14="http://schemas.microsoft.com/office/drawing/2010/main" val="0"/>
              </a:ext>
            </a:extLst>
          </a:blip>
          <a:srcRect l="18164" t="27667" r="9571" b="15069"/>
          <a:stretch/>
        </p:blipFill>
        <p:spPr bwMode="auto">
          <a:xfrm>
            <a:off x="0" y="1385714"/>
            <a:ext cx="9037026" cy="436590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16 Rectángulo"/>
          <p:cNvSpPr/>
          <p:nvPr/>
        </p:nvSpPr>
        <p:spPr>
          <a:xfrm>
            <a:off x="1835696" y="5751622"/>
            <a:ext cx="5832648" cy="369332"/>
          </a:xfrm>
          <a:prstGeom prst="rect">
            <a:avLst/>
          </a:prstGeom>
        </p:spPr>
        <p:txBody>
          <a:bodyPr wrap="square">
            <a:spAutoFit/>
          </a:bodyPr>
          <a:lstStyle/>
          <a:p>
            <a:r>
              <a:rPr lang="es-ES_tradnl" dirty="0" smtClean="0"/>
              <a:t>Mapa </a:t>
            </a:r>
            <a:r>
              <a:rPr lang="es-ES_tradnl" dirty="0"/>
              <a:t>de la Zona de estudio. Cartografía por </a:t>
            </a:r>
            <a:r>
              <a:rPr lang="es-ES_tradnl" dirty="0" err="1"/>
              <a:t>IGM</a:t>
            </a:r>
            <a:r>
              <a:rPr lang="es-ES_tradnl" dirty="0"/>
              <a:t> (2011).</a:t>
            </a:r>
            <a:endParaRPr lang="es-EC" b="1" dirty="0"/>
          </a:p>
        </p:txBody>
      </p:sp>
    </p:spTree>
    <p:extLst>
      <p:ext uri="{BB962C8B-B14F-4D97-AF65-F5344CB8AC3E}">
        <p14:creationId xmlns:p14="http://schemas.microsoft.com/office/powerpoint/2010/main" val="2947167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3376268292"/>
              </p:ext>
            </p:extLst>
          </p:nvPr>
        </p:nvGraphicFramePr>
        <p:xfrm>
          <a:off x="-252536" y="1196752"/>
          <a:ext cx="8404820" cy="40697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C" dirty="0" smtClean="0"/>
              <a:t>Materiales y Métodos</a:t>
            </a:r>
            <a:endParaRPr lang="es-EC" dirty="0"/>
          </a:p>
        </p:txBody>
      </p:sp>
      <p:sp>
        <p:nvSpPr>
          <p:cNvPr id="3" name="2 Marcador de fecha"/>
          <p:cNvSpPr>
            <a:spLocks noGrp="1"/>
          </p:cNvSpPr>
          <p:nvPr>
            <p:ph type="dt" sz="half" idx="10"/>
          </p:nvPr>
        </p:nvSpPr>
        <p:spPr/>
        <p:txBody>
          <a:bodyPr/>
          <a:lstStyle/>
          <a:p>
            <a:pPr eaLnBrk="1" latinLnBrk="0" hangingPunct="1"/>
            <a:fld id="{244AE774-CA69-4B42-B4E2-0E68D390ABEA}"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18</a:t>
            </a:fld>
            <a:endParaRPr kumimoji="0" lang="en-US" dirty="0"/>
          </a:p>
        </p:txBody>
      </p:sp>
      <p:sp>
        <p:nvSpPr>
          <p:cNvPr id="11" name="10 Abrir llave"/>
          <p:cNvSpPr/>
          <p:nvPr/>
        </p:nvSpPr>
        <p:spPr>
          <a:xfrm>
            <a:off x="5148064" y="4399806"/>
            <a:ext cx="144016" cy="198152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2" name="11 Rectángulo"/>
          <p:cNvSpPr/>
          <p:nvPr/>
        </p:nvSpPr>
        <p:spPr>
          <a:xfrm>
            <a:off x="5508104" y="4293096"/>
            <a:ext cx="3563888" cy="183703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sz="1700" kern="1200" dirty="0" err="1" smtClean="0"/>
              <a:t>PA</a:t>
            </a:r>
            <a:r>
              <a:rPr lang="es-EC" sz="1700" kern="1200" dirty="0" smtClean="0"/>
              <a:t> (total y de cada sitio).</a:t>
            </a:r>
          </a:p>
          <a:p>
            <a:pPr lvl="0" algn="l" defTabSz="711200">
              <a:lnSpc>
                <a:spcPct val="90000"/>
              </a:lnSpc>
              <a:spcBef>
                <a:spcPct val="0"/>
              </a:spcBef>
              <a:spcAft>
                <a:spcPct val="35000"/>
              </a:spcAft>
            </a:pPr>
            <a:r>
              <a:rPr lang="es-EC" sz="1700" dirty="0" smtClean="0"/>
              <a:t>Se, </a:t>
            </a:r>
            <a:r>
              <a:rPr lang="es-EC" sz="1700" dirty="0" err="1" smtClean="0"/>
              <a:t>Sp</a:t>
            </a:r>
            <a:r>
              <a:rPr lang="es-EC" sz="1700" dirty="0" smtClean="0"/>
              <a:t> y PR.</a:t>
            </a:r>
          </a:p>
          <a:p>
            <a:pPr lvl="0" algn="l" defTabSz="711200">
              <a:lnSpc>
                <a:spcPct val="90000"/>
              </a:lnSpc>
              <a:spcBef>
                <a:spcPct val="0"/>
              </a:spcBef>
              <a:spcAft>
                <a:spcPct val="35000"/>
              </a:spcAft>
            </a:pPr>
            <a:r>
              <a:rPr lang="es-EC" sz="1700" kern="1200" dirty="0" smtClean="0"/>
              <a:t>Concordancia de Pruebas (Tesis de León, 2011 y Espinosa, 2011).</a:t>
            </a:r>
          </a:p>
          <a:p>
            <a:pPr defTabSz="711200">
              <a:lnSpc>
                <a:spcPct val="90000"/>
              </a:lnSpc>
              <a:spcBef>
                <a:spcPct val="0"/>
              </a:spcBef>
              <a:spcAft>
                <a:spcPct val="35000"/>
              </a:spcAft>
            </a:pPr>
            <a:r>
              <a:rPr lang="es-EC" sz="1700" kern="1200" dirty="0" smtClean="0"/>
              <a:t>Análisis de </a:t>
            </a:r>
            <a:r>
              <a:rPr lang="es-EC" sz="1700" dirty="0" smtClean="0"/>
              <a:t>Factores determinantes (total y de cada sitio).</a:t>
            </a:r>
            <a:endParaRPr lang="es-EC" sz="1700" kern="1200" dirty="0" smtClean="0"/>
          </a:p>
          <a:p>
            <a:pPr lvl="0" algn="l" defTabSz="711200">
              <a:lnSpc>
                <a:spcPct val="90000"/>
              </a:lnSpc>
              <a:spcBef>
                <a:spcPct val="0"/>
              </a:spcBef>
              <a:spcAft>
                <a:spcPct val="35000"/>
              </a:spcAft>
            </a:pPr>
            <a:r>
              <a:rPr lang="es-EC" sz="1700" dirty="0" smtClean="0"/>
              <a:t>Test de igualdad de proporciones.</a:t>
            </a:r>
            <a:endParaRPr lang="es-EC" sz="1700" kern="1200" dirty="0"/>
          </a:p>
        </p:txBody>
      </p:sp>
    </p:spTree>
    <p:extLst>
      <p:ext uri="{BB962C8B-B14F-4D97-AF65-F5344CB8AC3E}">
        <p14:creationId xmlns:p14="http://schemas.microsoft.com/office/powerpoint/2010/main" val="544723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Descripción de la muestra</a:t>
            </a:r>
            <a:endParaRPr lang="es-EC" dirty="0"/>
          </a:p>
        </p:txBody>
      </p:sp>
      <p:sp>
        <p:nvSpPr>
          <p:cNvPr id="3" name="2 Marcador de fecha"/>
          <p:cNvSpPr>
            <a:spLocks noGrp="1"/>
          </p:cNvSpPr>
          <p:nvPr>
            <p:ph type="dt" sz="half" idx="10"/>
          </p:nvPr>
        </p:nvSpPr>
        <p:spPr/>
        <p:txBody>
          <a:bodyPr/>
          <a:lstStyle/>
          <a:p>
            <a:pPr eaLnBrk="1" latinLnBrk="0" hangingPunct="1"/>
            <a:fld id="{E59D584E-A3D0-42B6-8063-B921CBBFA2A5}"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19</a:t>
            </a:fld>
            <a:endParaRPr kumimoji="0" lang="en-US" dirty="0"/>
          </a:p>
        </p:txBody>
      </p:sp>
      <p:pic>
        <p:nvPicPr>
          <p:cNvPr id="6" name="5 Imagen"/>
          <p:cNvPicPr/>
          <p:nvPr/>
        </p:nvPicPr>
        <p:blipFill rotWithShape="1">
          <a:blip r:embed="rId2"/>
          <a:srcRect l="29077" t="42500" r="28769" b="37692"/>
          <a:stretch/>
        </p:blipFill>
        <p:spPr bwMode="auto">
          <a:xfrm>
            <a:off x="4211960" y="1276771"/>
            <a:ext cx="4369435" cy="1560830"/>
          </a:xfrm>
          <a:prstGeom prst="rect">
            <a:avLst/>
          </a:prstGeom>
          <a:ln>
            <a:noFill/>
          </a:ln>
          <a:extLst>
            <a:ext uri="{53640926-AAD7-44D8-BBD7-CCE9431645EC}">
              <a14:shadowObscured xmlns:a14="http://schemas.microsoft.com/office/drawing/2010/main"/>
            </a:ext>
          </a:extLst>
        </p:spPr>
      </p:pic>
      <p:sp>
        <p:nvSpPr>
          <p:cNvPr id="7" name="6 Rectángulo"/>
          <p:cNvSpPr/>
          <p:nvPr/>
        </p:nvSpPr>
        <p:spPr>
          <a:xfrm>
            <a:off x="611560" y="1641687"/>
            <a:ext cx="3168352" cy="830997"/>
          </a:xfrm>
          <a:prstGeom prst="rect">
            <a:avLst/>
          </a:prstGeom>
        </p:spPr>
        <p:txBody>
          <a:bodyPr wrap="square">
            <a:spAutoFit/>
          </a:bodyPr>
          <a:lstStyle/>
          <a:p>
            <a:r>
              <a:rPr lang="es-ES_tradnl" sz="1600" dirty="0"/>
              <a:t>Distribución de las muestras de pulmón: </a:t>
            </a:r>
            <a:r>
              <a:rPr lang="es-ES_tradnl" sz="1600" b="1" dirty="0"/>
              <a:t>a)</a:t>
            </a:r>
            <a:r>
              <a:rPr lang="es-ES_tradnl" sz="1600" dirty="0"/>
              <a:t> por lugar de muestreo,  </a:t>
            </a:r>
            <a:r>
              <a:rPr lang="es-ES_tradnl" sz="1600" b="1" dirty="0"/>
              <a:t>b)</a:t>
            </a:r>
            <a:r>
              <a:rPr lang="es-ES_tradnl" sz="1600" dirty="0"/>
              <a:t> por género del </a:t>
            </a:r>
            <a:r>
              <a:rPr lang="es-ES_tradnl" sz="1600" dirty="0" smtClean="0"/>
              <a:t>animal</a:t>
            </a:r>
            <a:endParaRPr lang="es-EC" sz="1600" dirty="0"/>
          </a:p>
        </p:txBody>
      </p:sp>
      <p:graphicFrame>
        <p:nvGraphicFramePr>
          <p:cNvPr id="8" name="7 Gráfico"/>
          <p:cNvGraphicFramePr/>
          <p:nvPr>
            <p:extLst>
              <p:ext uri="{D42A27DB-BD31-4B8C-83A1-F6EECF244321}">
                <p14:modId xmlns:p14="http://schemas.microsoft.com/office/powerpoint/2010/main" val="3645043538"/>
              </p:ext>
            </p:extLst>
          </p:nvPr>
        </p:nvGraphicFramePr>
        <p:xfrm>
          <a:off x="539552" y="3748704"/>
          <a:ext cx="3888432" cy="21111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10 Gráfico"/>
          <p:cNvGraphicFramePr/>
          <p:nvPr>
            <p:extLst>
              <p:ext uri="{D42A27DB-BD31-4B8C-83A1-F6EECF244321}">
                <p14:modId xmlns:p14="http://schemas.microsoft.com/office/powerpoint/2010/main" val="4022769913"/>
              </p:ext>
            </p:extLst>
          </p:nvPr>
        </p:nvGraphicFramePr>
        <p:xfrm>
          <a:off x="4860032" y="3284984"/>
          <a:ext cx="4109417" cy="3096344"/>
        </p:xfrm>
        <a:graphic>
          <a:graphicData uri="http://schemas.openxmlformats.org/drawingml/2006/chart">
            <c:chart xmlns:c="http://schemas.openxmlformats.org/drawingml/2006/chart" xmlns:r="http://schemas.openxmlformats.org/officeDocument/2006/relationships" r:id="rId4"/>
          </a:graphicData>
        </a:graphic>
      </p:graphicFrame>
      <p:sp>
        <p:nvSpPr>
          <p:cNvPr id="13" name="12 Rectángulo"/>
          <p:cNvSpPr/>
          <p:nvPr/>
        </p:nvSpPr>
        <p:spPr>
          <a:xfrm>
            <a:off x="251519" y="2992597"/>
            <a:ext cx="8329875" cy="338554"/>
          </a:xfrm>
          <a:prstGeom prst="rect">
            <a:avLst/>
          </a:prstGeom>
        </p:spPr>
        <p:txBody>
          <a:bodyPr wrap="square">
            <a:spAutoFit/>
          </a:bodyPr>
          <a:lstStyle/>
          <a:p>
            <a:r>
              <a:rPr lang="es-ES_tradnl" sz="1600" b="1" dirty="0"/>
              <a:t>Distribución de los animales muestreados, según provincia y cantón de </a:t>
            </a:r>
            <a:r>
              <a:rPr lang="es-ES_tradnl" sz="1600" b="1" dirty="0" smtClean="0"/>
              <a:t>procedencia</a:t>
            </a:r>
            <a:endParaRPr lang="es-EC" sz="1600" dirty="0"/>
          </a:p>
        </p:txBody>
      </p:sp>
      <p:sp>
        <p:nvSpPr>
          <p:cNvPr id="14" name="13 Rectángulo"/>
          <p:cNvSpPr/>
          <p:nvPr/>
        </p:nvSpPr>
        <p:spPr>
          <a:xfrm>
            <a:off x="251520" y="4112891"/>
            <a:ext cx="360040" cy="10039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270" wrap="square" lIns="68580" tIns="68580" rIns="68580" bIns="68580" numCol="1" spcCol="1270" anchor="ctr" anchorCtr="0">
            <a:noAutofit/>
          </a:bodyPr>
          <a:lstStyle/>
          <a:p>
            <a:pPr marL="0" lvl="1" algn="l" defTabSz="800100">
              <a:lnSpc>
                <a:spcPct val="90000"/>
              </a:lnSpc>
              <a:spcBef>
                <a:spcPct val="0"/>
              </a:spcBef>
              <a:spcAft>
                <a:spcPct val="15000"/>
              </a:spcAft>
            </a:pPr>
            <a:r>
              <a:rPr lang="es-EC" sz="1100" kern="1200" dirty="0" smtClean="0"/>
              <a:t>Cayambe</a:t>
            </a:r>
            <a:endParaRPr lang="es-EC" sz="1100" kern="1200" dirty="0"/>
          </a:p>
        </p:txBody>
      </p:sp>
      <p:sp>
        <p:nvSpPr>
          <p:cNvPr id="15" name="14 Rectángulo"/>
          <p:cNvSpPr/>
          <p:nvPr/>
        </p:nvSpPr>
        <p:spPr>
          <a:xfrm>
            <a:off x="4572000" y="3964728"/>
            <a:ext cx="360040" cy="100396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vert270" wrap="square" lIns="68580" tIns="68580" rIns="68580" bIns="68580" numCol="1" spcCol="1270" anchor="ctr" anchorCtr="0">
            <a:noAutofit/>
          </a:bodyPr>
          <a:lstStyle/>
          <a:p>
            <a:pPr marL="0" lvl="1" algn="l" defTabSz="800100">
              <a:lnSpc>
                <a:spcPct val="90000"/>
              </a:lnSpc>
              <a:spcBef>
                <a:spcPct val="0"/>
              </a:spcBef>
              <a:spcAft>
                <a:spcPct val="15000"/>
              </a:spcAft>
            </a:pPr>
            <a:r>
              <a:rPr lang="es-EC" sz="1100" kern="1200" dirty="0" smtClean="0"/>
              <a:t>Pelileo</a:t>
            </a:r>
            <a:endParaRPr lang="es-EC" sz="1100" kern="1200" dirty="0"/>
          </a:p>
        </p:txBody>
      </p:sp>
      <p:cxnSp>
        <p:nvCxnSpPr>
          <p:cNvPr id="16" name="15 Conector recto"/>
          <p:cNvCxnSpPr/>
          <p:nvPr/>
        </p:nvCxnSpPr>
        <p:spPr>
          <a:xfrm flipV="1">
            <a:off x="462440" y="3865364"/>
            <a:ext cx="5104" cy="6013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16 Conector recto"/>
          <p:cNvCxnSpPr/>
          <p:nvPr/>
        </p:nvCxnSpPr>
        <p:spPr>
          <a:xfrm flipH="1" flipV="1">
            <a:off x="431540" y="5085184"/>
            <a:ext cx="5104" cy="75934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17 Conector recto"/>
          <p:cNvCxnSpPr/>
          <p:nvPr/>
        </p:nvCxnSpPr>
        <p:spPr>
          <a:xfrm>
            <a:off x="395536" y="3865364"/>
            <a:ext cx="180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18 Conector recto"/>
          <p:cNvCxnSpPr/>
          <p:nvPr/>
        </p:nvCxnSpPr>
        <p:spPr>
          <a:xfrm>
            <a:off x="364636" y="5836936"/>
            <a:ext cx="180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20 Conector recto"/>
          <p:cNvCxnSpPr/>
          <p:nvPr/>
        </p:nvCxnSpPr>
        <p:spPr>
          <a:xfrm flipV="1">
            <a:off x="4788024" y="3439538"/>
            <a:ext cx="0" cy="1027172"/>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21 Conector recto"/>
          <p:cNvCxnSpPr>
            <a:endCxn id="15" idx="2"/>
          </p:cNvCxnSpPr>
          <p:nvPr/>
        </p:nvCxnSpPr>
        <p:spPr>
          <a:xfrm flipV="1">
            <a:off x="4752020" y="4968693"/>
            <a:ext cx="0" cy="1267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a:off x="4752020" y="3439537"/>
            <a:ext cx="1800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a:off x="4680012" y="6268984"/>
            <a:ext cx="180020" cy="0"/>
          </a:xfrm>
          <a:prstGeom prst="line">
            <a:avLst/>
          </a:prstGeom>
        </p:spPr>
        <p:style>
          <a:lnRef idx="1">
            <a:schemeClr val="accent1"/>
          </a:lnRef>
          <a:fillRef idx="0">
            <a:schemeClr val="accent1"/>
          </a:fillRef>
          <a:effectRef idx="0">
            <a:schemeClr val="accent1"/>
          </a:effectRef>
          <a:fontRef idx="minor">
            <a:schemeClr val="tx1"/>
          </a:fontRef>
        </p:style>
      </p:cxnSp>
      <p:sp>
        <p:nvSpPr>
          <p:cNvPr id="31" name="30 Rectángulo"/>
          <p:cNvSpPr/>
          <p:nvPr/>
        </p:nvSpPr>
        <p:spPr>
          <a:xfrm>
            <a:off x="4765443" y="2060848"/>
            <a:ext cx="886677" cy="372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100" kern="1200" dirty="0" smtClean="0"/>
              <a:t>307</a:t>
            </a:r>
            <a:endParaRPr lang="es-EC" sz="1100" kern="1200" dirty="0"/>
          </a:p>
        </p:txBody>
      </p:sp>
      <p:sp>
        <p:nvSpPr>
          <p:cNvPr id="33" name="32 Rectángulo"/>
          <p:cNvSpPr/>
          <p:nvPr/>
        </p:nvSpPr>
        <p:spPr>
          <a:xfrm>
            <a:off x="5575281" y="2027248"/>
            <a:ext cx="886677" cy="372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100" dirty="0" smtClean="0"/>
              <a:t>271</a:t>
            </a:r>
            <a:endParaRPr lang="es-EC" sz="1100" kern="1200" dirty="0"/>
          </a:p>
        </p:txBody>
      </p:sp>
      <p:sp>
        <p:nvSpPr>
          <p:cNvPr id="34" name="33 Elipse"/>
          <p:cNvSpPr/>
          <p:nvPr/>
        </p:nvSpPr>
        <p:spPr>
          <a:xfrm>
            <a:off x="611560" y="5247646"/>
            <a:ext cx="288032" cy="4856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5" name="34 Elipse"/>
          <p:cNvSpPr/>
          <p:nvPr/>
        </p:nvSpPr>
        <p:spPr>
          <a:xfrm>
            <a:off x="611560" y="4466710"/>
            <a:ext cx="288032" cy="5019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6" name="35 Elipse"/>
          <p:cNvSpPr/>
          <p:nvPr/>
        </p:nvSpPr>
        <p:spPr>
          <a:xfrm>
            <a:off x="4879131" y="3713736"/>
            <a:ext cx="329649" cy="3991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37" name="36 Elipse"/>
          <p:cNvSpPr/>
          <p:nvPr/>
        </p:nvSpPr>
        <p:spPr>
          <a:xfrm>
            <a:off x="4879132" y="4817806"/>
            <a:ext cx="288032" cy="7276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8222993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Planteamiento del Problema</a:t>
            </a:r>
            <a:endParaRPr lang="es-EC" dirty="0"/>
          </a:p>
        </p:txBody>
      </p:sp>
      <p:sp>
        <p:nvSpPr>
          <p:cNvPr id="4" name="3 Marcador de fecha"/>
          <p:cNvSpPr>
            <a:spLocks noGrp="1"/>
          </p:cNvSpPr>
          <p:nvPr>
            <p:ph type="dt" sz="half" idx="10"/>
          </p:nvPr>
        </p:nvSpPr>
        <p:spPr/>
        <p:txBody>
          <a:bodyPr/>
          <a:lstStyle/>
          <a:p>
            <a:pPr eaLnBrk="1" latinLnBrk="0" hangingPunct="1"/>
            <a:fld id="{83E9500D-5125-4ED5-8D76-01EF7FC2CEB5}" type="datetime1">
              <a:rPr lang="es-EC" smtClean="0"/>
              <a:t>09/12/2011</a:t>
            </a:fld>
            <a:endParaRPr lang="en-US" dirty="0"/>
          </a:p>
        </p:txBody>
      </p:sp>
      <p:sp>
        <p:nvSpPr>
          <p:cNvPr id="5" name="4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a:t>
            </a:fld>
            <a:endParaRPr kumimoji="0" lang="en-US" dirty="0"/>
          </a:p>
        </p:txBody>
      </p:sp>
      <p:grpSp>
        <p:nvGrpSpPr>
          <p:cNvPr id="7" name="Group 60"/>
          <p:cNvGrpSpPr>
            <a:grpSpLocks/>
          </p:cNvGrpSpPr>
          <p:nvPr/>
        </p:nvGrpSpPr>
        <p:grpSpPr bwMode="auto">
          <a:xfrm>
            <a:off x="0" y="2852936"/>
            <a:ext cx="9134475" cy="1676400"/>
            <a:chOff x="0" y="2086"/>
            <a:chExt cx="5760" cy="1056"/>
          </a:xfrm>
        </p:grpSpPr>
        <p:sp>
          <p:nvSpPr>
            <p:cNvPr id="8"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s-EC">
                <a:latin typeface="Calibri" pitchFamily="34" charset="0"/>
                <a:cs typeface="Arial" pitchFamily="34" charset="0"/>
              </a:endParaRPr>
            </a:p>
          </p:txBody>
        </p:sp>
        <p:sp>
          <p:nvSpPr>
            <p:cNvPr id="9" name="Rectangle 62"/>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s-EC">
                <a:latin typeface="Calibri" pitchFamily="34" charset="0"/>
                <a:cs typeface="Arial" pitchFamily="34" charset="0"/>
              </a:endParaRPr>
            </a:p>
          </p:txBody>
        </p:sp>
      </p:grpSp>
      <p:graphicFrame>
        <p:nvGraphicFramePr>
          <p:cNvPr id="6" name="5 Diagrama"/>
          <p:cNvGraphicFramePr/>
          <p:nvPr>
            <p:extLst>
              <p:ext uri="{D42A27DB-BD31-4B8C-83A1-F6EECF244321}">
                <p14:modId xmlns:p14="http://schemas.microsoft.com/office/powerpoint/2010/main" val="965073605"/>
              </p:ext>
            </p:extLst>
          </p:nvPr>
        </p:nvGraphicFramePr>
        <p:xfrm>
          <a:off x="107504" y="1404888"/>
          <a:ext cx="7209928" cy="3392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2" descr="http://new.paho.org/arg/images/Gallery/zoonosis/zoonosis_201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232" y="1412776"/>
            <a:ext cx="3530728" cy="332477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9" name="18 Rectángulo"/>
          <p:cNvSpPr/>
          <p:nvPr/>
        </p:nvSpPr>
        <p:spPr>
          <a:xfrm>
            <a:off x="6188657" y="2795381"/>
            <a:ext cx="1327114" cy="7056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es-EC" sz="2000" i="1" kern="1200" dirty="0" smtClean="0"/>
              <a:t>M. bovis</a:t>
            </a:r>
            <a:endParaRPr lang="es-EC" sz="2000" i="1" kern="1200" dirty="0"/>
          </a:p>
        </p:txBody>
      </p:sp>
      <p:sp>
        <p:nvSpPr>
          <p:cNvPr id="20" name="19 Rectángulo"/>
          <p:cNvSpPr/>
          <p:nvPr/>
        </p:nvSpPr>
        <p:spPr>
          <a:xfrm>
            <a:off x="6468616" y="1556792"/>
            <a:ext cx="1847800" cy="7056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es-EC" sz="2000" kern="1200" dirty="0" smtClean="0"/>
              <a:t>Gran difusión</a:t>
            </a:r>
            <a:endParaRPr lang="es-EC" sz="2000" kern="1200" dirty="0"/>
          </a:p>
        </p:txBody>
      </p:sp>
      <p:sp>
        <p:nvSpPr>
          <p:cNvPr id="21" name="20 Rectángulo"/>
          <p:cNvSpPr/>
          <p:nvPr/>
        </p:nvSpPr>
        <p:spPr>
          <a:xfrm>
            <a:off x="6756648" y="3947509"/>
            <a:ext cx="1847800" cy="7056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0" rIns="64770" bIns="0" numCol="1" spcCol="1270" anchor="ctr" anchorCtr="0">
            <a:noAutofit/>
          </a:bodyPr>
          <a:lstStyle/>
          <a:p>
            <a:pPr lvl="0" algn="l" defTabSz="755650">
              <a:lnSpc>
                <a:spcPct val="90000"/>
              </a:lnSpc>
              <a:spcBef>
                <a:spcPct val="0"/>
              </a:spcBef>
              <a:spcAft>
                <a:spcPct val="35000"/>
              </a:spcAft>
            </a:pPr>
            <a:r>
              <a:rPr lang="es-EC" sz="2000" kern="1200" dirty="0" smtClean="0"/>
              <a:t>Animales de producción</a:t>
            </a:r>
            <a:endParaRPr lang="es-EC" sz="2000" kern="1200" dirty="0"/>
          </a:p>
        </p:txBody>
      </p:sp>
      <p:sp>
        <p:nvSpPr>
          <p:cNvPr id="15" name="14 Rectángulo"/>
          <p:cNvSpPr/>
          <p:nvPr/>
        </p:nvSpPr>
        <p:spPr>
          <a:xfrm>
            <a:off x="288032" y="5036983"/>
            <a:ext cx="7392516" cy="1200329"/>
          </a:xfrm>
          <a:prstGeom prst="rect">
            <a:avLst/>
          </a:prstGeom>
        </p:spPr>
        <p:txBody>
          <a:bodyPr wrap="square">
            <a:spAutoFit/>
          </a:bodyPr>
          <a:lstStyle/>
          <a:p>
            <a:r>
              <a:rPr lang="es-EC" dirty="0"/>
              <a:t>La primera información </a:t>
            </a:r>
            <a:r>
              <a:rPr lang="es-EC" dirty="0" smtClean="0"/>
              <a:t>entre </a:t>
            </a:r>
            <a:r>
              <a:rPr lang="es-EC" dirty="0"/>
              <a:t>los años 60 y 70 D.C. </a:t>
            </a:r>
            <a:endParaRPr lang="es-EC" dirty="0" smtClean="0"/>
          </a:p>
          <a:p>
            <a:r>
              <a:rPr lang="es-EC" dirty="0" smtClean="0"/>
              <a:t>14 </a:t>
            </a:r>
            <a:r>
              <a:rPr lang="es-EC" dirty="0" err="1" smtClean="0"/>
              <a:t>D.C</a:t>
            </a:r>
            <a:r>
              <a:rPr lang="es-EC" dirty="0" smtClean="0"/>
              <a:t> &amp; Documentación </a:t>
            </a:r>
            <a:r>
              <a:rPr lang="es-EC" dirty="0"/>
              <a:t>más antigua </a:t>
            </a:r>
            <a:r>
              <a:rPr lang="es-EC" dirty="0" smtClean="0"/>
              <a:t>en </a:t>
            </a:r>
            <a:r>
              <a:rPr lang="es-EC" dirty="0"/>
              <a:t>fósil de un bisonte </a:t>
            </a:r>
            <a:r>
              <a:rPr lang="es-EC" dirty="0" smtClean="0"/>
              <a:t>17.000 años</a:t>
            </a:r>
          </a:p>
          <a:p>
            <a:r>
              <a:rPr lang="es-EC" dirty="0" smtClean="0"/>
              <a:t>En 1901 dio a conocer las diferencias con TB</a:t>
            </a:r>
          </a:p>
          <a:p>
            <a:r>
              <a:rPr lang="es-EC" dirty="0" smtClean="0"/>
              <a:t>Co-epidemia con VIH </a:t>
            </a:r>
            <a:endParaRPr lang="es-EC" dirty="0"/>
          </a:p>
        </p:txBody>
      </p:sp>
      <p:sp>
        <p:nvSpPr>
          <p:cNvPr id="23" name="22 Rectángulo"/>
          <p:cNvSpPr/>
          <p:nvPr/>
        </p:nvSpPr>
        <p:spPr>
          <a:xfrm>
            <a:off x="5383126" y="5084410"/>
            <a:ext cx="1138260" cy="276999"/>
          </a:xfrm>
          <a:prstGeom prst="rect">
            <a:avLst/>
          </a:prstGeom>
        </p:spPr>
        <p:txBody>
          <a:bodyPr wrap="none">
            <a:spAutoFit/>
          </a:bodyPr>
          <a:lstStyle/>
          <a:p>
            <a:r>
              <a:rPr lang="es-EC" sz="1200" dirty="0">
                <a:solidFill>
                  <a:prstClr val="black"/>
                </a:solidFill>
              </a:rPr>
              <a:t>(</a:t>
            </a:r>
            <a:r>
              <a:rPr lang="es-EC" sz="1200" dirty="0" err="1">
                <a:solidFill>
                  <a:prstClr val="black"/>
                </a:solidFill>
              </a:rPr>
              <a:t>Baffoni</a:t>
            </a:r>
            <a:r>
              <a:rPr lang="es-EC" sz="1200" dirty="0">
                <a:solidFill>
                  <a:prstClr val="black"/>
                </a:solidFill>
              </a:rPr>
              <a:t>, 1950). </a:t>
            </a:r>
            <a:endParaRPr lang="es-EC" sz="1200" dirty="0"/>
          </a:p>
        </p:txBody>
      </p:sp>
      <p:sp>
        <p:nvSpPr>
          <p:cNvPr id="24" name="23 Rectángulo"/>
          <p:cNvSpPr/>
          <p:nvPr/>
        </p:nvSpPr>
        <p:spPr>
          <a:xfrm>
            <a:off x="6756648" y="5506803"/>
            <a:ext cx="2286000" cy="276999"/>
          </a:xfrm>
          <a:prstGeom prst="rect">
            <a:avLst/>
          </a:prstGeom>
        </p:spPr>
        <p:txBody>
          <a:bodyPr>
            <a:spAutoFit/>
          </a:bodyPr>
          <a:lstStyle/>
          <a:p>
            <a:r>
              <a:rPr lang="es-EC" sz="1200" dirty="0">
                <a:solidFill>
                  <a:prstClr val="black"/>
                </a:solidFill>
              </a:rPr>
              <a:t>(Rothschild </a:t>
            </a:r>
            <a:r>
              <a:rPr lang="es-EC" sz="1200" i="1" dirty="0">
                <a:solidFill>
                  <a:prstClr val="black"/>
                </a:solidFill>
              </a:rPr>
              <a:t>et al</a:t>
            </a:r>
            <a:r>
              <a:rPr lang="es-EC" sz="1200" dirty="0">
                <a:solidFill>
                  <a:prstClr val="black"/>
                </a:solidFill>
              </a:rPr>
              <a:t>., 2001). </a:t>
            </a:r>
            <a:endParaRPr lang="es-EC" sz="1200" dirty="0"/>
          </a:p>
        </p:txBody>
      </p:sp>
      <p:sp>
        <p:nvSpPr>
          <p:cNvPr id="12" name="11 CuadroTexto"/>
          <p:cNvSpPr txBox="1"/>
          <p:nvPr/>
        </p:nvSpPr>
        <p:spPr>
          <a:xfrm>
            <a:off x="1942540" y="4055036"/>
            <a:ext cx="1008112" cy="461665"/>
          </a:xfrm>
          <a:prstGeom prst="rect">
            <a:avLst/>
          </a:prstGeom>
          <a:noFill/>
        </p:spPr>
        <p:txBody>
          <a:bodyPr wrap="square" rtlCol="0">
            <a:spAutoFit/>
          </a:bodyPr>
          <a:lstStyle/>
          <a:p>
            <a:r>
              <a:rPr lang="es-EC" sz="2400" dirty="0" smtClean="0">
                <a:solidFill>
                  <a:schemeClr val="bg1"/>
                </a:solidFill>
              </a:rPr>
              <a:t>TBB</a:t>
            </a:r>
            <a:endParaRPr lang="es-EC" sz="2400" dirty="0">
              <a:solidFill>
                <a:schemeClr val="bg1"/>
              </a:solidFill>
            </a:endParaRPr>
          </a:p>
        </p:txBody>
      </p:sp>
    </p:spTree>
    <p:extLst>
      <p:ext uri="{BB962C8B-B14F-4D97-AF65-F5344CB8AC3E}">
        <p14:creationId xmlns:p14="http://schemas.microsoft.com/office/powerpoint/2010/main" val="11250516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Procedimiento</a:t>
            </a:r>
            <a:endParaRPr lang="es-EC" dirty="0"/>
          </a:p>
        </p:txBody>
      </p:sp>
      <p:sp>
        <p:nvSpPr>
          <p:cNvPr id="3" name="2 Marcador de fecha"/>
          <p:cNvSpPr>
            <a:spLocks noGrp="1"/>
          </p:cNvSpPr>
          <p:nvPr>
            <p:ph type="dt" sz="half" idx="10"/>
          </p:nvPr>
        </p:nvSpPr>
        <p:spPr/>
        <p:txBody>
          <a:bodyPr/>
          <a:lstStyle/>
          <a:p>
            <a:pPr eaLnBrk="1" latinLnBrk="0" hangingPunct="1"/>
            <a:fld id="{AD3CF1B6-3F78-4615-B4C6-94CED652D034}"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20</a:t>
            </a:fld>
            <a:endParaRPr kumimoji="0" lang="en-US" dirty="0"/>
          </a:p>
        </p:txBody>
      </p:sp>
      <p:sp>
        <p:nvSpPr>
          <p:cNvPr id="16" name="Rectangle 7"/>
          <p:cNvSpPr/>
          <p:nvPr/>
        </p:nvSpPr>
        <p:spPr>
          <a:xfrm>
            <a:off x="1907705" y="1268760"/>
            <a:ext cx="7056784" cy="1579341"/>
          </a:xfrm>
          <a:custGeom>
            <a:avLst/>
            <a:gdLst/>
            <a:ahLst/>
            <a:cxnLst/>
            <a:rect l="l" t="t" r="r" b="b"/>
            <a:pathLst>
              <a:path w="8305800" h="2392982">
                <a:moveTo>
                  <a:pt x="8139986" y="2133406"/>
                </a:moveTo>
                <a:cubicBezTo>
                  <a:pt x="8128238" y="2133406"/>
                  <a:pt x="8118715" y="2142930"/>
                  <a:pt x="8118715" y="2154677"/>
                </a:cubicBezTo>
                <a:lnTo>
                  <a:pt x="8118715" y="2303574"/>
                </a:lnTo>
                <a:cubicBezTo>
                  <a:pt x="8118715" y="2315321"/>
                  <a:pt x="8128238" y="2324845"/>
                  <a:pt x="8139986" y="2324845"/>
                </a:cubicBezTo>
                <a:lnTo>
                  <a:pt x="8225070" y="2324845"/>
                </a:lnTo>
                <a:cubicBezTo>
                  <a:pt x="8236818" y="2324845"/>
                  <a:pt x="8246341" y="2315321"/>
                  <a:pt x="8246341" y="2303574"/>
                </a:cubicBezTo>
                <a:lnTo>
                  <a:pt x="8246341" y="2154677"/>
                </a:lnTo>
                <a:cubicBezTo>
                  <a:pt x="8246341" y="2142930"/>
                  <a:pt x="8236818" y="2133406"/>
                  <a:pt x="8225070" y="2133406"/>
                </a:cubicBezTo>
                <a:close/>
                <a:moveTo>
                  <a:pt x="7785906" y="2133406"/>
                </a:moveTo>
                <a:cubicBezTo>
                  <a:pt x="7774158" y="2133406"/>
                  <a:pt x="7764635" y="2142930"/>
                  <a:pt x="7764635" y="2154677"/>
                </a:cubicBezTo>
                <a:lnTo>
                  <a:pt x="7764635" y="2303574"/>
                </a:lnTo>
                <a:cubicBezTo>
                  <a:pt x="7764635" y="2315321"/>
                  <a:pt x="7774158" y="2324845"/>
                  <a:pt x="7785906" y="2324845"/>
                </a:cubicBezTo>
                <a:lnTo>
                  <a:pt x="7870989" y="2324845"/>
                </a:lnTo>
                <a:cubicBezTo>
                  <a:pt x="7882737" y="2324845"/>
                  <a:pt x="7892260" y="2315321"/>
                  <a:pt x="7892260" y="2303574"/>
                </a:cubicBezTo>
                <a:lnTo>
                  <a:pt x="7892260" y="2154677"/>
                </a:lnTo>
                <a:cubicBezTo>
                  <a:pt x="7892260" y="2142930"/>
                  <a:pt x="7882737" y="2133406"/>
                  <a:pt x="7870989" y="2133406"/>
                </a:cubicBezTo>
                <a:close/>
                <a:moveTo>
                  <a:pt x="7431817" y="2133406"/>
                </a:moveTo>
                <a:cubicBezTo>
                  <a:pt x="7420069" y="2133406"/>
                  <a:pt x="7410546" y="2142930"/>
                  <a:pt x="7410546" y="2154677"/>
                </a:cubicBezTo>
                <a:lnTo>
                  <a:pt x="7410546" y="2303574"/>
                </a:lnTo>
                <a:cubicBezTo>
                  <a:pt x="7410546" y="2315321"/>
                  <a:pt x="7420069" y="2324845"/>
                  <a:pt x="7431817" y="2324845"/>
                </a:cubicBezTo>
                <a:lnTo>
                  <a:pt x="7516900" y="2324845"/>
                </a:lnTo>
                <a:cubicBezTo>
                  <a:pt x="7528648" y="2324845"/>
                  <a:pt x="7538171" y="2315321"/>
                  <a:pt x="7538171" y="2303574"/>
                </a:cubicBezTo>
                <a:lnTo>
                  <a:pt x="7538171" y="2154677"/>
                </a:lnTo>
                <a:cubicBezTo>
                  <a:pt x="7538171" y="2142930"/>
                  <a:pt x="7528648" y="2133406"/>
                  <a:pt x="7516900" y="2133406"/>
                </a:cubicBezTo>
                <a:close/>
                <a:moveTo>
                  <a:pt x="7077728" y="2133406"/>
                </a:moveTo>
                <a:cubicBezTo>
                  <a:pt x="7065980" y="2133406"/>
                  <a:pt x="7056457" y="2142930"/>
                  <a:pt x="7056457" y="2154677"/>
                </a:cubicBezTo>
                <a:lnTo>
                  <a:pt x="7056457" y="2303574"/>
                </a:lnTo>
                <a:cubicBezTo>
                  <a:pt x="7056457" y="2315321"/>
                  <a:pt x="7065980" y="2324845"/>
                  <a:pt x="7077728" y="2324845"/>
                </a:cubicBezTo>
                <a:lnTo>
                  <a:pt x="7162811" y="2324845"/>
                </a:lnTo>
                <a:cubicBezTo>
                  <a:pt x="7174559" y="2324845"/>
                  <a:pt x="7184082" y="2315321"/>
                  <a:pt x="7184082" y="2303574"/>
                </a:cubicBezTo>
                <a:lnTo>
                  <a:pt x="7184082" y="2154677"/>
                </a:lnTo>
                <a:cubicBezTo>
                  <a:pt x="7184082" y="2142930"/>
                  <a:pt x="7174559" y="2133406"/>
                  <a:pt x="7162811" y="2133406"/>
                </a:cubicBezTo>
                <a:close/>
                <a:moveTo>
                  <a:pt x="6723639" y="2133406"/>
                </a:moveTo>
                <a:cubicBezTo>
                  <a:pt x="6711891" y="2133406"/>
                  <a:pt x="6702368" y="2142930"/>
                  <a:pt x="6702368" y="2154677"/>
                </a:cubicBezTo>
                <a:lnTo>
                  <a:pt x="6702368" y="2303574"/>
                </a:lnTo>
                <a:cubicBezTo>
                  <a:pt x="6702368" y="2315321"/>
                  <a:pt x="6711891" y="2324845"/>
                  <a:pt x="6723639" y="2324845"/>
                </a:cubicBezTo>
                <a:lnTo>
                  <a:pt x="6808723" y="2324845"/>
                </a:lnTo>
                <a:cubicBezTo>
                  <a:pt x="6820470" y="2324845"/>
                  <a:pt x="6829993" y="2315321"/>
                  <a:pt x="6829993" y="2303574"/>
                </a:cubicBezTo>
                <a:lnTo>
                  <a:pt x="6829993" y="2154677"/>
                </a:lnTo>
                <a:cubicBezTo>
                  <a:pt x="6829993" y="2142930"/>
                  <a:pt x="6820470" y="2133406"/>
                  <a:pt x="6808723" y="2133406"/>
                </a:cubicBezTo>
                <a:close/>
                <a:moveTo>
                  <a:pt x="6369550" y="2133406"/>
                </a:moveTo>
                <a:cubicBezTo>
                  <a:pt x="6357802" y="2133406"/>
                  <a:pt x="6348279" y="2142930"/>
                  <a:pt x="6348279" y="2154677"/>
                </a:cubicBezTo>
                <a:lnTo>
                  <a:pt x="6348279" y="2303574"/>
                </a:lnTo>
                <a:cubicBezTo>
                  <a:pt x="6348279" y="2315321"/>
                  <a:pt x="6357802" y="2324845"/>
                  <a:pt x="6369550" y="2324845"/>
                </a:cubicBezTo>
                <a:lnTo>
                  <a:pt x="6454634" y="2324845"/>
                </a:lnTo>
                <a:cubicBezTo>
                  <a:pt x="6466381" y="2324845"/>
                  <a:pt x="6475905" y="2315321"/>
                  <a:pt x="6475905" y="2303574"/>
                </a:cubicBezTo>
                <a:lnTo>
                  <a:pt x="6475905" y="2154677"/>
                </a:lnTo>
                <a:cubicBezTo>
                  <a:pt x="6475905" y="2142930"/>
                  <a:pt x="6466381" y="2133406"/>
                  <a:pt x="6454634" y="2133406"/>
                </a:cubicBezTo>
                <a:close/>
                <a:moveTo>
                  <a:pt x="6015461" y="2133406"/>
                </a:moveTo>
                <a:cubicBezTo>
                  <a:pt x="6003713" y="2133406"/>
                  <a:pt x="5994190" y="2142930"/>
                  <a:pt x="5994190" y="2154677"/>
                </a:cubicBezTo>
                <a:lnTo>
                  <a:pt x="5994190" y="2303574"/>
                </a:lnTo>
                <a:cubicBezTo>
                  <a:pt x="5994190" y="2315321"/>
                  <a:pt x="6003713" y="2324845"/>
                  <a:pt x="6015461" y="2324845"/>
                </a:cubicBezTo>
                <a:lnTo>
                  <a:pt x="6100545" y="2324845"/>
                </a:lnTo>
                <a:cubicBezTo>
                  <a:pt x="6112292" y="2324845"/>
                  <a:pt x="6121816" y="2315321"/>
                  <a:pt x="6121816" y="2303574"/>
                </a:cubicBezTo>
                <a:lnTo>
                  <a:pt x="6121816" y="2154677"/>
                </a:lnTo>
                <a:cubicBezTo>
                  <a:pt x="6121816" y="2142930"/>
                  <a:pt x="6112292" y="2133406"/>
                  <a:pt x="6100545" y="2133406"/>
                </a:cubicBezTo>
                <a:close/>
                <a:moveTo>
                  <a:pt x="5661372" y="2133406"/>
                </a:moveTo>
                <a:cubicBezTo>
                  <a:pt x="5649625" y="2133406"/>
                  <a:pt x="5640101" y="2142930"/>
                  <a:pt x="5640101" y="2154677"/>
                </a:cubicBezTo>
                <a:lnTo>
                  <a:pt x="5640101" y="2303574"/>
                </a:lnTo>
                <a:cubicBezTo>
                  <a:pt x="5640101" y="2315321"/>
                  <a:pt x="5649625" y="2324845"/>
                  <a:pt x="5661372" y="2324845"/>
                </a:cubicBezTo>
                <a:lnTo>
                  <a:pt x="5746456" y="2324845"/>
                </a:lnTo>
                <a:cubicBezTo>
                  <a:pt x="5758203" y="2324845"/>
                  <a:pt x="5767727" y="2315321"/>
                  <a:pt x="5767727" y="2303574"/>
                </a:cubicBezTo>
                <a:lnTo>
                  <a:pt x="5767727" y="2154677"/>
                </a:lnTo>
                <a:cubicBezTo>
                  <a:pt x="5767727" y="2142930"/>
                  <a:pt x="5758203" y="2133406"/>
                  <a:pt x="5746456" y="2133406"/>
                </a:cubicBezTo>
                <a:close/>
                <a:moveTo>
                  <a:pt x="5307283" y="2133406"/>
                </a:moveTo>
                <a:cubicBezTo>
                  <a:pt x="5295536" y="2133406"/>
                  <a:pt x="5286012" y="2142930"/>
                  <a:pt x="5286012" y="2154677"/>
                </a:cubicBezTo>
                <a:lnTo>
                  <a:pt x="5286012" y="2303574"/>
                </a:lnTo>
                <a:cubicBezTo>
                  <a:pt x="5286012" y="2315321"/>
                  <a:pt x="5295536" y="2324845"/>
                  <a:pt x="5307283" y="2324845"/>
                </a:cubicBezTo>
                <a:lnTo>
                  <a:pt x="5392367" y="2324845"/>
                </a:lnTo>
                <a:cubicBezTo>
                  <a:pt x="5404114" y="2324845"/>
                  <a:pt x="5413638" y="2315321"/>
                  <a:pt x="5413638" y="2303574"/>
                </a:cubicBezTo>
                <a:lnTo>
                  <a:pt x="5413638" y="2154677"/>
                </a:lnTo>
                <a:cubicBezTo>
                  <a:pt x="5413638" y="2142930"/>
                  <a:pt x="5404114" y="2133406"/>
                  <a:pt x="5392367" y="2133406"/>
                </a:cubicBezTo>
                <a:close/>
                <a:moveTo>
                  <a:pt x="4953194" y="2133406"/>
                </a:moveTo>
                <a:cubicBezTo>
                  <a:pt x="4941447" y="2133406"/>
                  <a:pt x="4931923" y="2142930"/>
                  <a:pt x="4931923" y="2154677"/>
                </a:cubicBezTo>
                <a:lnTo>
                  <a:pt x="4931923" y="2303574"/>
                </a:lnTo>
                <a:cubicBezTo>
                  <a:pt x="4931923" y="2315321"/>
                  <a:pt x="4941447" y="2324845"/>
                  <a:pt x="4953194" y="2324845"/>
                </a:cubicBezTo>
                <a:lnTo>
                  <a:pt x="5038278" y="2324845"/>
                </a:lnTo>
                <a:cubicBezTo>
                  <a:pt x="5050025" y="2324845"/>
                  <a:pt x="5059549" y="2315321"/>
                  <a:pt x="5059549" y="2303574"/>
                </a:cubicBezTo>
                <a:lnTo>
                  <a:pt x="5059549" y="2154677"/>
                </a:lnTo>
                <a:cubicBezTo>
                  <a:pt x="5059549" y="2142930"/>
                  <a:pt x="5050025" y="2133406"/>
                  <a:pt x="5038278" y="2133406"/>
                </a:cubicBezTo>
                <a:close/>
                <a:moveTo>
                  <a:pt x="4599105" y="2133406"/>
                </a:moveTo>
                <a:cubicBezTo>
                  <a:pt x="4587358" y="2133406"/>
                  <a:pt x="4577834" y="2142930"/>
                  <a:pt x="4577834" y="2154677"/>
                </a:cubicBezTo>
                <a:lnTo>
                  <a:pt x="4577834" y="2303574"/>
                </a:lnTo>
                <a:cubicBezTo>
                  <a:pt x="4577834" y="2315321"/>
                  <a:pt x="4587358" y="2324845"/>
                  <a:pt x="4599105" y="2324845"/>
                </a:cubicBezTo>
                <a:lnTo>
                  <a:pt x="4684189" y="2324845"/>
                </a:lnTo>
                <a:cubicBezTo>
                  <a:pt x="4695936" y="2324845"/>
                  <a:pt x="4705460" y="2315321"/>
                  <a:pt x="4705460" y="2303574"/>
                </a:cubicBezTo>
                <a:lnTo>
                  <a:pt x="4705460" y="2154677"/>
                </a:lnTo>
                <a:cubicBezTo>
                  <a:pt x="4705460" y="2142930"/>
                  <a:pt x="4695936" y="2133406"/>
                  <a:pt x="4684189" y="2133406"/>
                </a:cubicBezTo>
                <a:close/>
                <a:moveTo>
                  <a:pt x="4245016" y="2133406"/>
                </a:moveTo>
                <a:cubicBezTo>
                  <a:pt x="4233269" y="2133406"/>
                  <a:pt x="4223745" y="2142930"/>
                  <a:pt x="4223745" y="2154677"/>
                </a:cubicBezTo>
                <a:lnTo>
                  <a:pt x="4223745" y="2303574"/>
                </a:lnTo>
                <a:cubicBezTo>
                  <a:pt x="4223745" y="2315321"/>
                  <a:pt x="4233269" y="2324845"/>
                  <a:pt x="4245016" y="2324845"/>
                </a:cubicBezTo>
                <a:lnTo>
                  <a:pt x="4330100" y="2324845"/>
                </a:lnTo>
                <a:cubicBezTo>
                  <a:pt x="4341847" y="2324845"/>
                  <a:pt x="4351371" y="2315321"/>
                  <a:pt x="4351371" y="2303574"/>
                </a:cubicBezTo>
                <a:lnTo>
                  <a:pt x="4351371" y="2154677"/>
                </a:lnTo>
                <a:cubicBezTo>
                  <a:pt x="4351371" y="2142930"/>
                  <a:pt x="4341847" y="2133406"/>
                  <a:pt x="4330100" y="2133406"/>
                </a:cubicBezTo>
                <a:close/>
                <a:moveTo>
                  <a:pt x="3890927" y="2133406"/>
                </a:moveTo>
                <a:cubicBezTo>
                  <a:pt x="3879180" y="2133406"/>
                  <a:pt x="3869656" y="2142930"/>
                  <a:pt x="3869656" y="2154677"/>
                </a:cubicBezTo>
                <a:lnTo>
                  <a:pt x="3869656" y="2303574"/>
                </a:lnTo>
                <a:cubicBezTo>
                  <a:pt x="3869656" y="2315321"/>
                  <a:pt x="3879180" y="2324845"/>
                  <a:pt x="3890927" y="2324845"/>
                </a:cubicBezTo>
                <a:lnTo>
                  <a:pt x="3976011" y="2324845"/>
                </a:lnTo>
                <a:cubicBezTo>
                  <a:pt x="3987758" y="2324845"/>
                  <a:pt x="3997282" y="2315321"/>
                  <a:pt x="3997282" y="2303574"/>
                </a:cubicBezTo>
                <a:lnTo>
                  <a:pt x="3997282" y="2154677"/>
                </a:lnTo>
                <a:cubicBezTo>
                  <a:pt x="3997282" y="2142930"/>
                  <a:pt x="3987758" y="2133406"/>
                  <a:pt x="3976011" y="2133406"/>
                </a:cubicBezTo>
                <a:close/>
                <a:moveTo>
                  <a:pt x="3536838" y="2133406"/>
                </a:moveTo>
                <a:cubicBezTo>
                  <a:pt x="3525091" y="2133406"/>
                  <a:pt x="3515567" y="2142930"/>
                  <a:pt x="3515567" y="2154677"/>
                </a:cubicBezTo>
                <a:lnTo>
                  <a:pt x="3515567" y="2303574"/>
                </a:lnTo>
                <a:cubicBezTo>
                  <a:pt x="3515567" y="2315321"/>
                  <a:pt x="3525091" y="2324845"/>
                  <a:pt x="3536838" y="2324845"/>
                </a:cubicBezTo>
                <a:lnTo>
                  <a:pt x="3621922" y="2324845"/>
                </a:lnTo>
                <a:cubicBezTo>
                  <a:pt x="3633669" y="2324845"/>
                  <a:pt x="3643193" y="2315321"/>
                  <a:pt x="3643193" y="2303574"/>
                </a:cubicBezTo>
                <a:lnTo>
                  <a:pt x="3643193" y="2154677"/>
                </a:lnTo>
                <a:cubicBezTo>
                  <a:pt x="3643193" y="2142930"/>
                  <a:pt x="3633669" y="2133406"/>
                  <a:pt x="3621922" y="2133406"/>
                </a:cubicBezTo>
                <a:close/>
                <a:moveTo>
                  <a:pt x="3182749" y="2133406"/>
                </a:moveTo>
                <a:cubicBezTo>
                  <a:pt x="3171002" y="2133406"/>
                  <a:pt x="3161478" y="2142930"/>
                  <a:pt x="3161478" y="2154677"/>
                </a:cubicBezTo>
                <a:lnTo>
                  <a:pt x="3161478" y="2303574"/>
                </a:lnTo>
                <a:cubicBezTo>
                  <a:pt x="3161478" y="2315321"/>
                  <a:pt x="3171002" y="2324845"/>
                  <a:pt x="3182749" y="2324845"/>
                </a:cubicBezTo>
                <a:lnTo>
                  <a:pt x="3267833" y="2324845"/>
                </a:lnTo>
                <a:cubicBezTo>
                  <a:pt x="3279581" y="2324845"/>
                  <a:pt x="3289104" y="2315321"/>
                  <a:pt x="3289104" y="2303574"/>
                </a:cubicBezTo>
                <a:lnTo>
                  <a:pt x="3289104" y="2154677"/>
                </a:lnTo>
                <a:cubicBezTo>
                  <a:pt x="3289104" y="2142930"/>
                  <a:pt x="3279581" y="2133406"/>
                  <a:pt x="3267833" y="2133406"/>
                </a:cubicBezTo>
                <a:close/>
                <a:moveTo>
                  <a:pt x="2828660" y="2133406"/>
                </a:moveTo>
                <a:cubicBezTo>
                  <a:pt x="2816913" y="2133406"/>
                  <a:pt x="2807389" y="2142930"/>
                  <a:pt x="2807389" y="2154677"/>
                </a:cubicBezTo>
                <a:lnTo>
                  <a:pt x="2807389" y="2303574"/>
                </a:lnTo>
                <a:cubicBezTo>
                  <a:pt x="2807389" y="2315321"/>
                  <a:pt x="2816913" y="2324845"/>
                  <a:pt x="2828660" y="2324845"/>
                </a:cubicBezTo>
                <a:lnTo>
                  <a:pt x="2913744" y="2324845"/>
                </a:lnTo>
                <a:cubicBezTo>
                  <a:pt x="2925492" y="2324845"/>
                  <a:pt x="2935015" y="2315321"/>
                  <a:pt x="2935015" y="2303574"/>
                </a:cubicBezTo>
                <a:lnTo>
                  <a:pt x="2935015" y="2154677"/>
                </a:lnTo>
                <a:cubicBezTo>
                  <a:pt x="2935015" y="2142930"/>
                  <a:pt x="2925492" y="2133406"/>
                  <a:pt x="2913744" y="2133406"/>
                </a:cubicBezTo>
                <a:close/>
                <a:moveTo>
                  <a:pt x="2474572" y="2133406"/>
                </a:moveTo>
                <a:cubicBezTo>
                  <a:pt x="2462824" y="2133406"/>
                  <a:pt x="2453301" y="2142930"/>
                  <a:pt x="2453301" y="2154677"/>
                </a:cubicBezTo>
                <a:lnTo>
                  <a:pt x="2453301" y="2303574"/>
                </a:lnTo>
                <a:cubicBezTo>
                  <a:pt x="2453301" y="2315321"/>
                  <a:pt x="2462824" y="2324845"/>
                  <a:pt x="2474572" y="2324845"/>
                </a:cubicBezTo>
                <a:lnTo>
                  <a:pt x="2559655" y="2324845"/>
                </a:lnTo>
                <a:cubicBezTo>
                  <a:pt x="2571403" y="2324845"/>
                  <a:pt x="2580926" y="2315321"/>
                  <a:pt x="2580926" y="2303574"/>
                </a:cubicBezTo>
                <a:lnTo>
                  <a:pt x="2580926" y="2154677"/>
                </a:lnTo>
                <a:cubicBezTo>
                  <a:pt x="2580926" y="2142930"/>
                  <a:pt x="2571403" y="2133406"/>
                  <a:pt x="2559655" y="2133406"/>
                </a:cubicBezTo>
                <a:close/>
                <a:moveTo>
                  <a:pt x="2120483" y="2133406"/>
                </a:moveTo>
                <a:cubicBezTo>
                  <a:pt x="2108735" y="2133406"/>
                  <a:pt x="2099212" y="2142930"/>
                  <a:pt x="2099212" y="2154677"/>
                </a:cubicBezTo>
                <a:lnTo>
                  <a:pt x="2099212" y="2303574"/>
                </a:lnTo>
                <a:cubicBezTo>
                  <a:pt x="2099212" y="2315321"/>
                  <a:pt x="2108735" y="2324845"/>
                  <a:pt x="2120483" y="2324845"/>
                </a:cubicBezTo>
                <a:lnTo>
                  <a:pt x="2205566" y="2324845"/>
                </a:lnTo>
                <a:cubicBezTo>
                  <a:pt x="2217314" y="2324845"/>
                  <a:pt x="2226837" y="2315321"/>
                  <a:pt x="2226837" y="2303574"/>
                </a:cubicBezTo>
                <a:lnTo>
                  <a:pt x="2226837" y="2154677"/>
                </a:lnTo>
                <a:cubicBezTo>
                  <a:pt x="2226837" y="2142930"/>
                  <a:pt x="2217314" y="2133406"/>
                  <a:pt x="2205566" y="2133406"/>
                </a:cubicBezTo>
                <a:close/>
                <a:moveTo>
                  <a:pt x="1766394" y="2133406"/>
                </a:moveTo>
                <a:cubicBezTo>
                  <a:pt x="1754646" y="2133406"/>
                  <a:pt x="1745123" y="2142930"/>
                  <a:pt x="1745123" y="2154677"/>
                </a:cubicBezTo>
                <a:lnTo>
                  <a:pt x="1745123" y="2303574"/>
                </a:lnTo>
                <a:cubicBezTo>
                  <a:pt x="1745123" y="2315321"/>
                  <a:pt x="1754646" y="2324845"/>
                  <a:pt x="1766394" y="2324845"/>
                </a:cubicBezTo>
                <a:lnTo>
                  <a:pt x="1851478" y="2324845"/>
                </a:lnTo>
                <a:cubicBezTo>
                  <a:pt x="1863225" y="2324845"/>
                  <a:pt x="1872748" y="2315321"/>
                  <a:pt x="1872748" y="2303574"/>
                </a:cubicBezTo>
                <a:lnTo>
                  <a:pt x="1872748" y="2154677"/>
                </a:lnTo>
                <a:cubicBezTo>
                  <a:pt x="1872748" y="2142930"/>
                  <a:pt x="1863225" y="2133406"/>
                  <a:pt x="1851478" y="2133406"/>
                </a:cubicBezTo>
                <a:close/>
                <a:moveTo>
                  <a:pt x="1412305" y="2133406"/>
                </a:moveTo>
                <a:cubicBezTo>
                  <a:pt x="1400557" y="2133406"/>
                  <a:pt x="1391034" y="2142930"/>
                  <a:pt x="1391034" y="2154677"/>
                </a:cubicBezTo>
                <a:lnTo>
                  <a:pt x="1391034" y="2303574"/>
                </a:lnTo>
                <a:cubicBezTo>
                  <a:pt x="1391034" y="2315321"/>
                  <a:pt x="1400557" y="2324845"/>
                  <a:pt x="1412305" y="2324845"/>
                </a:cubicBezTo>
                <a:lnTo>
                  <a:pt x="1497388" y="2324845"/>
                </a:lnTo>
                <a:cubicBezTo>
                  <a:pt x="1509136" y="2324845"/>
                  <a:pt x="1518659" y="2315321"/>
                  <a:pt x="1518659" y="2303574"/>
                </a:cubicBezTo>
                <a:lnTo>
                  <a:pt x="1518659" y="2154677"/>
                </a:lnTo>
                <a:cubicBezTo>
                  <a:pt x="1518659" y="2142930"/>
                  <a:pt x="1509136" y="2133406"/>
                  <a:pt x="1497388" y="2133406"/>
                </a:cubicBezTo>
                <a:close/>
                <a:moveTo>
                  <a:pt x="1058216" y="2133406"/>
                </a:moveTo>
                <a:cubicBezTo>
                  <a:pt x="1046468" y="2133406"/>
                  <a:pt x="1036945" y="2142930"/>
                  <a:pt x="1036945" y="2154677"/>
                </a:cubicBezTo>
                <a:lnTo>
                  <a:pt x="1036945" y="2303574"/>
                </a:lnTo>
                <a:cubicBezTo>
                  <a:pt x="1036945" y="2315321"/>
                  <a:pt x="1046468" y="2324845"/>
                  <a:pt x="1058216" y="2324845"/>
                </a:cubicBezTo>
                <a:lnTo>
                  <a:pt x="1143300" y="2324845"/>
                </a:lnTo>
                <a:cubicBezTo>
                  <a:pt x="1155047" y="2324845"/>
                  <a:pt x="1164570" y="2315321"/>
                  <a:pt x="1164570" y="2303574"/>
                </a:cubicBezTo>
                <a:lnTo>
                  <a:pt x="1164570" y="2154677"/>
                </a:lnTo>
                <a:cubicBezTo>
                  <a:pt x="1164570" y="2142930"/>
                  <a:pt x="1155047" y="2133406"/>
                  <a:pt x="1143300" y="2133406"/>
                </a:cubicBezTo>
                <a:close/>
                <a:moveTo>
                  <a:pt x="704127" y="2133406"/>
                </a:moveTo>
                <a:cubicBezTo>
                  <a:pt x="692379" y="2133406"/>
                  <a:pt x="682856" y="2142930"/>
                  <a:pt x="682856" y="2154677"/>
                </a:cubicBezTo>
                <a:lnTo>
                  <a:pt x="682856" y="2303574"/>
                </a:lnTo>
                <a:cubicBezTo>
                  <a:pt x="682856" y="2315321"/>
                  <a:pt x="692379" y="2324845"/>
                  <a:pt x="704127" y="2324845"/>
                </a:cubicBezTo>
                <a:lnTo>
                  <a:pt x="789211" y="2324845"/>
                </a:lnTo>
                <a:cubicBezTo>
                  <a:pt x="800958" y="2324845"/>
                  <a:pt x="810482" y="2315321"/>
                  <a:pt x="810482" y="2303574"/>
                </a:cubicBezTo>
                <a:lnTo>
                  <a:pt x="810482" y="2154677"/>
                </a:lnTo>
                <a:cubicBezTo>
                  <a:pt x="810482" y="2142930"/>
                  <a:pt x="800958" y="2133406"/>
                  <a:pt x="789211" y="2133406"/>
                </a:cubicBezTo>
                <a:close/>
                <a:moveTo>
                  <a:pt x="350038" y="2133406"/>
                </a:moveTo>
                <a:cubicBezTo>
                  <a:pt x="338290" y="2133406"/>
                  <a:pt x="328767" y="2142930"/>
                  <a:pt x="328767" y="2154677"/>
                </a:cubicBezTo>
                <a:lnTo>
                  <a:pt x="328767" y="2303574"/>
                </a:lnTo>
                <a:cubicBezTo>
                  <a:pt x="328767" y="2315321"/>
                  <a:pt x="338290" y="2324845"/>
                  <a:pt x="350038" y="2324845"/>
                </a:cubicBezTo>
                <a:lnTo>
                  <a:pt x="435122" y="2324845"/>
                </a:lnTo>
                <a:cubicBezTo>
                  <a:pt x="446869" y="2324845"/>
                  <a:pt x="456393" y="2315321"/>
                  <a:pt x="456393" y="2303574"/>
                </a:cubicBezTo>
                <a:lnTo>
                  <a:pt x="456393" y="2154677"/>
                </a:lnTo>
                <a:cubicBezTo>
                  <a:pt x="456393" y="2142930"/>
                  <a:pt x="446869" y="2133406"/>
                  <a:pt x="435122" y="2133406"/>
                </a:cubicBezTo>
                <a:close/>
                <a:moveTo>
                  <a:pt x="5572326" y="310779"/>
                </a:moveTo>
                <a:lnTo>
                  <a:pt x="5572326" y="2084715"/>
                </a:lnTo>
                <a:lnTo>
                  <a:pt x="8233230" y="2084715"/>
                </a:lnTo>
                <a:lnTo>
                  <a:pt x="8233230" y="310779"/>
                </a:lnTo>
                <a:close/>
                <a:moveTo>
                  <a:pt x="2819631" y="310779"/>
                </a:moveTo>
                <a:lnTo>
                  <a:pt x="2819631" y="2084715"/>
                </a:lnTo>
                <a:lnTo>
                  <a:pt x="5480535" y="2084715"/>
                </a:lnTo>
                <a:lnTo>
                  <a:pt x="5480535" y="310779"/>
                </a:lnTo>
                <a:close/>
                <a:moveTo>
                  <a:pt x="66936" y="310779"/>
                </a:moveTo>
                <a:lnTo>
                  <a:pt x="66936" y="2084715"/>
                </a:lnTo>
                <a:lnTo>
                  <a:pt x="2727840" y="2084715"/>
                </a:lnTo>
                <a:lnTo>
                  <a:pt x="2727840" y="310779"/>
                </a:lnTo>
                <a:close/>
                <a:moveTo>
                  <a:pt x="8139986" y="66472"/>
                </a:moveTo>
                <a:cubicBezTo>
                  <a:pt x="8128238" y="66472"/>
                  <a:pt x="8118715" y="75995"/>
                  <a:pt x="8118715" y="87743"/>
                </a:cubicBezTo>
                <a:lnTo>
                  <a:pt x="8118715" y="236639"/>
                </a:lnTo>
                <a:cubicBezTo>
                  <a:pt x="8118715" y="248387"/>
                  <a:pt x="8128238" y="257910"/>
                  <a:pt x="8139986" y="257910"/>
                </a:cubicBezTo>
                <a:lnTo>
                  <a:pt x="8225070" y="257910"/>
                </a:lnTo>
                <a:cubicBezTo>
                  <a:pt x="8236818" y="257910"/>
                  <a:pt x="8246341" y="248387"/>
                  <a:pt x="8246341" y="236639"/>
                </a:cubicBezTo>
                <a:lnTo>
                  <a:pt x="8246341" y="87743"/>
                </a:lnTo>
                <a:cubicBezTo>
                  <a:pt x="8246341" y="75995"/>
                  <a:pt x="8236818" y="66472"/>
                  <a:pt x="8225070" y="66472"/>
                </a:cubicBezTo>
                <a:close/>
                <a:moveTo>
                  <a:pt x="7785906" y="66472"/>
                </a:moveTo>
                <a:cubicBezTo>
                  <a:pt x="7774158" y="66472"/>
                  <a:pt x="7764635" y="75995"/>
                  <a:pt x="7764635" y="87743"/>
                </a:cubicBezTo>
                <a:lnTo>
                  <a:pt x="7764635" y="236639"/>
                </a:lnTo>
                <a:cubicBezTo>
                  <a:pt x="7764635" y="248387"/>
                  <a:pt x="7774158" y="257910"/>
                  <a:pt x="7785906" y="257910"/>
                </a:cubicBezTo>
                <a:lnTo>
                  <a:pt x="7870989" y="257910"/>
                </a:lnTo>
                <a:cubicBezTo>
                  <a:pt x="7882737" y="257910"/>
                  <a:pt x="7892260" y="248387"/>
                  <a:pt x="7892260" y="236639"/>
                </a:cubicBezTo>
                <a:lnTo>
                  <a:pt x="7892260" y="87743"/>
                </a:lnTo>
                <a:cubicBezTo>
                  <a:pt x="7892260" y="75995"/>
                  <a:pt x="7882737" y="66472"/>
                  <a:pt x="7870989" y="66472"/>
                </a:cubicBezTo>
                <a:close/>
                <a:moveTo>
                  <a:pt x="7431817" y="66472"/>
                </a:moveTo>
                <a:cubicBezTo>
                  <a:pt x="7420069" y="66472"/>
                  <a:pt x="7410546" y="75995"/>
                  <a:pt x="7410546" y="87743"/>
                </a:cubicBezTo>
                <a:lnTo>
                  <a:pt x="7410546" y="236639"/>
                </a:lnTo>
                <a:cubicBezTo>
                  <a:pt x="7410546" y="248387"/>
                  <a:pt x="7420069" y="257910"/>
                  <a:pt x="7431817" y="257910"/>
                </a:cubicBezTo>
                <a:lnTo>
                  <a:pt x="7516900" y="257910"/>
                </a:lnTo>
                <a:cubicBezTo>
                  <a:pt x="7528648" y="257910"/>
                  <a:pt x="7538171" y="248387"/>
                  <a:pt x="7538171" y="236639"/>
                </a:cubicBezTo>
                <a:lnTo>
                  <a:pt x="7538171" y="87743"/>
                </a:lnTo>
                <a:cubicBezTo>
                  <a:pt x="7538171" y="75995"/>
                  <a:pt x="7528648" y="66472"/>
                  <a:pt x="7516900" y="66472"/>
                </a:cubicBezTo>
                <a:close/>
                <a:moveTo>
                  <a:pt x="7077728" y="66472"/>
                </a:moveTo>
                <a:cubicBezTo>
                  <a:pt x="7065980" y="66472"/>
                  <a:pt x="7056457" y="75995"/>
                  <a:pt x="7056457" y="87743"/>
                </a:cubicBezTo>
                <a:lnTo>
                  <a:pt x="7056457" y="236639"/>
                </a:lnTo>
                <a:cubicBezTo>
                  <a:pt x="7056457" y="248387"/>
                  <a:pt x="7065980" y="257910"/>
                  <a:pt x="7077728" y="257910"/>
                </a:cubicBezTo>
                <a:lnTo>
                  <a:pt x="7162811" y="257910"/>
                </a:lnTo>
                <a:cubicBezTo>
                  <a:pt x="7174559" y="257910"/>
                  <a:pt x="7184082" y="248387"/>
                  <a:pt x="7184082" y="236639"/>
                </a:cubicBezTo>
                <a:lnTo>
                  <a:pt x="7184082" y="87743"/>
                </a:lnTo>
                <a:cubicBezTo>
                  <a:pt x="7184082" y="75995"/>
                  <a:pt x="7174559" y="66472"/>
                  <a:pt x="7162811" y="66472"/>
                </a:cubicBezTo>
                <a:close/>
                <a:moveTo>
                  <a:pt x="6723639" y="66472"/>
                </a:moveTo>
                <a:cubicBezTo>
                  <a:pt x="6711891" y="66472"/>
                  <a:pt x="6702368" y="75995"/>
                  <a:pt x="6702368" y="87743"/>
                </a:cubicBezTo>
                <a:lnTo>
                  <a:pt x="6702368" y="236639"/>
                </a:lnTo>
                <a:cubicBezTo>
                  <a:pt x="6702368" y="248387"/>
                  <a:pt x="6711891" y="257910"/>
                  <a:pt x="6723639" y="257910"/>
                </a:cubicBezTo>
                <a:lnTo>
                  <a:pt x="6808723" y="257910"/>
                </a:lnTo>
                <a:cubicBezTo>
                  <a:pt x="6820470" y="257910"/>
                  <a:pt x="6829993" y="248387"/>
                  <a:pt x="6829993" y="236639"/>
                </a:cubicBezTo>
                <a:lnTo>
                  <a:pt x="6829993" y="87743"/>
                </a:lnTo>
                <a:cubicBezTo>
                  <a:pt x="6829993" y="75995"/>
                  <a:pt x="6820470" y="66472"/>
                  <a:pt x="6808723" y="66472"/>
                </a:cubicBezTo>
                <a:close/>
                <a:moveTo>
                  <a:pt x="6369550" y="66472"/>
                </a:moveTo>
                <a:cubicBezTo>
                  <a:pt x="6357802" y="66472"/>
                  <a:pt x="6348279" y="75995"/>
                  <a:pt x="6348279" y="87743"/>
                </a:cubicBezTo>
                <a:lnTo>
                  <a:pt x="6348279" y="236639"/>
                </a:lnTo>
                <a:cubicBezTo>
                  <a:pt x="6348279" y="248387"/>
                  <a:pt x="6357802" y="257910"/>
                  <a:pt x="6369550" y="257910"/>
                </a:cubicBezTo>
                <a:lnTo>
                  <a:pt x="6454634" y="257910"/>
                </a:lnTo>
                <a:cubicBezTo>
                  <a:pt x="6466381" y="257910"/>
                  <a:pt x="6475905" y="248387"/>
                  <a:pt x="6475905" y="236639"/>
                </a:cubicBezTo>
                <a:lnTo>
                  <a:pt x="6475905" y="87743"/>
                </a:lnTo>
                <a:cubicBezTo>
                  <a:pt x="6475905" y="75995"/>
                  <a:pt x="6466381" y="66472"/>
                  <a:pt x="6454634" y="66472"/>
                </a:cubicBezTo>
                <a:close/>
                <a:moveTo>
                  <a:pt x="6015461" y="66472"/>
                </a:moveTo>
                <a:cubicBezTo>
                  <a:pt x="6003713" y="66472"/>
                  <a:pt x="5994190" y="75995"/>
                  <a:pt x="5994190" y="87743"/>
                </a:cubicBezTo>
                <a:lnTo>
                  <a:pt x="5994190" y="236639"/>
                </a:lnTo>
                <a:cubicBezTo>
                  <a:pt x="5994190" y="248387"/>
                  <a:pt x="6003713" y="257910"/>
                  <a:pt x="6015461" y="257910"/>
                </a:cubicBezTo>
                <a:lnTo>
                  <a:pt x="6100545" y="257910"/>
                </a:lnTo>
                <a:cubicBezTo>
                  <a:pt x="6112292" y="257910"/>
                  <a:pt x="6121816" y="248387"/>
                  <a:pt x="6121816" y="236639"/>
                </a:cubicBezTo>
                <a:lnTo>
                  <a:pt x="6121816" y="87743"/>
                </a:lnTo>
                <a:cubicBezTo>
                  <a:pt x="6121816" y="75995"/>
                  <a:pt x="6112292" y="66472"/>
                  <a:pt x="6100545" y="66472"/>
                </a:cubicBezTo>
                <a:close/>
                <a:moveTo>
                  <a:pt x="5661372" y="66472"/>
                </a:moveTo>
                <a:cubicBezTo>
                  <a:pt x="5649625" y="66472"/>
                  <a:pt x="5640101" y="75995"/>
                  <a:pt x="5640101" y="87743"/>
                </a:cubicBezTo>
                <a:lnTo>
                  <a:pt x="5640101" y="236639"/>
                </a:lnTo>
                <a:cubicBezTo>
                  <a:pt x="5640101" y="248387"/>
                  <a:pt x="5649625" y="257910"/>
                  <a:pt x="5661372" y="257910"/>
                </a:cubicBezTo>
                <a:lnTo>
                  <a:pt x="5746456" y="257910"/>
                </a:lnTo>
                <a:cubicBezTo>
                  <a:pt x="5758203" y="257910"/>
                  <a:pt x="5767727" y="248387"/>
                  <a:pt x="5767727" y="236639"/>
                </a:cubicBezTo>
                <a:lnTo>
                  <a:pt x="5767727" y="87743"/>
                </a:lnTo>
                <a:cubicBezTo>
                  <a:pt x="5767727" y="75995"/>
                  <a:pt x="5758203" y="66472"/>
                  <a:pt x="5746456" y="66472"/>
                </a:cubicBezTo>
                <a:close/>
                <a:moveTo>
                  <a:pt x="5307283" y="66472"/>
                </a:moveTo>
                <a:cubicBezTo>
                  <a:pt x="5295536" y="66472"/>
                  <a:pt x="5286012" y="75995"/>
                  <a:pt x="5286012" y="87743"/>
                </a:cubicBezTo>
                <a:lnTo>
                  <a:pt x="5286012" y="236639"/>
                </a:lnTo>
                <a:cubicBezTo>
                  <a:pt x="5286012" y="248387"/>
                  <a:pt x="5295536" y="257910"/>
                  <a:pt x="5307283" y="257910"/>
                </a:cubicBezTo>
                <a:lnTo>
                  <a:pt x="5392367" y="257910"/>
                </a:lnTo>
                <a:cubicBezTo>
                  <a:pt x="5404114" y="257910"/>
                  <a:pt x="5413638" y="248387"/>
                  <a:pt x="5413638" y="236639"/>
                </a:cubicBezTo>
                <a:lnTo>
                  <a:pt x="5413638" y="87743"/>
                </a:lnTo>
                <a:cubicBezTo>
                  <a:pt x="5413638" y="75995"/>
                  <a:pt x="5404114" y="66472"/>
                  <a:pt x="5392367" y="66472"/>
                </a:cubicBezTo>
                <a:close/>
                <a:moveTo>
                  <a:pt x="4953194" y="66472"/>
                </a:moveTo>
                <a:cubicBezTo>
                  <a:pt x="4941447" y="66472"/>
                  <a:pt x="4931923" y="75995"/>
                  <a:pt x="4931923" y="87743"/>
                </a:cubicBezTo>
                <a:lnTo>
                  <a:pt x="4931923" y="236639"/>
                </a:lnTo>
                <a:cubicBezTo>
                  <a:pt x="4931923" y="248387"/>
                  <a:pt x="4941447" y="257910"/>
                  <a:pt x="4953194" y="257910"/>
                </a:cubicBezTo>
                <a:lnTo>
                  <a:pt x="5038278" y="257910"/>
                </a:lnTo>
                <a:cubicBezTo>
                  <a:pt x="5050025" y="257910"/>
                  <a:pt x="5059549" y="248387"/>
                  <a:pt x="5059549" y="236639"/>
                </a:cubicBezTo>
                <a:lnTo>
                  <a:pt x="5059549" y="87743"/>
                </a:lnTo>
                <a:cubicBezTo>
                  <a:pt x="5059549" y="75995"/>
                  <a:pt x="5050025" y="66472"/>
                  <a:pt x="5038278" y="66472"/>
                </a:cubicBezTo>
                <a:close/>
                <a:moveTo>
                  <a:pt x="4599105" y="66472"/>
                </a:moveTo>
                <a:cubicBezTo>
                  <a:pt x="4587358" y="66472"/>
                  <a:pt x="4577834" y="75995"/>
                  <a:pt x="4577834" y="87743"/>
                </a:cubicBezTo>
                <a:lnTo>
                  <a:pt x="4577834" y="236639"/>
                </a:lnTo>
                <a:cubicBezTo>
                  <a:pt x="4577834" y="248387"/>
                  <a:pt x="4587358" y="257910"/>
                  <a:pt x="4599105" y="257910"/>
                </a:cubicBezTo>
                <a:lnTo>
                  <a:pt x="4684189" y="257910"/>
                </a:lnTo>
                <a:cubicBezTo>
                  <a:pt x="4695936" y="257910"/>
                  <a:pt x="4705460" y="248387"/>
                  <a:pt x="4705460" y="236639"/>
                </a:cubicBezTo>
                <a:lnTo>
                  <a:pt x="4705460" y="87743"/>
                </a:lnTo>
                <a:cubicBezTo>
                  <a:pt x="4705460" y="75995"/>
                  <a:pt x="4695936" y="66472"/>
                  <a:pt x="4684189" y="66472"/>
                </a:cubicBezTo>
                <a:close/>
                <a:moveTo>
                  <a:pt x="4245016" y="66472"/>
                </a:moveTo>
                <a:cubicBezTo>
                  <a:pt x="4233269" y="66472"/>
                  <a:pt x="4223745" y="75995"/>
                  <a:pt x="4223745" y="87743"/>
                </a:cubicBezTo>
                <a:lnTo>
                  <a:pt x="4223745" y="236639"/>
                </a:lnTo>
                <a:cubicBezTo>
                  <a:pt x="4223745" y="248387"/>
                  <a:pt x="4233269" y="257910"/>
                  <a:pt x="4245016" y="257910"/>
                </a:cubicBezTo>
                <a:lnTo>
                  <a:pt x="4330100" y="257910"/>
                </a:lnTo>
                <a:cubicBezTo>
                  <a:pt x="4341847" y="257910"/>
                  <a:pt x="4351371" y="248387"/>
                  <a:pt x="4351371" y="236639"/>
                </a:cubicBezTo>
                <a:lnTo>
                  <a:pt x="4351371" y="87743"/>
                </a:lnTo>
                <a:cubicBezTo>
                  <a:pt x="4351371" y="75995"/>
                  <a:pt x="4341847" y="66472"/>
                  <a:pt x="4330100" y="66472"/>
                </a:cubicBezTo>
                <a:close/>
                <a:moveTo>
                  <a:pt x="3890927" y="66472"/>
                </a:moveTo>
                <a:cubicBezTo>
                  <a:pt x="3879180" y="66472"/>
                  <a:pt x="3869656" y="75995"/>
                  <a:pt x="3869656" y="87743"/>
                </a:cubicBezTo>
                <a:lnTo>
                  <a:pt x="3869656" y="236639"/>
                </a:lnTo>
                <a:cubicBezTo>
                  <a:pt x="3869656" y="248387"/>
                  <a:pt x="3879180" y="257910"/>
                  <a:pt x="3890927" y="257910"/>
                </a:cubicBezTo>
                <a:lnTo>
                  <a:pt x="3976011" y="257910"/>
                </a:lnTo>
                <a:cubicBezTo>
                  <a:pt x="3987758" y="257910"/>
                  <a:pt x="3997282" y="248387"/>
                  <a:pt x="3997282" y="236639"/>
                </a:cubicBezTo>
                <a:lnTo>
                  <a:pt x="3997282" y="87743"/>
                </a:lnTo>
                <a:cubicBezTo>
                  <a:pt x="3997282" y="75995"/>
                  <a:pt x="3987758" y="66472"/>
                  <a:pt x="3976011" y="66472"/>
                </a:cubicBezTo>
                <a:close/>
                <a:moveTo>
                  <a:pt x="3536838" y="66472"/>
                </a:moveTo>
                <a:cubicBezTo>
                  <a:pt x="3525091" y="66472"/>
                  <a:pt x="3515567" y="75995"/>
                  <a:pt x="3515567" y="87743"/>
                </a:cubicBezTo>
                <a:lnTo>
                  <a:pt x="3515567" y="236639"/>
                </a:lnTo>
                <a:cubicBezTo>
                  <a:pt x="3515567" y="248387"/>
                  <a:pt x="3525091" y="257910"/>
                  <a:pt x="3536838" y="257910"/>
                </a:cubicBezTo>
                <a:lnTo>
                  <a:pt x="3621922" y="257910"/>
                </a:lnTo>
                <a:cubicBezTo>
                  <a:pt x="3633669" y="257910"/>
                  <a:pt x="3643193" y="248387"/>
                  <a:pt x="3643193" y="236639"/>
                </a:cubicBezTo>
                <a:lnTo>
                  <a:pt x="3643193" y="87743"/>
                </a:lnTo>
                <a:cubicBezTo>
                  <a:pt x="3643193" y="75995"/>
                  <a:pt x="3633669" y="66472"/>
                  <a:pt x="3621922" y="66472"/>
                </a:cubicBezTo>
                <a:close/>
                <a:moveTo>
                  <a:pt x="3182749" y="66472"/>
                </a:moveTo>
                <a:cubicBezTo>
                  <a:pt x="3171002" y="66472"/>
                  <a:pt x="3161478" y="75995"/>
                  <a:pt x="3161478" y="87743"/>
                </a:cubicBezTo>
                <a:lnTo>
                  <a:pt x="3161478" y="236639"/>
                </a:lnTo>
                <a:cubicBezTo>
                  <a:pt x="3161478" y="248387"/>
                  <a:pt x="3171002" y="257910"/>
                  <a:pt x="3182749" y="257910"/>
                </a:cubicBezTo>
                <a:lnTo>
                  <a:pt x="3267833" y="257910"/>
                </a:lnTo>
                <a:cubicBezTo>
                  <a:pt x="3279581" y="257910"/>
                  <a:pt x="3289104" y="248387"/>
                  <a:pt x="3289104" y="236639"/>
                </a:cubicBezTo>
                <a:lnTo>
                  <a:pt x="3289104" y="87743"/>
                </a:lnTo>
                <a:cubicBezTo>
                  <a:pt x="3289104" y="75995"/>
                  <a:pt x="3279581" y="66472"/>
                  <a:pt x="3267833" y="66472"/>
                </a:cubicBezTo>
                <a:close/>
                <a:moveTo>
                  <a:pt x="2828660" y="66472"/>
                </a:moveTo>
                <a:cubicBezTo>
                  <a:pt x="2816913" y="66472"/>
                  <a:pt x="2807389" y="75995"/>
                  <a:pt x="2807389" y="87743"/>
                </a:cubicBezTo>
                <a:lnTo>
                  <a:pt x="2807389" y="236639"/>
                </a:lnTo>
                <a:cubicBezTo>
                  <a:pt x="2807389" y="248387"/>
                  <a:pt x="2816913" y="257910"/>
                  <a:pt x="2828660" y="257910"/>
                </a:cubicBezTo>
                <a:lnTo>
                  <a:pt x="2913744" y="257910"/>
                </a:lnTo>
                <a:cubicBezTo>
                  <a:pt x="2925492" y="257910"/>
                  <a:pt x="2935015" y="248387"/>
                  <a:pt x="2935015" y="236639"/>
                </a:cubicBezTo>
                <a:lnTo>
                  <a:pt x="2935015" y="87743"/>
                </a:lnTo>
                <a:cubicBezTo>
                  <a:pt x="2935015" y="75995"/>
                  <a:pt x="2925492" y="66472"/>
                  <a:pt x="2913744" y="66472"/>
                </a:cubicBezTo>
                <a:close/>
                <a:moveTo>
                  <a:pt x="2474572" y="66472"/>
                </a:moveTo>
                <a:cubicBezTo>
                  <a:pt x="2462824" y="66472"/>
                  <a:pt x="2453301" y="75995"/>
                  <a:pt x="2453301" y="87743"/>
                </a:cubicBezTo>
                <a:lnTo>
                  <a:pt x="2453301" y="236639"/>
                </a:lnTo>
                <a:cubicBezTo>
                  <a:pt x="2453301" y="248387"/>
                  <a:pt x="2462824" y="257910"/>
                  <a:pt x="2474572" y="257910"/>
                </a:cubicBezTo>
                <a:lnTo>
                  <a:pt x="2559655" y="257910"/>
                </a:lnTo>
                <a:cubicBezTo>
                  <a:pt x="2571403" y="257910"/>
                  <a:pt x="2580926" y="248387"/>
                  <a:pt x="2580926" y="236639"/>
                </a:cubicBezTo>
                <a:lnTo>
                  <a:pt x="2580926" y="87743"/>
                </a:lnTo>
                <a:cubicBezTo>
                  <a:pt x="2580926" y="75995"/>
                  <a:pt x="2571403" y="66472"/>
                  <a:pt x="2559655" y="66472"/>
                </a:cubicBezTo>
                <a:close/>
                <a:moveTo>
                  <a:pt x="2120483" y="66472"/>
                </a:moveTo>
                <a:cubicBezTo>
                  <a:pt x="2108735" y="66472"/>
                  <a:pt x="2099212" y="75995"/>
                  <a:pt x="2099212" y="87743"/>
                </a:cubicBezTo>
                <a:lnTo>
                  <a:pt x="2099212" y="236639"/>
                </a:lnTo>
                <a:cubicBezTo>
                  <a:pt x="2099212" y="248387"/>
                  <a:pt x="2108735" y="257910"/>
                  <a:pt x="2120483" y="257910"/>
                </a:cubicBezTo>
                <a:lnTo>
                  <a:pt x="2205566" y="257910"/>
                </a:lnTo>
                <a:cubicBezTo>
                  <a:pt x="2217314" y="257910"/>
                  <a:pt x="2226837" y="248387"/>
                  <a:pt x="2226837" y="236639"/>
                </a:cubicBezTo>
                <a:lnTo>
                  <a:pt x="2226837" y="87743"/>
                </a:lnTo>
                <a:cubicBezTo>
                  <a:pt x="2226837" y="75995"/>
                  <a:pt x="2217314" y="66472"/>
                  <a:pt x="2205566" y="66472"/>
                </a:cubicBezTo>
                <a:close/>
                <a:moveTo>
                  <a:pt x="1766394" y="66472"/>
                </a:moveTo>
                <a:cubicBezTo>
                  <a:pt x="1754646" y="66472"/>
                  <a:pt x="1745123" y="75995"/>
                  <a:pt x="1745123" y="87743"/>
                </a:cubicBezTo>
                <a:lnTo>
                  <a:pt x="1745123" y="236639"/>
                </a:lnTo>
                <a:cubicBezTo>
                  <a:pt x="1745123" y="248387"/>
                  <a:pt x="1754646" y="257910"/>
                  <a:pt x="1766394" y="257910"/>
                </a:cubicBezTo>
                <a:lnTo>
                  <a:pt x="1851478" y="257910"/>
                </a:lnTo>
                <a:cubicBezTo>
                  <a:pt x="1863225" y="257910"/>
                  <a:pt x="1872748" y="248387"/>
                  <a:pt x="1872748" y="236639"/>
                </a:cubicBezTo>
                <a:lnTo>
                  <a:pt x="1872748" y="87743"/>
                </a:lnTo>
                <a:cubicBezTo>
                  <a:pt x="1872748" y="75995"/>
                  <a:pt x="1863225" y="66472"/>
                  <a:pt x="1851478" y="66472"/>
                </a:cubicBezTo>
                <a:close/>
                <a:moveTo>
                  <a:pt x="1412305" y="66472"/>
                </a:moveTo>
                <a:cubicBezTo>
                  <a:pt x="1400557" y="66472"/>
                  <a:pt x="1391034" y="75995"/>
                  <a:pt x="1391034" y="87743"/>
                </a:cubicBezTo>
                <a:lnTo>
                  <a:pt x="1391034" y="236639"/>
                </a:lnTo>
                <a:cubicBezTo>
                  <a:pt x="1391034" y="248387"/>
                  <a:pt x="1400557" y="257910"/>
                  <a:pt x="1412305" y="257910"/>
                </a:cubicBezTo>
                <a:lnTo>
                  <a:pt x="1497388" y="257910"/>
                </a:lnTo>
                <a:cubicBezTo>
                  <a:pt x="1509136" y="257910"/>
                  <a:pt x="1518659" y="248387"/>
                  <a:pt x="1518659" y="236639"/>
                </a:cubicBezTo>
                <a:lnTo>
                  <a:pt x="1518659" y="87743"/>
                </a:lnTo>
                <a:cubicBezTo>
                  <a:pt x="1518659" y="75995"/>
                  <a:pt x="1509136" y="66472"/>
                  <a:pt x="1497388" y="66472"/>
                </a:cubicBezTo>
                <a:close/>
                <a:moveTo>
                  <a:pt x="1058216" y="66472"/>
                </a:moveTo>
                <a:cubicBezTo>
                  <a:pt x="1046468" y="66472"/>
                  <a:pt x="1036945" y="75995"/>
                  <a:pt x="1036945" y="87743"/>
                </a:cubicBezTo>
                <a:lnTo>
                  <a:pt x="1036945" y="236639"/>
                </a:lnTo>
                <a:cubicBezTo>
                  <a:pt x="1036945" y="248387"/>
                  <a:pt x="1046468" y="257910"/>
                  <a:pt x="1058216" y="257910"/>
                </a:cubicBezTo>
                <a:lnTo>
                  <a:pt x="1143300" y="257910"/>
                </a:lnTo>
                <a:cubicBezTo>
                  <a:pt x="1155047" y="257910"/>
                  <a:pt x="1164570" y="248387"/>
                  <a:pt x="1164570" y="236639"/>
                </a:cubicBezTo>
                <a:lnTo>
                  <a:pt x="1164570" y="87743"/>
                </a:lnTo>
                <a:cubicBezTo>
                  <a:pt x="1164570" y="75995"/>
                  <a:pt x="1155047" y="66472"/>
                  <a:pt x="1143300" y="66472"/>
                </a:cubicBezTo>
                <a:close/>
                <a:moveTo>
                  <a:pt x="704127" y="66472"/>
                </a:moveTo>
                <a:cubicBezTo>
                  <a:pt x="692379" y="66472"/>
                  <a:pt x="682856" y="75995"/>
                  <a:pt x="682856" y="87743"/>
                </a:cubicBezTo>
                <a:lnTo>
                  <a:pt x="682856" y="236639"/>
                </a:lnTo>
                <a:cubicBezTo>
                  <a:pt x="682856" y="248387"/>
                  <a:pt x="692379" y="257910"/>
                  <a:pt x="704127" y="257910"/>
                </a:cubicBezTo>
                <a:lnTo>
                  <a:pt x="789211" y="257910"/>
                </a:lnTo>
                <a:cubicBezTo>
                  <a:pt x="800958" y="257910"/>
                  <a:pt x="810482" y="248387"/>
                  <a:pt x="810482" y="236639"/>
                </a:cubicBezTo>
                <a:lnTo>
                  <a:pt x="810482" y="87743"/>
                </a:lnTo>
                <a:cubicBezTo>
                  <a:pt x="810482" y="75995"/>
                  <a:pt x="800958" y="66472"/>
                  <a:pt x="789211" y="66472"/>
                </a:cubicBezTo>
                <a:close/>
                <a:moveTo>
                  <a:pt x="350038" y="66472"/>
                </a:moveTo>
                <a:cubicBezTo>
                  <a:pt x="338290" y="66472"/>
                  <a:pt x="328767" y="75995"/>
                  <a:pt x="328767" y="87743"/>
                </a:cubicBezTo>
                <a:lnTo>
                  <a:pt x="328767" y="236639"/>
                </a:lnTo>
                <a:cubicBezTo>
                  <a:pt x="328767" y="248387"/>
                  <a:pt x="338290" y="257910"/>
                  <a:pt x="350038" y="257910"/>
                </a:cubicBezTo>
                <a:lnTo>
                  <a:pt x="435122" y="257910"/>
                </a:lnTo>
                <a:cubicBezTo>
                  <a:pt x="446869" y="257910"/>
                  <a:pt x="456393" y="248387"/>
                  <a:pt x="456393" y="236639"/>
                </a:cubicBezTo>
                <a:lnTo>
                  <a:pt x="456393" y="87743"/>
                </a:lnTo>
                <a:cubicBezTo>
                  <a:pt x="456393" y="75995"/>
                  <a:pt x="446869" y="66472"/>
                  <a:pt x="435122" y="66472"/>
                </a:cubicBezTo>
                <a:close/>
                <a:moveTo>
                  <a:pt x="0" y="0"/>
                </a:moveTo>
                <a:lnTo>
                  <a:pt x="8305800" y="0"/>
                </a:lnTo>
                <a:lnTo>
                  <a:pt x="8305800" y="2392982"/>
                </a:lnTo>
                <a:lnTo>
                  <a:pt x="0" y="2392982"/>
                </a:lnTo>
                <a:lnTo>
                  <a:pt x="0" y="2324845"/>
                </a:lnTo>
                <a:lnTo>
                  <a:pt x="81033" y="2324845"/>
                </a:lnTo>
                <a:cubicBezTo>
                  <a:pt x="92780" y="2324845"/>
                  <a:pt x="102304" y="2315321"/>
                  <a:pt x="102304" y="2303574"/>
                </a:cubicBezTo>
                <a:lnTo>
                  <a:pt x="102304" y="2154677"/>
                </a:lnTo>
                <a:cubicBezTo>
                  <a:pt x="102304" y="2142930"/>
                  <a:pt x="92780" y="2133406"/>
                  <a:pt x="81033" y="2133406"/>
                </a:cubicBezTo>
                <a:lnTo>
                  <a:pt x="0" y="2133406"/>
                </a:lnTo>
                <a:lnTo>
                  <a:pt x="0" y="257910"/>
                </a:lnTo>
                <a:lnTo>
                  <a:pt x="81033" y="257910"/>
                </a:lnTo>
                <a:cubicBezTo>
                  <a:pt x="92780" y="257910"/>
                  <a:pt x="102304" y="248387"/>
                  <a:pt x="102304" y="236639"/>
                </a:cubicBezTo>
                <a:lnTo>
                  <a:pt x="102304" y="87743"/>
                </a:lnTo>
                <a:cubicBezTo>
                  <a:pt x="102304" y="75995"/>
                  <a:pt x="92780" y="66472"/>
                  <a:pt x="81033" y="66472"/>
                </a:cubicBezTo>
                <a:lnTo>
                  <a:pt x="0" y="66472"/>
                </a:lnTo>
                <a:close/>
              </a:path>
            </a:pathLst>
          </a:custGeom>
          <a:solidFill>
            <a:srgbClr val="15140D">
              <a:alpha val="70000"/>
            </a:srgbClr>
          </a:solidFill>
          <a:ln>
            <a:noFill/>
          </a:ln>
          <a:scene3d>
            <a:camera prst="orthographicFront"/>
            <a:lightRig rig="balanced"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7"/>
          <p:cNvSpPr/>
          <p:nvPr/>
        </p:nvSpPr>
        <p:spPr>
          <a:xfrm>
            <a:off x="1907704" y="3001787"/>
            <a:ext cx="7056784" cy="1579341"/>
          </a:xfrm>
          <a:custGeom>
            <a:avLst/>
            <a:gdLst/>
            <a:ahLst/>
            <a:cxnLst/>
            <a:rect l="l" t="t" r="r" b="b"/>
            <a:pathLst>
              <a:path w="8305800" h="2392982">
                <a:moveTo>
                  <a:pt x="8139986" y="2133406"/>
                </a:moveTo>
                <a:cubicBezTo>
                  <a:pt x="8128238" y="2133406"/>
                  <a:pt x="8118715" y="2142930"/>
                  <a:pt x="8118715" y="2154677"/>
                </a:cubicBezTo>
                <a:lnTo>
                  <a:pt x="8118715" y="2303574"/>
                </a:lnTo>
                <a:cubicBezTo>
                  <a:pt x="8118715" y="2315321"/>
                  <a:pt x="8128238" y="2324845"/>
                  <a:pt x="8139986" y="2324845"/>
                </a:cubicBezTo>
                <a:lnTo>
                  <a:pt x="8225070" y="2324845"/>
                </a:lnTo>
                <a:cubicBezTo>
                  <a:pt x="8236818" y="2324845"/>
                  <a:pt x="8246341" y="2315321"/>
                  <a:pt x="8246341" y="2303574"/>
                </a:cubicBezTo>
                <a:lnTo>
                  <a:pt x="8246341" y="2154677"/>
                </a:lnTo>
                <a:cubicBezTo>
                  <a:pt x="8246341" y="2142930"/>
                  <a:pt x="8236818" y="2133406"/>
                  <a:pt x="8225070" y="2133406"/>
                </a:cubicBezTo>
                <a:close/>
                <a:moveTo>
                  <a:pt x="7785906" y="2133406"/>
                </a:moveTo>
                <a:cubicBezTo>
                  <a:pt x="7774158" y="2133406"/>
                  <a:pt x="7764635" y="2142930"/>
                  <a:pt x="7764635" y="2154677"/>
                </a:cubicBezTo>
                <a:lnTo>
                  <a:pt x="7764635" y="2303574"/>
                </a:lnTo>
                <a:cubicBezTo>
                  <a:pt x="7764635" y="2315321"/>
                  <a:pt x="7774158" y="2324845"/>
                  <a:pt x="7785906" y="2324845"/>
                </a:cubicBezTo>
                <a:lnTo>
                  <a:pt x="7870989" y="2324845"/>
                </a:lnTo>
                <a:cubicBezTo>
                  <a:pt x="7882737" y="2324845"/>
                  <a:pt x="7892260" y="2315321"/>
                  <a:pt x="7892260" y="2303574"/>
                </a:cubicBezTo>
                <a:lnTo>
                  <a:pt x="7892260" y="2154677"/>
                </a:lnTo>
                <a:cubicBezTo>
                  <a:pt x="7892260" y="2142930"/>
                  <a:pt x="7882737" y="2133406"/>
                  <a:pt x="7870989" y="2133406"/>
                </a:cubicBezTo>
                <a:close/>
                <a:moveTo>
                  <a:pt x="7431817" y="2133406"/>
                </a:moveTo>
                <a:cubicBezTo>
                  <a:pt x="7420069" y="2133406"/>
                  <a:pt x="7410546" y="2142930"/>
                  <a:pt x="7410546" y="2154677"/>
                </a:cubicBezTo>
                <a:lnTo>
                  <a:pt x="7410546" y="2303574"/>
                </a:lnTo>
                <a:cubicBezTo>
                  <a:pt x="7410546" y="2315321"/>
                  <a:pt x="7420069" y="2324845"/>
                  <a:pt x="7431817" y="2324845"/>
                </a:cubicBezTo>
                <a:lnTo>
                  <a:pt x="7516900" y="2324845"/>
                </a:lnTo>
                <a:cubicBezTo>
                  <a:pt x="7528648" y="2324845"/>
                  <a:pt x="7538171" y="2315321"/>
                  <a:pt x="7538171" y="2303574"/>
                </a:cubicBezTo>
                <a:lnTo>
                  <a:pt x="7538171" y="2154677"/>
                </a:lnTo>
                <a:cubicBezTo>
                  <a:pt x="7538171" y="2142930"/>
                  <a:pt x="7528648" y="2133406"/>
                  <a:pt x="7516900" y="2133406"/>
                </a:cubicBezTo>
                <a:close/>
                <a:moveTo>
                  <a:pt x="7077728" y="2133406"/>
                </a:moveTo>
                <a:cubicBezTo>
                  <a:pt x="7065980" y="2133406"/>
                  <a:pt x="7056457" y="2142930"/>
                  <a:pt x="7056457" y="2154677"/>
                </a:cubicBezTo>
                <a:lnTo>
                  <a:pt x="7056457" y="2303574"/>
                </a:lnTo>
                <a:cubicBezTo>
                  <a:pt x="7056457" y="2315321"/>
                  <a:pt x="7065980" y="2324845"/>
                  <a:pt x="7077728" y="2324845"/>
                </a:cubicBezTo>
                <a:lnTo>
                  <a:pt x="7162811" y="2324845"/>
                </a:lnTo>
                <a:cubicBezTo>
                  <a:pt x="7174559" y="2324845"/>
                  <a:pt x="7184082" y="2315321"/>
                  <a:pt x="7184082" y="2303574"/>
                </a:cubicBezTo>
                <a:lnTo>
                  <a:pt x="7184082" y="2154677"/>
                </a:lnTo>
                <a:cubicBezTo>
                  <a:pt x="7184082" y="2142930"/>
                  <a:pt x="7174559" y="2133406"/>
                  <a:pt x="7162811" y="2133406"/>
                </a:cubicBezTo>
                <a:close/>
                <a:moveTo>
                  <a:pt x="6723639" y="2133406"/>
                </a:moveTo>
                <a:cubicBezTo>
                  <a:pt x="6711891" y="2133406"/>
                  <a:pt x="6702368" y="2142930"/>
                  <a:pt x="6702368" y="2154677"/>
                </a:cubicBezTo>
                <a:lnTo>
                  <a:pt x="6702368" y="2303574"/>
                </a:lnTo>
                <a:cubicBezTo>
                  <a:pt x="6702368" y="2315321"/>
                  <a:pt x="6711891" y="2324845"/>
                  <a:pt x="6723639" y="2324845"/>
                </a:cubicBezTo>
                <a:lnTo>
                  <a:pt x="6808723" y="2324845"/>
                </a:lnTo>
                <a:cubicBezTo>
                  <a:pt x="6820470" y="2324845"/>
                  <a:pt x="6829993" y="2315321"/>
                  <a:pt x="6829993" y="2303574"/>
                </a:cubicBezTo>
                <a:lnTo>
                  <a:pt x="6829993" y="2154677"/>
                </a:lnTo>
                <a:cubicBezTo>
                  <a:pt x="6829993" y="2142930"/>
                  <a:pt x="6820470" y="2133406"/>
                  <a:pt x="6808723" y="2133406"/>
                </a:cubicBezTo>
                <a:close/>
                <a:moveTo>
                  <a:pt x="6369550" y="2133406"/>
                </a:moveTo>
                <a:cubicBezTo>
                  <a:pt x="6357802" y="2133406"/>
                  <a:pt x="6348279" y="2142930"/>
                  <a:pt x="6348279" y="2154677"/>
                </a:cubicBezTo>
                <a:lnTo>
                  <a:pt x="6348279" y="2303574"/>
                </a:lnTo>
                <a:cubicBezTo>
                  <a:pt x="6348279" y="2315321"/>
                  <a:pt x="6357802" y="2324845"/>
                  <a:pt x="6369550" y="2324845"/>
                </a:cubicBezTo>
                <a:lnTo>
                  <a:pt x="6454634" y="2324845"/>
                </a:lnTo>
                <a:cubicBezTo>
                  <a:pt x="6466381" y="2324845"/>
                  <a:pt x="6475905" y="2315321"/>
                  <a:pt x="6475905" y="2303574"/>
                </a:cubicBezTo>
                <a:lnTo>
                  <a:pt x="6475905" y="2154677"/>
                </a:lnTo>
                <a:cubicBezTo>
                  <a:pt x="6475905" y="2142930"/>
                  <a:pt x="6466381" y="2133406"/>
                  <a:pt x="6454634" y="2133406"/>
                </a:cubicBezTo>
                <a:close/>
                <a:moveTo>
                  <a:pt x="6015461" y="2133406"/>
                </a:moveTo>
                <a:cubicBezTo>
                  <a:pt x="6003713" y="2133406"/>
                  <a:pt x="5994190" y="2142930"/>
                  <a:pt x="5994190" y="2154677"/>
                </a:cubicBezTo>
                <a:lnTo>
                  <a:pt x="5994190" y="2303574"/>
                </a:lnTo>
                <a:cubicBezTo>
                  <a:pt x="5994190" y="2315321"/>
                  <a:pt x="6003713" y="2324845"/>
                  <a:pt x="6015461" y="2324845"/>
                </a:cubicBezTo>
                <a:lnTo>
                  <a:pt x="6100545" y="2324845"/>
                </a:lnTo>
                <a:cubicBezTo>
                  <a:pt x="6112292" y="2324845"/>
                  <a:pt x="6121816" y="2315321"/>
                  <a:pt x="6121816" y="2303574"/>
                </a:cubicBezTo>
                <a:lnTo>
                  <a:pt x="6121816" y="2154677"/>
                </a:lnTo>
                <a:cubicBezTo>
                  <a:pt x="6121816" y="2142930"/>
                  <a:pt x="6112292" y="2133406"/>
                  <a:pt x="6100545" y="2133406"/>
                </a:cubicBezTo>
                <a:close/>
                <a:moveTo>
                  <a:pt x="5661372" y="2133406"/>
                </a:moveTo>
                <a:cubicBezTo>
                  <a:pt x="5649625" y="2133406"/>
                  <a:pt x="5640101" y="2142930"/>
                  <a:pt x="5640101" y="2154677"/>
                </a:cubicBezTo>
                <a:lnTo>
                  <a:pt x="5640101" y="2303574"/>
                </a:lnTo>
                <a:cubicBezTo>
                  <a:pt x="5640101" y="2315321"/>
                  <a:pt x="5649625" y="2324845"/>
                  <a:pt x="5661372" y="2324845"/>
                </a:cubicBezTo>
                <a:lnTo>
                  <a:pt x="5746456" y="2324845"/>
                </a:lnTo>
                <a:cubicBezTo>
                  <a:pt x="5758203" y="2324845"/>
                  <a:pt x="5767727" y="2315321"/>
                  <a:pt x="5767727" y="2303574"/>
                </a:cubicBezTo>
                <a:lnTo>
                  <a:pt x="5767727" y="2154677"/>
                </a:lnTo>
                <a:cubicBezTo>
                  <a:pt x="5767727" y="2142930"/>
                  <a:pt x="5758203" y="2133406"/>
                  <a:pt x="5746456" y="2133406"/>
                </a:cubicBezTo>
                <a:close/>
                <a:moveTo>
                  <a:pt x="5307283" y="2133406"/>
                </a:moveTo>
                <a:cubicBezTo>
                  <a:pt x="5295536" y="2133406"/>
                  <a:pt x="5286012" y="2142930"/>
                  <a:pt x="5286012" y="2154677"/>
                </a:cubicBezTo>
                <a:lnTo>
                  <a:pt x="5286012" y="2303574"/>
                </a:lnTo>
                <a:cubicBezTo>
                  <a:pt x="5286012" y="2315321"/>
                  <a:pt x="5295536" y="2324845"/>
                  <a:pt x="5307283" y="2324845"/>
                </a:cubicBezTo>
                <a:lnTo>
                  <a:pt x="5392367" y="2324845"/>
                </a:lnTo>
                <a:cubicBezTo>
                  <a:pt x="5404114" y="2324845"/>
                  <a:pt x="5413638" y="2315321"/>
                  <a:pt x="5413638" y="2303574"/>
                </a:cubicBezTo>
                <a:lnTo>
                  <a:pt x="5413638" y="2154677"/>
                </a:lnTo>
                <a:cubicBezTo>
                  <a:pt x="5413638" y="2142930"/>
                  <a:pt x="5404114" y="2133406"/>
                  <a:pt x="5392367" y="2133406"/>
                </a:cubicBezTo>
                <a:close/>
                <a:moveTo>
                  <a:pt x="4953194" y="2133406"/>
                </a:moveTo>
                <a:cubicBezTo>
                  <a:pt x="4941447" y="2133406"/>
                  <a:pt x="4931923" y="2142930"/>
                  <a:pt x="4931923" y="2154677"/>
                </a:cubicBezTo>
                <a:lnTo>
                  <a:pt x="4931923" y="2303574"/>
                </a:lnTo>
                <a:cubicBezTo>
                  <a:pt x="4931923" y="2315321"/>
                  <a:pt x="4941447" y="2324845"/>
                  <a:pt x="4953194" y="2324845"/>
                </a:cubicBezTo>
                <a:lnTo>
                  <a:pt x="5038278" y="2324845"/>
                </a:lnTo>
                <a:cubicBezTo>
                  <a:pt x="5050025" y="2324845"/>
                  <a:pt x="5059549" y="2315321"/>
                  <a:pt x="5059549" y="2303574"/>
                </a:cubicBezTo>
                <a:lnTo>
                  <a:pt x="5059549" y="2154677"/>
                </a:lnTo>
                <a:cubicBezTo>
                  <a:pt x="5059549" y="2142930"/>
                  <a:pt x="5050025" y="2133406"/>
                  <a:pt x="5038278" y="2133406"/>
                </a:cubicBezTo>
                <a:close/>
                <a:moveTo>
                  <a:pt x="4599105" y="2133406"/>
                </a:moveTo>
                <a:cubicBezTo>
                  <a:pt x="4587358" y="2133406"/>
                  <a:pt x="4577834" y="2142930"/>
                  <a:pt x="4577834" y="2154677"/>
                </a:cubicBezTo>
                <a:lnTo>
                  <a:pt x="4577834" y="2303574"/>
                </a:lnTo>
                <a:cubicBezTo>
                  <a:pt x="4577834" y="2315321"/>
                  <a:pt x="4587358" y="2324845"/>
                  <a:pt x="4599105" y="2324845"/>
                </a:cubicBezTo>
                <a:lnTo>
                  <a:pt x="4684189" y="2324845"/>
                </a:lnTo>
                <a:cubicBezTo>
                  <a:pt x="4695936" y="2324845"/>
                  <a:pt x="4705460" y="2315321"/>
                  <a:pt x="4705460" y="2303574"/>
                </a:cubicBezTo>
                <a:lnTo>
                  <a:pt x="4705460" y="2154677"/>
                </a:lnTo>
                <a:cubicBezTo>
                  <a:pt x="4705460" y="2142930"/>
                  <a:pt x="4695936" y="2133406"/>
                  <a:pt x="4684189" y="2133406"/>
                </a:cubicBezTo>
                <a:close/>
                <a:moveTo>
                  <a:pt x="4245016" y="2133406"/>
                </a:moveTo>
                <a:cubicBezTo>
                  <a:pt x="4233269" y="2133406"/>
                  <a:pt x="4223745" y="2142930"/>
                  <a:pt x="4223745" y="2154677"/>
                </a:cubicBezTo>
                <a:lnTo>
                  <a:pt x="4223745" y="2303574"/>
                </a:lnTo>
                <a:cubicBezTo>
                  <a:pt x="4223745" y="2315321"/>
                  <a:pt x="4233269" y="2324845"/>
                  <a:pt x="4245016" y="2324845"/>
                </a:cubicBezTo>
                <a:lnTo>
                  <a:pt x="4330100" y="2324845"/>
                </a:lnTo>
                <a:cubicBezTo>
                  <a:pt x="4341847" y="2324845"/>
                  <a:pt x="4351371" y="2315321"/>
                  <a:pt x="4351371" y="2303574"/>
                </a:cubicBezTo>
                <a:lnTo>
                  <a:pt x="4351371" y="2154677"/>
                </a:lnTo>
                <a:cubicBezTo>
                  <a:pt x="4351371" y="2142930"/>
                  <a:pt x="4341847" y="2133406"/>
                  <a:pt x="4330100" y="2133406"/>
                </a:cubicBezTo>
                <a:close/>
                <a:moveTo>
                  <a:pt x="3890927" y="2133406"/>
                </a:moveTo>
                <a:cubicBezTo>
                  <a:pt x="3879180" y="2133406"/>
                  <a:pt x="3869656" y="2142930"/>
                  <a:pt x="3869656" y="2154677"/>
                </a:cubicBezTo>
                <a:lnTo>
                  <a:pt x="3869656" y="2303574"/>
                </a:lnTo>
                <a:cubicBezTo>
                  <a:pt x="3869656" y="2315321"/>
                  <a:pt x="3879180" y="2324845"/>
                  <a:pt x="3890927" y="2324845"/>
                </a:cubicBezTo>
                <a:lnTo>
                  <a:pt x="3976011" y="2324845"/>
                </a:lnTo>
                <a:cubicBezTo>
                  <a:pt x="3987758" y="2324845"/>
                  <a:pt x="3997282" y="2315321"/>
                  <a:pt x="3997282" y="2303574"/>
                </a:cubicBezTo>
                <a:lnTo>
                  <a:pt x="3997282" y="2154677"/>
                </a:lnTo>
                <a:cubicBezTo>
                  <a:pt x="3997282" y="2142930"/>
                  <a:pt x="3987758" y="2133406"/>
                  <a:pt x="3976011" y="2133406"/>
                </a:cubicBezTo>
                <a:close/>
                <a:moveTo>
                  <a:pt x="3536838" y="2133406"/>
                </a:moveTo>
                <a:cubicBezTo>
                  <a:pt x="3525091" y="2133406"/>
                  <a:pt x="3515567" y="2142930"/>
                  <a:pt x="3515567" y="2154677"/>
                </a:cubicBezTo>
                <a:lnTo>
                  <a:pt x="3515567" y="2303574"/>
                </a:lnTo>
                <a:cubicBezTo>
                  <a:pt x="3515567" y="2315321"/>
                  <a:pt x="3525091" y="2324845"/>
                  <a:pt x="3536838" y="2324845"/>
                </a:cubicBezTo>
                <a:lnTo>
                  <a:pt x="3621922" y="2324845"/>
                </a:lnTo>
                <a:cubicBezTo>
                  <a:pt x="3633669" y="2324845"/>
                  <a:pt x="3643193" y="2315321"/>
                  <a:pt x="3643193" y="2303574"/>
                </a:cubicBezTo>
                <a:lnTo>
                  <a:pt x="3643193" y="2154677"/>
                </a:lnTo>
                <a:cubicBezTo>
                  <a:pt x="3643193" y="2142930"/>
                  <a:pt x="3633669" y="2133406"/>
                  <a:pt x="3621922" y="2133406"/>
                </a:cubicBezTo>
                <a:close/>
                <a:moveTo>
                  <a:pt x="3182749" y="2133406"/>
                </a:moveTo>
                <a:cubicBezTo>
                  <a:pt x="3171002" y="2133406"/>
                  <a:pt x="3161478" y="2142930"/>
                  <a:pt x="3161478" y="2154677"/>
                </a:cubicBezTo>
                <a:lnTo>
                  <a:pt x="3161478" y="2303574"/>
                </a:lnTo>
                <a:cubicBezTo>
                  <a:pt x="3161478" y="2315321"/>
                  <a:pt x="3171002" y="2324845"/>
                  <a:pt x="3182749" y="2324845"/>
                </a:cubicBezTo>
                <a:lnTo>
                  <a:pt x="3267833" y="2324845"/>
                </a:lnTo>
                <a:cubicBezTo>
                  <a:pt x="3279581" y="2324845"/>
                  <a:pt x="3289104" y="2315321"/>
                  <a:pt x="3289104" y="2303574"/>
                </a:cubicBezTo>
                <a:lnTo>
                  <a:pt x="3289104" y="2154677"/>
                </a:lnTo>
                <a:cubicBezTo>
                  <a:pt x="3289104" y="2142930"/>
                  <a:pt x="3279581" y="2133406"/>
                  <a:pt x="3267833" y="2133406"/>
                </a:cubicBezTo>
                <a:close/>
                <a:moveTo>
                  <a:pt x="2828660" y="2133406"/>
                </a:moveTo>
                <a:cubicBezTo>
                  <a:pt x="2816913" y="2133406"/>
                  <a:pt x="2807389" y="2142930"/>
                  <a:pt x="2807389" y="2154677"/>
                </a:cubicBezTo>
                <a:lnTo>
                  <a:pt x="2807389" y="2303574"/>
                </a:lnTo>
                <a:cubicBezTo>
                  <a:pt x="2807389" y="2315321"/>
                  <a:pt x="2816913" y="2324845"/>
                  <a:pt x="2828660" y="2324845"/>
                </a:cubicBezTo>
                <a:lnTo>
                  <a:pt x="2913744" y="2324845"/>
                </a:lnTo>
                <a:cubicBezTo>
                  <a:pt x="2925492" y="2324845"/>
                  <a:pt x="2935015" y="2315321"/>
                  <a:pt x="2935015" y="2303574"/>
                </a:cubicBezTo>
                <a:lnTo>
                  <a:pt x="2935015" y="2154677"/>
                </a:lnTo>
                <a:cubicBezTo>
                  <a:pt x="2935015" y="2142930"/>
                  <a:pt x="2925492" y="2133406"/>
                  <a:pt x="2913744" y="2133406"/>
                </a:cubicBezTo>
                <a:close/>
                <a:moveTo>
                  <a:pt x="2474572" y="2133406"/>
                </a:moveTo>
                <a:cubicBezTo>
                  <a:pt x="2462824" y="2133406"/>
                  <a:pt x="2453301" y="2142930"/>
                  <a:pt x="2453301" y="2154677"/>
                </a:cubicBezTo>
                <a:lnTo>
                  <a:pt x="2453301" y="2303574"/>
                </a:lnTo>
                <a:cubicBezTo>
                  <a:pt x="2453301" y="2315321"/>
                  <a:pt x="2462824" y="2324845"/>
                  <a:pt x="2474572" y="2324845"/>
                </a:cubicBezTo>
                <a:lnTo>
                  <a:pt x="2559655" y="2324845"/>
                </a:lnTo>
                <a:cubicBezTo>
                  <a:pt x="2571403" y="2324845"/>
                  <a:pt x="2580926" y="2315321"/>
                  <a:pt x="2580926" y="2303574"/>
                </a:cubicBezTo>
                <a:lnTo>
                  <a:pt x="2580926" y="2154677"/>
                </a:lnTo>
                <a:cubicBezTo>
                  <a:pt x="2580926" y="2142930"/>
                  <a:pt x="2571403" y="2133406"/>
                  <a:pt x="2559655" y="2133406"/>
                </a:cubicBezTo>
                <a:close/>
                <a:moveTo>
                  <a:pt x="2120483" y="2133406"/>
                </a:moveTo>
                <a:cubicBezTo>
                  <a:pt x="2108735" y="2133406"/>
                  <a:pt x="2099212" y="2142930"/>
                  <a:pt x="2099212" y="2154677"/>
                </a:cubicBezTo>
                <a:lnTo>
                  <a:pt x="2099212" y="2303574"/>
                </a:lnTo>
                <a:cubicBezTo>
                  <a:pt x="2099212" y="2315321"/>
                  <a:pt x="2108735" y="2324845"/>
                  <a:pt x="2120483" y="2324845"/>
                </a:cubicBezTo>
                <a:lnTo>
                  <a:pt x="2205566" y="2324845"/>
                </a:lnTo>
                <a:cubicBezTo>
                  <a:pt x="2217314" y="2324845"/>
                  <a:pt x="2226837" y="2315321"/>
                  <a:pt x="2226837" y="2303574"/>
                </a:cubicBezTo>
                <a:lnTo>
                  <a:pt x="2226837" y="2154677"/>
                </a:lnTo>
                <a:cubicBezTo>
                  <a:pt x="2226837" y="2142930"/>
                  <a:pt x="2217314" y="2133406"/>
                  <a:pt x="2205566" y="2133406"/>
                </a:cubicBezTo>
                <a:close/>
                <a:moveTo>
                  <a:pt x="1766394" y="2133406"/>
                </a:moveTo>
                <a:cubicBezTo>
                  <a:pt x="1754646" y="2133406"/>
                  <a:pt x="1745123" y="2142930"/>
                  <a:pt x="1745123" y="2154677"/>
                </a:cubicBezTo>
                <a:lnTo>
                  <a:pt x="1745123" y="2303574"/>
                </a:lnTo>
                <a:cubicBezTo>
                  <a:pt x="1745123" y="2315321"/>
                  <a:pt x="1754646" y="2324845"/>
                  <a:pt x="1766394" y="2324845"/>
                </a:cubicBezTo>
                <a:lnTo>
                  <a:pt x="1851478" y="2324845"/>
                </a:lnTo>
                <a:cubicBezTo>
                  <a:pt x="1863225" y="2324845"/>
                  <a:pt x="1872748" y="2315321"/>
                  <a:pt x="1872748" y="2303574"/>
                </a:cubicBezTo>
                <a:lnTo>
                  <a:pt x="1872748" y="2154677"/>
                </a:lnTo>
                <a:cubicBezTo>
                  <a:pt x="1872748" y="2142930"/>
                  <a:pt x="1863225" y="2133406"/>
                  <a:pt x="1851478" y="2133406"/>
                </a:cubicBezTo>
                <a:close/>
                <a:moveTo>
                  <a:pt x="1412305" y="2133406"/>
                </a:moveTo>
                <a:cubicBezTo>
                  <a:pt x="1400557" y="2133406"/>
                  <a:pt x="1391034" y="2142930"/>
                  <a:pt x="1391034" y="2154677"/>
                </a:cubicBezTo>
                <a:lnTo>
                  <a:pt x="1391034" y="2303574"/>
                </a:lnTo>
                <a:cubicBezTo>
                  <a:pt x="1391034" y="2315321"/>
                  <a:pt x="1400557" y="2324845"/>
                  <a:pt x="1412305" y="2324845"/>
                </a:cubicBezTo>
                <a:lnTo>
                  <a:pt x="1497388" y="2324845"/>
                </a:lnTo>
                <a:cubicBezTo>
                  <a:pt x="1509136" y="2324845"/>
                  <a:pt x="1518659" y="2315321"/>
                  <a:pt x="1518659" y="2303574"/>
                </a:cubicBezTo>
                <a:lnTo>
                  <a:pt x="1518659" y="2154677"/>
                </a:lnTo>
                <a:cubicBezTo>
                  <a:pt x="1518659" y="2142930"/>
                  <a:pt x="1509136" y="2133406"/>
                  <a:pt x="1497388" y="2133406"/>
                </a:cubicBezTo>
                <a:close/>
                <a:moveTo>
                  <a:pt x="1058216" y="2133406"/>
                </a:moveTo>
                <a:cubicBezTo>
                  <a:pt x="1046468" y="2133406"/>
                  <a:pt x="1036945" y="2142930"/>
                  <a:pt x="1036945" y="2154677"/>
                </a:cubicBezTo>
                <a:lnTo>
                  <a:pt x="1036945" y="2303574"/>
                </a:lnTo>
                <a:cubicBezTo>
                  <a:pt x="1036945" y="2315321"/>
                  <a:pt x="1046468" y="2324845"/>
                  <a:pt x="1058216" y="2324845"/>
                </a:cubicBezTo>
                <a:lnTo>
                  <a:pt x="1143300" y="2324845"/>
                </a:lnTo>
                <a:cubicBezTo>
                  <a:pt x="1155047" y="2324845"/>
                  <a:pt x="1164570" y="2315321"/>
                  <a:pt x="1164570" y="2303574"/>
                </a:cubicBezTo>
                <a:lnTo>
                  <a:pt x="1164570" y="2154677"/>
                </a:lnTo>
                <a:cubicBezTo>
                  <a:pt x="1164570" y="2142930"/>
                  <a:pt x="1155047" y="2133406"/>
                  <a:pt x="1143300" y="2133406"/>
                </a:cubicBezTo>
                <a:close/>
                <a:moveTo>
                  <a:pt x="704127" y="2133406"/>
                </a:moveTo>
                <a:cubicBezTo>
                  <a:pt x="692379" y="2133406"/>
                  <a:pt x="682856" y="2142930"/>
                  <a:pt x="682856" y="2154677"/>
                </a:cubicBezTo>
                <a:lnTo>
                  <a:pt x="682856" y="2303574"/>
                </a:lnTo>
                <a:cubicBezTo>
                  <a:pt x="682856" y="2315321"/>
                  <a:pt x="692379" y="2324845"/>
                  <a:pt x="704127" y="2324845"/>
                </a:cubicBezTo>
                <a:lnTo>
                  <a:pt x="789211" y="2324845"/>
                </a:lnTo>
                <a:cubicBezTo>
                  <a:pt x="800958" y="2324845"/>
                  <a:pt x="810482" y="2315321"/>
                  <a:pt x="810482" y="2303574"/>
                </a:cubicBezTo>
                <a:lnTo>
                  <a:pt x="810482" y="2154677"/>
                </a:lnTo>
                <a:cubicBezTo>
                  <a:pt x="810482" y="2142930"/>
                  <a:pt x="800958" y="2133406"/>
                  <a:pt x="789211" y="2133406"/>
                </a:cubicBezTo>
                <a:close/>
                <a:moveTo>
                  <a:pt x="350038" y="2133406"/>
                </a:moveTo>
                <a:cubicBezTo>
                  <a:pt x="338290" y="2133406"/>
                  <a:pt x="328767" y="2142930"/>
                  <a:pt x="328767" y="2154677"/>
                </a:cubicBezTo>
                <a:lnTo>
                  <a:pt x="328767" y="2303574"/>
                </a:lnTo>
                <a:cubicBezTo>
                  <a:pt x="328767" y="2315321"/>
                  <a:pt x="338290" y="2324845"/>
                  <a:pt x="350038" y="2324845"/>
                </a:cubicBezTo>
                <a:lnTo>
                  <a:pt x="435122" y="2324845"/>
                </a:lnTo>
                <a:cubicBezTo>
                  <a:pt x="446869" y="2324845"/>
                  <a:pt x="456393" y="2315321"/>
                  <a:pt x="456393" y="2303574"/>
                </a:cubicBezTo>
                <a:lnTo>
                  <a:pt x="456393" y="2154677"/>
                </a:lnTo>
                <a:cubicBezTo>
                  <a:pt x="456393" y="2142930"/>
                  <a:pt x="446869" y="2133406"/>
                  <a:pt x="435122" y="2133406"/>
                </a:cubicBezTo>
                <a:close/>
                <a:moveTo>
                  <a:pt x="5572326" y="310779"/>
                </a:moveTo>
                <a:lnTo>
                  <a:pt x="5572326" y="2084715"/>
                </a:lnTo>
                <a:lnTo>
                  <a:pt x="8233230" y="2084715"/>
                </a:lnTo>
                <a:lnTo>
                  <a:pt x="8233230" y="310779"/>
                </a:lnTo>
                <a:close/>
                <a:moveTo>
                  <a:pt x="2819631" y="310779"/>
                </a:moveTo>
                <a:lnTo>
                  <a:pt x="2819631" y="2084715"/>
                </a:lnTo>
                <a:lnTo>
                  <a:pt x="5480535" y="2084715"/>
                </a:lnTo>
                <a:lnTo>
                  <a:pt x="5480535" y="310779"/>
                </a:lnTo>
                <a:close/>
                <a:moveTo>
                  <a:pt x="66936" y="310779"/>
                </a:moveTo>
                <a:lnTo>
                  <a:pt x="66936" y="2084715"/>
                </a:lnTo>
                <a:lnTo>
                  <a:pt x="2727840" y="2084715"/>
                </a:lnTo>
                <a:lnTo>
                  <a:pt x="2727840" y="310779"/>
                </a:lnTo>
                <a:close/>
                <a:moveTo>
                  <a:pt x="8139986" y="66472"/>
                </a:moveTo>
                <a:cubicBezTo>
                  <a:pt x="8128238" y="66472"/>
                  <a:pt x="8118715" y="75995"/>
                  <a:pt x="8118715" y="87743"/>
                </a:cubicBezTo>
                <a:lnTo>
                  <a:pt x="8118715" y="236639"/>
                </a:lnTo>
                <a:cubicBezTo>
                  <a:pt x="8118715" y="248387"/>
                  <a:pt x="8128238" y="257910"/>
                  <a:pt x="8139986" y="257910"/>
                </a:cubicBezTo>
                <a:lnTo>
                  <a:pt x="8225070" y="257910"/>
                </a:lnTo>
                <a:cubicBezTo>
                  <a:pt x="8236818" y="257910"/>
                  <a:pt x="8246341" y="248387"/>
                  <a:pt x="8246341" y="236639"/>
                </a:cubicBezTo>
                <a:lnTo>
                  <a:pt x="8246341" y="87743"/>
                </a:lnTo>
                <a:cubicBezTo>
                  <a:pt x="8246341" y="75995"/>
                  <a:pt x="8236818" y="66472"/>
                  <a:pt x="8225070" y="66472"/>
                </a:cubicBezTo>
                <a:close/>
                <a:moveTo>
                  <a:pt x="7785906" y="66472"/>
                </a:moveTo>
                <a:cubicBezTo>
                  <a:pt x="7774158" y="66472"/>
                  <a:pt x="7764635" y="75995"/>
                  <a:pt x="7764635" y="87743"/>
                </a:cubicBezTo>
                <a:lnTo>
                  <a:pt x="7764635" y="236639"/>
                </a:lnTo>
                <a:cubicBezTo>
                  <a:pt x="7764635" y="248387"/>
                  <a:pt x="7774158" y="257910"/>
                  <a:pt x="7785906" y="257910"/>
                </a:cubicBezTo>
                <a:lnTo>
                  <a:pt x="7870989" y="257910"/>
                </a:lnTo>
                <a:cubicBezTo>
                  <a:pt x="7882737" y="257910"/>
                  <a:pt x="7892260" y="248387"/>
                  <a:pt x="7892260" y="236639"/>
                </a:cubicBezTo>
                <a:lnTo>
                  <a:pt x="7892260" y="87743"/>
                </a:lnTo>
                <a:cubicBezTo>
                  <a:pt x="7892260" y="75995"/>
                  <a:pt x="7882737" y="66472"/>
                  <a:pt x="7870989" y="66472"/>
                </a:cubicBezTo>
                <a:close/>
                <a:moveTo>
                  <a:pt x="7431817" y="66472"/>
                </a:moveTo>
                <a:cubicBezTo>
                  <a:pt x="7420069" y="66472"/>
                  <a:pt x="7410546" y="75995"/>
                  <a:pt x="7410546" y="87743"/>
                </a:cubicBezTo>
                <a:lnTo>
                  <a:pt x="7410546" y="236639"/>
                </a:lnTo>
                <a:cubicBezTo>
                  <a:pt x="7410546" y="248387"/>
                  <a:pt x="7420069" y="257910"/>
                  <a:pt x="7431817" y="257910"/>
                </a:cubicBezTo>
                <a:lnTo>
                  <a:pt x="7516900" y="257910"/>
                </a:lnTo>
                <a:cubicBezTo>
                  <a:pt x="7528648" y="257910"/>
                  <a:pt x="7538171" y="248387"/>
                  <a:pt x="7538171" y="236639"/>
                </a:cubicBezTo>
                <a:lnTo>
                  <a:pt x="7538171" y="87743"/>
                </a:lnTo>
                <a:cubicBezTo>
                  <a:pt x="7538171" y="75995"/>
                  <a:pt x="7528648" y="66472"/>
                  <a:pt x="7516900" y="66472"/>
                </a:cubicBezTo>
                <a:close/>
                <a:moveTo>
                  <a:pt x="7077728" y="66472"/>
                </a:moveTo>
                <a:cubicBezTo>
                  <a:pt x="7065980" y="66472"/>
                  <a:pt x="7056457" y="75995"/>
                  <a:pt x="7056457" y="87743"/>
                </a:cubicBezTo>
                <a:lnTo>
                  <a:pt x="7056457" y="236639"/>
                </a:lnTo>
                <a:cubicBezTo>
                  <a:pt x="7056457" y="248387"/>
                  <a:pt x="7065980" y="257910"/>
                  <a:pt x="7077728" y="257910"/>
                </a:cubicBezTo>
                <a:lnTo>
                  <a:pt x="7162811" y="257910"/>
                </a:lnTo>
                <a:cubicBezTo>
                  <a:pt x="7174559" y="257910"/>
                  <a:pt x="7184082" y="248387"/>
                  <a:pt x="7184082" y="236639"/>
                </a:cubicBezTo>
                <a:lnTo>
                  <a:pt x="7184082" y="87743"/>
                </a:lnTo>
                <a:cubicBezTo>
                  <a:pt x="7184082" y="75995"/>
                  <a:pt x="7174559" y="66472"/>
                  <a:pt x="7162811" y="66472"/>
                </a:cubicBezTo>
                <a:close/>
                <a:moveTo>
                  <a:pt x="6723639" y="66472"/>
                </a:moveTo>
                <a:cubicBezTo>
                  <a:pt x="6711891" y="66472"/>
                  <a:pt x="6702368" y="75995"/>
                  <a:pt x="6702368" y="87743"/>
                </a:cubicBezTo>
                <a:lnTo>
                  <a:pt x="6702368" y="236639"/>
                </a:lnTo>
                <a:cubicBezTo>
                  <a:pt x="6702368" y="248387"/>
                  <a:pt x="6711891" y="257910"/>
                  <a:pt x="6723639" y="257910"/>
                </a:cubicBezTo>
                <a:lnTo>
                  <a:pt x="6808723" y="257910"/>
                </a:lnTo>
                <a:cubicBezTo>
                  <a:pt x="6820470" y="257910"/>
                  <a:pt x="6829993" y="248387"/>
                  <a:pt x="6829993" y="236639"/>
                </a:cubicBezTo>
                <a:lnTo>
                  <a:pt x="6829993" y="87743"/>
                </a:lnTo>
                <a:cubicBezTo>
                  <a:pt x="6829993" y="75995"/>
                  <a:pt x="6820470" y="66472"/>
                  <a:pt x="6808723" y="66472"/>
                </a:cubicBezTo>
                <a:close/>
                <a:moveTo>
                  <a:pt x="6369550" y="66472"/>
                </a:moveTo>
                <a:cubicBezTo>
                  <a:pt x="6357802" y="66472"/>
                  <a:pt x="6348279" y="75995"/>
                  <a:pt x="6348279" y="87743"/>
                </a:cubicBezTo>
                <a:lnTo>
                  <a:pt x="6348279" y="236639"/>
                </a:lnTo>
                <a:cubicBezTo>
                  <a:pt x="6348279" y="248387"/>
                  <a:pt x="6357802" y="257910"/>
                  <a:pt x="6369550" y="257910"/>
                </a:cubicBezTo>
                <a:lnTo>
                  <a:pt x="6454634" y="257910"/>
                </a:lnTo>
                <a:cubicBezTo>
                  <a:pt x="6466381" y="257910"/>
                  <a:pt x="6475905" y="248387"/>
                  <a:pt x="6475905" y="236639"/>
                </a:cubicBezTo>
                <a:lnTo>
                  <a:pt x="6475905" y="87743"/>
                </a:lnTo>
                <a:cubicBezTo>
                  <a:pt x="6475905" y="75995"/>
                  <a:pt x="6466381" y="66472"/>
                  <a:pt x="6454634" y="66472"/>
                </a:cubicBezTo>
                <a:close/>
                <a:moveTo>
                  <a:pt x="6015461" y="66472"/>
                </a:moveTo>
                <a:cubicBezTo>
                  <a:pt x="6003713" y="66472"/>
                  <a:pt x="5994190" y="75995"/>
                  <a:pt x="5994190" y="87743"/>
                </a:cubicBezTo>
                <a:lnTo>
                  <a:pt x="5994190" y="236639"/>
                </a:lnTo>
                <a:cubicBezTo>
                  <a:pt x="5994190" y="248387"/>
                  <a:pt x="6003713" y="257910"/>
                  <a:pt x="6015461" y="257910"/>
                </a:cubicBezTo>
                <a:lnTo>
                  <a:pt x="6100545" y="257910"/>
                </a:lnTo>
                <a:cubicBezTo>
                  <a:pt x="6112292" y="257910"/>
                  <a:pt x="6121816" y="248387"/>
                  <a:pt x="6121816" y="236639"/>
                </a:cubicBezTo>
                <a:lnTo>
                  <a:pt x="6121816" y="87743"/>
                </a:lnTo>
                <a:cubicBezTo>
                  <a:pt x="6121816" y="75995"/>
                  <a:pt x="6112292" y="66472"/>
                  <a:pt x="6100545" y="66472"/>
                </a:cubicBezTo>
                <a:close/>
                <a:moveTo>
                  <a:pt x="5661372" y="66472"/>
                </a:moveTo>
                <a:cubicBezTo>
                  <a:pt x="5649625" y="66472"/>
                  <a:pt x="5640101" y="75995"/>
                  <a:pt x="5640101" y="87743"/>
                </a:cubicBezTo>
                <a:lnTo>
                  <a:pt x="5640101" y="236639"/>
                </a:lnTo>
                <a:cubicBezTo>
                  <a:pt x="5640101" y="248387"/>
                  <a:pt x="5649625" y="257910"/>
                  <a:pt x="5661372" y="257910"/>
                </a:cubicBezTo>
                <a:lnTo>
                  <a:pt x="5746456" y="257910"/>
                </a:lnTo>
                <a:cubicBezTo>
                  <a:pt x="5758203" y="257910"/>
                  <a:pt x="5767727" y="248387"/>
                  <a:pt x="5767727" y="236639"/>
                </a:cubicBezTo>
                <a:lnTo>
                  <a:pt x="5767727" y="87743"/>
                </a:lnTo>
                <a:cubicBezTo>
                  <a:pt x="5767727" y="75995"/>
                  <a:pt x="5758203" y="66472"/>
                  <a:pt x="5746456" y="66472"/>
                </a:cubicBezTo>
                <a:close/>
                <a:moveTo>
                  <a:pt x="5307283" y="66472"/>
                </a:moveTo>
                <a:cubicBezTo>
                  <a:pt x="5295536" y="66472"/>
                  <a:pt x="5286012" y="75995"/>
                  <a:pt x="5286012" y="87743"/>
                </a:cubicBezTo>
                <a:lnTo>
                  <a:pt x="5286012" y="236639"/>
                </a:lnTo>
                <a:cubicBezTo>
                  <a:pt x="5286012" y="248387"/>
                  <a:pt x="5295536" y="257910"/>
                  <a:pt x="5307283" y="257910"/>
                </a:cubicBezTo>
                <a:lnTo>
                  <a:pt x="5392367" y="257910"/>
                </a:lnTo>
                <a:cubicBezTo>
                  <a:pt x="5404114" y="257910"/>
                  <a:pt x="5413638" y="248387"/>
                  <a:pt x="5413638" y="236639"/>
                </a:cubicBezTo>
                <a:lnTo>
                  <a:pt x="5413638" y="87743"/>
                </a:lnTo>
                <a:cubicBezTo>
                  <a:pt x="5413638" y="75995"/>
                  <a:pt x="5404114" y="66472"/>
                  <a:pt x="5392367" y="66472"/>
                </a:cubicBezTo>
                <a:close/>
                <a:moveTo>
                  <a:pt x="4953194" y="66472"/>
                </a:moveTo>
                <a:cubicBezTo>
                  <a:pt x="4941447" y="66472"/>
                  <a:pt x="4931923" y="75995"/>
                  <a:pt x="4931923" y="87743"/>
                </a:cubicBezTo>
                <a:lnTo>
                  <a:pt x="4931923" y="236639"/>
                </a:lnTo>
                <a:cubicBezTo>
                  <a:pt x="4931923" y="248387"/>
                  <a:pt x="4941447" y="257910"/>
                  <a:pt x="4953194" y="257910"/>
                </a:cubicBezTo>
                <a:lnTo>
                  <a:pt x="5038278" y="257910"/>
                </a:lnTo>
                <a:cubicBezTo>
                  <a:pt x="5050025" y="257910"/>
                  <a:pt x="5059549" y="248387"/>
                  <a:pt x="5059549" y="236639"/>
                </a:cubicBezTo>
                <a:lnTo>
                  <a:pt x="5059549" y="87743"/>
                </a:lnTo>
                <a:cubicBezTo>
                  <a:pt x="5059549" y="75995"/>
                  <a:pt x="5050025" y="66472"/>
                  <a:pt x="5038278" y="66472"/>
                </a:cubicBezTo>
                <a:close/>
                <a:moveTo>
                  <a:pt x="4599105" y="66472"/>
                </a:moveTo>
                <a:cubicBezTo>
                  <a:pt x="4587358" y="66472"/>
                  <a:pt x="4577834" y="75995"/>
                  <a:pt x="4577834" y="87743"/>
                </a:cubicBezTo>
                <a:lnTo>
                  <a:pt x="4577834" y="236639"/>
                </a:lnTo>
                <a:cubicBezTo>
                  <a:pt x="4577834" y="248387"/>
                  <a:pt x="4587358" y="257910"/>
                  <a:pt x="4599105" y="257910"/>
                </a:cubicBezTo>
                <a:lnTo>
                  <a:pt x="4684189" y="257910"/>
                </a:lnTo>
                <a:cubicBezTo>
                  <a:pt x="4695936" y="257910"/>
                  <a:pt x="4705460" y="248387"/>
                  <a:pt x="4705460" y="236639"/>
                </a:cubicBezTo>
                <a:lnTo>
                  <a:pt x="4705460" y="87743"/>
                </a:lnTo>
                <a:cubicBezTo>
                  <a:pt x="4705460" y="75995"/>
                  <a:pt x="4695936" y="66472"/>
                  <a:pt x="4684189" y="66472"/>
                </a:cubicBezTo>
                <a:close/>
                <a:moveTo>
                  <a:pt x="4245016" y="66472"/>
                </a:moveTo>
                <a:cubicBezTo>
                  <a:pt x="4233269" y="66472"/>
                  <a:pt x="4223745" y="75995"/>
                  <a:pt x="4223745" y="87743"/>
                </a:cubicBezTo>
                <a:lnTo>
                  <a:pt x="4223745" y="236639"/>
                </a:lnTo>
                <a:cubicBezTo>
                  <a:pt x="4223745" y="248387"/>
                  <a:pt x="4233269" y="257910"/>
                  <a:pt x="4245016" y="257910"/>
                </a:cubicBezTo>
                <a:lnTo>
                  <a:pt x="4330100" y="257910"/>
                </a:lnTo>
                <a:cubicBezTo>
                  <a:pt x="4341847" y="257910"/>
                  <a:pt x="4351371" y="248387"/>
                  <a:pt x="4351371" y="236639"/>
                </a:cubicBezTo>
                <a:lnTo>
                  <a:pt x="4351371" y="87743"/>
                </a:lnTo>
                <a:cubicBezTo>
                  <a:pt x="4351371" y="75995"/>
                  <a:pt x="4341847" y="66472"/>
                  <a:pt x="4330100" y="66472"/>
                </a:cubicBezTo>
                <a:close/>
                <a:moveTo>
                  <a:pt x="3890927" y="66472"/>
                </a:moveTo>
                <a:cubicBezTo>
                  <a:pt x="3879180" y="66472"/>
                  <a:pt x="3869656" y="75995"/>
                  <a:pt x="3869656" y="87743"/>
                </a:cubicBezTo>
                <a:lnTo>
                  <a:pt x="3869656" y="236639"/>
                </a:lnTo>
                <a:cubicBezTo>
                  <a:pt x="3869656" y="248387"/>
                  <a:pt x="3879180" y="257910"/>
                  <a:pt x="3890927" y="257910"/>
                </a:cubicBezTo>
                <a:lnTo>
                  <a:pt x="3976011" y="257910"/>
                </a:lnTo>
                <a:cubicBezTo>
                  <a:pt x="3987758" y="257910"/>
                  <a:pt x="3997282" y="248387"/>
                  <a:pt x="3997282" y="236639"/>
                </a:cubicBezTo>
                <a:lnTo>
                  <a:pt x="3997282" y="87743"/>
                </a:lnTo>
                <a:cubicBezTo>
                  <a:pt x="3997282" y="75995"/>
                  <a:pt x="3987758" y="66472"/>
                  <a:pt x="3976011" y="66472"/>
                </a:cubicBezTo>
                <a:close/>
                <a:moveTo>
                  <a:pt x="3536838" y="66472"/>
                </a:moveTo>
                <a:cubicBezTo>
                  <a:pt x="3525091" y="66472"/>
                  <a:pt x="3515567" y="75995"/>
                  <a:pt x="3515567" y="87743"/>
                </a:cubicBezTo>
                <a:lnTo>
                  <a:pt x="3515567" y="236639"/>
                </a:lnTo>
                <a:cubicBezTo>
                  <a:pt x="3515567" y="248387"/>
                  <a:pt x="3525091" y="257910"/>
                  <a:pt x="3536838" y="257910"/>
                </a:cubicBezTo>
                <a:lnTo>
                  <a:pt x="3621922" y="257910"/>
                </a:lnTo>
                <a:cubicBezTo>
                  <a:pt x="3633669" y="257910"/>
                  <a:pt x="3643193" y="248387"/>
                  <a:pt x="3643193" y="236639"/>
                </a:cubicBezTo>
                <a:lnTo>
                  <a:pt x="3643193" y="87743"/>
                </a:lnTo>
                <a:cubicBezTo>
                  <a:pt x="3643193" y="75995"/>
                  <a:pt x="3633669" y="66472"/>
                  <a:pt x="3621922" y="66472"/>
                </a:cubicBezTo>
                <a:close/>
                <a:moveTo>
                  <a:pt x="3182749" y="66472"/>
                </a:moveTo>
                <a:cubicBezTo>
                  <a:pt x="3171002" y="66472"/>
                  <a:pt x="3161478" y="75995"/>
                  <a:pt x="3161478" y="87743"/>
                </a:cubicBezTo>
                <a:lnTo>
                  <a:pt x="3161478" y="236639"/>
                </a:lnTo>
                <a:cubicBezTo>
                  <a:pt x="3161478" y="248387"/>
                  <a:pt x="3171002" y="257910"/>
                  <a:pt x="3182749" y="257910"/>
                </a:cubicBezTo>
                <a:lnTo>
                  <a:pt x="3267833" y="257910"/>
                </a:lnTo>
                <a:cubicBezTo>
                  <a:pt x="3279581" y="257910"/>
                  <a:pt x="3289104" y="248387"/>
                  <a:pt x="3289104" y="236639"/>
                </a:cubicBezTo>
                <a:lnTo>
                  <a:pt x="3289104" y="87743"/>
                </a:lnTo>
                <a:cubicBezTo>
                  <a:pt x="3289104" y="75995"/>
                  <a:pt x="3279581" y="66472"/>
                  <a:pt x="3267833" y="66472"/>
                </a:cubicBezTo>
                <a:close/>
                <a:moveTo>
                  <a:pt x="2828660" y="66472"/>
                </a:moveTo>
                <a:cubicBezTo>
                  <a:pt x="2816913" y="66472"/>
                  <a:pt x="2807389" y="75995"/>
                  <a:pt x="2807389" y="87743"/>
                </a:cubicBezTo>
                <a:lnTo>
                  <a:pt x="2807389" y="236639"/>
                </a:lnTo>
                <a:cubicBezTo>
                  <a:pt x="2807389" y="248387"/>
                  <a:pt x="2816913" y="257910"/>
                  <a:pt x="2828660" y="257910"/>
                </a:cubicBezTo>
                <a:lnTo>
                  <a:pt x="2913744" y="257910"/>
                </a:lnTo>
                <a:cubicBezTo>
                  <a:pt x="2925492" y="257910"/>
                  <a:pt x="2935015" y="248387"/>
                  <a:pt x="2935015" y="236639"/>
                </a:cubicBezTo>
                <a:lnTo>
                  <a:pt x="2935015" y="87743"/>
                </a:lnTo>
                <a:cubicBezTo>
                  <a:pt x="2935015" y="75995"/>
                  <a:pt x="2925492" y="66472"/>
                  <a:pt x="2913744" y="66472"/>
                </a:cubicBezTo>
                <a:close/>
                <a:moveTo>
                  <a:pt x="2474572" y="66472"/>
                </a:moveTo>
                <a:cubicBezTo>
                  <a:pt x="2462824" y="66472"/>
                  <a:pt x="2453301" y="75995"/>
                  <a:pt x="2453301" y="87743"/>
                </a:cubicBezTo>
                <a:lnTo>
                  <a:pt x="2453301" y="236639"/>
                </a:lnTo>
                <a:cubicBezTo>
                  <a:pt x="2453301" y="248387"/>
                  <a:pt x="2462824" y="257910"/>
                  <a:pt x="2474572" y="257910"/>
                </a:cubicBezTo>
                <a:lnTo>
                  <a:pt x="2559655" y="257910"/>
                </a:lnTo>
                <a:cubicBezTo>
                  <a:pt x="2571403" y="257910"/>
                  <a:pt x="2580926" y="248387"/>
                  <a:pt x="2580926" y="236639"/>
                </a:cubicBezTo>
                <a:lnTo>
                  <a:pt x="2580926" y="87743"/>
                </a:lnTo>
                <a:cubicBezTo>
                  <a:pt x="2580926" y="75995"/>
                  <a:pt x="2571403" y="66472"/>
                  <a:pt x="2559655" y="66472"/>
                </a:cubicBezTo>
                <a:close/>
                <a:moveTo>
                  <a:pt x="2120483" y="66472"/>
                </a:moveTo>
                <a:cubicBezTo>
                  <a:pt x="2108735" y="66472"/>
                  <a:pt x="2099212" y="75995"/>
                  <a:pt x="2099212" y="87743"/>
                </a:cubicBezTo>
                <a:lnTo>
                  <a:pt x="2099212" y="236639"/>
                </a:lnTo>
                <a:cubicBezTo>
                  <a:pt x="2099212" y="248387"/>
                  <a:pt x="2108735" y="257910"/>
                  <a:pt x="2120483" y="257910"/>
                </a:cubicBezTo>
                <a:lnTo>
                  <a:pt x="2205566" y="257910"/>
                </a:lnTo>
                <a:cubicBezTo>
                  <a:pt x="2217314" y="257910"/>
                  <a:pt x="2226837" y="248387"/>
                  <a:pt x="2226837" y="236639"/>
                </a:cubicBezTo>
                <a:lnTo>
                  <a:pt x="2226837" y="87743"/>
                </a:lnTo>
                <a:cubicBezTo>
                  <a:pt x="2226837" y="75995"/>
                  <a:pt x="2217314" y="66472"/>
                  <a:pt x="2205566" y="66472"/>
                </a:cubicBezTo>
                <a:close/>
                <a:moveTo>
                  <a:pt x="1766394" y="66472"/>
                </a:moveTo>
                <a:cubicBezTo>
                  <a:pt x="1754646" y="66472"/>
                  <a:pt x="1745123" y="75995"/>
                  <a:pt x="1745123" y="87743"/>
                </a:cubicBezTo>
                <a:lnTo>
                  <a:pt x="1745123" y="236639"/>
                </a:lnTo>
                <a:cubicBezTo>
                  <a:pt x="1745123" y="248387"/>
                  <a:pt x="1754646" y="257910"/>
                  <a:pt x="1766394" y="257910"/>
                </a:cubicBezTo>
                <a:lnTo>
                  <a:pt x="1851478" y="257910"/>
                </a:lnTo>
                <a:cubicBezTo>
                  <a:pt x="1863225" y="257910"/>
                  <a:pt x="1872748" y="248387"/>
                  <a:pt x="1872748" y="236639"/>
                </a:cubicBezTo>
                <a:lnTo>
                  <a:pt x="1872748" y="87743"/>
                </a:lnTo>
                <a:cubicBezTo>
                  <a:pt x="1872748" y="75995"/>
                  <a:pt x="1863225" y="66472"/>
                  <a:pt x="1851478" y="66472"/>
                </a:cubicBezTo>
                <a:close/>
                <a:moveTo>
                  <a:pt x="1412305" y="66472"/>
                </a:moveTo>
                <a:cubicBezTo>
                  <a:pt x="1400557" y="66472"/>
                  <a:pt x="1391034" y="75995"/>
                  <a:pt x="1391034" y="87743"/>
                </a:cubicBezTo>
                <a:lnTo>
                  <a:pt x="1391034" y="236639"/>
                </a:lnTo>
                <a:cubicBezTo>
                  <a:pt x="1391034" y="248387"/>
                  <a:pt x="1400557" y="257910"/>
                  <a:pt x="1412305" y="257910"/>
                </a:cubicBezTo>
                <a:lnTo>
                  <a:pt x="1497388" y="257910"/>
                </a:lnTo>
                <a:cubicBezTo>
                  <a:pt x="1509136" y="257910"/>
                  <a:pt x="1518659" y="248387"/>
                  <a:pt x="1518659" y="236639"/>
                </a:cubicBezTo>
                <a:lnTo>
                  <a:pt x="1518659" y="87743"/>
                </a:lnTo>
                <a:cubicBezTo>
                  <a:pt x="1518659" y="75995"/>
                  <a:pt x="1509136" y="66472"/>
                  <a:pt x="1497388" y="66472"/>
                </a:cubicBezTo>
                <a:close/>
                <a:moveTo>
                  <a:pt x="1058216" y="66472"/>
                </a:moveTo>
                <a:cubicBezTo>
                  <a:pt x="1046468" y="66472"/>
                  <a:pt x="1036945" y="75995"/>
                  <a:pt x="1036945" y="87743"/>
                </a:cubicBezTo>
                <a:lnTo>
                  <a:pt x="1036945" y="236639"/>
                </a:lnTo>
                <a:cubicBezTo>
                  <a:pt x="1036945" y="248387"/>
                  <a:pt x="1046468" y="257910"/>
                  <a:pt x="1058216" y="257910"/>
                </a:cubicBezTo>
                <a:lnTo>
                  <a:pt x="1143300" y="257910"/>
                </a:lnTo>
                <a:cubicBezTo>
                  <a:pt x="1155047" y="257910"/>
                  <a:pt x="1164570" y="248387"/>
                  <a:pt x="1164570" y="236639"/>
                </a:cubicBezTo>
                <a:lnTo>
                  <a:pt x="1164570" y="87743"/>
                </a:lnTo>
                <a:cubicBezTo>
                  <a:pt x="1164570" y="75995"/>
                  <a:pt x="1155047" y="66472"/>
                  <a:pt x="1143300" y="66472"/>
                </a:cubicBezTo>
                <a:close/>
                <a:moveTo>
                  <a:pt x="704127" y="66472"/>
                </a:moveTo>
                <a:cubicBezTo>
                  <a:pt x="692379" y="66472"/>
                  <a:pt x="682856" y="75995"/>
                  <a:pt x="682856" y="87743"/>
                </a:cubicBezTo>
                <a:lnTo>
                  <a:pt x="682856" y="236639"/>
                </a:lnTo>
                <a:cubicBezTo>
                  <a:pt x="682856" y="248387"/>
                  <a:pt x="692379" y="257910"/>
                  <a:pt x="704127" y="257910"/>
                </a:cubicBezTo>
                <a:lnTo>
                  <a:pt x="789211" y="257910"/>
                </a:lnTo>
                <a:cubicBezTo>
                  <a:pt x="800958" y="257910"/>
                  <a:pt x="810482" y="248387"/>
                  <a:pt x="810482" y="236639"/>
                </a:cubicBezTo>
                <a:lnTo>
                  <a:pt x="810482" y="87743"/>
                </a:lnTo>
                <a:cubicBezTo>
                  <a:pt x="810482" y="75995"/>
                  <a:pt x="800958" y="66472"/>
                  <a:pt x="789211" y="66472"/>
                </a:cubicBezTo>
                <a:close/>
                <a:moveTo>
                  <a:pt x="350038" y="66472"/>
                </a:moveTo>
                <a:cubicBezTo>
                  <a:pt x="338290" y="66472"/>
                  <a:pt x="328767" y="75995"/>
                  <a:pt x="328767" y="87743"/>
                </a:cubicBezTo>
                <a:lnTo>
                  <a:pt x="328767" y="236639"/>
                </a:lnTo>
                <a:cubicBezTo>
                  <a:pt x="328767" y="248387"/>
                  <a:pt x="338290" y="257910"/>
                  <a:pt x="350038" y="257910"/>
                </a:cubicBezTo>
                <a:lnTo>
                  <a:pt x="435122" y="257910"/>
                </a:lnTo>
                <a:cubicBezTo>
                  <a:pt x="446869" y="257910"/>
                  <a:pt x="456393" y="248387"/>
                  <a:pt x="456393" y="236639"/>
                </a:cubicBezTo>
                <a:lnTo>
                  <a:pt x="456393" y="87743"/>
                </a:lnTo>
                <a:cubicBezTo>
                  <a:pt x="456393" y="75995"/>
                  <a:pt x="446869" y="66472"/>
                  <a:pt x="435122" y="66472"/>
                </a:cubicBezTo>
                <a:close/>
                <a:moveTo>
                  <a:pt x="0" y="0"/>
                </a:moveTo>
                <a:lnTo>
                  <a:pt x="8305800" y="0"/>
                </a:lnTo>
                <a:lnTo>
                  <a:pt x="8305800" y="2392982"/>
                </a:lnTo>
                <a:lnTo>
                  <a:pt x="0" y="2392982"/>
                </a:lnTo>
                <a:lnTo>
                  <a:pt x="0" y="2324845"/>
                </a:lnTo>
                <a:lnTo>
                  <a:pt x="81033" y="2324845"/>
                </a:lnTo>
                <a:cubicBezTo>
                  <a:pt x="92780" y="2324845"/>
                  <a:pt x="102304" y="2315321"/>
                  <a:pt x="102304" y="2303574"/>
                </a:cubicBezTo>
                <a:lnTo>
                  <a:pt x="102304" y="2154677"/>
                </a:lnTo>
                <a:cubicBezTo>
                  <a:pt x="102304" y="2142930"/>
                  <a:pt x="92780" y="2133406"/>
                  <a:pt x="81033" y="2133406"/>
                </a:cubicBezTo>
                <a:lnTo>
                  <a:pt x="0" y="2133406"/>
                </a:lnTo>
                <a:lnTo>
                  <a:pt x="0" y="257910"/>
                </a:lnTo>
                <a:lnTo>
                  <a:pt x="81033" y="257910"/>
                </a:lnTo>
                <a:cubicBezTo>
                  <a:pt x="92780" y="257910"/>
                  <a:pt x="102304" y="248387"/>
                  <a:pt x="102304" y="236639"/>
                </a:cubicBezTo>
                <a:lnTo>
                  <a:pt x="102304" y="87743"/>
                </a:lnTo>
                <a:cubicBezTo>
                  <a:pt x="102304" y="75995"/>
                  <a:pt x="92780" y="66472"/>
                  <a:pt x="81033" y="66472"/>
                </a:cubicBezTo>
                <a:lnTo>
                  <a:pt x="0" y="66472"/>
                </a:lnTo>
                <a:close/>
              </a:path>
            </a:pathLst>
          </a:custGeom>
          <a:solidFill>
            <a:srgbClr val="15140D">
              <a:alpha val="70000"/>
            </a:srgbClr>
          </a:solidFill>
          <a:ln>
            <a:noFill/>
          </a:ln>
          <a:scene3d>
            <a:camera prst="orthographicFront"/>
            <a:lightRig rig="balanced"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7"/>
          <p:cNvSpPr/>
          <p:nvPr/>
        </p:nvSpPr>
        <p:spPr>
          <a:xfrm>
            <a:off x="1893218" y="4725143"/>
            <a:ext cx="7056784" cy="1579341"/>
          </a:xfrm>
          <a:custGeom>
            <a:avLst/>
            <a:gdLst/>
            <a:ahLst/>
            <a:cxnLst/>
            <a:rect l="l" t="t" r="r" b="b"/>
            <a:pathLst>
              <a:path w="8305800" h="2392982">
                <a:moveTo>
                  <a:pt x="8139986" y="2133406"/>
                </a:moveTo>
                <a:cubicBezTo>
                  <a:pt x="8128238" y="2133406"/>
                  <a:pt x="8118715" y="2142930"/>
                  <a:pt x="8118715" y="2154677"/>
                </a:cubicBezTo>
                <a:lnTo>
                  <a:pt x="8118715" y="2303574"/>
                </a:lnTo>
                <a:cubicBezTo>
                  <a:pt x="8118715" y="2315321"/>
                  <a:pt x="8128238" y="2324845"/>
                  <a:pt x="8139986" y="2324845"/>
                </a:cubicBezTo>
                <a:lnTo>
                  <a:pt x="8225070" y="2324845"/>
                </a:lnTo>
                <a:cubicBezTo>
                  <a:pt x="8236818" y="2324845"/>
                  <a:pt x="8246341" y="2315321"/>
                  <a:pt x="8246341" y="2303574"/>
                </a:cubicBezTo>
                <a:lnTo>
                  <a:pt x="8246341" y="2154677"/>
                </a:lnTo>
                <a:cubicBezTo>
                  <a:pt x="8246341" y="2142930"/>
                  <a:pt x="8236818" y="2133406"/>
                  <a:pt x="8225070" y="2133406"/>
                </a:cubicBezTo>
                <a:close/>
                <a:moveTo>
                  <a:pt x="7785906" y="2133406"/>
                </a:moveTo>
                <a:cubicBezTo>
                  <a:pt x="7774158" y="2133406"/>
                  <a:pt x="7764635" y="2142930"/>
                  <a:pt x="7764635" y="2154677"/>
                </a:cubicBezTo>
                <a:lnTo>
                  <a:pt x="7764635" y="2303574"/>
                </a:lnTo>
                <a:cubicBezTo>
                  <a:pt x="7764635" y="2315321"/>
                  <a:pt x="7774158" y="2324845"/>
                  <a:pt x="7785906" y="2324845"/>
                </a:cubicBezTo>
                <a:lnTo>
                  <a:pt x="7870989" y="2324845"/>
                </a:lnTo>
                <a:cubicBezTo>
                  <a:pt x="7882737" y="2324845"/>
                  <a:pt x="7892260" y="2315321"/>
                  <a:pt x="7892260" y="2303574"/>
                </a:cubicBezTo>
                <a:lnTo>
                  <a:pt x="7892260" y="2154677"/>
                </a:lnTo>
                <a:cubicBezTo>
                  <a:pt x="7892260" y="2142930"/>
                  <a:pt x="7882737" y="2133406"/>
                  <a:pt x="7870989" y="2133406"/>
                </a:cubicBezTo>
                <a:close/>
                <a:moveTo>
                  <a:pt x="7431817" y="2133406"/>
                </a:moveTo>
                <a:cubicBezTo>
                  <a:pt x="7420069" y="2133406"/>
                  <a:pt x="7410546" y="2142930"/>
                  <a:pt x="7410546" y="2154677"/>
                </a:cubicBezTo>
                <a:lnTo>
                  <a:pt x="7410546" y="2303574"/>
                </a:lnTo>
                <a:cubicBezTo>
                  <a:pt x="7410546" y="2315321"/>
                  <a:pt x="7420069" y="2324845"/>
                  <a:pt x="7431817" y="2324845"/>
                </a:cubicBezTo>
                <a:lnTo>
                  <a:pt x="7516900" y="2324845"/>
                </a:lnTo>
                <a:cubicBezTo>
                  <a:pt x="7528648" y="2324845"/>
                  <a:pt x="7538171" y="2315321"/>
                  <a:pt x="7538171" y="2303574"/>
                </a:cubicBezTo>
                <a:lnTo>
                  <a:pt x="7538171" y="2154677"/>
                </a:lnTo>
                <a:cubicBezTo>
                  <a:pt x="7538171" y="2142930"/>
                  <a:pt x="7528648" y="2133406"/>
                  <a:pt x="7516900" y="2133406"/>
                </a:cubicBezTo>
                <a:close/>
                <a:moveTo>
                  <a:pt x="7077728" y="2133406"/>
                </a:moveTo>
                <a:cubicBezTo>
                  <a:pt x="7065980" y="2133406"/>
                  <a:pt x="7056457" y="2142930"/>
                  <a:pt x="7056457" y="2154677"/>
                </a:cubicBezTo>
                <a:lnTo>
                  <a:pt x="7056457" y="2303574"/>
                </a:lnTo>
                <a:cubicBezTo>
                  <a:pt x="7056457" y="2315321"/>
                  <a:pt x="7065980" y="2324845"/>
                  <a:pt x="7077728" y="2324845"/>
                </a:cubicBezTo>
                <a:lnTo>
                  <a:pt x="7162811" y="2324845"/>
                </a:lnTo>
                <a:cubicBezTo>
                  <a:pt x="7174559" y="2324845"/>
                  <a:pt x="7184082" y="2315321"/>
                  <a:pt x="7184082" y="2303574"/>
                </a:cubicBezTo>
                <a:lnTo>
                  <a:pt x="7184082" y="2154677"/>
                </a:lnTo>
                <a:cubicBezTo>
                  <a:pt x="7184082" y="2142930"/>
                  <a:pt x="7174559" y="2133406"/>
                  <a:pt x="7162811" y="2133406"/>
                </a:cubicBezTo>
                <a:close/>
                <a:moveTo>
                  <a:pt x="6723639" y="2133406"/>
                </a:moveTo>
                <a:cubicBezTo>
                  <a:pt x="6711891" y="2133406"/>
                  <a:pt x="6702368" y="2142930"/>
                  <a:pt x="6702368" y="2154677"/>
                </a:cubicBezTo>
                <a:lnTo>
                  <a:pt x="6702368" y="2303574"/>
                </a:lnTo>
                <a:cubicBezTo>
                  <a:pt x="6702368" y="2315321"/>
                  <a:pt x="6711891" y="2324845"/>
                  <a:pt x="6723639" y="2324845"/>
                </a:cubicBezTo>
                <a:lnTo>
                  <a:pt x="6808723" y="2324845"/>
                </a:lnTo>
                <a:cubicBezTo>
                  <a:pt x="6820470" y="2324845"/>
                  <a:pt x="6829993" y="2315321"/>
                  <a:pt x="6829993" y="2303574"/>
                </a:cubicBezTo>
                <a:lnTo>
                  <a:pt x="6829993" y="2154677"/>
                </a:lnTo>
                <a:cubicBezTo>
                  <a:pt x="6829993" y="2142930"/>
                  <a:pt x="6820470" y="2133406"/>
                  <a:pt x="6808723" y="2133406"/>
                </a:cubicBezTo>
                <a:close/>
                <a:moveTo>
                  <a:pt x="6369550" y="2133406"/>
                </a:moveTo>
                <a:cubicBezTo>
                  <a:pt x="6357802" y="2133406"/>
                  <a:pt x="6348279" y="2142930"/>
                  <a:pt x="6348279" y="2154677"/>
                </a:cubicBezTo>
                <a:lnTo>
                  <a:pt x="6348279" y="2303574"/>
                </a:lnTo>
                <a:cubicBezTo>
                  <a:pt x="6348279" y="2315321"/>
                  <a:pt x="6357802" y="2324845"/>
                  <a:pt x="6369550" y="2324845"/>
                </a:cubicBezTo>
                <a:lnTo>
                  <a:pt x="6454634" y="2324845"/>
                </a:lnTo>
                <a:cubicBezTo>
                  <a:pt x="6466381" y="2324845"/>
                  <a:pt x="6475905" y="2315321"/>
                  <a:pt x="6475905" y="2303574"/>
                </a:cubicBezTo>
                <a:lnTo>
                  <a:pt x="6475905" y="2154677"/>
                </a:lnTo>
                <a:cubicBezTo>
                  <a:pt x="6475905" y="2142930"/>
                  <a:pt x="6466381" y="2133406"/>
                  <a:pt x="6454634" y="2133406"/>
                </a:cubicBezTo>
                <a:close/>
                <a:moveTo>
                  <a:pt x="6015461" y="2133406"/>
                </a:moveTo>
                <a:cubicBezTo>
                  <a:pt x="6003713" y="2133406"/>
                  <a:pt x="5994190" y="2142930"/>
                  <a:pt x="5994190" y="2154677"/>
                </a:cubicBezTo>
                <a:lnTo>
                  <a:pt x="5994190" y="2303574"/>
                </a:lnTo>
                <a:cubicBezTo>
                  <a:pt x="5994190" y="2315321"/>
                  <a:pt x="6003713" y="2324845"/>
                  <a:pt x="6015461" y="2324845"/>
                </a:cubicBezTo>
                <a:lnTo>
                  <a:pt x="6100545" y="2324845"/>
                </a:lnTo>
                <a:cubicBezTo>
                  <a:pt x="6112292" y="2324845"/>
                  <a:pt x="6121816" y="2315321"/>
                  <a:pt x="6121816" y="2303574"/>
                </a:cubicBezTo>
                <a:lnTo>
                  <a:pt x="6121816" y="2154677"/>
                </a:lnTo>
                <a:cubicBezTo>
                  <a:pt x="6121816" y="2142930"/>
                  <a:pt x="6112292" y="2133406"/>
                  <a:pt x="6100545" y="2133406"/>
                </a:cubicBezTo>
                <a:close/>
                <a:moveTo>
                  <a:pt x="5661372" y="2133406"/>
                </a:moveTo>
                <a:cubicBezTo>
                  <a:pt x="5649625" y="2133406"/>
                  <a:pt x="5640101" y="2142930"/>
                  <a:pt x="5640101" y="2154677"/>
                </a:cubicBezTo>
                <a:lnTo>
                  <a:pt x="5640101" y="2303574"/>
                </a:lnTo>
                <a:cubicBezTo>
                  <a:pt x="5640101" y="2315321"/>
                  <a:pt x="5649625" y="2324845"/>
                  <a:pt x="5661372" y="2324845"/>
                </a:cubicBezTo>
                <a:lnTo>
                  <a:pt x="5746456" y="2324845"/>
                </a:lnTo>
                <a:cubicBezTo>
                  <a:pt x="5758203" y="2324845"/>
                  <a:pt x="5767727" y="2315321"/>
                  <a:pt x="5767727" y="2303574"/>
                </a:cubicBezTo>
                <a:lnTo>
                  <a:pt x="5767727" y="2154677"/>
                </a:lnTo>
                <a:cubicBezTo>
                  <a:pt x="5767727" y="2142930"/>
                  <a:pt x="5758203" y="2133406"/>
                  <a:pt x="5746456" y="2133406"/>
                </a:cubicBezTo>
                <a:close/>
                <a:moveTo>
                  <a:pt x="5307283" y="2133406"/>
                </a:moveTo>
                <a:cubicBezTo>
                  <a:pt x="5295536" y="2133406"/>
                  <a:pt x="5286012" y="2142930"/>
                  <a:pt x="5286012" y="2154677"/>
                </a:cubicBezTo>
                <a:lnTo>
                  <a:pt x="5286012" y="2303574"/>
                </a:lnTo>
                <a:cubicBezTo>
                  <a:pt x="5286012" y="2315321"/>
                  <a:pt x="5295536" y="2324845"/>
                  <a:pt x="5307283" y="2324845"/>
                </a:cubicBezTo>
                <a:lnTo>
                  <a:pt x="5392367" y="2324845"/>
                </a:lnTo>
                <a:cubicBezTo>
                  <a:pt x="5404114" y="2324845"/>
                  <a:pt x="5413638" y="2315321"/>
                  <a:pt x="5413638" y="2303574"/>
                </a:cubicBezTo>
                <a:lnTo>
                  <a:pt x="5413638" y="2154677"/>
                </a:lnTo>
                <a:cubicBezTo>
                  <a:pt x="5413638" y="2142930"/>
                  <a:pt x="5404114" y="2133406"/>
                  <a:pt x="5392367" y="2133406"/>
                </a:cubicBezTo>
                <a:close/>
                <a:moveTo>
                  <a:pt x="4953194" y="2133406"/>
                </a:moveTo>
                <a:cubicBezTo>
                  <a:pt x="4941447" y="2133406"/>
                  <a:pt x="4931923" y="2142930"/>
                  <a:pt x="4931923" y="2154677"/>
                </a:cubicBezTo>
                <a:lnTo>
                  <a:pt x="4931923" y="2303574"/>
                </a:lnTo>
                <a:cubicBezTo>
                  <a:pt x="4931923" y="2315321"/>
                  <a:pt x="4941447" y="2324845"/>
                  <a:pt x="4953194" y="2324845"/>
                </a:cubicBezTo>
                <a:lnTo>
                  <a:pt x="5038278" y="2324845"/>
                </a:lnTo>
                <a:cubicBezTo>
                  <a:pt x="5050025" y="2324845"/>
                  <a:pt x="5059549" y="2315321"/>
                  <a:pt x="5059549" y="2303574"/>
                </a:cubicBezTo>
                <a:lnTo>
                  <a:pt x="5059549" y="2154677"/>
                </a:lnTo>
                <a:cubicBezTo>
                  <a:pt x="5059549" y="2142930"/>
                  <a:pt x="5050025" y="2133406"/>
                  <a:pt x="5038278" y="2133406"/>
                </a:cubicBezTo>
                <a:close/>
                <a:moveTo>
                  <a:pt x="4599105" y="2133406"/>
                </a:moveTo>
                <a:cubicBezTo>
                  <a:pt x="4587358" y="2133406"/>
                  <a:pt x="4577834" y="2142930"/>
                  <a:pt x="4577834" y="2154677"/>
                </a:cubicBezTo>
                <a:lnTo>
                  <a:pt x="4577834" y="2303574"/>
                </a:lnTo>
                <a:cubicBezTo>
                  <a:pt x="4577834" y="2315321"/>
                  <a:pt x="4587358" y="2324845"/>
                  <a:pt x="4599105" y="2324845"/>
                </a:cubicBezTo>
                <a:lnTo>
                  <a:pt x="4684189" y="2324845"/>
                </a:lnTo>
                <a:cubicBezTo>
                  <a:pt x="4695936" y="2324845"/>
                  <a:pt x="4705460" y="2315321"/>
                  <a:pt x="4705460" y="2303574"/>
                </a:cubicBezTo>
                <a:lnTo>
                  <a:pt x="4705460" y="2154677"/>
                </a:lnTo>
                <a:cubicBezTo>
                  <a:pt x="4705460" y="2142930"/>
                  <a:pt x="4695936" y="2133406"/>
                  <a:pt x="4684189" y="2133406"/>
                </a:cubicBezTo>
                <a:close/>
                <a:moveTo>
                  <a:pt x="4245016" y="2133406"/>
                </a:moveTo>
                <a:cubicBezTo>
                  <a:pt x="4233269" y="2133406"/>
                  <a:pt x="4223745" y="2142930"/>
                  <a:pt x="4223745" y="2154677"/>
                </a:cubicBezTo>
                <a:lnTo>
                  <a:pt x="4223745" y="2303574"/>
                </a:lnTo>
                <a:cubicBezTo>
                  <a:pt x="4223745" y="2315321"/>
                  <a:pt x="4233269" y="2324845"/>
                  <a:pt x="4245016" y="2324845"/>
                </a:cubicBezTo>
                <a:lnTo>
                  <a:pt x="4330100" y="2324845"/>
                </a:lnTo>
                <a:cubicBezTo>
                  <a:pt x="4341847" y="2324845"/>
                  <a:pt x="4351371" y="2315321"/>
                  <a:pt x="4351371" y="2303574"/>
                </a:cubicBezTo>
                <a:lnTo>
                  <a:pt x="4351371" y="2154677"/>
                </a:lnTo>
                <a:cubicBezTo>
                  <a:pt x="4351371" y="2142930"/>
                  <a:pt x="4341847" y="2133406"/>
                  <a:pt x="4330100" y="2133406"/>
                </a:cubicBezTo>
                <a:close/>
                <a:moveTo>
                  <a:pt x="3890927" y="2133406"/>
                </a:moveTo>
                <a:cubicBezTo>
                  <a:pt x="3879180" y="2133406"/>
                  <a:pt x="3869656" y="2142930"/>
                  <a:pt x="3869656" y="2154677"/>
                </a:cubicBezTo>
                <a:lnTo>
                  <a:pt x="3869656" y="2303574"/>
                </a:lnTo>
                <a:cubicBezTo>
                  <a:pt x="3869656" y="2315321"/>
                  <a:pt x="3879180" y="2324845"/>
                  <a:pt x="3890927" y="2324845"/>
                </a:cubicBezTo>
                <a:lnTo>
                  <a:pt x="3976011" y="2324845"/>
                </a:lnTo>
                <a:cubicBezTo>
                  <a:pt x="3987758" y="2324845"/>
                  <a:pt x="3997282" y="2315321"/>
                  <a:pt x="3997282" y="2303574"/>
                </a:cubicBezTo>
                <a:lnTo>
                  <a:pt x="3997282" y="2154677"/>
                </a:lnTo>
                <a:cubicBezTo>
                  <a:pt x="3997282" y="2142930"/>
                  <a:pt x="3987758" y="2133406"/>
                  <a:pt x="3976011" y="2133406"/>
                </a:cubicBezTo>
                <a:close/>
                <a:moveTo>
                  <a:pt x="3536838" y="2133406"/>
                </a:moveTo>
                <a:cubicBezTo>
                  <a:pt x="3525091" y="2133406"/>
                  <a:pt x="3515567" y="2142930"/>
                  <a:pt x="3515567" y="2154677"/>
                </a:cubicBezTo>
                <a:lnTo>
                  <a:pt x="3515567" y="2303574"/>
                </a:lnTo>
                <a:cubicBezTo>
                  <a:pt x="3515567" y="2315321"/>
                  <a:pt x="3525091" y="2324845"/>
                  <a:pt x="3536838" y="2324845"/>
                </a:cubicBezTo>
                <a:lnTo>
                  <a:pt x="3621922" y="2324845"/>
                </a:lnTo>
                <a:cubicBezTo>
                  <a:pt x="3633669" y="2324845"/>
                  <a:pt x="3643193" y="2315321"/>
                  <a:pt x="3643193" y="2303574"/>
                </a:cubicBezTo>
                <a:lnTo>
                  <a:pt x="3643193" y="2154677"/>
                </a:lnTo>
                <a:cubicBezTo>
                  <a:pt x="3643193" y="2142930"/>
                  <a:pt x="3633669" y="2133406"/>
                  <a:pt x="3621922" y="2133406"/>
                </a:cubicBezTo>
                <a:close/>
                <a:moveTo>
                  <a:pt x="3182749" y="2133406"/>
                </a:moveTo>
                <a:cubicBezTo>
                  <a:pt x="3171002" y="2133406"/>
                  <a:pt x="3161478" y="2142930"/>
                  <a:pt x="3161478" y="2154677"/>
                </a:cubicBezTo>
                <a:lnTo>
                  <a:pt x="3161478" y="2303574"/>
                </a:lnTo>
                <a:cubicBezTo>
                  <a:pt x="3161478" y="2315321"/>
                  <a:pt x="3171002" y="2324845"/>
                  <a:pt x="3182749" y="2324845"/>
                </a:cubicBezTo>
                <a:lnTo>
                  <a:pt x="3267833" y="2324845"/>
                </a:lnTo>
                <a:cubicBezTo>
                  <a:pt x="3279581" y="2324845"/>
                  <a:pt x="3289104" y="2315321"/>
                  <a:pt x="3289104" y="2303574"/>
                </a:cubicBezTo>
                <a:lnTo>
                  <a:pt x="3289104" y="2154677"/>
                </a:lnTo>
                <a:cubicBezTo>
                  <a:pt x="3289104" y="2142930"/>
                  <a:pt x="3279581" y="2133406"/>
                  <a:pt x="3267833" y="2133406"/>
                </a:cubicBezTo>
                <a:close/>
                <a:moveTo>
                  <a:pt x="2828660" y="2133406"/>
                </a:moveTo>
                <a:cubicBezTo>
                  <a:pt x="2816913" y="2133406"/>
                  <a:pt x="2807389" y="2142930"/>
                  <a:pt x="2807389" y="2154677"/>
                </a:cubicBezTo>
                <a:lnTo>
                  <a:pt x="2807389" y="2303574"/>
                </a:lnTo>
                <a:cubicBezTo>
                  <a:pt x="2807389" y="2315321"/>
                  <a:pt x="2816913" y="2324845"/>
                  <a:pt x="2828660" y="2324845"/>
                </a:cubicBezTo>
                <a:lnTo>
                  <a:pt x="2913744" y="2324845"/>
                </a:lnTo>
                <a:cubicBezTo>
                  <a:pt x="2925492" y="2324845"/>
                  <a:pt x="2935015" y="2315321"/>
                  <a:pt x="2935015" y="2303574"/>
                </a:cubicBezTo>
                <a:lnTo>
                  <a:pt x="2935015" y="2154677"/>
                </a:lnTo>
                <a:cubicBezTo>
                  <a:pt x="2935015" y="2142930"/>
                  <a:pt x="2925492" y="2133406"/>
                  <a:pt x="2913744" y="2133406"/>
                </a:cubicBezTo>
                <a:close/>
                <a:moveTo>
                  <a:pt x="2474572" y="2133406"/>
                </a:moveTo>
                <a:cubicBezTo>
                  <a:pt x="2462824" y="2133406"/>
                  <a:pt x="2453301" y="2142930"/>
                  <a:pt x="2453301" y="2154677"/>
                </a:cubicBezTo>
                <a:lnTo>
                  <a:pt x="2453301" y="2303574"/>
                </a:lnTo>
                <a:cubicBezTo>
                  <a:pt x="2453301" y="2315321"/>
                  <a:pt x="2462824" y="2324845"/>
                  <a:pt x="2474572" y="2324845"/>
                </a:cubicBezTo>
                <a:lnTo>
                  <a:pt x="2559655" y="2324845"/>
                </a:lnTo>
                <a:cubicBezTo>
                  <a:pt x="2571403" y="2324845"/>
                  <a:pt x="2580926" y="2315321"/>
                  <a:pt x="2580926" y="2303574"/>
                </a:cubicBezTo>
                <a:lnTo>
                  <a:pt x="2580926" y="2154677"/>
                </a:lnTo>
                <a:cubicBezTo>
                  <a:pt x="2580926" y="2142930"/>
                  <a:pt x="2571403" y="2133406"/>
                  <a:pt x="2559655" y="2133406"/>
                </a:cubicBezTo>
                <a:close/>
                <a:moveTo>
                  <a:pt x="2120483" y="2133406"/>
                </a:moveTo>
                <a:cubicBezTo>
                  <a:pt x="2108735" y="2133406"/>
                  <a:pt x="2099212" y="2142930"/>
                  <a:pt x="2099212" y="2154677"/>
                </a:cubicBezTo>
                <a:lnTo>
                  <a:pt x="2099212" y="2303574"/>
                </a:lnTo>
                <a:cubicBezTo>
                  <a:pt x="2099212" y="2315321"/>
                  <a:pt x="2108735" y="2324845"/>
                  <a:pt x="2120483" y="2324845"/>
                </a:cubicBezTo>
                <a:lnTo>
                  <a:pt x="2205566" y="2324845"/>
                </a:lnTo>
                <a:cubicBezTo>
                  <a:pt x="2217314" y="2324845"/>
                  <a:pt x="2226837" y="2315321"/>
                  <a:pt x="2226837" y="2303574"/>
                </a:cubicBezTo>
                <a:lnTo>
                  <a:pt x="2226837" y="2154677"/>
                </a:lnTo>
                <a:cubicBezTo>
                  <a:pt x="2226837" y="2142930"/>
                  <a:pt x="2217314" y="2133406"/>
                  <a:pt x="2205566" y="2133406"/>
                </a:cubicBezTo>
                <a:close/>
                <a:moveTo>
                  <a:pt x="1766394" y="2133406"/>
                </a:moveTo>
                <a:cubicBezTo>
                  <a:pt x="1754646" y="2133406"/>
                  <a:pt x="1745123" y="2142930"/>
                  <a:pt x="1745123" y="2154677"/>
                </a:cubicBezTo>
                <a:lnTo>
                  <a:pt x="1745123" y="2303574"/>
                </a:lnTo>
                <a:cubicBezTo>
                  <a:pt x="1745123" y="2315321"/>
                  <a:pt x="1754646" y="2324845"/>
                  <a:pt x="1766394" y="2324845"/>
                </a:cubicBezTo>
                <a:lnTo>
                  <a:pt x="1851478" y="2324845"/>
                </a:lnTo>
                <a:cubicBezTo>
                  <a:pt x="1863225" y="2324845"/>
                  <a:pt x="1872748" y="2315321"/>
                  <a:pt x="1872748" y="2303574"/>
                </a:cubicBezTo>
                <a:lnTo>
                  <a:pt x="1872748" y="2154677"/>
                </a:lnTo>
                <a:cubicBezTo>
                  <a:pt x="1872748" y="2142930"/>
                  <a:pt x="1863225" y="2133406"/>
                  <a:pt x="1851478" y="2133406"/>
                </a:cubicBezTo>
                <a:close/>
                <a:moveTo>
                  <a:pt x="1412305" y="2133406"/>
                </a:moveTo>
                <a:cubicBezTo>
                  <a:pt x="1400557" y="2133406"/>
                  <a:pt x="1391034" y="2142930"/>
                  <a:pt x="1391034" y="2154677"/>
                </a:cubicBezTo>
                <a:lnTo>
                  <a:pt x="1391034" y="2303574"/>
                </a:lnTo>
                <a:cubicBezTo>
                  <a:pt x="1391034" y="2315321"/>
                  <a:pt x="1400557" y="2324845"/>
                  <a:pt x="1412305" y="2324845"/>
                </a:cubicBezTo>
                <a:lnTo>
                  <a:pt x="1497388" y="2324845"/>
                </a:lnTo>
                <a:cubicBezTo>
                  <a:pt x="1509136" y="2324845"/>
                  <a:pt x="1518659" y="2315321"/>
                  <a:pt x="1518659" y="2303574"/>
                </a:cubicBezTo>
                <a:lnTo>
                  <a:pt x="1518659" y="2154677"/>
                </a:lnTo>
                <a:cubicBezTo>
                  <a:pt x="1518659" y="2142930"/>
                  <a:pt x="1509136" y="2133406"/>
                  <a:pt x="1497388" y="2133406"/>
                </a:cubicBezTo>
                <a:close/>
                <a:moveTo>
                  <a:pt x="1058216" y="2133406"/>
                </a:moveTo>
                <a:cubicBezTo>
                  <a:pt x="1046468" y="2133406"/>
                  <a:pt x="1036945" y="2142930"/>
                  <a:pt x="1036945" y="2154677"/>
                </a:cubicBezTo>
                <a:lnTo>
                  <a:pt x="1036945" y="2303574"/>
                </a:lnTo>
                <a:cubicBezTo>
                  <a:pt x="1036945" y="2315321"/>
                  <a:pt x="1046468" y="2324845"/>
                  <a:pt x="1058216" y="2324845"/>
                </a:cubicBezTo>
                <a:lnTo>
                  <a:pt x="1143300" y="2324845"/>
                </a:lnTo>
                <a:cubicBezTo>
                  <a:pt x="1155047" y="2324845"/>
                  <a:pt x="1164570" y="2315321"/>
                  <a:pt x="1164570" y="2303574"/>
                </a:cubicBezTo>
                <a:lnTo>
                  <a:pt x="1164570" y="2154677"/>
                </a:lnTo>
                <a:cubicBezTo>
                  <a:pt x="1164570" y="2142930"/>
                  <a:pt x="1155047" y="2133406"/>
                  <a:pt x="1143300" y="2133406"/>
                </a:cubicBezTo>
                <a:close/>
                <a:moveTo>
                  <a:pt x="704127" y="2133406"/>
                </a:moveTo>
                <a:cubicBezTo>
                  <a:pt x="692379" y="2133406"/>
                  <a:pt x="682856" y="2142930"/>
                  <a:pt x="682856" y="2154677"/>
                </a:cubicBezTo>
                <a:lnTo>
                  <a:pt x="682856" y="2303574"/>
                </a:lnTo>
                <a:cubicBezTo>
                  <a:pt x="682856" y="2315321"/>
                  <a:pt x="692379" y="2324845"/>
                  <a:pt x="704127" y="2324845"/>
                </a:cubicBezTo>
                <a:lnTo>
                  <a:pt x="789211" y="2324845"/>
                </a:lnTo>
                <a:cubicBezTo>
                  <a:pt x="800958" y="2324845"/>
                  <a:pt x="810482" y="2315321"/>
                  <a:pt x="810482" y="2303574"/>
                </a:cubicBezTo>
                <a:lnTo>
                  <a:pt x="810482" y="2154677"/>
                </a:lnTo>
                <a:cubicBezTo>
                  <a:pt x="810482" y="2142930"/>
                  <a:pt x="800958" y="2133406"/>
                  <a:pt x="789211" y="2133406"/>
                </a:cubicBezTo>
                <a:close/>
                <a:moveTo>
                  <a:pt x="350038" y="2133406"/>
                </a:moveTo>
                <a:cubicBezTo>
                  <a:pt x="338290" y="2133406"/>
                  <a:pt x="328767" y="2142930"/>
                  <a:pt x="328767" y="2154677"/>
                </a:cubicBezTo>
                <a:lnTo>
                  <a:pt x="328767" y="2303574"/>
                </a:lnTo>
                <a:cubicBezTo>
                  <a:pt x="328767" y="2315321"/>
                  <a:pt x="338290" y="2324845"/>
                  <a:pt x="350038" y="2324845"/>
                </a:cubicBezTo>
                <a:lnTo>
                  <a:pt x="435122" y="2324845"/>
                </a:lnTo>
                <a:cubicBezTo>
                  <a:pt x="446869" y="2324845"/>
                  <a:pt x="456393" y="2315321"/>
                  <a:pt x="456393" y="2303574"/>
                </a:cubicBezTo>
                <a:lnTo>
                  <a:pt x="456393" y="2154677"/>
                </a:lnTo>
                <a:cubicBezTo>
                  <a:pt x="456393" y="2142930"/>
                  <a:pt x="446869" y="2133406"/>
                  <a:pt x="435122" y="2133406"/>
                </a:cubicBezTo>
                <a:close/>
                <a:moveTo>
                  <a:pt x="5572326" y="310779"/>
                </a:moveTo>
                <a:lnTo>
                  <a:pt x="5572326" y="2084715"/>
                </a:lnTo>
                <a:lnTo>
                  <a:pt x="8233230" y="2084715"/>
                </a:lnTo>
                <a:lnTo>
                  <a:pt x="8233230" y="310779"/>
                </a:lnTo>
                <a:close/>
                <a:moveTo>
                  <a:pt x="2819631" y="310779"/>
                </a:moveTo>
                <a:lnTo>
                  <a:pt x="2819631" y="2084715"/>
                </a:lnTo>
                <a:lnTo>
                  <a:pt x="5480535" y="2084715"/>
                </a:lnTo>
                <a:lnTo>
                  <a:pt x="5480535" y="310779"/>
                </a:lnTo>
                <a:close/>
                <a:moveTo>
                  <a:pt x="66936" y="310779"/>
                </a:moveTo>
                <a:lnTo>
                  <a:pt x="66936" y="2084715"/>
                </a:lnTo>
                <a:lnTo>
                  <a:pt x="2727840" y="2084715"/>
                </a:lnTo>
                <a:lnTo>
                  <a:pt x="2727840" y="310779"/>
                </a:lnTo>
                <a:close/>
                <a:moveTo>
                  <a:pt x="8139986" y="66472"/>
                </a:moveTo>
                <a:cubicBezTo>
                  <a:pt x="8128238" y="66472"/>
                  <a:pt x="8118715" y="75995"/>
                  <a:pt x="8118715" y="87743"/>
                </a:cubicBezTo>
                <a:lnTo>
                  <a:pt x="8118715" y="236639"/>
                </a:lnTo>
                <a:cubicBezTo>
                  <a:pt x="8118715" y="248387"/>
                  <a:pt x="8128238" y="257910"/>
                  <a:pt x="8139986" y="257910"/>
                </a:cubicBezTo>
                <a:lnTo>
                  <a:pt x="8225070" y="257910"/>
                </a:lnTo>
                <a:cubicBezTo>
                  <a:pt x="8236818" y="257910"/>
                  <a:pt x="8246341" y="248387"/>
                  <a:pt x="8246341" y="236639"/>
                </a:cubicBezTo>
                <a:lnTo>
                  <a:pt x="8246341" y="87743"/>
                </a:lnTo>
                <a:cubicBezTo>
                  <a:pt x="8246341" y="75995"/>
                  <a:pt x="8236818" y="66472"/>
                  <a:pt x="8225070" y="66472"/>
                </a:cubicBezTo>
                <a:close/>
                <a:moveTo>
                  <a:pt x="7785906" y="66472"/>
                </a:moveTo>
                <a:cubicBezTo>
                  <a:pt x="7774158" y="66472"/>
                  <a:pt x="7764635" y="75995"/>
                  <a:pt x="7764635" y="87743"/>
                </a:cubicBezTo>
                <a:lnTo>
                  <a:pt x="7764635" y="236639"/>
                </a:lnTo>
                <a:cubicBezTo>
                  <a:pt x="7764635" y="248387"/>
                  <a:pt x="7774158" y="257910"/>
                  <a:pt x="7785906" y="257910"/>
                </a:cubicBezTo>
                <a:lnTo>
                  <a:pt x="7870989" y="257910"/>
                </a:lnTo>
                <a:cubicBezTo>
                  <a:pt x="7882737" y="257910"/>
                  <a:pt x="7892260" y="248387"/>
                  <a:pt x="7892260" y="236639"/>
                </a:cubicBezTo>
                <a:lnTo>
                  <a:pt x="7892260" y="87743"/>
                </a:lnTo>
                <a:cubicBezTo>
                  <a:pt x="7892260" y="75995"/>
                  <a:pt x="7882737" y="66472"/>
                  <a:pt x="7870989" y="66472"/>
                </a:cubicBezTo>
                <a:close/>
                <a:moveTo>
                  <a:pt x="7431817" y="66472"/>
                </a:moveTo>
                <a:cubicBezTo>
                  <a:pt x="7420069" y="66472"/>
                  <a:pt x="7410546" y="75995"/>
                  <a:pt x="7410546" y="87743"/>
                </a:cubicBezTo>
                <a:lnTo>
                  <a:pt x="7410546" y="236639"/>
                </a:lnTo>
                <a:cubicBezTo>
                  <a:pt x="7410546" y="248387"/>
                  <a:pt x="7420069" y="257910"/>
                  <a:pt x="7431817" y="257910"/>
                </a:cubicBezTo>
                <a:lnTo>
                  <a:pt x="7516900" y="257910"/>
                </a:lnTo>
                <a:cubicBezTo>
                  <a:pt x="7528648" y="257910"/>
                  <a:pt x="7538171" y="248387"/>
                  <a:pt x="7538171" y="236639"/>
                </a:cubicBezTo>
                <a:lnTo>
                  <a:pt x="7538171" y="87743"/>
                </a:lnTo>
                <a:cubicBezTo>
                  <a:pt x="7538171" y="75995"/>
                  <a:pt x="7528648" y="66472"/>
                  <a:pt x="7516900" y="66472"/>
                </a:cubicBezTo>
                <a:close/>
                <a:moveTo>
                  <a:pt x="7077728" y="66472"/>
                </a:moveTo>
                <a:cubicBezTo>
                  <a:pt x="7065980" y="66472"/>
                  <a:pt x="7056457" y="75995"/>
                  <a:pt x="7056457" y="87743"/>
                </a:cubicBezTo>
                <a:lnTo>
                  <a:pt x="7056457" y="236639"/>
                </a:lnTo>
                <a:cubicBezTo>
                  <a:pt x="7056457" y="248387"/>
                  <a:pt x="7065980" y="257910"/>
                  <a:pt x="7077728" y="257910"/>
                </a:cubicBezTo>
                <a:lnTo>
                  <a:pt x="7162811" y="257910"/>
                </a:lnTo>
                <a:cubicBezTo>
                  <a:pt x="7174559" y="257910"/>
                  <a:pt x="7184082" y="248387"/>
                  <a:pt x="7184082" y="236639"/>
                </a:cubicBezTo>
                <a:lnTo>
                  <a:pt x="7184082" y="87743"/>
                </a:lnTo>
                <a:cubicBezTo>
                  <a:pt x="7184082" y="75995"/>
                  <a:pt x="7174559" y="66472"/>
                  <a:pt x="7162811" y="66472"/>
                </a:cubicBezTo>
                <a:close/>
                <a:moveTo>
                  <a:pt x="6723639" y="66472"/>
                </a:moveTo>
                <a:cubicBezTo>
                  <a:pt x="6711891" y="66472"/>
                  <a:pt x="6702368" y="75995"/>
                  <a:pt x="6702368" y="87743"/>
                </a:cubicBezTo>
                <a:lnTo>
                  <a:pt x="6702368" y="236639"/>
                </a:lnTo>
                <a:cubicBezTo>
                  <a:pt x="6702368" y="248387"/>
                  <a:pt x="6711891" y="257910"/>
                  <a:pt x="6723639" y="257910"/>
                </a:cubicBezTo>
                <a:lnTo>
                  <a:pt x="6808723" y="257910"/>
                </a:lnTo>
                <a:cubicBezTo>
                  <a:pt x="6820470" y="257910"/>
                  <a:pt x="6829993" y="248387"/>
                  <a:pt x="6829993" y="236639"/>
                </a:cubicBezTo>
                <a:lnTo>
                  <a:pt x="6829993" y="87743"/>
                </a:lnTo>
                <a:cubicBezTo>
                  <a:pt x="6829993" y="75995"/>
                  <a:pt x="6820470" y="66472"/>
                  <a:pt x="6808723" y="66472"/>
                </a:cubicBezTo>
                <a:close/>
                <a:moveTo>
                  <a:pt x="6369550" y="66472"/>
                </a:moveTo>
                <a:cubicBezTo>
                  <a:pt x="6357802" y="66472"/>
                  <a:pt x="6348279" y="75995"/>
                  <a:pt x="6348279" y="87743"/>
                </a:cubicBezTo>
                <a:lnTo>
                  <a:pt x="6348279" y="236639"/>
                </a:lnTo>
                <a:cubicBezTo>
                  <a:pt x="6348279" y="248387"/>
                  <a:pt x="6357802" y="257910"/>
                  <a:pt x="6369550" y="257910"/>
                </a:cubicBezTo>
                <a:lnTo>
                  <a:pt x="6454634" y="257910"/>
                </a:lnTo>
                <a:cubicBezTo>
                  <a:pt x="6466381" y="257910"/>
                  <a:pt x="6475905" y="248387"/>
                  <a:pt x="6475905" y="236639"/>
                </a:cubicBezTo>
                <a:lnTo>
                  <a:pt x="6475905" y="87743"/>
                </a:lnTo>
                <a:cubicBezTo>
                  <a:pt x="6475905" y="75995"/>
                  <a:pt x="6466381" y="66472"/>
                  <a:pt x="6454634" y="66472"/>
                </a:cubicBezTo>
                <a:close/>
                <a:moveTo>
                  <a:pt x="6015461" y="66472"/>
                </a:moveTo>
                <a:cubicBezTo>
                  <a:pt x="6003713" y="66472"/>
                  <a:pt x="5994190" y="75995"/>
                  <a:pt x="5994190" y="87743"/>
                </a:cubicBezTo>
                <a:lnTo>
                  <a:pt x="5994190" y="236639"/>
                </a:lnTo>
                <a:cubicBezTo>
                  <a:pt x="5994190" y="248387"/>
                  <a:pt x="6003713" y="257910"/>
                  <a:pt x="6015461" y="257910"/>
                </a:cubicBezTo>
                <a:lnTo>
                  <a:pt x="6100545" y="257910"/>
                </a:lnTo>
                <a:cubicBezTo>
                  <a:pt x="6112292" y="257910"/>
                  <a:pt x="6121816" y="248387"/>
                  <a:pt x="6121816" y="236639"/>
                </a:cubicBezTo>
                <a:lnTo>
                  <a:pt x="6121816" y="87743"/>
                </a:lnTo>
                <a:cubicBezTo>
                  <a:pt x="6121816" y="75995"/>
                  <a:pt x="6112292" y="66472"/>
                  <a:pt x="6100545" y="66472"/>
                </a:cubicBezTo>
                <a:close/>
                <a:moveTo>
                  <a:pt x="5661372" y="66472"/>
                </a:moveTo>
                <a:cubicBezTo>
                  <a:pt x="5649625" y="66472"/>
                  <a:pt x="5640101" y="75995"/>
                  <a:pt x="5640101" y="87743"/>
                </a:cubicBezTo>
                <a:lnTo>
                  <a:pt x="5640101" y="236639"/>
                </a:lnTo>
                <a:cubicBezTo>
                  <a:pt x="5640101" y="248387"/>
                  <a:pt x="5649625" y="257910"/>
                  <a:pt x="5661372" y="257910"/>
                </a:cubicBezTo>
                <a:lnTo>
                  <a:pt x="5746456" y="257910"/>
                </a:lnTo>
                <a:cubicBezTo>
                  <a:pt x="5758203" y="257910"/>
                  <a:pt x="5767727" y="248387"/>
                  <a:pt x="5767727" y="236639"/>
                </a:cubicBezTo>
                <a:lnTo>
                  <a:pt x="5767727" y="87743"/>
                </a:lnTo>
                <a:cubicBezTo>
                  <a:pt x="5767727" y="75995"/>
                  <a:pt x="5758203" y="66472"/>
                  <a:pt x="5746456" y="66472"/>
                </a:cubicBezTo>
                <a:close/>
                <a:moveTo>
                  <a:pt x="5307283" y="66472"/>
                </a:moveTo>
                <a:cubicBezTo>
                  <a:pt x="5295536" y="66472"/>
                  <a:pt x="5286012" y="75995"/>
                  <a:pt x="5286012" y="87743"/>
                </a:cubicBezTo>
                <a:lnTo>
                  <a:pt x="5286012" y="236639"/>
                </a:lnTo>
                <a:cubicBezTo>
                  <a:pt x="5286012" y="248387"/>
                  <a:pt x="5295536" y="257910"/>
                  <a:pt x="5307283" y="257910"/>
                </a:cubicBezTo>
                <a:lnTo>
                  <a:pt x="5392367" y="257910"/>
                </a:lnTo>
                <a:cubicBezTo>
                  <a:pt x="5404114" y="257910"/>
                  <a:pt x="5413638" y="248387"/>
                  <a:pt x="5413638" y="236639"/>
                </a:cubicBezTo>
                <a:lnTo>
                  <a:pt x="5413638" y="87743"/>
                </a:lnTo>
                <a:cubicBezTo>
                  <a:pt x="5413638" y="75995"/>
                  <a:pt x="5404114" y="66472"/>
                  <a:pt x="5392367" y="66472"/>
                </a:cubicBezTo>
                <a:close/>
                <a:moveTo>
                  <a:pt x="4953194" y="66472"/>
                </a:moveTo>
                <a:cubicBezTo>
                  <a:pt x="4941447" y="66472"/>
                  <a:pt x="4931923" y="75995"/>
                  <a:pt x="4931923" y="87743"/>
                </a:cubicBezTo>
                <a:lnTo>
                  <a:pt x="4931923" y="236639"/>
                </a:lnTo>
                <a:cubicBezTo>
                  <a:pt x="4931923" y="248387"/>
                  <a:pt x="4941447" y="257910"/>
                  <a:pt x="4953194" y="257910"/>
                </a:cubicBezTo>
                <a:lnTo>
                  <a:pt x="5038278" y="257910"/>
                </a:lnTo>
                <a:cubicBezTo>
                  <a:pt x="5050025" y="257910"/>
                  <a:pt x="5059549" y="248387"/>
                  <a:pt x="5059549" y="236639"/>
                </a:cubicBezTo>
                <a:lnTo>
                  <a:pt x="5059549" y="87743"/>
                </a:lnTo>
                <a:cubicBezTo>
                  <a:pt x="5059549" y="75995"/>
                  <a:pt x="5050025" y="66472"/>
                  <a:pt x="5038278" y="66472"/>
                </a:cubicBezTo>
                <a:close/>
                <a:moveTo>
                  <a:pt x="4599105" y="66472"/>
                </a:moveTo>
                <a:cubicBezTo>
                  <a:pt x="4587358" y="66472"/>
                  <a:pt x="4577834" y="75995"/>
                  <a:pt x="4577834" y="87743"/>
                </a:cubicBezTo>
                <a:lnTo>
                  <a:pt x="4577834" y="236639"/>
                </a:lnTo>
                <a:cubicBezTo>
                  <a:pt x="4577834" y="248387"/>
                  <a:pt x="4587358" y="257910"/>
                  <a:pt x="4599105" y="257910"/>
                </a:cubicBezTo>
                <a:lnTo>
                  <a:pt x="4684189" y="257910"/>
                </a:lnTo>
                <a:cubicBezTo>
                  <a:pt x="4695936" y="257910"/>
                  <a:pt x="4705460" y="248387"/>
                  <a:pt x="4705460" y="236639"/>
                </a:cubicBezTo>
                <a:lnTo>
                  <a:pt x="4705460" y="87743"/>
                </a:lnTo>
                <a:cubicBezTo>
                  <a:pt x="4705460" y="75995"/>
                  <a:pt x="4695936" y="66472"/>
                  <a:pt x="4684189" y="66472"/>
                </a:cubicBezTo>
                <a:close/>
                <a:moveTo>
                  <a:pt x="4245016" y="66472"/>
                </a:moveTo>
                <a:cubicBezTo>
                  <a:pt x="4233269" y="66472"/>
                  <a:pt x="4223745" y="75995"/>
                  <a:pt x="4223745" y="87743"/>
                </a:cubicBezTo>
                <a:lnTo>
                  <a:pt x="4223745" y="236639"/>
                </a:lnTo>
                <a:cubicBezTo>
                  <a:pt x="4223745" y="248387"/>
                  <a:pt x="4233269" y="257910"/>
                  <a:pt x="4245016" y="257910"/>
                </a:cubicBezTo>
                <a:lnTo>
                  <a:pt x="4330100" y="257910"/>
                </a:lnTo>
                <a:cubicBezTo>
                  <a:pt x="4341847" y="257910"/>
                  <a:pt x="4351371" y="248387"/>
                  <a:pt x="4351371" y="236639"/>
                </a:cubicBezTo>
                <a:lnTo>
                  <a:pt x="4351371" y="87743"/>
                </a:lnTo>
                <a:cubicBezTo>
                  <a:pt x="4351371" y="75995"/>
                  <a:pt x="4341847" y="66472"/>
                  <a:pt x="4330100" y="66472"/>
                </a:cubicBezTo>
                <a:close/>
                <a:moveTo>
                  <a:pt x="3890927" y="66472"/>
                </a:moveTo>
                <a:cubicBezTo>
                  <a:pt x="3879180" y="66472"/>
                  <a:pt x="3869656" y="75995"/>
                  <a:pt x="3869656" y="87743"/>
                </a:cubicBezTo>
                <a:lnTo>
                  <a:pt x="3869656" y="236639"/>
                </a:lnTo>
                <a:cubicBezTo>
                  <a:pt x="3869656" y="248387"/>
                  <a:pt x="3879180" y="257910"/>
                  <a:pt x="3890927" y="257910"/>
                </a:cubicBezTo>
                <a:lnTo>
                  <a:pt x="3976011" y="257910"/>
                </a:lnTo>
                <a:cubicBezTo>
                  <a:pt x="3987758" y="257910"/>
                  <a:pt x="3997282" y="248387"/>
                  <a:pt x="3997282" y="236639"/>
                </a:cubicBezTo>
                <a:lnTo>
                  <a:pt x="3997282" y="87743"/>
                </a:lnTo>
                <a:cubicBezTo>
                  <a:pt x="3997282" y="75995"/>
                  <a:pt x="3987758" y="66472"/>
                  <a:pt x="3976011" y="66472"/>
                </a:cubicBezTo>
                <a:close/>
                <a:moveTo>
                  <a:pt x="3536838" y="66472"/>
                </a:moveTo>
                <a:cubicBezTo>
                  <a:pt x="3525091" y="66472"/>
                  <a:pt x="3515567" y="75995"/>
                  <a:pt x="3515567" y="87743"/>
                </a:cubicBezTo>
                <a:lnTo>
                  <a:pt x="3515567" y="236639"/>
                </a:lnTo>
                <a:cubicBezTo>
                  <a:pt x="3515567" y="248387"/>
                  <a:pt x="3525091" y="257910"/>
                  <a:pt x="3536838" y="257910"/>
                </a:cubicBezTo>
                <a:lnTo>
                  <a:pt x="3621922" y="257910"/>
                </a:lnTo>
                <a:cubicBezTo>
                  <a:pt x="3633669" y="257910"/>
                  <a:pt x="3643193" y="248387"/>
                  <a:pt x="3643193" y="236639"/>
                </a:cubicBezTo>
                <a:lnTo>
                  <a:pt x="3643193" y="87743"/>
                </a:lnTo>
                <a:cubicBezTo>
                  <a:pt x="3643193" y="75995"/>
                  <a:pt x="3633669" y="66472"/>
                  <a:pt x="3621922" y="66472"/>
                </a:cubicBezTo>
                <a:close/>
                <a:moveTo>
                  <a:pt x="3182749" y="66472"/>
                </a:moveTo>
                <a:cubicBezTo>
                  <a:pt x="3171002" y="66472"/>
                  <a:pt x="3161478" y="75995"/>
                  <a:pt x="3161478" y="87743"/>
                </a:cubicBezTo>
                <a:lnTo>
                  <a:pt x="3161478" y="236639"/>
                </a:lnTo>
                <a:cubicBezTo>
                  <a:pt x="3161478" y="248387"/>
                  <a:pt x="3171002" y="257910"/>
                  <a:pt x="3182749" y="257910"/>
                </a:cubicBezTo>
                <a:lnTo>
                  <a:pt x="3267833" y="257910"/>
                </a:lnTo>
                <a:cubicBezTo>
                  <a:pt x="3279581" y="257910"/>
                  <a:pt x="3289104" y="248387"/>
                  <a:pt x="3289104" y="236639"/>
                </a:cubicBezTo>
                <a:lnTo>
                  <a:pt x="3289104" y="87743"/>
                </a:lnTo>
                <a:cubicBezTo>
                  <a:pt x="3289104" y="75995"/>
                  <a:pt x="3279581" y="66472"/>
                  <a:pt x="3267833" y="66472"/>
                </a:cubicBezTo>
                <a:close/>
                <a:moveTo>
                  <a:pt x="2828660" y="66472"/>
                </a:moveTo>
                <a:cubicBezTo>
                  <a:pt x="2816913" y="66472"/>
                  <a:pt x="2807389" y="75995"/>
                  <a:pt x="2807389" y="87743"/>
                </a:cubicBezTo>
                <a:lnTo>
                  <a:pt x="2807389" y="236639"/>
                </a:lnTo>
                <a:cubicBezTo>
                  <a:pt x="2807389" y="248387"/>
                  <a:pt x="2816913" y="257910"/>
                  <a:pt x="2828660" y="257910"/>
                </a:cubicBezTo>
                <a:lnTo>
                  <a:pt x="2913744" y="257910"/>
                </a:lnTo>
                <a:cubicBezTo>
                  <a:pt x="2925492" y="257910"/>
                  <a:pt x="2935015" y="248387"/>
                  <a:pt x="2935015" y="236639"/>
                </a:cubicBezTo>
                <a:lnTo>
                  <a:pt x="2935015" y="87743"/>
                </a:lnTo>
                <a:cubicBezTo>
                  <a:pt x="2935015" y="75995"/>
                  <a:pt x="2925492" y="66472"/>
                  <a:pt x="2913744" y="66472"/>
                </a:cubicBezTo>
                <a:close/>
                <a:moveTo>
                  <a:pt x="2474572" y="66472"/>
                </a:moveTo>
                <a:cubicBezTo>
                  <a:pt x="2462824" y="66472"/>
                  <a:pt x="2453301" y="75995"/>
                  <a:pt x="2453301" y="87743"/>
                </a:cubicBezTo>
                <a:lnTo>
                  <a:pt x="2453301" y="236639"/>
                </a:lnTo>
                <a:cubicBezTo>
                  <a:pt x="2453301" y="248387"/>
                  <a:pt x="2462824" y="257910"/>
                  <a:pt x="2474572" y="257910"/>
                </a:cubicBezTo>
                <a:lnTo>
                  <a:pt x="2559655" y="257910"/>
                </a:lnTo>
                <a:cubicBezTo>
                  <a:pt x="2571403" y="257910"/>
                  <a:pt x="2580926" y="248387"/>
                  <a:pt x="2580926" y="236639"/>
                </a:cubicBezTo>
                <a:lnTo>
                  <a:pt x="2580926" y="87743"/>
                </a:lnTo>
                <a:cubicBezTo>
                  <a:pt x="2580926" y="75995"/>
                  <a:pt x="2571403" y="66472"/>
                  <a:pt x="2559655" y="66472"/>
                </a:cubicBezTo>
                <a:close/>
                <a:moveTo>
                  <a:pt x="2120483" y="66472"/>
                </a:moveTo>
                <a:cubicBezTo>
                  <a:pt x="2108735" y="66472"/>
                  <a:pt x="2099212" y="75995"/>
                  <a:pt x="2099212" y="87743"/>
                </a:cubicBezTo>
                <a:lnTo>
                  <a:pt x="2099212" y="236639"/>
                </a:lnTo>
                <a:cubicBezTo>
                  <a:pt x="2099212" y="248387"/>
                  <a:pt x="2108735" y="257910"/>
                  <a:pt x="2120483" y="257910"/>
                </a:cubicBezTo>
                <a:lnTo>
                  <a:pt x="2205566" y="257910"/>
                </a:lnTo>
                <a:cubicBezTo>
                  <a:pt x="2217314" y="257910"/>
                  <a:pt x="2226837" y="248387"/>
                  <a:pt x="2226837" y="236639"/>
                </a:cubicBezTo>
                <a:lnTo>
                  <a:pt x="2226837" y="87743"/>
                </a:lnTo>
                <a:cubicBezTo>
                  <a:pt x="2226837" y="75995"/>
                  <a:pt x="2217314" y="66472"/>
                  <a:pt x="2205566" y="66472"/>
                </a:cubicBezTo>
                <a:close/>
                <a:moveTo>
                  <a:pt x="1766394" y="66472"/>
                </a:moveTo>
                <a:cubicBezTo>
                  <a:pt x="1754646" y="66472"/>
                  <a:pt x="1745123" y="75995"/>
                  <a:pt x="1745123" y="87743"/>
                </a:cubicBezTo>
                <a:lnTo>
                  <a:pt x="1745123" y="236639"/>
                </a:lnTo>
                <a:cubicBezTo>
                  <a:pt x="1745123" y="248387"/>
                  <a:pt x="1754646" y="257910"/>
                  <a:pt x="1766394" y="257910"/>
                </a:cubicBezTo>
                <a:lnTo>
                  <a:pt x="1851478" y="257910"/>
                </a:lnTo>
                <a:cubicBezTo>
                  <a:pt x="1863225" y="257910"/>
                  <a:pt x="1872748" y="248387"/>
                  <a:pt x="1872748" y="236639"/>
                </a:cubicBezTo>
                <a:lnTo>
                  <a:pt x="1872748" y="87743"/>
                </a:lnTo>
                <a:cubicBezTo>
                  <a:pt x="1872748" y="75995"/>
                  <a:pt x="1863225" y="66472"/>
                  <a:pt x="1851478" y="66472"/>
                </a:cubicBezTo>
                <a:close/>
                <a:moveTo>
                  <a:pt x="1412305" y="66472"/>
                </a:moveTo>
                <a:cubicBezTo>
                  <a:pt x="1400557" y="66472"/>
                  <a:pt x="1391034" y="75995"/>
                  <a:pt x="1391034" y="87743"/>
                </a:cubicBezTo>
                <a:lnTo>
                  <a:pt x="1391034" y="236639"/>
                </a:lnTo>
                <a:cubicBezTo>
                  <a:pt x="1391034" y="248387"/>
                  <a:pt x="1400557" y="257910"/>
                  <a:pt x="1412305" y="257910"/>
                </a:cubicBezTo>
                <a:lnTo>
                  <a:pt x="1497388" y="257910"/>
                </a:lnTo>
                <a:cubicBezTo>
                  <a:pt x="1509136" y="257910"/>
                  <a:pt x="1518659" y="248387"/>
                  <a:pt x="1518659" y="236639"/>
                </a:cubicBezTo>
                <a:lnTo>
                  <a:pt x="1518659" y="87743"/>
                </a:lnTo>
                <a:cubicBezTo>
                  <a:pt x="1518659" y="75995"/>
                  <a:pt x="1509136" y="66472"/>
                  <a:pt x="1497388" y="66472"/>
                </a:cubicBezTo>
                <a:close/>
                <a:moveTo>
                  <a:pt x="1058216" y="66472"/>
                </a:moveTo>
                <a:cubicBezTo>
                  <a:pt x="1046468" y="66472"/>
                  <a:pt x="1036945" y="75995"/>
                  <a:pt x="1036945" y="87743"/>
                </a:cubicBezTo>
                <a:lnTo>
                  <a:pt x="1036945" y="236639"/>
                </a:lnTo>
                <a:cubicBezTo>
                  <a:pt x="1036945" y="248387"/>
                  <a:pt x="1046468" y="257910"/>
                  <a:pt x="1058216" y="257910"/>
                </a:cubicBezTo>
                <a:lnTo>
                  <a:pt x="1143300" y="257910"/>
                </a:lnTo>
                <a:cubicBezTo>
                  <a:pt x="1155047" y="257910"/>
                  <a:pt x="1164570" y="248387"/>
                  <a:pt x="1164570" y="236639"/>
                </a:cubicBezTo>
                <a:lnTo>
                  <a:pt x="1164570" y="87743"/>
                </a:lnTo>
                <a:cubicBezTo>
                  <a:pt x="1164570" y="75995"/>
                  <a:pt x="1155047" y="66472"/>
                  <a:pt x="1143300" y="66472"/>
                </a:cubicBezTo>
                <a:close/>
                <a:moveTo>
                  <a:pt x="704127" y="66472"/>
                </a:moveTo>
                <a:cubicBezTo>
                  <a:pt x="692379" y="66472"/>
                  <a:pt x="682856" y="75995"/>
                  <a:pt x="682856" y="87743"/>
                </a:cubicBezTo>
                <a:lnTo>
                  <a:pt x="682856" y="236639"/>
                </a:lnTo>
                <a:cubicBezTo>
                  <a:pt x="682856" y="248387"/>
                  <a:pt x="692379" y="257910"/>
                  <a:pt x="704127" y="257910"/>
                </a:cubicBezTo>
                <a:lnTo>
                  <a:pt x="789211" y="257910"/>
                </a:lnTo>
                <a:cubicBezTo>
                  <a:pt x="800958" y="257910"/>
                  <a:pt x="810482" y="248387"/>
                  <a:pt x="810482" y="236639"/>
                </a:cubicBezTo>
                <a:lnTo>
                  <a:pt x="810482" y="87743"/>
                </a:lnTo>
                <a:cubicBezTo>
                  <a:pt x="810482" y="75995"/>
                  <a:pt x="800958" y="66472"/>
                  <a:pt x="789211" y="66472"/>
                </a:cubicBezTo>
                <a:close/>
                <a:moveTo>
                  <a:pt x="350038" y="66472"/>
                </a:moveTo>
                <a:cubicBezTo>
                  <a:pt x="338290" y="66472"/>
                  <a:pt x="328767" y="75995"/>
                  <a:pt x="328767" y="87743"/>
                </a:cubicBezTo>
                <a:lnTo>
                  <a:pt x="328767" y="236639"/>
                </a:lnTo>
                <a:cubicBezTo>
                  <a:pt x="328767" y="248387"/>
                  <a:pt x="338290" y="257910"/>
                  <a:pt x="350038" y="257910"/>
                </a:cubicBezTo>
                <a:lnTo>
                  <a:pt x="435122" y="257910"/>
                </a:lnTo>
                <a:cubicBezTo>
                  <a:pt x="446869" y="257910"/>
                  <a:pt x="456393" y="248387"/>
                  <a:pt x="456393" y="236639"/>
                </a:cubicBezTo>
                <a:lnTo>
                  <a:pt x="456393" y="87743"/>
                </a:lnTo>
                <a:cubicBezTo>
                  <a:pt x="456393" y="75995"/>
                  <a:pt x="446869" y="66472"/>
                  <a:pt x="435122" y="66472"/>
                </a:cubicBezTo>
                <a:close/>
                <a:moveTo>
                  <a:pt x="0" y="0"/>
                </a:moveTo>
                <a:lnTo>
                  <a:pt x="8305800" y="0"/>
                </a:lnTo>
                <a:lnTo>
                  <a:pt x="8305800" y="2392982"/>
                </a:lnTo>
                <a:lnTo>
                  <a:pt x="0" y="2392982"/>
                </a:lnTo>
                <a:lnTo>
                  <a:pt x="0" y="2324845"/>
                </a:lnTo>
                <a:lnTo>
                  <a:pt x="81033" y="2324845"/>
                </a:lnTo>
                <a:cubicBezTo>
                  <a:pt x="92780" y="2324845"/>
                  <a:pt x="102304" y="2315321"/>
                  <a:pt x="102304" y="2303574"/>
                </a:cubicBezTo>
                <a:lnTo>
                  <a:pt x="102304" y="2154677"/>
                </a:lnTo>
                <a:cubicBezTo>
                  <a:pt x="102304" y="2142930"/>
                  <a:pt x="92780" y="2133406"/>
                  <a:pt x="81033" y="2133406"/>
                </a:cubicBezTo>
                <a:lnTo>
                  <a:pt x="0" y="2133406"/>
                </a:lnTo>
                <a:lnTo>
                  <a:pt x="0" y="257910"/>
                </a:lnTo>
                <a:lnTo>
                  <a:pt x="81033" y="257910"/>
                </a:lnTo>
                <a:cubicBezTo>
                  <a:pt x="92780" y="257910"/>
                  <a:pt x="102304" y="248387"/>
                  <a:pt x="102304" y="236639"/>
                </a:cubicBezTo>
                <a:lnTo>
                  <a:pt x="102304" y="87743"/>
                </a:lnTo>
                <a:cubicBezTo>
                  <a:pt x="102304" y="75995"/>
                  <a:pt x="92780" y="66472"/>
                  <a:pt x="81033" y="66472"/>
                </a:cubicBezTo>
                <a:lnTo>
                  <a:pt x="0" y="66472"/>
                </a:lnTo>
                <a:close/>
              </a:path>
            </a:pathLst>
          </a:custGeom>
          <a:solidFill>
            <a:srgbClr val="15140D">
              <a:alpha val="70000"/>
            </a:srgbClr>
          </a:solidFill>
          <a:ln>
            <a:noFill/>
          </a:ln>
          <a:scene3d>
            <a:camera prst="orthographicFront"/>
            <a:lightRig rig="balanced"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32 Rectángulo"/>
          <p:cNvSpPr/>
          <p:nvPr/>
        </p:nvSpPr>
        <p:spPr>
          <a:xfrm>
            <a:off x="-162066" y="1813344"/>
            <a:ext cx="3156044" cy="74400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5" name="34 Rectángulo"/>
          <p:cNvSpPr/>
          <p:nvPr/>
        </p:nvSpPr>
        <p:spPr>
          <a:xfrm>
            <a:off x="62342" y="1772816"/>
            <a:ext cx="177335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Homogenización</a:t>
            </a:r>
            <a:endParaRPr lang="es-EC" sz="1800" kern="1200" dirty="0"/>
          </a:p>
        </p:txBody>
      </p:sp>
      <p:sp>
        <p:nvSpPr>
          <p:cNvPr id="36" name="35 Rectángulo"/>
          <p:cNvSpPr/>
          <p:nvPr/>
        </p:nvSpPr>
        <p:spPr>
          <a:xfrm>
            <a:off x="-36512" y="3477087"/>
            <a:ext cx="249343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600" kern="1200" dirty="0" smtClean="0"/>
              <a:t>Extracción</a:t>
            </a:r>
          </a:p>
          <a:p>
            <a:r>
              <a:rPr lang="es-ES_tradnl" sz="1600" dirty="0"/>
              <a:t>Protocolo </a:t>
            </a:r>
            <a:r>
              <a:rPr lang="es-ES_tradnl" sz="1600" dirty="0" err="1" smtClean="0"/>
              <a:t>mod</a:t>
            </a:r>
            <a:r>
              <a:rPr lang="es-ES_tradnl" sz="1600" dirty="0" smtClean="0"/>
              <a:t>. de  </a:t>
            </a:r>
            <a:r>
              <a:rPr lang="es-ES_tradnl" sz="1600" dirty="0" err="1"/>
              <a:t>Mangiapan</a:t>
            </a:r>
            <a:r>
              <a:rPr lang="es-ES_tradnl" sz="1600" dirty="0"/>
              <a:t> </a:t>
            </a:r>
            <a:r>
              <a:rPr lang="es-ES_tradnl" sz="1600" i="1" dirty="0"/>
              <a:t>et al</a:t>
            </a:r>
            <a:r>
              <a:rPr lang="es-ES_tradnl" sz="1600" dirty="0" smtClean="0"/>
              <a:t>.(</a:t>
            </a:r>
            <a:r>
              <a:rPr lang="es-ES_tradnl" sz="1600" dirty="0"/>
              <a:t>1996</a:t>
            </a:r>
            <a:r>
              <a:rPr lang="es-ES_tradnl" sz="1600" dirty="0" smtClean="0"/>
              <a:t>)</a:t>
            </a:r>
            <a:endParaRPr lang="es-EC" sz="1600" dirty="0"/>
          </a:p>
        </p:txBody>
      </p:sp>
      <p:sp>
        <p:nvSpPr>
          <p:cNvPr id="37" name="36 Rectángulo"/>
          <p:cNvSpPr/>
          <p:nvPr/>
        </p:nvSpPr>
        <p:spPr>
          <a:xfrm>
            <a:off x="278366" y="5147648"/>
            <a:ext cx="177335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Nested PCR</a:t>
            </a:r>
            <a:endParaRPr lang="es-EC" sz="1800" kern="1200" dirty="0"/>
          </a:p>
        </p:txBody>
      </p:sp>
      <p:pic>
        <p:nvPicPr>
          <p:cNvPr id="40" name="39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79712" y="1509392"/>
            <a:ext cx="2232486" cy="1133118"/>
          </a:xfrm>
          <a:prstGeom prst="rect">
            <a:avLst/>
          </a:prstGeom>
        </p:spPr>
      </p:pic>
      <p:pic>
        <p:nvPicPr>
          <p:cNvPr id="41" name="4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03790" y="1511497"/>
            <a:ext cx="2260761" cy="1131013"/>
          </a:xfrm>
          <a:prstGeom prst="rect">
            <a:avLst/>
          </a:prstGeom>
        </p:spPr>
      </p:pic>
      <p:pic>
        <p:nvPicPr>
          <p:cNvPr id="42" name="4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6293" y="1509392"/>
            <a:ext cx="2225414" cy="1133118"/>
          </a:xfrm>
          <a:prstGeom prst="rect">
            <a:avLst/>
          </a:prstGeom>
        </p:spPr>
      </p:pic>
      <p:pic>
        <p:nvPicPr>
          <p:cNvPr id="44" name="43 Imagen"/>
          <p:cNvPicPr>
            <a:picLocks noChangeAspect="1"/>
          </p:cNvPicPr>
          <p:nvPr/>
        </p:nvPicPr>
        <p:blipFill rotWithShape="1">
          <a:blip r:embed="rId5" cstate="print">
            <a:extLst>
              <a:ext uri="{28A0092B-C50C-407E-A947-70E740481C1C}">
                <a14:useLocalDpi xmlns:a14="http://schemas.microsoft.com/office/drawing/2010/main" val="0"/>
              </a:ext>
            </a:extLst>
          </a:blip>
          <a:srcRect b="8852"/>
          <a:stretch/>
        </p:blipFill>
        <p:spPr>
          <a:xfrm>
            <a:off x="1936652" y="4962282"/>
            <a:ext cx="2258792" cy="1131013"/>
          </a:xfrm>
          <a:prstGeom prst="rect">
            <a:avLst/>
          </a:prstGeom>
        </p:spPr>
      </p:pic>
      <p:pic>
        <p:nvPicPr>
          <p:cNvPr id="45" name="44 Imagen"/>
          <p:cNvPicPr>
            <a:picLocks noChangeAspect="1"/>
          </p:cNvPicPr>
          <p:nvPr/>
        </p:nvPicPr>
        <p:blipFill rotWithShape="1">
          <a:blip r:embed="rId6" cstate="print">
            <a:extLst>
              <a:ext uri="{28A0092B-C50C-407E-A947-70E740481C1C}">
                <a14:useLocalDpi xmlns:a14="http://schemas.microsoft.com/office/drawing/2010/main" val="0"/>
              </a:ext>
            </a:extLst>
          </a:blip>
          <a:srcRect l="6041" t="25800" r="6458" b="30226"/>
          <a:stretch/>
        </p:blipFill>
        <p:spPr>
          <a:xfrm>
            <a:off x="4314853" y="4962282"/>
            <a:ext cx="2201363" cy="1131014"/>
          </a:xfrm>
          <a:prstGeom prst="rect">
            <a:avLst/>
          </a:prstGeom>
        </p:spPr>
      </p:pic>
      <p:sp>
        <p:nvSpPr>
          <p:cNvPr id="48" name="47 Rectángulo"/>
          <p:cNvSpPr/>
          <p:nvPr/>
        </p:nvSpPr>
        <p:spPr>
          <a:xfrm>
            <a:off x="6640797" y="4653136"/>
            <a:ext cx="2467707" cy="16561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0" name="49 Rectángulo"/>
          <p:cNvSpPr/>
          <p:nvPr/>
        </p:nvSpPr>
        <p:spPr>
          <a:xfrm>
            <a:off x="6804248" y="4962282"/>
            <a:ext cx="2047679" cy="134220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r>
              <a:rPr lang="es-EC" sz="1700" kern="1200" dirty="0" smtClean="0"/>
              <a:t>16S </a:t>
            </a:r>
            <a:r>
              <a:rPr lang="es-EC" sz="1700" kern="1200" dirty="0" err="1" smtClean="0"/>
              <a:t>rRNA</a:t>
            </a:r>
            <a:r>
              <a:rPr lang="es-EC" sz="1700" kern="1200" dirty="0" smtClean="0"/>
              <a:t>, </a:t>
            </a:r>
            <a:r>
              <a:rPr lang="es-MX" sz="1700" dirty="0"/>
              <a:t>Portales </a:t>
            </a:r>
            <a:r>
              <a:rPr lang="es-MX" sz="1700" i="1" dirty="0"/>
              <a:t>et al</a:t>
            </a:r>
            <a:r>
              <a:rPr lang="es-MX" sz="1700" dirty="0"/>
              <a:t>. (</a:t>
            </a:r>
            <a:r>
              <a:rPr lang="es-MX" sz="1700" dirty="0" smtClean="0"/>
              <a:t>1996); </a:t>
            </a:r>
            <a:r>
              <a:rPr lang="es-ES_tradnl" sz="1700" dirty="0" smtClean="0"/>
              <a:t>Proaño </a:t>
            </a:r>
            <a:r>
              <a:rPr lang="es-ES_tradnl" sz="1700" i="1" dirty="0"/>
              <a:t>et al</a:t>
            </a:r>
            <a:r>
              <a:rPr lang="es-ES_tradnl" sz="1700" dirty="0"/>
              <a:t>., (</a:t>
            </a:r>
            <a:r>
              <a:rPr lang="es-ES_tradnl" sz="1700" dirty="0" smtClean="0"/>
              <a:t>2006); </a:t>
            </a:r>
            <a:r>
              <a:rPr lang="es-EC" sz="1700" dirty="0" err="1" smtClean="0"/>
              <a:t>Durnez</a:t>
            </a:r>
            <a:r>
              <a:rPr lang="es-EC" sz="1700" dirty="0" smtClean="0"/>
              <a:t> </a:t>
            </a:r>
            <a:r>
              <a:rPr lang="es-EC" sz="1700" i="1" dirty="0"/>
              <a:t>et al</a:t>
            </a:r>
            <a:r>
              <a:rPr lang="es-EC" sz="1700" dirty="0"/>
              <a:t>. (2008</a:t>
            </a:r>
            <a:r>
              <a:rPr lang="es-EC" sz="1700" dirty="0" smtClean="0"/>
              <a:t>).</a:t>
            </a:r>
            <a:endParaRPr lang="es-EC" sz="1700" dirty="0"/>
          </a:p>
          <a:p>
            <a:pPr marL="0" lvl="1" algn="l" defTabSz="800100">
              <a:lnSpc>
                <a:spcPct val="90000"/>
              </a:lnSpc>
              <a:spcBef>
                <a:spcPct val="0"/>
              </a:spcBef>
              <a:spcAft>
                <a:spcPct val="15000"/>
              </a:spcAft>
            </a:pPr>
            <a:endParaRPr lang="es-EC" sz="1700" kern="1200" dirty="0"/>
          </a:p>
        </p:txBody>
      </p:sp>
      <p:pic>
        <p:nvPicPr>
          <p:cNvPr id="13316"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9062" t="36238" r="39649" b="43070"/>
          <a:stretch/>
        </p:blipFill>
        <p:spPr bwMode="auto">
          <a:xfrm>
            <a:off x="1979712" y="3229270"/>
            <a:ext cx="2232486" cy="1135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7" name="Picture 5"/>
          <p:cNvPicPr>
            <a:picLocks noChangeAspect="1" noChangeArrowheads="1"/>
          </p:cNvPicPr>
          <p:nvPr/>
        </p:nvPicPr>
        <p:blipFill rotWithShape="1">
          <a:blip r:embed="rId8">
            <a:extLst>
              <a:ext uri="{28A0092B-C50C-407E-A947-70E740481C1C}">
                <a14:useLocalDpi xmlns:a14="http://schemas.microsoft.com/office/drawing/2010/main" val="0"/>
              </a:ext>
            </a:extLst>
          </a:blip>
          <a:srcRect l="36914" t="42440" r="45899" b="36982"/>
          <a:stretch/>
        </p:blipFill>
        <p:spPr bwMode="auto">
          <a:xfrm>
            <a:off x="4572001" y="3261063"/>
            <a:ext cx="1728191" cy="1104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8" name="Picture 6"/>
          <p:cNvPicPr>
            <a:picLocks noChangeAspect="1" noChangeArrowheads="1"/>
          </p:cNvPicPr>
          <p:nvPr/>
        </p:nvPicPr>
        <p:blipFill rotWithShape="1">
          <a:blip r:embed="rId9">
            <a:extLst>
              <a:ext uri="{28A0092B-C50C-407E-A947-70E740481C1C}">
                <a14:useLocalDpi xmlns:a14="http://schemas.microsoft.com/office/drawing/2010/main" val="0"/>
              </a:ext>
            </a:extLst>
          </a:blip>
          <a:srcRect l="61523" t="56720" r="27114" b="28581"/>
          <a:stretch/>
        </p:blipFill>
        <p:spPr bwMode="auto">
          <a:xfrm>
            <a:off x="7092280" y="3246576"/>
            <a:ext cx="1475692" cy="1118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1130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3"/>
          <p:cNvGrpSpPr>
            <a:grpSpLocks/>
          </p:cNvGrpSpPr>
          <p:nvPr/>
        </p:nvGrpSpPr>
        <p:grpSpPr bwMode="auto">
          <a:xfrm>
            <a:off x="0" y="3311525"/>
            <a:ext cx="9144000" cy="1676400"/>
            <a:chOff x="0" y="2086"/>
            <a:chExt cx="5760" cy="1056"/>
          </a:xfrm>
        </p:grpSpPr>
        <p:sp>
          <p:nvSpPr>
            <p:cNvPr id="24"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s-EC">
                <a:cs typeface="Arial" charset="0"/>
              </a:endParaRPr>
            </a:p>
          </p:txBody>
        </p:sp>
        <p:sp>
          <p:nvSpPr>
            <p:cNvPr id="25"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s-EC">
                <a:cs typeface="Arial" charset="0"/>
              </a:endParaRPr>
            </a:p>
          </p:txBody>
        </p:sp>
      </p:grpSp>
      <p:sp>
        <p:nvSpPr>
          <p:cNvPr id="3" name="2 Marcador de fecha"/>
          <p:cNvSpPr>
            <a:spLocks noGrp="1"/>
          </p:cNvSpPr>
          <p:nvPr>
            <p:ph type="dt" sz="half" idx="10"/>
          </p:nvPr>
        </p:nvSpPr>
        <p:spPr/>
        <p:txBody>
          <a:bodyPr/>
          <a:lstStyle/>
          <a:p>
            <a:pPr eaLnBrk="1" latinLnBrk="0" hangingPunct="1"/>
            <a:fld id="{11E43F15-7817-4855-9B30-7992D336879E}"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21</a:t>
            </a:fld>
            <a:endParaRPr kumimoji="0" lang="en-US" dirty="0"/>
          </a:p>
        </p:txBody>
      </p:sp>
      <p:sp>
        <p:nvSpPr>
          <p:cNvPr id="6" name="1 Título"/>
          <p:cNvSpPr>
            <a:spLocks noGrp="1"/>
          </p:cNvSpPr>
          <p:nvPr>
            <p:ph type="title"/>
          </p:nvPr>
        </p:nvSpPr>
        <p:spPr/>
        <p:txBody>
          <a:bodyPr/>
          <a:lstStyle/>
          <a:p>
            <a:r>
              <a:rPr lang="es-EC" dirty="0" smtClean="0"/>
              <a:t>Resultados y Discusión</a:t>
            </a:r>
            <a:endParaRPr lang="es-EC" dirty="0"/>
          </a:p>
        </p:txBody>
      </p:sp>
      <p:pic>
        <p:nvPicPr>
          <p:cNvPr id="7"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981325" y="2780928"/>
            <a:ext cx="6162675"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 name="Group 11"/>
          <p:cNvGrpSpPr>
            <a:grpSpLocks/>
          </p:cNvGrpSpPr>
          <p:nvPr/>
        </p:nvGrpSpPr>
        <p:grpSpPr bwMode="auto">
          <a:xfrm>
            <a:off x="368300" y="4893741"/>
            <a:ext cx="2790825" cy="1001335"/>
            <a:chOff x="204" y="980"/>
            <a:chExt cx="2630" cy="1188"/>
          </a:xfrm>
        </p:grpSpPr>
        <p:sp>
          <p:nvSpPr>
            <p:cNvPr id="9" name="Rectangle 19"/>
            <p:cNvSpPr>
              <a:spLocks noChangeArrowheads="1"/>
            </p:cNvSpPr>
            <p:nvPr/>
          </p:nvSpPr>
          <p:spPr bwMode="gray">
            <a:xfrm>
              <a:off x="204" y="980"/>
              <a:ext cx="2630" cy="227"/>
            </a:xfrm>
            <a:prstGeom prst="rect">
              <a:avLst/>
            </a:prstGeom>
            <a:gradFill rotWithShape="1">
              <a:gsLst>
                <a:gs pos="0">
                  <a:srgbClr val="FFFFFF"/>
                </a:gs>
                <a:gs pos="100000">
                  <a:srgbClr val="C1C2C3"/>
                </a:gs>
              </a:gsLst>
              <a:lin ang="5400000" scaled="1"/>
            </a:gradFill>
            <a:ln w="12700" algn="ctr">
              <a:solidFill>
                <a:srgbClr val="C0C0C0"/>
              </a:solidFill>
              <a:miter lim="800000"/>
              <a:headEnd/>
              <a:tailEnd/>
            </a:ln>
          </p:spPr>
          <p:txBody>
            <a:bodyPr lIns="180000" tIns="0" rIns="0" bIns="0" anchor="ctr"/>
            <a:lstStyle/>
            <a:p>
              <a:pPr defTabSz="801688" eaLnBrk="0" hangingPunct="0"/>
              <a:r>
                <a:rPr lang="en-US" b="1" noProof="1" smtClean="0">
                  <a:cs typeface="Arial" charset="0"/>
                </a:rPr>
                <a:t>Inspección Veterinaria</a:t>
              </a:r>
              <a:endParaRPr lang="es-EC" b="1" noProof="1">
                <a:cs typeface="Arial" charset="0"/>
              </a:endParaRPr>
            </a:p>
          </p:txBody>
        </p:sp>
        <p:sp>
          <p:nvSpPr>
            <p:cNvPr id="10" name="Rectangle 5"/>
            <p:cNvSpPr>
              <a:spLocks noChangeArrowheads="1"/>
            </p:cNvSpPr>
            <p:nvPr/>
          </p:nvSpPr>
          <p:spPr bwMode="gray">
            <a:xfrm>
              <a:off x="204" y="1207"/>
              <a:ext cx="2630" cy="961"/>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80000" tIns="108000" rIns="144000" bIns="72000"/>
            <a:lstStyle/>
            <a:p>
              <a:pPr marL="190500" indent="-190500">
                <a:lnSpc>
                  <a:spcPct val="95000"/>
                </a:lnSpc>
                <a:spcAft>
                  <a:spcPct val="40000"/>
                </a:spcAft>
                <a:buClr>
                  <a:srgbClr val="292929"/>
                </a:buClr>
                <a:buFont typeface="Wingdings" pitchFamily="2" charset="2"/>
                <a:buChar char="§"/>
              </a:pPr>
              <a:r>
                <a:rPr lang="es-EC" sz="1600" noProof="1" smtClean="0">
                  <a:cs typeface="Arial" charset="0"/>
                </a:rPr>
                <a:t>Bajo costo</a:t>
              </a:r>
              <a:endParaRPr lang="es-EC" sz="1600" noProof="1">
                <a:cs typeface="Arial" charset="0"/>
              </a:endParaRPr>
            </a:p>
            <a:p>
              <a:pPr marL="190500" indent="-190500">
                <a:lnSpc>
                  <a:spcPct val="95000"/>
                </a:lnSpc>
                <a:spcAft>
                  <a:spcPct val="40000"/>
                </a:spcAft>
                <a:buClr>
                  <a:srgbClr val="292929"/>
                </a:buClr>
                <a:buFont typeface="Wingdings" pitchFamily="2" charset="2"/>
                <a:buChar char="§"/>
              </a:pPr>
              <a:r>
                <a:rPr lang="es-EC" sz="1600" noProof="1" smtClean="0">
                  <a:cs typeface="Arial" charset="0"/>
                </a:rPr>
                <a:t>Indicador</a:t>
              </a:r>
              <a:endParaRPr lang="es-EC" sz="1600" noProof="1">
                <a:cs typeface="Arial" charset="0"/>
              </a:endParaRPr>
            </a:p>
          </p:txBody>
        </p:sp>
      </p:grpSp>
      <p:grpSp>
        <p:nvGrpSpPr>
          <p:cNvPr id="11" name="Group 14"/>
          <p:cNvGrpSpPr>
            <a:grpSpLocks/>
          </p:cNvGrpSpPr>
          <p:nvPr/>
        </p:nvGrpSpPr>
        <p:grpSpPr bwMode="auto">
          <a:xfrm>
            <a:off x="5842545" y="1524918"/>
            <a:ext cx="2592858" cy="1441202"/>
            <a:chOff x="2925" y="980"/>
            <a:chExt cx="2630" cy="862"/>
          </a:xfrm>
        </p:grpSpPr>
        <p:sp>
          <p:nvSpPr>
            <p:cNvPr id="12" name="Rectangle 19"/>
            <p:cNvSpPr>
              <a:spLocks noChangeArrowheads="1"/>
            </p:cNvSpPr>
            <p:nvPr/>
          </p:nvSpPr>
          <p:spPr bwMode="gray">
            <a:xfrm>
              <a:off x="2925" y="980"/>
              <a:ext cx="2630" cy="227"/>
            </a:xfrm>
            <a:prstGeom prst="rect">
              <a:avLst/>
            </a:prstGeom>
            <a:gradFill rotWithShape="1">
              <a:gsLst>
                <a:gs pos="0">
                  <a:srgbClr val="C6C7C8"/>
                </a:gs>
                <a:gs pos="100000">
                  <a:srgbClr val="5C5C5D"/>
                </a:gs>
              </a:gsLst>
              <a:lin ang="5400000" scaled="1"/>
            </a:gradFill>
            <a:ln w="12700">
              <a:solidFill>
                <a:srgbClr val="C0C0C0"/>
              </a:solidFill>
              <a:miter lim="800000"/>
              <a:headEnd/>
              <a:tailEnd/>
            </a:ln>
          </p:spPr>
          <p:txBody>
            <a:bodyPr lIns="180000" tIns="0" rIns="0" bIns="0" anchor="ctr"/>
            <a:lstStyle/>
            <a:p>
              <a:pPr defTabSz="801688" eaLnBrk="0" hangingPunct="0"/>
              <a:r>
                <a:rPr lang="es-EC" b="1" noProof="1" smtClean="0">
                  <a:solidFill>
                    <a:schemeClr val="bg1"/>
                  </a:solidFill>
                  <a:cs typeface="Arial" charset="0"/>
                </a:rPr>
                <a:t>Inspección veterinaria</a:t>
              </a:r>
              <a:endParaRPr lang="es-EC" b="1" noProof="1">
                <a:solidFill>
                  <a:schemeClr val="bg1"/>
                </a:solidFill>
                <a:cs typeface="Arial" charset="0"/>
              </a:endParaRPr>
            </a:p>
          </p:txBody>
        </p:sp>
        <p:sp>
          <p:nvSpPr>
            <p:cNvPr id="13" name="Rectangle 5"/>
            <p:cNvSpPr>
              <a:spLocks noChangeArrowheads="1"/>
            </p:cNvSpPr>
            <p:nvPr/>
          </p:nvSpPr>
          <p:spPr bwMode="gray">
            <a:xfrm>
              <a:off x="2925" y="1207"/>
              <a:ext cx="2630" cy="635"/>
            </a:xfrm>
            <a:prstGeom prst="rect">
              <a:avLst/>
            </a:prstGeom>
            <a:gradFill rotWithShape="1">
              <a:gsLst>
                <a:gs pos="0">
                  <a:srgbClr val="FFFFFF"/>
                </a:gs>
                <a:gs pos="100000">
                  <a:srgbClr val="EAEAEA"/>
                </a:gs>
              </a:gsLst>
              <a:lin ang="5400000" scaled="1"/>
            </a:gradFill>
            <a:ln w="12700">
              <a:solidFill>
                <a:srgbClr val="C0C0C0"/>
              </a:solidFill>
              <a:miter lim="800000"/>
              <a:headEnd/>
              <a:tailEnd/>
            </a:ln>
          </p:spPr>
          <p:txBody>
            <a:bodyPr lIns="180000" tIns="108000" rIns="144000" bIns="72000"/>
            <a:lstStyle/>
            <a:p>
              <a:pPr marL="190500" indent="-190500">
                <a:lnSpc>
                  <a:spcPct val="95000"/>
                </a:lnSpc>
                <a:spcAft>
                  <a:spcPct val="40000"/>
                </a:spcAft>
                <a:buClr>
                  <a:srgbClr val="292929"/>
                </a:buClr>
                <a:buFont typeface="Wingdings" pitchFamily="2" charset="2"/>
                <a:buChar char="§"/>
              </a:pPr>
              <a:r>
                <a:rPr lang="es-EC" sz="1600" noProof="1" smtClean="0">
                  <a:cs typeface="Arial" charset="0"/>
                </a:rPr>
                <a:t>Baja Se 28.2%</a:t>
              </a:r>
              <a:endParaRPr lang="es-EC" sz="1600" noProof="1">
                <a:cs typeface="Arial" charset="0"/>
              </a:endParaRPr>
            </a:p>
            <a:p>
              <a:pPr marL="190500" indent="-190500">
                <a:lnSpc>
                  <a:spcPct val="95000"/>
                </a:lnSpc>
                <a:spcAft>
                  <a:spcPct val="40000"/>
                </a:spcAft>
                <a:buClr>
                  <a:srgbClr val="292929"/>
                </a:buClr>
                <a:buFont typeface="Wingdings" pitchFamily="2" charset="2"/>
                <a:buChar char="§"/>
              </a:pPr>
              <a:r>
                <a:rPr lang="es-EC" sz="1600" noProof="1" smtClean="0">
                  <a:cs typeface="Arial" charset="0"/>
                </a:rPr>
                <a:t>No todos LVs</a:t>
              </a:r>
              <a:endParaRPr lang="es-EC" sz="1600" noProof="1">
                <a:cs typeface="Arial" charset="0"/>
              </a:endParaRPr>
            </a:p>
            <a:p>
              <a:pPr marL="190500" indent="-190500">
                <a:lnSpc>
                  <a:spcPct val="95000"/>
                </a:lnSpc>
                <a:spcAft>
                  <a:spcPct val="40000"/>
                </a:spcAft>
                <a:buClr>
                  <a:srgbClr val="292929"/>
                </a:buClr>
                <a:buFont typeface="Wingdings" pitchFamily="2" charset="2"/>
                <a:buChar char="§"/>
              </a:pPr>
              <a:r>
                <a:rPr lang="es-EC" sz="1600" noProof="1" smtClean="0">
                  <a:cs typeface="Arial" charset="0"/>
                </a:rPr>
                <a:t>NTM u otras patologías</a:t>
              </a:r>
              <a:endParaRPr lang="es-EC" sz="1600" noProof="1">
                <a:cs typeface="Arial" charset="0"/>
              </a:endParaRPr>
            </a:p>
          </p:txBody>
        </p:sp>
      </p:grpSp>
      <p:grpSp>
        <p:nvGrpSpPr>
          <p:cNvPr id="15" name="Group 18"/>
          <p:cNvGrpSpPr>
            <a:grpSpLocks/>
          </p:cNvGrpSpPr>
          <p:nvPr/>
        </p:nvGrpSpPr>
        <p:grpSpPr bwMode="auto">
          <a:xfrm>
            <a:off x="3997325" y="2896815"/>
            <a:ext cx="3717925" cy="1193800"/>
            <a:chOff x="2518" y="2468"/>
            <a:chExt cx="2342" cy="752"/>
          </a:xfrm>
        </p:grpSpPr>
        <p:sp>
          <p:nvSpPr>
            <p:cNvPr id="16" name="Freeform 19"/>
            <p:cNvSpPr>
              <a:spLocks/>
            </p:cNvSpPr>
            <p:nvPr/>
          </p:nvSpPr>
          <p:spPr bwMode="gray">
            <a:xfrm>
              <a:off x="3576" y="2838"/>
              <a:ext cx="1282" cy="208"/>
            </a:xfrm>
            <a:custGeom>
              <a:avLst/>
              <a:gdLst>
                <a:gd name="T0" fmla="*/ 1282 w 1282"/>
                <a:gd name="T1" fmla="*/ 0 h 208"/>
                <a:gd name="T2" fmla="*/ 1236 w 1282"/>
                <a:gd name="T3" fmla="*/ 208 h 208"/>
                <a:gd name="T4" fmla="*/ 0 w 1282"/>
                <a:gd name="T5" fmla="*/ 208 h 208"/>
                <a:gd name="T6" fmla="*/ 0 w 1282"/>
                <a:gd name="T7" fmla="*/ 0 h 208"/>
                <a:gd name="T8" fmla="*/ 1282 w 1282"/>
                <a:gd name="T9" fmla="*/ 0 h 208"/>
              </a:gdLst>
              <a:ahLst/>
              <a:cxnLst>
                <a:cxn ang="0">
                  <a:pos x="T0" y="T1"/>
                </a:cxn>
                <a:cxn ang="0">
                  <a:pos x="T2" y="T3"/>
                </a:cxn>
                <a:cxn ang="0">
                  <a:pos x="T4" y="T5"/>
                </a:cxn>
                <a:cxn ang="0">
                  <a:pos x="T6" y="T7"/>
                </a:cxn>
                <a:cxn ang="0">
                  <a:pos x="T8" y="T9"/>
                </a:cxn>
              </a:cxnLst>
              <a:rect l="0" t="0" r="r" b="b"/>
              <a:pathLst>
                <a:path w="1282" h="208">
                  <a:moveTo>
                    <a:pt x="1282" y="0"/>
                  </a:moveTo>
                  <a:lnTo>
                    <a:pt x="1236" y="208"/>
                  </a:lnTo>
                  <a:lnTo>
                    <a:pt x="0" y="208"/>
                  </a:lnTo>
                  <a:lnTo>
                    <a:pt x="0" y="0"/>
                  </a:lnTo>
                  <a:lnTo>
                    <a:pt x="1282" y="0"/>
                  </a:lnTo>
                  <a:close/>
                </a:path>
              </a:pathLst>
            </a:custGeom>
            <a:solidFill>
              <a:srgbClr val="004074"/>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a:p>
          </p:txBody>
        </p:sp>
        <p:sp>
          <p:nvSpPr>
            <p:cNvPr id="17" name="Freeform 20"/>
            <p:cNvSpPr>
              <a:spLocks/>
            </p:cNvSpPr>
            <p:nvPr/>
          </p:nvSpPr>
          <p:spPr bwMode="gray">
            <a:xfrm>
              <a:off x="2518" y="2468"/>
              <a:ext cx="2342" cy="538"/>
            </a:xfrm>
            <a:custGeom>
              <a:avLst/>
              <a:gdLst>
                <a:gd name="T0" fmla="*/ 2342 w 2342"/>
                <a:gd name="T1" fmla="*/ 374 h 538"/>
                <a:gd name="T2" fmla="*/ 1054 w 2342"/>
                <a:gd name="T3" fmla="*/ 370 h 538"/>
                <a:gd name="T4" fmla="*/ 1104 w 2342"/>
                <a:gd name="T5" fmla="*/ 538 h 538"/>
                <a:gd name="T6" fmla="*/ 0 w 2342"/>
                <a:gd name="T7" fmla="*/ 236 h 538"/>
                <a:gd name="T8" fmla="*/ 948 w 2342"/>
                <a:gd name="T9" fmla="*/ 0 h 538"/>
                <a:gd name="T10" fmla="*/ 978 w 2342"/>
                <a:gd name="T11" fmla="*/ 116 h 538"/>
                <a:gd name="T12" fmla="*/ 2124 w 2342"/>
                <a:gd name="T13" fmla="*/ 116 h 538"/>
                <a:gd name="T14" fmla="*/ 2342 w 2342"/>
                <a:gd name="T15" fmla="*/ 374 h 5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2" h="538">
                  <a:moveTo>
                    <a:pt x="2342" y="374"/>
                  </a:moveTo>
                  <a:lnTo>
                    <a:pt x="1054" y="370"/>
                  </a:lnTo>
                  <a:lnTo>
                    <a:pt x="1104" y="538"/>
                  </a:lnTo>
                  <a:lnTo>
                    <a:pt x="0" y="236"/>
                  </a:lnTo>
                  <a:lnTo>
                    <a:pt x="948" y="0"/>
                  </a:lnTo>
                  <a:lnTo>
                    <a:pt x="978" y="116"/>
                  </a:lnTo>
                  <a:lnTo>
                    <a:pt x="2124" y="116"/>
                  </a:lnTo>
                  <a:lnTo>
                    <a:pt x="2342" y="374"/>
                  </a:lnTo>
                  <a:close/>
                </a:path>
              </a:pathLst>
            </a:custGeom>
            <a:solidFill>
              <a:srgbClr val="0061B2"/>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a:p>
          </p:txBody>
        </p:sp>
        <p:sp>
          <p:nvSpPr>
            <p:cNvPr id="18" name="Freeform 21"/>
            <p:cNvSpPr>
              <a:spLocks/>
            </p:cNvSpPr>
            <p:nvPr/>
          </p:nvSpPr>
          <p:spPr bwMode="gray">
            <a:xfrm>
              <a:off x="2520" y="2704"/>
              <a:ext cx="1102" cy="516"/>
            </a:xfrm>
            <a:custGeom>
              <a:avLst/>
              <a:gdLst>
                <a:gd name="T0" fmla="*/ 1076 w 1102"/>
                <a:gd name="T1" fmla="*/ 516 h 516"/>
                <a:gd name="T2" fmla="*/ 1102 w 1102"/>
                <a:gd name="T3" fmla="*/ 300 h 516"/>
                <a:gd name="T4" fmla="*/ 0 w 1102"/>
                <a:gd name="T5" fmla="*/ 0 h 516"/>
                <a:gd name="T6" fmla="*/ 16 w 1102"/>
                <a:gd name="T7" fmla="*/ 188 h 516"/>
                <a:gd name="T8" fmla="*/ 1076 w 1102"/>
                <a:gd name="T9" fmla="*/ 516 h 516"/>
              </a:gdLst>
              <a:ahLst/>
              <a:cxnLst>
                <a:cxn ang="0">
                  <a:pos x="T0" y="T1"/>
                </a:cxn>
                <a:cxn ang="0">
                  <a:pos x="T2" y="T3"/>
                </a:cxn>
                <a:cxn ang="0">
                  <a:pos x="T4" y="T5"/>
                </a:cxn>
                <a:cxn ang="0">
                  <a:pos x="T6" y="T7"/>
                </a:cxn>
                <a:cxn ang="0">
                  <a:pos x="T8" y="T9"/>
                </a:cxn>
              </a:cxnLst>
              <a:rect l="0" t="0" r="r" b="b"/>
              <a:pathLst>
                <a:path w="1102" h="516">
                  <a:moveTo>
                    <a:pt x="1076" y="516"/>
                  </a:moveTo>
                  <a:lnTo>
                    <a:pt x="1102" y="300"/>
                  </a:lnTo>
                  <a:lnTo>
                    <a:pt x="0" y="0"/>
                  </a:lnTo>
                  <a:lnTo>
                    <a:pt x="16" y="188"/>
                  </a:lnTo>
                  <a:lnTo>
                    <a:pt x="1076" y="516"/>
                  </a:lnTo>
                  <a:close/>
                </a:path>
              </a:pathLst>
            </a:custGeom>
            <a:solidFill>
              <a:srgbClr val="004074"/>
            </a:solidFill>
            <a:ln w="9525" cap="flat" cmpd="sng">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a:p>
          </p:txBody>
        </p:sp>
      </p:grpSp>
      <p:grpSp>
        <p:nvGrpSpPr>
          <p:cNvPr id="19" name="Group 22"/>
          <p:cNvGrpSpPr>
            <a:grpSpLocks/>
          </p:cNvGrpSpPr>
          <p:nvPr/>
        </p:nvGrpSpPr>
        <p:grpSpPr bwMode="auto">
          <a:xfrm>
            <a:off x="968375" y="3271465"/>
            <a:ext cx="4289425" cy="1485900"/>
            <a:chOff x="610" y="2704"/>
            <a:chExt cx="2702" cy="936"/>
          </a:xfrm>
        </p:grpSpPr>
        <p:sp>
          <p:nvSpPr>
            <p:cNvPr id="20" name="Freeform 23"/>
            <p:cNvSpPr>
              <a:spLocks/>
            </p:cNvSpPr>
            <p:nvPr/>
          </p:nvSpPr>
          <p:spPr bwMode="gray">
            <a:xfrm>
              <a:off x="610" y="3180"/>
              <a:ext cx="1476" cy="234"/>
            </a:xfrm>
            <a:custGeom>
              <a:avLst/>
              <a:gdLst>
                <a:gd name="T0" fmla="*/ 0 w 1476"/>
                <a:gd name="T1" fmla="*/ 0 h 234"/>
                <a:gd name="T2" fmla="*/ 69 w 1476"/>
                <a:gd name="T3" fmla="*/ 234 h 234"/>
                <a:gd name="T4" fmla="*/ 1476 w 1476"/>
                <a:gd name="T5" fmla="*/ 234 h 234"/>
                <a:gd name="T6" fmla="*/ 1476 w 1476"/>
                <a:gd name="T7" fmla="*/ 3 h 234"/>
                <a:gd name="T8" fmla="*/ 0 w 1476"/>
                <a:gd name="T9" fmla="*/ 0 h 234"/>
              </a:gdLst>
              <a:ahLst/>
              <a:cxnLst>
                <a:cxn ang="0">
                  <a:pos x="T0" y="T1"/>
                </a:cxn>
                <a:cxn ang="0">
                  <a:pos x="T2" y="T3"/>
                </a:cxn>
                <a:cxn ang="0">
                  <a:pos x="T4" y="T5"/>
                </a:cxn>
                <a:cxn ang="0">
                  <a:pos x="T6" y="T7"/>
                </a:cxn>
                <a:cxn ang="0">
                  <a:pos x="T8" y="T9"/>
                </a:cxn>
              </a:cxnLst>
              <a:rect l="0" t="0" r="r" b="b"/>
              <a:pathLst>
                <a:path w="1476" h="234">
                  <a:moveTo>
                    <a:pt x="0" y="0"/>
                  </a:moveTo>
                  <a:lnTo>
                    <a:pt x="69" y="234"/>
                  </a:lnTo>
                  <a:lnTo>
                    <a:pt x="1476" y="234"/>
                  </a:lnTo>
                  <a:lnTo>
                    <a:pt x="1476" y="3"/>
                  </a:lnTo>
                  <a:lnTo>
                    <a:pt x="0" y="0"/>
                  </a:lnTo>
                  <a:close/>
                </a:path>
              </a:pathLst>
            </a:custGeom>
            <a:solidFill>
              <a:srgbClr val="9DC2EB"/>
            </a:solidFill>
            <a:ln w="952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a:p>
          </p:txBody>
        </p:sp>
        <p:sp>
          <p:nvSpPr>
            <p:cNvPr id="21" name="Freeform 24"/>
            <p:cNvSpPr>
              <a:spLocks/>
            </p:cNvSpPr>
            <p:nvPr/>
          </p:nvSpPr>
          <p:spPr bwMode="gray">
            <a:xfrm>
              <a:off x="2022" y="3002"/>
              <a:ext cx="1286" cy="638"/>
            </a:xfrm>
            <a:custGeom>
              <a:avLst/>
              <a:gdLst>
                <a:gd name="T0" fmla="*/ 0 w 1286"/>
                <a:gd name="T1" fmla="*/ 400 h 638"/>
                <a:gd name="T2" fmla="*/ 30 w 1286"/>
                <a:gd name="T3" fmla="*/ 638 h 638"/>
                <a:gd name="T4" fmla="*/ 1274 w 1286"/>
                <a:gd name="T5" fmla="*/ 216 h 638"/>
                <a:gd name="T6" fmla="*/ 1286 w 1286"/>
                <a:gd name="T7" fmla="*/ 0 h 638"/>
                <a:gd name="T8" fmla="*/ 0 w 1286"/>
                <a:gd name="T9" fmla="*/ 400 h 638"/>
              </a:gdLst>
              <a:ahLst/>
              <a:cxnLst>
                <a:cxn ang="0">
                  <a:pos x="T0" y="T1"/>
                </a:cxn>
                <a:cxn ang="0">
                  <a:pos x="T2" y="T3"/>
                </a:cxn>
                <a:cxn ang="0">
                  <a:pos x="T4" y="T5"/>
                </a:cxn>
                <a:cxn ang="0">
                  <a:pos x="T6" y="T7"/>
                </a:cxn>
                <a:cxn ang="0">
                  <a:pos x="T8" y="T9"/>
                </a:cxn>
              </a:cxnLst>
              <a:rect l="0" t="0" r="r" b="b"/>
              <a:pathLst>
                <a:path w="1286" h="638">
                  <a:moveTo>
                    <a:pt x="0" y="400"/>
                  </a:moveTo>
                  <a:lnTo>
                    <a:pt x="30" y="638"/>
                  </a:lnTo>
                  <a:lnTo>
                    <a:pt x="1274" y="216"/>
                  </a:lnTo>
                  <a:lnTo>
                    <a:pt x="1286" y="0"/>
                  </a:lnTo>
                  <a:lnTo>
                    <a:pt x="0" y="400"/>
                  </a:lnTo>
                  <a:close/>
                </a:path>
              </a:pathLst>
            </a:custGeom>
            <a:solidFill>
              <a:srgbClr val="9DC2EB"/>
            </a:solidFill>
            <a:ln w="952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a:p>
          </p:txBody>
        </p:sp>
        <p:sp>
          <p:nvSpPr>
            <p:cNvPr id="22" name="Freeform 25"/>
            <p:cNvSpPr>
              <a:spLocks/>
            </p:cNvSpPr>
            <p:nvPr/>
          </p:nvSpPr>
          <p:spPr bwMode="gray">
            <a:xfrm>
              <a:off x="612" y="2704"/>
              <a:ext cx="2700" cy="701"/>
            </a:xfrm>
            <a:custGeom>
              <a:avLst/>
              <a:gdLst>
                <a:gd name="T0" fmla="*/ 0 w 2700"/>
                <a:gd name="T1" fmla="*/ 479 h 701"/>
                <a:gd name="T2" fmla="*/ 1482 w 2700"/>
                <a:gd name="T3" fmla="*/ 478 h 701"/>
                <a:gd name="T4" fmla="*/ 1410 w 2700"/>
                <a:gd name="T5" fmla="*/ 701 h 701"/>
                <a:gd name="T6" fmla="*/ 2700 w 2700"/>
                <a:gd name="T7" fmla="*/ 299 h 701"/>
                <a:gd name="T8" fmla="*/ 1634 w 2700"/>
                <a:gd name="T9" fmla="*/ 0 h 701"/>
                <a:gd name="T10" fmla="*/ 1588 w 2700"/>
                <a:gd name="T11" fmla="*/ 142 h 701"/>
                <a:gd name="T12" fmla="*/ 288 w 2700"/>
                <a:gd name="T13" fmla="*/ 143 h 701"/>
                <a:gd name="T14" fmla="*/ 0 w 2700"/>
                <a:gd name="T15" fmla="*/ 479 h 7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00" h="701">
                  <a:moveTo>
                    <a:pt x="0" y="479"/>
                  </a:moveTo>
                  <a:lnTo>
                    <a:pt x="1482" y="478"/>
                  </a:lnTo>
                  <a:lnTo>
                    <a:pt x="1410" y="701"/>
                  </a:lnTo>
                  <a:lnTo>
                    <a:pt x="2700" y="299"/>
                  </a:lnTo>
                  <a:lnTo>
                    <a:pt x="1634" y="0"/>
                  </a:lnTo>
                  <a:lnTo>
                    <a:pt x="1588" y="142"/>
                  </a:lnTo>
                  <a:lnTo>
                    <a:pt x="288" y="143"/>
                  </a:lnTo>
                  <a:lnTo>
                    <a:pt x="0" y="479"/>
                  </a:lnTo>
                  <a:close/>
                </a:path>
              </a:pathLst>
            </a:custGeom>
            <a:solidFill>
              <a:srgbClr val="2A79D0"/>
            </a:solidFill>
            <a:ln w="9525" cap="flat" cmpd="sng">
              <a:solidFill>
                <a:srgbClr val="FFFFFF"/>
              </a:solidFill>
              <a:prstDash val="solid"/>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a:p>
          </p:txBody>
        </p:sp>
      </p:grpSp>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013" y="1482862"/>
            <a:ext cx="2343398" cy="1757549"/>
          </a:xfrm>
          <a:prstGeom prst="rect">
            <a:avLst/>
          </a:prstGeom>
          <a:ln>
            <a:noFill/>
          </a:ln>
          <a:effectLst>
            <a:outerShdw blurRad="292100" dist="139700" dir="2700000" algn="tl" rotWithShape="0">
              <a:srgbClr val="333333">
                <a:alpha val="65000"/>
              </a:srgbClr>
            </a:outerShdw>
          </a:effectLst>
        </p:spPr>
      </p:pic>
      <p:sp>
        <p:nvSpPr>
          <p:cNvPr id="27" name="26 Rectángulo"/>
          <p:cNvSpPr/>
          <p:nvPr/>
        </p:nvSpPr>
        <p:spPr>
          <a:xfrm>
            <a:off x="2555776" y="5895076"/>
            <a:ext cx="1327608" cy="276999"/>
          </a:xfrm>
          <a:prstGeom prst="rect">
            <a:avLst/>
          </a:prstGeom>
        </p:spPr>
        <p:txBody>
          <a:bodyPr wrap="none">
            <a:spAutoFit/>
          </a:bodyPr>
          <a:lstStyle/>
          <a:p>
            <a:r>
              <a:rPr lang="es-EC" sz="1200" dirty="0" smtClean="0"/>
              <a:t>(</a:t>
            </a:r>
            <a:r>
              <a:rPr lang="es-EC" sz="1200" dirty="0" err="1" smtClean="0"/>
              <a:t>Biffa</a:t>
            </a:r>
            <a:r>
              <a:rPr lang="es-EC" sz="1200" dirty="0" smtClean="0"/>
              <a:t> </a:t>
            </a:r>
            <a:r>
              <a:rPr lang="es-EC" sz="1200" i="1" dirty="0" smtClean="0"/>
              <a:t>et al</a:t>
            </a:r>
            <a:r>
              <a:rPr lang="es-EC" sz="1200" dirty="0" smtClean="0"/>
              <a:t>.,</a:t>
            </a:r>
            <a:r>
              <a:rPr lang="es-EC" sz="1200" i="1" dirty="0" smtClean="0"/>
              <a:t>,</a:t>
            </a:r>
            <a:r>
              <a:rPr lang="es-EC" sz="1200" dirty="0" smtClean="0"/>
              <a:t> 2010).</a:t>
            </a:r>
            <a:endParaRPr lang="es-EC" sz="1200" dirty="0"/>
          </a:p>
        </p:txBody>
      </p:sp>
      <p:sp>
        <p:nvSpPr>
          <p:cNvPr id="28" name="27 Rectángulo"/>
          <p:cNvSpPr/>
          <p:nvPr/>
        </p:nvSpPr>
        <p:spPr>
          <a:xfrm>
            <a:off x="7803569" y="2935977"/>
            <a:ext cx="1340432" cy="830997"/>
          </a:xfrm>
          <a:prstGeom prst="rect">
            <a:avLst/>
          </a:prstGeom>
        </p:spPr>
        <p:txBody>
          <a:bodyPr wrap="square">
            <a:spAutoFit/>
          </a:bodyPr>
          <a:lstStyle/>
          <a:p>
            <a:r>
              <a:rPr lang="es-EC" sz="1200" dirty="0" smtClean="0"/>
              <a:t>(</a:t>
            </a:r>
            <a:r>
              <a:rPr lang="es-EC" sz="1200" dirty="0" err="1" smtClean="0"/>
              <a:t>Biffa</a:t>
            </a:r>
            <a:r>
              <a:rPr lang="es-EC" sz="1200" dirty="0" smtClean="0"/>
              <a:t> </a:t>
            </a:r>
            <a:r>
              <a:rPr lang="es-EC" sz="1200" i="1" dirty="0" smtClean="0"/>
              <a:t>et al</a:t>
            </a:r>
            <a:r>
              <a:rPr lang="es-EC" sz="1200" dirty="0" smtClean="0"/>
              <a:t>.,</a:t>
            </a:r>
            <a:r>
              <a:rPr lang="es-EC" sz="1200" i="1" dirty="0" smtClean="0"/>
              <a:t>,</a:t>
            </a:r>
            <a:r>
              <a:rPr lang="es-EC" sz="1200" dirty="0" smtClean="0"/>
              <a:t> 2010; </a:t>
            </a:r>
            <a:r>
              <a:rPr lang="es-EC" sz="1200" dirty="0" err="1" smtClean="0"/>
              <a:t>Whipple</a:t>
            </a:r>
            <a:r>
              <a:rPr lang="es-EC" sz="1200" dirty="0" smtClean="0"/>
              <a:t> </a:t>
            </a:r>
            <a:r>
              <a:rPr lang="es-EC" sz="1200" i="1" dirty="0" smtClean="0"/>
              <a:t>et al</a:t>
            </a:r>
            <a:r>
              <a:rPr lang="es-EC" sz="1200" dirty="0" smtClean="0"/>
              <a:t>., 1996; </a:t>
            </a:r>
            <a:r>
              <a:rPr lang="es-EC" sz="1200" dirty="0" err="1" smtClean="0"/>
              <a:t>Muller</a:t>
            </a:r>
            <a:r>
              <a:rPr lang="es-EC" sz="1200" dirty="0" smtClean="0"/>
              <a:t> </a:t>
            </a:r>
            <a:r>
              <a:rPr lang="es-EC" sz="1200" i="1" dirty="0" smtClean="0"/>
              <a:t>et al., </a:t>
            </a:r>
            <a:r>
              <a:rPr lang="es-EC" sz="1200" dirty="0" smtClean="0"/>
              <a:t>2008, 2009).</a:t>
            </a:r>
            <a:endParaRPr lang="es-EC" sz="1200" dirty="0"/>
          </a:p>
        </p:txBody>
      </p:sp>
      <p:pic>
        <p:nvPicPr>
          <p:cNvPr id="29" name="Picture 5" descr="F:\PICS Tuberculosis\SAN JUAN\000_060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7711" y="4212852"/>
            <a:ext cx="2670190" cy="2056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23183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Casos Positivos</a:t>
            </a:r>
            <a:endParaRPr lang="es-EC" dirty="0"/>
          </a:p>
        </p:txBody>
      </p:sp>
      <p:sp>
        <p:nvSpPr>
          <p:cNvPr id="3" name="2 Marcador de fecha"/>
          <p:cNvSpPr>
            <a:spLocks noGrp="1"/>
          </p:cNvSpPr>
          <p:nvPr>
            <p:ph type="dt" sz="half" idx="10"/>
          </p:nvPr>
        </p:nvSpPr>
        <p:spPr/>
        <p:txBody>
          <a:bodyPr/>
          <a:lstStyle/>
          <a:p>
            <a:pPr eaLnBrk="1" latinLnBrk="0" hangingPunct="1"/>
            <a:fld id="{31AA5D49-B57D-4500-A091-3A640597F6AE}"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22</a:t>
            </a:fld>
            <a:endParaRPr kumimoji="0" lang="en-US" dirty="0"/>
          </a:p>
        </p:txBody>
      </p:sp>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711" t="27000" r="29492" b="15334"/>
          <a:stretch/>
        </p:blipFill>
        <p:spPr bwMode="auto">
          <a:xfrm>
            <a:off x="107504" y="1700808"/>
            <a:ext cx="511256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5496" y="1249596"/>
            <a:ext cx="5760640" cy="523220"/>
          </a:xfrm>
          <a:prstGeom prst="rect">
            <a:avLst/>
          </a:prstGeom>
        </p:spPr>
        <p:txBody>
          <a:bodyPr wrap="square">
            <a:spAutoFit/>
          </a:bodyPr>
          <a:lstStyle/>
          <a:p>
            <a:r>
              <a:rPr lang="es-ES_tradnl" sz="1400" dirty="0"/>
              <a:t>Distribución de muestras positivas al nested-PCR, de animales faenados en los Camales Municipales de los cantones Cayambe y Pelileo, 2010-2011.</a:t>
            </a:r>
            <a:endParaRPr lang="es-EC" sz="1400" dirty="0"/>
          </a:p>
        </p:txBody>
      </p:sp>
      <p:pic>
        <p:nvPicPr>
          <p:cNvPr id="1229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6056" t="27272" r="25703" b="5152"/>
          <a:stretch/>
        </p:blipFill>
        <p:spPr bwMode="auto">
          <a:xfrm>
            <a:off x="5599075" y="1772816"/>
            <a:ext cx="3509429"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4805" t="24667" r="25976" b="5666"/>
          <a:stretch/>
        </p:blipFill>
        <p:spPr bwMode="auto">
          <a:xfrm>
            <a:off x="5436096" y="1806724"/>
            <a:ext cx="3672410" cy="4142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85012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60"/>
          <p:cNvGrpSpPr>
            <a:grpSpLocks/>
          </p:cNvGrpSpPr>
          <p:nvPr/>
        </p:nvGrpSpPr>
        <p:grpSpPr bwMode="auto">
          <a:xfrm>
            <a:off x="0" y="3276600"/>
            <a:ext cx="9134475" cy="1676400"/>
            <a:chOff x="0" y="2086"/>
            <a:chExt cx="5760" cy="1056"/>
          </a:xfrm>
        </p:grpSpPr>
        <p:sp>
          <p:nvSpPr>
            <p:cNvPr id="23"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s-EC">
                <a:latin typeface="Calibri" pitchFamily="34" charset="0"/>
                <a:cs typeface="Arial" pitchFamily="34" charset="0"/>
              </a:endParaRPr>
            </a:p>
          </p:txBody>
        </p:sp>
        <p:sp>
          <p:nvSpPr>
            <p:cNvPr id="24" name="Rectangle 62"/>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s-EC">
                <a:latin typeface="Calibri" pitchFamily="34" charset="0"/>
                <a:cs typeface="Arial" pitchFamily="34" charset="0"/>
              </a:endParaRPr>
            </a:p>
          </p:txBody>
        </p:sp>
      </p:grpSp>
      <p:pic>
        <p:nvPicPr>
          <p:cNvPr id="2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941413" y="3717032"/>
            <a:ext cx="52228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C" dirty="0" smtClean="0"/>
              <a:t>Prevalencia Aparente</a:t>
            </a:r>
            <a:endParaRPr lang="es-EC" dirty="0"/>
          </a:p>
        </p:txBody>
      </p:sp>
      <p:sp>
        <p:nvSpPr>
          <p:cNvPr id="3" name="2 Marcador de fecha"/>
          <p:cNvSpPr>
            <a:spLocks noGrp="1"/>
          </p:cNvSpPr>
          <p:nvPr>
            <p:ph type="dt" sz="half" idx="10"/>
          </p:nvPr>
        </p:nvSpPr>
        <p:spPr/>
        <p:txBody>
          <a:bodyPr/>
          <a:lstStyle/>
          <a:p>
            <a:pPr eaLnBrk="1" latinLnBrk="0" hangingPunct="1"/>
            <a:fld id="{224BBFD2-76C3-47F0-9AF9-BE56FCC014C3}"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23</a:t>
            </a:fld>
            <a:endParaRPr kumimoji="0" lang="en-US" dirty="0"/>
          </a:p>
        </p:txBody>
      </p:sp>
      <p:graphicFrame>
        <p:nvGraphicFramePr>
          <p:cNvPr id="5" name="4 Diagrama"/>
          <p:cNvGraphicFramePr/>
          <p:nvPr>
            <p:extLst>
              <p:ext uri="{D42A27DB-BD31-4B8C-83A1-F6EECF244321}">
                <p14:modId xmlns:p14="http://schemas.microsoft.com/office/powerpoint/2010/main" val="1244376094"/>
              </p:ext>
            </p:extLst>
          </p:nvPr>
        </p:nvGraphicFramePr>
        <p:xfrm>
          <a:off x="1403648" y="260648"/>
          <a:ext cx="6648400" cy="4624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2483768" y="3145115"/>
            <a:ext cx="177335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Cayambe</a:t>
            </a:r>
            <a:endParaRPr lang="es-EC" sz="1800" kern="1200" dirty="0"/>
          </a:p>
        </p:txBody>
      </p:sp>
      <p:sp>
        <p:nvSpPr>
          <p:cNvPr id="7" name="6 Rectángulo"/>
          <p:cNvSpPr/>
          <p:nvPr/>
        </p:nvSpPr>
        <p:spPr>
          <a:xfrm>
            <a:off x="6012160" y="3148031"/>
            <a:ext cx="177335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Pelileo</a:t>
            </a:r>
            <a:endParaRPr lang="es-EC" sz="1800" kern="1200" dirty="0"/>
          </a:p>
        </p:txBody>
      </p:sp>
      <p:sp>
        <p:nvSpPr>
          <p:cNvPr id="8" name="7 Rectángulo"/>
          <p:cNvSpPr/>
          <p:nvPr/>
        </p:nvSpPr>
        <p:spPr>
          <a:xfrm>
            <a:off x="4454830" y="3892032"/>
            <a:ext cx="177335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Total</a:t>
            </a:r>
            <a:endParaRPr lang="es-EC" sz="1800" kern="1200" dirty="0"/>
          </a:p>
        </p:txBody>
      </p:sp>
      <p:sp>
        <p:nvSpPr>
          <p:cNvPr id="10" name="9 Rectángulo"/>
          <p:cNvSpPr/>
          <p:nvPr/>
        </p:nvSpPr>
        <p:spPr>
          <a:xfrm>
            <a:off x="2483768" y="3429000"/>
            <a:ext cx="177335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11/271</a:t>
            </a:r>
            <a:endParaRPr lang="es-EC" sz="1800" kern="1200" dirty="0"/>
          </a:p>
        </p:txBody>
      </p:sp>
      <p:sp>
        <p:nvSpPr>
          <p:cNvPr id="11" name="10 Rectángulo"/>
          <p:cNvSpPr/>
          <p:nvPr/>
        </p:nvSpPr>
        <p:spPr>
          <a:xfrm>
            <a:off x="6012160" y="3431916"/>
            <a:ext cx="177335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14/307</a:t>
            </a:r>
            <a:endParaRPr lang="es-EC" sz="1800" kern="1200" dirty="0"/>
          </a:p>
        </p:txBody>
      </p:sp>
      <p:sp>
        <p:nvSpPr>
          <p:cNvPr id="12" name="11 Rectángulo"/>
          <p:cNvSpPr/>
          <p:nvPr/>
        </p:nvSpPr>
        <p:spPr>
          <a:xfrm>
            <a:off x="4454830" y="4175917"/>
            <a:ext cx="177335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25/578</a:t>
            </a:r>
            <a:endParaRPr lang="es-EC" sz="1800" kern="1200" dirty="0"/>
          </a:p>
        </p:txBody>
      </p:sp>
      <p:sp>
        <p:nvSpPr>
          <p:cNvPr id="13" name="12 Flecha doblada hacia arriba"/>
          <p:cNvSpPr/>
          <p:nvPr/>
        </p:nvSpPr>
        <p:spPr>
          <a:xfrm rot="5400000">
            <a:off x="6070314" y="4109953"/>
            <a:ext cx="1205109" cy="889370"/>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13 Flecha doblada hacia arriba"/>
          <p:cNvSpPr/>
          <p:nvPr/>
        </p:nvSpPr>
        <p:spPr>
          <a:xfrm rot="16200000" flipH="1">
            <a:off x="1940584" y="4109951"/>
            <a:ext cx="1205111" cy="889372"/>
          </a:xfrm>
          <a:prstGeom prst="bentUpArrow">
            <a:avLst>
              <a:gd name="adj1" fmla="val 30401"/>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14 Cerrar llave"/>
          <p:cNvSpPr/>
          <p:nvPr/>
        </p:nvSpPr>
        <p:spPr>
          <a:xfrm>
            <a:off x="1929582" y="4120016"/>
            <a:ext cx="190749" cy="16852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6" name="15 Cerrar llave"/>
          <p:cNvSpPr/>
          <p:nvPr/>
        </p:nvSpPr>
        <p:spPr>
          <a:xfrm flipH="1">
            <a:off x="7117555" y="4120016"/>
            <a:ext cx="190749" cy="168524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7" name="16 Rectángulo"/>
          <p:cNvSpPr/>
          <p:nvPr/>
        </p:nvSpPr>
        <p:spPr>
          <a:xfrm>
            <a:off x="107504" y="3952079"/>
            <a:ext cx="1750070" cy="19972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Pichincha (8/161)</a:t>
            </a:r>
          </a:p>
          <a:p>
            <a:pPr marL="0" lvl="1" algn="l" defTabSz="800100">
              <a:lnSpc>
                <a:spcPct val="90000"/>
              </a:lnSpc>
              <a:spcBef>
                <a:spcPct val="0"/>
              </a:spcBef>
              <a:spcAft>
                <a:spcPct val="15000"/>
              </a:spcAft>
            </a:pPr>
            <a:r>
              <a:rPr lang="es-EC" dirty="0"/>
              <a:t> </a:t>
            </a:r>
            <a:r>
              <a:rPr lang="es-EC" dirty="0" smtClean="0"/>
              <a:t> Cayambe </a:t>
            </a:r>
          </a:p>
          <a:p>
            <a:pPr marL="0" lvl="1" algn="l" defTabSz="800100">
              <a:lnSpc>
                <a:spcPct val="90000"/>
              </a:lnSpc>
              <a:spcBef>
                <a:spcPct val="0"/>
              </a:spcBef>
              <a:spcAft>
                <a:spcPct val="15000"/>
              </a:spcAft>
            </a:pPr>
            <a:r>
              <a:rPr lang="es-EC" sz="1800" kern="1200" dirty="0"/>
              <a:t> </a:t>
            </a:r>
            <a:r>
              <a:rPr lang="es-EC" sz="1800" kern="1200" dirty="0" smtClean="0"/>
              <a:t> Quito</a:t>
            </a:r>
          </a:p>
          <a:p>
            <a:pPr marL="0" lvl="1" algn="l" defTabSz="800100">
              <a:lnSpc>
                <a:spcPct val="90000"/>
              </a:lnSpc>
              <a:spcBef>
                <a:spcPct val="0"/>
              </a:spcBef>
              <a:spcAft>
                <a:spcPct val="15000"/>
              </a:spcAft>
            </a:pPr>
            <a:r>
              <a:rPr lang="es-EC" dirty="0" smtClean="0"/>
              <a:t>Imbabura (3/103)</a:t>
            </a:r>
          </a:p>
          <a:p>
            <a:pPr marL="0" lvl="1" algn="l" defTabSz="800100">
              <a:lnSpc>
                <a:spcPct val="90000"/>
              </a:lnSpc>
              <a:spcBef>
                <a:spcPct val="0"/>
              </a:spcBef>
              <a:spcAft>
                <a:spcPct val="15000"/>
              </a:spcAft>
            </a:pPr>
            <a:r>
              <a:rPr lang="es-EC" sz="1800" kern="1200" dirty="0"/>
              <a:t> </a:t>
            </a:r>
            <a:r>
              <a:rPr lang="es-EC" sz="1800" kern="1200" dirty="0" smtClean="0"/>
              <a:t> Ibarra</a:t>
            </a:r>
          </a:p>
          <a:p>
            <a:pPr marL="0" lvl="1" algn="l" defTabSz="800100">
              <a:lnSpc>
                <a:spcPct val="90000"/>
              </a:lnSpc>
              <a:spcBef>
                <a:spcPct val="0"/>
              </a:spcBef>
              <a:spcAft>
                <a:spcPct val="15000"/>
              </a:spcAft>
            </a:pPr>
            <a:r>
              <a:rPr lang="es-EC" dirty="0"/>
              <a:t> </a:t>
            </a:r>
            <a:r>
              <a:rPr lang="es-EC" dirty="0" smtClean="0"/>
              <a:t> </a:t>
            </a:r>
            <a:r>
              <a:rPr lang="es-EC" dirty="0" err="1" smtClean="0"/>
              <a:t>Otavalo</a:t>
            </a:r>
            <a:endParaRPr lang="es-EC" sz="1800" kern="1200" dirty="0"/>
          </a:p>
        </p:txBody>
      </p:sp>
      <p:sp>
        <p:nvSpPr>
          <p:cNvPr id="18" name="17 Rectángulo"/>
          <p:cNvSpPr/>
          <p:nvPr/>
        </p:nvSpPr>
        <p:spPr>
          <a:xfrm>
            <a:off x="107504" y="2036927"/>
            <a:ext cx="2156843"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r" defTabSz="800100">
              <a:lnSpc>
                <a:spcPct val="90000"/>
              </a:lnSpc>
              <a:spcBef>
                <a:spcPct val="0"/>
              </a:spcBef>
              <a:spcAft>
                <a:spcPct val="15000"/>
              </a:spcAft>
            </a:pPr>
            <a:r>
              <a:rPr lang="es-EC" dirty="0" smtClean="0"/>
              <a:t>2.81% (5/178) Acosta &amp; Parreño, 1977</a:t>
            </a:r>
          </a:p>
          <a:p>
            <a:pPr marL="0" lvl="1" algn="r" defTabSz="800100">
              <a:lnSpc>
                <a:spcPct val="90000"/>
              </a:lnSpc>
              <a:spcBef>
                <a:spcPct val="0"/>
              </a:spcBef>
              <a:spcAft>
                <a:spcPct val="15000"/>
              </a:spcAft>
            </a:pPr>
            <a:r>
              <a:rPr lang="es-EC" sz="1800" kern="1200" dirty="0" smtClean="0"/>
              <a:t>0.47% (14/3006) Salazar &amp; Ceballos</a:t>
            </a:r>
            <a:r>
              <a:rPr lang="es-EC" dirty="0" smtClean="0"/>
              <a:t>, 2002</a:t>
            </a:r>
          </a:p>
          <a:p>
            <a:pPr marL="0" lvl="1" algn="r" defTabSz="800100">
              <a:lnSpc>
                <a:spcPct val="90000"/>
              </a:lnSpc>
              <a:spcBef>
                <a:spcPct val="0"/>
              </a:spcBef>
              <a:spcAft>
                <a:spcPct val="15000"/>
              </a:spcAft>
            </a:pPr>
            <a:r>
              <a:rPr lang="es-EC" sz="1800" kern="1200" dirty="0" smtClean="0"/>
              <a:t>1.02% (1/98) León, 2011</a:t>
            </a:r>
            <a:endParaRPr lang="es-EC" sz="1800" kern="1200" dirty="0"/>
          </a:p>
        </p:txBody>
      </p:sp>
      <p:sp>
        <p:nvSpPr>
          <p:cNvPr id="19" name="18 Rectángulo"/>
          <p:cNvSpPr/>
          <p:nvPr/>
        </p:nvSpPr>
        <p:spPr>
          <a:xfrm>
            <a:off x="7308304" y="1973303"/>
            <a:ext cx="2064857"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dirty="0" smtClean="0"/>
              <a:t>0.33% (7/2132) Acosta &amp; Parreño, 1977</a:t>
            </a:r>
          </a:p>
          <a:p>
            <a:pPr marL="0" lvl="1" algn="l" defTabSz="800100">
              <a:lnSpc>
                <a:spcPct val="90000"/>
              </a:lnSpc>
              <a:spcBef>
                <a:spcPct val="0"/>
              </a:spcBef>
              <a:spcAft>
                <a:spcPct val="15000"/>
              </a:spcAft>
            </a:pPr>
            <a:r>
              <a:rPr lang="es-EC" sz="1800" kern="1200" dirty="0" smtClean="0"/>
              <a:t>1.2% (49/4012) Alemán </a:t>
            </a:r>
            <a:r>
              <a:rPr lang="es-EC" sz="1800" i="1" kern="1200" dirty="0" smtClean="0"/>
              <a:t>et al.</a:t>
            </a:r>
            <a:r>
              <a:rPr lang="es-EC" dirty="0" smtClean="0"/>
              <a:t>, 2003</a:t>
            </a:r>
          </a:p>
          <a:p>
            <a:pPr marL="0" lvl="1" algn="l" defTabSz="800100">
              <a:lnSpc>
                <a:spcPct val="90000"/>
              </a:lnSpc>
              <a:spcBef>
                <a:spcPct val="0"/>
              </a:spcBef>
              <a:spcAft>
                <a:spcPct val="15000"/>
              </a:spcAft>
            </a:pPr>
            <a:r>
              <a:rPr lang="es-EC" dirty="0" smtClean="0"/>
              <a:t>17,92</a:t>
            </a:r>
            <a:r>
              <a:rPr lang="es-EC" sz="1800" kern="1200" dirty="0" smtClean="0"/>
              <a:t>% (55/307) Espinoza, 2011</a:t>
            </a:r>
            <a:endParaRPr lang="es-EC" sz="1800" kern="1200" dirty="0"/>
          </a:p>
        </p:txBody>
      </p:sp>
      <p:sp>
        <p:nvSpPr>
          <p:cNvPr id="20" name="19 Rectángulo"/>
          <p:cNvSpPr/>
          <p:nvPr/>
        </p:nvSpPr>
        <p:spPr>
          <a:xfrm>
            <a:off x="7380312" y="4096095"/>
            <a:ext cx="1942719" cy="19972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Imbabura (6/27)</a:t>
            </a:r>
          </a:p>
          <a:p>
            <a:pPr marL="0" lvl="1" algn="l" defTabSz="800100">
              <a:lnSpc>
                <a:spcPct val="90000"/>
              </a:lnSpc>
              <a:spcBef>
                <a:spcPct val="0"/>
              </a:spcBef>
              <a:spcAft>
                <a:spcPct val="15000"/>
              </a:spcAft>
            </a:pPr>
            <a:r>
              <a:rPr lang="es-EC" dirty="0" smtClean="0"/>
              <a:t>  Ibarra</a:t>
            </a:r>
          </a:p>
          <a:p>
            <a:pPr marL="0" lvl="1" algn="l" defTabSz="800100">
              <a:lnSpc>
                <a:spcPct val="90000"/>
              </a:lnSpc>
              <a:spcBef>
                <a:spcPct val="0"/>
              </a:spcBef>
              <a:spcAft>
                <a:spcPct val="15000"/>
              </a:spcAft>
            </a:pPr>
            <a:r>
              <a:rPr lang="es-EC" dirty="0" smtClean="0"/>
              <a:t>Tungurahua (5/95)</a:t>
            </a:r>
          </a:p>
          <a:p>
            <a:pPr marL="0" lvl="1" algn="l" defTabSz="800100">
              <a:lnSpc>
                <a:spcPct val="90000"/>
              </a:lnSpc>
              <a:spcBef>
                <a:spcPct val="0"/>
              </a:spcBef>
              <a:spcAft>
                <a:spcPct val="15000"/>
              </a:spcAft>
            </a:pPr>
            <a:r>
              <a:rPr lang="es-EC" sz="1800" kern="1200" dirty="0"/>
              <a:t> </a:t>
            </a:r>
            <a:r>
              <a:rPr lang="es-EC" sz="1800" kern="1200" dirty="0" smtClean="0"/>
              <a:t> Ambato</a:t>
            </a:r>
            <a:endParaRPr lang="es-EC" sz="1800" kern="1200" dirty="0"/>
          </a:p>
        </p:txBody>
      </p:sp>
    </p:spTree>
    <p:extLst>
      <p:ext uri="{BB962C8B-B14F-4D97-AF65-F5344CB8AC3E}">
        <p14:creationId xmlns:p14="http://schemas.microsoft.com/office/powerpoint/2010/main" val="6353805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500"/>
                                        <p:tgtEl>
                                          <p:spTgt spid="1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p:bldP spid="18" grpId="0"/>
      <p:bldP spid="19" grpId="0"/>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78" name="Picture 114"/>
          <p:cNvPicPr>
            <a:picLocks noChangeAspect="1" noChangeArrowheads="1"/>
          </p:cNvPicPr>
          <p:nvPr/>
        </p:nvPicPr>
        <p:blipFill rotWithShape="1">
          <a:blip r:embed="rId3">
            <a:extLst>
              <a:ext uri="{28A0092B-C50C-407E-A947-70E740481C1C}">
                <a14:useLocalDpi xmlns:a14="http://schemas.microsoft.com/office/drawing/2010/main" val="0"/>
              </a:ext>
            </a:extLst>
          </a:blip>
          <a:srcRect l="26953" t="37333" r="24024" b="10333"/>
          <a:stretch/>
        </p:blipFill>
        <p:spPr bwMode="auto">
          <a:xfrm>
            <a:off x="35496" y="2348880"/>
            <a:ext cx="6015317"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title"/>
          </p:nvPr>
        </p:nvSpPr>
        <p:spPr>
          <a:xfrm>
            <a:off x="457200" y="152400"/>
            <a:ext cx="8507288" cy="990600"/>
          </a:xfrm>
        </p:spPr>
        <p:txBody>
          <a:bodyPr>
            <a:normAutofit fontScale="90000"/>
          </a:bodyPr>
          <a:lstStyle/>
          <a:p>
            <a:r>
              <a:rPr lang="es-EC" dirty="0" smtClean="0"/>
              <a:t>Sensibilidad, Especificidad y Prevalencia Real</a:t>
            </a:r>
            <a:endParaRPr lang="es-EC" dirty="0"/>
          </a:p>
        </p:txBody>
      </p:sp>
      <p:sp>
        <p:nvSpPr>
          <p:cNvPr id="3" name="2 Marcador de fecha"/>
          <p:cNvSpPr>
            <a:spLocks noGrp="1"/>
          </p:cNvSpPr>
          <p:nvPr>
            <p:ph type="dt" sz="half" idx="10"/>
          </p:nvPr>
        </p:nvSpPr>
        <p:spPr/>
        <p:txBody>
          <a:bodyPr/>
          <a:lstStyle/>
          <a:p>
            <a:pPr eaLnBrk="1" latinLnBrk="0" hangingPunct="1"/>
            <a:fld id="{5111C33F-D9DB-4AA1-BA00-4B92998D1017}"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24</a:t>
            </a:fld>
            <a:endParaRPr kumimoji="0" lang="en-US" dirty="0"/>
          </a:p>
        </p:txBody>
      </p:sp>
      <p:graphicFrame>
        <p:nvGraphicFramePr>
          <p:cNvPr id="6" name="5 Objeto"/>
          <p:cNvGraphicFramePr>
            <a:graphicFrameLocks noChangeAspect="1"/>
          </p:cNvGraphicFramePr>
          <p:nvPr>
            <p:extLst>
              <p:ext uri="{D42A27DB-BD31-4B8C-83A1-F6EECF244321}">
                <p14:modId xmlns:p14="http://schemas.microsoft.com/office/powerpoint/2010/main" val="3890151026"/>
              </p:ext>
            </p:extLst>
          </p:nvPr>
        </p:nvGraphicFramePr>
        <p:xfrm>
          <a:off x="6443751" y="1340769"/>
          <a:ext cx="2232705" cy="1521604"/>
        </p:xfrm>
        <a:graphic>
          <a:graphicData uri="http://schemas.openxmlformats.org/presentationml/2006/ole">
            <mc:AlternateContent xmlns:mc="http://schemas.openxmlformats.org/markup-compatibility/2006">
              <mc:Choice xmlns:v="urn:schemas-microsoft-com:vml" Requires="v">
                <p:oleObj spid="_x0000_s11394" r:id="rId4" imgW="4848225" imgH="3000375" progId="Unknown">
                  <p:embed/>
                </p:oleObj>
              </mc:Choice>
              <mc:Fallback>
                <p:oleObj r:id="rId4" imgW="4848225" imgH="3000375" progId="Unknown">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l="11192" b="5774"/>
                      <a:stretch>
                        <a:fillRect/>
                      </a:stretch>
                    </p:blipFill>
                    <p:spPr bwMode="auto">
                      <a:xfrm>
                        <a:off x="6443751" y="1340769"/>
                        <a:ext cx="2232705" cy="1521604"/>
                      </a:xfrm>
                      <a:prstGeom prst="rect">
                        <a:avLst/>
                      </a:prstGeom>
                      <a:noFill/>
                    </p:spPr>
                  </p:pic>
                </p:oleObj>
              </mc:Fallback>
            </mc:AlternateContent>
          </a:graphicData>
        </a:graphic>
      </p:graphicFrame>
      <p:graphicFrame>
        <p:nvGraphicFramePr>
          <p:cNvPr id="7" name="6 Objeto"/>
          <p:cNvGraphicFramePr>
            <a:graphicFrameLocks noChangeAspect="1"/>
          </p:cNvGraphicFramePr>
          <p:nvPr>
            <p:extLst>
              <p:ext uri="{D42A27DB-BD31-4B8C-83A1-F6EECF244321}">
                <p14:modId xmlns:p14="http://schemas.microsoft.com/office/powerpoint/2010/main" val="709611030"/>
              </p:ext>
            </p:extLst>
          </p:nvPr>
        </p:nvGraphicFramePr>
        <p:xfrm>
          <a:off x="6444208" y="3068960"/>
          <a:ext cx="2217412" cy="1521603"/>
        </p:xfrm>
        <a:graphic>
          <a:graphicData uri="http://schemas.openxmlformats.org/presentationml/2006/ole">
            <mc:AlternateContent xmlns:mc="http://schemas.openxmlformats.org/markup-compatibility/2006">
              <mc:Choice xmlns:v="urn:schemas-microsoft-com:vml" Requires="v">
                <p:oleObj spid="_x0000_s11395" r:id="rId6" imgW="4933950" imgH="2838450" progId="Unknown">
                  <p:embed/>
                </p:oleObj>
              </mc:Choice>
              <mc:Fallback>
                <p:oleObj r:id="rId6" imgW="4933950" imgH="2838450" progId="Unknown">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l="11177" b="7585"/>
                      <a:stretch>
                        <a:fillRect/>
                      </a:stretch>
                    </p:blipFill>
                    <p:spPr bwMode="auto">
                      <a:xfrm>
                        <a:off x="6444208" y="3068960"/>
                        <a:ext cx="2217412" cy="1521603"/>
                      </a:xfrm>
                      <a:prstGeom prst="rect">
                        <a:avLst/>
                      </a:prstGeom>
                      <a:noFill/>
                    </p:spPr>
                  </p:pic>
                </p:oleObj>
              </mc:Fallback>
            </mc:AlternateContent>
          </a:graphicData>
        </a:graphic>
      </p:graphicFrame>
      <p:graphicFrame>
        <p:nvGraphicFramePr>
          <p:cNvPr id="8" name="7 Objeto"/>
          <p:cNvGraphicFramePr>
            <a:graphicFrameLocks noChangeAspect="1"/>
          </p:cNvGraphicFramePr>
          <p:nvPr>
            <p:extLst>
              <p:ext uri="{D42A27DB-BD31-4B8C-83A1-F6EECF244321}">
                <p14:modId xmlns:p14="http://schemas.microsoft.com/office/powerpoint/2010/main" val="3698623987"/>
              </p:ext>
            </p:extLst>
          </p:nvPr>
        </p:nvGraphicFramePr>
        <p:xfrm>
          <a:off x="6408712" y="4792171"/>
          <a:ext cx="2339752" cy="1445141"/>
        </p:xfrm>
        <a:graphic>
          <a:graphicData uri="http://schemas.openxmlformats.org/presentationml/2006/ole">
            <mc:AlternateContent xmlns:mc="http://schemas.openxmlformats.org/markup-compatibility/2006">
              <mc:Choice xmlns:v="urn:schemas-microsoft-com:vml" Requires="v">
                <p:oleObj spid="_x0000_s11396" r:id="rId8" imgW="4143375" imgH="2447925" progId="Unknown">
                  <p:embed/>
                </p:oleObj>
              </mc:Choice>
              <mc:Fallback>
                <p:oleObj r:id="rId8" imgW="4143375" imgH="2447925" progId="Unknown">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l="13657" b="9679"/>
                      <a:stretch>
                        <a:fillRect/>
                      </a:stretch>
                    </p:blipFill>
                    <p:spPr bwMode="auto">
                      <a:xfrm>
                        <a:off x="6408712" y="4792171"/>
                        <a:ext cx="2339752" cy="1445141"/>
                      </a:xfrm>
                      <a:prstGeom prst="rect">
                        <a:avLst/>
                      </a:prstGeom>
                      <a:noFill/>
                    </p:spPr>
                  </p:pic>
                </p:oleObj>
              </mc:Fallback>
            </mc:AlternateContent>
          </a:graphicData>
        </a:graphic>
      </p:graphicFrame>
      <p:sp>
        <p:nvSpPr>
          <p:cNvPr id="9" name="Rectangle 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0" name="Rectangle 7"/>
          <p:cNvSpPr>
            <a:spLocks noChangeArrowheads="1"/>
          </p:cNvSpPr>
          <p:nvPr/>
        </p:nvSpPr>
        <p:spPr bwMode="auto">
          <a:xfrm>
            <a:off x="0" y="42481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8"/>
          <p:cNvSpPr>
            <a:spLocks noChangeArrowheads="1"/>
          </p:cNvSpPr>
          <p:nvPr/>
        </p:nvSpPr>
        <p:spPr bwMode="auto">
          <a:xfrm>
            <a:off x="0" y="6505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C" sz="8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C"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11 Rectángulo"/>
          <p:cNvSpPr/>
          <p:nvPr/>
        </p:nvSpPr>
        <p:spPr>
          <a:xfrm>
            <a:off x="251520" y="1517883"/>
            <a:ext cx="5832648" cy="830997"/>
          </a:xfrm>
          <a:prstGeom prst="rect">
            <a:avLst/>
          </a:prstGeom>
        </p:spPr>
        <p:txBody>
          <a:bodyPr wrap="square">
            <a:spAutoFit/>
          </a:bodyPr>
          <a:lstStyle/>
          <a:p>
            <a:r>
              <a:rPr lang="es-ES_tradnl" sz="1600" dirty="0"/>
              <a:t>Modelamiento de la sensibilidad, especificidad y prevalencia real, de los resultados obtenidos en los Camales Cayambe y Pelileo, 2010-2011</a:t>
            </a:r>
            <a:endParaRPr lang="es-EC" sz="1600" dirty="0"/>
          </a:p>
        </p:txBody>
      </p:sp>
      <p:sp>
        <p:nvSpPr>
          <p:cNvPr id="13" name="12 Elipse"/>
          <p:cNvSpPr/>
          <p:nvPr/>
        </p:nvSpPr>
        <p:spPr>
          <a:xfrm>
            <a:off x="467544" y="4836790"/>
            <a:ext cx="576064" cy="3924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4 Cerrar llave"/>
          <p:cNvSpPr/>
          <p:nvPr/>
        </p:nvSpPr>
        <p:spPr>
          <a:xfrm>
            <a:off x="6012160" y="4608190"/>
            <a:ext cx="45719" cy="90904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5" name="14 Rectángulo"/>
          <p:cNvSpPr/>
          <p:nvPr/>
        </p:nvSpPr>
        <p:spPr>
          <a:xfrm>
            <a:off x="6084168" y="4797152"/>
            <a:ext cx="720080" cy="584775"/>
          </a:xfrm>
          <a:prstGeom prst="rect">
            <a:avLst/>
          </a:prstGeom>
        </p:spPr>
        <p:txBody>
          <a:bodyPr wrap="square">
            <a:spAutoFit/>
          </a:bodyPr>
          <a:lstStyle/>
          <a:p>
            <a:r>
              <a:rPr lang="es-ES_tradnl" sz="1600" dirty="0" smtClean="0"/>
              <a:t>Se</a:t>
            </a:r>
          </a:p>
          <a:p>
            <a:r>
              <a:rPr lang="es-ES_tradnl" sz="1600" dirty="0" smtClean="0"/>
              <a:t>PR</a:t>
            </a:r>
            <a:endParaRPr lang="es-EC" sz="1600" dirty="0"/>
          </a:p>
        </p:txBody>
      </p:sp>
    </p:spTree>
    <p:extLst>
      <p:ext uri="{BB962C8B-B14F-4D97-AF65-F5344CB8AC3E}">
        <p14:creationId xmlns:p14="http://schemas.microsoft.com/office/powerpoint/2010/main" val="10226569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5" grpId="0" animBg="1"/>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Concordancia de Pruebas diagnósticas</a:t>
            </a:r>
            <a:endParaRPr lang="es-EC" dirty="0"/>
          </a:p>
        </p:txBody>
      </p:sp>
      <p:sp>
        <p:nvSpPr>
          <p:cNvPr id="3" name="2 Marcador de fecha"/>
          <p:cNvSpPr>
            <a:spLocks noGrp="1"/>
          </p:cNvSpPr>
          <p:nvPr>
            <p:ph type="dt" sz="half" idx="10"/>
          </p:nvPr>
        </p:nvSpPr>
        <p:spPr/>
        <p:txBody>
          <a:bodyPr/>
          <a:lstStyle/>
          <a:p>
            <a:pPr eaLnBrk="1" latinLnBrk="0" hangingPunct="1"/>
            <a:fld id="{8488BC6F-3412-4E08-8FAB-85243F1BA22A}"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25</a:t>
            </a:fld>
            <a:endParaRPr kumimoji="0" lang="en-US" dirty="0"/>
          </a:p>
        </p:txBody>
      </p:sp>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6366" t="29333" r="22462" b="16667"/>
          <a:stretch/>
        </p:blipFill>
        <p:spPr bwMode="auto">
          <a:xfrm>
            <a:off x="125148" y="1997550"/>
            <a:ext cx="6391068" cy="3951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296344" y="1412776"/>
            <a:ext cx="6048675" cy="584775"/>
          </a:xfrm>
          <a:prstGeom prst="rect">
            <a:avLst/>
          </a:prstGeom>
        </p:spPr>
        <p:txBody>
          <a:bodyPr wrap="square">
            <a:spAutoFit/>
          </a:bodyPr>
          <a:lstStyle/>
          <a:p>
            <a:r>
              <a:rPr lang="es-ES_tradnl" sz="1600" dirty="0"/>
              <a:t>Resultados del test de concordancia de pruebas diagnósticas obtenidos en los Camales Cayambe y Pelileo, 2010-2011</a:t>
            </a:r>
            <a:endParaRPr lang="es-EC" sz="1600" dirty="0"/>
          </a:p>
        </p:txBody>
      </p:sp>
      <p:sp>
        <p:nvSpPr>
          <p:cNvPr id="7" name="6 Rectángulo"/>
          <p:cNvSpPr/>
          <p:nvPr/>
        </p:nvSpPr>
        <p:spPr>
          <a:xfrm>
            <a:off x="6588223" y="2688014"/>
            <a:ext cx="2033223" cy="584775"/>
          </a:xfrm>
          <a:prstGeom prst="rect">
            <a:avLst/>
          </a:prstGeom>
        </p:spPr>
        <p:txBody>
          <a:bodyPr wrap="square">
            <a:spAutoFit/>
          </a:bodyPr>
          <a:lstStyle/>
          <a:p>
            <a:r>
              <a:rPr lang="es-ES_tradnl" sz="1600" dirty="0" smtClean="0"/>
              <a:t>No todas a 37° C</a:t>
            </a:r>
          </a:p>
          <a:p>
            <a:r>
              <a:rPr lang="es-ES_tradnl" sz="1600" dirty="0" smtClean="0"/>
              <a:t>Vivas y muertas</a:t>
            </a:r>
            <a:endParaRPr lang="es-EC" sz="1600" dirty="0"/>
          </a:p>
        </p:txBody>
      </p:sp>
      <p:sp>
        <p:nvSpPr>
          <p:cNvPr id="5" name="4 Rectángulo"/>
          <p:cNvSpPr/>
          <p:nvPr/>
        </p:nvSpPr>
        <p:spPr>
          <a:xfrm>
            <a:off x="7604834" y="3272789"/>
            <a:ext cx="1539166" cy="461665"/>
          </a:xfrm>
          <a:prstGeom prst="rect">
            <a:avLst/>
          </a:prstGeom>
        </p:spPr>
        <p:txBody>
          <a:bodyPr wrap="square">
            <a:spAutoFit/>
          </a:bodyPr>
          <a:lstStyle/>
          <a:p>
            <a:pPr lvl="0"/>
            <a:r>
              <a:rPr lang="es-ES_tradnl" sz="1200" dirty="0">
                <a:solidFill>
                  <a:prstClr val="black"/>
                </a:solidFill>
              </a:rPr>
              <a:t>(</a:t>
            </a:r>
            <a:r>
              <a:rPr lang="es-ES_tradnl" sz="1200" dirty="0" err="1">
                <a:solidFill>
                  <a:prstClr val="black"/>
                </a:solidFill>
              </a:rPr>
              <a:t>Durnez</a:t>
            </a:r>
            <a:r>
              <a:rPr lang="es-ES_tradnl" sz="1200" dirty="0">
                <a:solidFill>
                  <a:prstClr val="black"/>
                </a:solidFill>
              </a:rPr>
              <a:t> </a:t>
            </a:r>
            <a:r>
              <a:rPr lang="es-ES_tradnl" sz="1200" i="1" dirty="0">
                <a:solidFill>
                  <a:prstClr val="black"/>
                </a:solidFill>
              </a:rPr>
              <a:t>et al.</a:t>
            </a:r>
            <a:r>
              <a:rPr lang="es-ES_tradnl" sz="1200" dirty="0">
                <a:solidFill>
                  <a:prstClr val="black"/>
                </a:solidFill>
              </a:rPr>
              <a:t>, </a:t>
            </a:r>
            <a:r>
              <a:rPr lang="es-ES_tradnl" sz="1200" dirty="0" smtClean="0">
                <a:solidFill>
                  <a:prstClr val="black"/>
                </a:solidFill>
              </a:rPr>
              <a:t>2008;  Cardoso </a:t>
            </a:r>
            <a:r>
              <a:rPr lang="es-ES_tradnl" sz="1200" i="1" dirty="0" smtClean="0">
                <a:solidFill>
                  <a:prstClr val="black"/>
                </a:solidFill>
              </a:rPr>
              <a:t>et al.</a:t>
            </a:r>
            <a:r>
              <a:rPr lang="es-ES_tradnl" sz="1200" dirty="0" smtClean="0">
                <a:solidFill>
                  <a:prstClr val="black"/>
                </a:solidFill>
              </a:rPr>
              <a:t>, 2009)</a:t>
            </a:r>
            <a:endParaRPr lang="es-ES_tradnl" sz="1200" dirty="0">
              <a:solidFill>
                <a:prstClr val="black"/>
              </a:solidFill>
            </a:endParaRPr>
          </a:p>
        </p:txBody>
      </p:sp>
      <p:sp>
        <p:nvSpPr>
          <p:cNvPr id="9" name="8 Rectángulo"/>
          <p:cNvSpPr/>
          <p:nvPr/>
        </p:nvSpPr>
        <p:spPr>
          <a:xfrm>
            <a:off x="6612954" y="4653136"/>
            <a:ext cx="2033223" cy="584775"/>
          </a:xfrm>
          <a:prstGeom prst="rect">
            <a:avLst/>
          </a:prstGeom>
        </p:spPr>
        <p:txBody>
          <a:bodyPr wrap="square">
            <a:spAutoFit/>
          </a:bodyPr>
          <a:lstStyle/>
          <a:p>
            <a:r>
              <a:rPr lang="el-GR" sz="1600" dirty="0" smtClean="0">
                <a:latin typeface="Times New Roman"/>
                <a:cs typeface="Times New Roman"/>
              </a:rPr>
              <a:t>κ</a:t>
            </a:r>
            <a:r>
              <a:rPr lang="es-ES_tradnl" sz="1600" dirty="0" smtClean="0"/>
              <a:t> = 0,61 considerable cultivo-PCR</a:t>
            </a:r>
            <a:endParaRPr lang="es-EC" sz="1600" dirty="0"/>
          </a:p>
        </p:txBody>
      </p:sp>
      <p:sp>
        <p:nvSpPr>
          <p:cNvPr id="11" name="10 Rectángulo"/>
          <p:cNvSpPr/>
          <p:nvPr/>
        </p:nvSpPr>
        <p:spPr>
          <a:xfrm>
            <a:off x="7713354" y="5147597"/>
            <a:ext cx="1539166" cy="461665"/>
          </a:xfrm>
          <a:prstGeom prst="rect">
            <a:avLst/>
          </a:prstGeom>
        </p:spPr>
        <p:txBody>
          <a:bodyPr wrap="square">
            <a:spAutoFit/>
          </a:bodyPr>
          <a:lstStyle/>
          <a:p>
            <a:pPr lvl="0"/>
            <a:r>
              <a:rPr lang="es-ES_tradnl" sz="1200" dirty="0" smtClean="0">
                <a:solidFill>
                  <a:prstClr val="black"/>
                </a:solidFill>
              </a:rPr>
              <a:t>(Proaño-</a:t>
            </a:r>
            <a:r>
              <a:rPr lang="es-ES_tradnl" sz="1200" dirty="0">
                <a:solidFill>
                  <a:prstClr val="black"/>
                </a:solidFill>
              </a:rPr>
              <a:t>P</a:t>
            </a:r>
            <a:r>
              <a:rPr lang="es-ES_tradnl" sz="1200" dirty="0" smtClean="0">
                <a:solidFill>
                  <a:prstClr val="black"/>
                </a:solidFill>
              </a:rPr>
              <a:t>érez </a:t>
            </a:r>
            <a:r>
              <a:rPr lang="es-ES_tradnl" sz="1200" i="1" dirty="0">
                <a:solidFill>
                  <a:prstClr val="black"/>
                </a:solidFill>
              </a:rPr>
              <a:t>et al.</a:t>
            </a:r>
            <a:r>
              <a:rPr lang="es-ES_tradnl" sz="1200" dirty="0">
                <a:solidFill>
                  <a:prstClr val="black"/>
                </a:solidFill>
              </a:rPr>
              <a:t>, </a:t>
            </a:r>
            <a:r>
              <a:rPr lang="es-ES_tradnl" sz="1200" dirty="0" smtClean="0">
                <a:solidFill>
                  <a:prstClr val="black"/>
                </a:solidFill>
              </a:rPr>
              <a:t>2011a)</a:t>
            </a:r>
            <a:endParaRPr lang="es-ES_tradnl" sz="1200" dirty="0">
              <a:solidFill>
                <a:prstClr val="black"/>
              </a:solidFill>
            </a:endParaRPr>
          </a:p>
        </p:txBody>
      </p:sp>
      <p:sp>
        <p:nvSpPr>
          <p:cNvPr id="12" name="11 Rectángulo"/>
          <p:cNvSpPr/>
          <p:nvPr/>
        </p:nvSpPr>
        <p:spPr>
          <a:xfrm>
            <a:off x="6622519" y="1997551"/>
            <a:ext cx="2304258" cy="584775"/>
          </a:xfrm>
          <a:prstGeom prst="rect">
            <a:avLst/>
          </a:prstGeom>
        </p:spPr>
        <p:txBody>
          <a:bodyPr wrap="square">
            <a:spAutoFit/>
          </a:bodyPr>
          <a:lstStyle/>
          <a:p>
            <a:r>
              <a:rPr lang="es-EC" sz="1600" dirty="0" smtClean="0">
                <a:latin typeface="Times New Roman"/>
                <a:cs typeface="Times New Roman"/>
              </a:rPr>
              <a:t>Se encontró en muestras negativas la cultivo  </a:t>
            </a:r>
            <a:endParaRPr lang="es-EC" sz="1600" dirty="0"/>
          </a:p>
        </p:txBody>
      </p:sp>
      <p:sp>
        <p:nvSpPr>
          <p:cNvPr id="13" name="12 Rectángulo"/>
          <p:cNvSpPr/>
          <p:nvPr/>
        </p:nvSpPr>
        <p:spPr>
          <a:xfrm>
            <a:off x="6622519" y="3852337"/>
            <a:ext cx="2304258" cy="584775"/>
          </a:xfrm>
          <a:prstGeom prst="rect">
            <a:avLst/>
          </a:prstGeom>
        </p:spPr>
        <p:txBody>
          <a:bodyPr wrap="square">
            <a:spAutoFit/>
          </a:bodyPr>
          <a:lstStyle/>
          <a:p>
            <a:r>
              <a:rPr lang="es-EC" sz="1600" dirty="0" err="1" smtClean="0">
                <a:latin typeface="Times New Roman"/>
                <a:cs typeface="Times New Roman"/>
              </a:rPr>
              <a:t>Estadíos</a:t>
            </a:r>
            <a:r>
              <a:rPr lang="es-EC" sz="1600" dirty="0" smtClean="0">
                <a:latin typeface="Times New Roman"/>
                <a:cs typeface="Times New Roman"/>
              </a:rPr>
              <a:t> tempranos y no </a:t>
            </a:r>
            <a:r>
              <a:rPr lang="es-EC" sz="1600" i="1" dirty="0" smtClean="0">
                <a:latin typeface="Times New Roman"/>
                <a:cs typeface="Times New Roman"/>
              </a:rPr>
              <a:t>M. bovis</a:t>
            </a:r>
            <a:endParaRPr lang="es-EC" sz="1600" dirty="0"/>
          </a:p>
        </p:txBody>
      </p:sp>
      <p:sp>
        <p:nvSpPr>
          <p:cNvPr id="14" name="13 Cerrar llave"/>
          <p:cNvSpPr/>
          <p:nvPr/>
        </p:nvSpPr>
        <p:spPr>
          <a:xfrm>
            <a:off x="6419108" y="2107887"/>
            <a:ext cx="169116" cy="38413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Tree>
    <p:extLst>
      <p:ext uri="{BB962C8B-B14F-4D97-AF65-F5344CB8AC3E}">
        <p14:creationId xmlns:p14="http://schemas.microsoft.com/office/powerpoint/2010/main" val="3483233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9" grpId="0"/>
      <p:bldP spid="11" grpId="0"/>
      <p:bldP spid="12" grpId="0"/>
      <p:bldP spid="13" grpId="0"/>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Factores de Riesgo</a:t>
            </a:r>
            <a:endParaRPr lang="es-EC" dirty="0"/>
          </a:p>
        </p:txBody>
      </p:sp>
      <p:sp>
        <p:nvSpPr>
          <p:cNvPr id="3" name="2 Marcador de fecha"/>
          <p:cNvSpPr>
            <a:spLocks noGrp="1"/>
          </p:cNvSpPr>
          <p:nvPr>
            <p:ph type="dt" sz="half" idx="10"/>
          </p:nvPr>
        </p:nvSpPr>
        <p:spPr/>
        <p:txBody>
          <a:bodyPr/>
          <a:lstStyle/>
          <a:p>
            <a:pPr eaLnBrk="1" latinLnBrk="0" hangingPunct="1"/>
            <a:fld id="{FA2474BF-C40D-4A7A-871B-F10E697863C5}"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26</a:t>
            </a:fld>
            <a:endParaRPr kumimoji="0" lang="en-US" dirty="0"/>
          </a:p>
        </p:txBody>
      </p:sp>
      <p:pic>
        <p:nvPicPr>
          <p:cNvPr id="1434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6367" t="27333" r="26172" b="11000"/>
          <a:stretch/>
        </p:blipFill>
        <p:spPr bwMode="auto">
          <a:xfrm>
            <a:off x="265707" y="1196752"/>
            <a:ext cx="6445878" cy="51125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Elipse"/>
          <p:cNvSpPr/>
          <p:nvPr/>
        </p:nvSpPr>
        <p:spPr>
          <a:xfrm>
            <a:off x="3779912" y="5017690"/>
            <a:ext cx="864096" cy="3924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12 Elipse"/>
          <p:cNvSpPr/>
          <p:nvPr/>
        </p:nvSpPr>
        <p:spPr>
          <a:xfrm>
            <a:off x="3779912" y="5608240"/>
            <a:ext cx="864096" cy="3924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Elipse"/>
          <p:cNvSpPr/>
          <p:nvPr/>
        </p:nvSpPr>
        <p:spPr>
          <a:xfrm flipV="1">
            <a:off x="4762314" y="3411247"/>
            <a:ext cx="414908" cy="187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5" name="14 Elipse"/>
          <p:cNvSpPr/>
          <p:nvPr/>
        </p:nvSpPr>
        <p:spPr>
          <a:xfrm>
            <a:off x="4762314" y="3973173"/>
            <a:ext cx="414908" cy="8298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Rectángulo"/>
          <p:cNvSpPr/>
          <p:nvPr/>
        </p:nvSpPr>
        <p:spPr>
          <a:xfrm>
            <a:off x="6117192" y="2276872"/>
            <a:ext cx="594393" cy="276999"/>
          </a:xfrm>
          <a:prstGeom prst="rect">
            <a:avLst/>
          </a:prstGeom>
        </p:spPr>
        <p:txBody>
          <a:bodyPr wrap="none">
            <a:spAutoFit/>
          </a:bodyPr>
          <a:lstStyle/>
          <a:p>
            <a:r>
              <a:rPr lang="es-EC" sz="1200" dirty="0"/>
              <a:t>Carchi</a:t>
            </a:r>
          </a:p>
        </p:txBody>
      </p:sp>
      <p:sp>
        <p:nvSpPr>
          <p:cNvPr id="7" name="6 Rectángulo"/>
          <p:cNvSpPr/>
          <p:nvPr/>
        </p:nvSpPr>
        <p:spPr>
          <a:xfrm>
            <a:off x="6193764" y="3471391"/>
            <a:ext cx="826508" cy="461665"/>
          </a:xfrm>
          <a:prstGeom prst="rect">
            <a:avLst/>
          </a:prstGeom>
        </p:spPr>
        <p:txBody>
          <a:bodyPr wrap="none">
            <a:spAutoFit/>
          </a:bodyPr>
          <a:lstStyle/>
          <a:p>
            <a:r>
              <a:rPr lang="es-EC" sz="1200" dirty="0"/>
              <a:t>Imbabura, </a:t>
            </a:r>
            <a:endParaRPr lang="es-EC" sz="1200" dirty="0" smtClean="0"/>
          </a:p>
          <a:p>
            <a:r>
              <a:rPr lang="es-EC" sz="1200" dirty="0" err="1" smtClean="0"/>
              <a:t>Otavalo</a:t>
            </a:r>
            <a:endParaRPr lang="es-EC" sz="1200" dirty="0"/>
          </a:p>
        </p:txBody>
      </p:sp>
      <p:sp>
        <p:nvSpPr>
          <p:cNvPr id="11" name="10 Rectángulo"/>
          <p:cNvSpPr/>
          <p:nvPr/>
        </p:nvSpPr>
        <p:spPr>
          <a:xfrm>
            <a:off x="6364323" y="5487615"/>
            <a:ext cx="655949" cy="461665"/>
          </a:xfrm>
          <a:prstGeom prst="rect">
            <a:avLst/>
          </a:prstGeom>
        </p:spPr>
        <p:txBody>
          <a:bodyPr wrap="none">
            <a:spAutoFit/>
          </a:bodyPr>
          <a:lstStyle/>
          <a:p>
            <a:r>
              <a:rPr lang="es-EC" sz="1200" dirty="0"/>
              <a:t>Carchi, </a:t>
            </a:r>
            <a:endParaRPr lang="es-EC" sz="1200" dirty="0" smtClean="0"/>
          </a:p>
          <a:p>
            <a:r>
              <a:rPr lang="es-EC" sz="1200" dirty="0" smtClean="0"/>
              <a:t>Tulcán</a:t>
            </a:r>
            <a:endParaRPr lang="es-EC" sz="1200" dirty="0"/>
          </a:p>
        </p:txBody>
      </p:sp>
      <p:sp>
        <p:nvSpPr>
          <p:cNvPr id="5" name="4 Cerrar llave"/>
          <p:cNvSpPr/>
          <p:nvPr/>
        </p:nvSpPr>
        <p:spPr>
          <a:xfrm>
            <a:off x="6875433" y="1700808"/>
            <a:ext cx="72831" cy="86409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7" name="16 Rectángulo"/>
          <p:cNvSpPr/>
          <p:nvPr/>
        </p:nvSpPr>
        <p:spPr>
          <a:xfrm>
            <a:off x="7003273" y="1997551"/>
            <a:ext cx="2033223" cy="338554"/>
          </a:xfrm>
          <a:prstGeom prst="rect">
            <a:avLst/>
          </a:prstGeom>
        </p:spPr>
        <p:txBody>
          <a:bodyPr wrap="square">
            <a:spAutoFit/>
          </a:bodyPr>
          <a:lstStyle/>
          <a:p>
            <a:r>
              <a:rPr lang="es-ES_tradnl" sz="1600" dirty="0" smtClean="0"/>
              <a:t>Hembras &gt; machos</a:t>
            </a:r>
            <a:endParaRPr lang="es-EC" sz="1600" dirty="0"/>
          </a:p>
        </p:txBody>
      </p:sp>
      <p:sp>
        <p:nvSpPr>
          <p:cNvPr id="18" name="17 Cerrar llave"/>
          <p:cNvSpPr/>
          <p:nvPr/>
        </p:nvSpPr>
        <p:spPr>
          <a:xfrm>
            <a:off x="6851157" y="2636912"/>
            <a:ext cx="97107" cy="187220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19" name="18 Cerrar llave"/>
          <p:cNvSpPr/>
          <p:nvPr/>
        </p:nvSpPr>
        <p:spPr>
          <a:xfrm>
            <a:off x="6851157" y="4900934"/>
            <a:ext cx="48553" cy="126437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sp>
        <p:nvSpPr>
          <p:cNvPr id="21" name="20 Rectángulo"/>
          <p:cNvSpPr/>
          <p:nvPr/>
        </p:nvSpPr>
        <p:spPr>
          <a:xfrm>
            <a:off x="7668344" y="2204864"/>
            <a:ext cx="1539166" cy="276999"/>
          </a:xfrm>
          <a:prstGeom prst="rect">
            <a:avLst/>
          </a:prstGeom>
        </p:spPr>
        <p:txBody>
          <a:bodyPr wrap="square">
            <a:spAutoFit/>
          </a:bodyPr>
          <a:lstStyle/>
          <a:p>
            <a:pPr lvl="0"/>
            <a:r>
              <a:rPr lang="es-ES_tradnl" sz="1200" dirty="0" smtClean="0">
                <a:solidFill>
                  <a:prstClr val="black"/>
                </a:solidFill>
              </a:rPr>
              <a:t>(</a:t>
            </a:r>
            <a:r>
              <a:rPr lang="es-ES_tradnl" sz="1200" dirty="0" err="1" smtClean="0">
                <a:solidFill>
                  <a:prstClr val="black"/>
                </a:solidFill>
              </a:rPr>
              <a:t>Humblet</a:t>
            </a:r>
            <a:r>
              <a:rPr lang="es-ES_tradnl" sz="1200" dirty="0" smtClean="0">
                <a:solidFill>
                  <a:prstClr val="black"/>
                </a:solidFill>
              </a:rPr>
              <a:t> </a:t>
            </a:r>
            <a:r>
              <a:rPr lang="es-ES_tradnl" sz="1200" i="1" dirty="0">
                <a:solidFill>
                  <a:prstClr val="black"/>
                </a:solidFill>
              </a:rPr>
              <a:t>et al.</a:t>
            </a:r>
            <a:r>
              <a:rPr lang="es-ES_tradnl" sz="1200" dirty="0">
                <a:solidFill>
                  <a:prstClr val="black"/>
                </a:solidFill>
              </a:rPr>
              <a:t>, </a:t>
            </a:r>
            <a:r>
              <a:rPr lang="es-ES_tradnl" sz="1200" dirty="0" smtClean="0">
                <a:solidFill>
                  <a:prstClr val="black"/>
                </a:solidFill>
              </a:rPr>
              <a:t>2009)</a:t>
            </a:r>
            <a:endParaRPr lang="es-ES_tradnl" sz="1200" dirty="0">
              <a:solidFill>
                <a:prstClr val="black"/>
              </a:solidFill>
            </a:endParaRPr>
          </a:p>
        </p:txBody>
      </p:sp>
      <p:sp>
        <p:nvSpPr>
          <p:cNvPr id="22" name="21 Rectángulo"/>
          <p:cNvSpPr/>
          <p:nvPr/>
        </p:nvSpPr>
        <p:spPr>
          <a:xfrm>
            <a:off x="7003273" y="3418547"/>
            <a:ext cx="2033223" cy="584775"/>
          </a:xfrm>
          <a:prstGeom prst="rect">
            <a:avLst/>
          </a:prstGeom>
        </p:spPr>
        <p:txBody>
          <a:bodyPr wrap="square">
            <a:spAutoFit/>
          </a:bodyPr>
          <a:lstStyle/>
          <a:p>
            <a:r>
              <a:rPr lang="es-ES_tradnl" sz="1600" dirty="0" smtClean="0"/>
              <a:t>Se enferman a edades tempranas</a:t>
            </a:r>
            <a:endParaRPr lang="es-EC" sz="1600" dirty="0"/>
          </a:p>
        </p:txBody>
      </p:sp>
      <p:sp>
        <p:nvSpPr>
          <p:cNvPr id="23" name="22 Rectángulo"/>
          <p:cNvSpPr/>
          <p:nvPr/>
        </p:nvSpPr>
        <p:spPr>
          <a:xfrm>
            <a:off x="7596336" y="3955687"/>
            <a:ext cx="1539166" cy="276999"/>
          </a:xfrm>
          <a:prstGeom prst="rect">
            <a:avLst/>
          </a:prstGeom>
        </p:spPr>
        <p:txBody>
          <a:bodyPr wrap="square">
            <a:spAutoFit/>
          </a:bodyPr>
          <a:lstStyle/>
          <a:p>
            <a:pPr lvl="0"/>
            <a:r>
              <a:rPr lang="es-ES_tradnl" sz="1200" dirty="0" smtClean="0">
                <a:solidFill>
                  <a:prstClr val="black"/>
                </a:solidFill>
              </a:rPr>
              <a:t>(Griffin </a:t>
            </a:r>
            <a:r>
              <a:rPr lang="es-ES_tradnl" sz="1200" i="1" dirty="0">
                <a:solidFill>
                  <a:prstClr val="black"/>
                </a:solidFill>
              </a:rPr>
              <a:t>et al.</a:t>
            </a:r>
            <a:r>
              <a:rPr lang="es-ES_tradnl" sz="1200" dirty="0">
                <a:solidFill>
                  <a:prstClr val="black"/>
                </a:solidFill>
              </a:rPr>
              <a:t>, </a:t>
            </a:r>
            <a:r>
              <a:rPr lang="es-ES_tradnl" sz="1200" dirty="0" smtClean="0">
                <a:solidFill>
                  <a:prstClr val="black"/>
                </a:solidFill>
              </a:rPr>
              <a:t>1996)</a:t>
            </a:r>
            <a:endParaRPr lang="es-ES_tradnl" sz="1200" dirty="0">
              <a:solidFill>
                <a:prstClr val="black"/>
              </a:solidFill>
            </a:endParaRPr>
          </a:p>
        </p:txBody>
      </p:sp>
      <p:sp>
        <p:nvSpPr>
          <p:cNvPr id="24" name="23 Rectángulo"/>
          <p:cNvSpPr/>
          <p:nvPr/>
        </p:nvSpPr>
        <p:spPr>
          <a:xfrm>
            <a:off x="7003273" y="4860449"/>
            <a:ext cx="2033223" cy="584775"/>
          </a:xfrm>
          <a:prstGeom prst="rect">
            <a:avLst/>
          </a:prstGeom>
        </p:spPr>
        <p:txBody>
          <a:bodyPr wrap="square">
            <a:spAutoFit/>
          </a:bodyPr>
          <a:lstStyle/>
          <a:p>
            <a:r>
              <a:rPr lang="es-ES_tradnl" sz="1600" dirty="0" smtClean="0"/>
              <a:t>Historia, endémica o factores del área</a:t>
            </a:r>
            <a:endParaRPr lang="es-EC" sz="1600" dirty="0"/>
          </a:p>
        </p:txBody>
      </p:sp>
      <p:sp>
        <p:nvSpPr>
          <p:cNvPr id="25" name="24 Rectángulo"/>
          <p:cNvSpPr/>
          <p:nvPr/>
        </p:nvSpPr>
        <p:spPr>
          <a:xfrm>
            <a:off x="7596336" y="5412035"/>
            <a:ext cx="1728192" cy="646331"/>
          </a:xfrm>
          <a:prstGeom prst="rect">
            <a:avLst/>
          </a:prstGeom>
        </p:spPr>
        <p:txBody>
          <a:bodyPr wrap="square">
            <a:spAutoFit/>
          </a:bodyPr>
          <a:lstStyle/>
          <a:p>
            <a:pPr lvl="0"/>
            <a:r>
              <a:rPr lang="es-ES_tradnl" sz="1200" dirty="0" smtClean="0">
                <a:solidFill>
                  <a:prstClr val="black"/>
                </a:solidFill>
              </a:rPr>
              <a:t>(</a:t>
            </a:r>
            <a:r>
              <a:rPr lang="es-ES_tradnl" sz="1200" dirty="0" err="1" smtClean="0">
                <a:solidFill>
                  <a:prstClr val="black"/>
                </a:solidFill>
              </a:rPr>
              <a:t>Humblet</a:t>
            </a:r>
            <a:r>
              <a:rPr lang="es-ES_tradnl" sz="1200" dirty="0" smtClean="0">
                <a:solidFill>
                  <a:prstClr val="black"/>
                </a:solidFill>
              </a:rPr>
              <a:t> </a:t>
            </a:r>
            <a:r>
              <a:rPr lang="es-ES_tradnl" sz="1200" i="1" dirty="0">
                <a:solidFill>
                  <a:prstClr val="black"/>
                </a:solidFill>
              </a:rPr>
              <a:t>et al.</a:t>
            </a:r>
            <a:r>
              <a:rPr lang="es-ES_tradnl" sz="1200" dirty="0">
                <a:solidFill>
                  <a:prstClr val="black"/>
                </a:solidFill>
              </a:rPr>
              <a:t>, </a:t>
            </a:r>
            <a:r>
              <a:rPr lang="es-ES_tradnl" sz="1200" dirty="0" smtClean="0">
                <a:solidFill>
                  <a:prstClr val="black"/>
                </a:solidFill>
              </a:rPr>
              <a:t>2009; Gilbert </a:t>
            </a:r>
            <a:r>
              <a:rPr lang="es-ES_tradnl" sz="1200" i="1" dirty="0" smtClean="0">
                <a:solidFill>
                  <a:prstClr val="black"/>
                </a:solidFill>
              </a:rPr>
              <a:t>et al</a:t>
            </a:r>
            <a:r>
              <a:rPr lang="es-ES_tradnl" sz="1200" dirty="0" smtClean="0">
                <a:solidFill>
                  <a:prstClr val="black"/>
                </a:solidFill>
              </a:rPr>
              <a:t>., 2005; White &amp; </a:t>
            </a:r>
            <a:r>
              <a:rPr lang="es-ES_tradnl" sz="1200" dirty="0" err="1" smtClean="0">
                <a:solidFill>
                  <a:prstClr val="black"/>
                </a:solidFill>
              </a:rPr>
              <a:t>Benhin</a:t>
            </a:r>
            <a:r>
              <a:rPr lang="es-ES_tradnl" sz="1200" dirty="0" smtClean="0">
                <a:solidFill>
                  <a:prstClr val="black"/>
                </a:solidFill>
              </a:rPr>
              <a:t>, 2004)</a:t>
            </a:r>
            <a:endParaRPr lang="es-ES_tradnl" sz="1200" dirty="0">
              <a:solidFill>
                <a:prstClr val="black"/>
              </a:solidFill>
            </a:endParaRPr>
          </a:p>
        </p:txBody>
      </p:sp>
      <p:sp>
        <p:nvSpPr>
          <p:cNvPr id="26" name="25 Elipse"/>
          <p:cNvSpPr/>
          <p:nvPr/>
        </p:nvSpPr>
        <p:spPr>
          <a:xfrm flipV="1">
            <a:off x="4805164" y="2348880"/>
            <a:ext cx="414908" cy="18707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575882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Effect transition="in" filter="fade">
                                      <p:cBhvr>
                                        <p:cTn id="45" dur="500"/>
                                        <p:tgtEl>
                                          <p:spTgt spid="1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fade">
                                      <p:cBhvr>
                                        <p:cTn id="53" dur="500"/>
                                        <p:tgtEl>
                                          <p:spTgt spid="24"/>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5"/>
                                        </p:tgtEl>
                                        <p:attrNameLst>
                                          <p:attrName>style.visibility</p:attrName>
                                        </p:attrNameLst>
                                      </p:cBhvr>
                                      <p:to>
                                        <p:strVal val="visible"/>
                                      </p:to>
                                    </p:set>
                                    <p:animEffect transition="in" filter="fade">
                                      <p:cBhvr>
                                        <p:cTn id="5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5" grpId="0" animBg="1"/>
      <p:bldP spid="17" grpId="0"/>
      <p:bldP spid="18" grpId="0" animBg="1"/>
      <p:bldP spid="19" grpId="0" animBg="1"/>
      <p:bldP spid="21" grpId="0"/>
      <p:bldP spid="22" grpId="0"/>
      <p:bldP spid="23" grpId="0"/>
      <p:bldP spid="24" grpId="0"/>
      <p:bldP spid="25" grpId="0"/>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60"/>
          <p:cNvGrpSpPr>
            <a:grpSpLocks/>
          </p:cNvGrpSpPr>
          <p:nvPr/>
        </p:nvGrpSpPr>
        <p:grpSpPr bwMode="auto">
          <a:xfrm>
            <a:off x="0" y="3276600"/>
            <a:ext cx="9134475" cy="1676400"/>
            <a:chOff x="0" y="2086"/>
            <a:chExt cx="5760" cy="1056"/>
          </a:xfrm>
        </p:grpSpPr>
        <p:sp>
          <p:nvSpPr>
            <p:cNvPr id="10"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s-EC">
                <a:latin typeface="Calibri" pitchFamily="34" charset="0"/>
                <a:cs typeface="Arial" pitchFamily="34" charset="0"/>
              </a:endParaRPr>
            </a:p>
          </p:txBody>
        </p:sp>
        <p:sp>
          <p:nvSpPr>
            <p:cNvPr id="11" name="Rectangle 62"/>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s-EC">
                <a:latin typeface="Calibri" pitchFamily="34" charset="0"/>
                <a:cs typeface="Arial" pitchFamily="34" charset="0"/>
              </a:endParaRPr>
            </a:p>
          </p:txBody>
        </p:sp>
      </p:grpSp>
      <p:sp>
        <p:nvSpPr>
          <p:cNvPr id="2" name="1 Título"/>
          <p:cNvSpPr>
            <a:spLocks noGrp="1"/>
          </p:cNvSpPr>
          <p:nvPr>
            <p:ph type="title"/>
          </p:nvPr>
        </p:nvSpPr>
        <p:spPr/>
        <p:txBody>
          <a:bodyPr/>
          <a:lstStyle/>
          <a:p>
            <a:r>
              <a:rPr lang="es-EC" dirty="0" smtClean="0"/>
              <a:t>Igualdad de Proporciones Poblacionales</a:t>
            </a:r>
            <a:endParaRPr lang="es-EC" dirty="0"/>
          </a:p>
        </p:txBody>
      </p:sp>
      <p:sp>
        <p:nvSpPr>
          <p:cNvPr id="3" name="2 Marcador de fecha"/>
          <p:cNvSpPr>
            <a:spLocks noGrp="1"/>
          </p:cNvSpPr>
          <p:nvPr>
            <p:ph type="dt" sz="half" idx="10"/>
          </p:nvPr>
        </p:nvSpPr>
        <p:spPr/>
        <p:txBody>
          <a:bodyPr/>
          <a:lstStyle/>
          <a:p>
            <a:pPr eaLnBrk="1" latinLnBrk="0" hangingPunct="1"/>
            <a:fld id="{F2C2461A-D32A-4ED9-AEC5-2F7D3FD3C88A}"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27</a:t>
            </a:fld>
            <a:endParaRPr kumimoji="0" lang="en-US" dirty="0"/>
          </a:p>
        </p:txBody>
      </p:sp>
      <p:graphicFrame>
        <p:nvGraphicFramePr>
          <p:cNvPr id="6" name="5 Diagrama"/>
          <p:cNvGraphicFramePr/>
          <p:nvPr>
            <p:extLst>
              <p:ext uri="{D42A27DB-BD31-4B8C-83A1-F6EECF244321}">
                <p14:modId xmlns:p14="http://schemas.microsoft.com/office/powerpoint/2010/main" val="107654289"/>
              </p:ext>
            </p:extLst>
          </p:nvPr>
        </p:nvGraphicFramePr>
        <p:xfrm>
          <a:off x="894829" y="1151046"/>
          <a:ext cx="7344816" cy="47581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Rectángulo"/>
          <p:cNvSpPr/>
          <p:nvPr/>
        </p:nvSpPr>
        <p:spPr>
          <a:xfrm>
            <a:off x="1502502" y="4652061"/>
            <a:ext cx="177335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Cayambe</a:t>
            </a:r>
            <a:endParaRPr lang="es-EC" sz="1800" kern="1200" dirty="0"/>
          </a:p>
        </p:txBody>
      </p:sp>
      <p:sp>
        <p:nvSpPr>
          <p:cNvPr id="8" name="7 Rectángulo"/>
          <p:cNvSpPr/>
          <p:nvPr/>
        </p:nvSpPr>
        <p:spPr>
          <a:xfrm>
            <a:off x="6948262" y="4725144"/>
            <a:ext cx="1773354" cy="74400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8580" tIns="68580" rIns="68580" bIns="68580" numCol="1" spcCol="1270" anchor="ctr" anchorCtr="0">
            <a:noAutofit/>
          </a:bodyPr>
          <a:lstStyle/>
          <a:p>
            <a:pPr marL="0" lvl="1" algn="l" defTabSz="800100">
              <a:lnSpc>
                <a:spcPct val="90000"/>
              </a:lnSpc>
              <a:spcBef>
                <a:spcPct val="0"/>
              </a:spcBef>
              <a:spcAft>
                <a:spcPct val="15000"/>
              </a:spcAft>
            </a:pPr>
            <a:r>
              <a:rPr lang="es-EC" sz="1800" kern="1200" dirty="0" smtClean="0"/>
              <a:t>Pelileo</a:t>
            </a:r>
            <a:endParaRPr lang="es-EC" sz="1800" kern="1200" dirty="0"/>
          </a:p>
        </p:txBody>
      </p:sp>
      <p:sp>
        <p:nvSpPr>
          <p:cNvPr id="12" name="11 Rectángulo"/>
          <p:cNvSpPr/>
          <p:nvPr/>
        </p:nvSpPr>
        <p:spPr>
          <a:xfrm>
            <a:off x="6948262" y="5299868"/>
            <a:ext cx="2304258" cy="338554"/>
          </a:xfrm>
          <a:prstGeom prst="rect">
            <a:avLst/>
          </a:prstGeom>
        </p:spPr>
        <p:txBody>
          <a:bodyPr wrap="square">
            <a:spAutoFit/>
          </a:bodyPr>
          <a:lstStyle/>
          <a:p>
            <a:r>
              <a:rPr lang="es-EC" sz="1600" dirty="0" smtClean="0">
                <a:latin typeface="Times New Roman"/>
                <a:cs typeface="Times New Roman"/>
              </a:rPr>
              <a:t>Mal estado</a:t>
            </a:r>
            <a:endParaRPr lang="es-EC" sz="1600" dirty="0"/>
          </a:p>
        </p:txBody>
      </p:sp>
      <p:sp>
        <p:nvSpPr>
          <p:cNvPr id="13" name="12 Rectángulo"/>
          <p:cNvSpPr/>
          <p:nvPr/>
        </p:nvSpPr>
        <p:spPr>
          <a:xfrm>
            <a:off x="3690930" y="5681613"/>
            <a:ext cx="2304258" cy="584775"/>
          </a:xfrm>
          <a:prstGeom prst="rect">
            <a:avLst/>
          </a:prstGeom>
        </p:spPr>
        <p:txBody>
          <a:bodyPr wrap="square">
            <a:spAutoFit/>
          </a:bodyPr>
          <a:lstStyle/>
          <a:p>
            <a:r>
              <a:rPr lang="es-EC" sz="1600" dirty="0" smtClean="0">
                <a:latin typeface="Times New Roman"/>
                <a:cs typeface="Times New Roman"/>
              </a:rPr>
              <a:t>Distintos sistemas de producción</a:t>
            </a:r>
            <a:endParaRPr lang="es-EC" sz="1600" dirty="0"/>
          </a:p>
        </p:txBody>
      </p:sp>
      <p:sp>
        <p:nvSpPr>
          <p:cNvPr id="14" name="13 Rectángulo"/>
          <p:cNvSpPr/>
          <p:nvPr/>
        </p:nvSpPr>
        <p:spPr>
          <a:xfrm>
            <a:off x="5225604" y="5965889"/>
            <a:ext cx="2060119" cy="276999"/>
          </a:xfrm>
          <a:prstGeom prst="rect">
            <a:avLst/>
          </a:prstGeom>
        </p:spPr>
        <p:txBody>
          <a:bodyPr wrap="square">
            <a:spAutoFit/>
          </a:bodyPr>
          <a:lstStyle/>
          <a:p>
            <a:pPr lvl="0"/>
            <a:r>
              <a:rPr lang="es-ES_tradnl" sz="1200" dirty="0" smtClean="0">
                <a:solidFill>
                  <a:prstClr val="black"/>
                </a:solidFill>
              </a:rPr>
              <a:t>(</a:t>
            </a:r>
            <a:r>
              <a:rPr lang="es-ES_tradnl" sz="1200" dirty="0" err="1" smtClean="0">
                <a:solidFill>
                  <a:prstClr val="black"/>
                </a:solidFill>
              </a:rPr>
              <a:t>Shitaye</a:t>
            </a:r>
            <a:r>
              <a:rPr lang="es-ES_tradnl" sz="1200" dirty="0" smtClean="0">
                <a:solidFill>
                  <a:prstClr val="black"/>
                </a:solidFill>
              </a:rPr>
              <a:t> </a:t>
            </a:r>
            <a:r>
              <a:rPr lang="es-ES_tradnl" sz="1200" i="1" dirty="0">
                <a:solidFill>
                  <a:prstClr val="black"/>
                </a:solidFill>
              </a:rPr>
              <a:t>et al.</a:t>
            </a:r>
            <a:r>
              <a:rPr lang="es-ES_tradnl" sz="1200" dirty="0">
                <a:solidFill>
                  <a:prstClr val="black"/>
                </a:solidFill>
              </a:rPr>
              <a:t>, </a:t>
            </a:r>
            <a:r>
              <a:rPr lang="es-ES_tradnl" sz="1200" dirty="0" smtClean="0">
                <a:solidFill>
                  <a:prstClr val="black"/>
                </a:solidFill>
              </a:rPr>
              <a:t>2006)</a:t>
            </a:r>
            <a:endParaRPr lang="es-ES_tradnl" sz="1200" dirty="0">
              <a:solidFill>
                <a:prstClr val="black"/>
              </a:solidFill>
            </a:endParaRPr>
          </a:p>
        </p:txBody>
      </p:sp>
    </p:spTree>
    <p:extLst>
      <p:ext uri="{BB962C8B-B14F-4D97-AF65-F5344CB8AC3E}">
        <p14:creationId xmlns:p14="http://schemas.microsoft.com/office/powerpoint/2010/main" val="41314185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3"/>
          <p:cNvGrpSpPr>
            <a:grpSpLocks/>
          </p:cNvGrpSpPr>
          <p:nvPr/>
        </p:nvGrpSpPr>
        <p:grpSpPr bwMode="auto">
          <a:xfrm>
            <a:off x="0" y="3299299"/>
            <a:ext cx="9144000" cy="1676401"/>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endParaRPr lang="de-DE" noProof="1"/>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endParaRPr lang="de-DE" noProof="1"/>
            </a:p>
          </p:txBody>
        </p:sp>
      </p:grpSp>
      <p:sp>
        <p:nvSpPr>
          <p:cNvPr id="2" name="1 Título"/>
          <p:cNvSpPr>
            <a:spLocks noGrp="1"/>
          </p:cNvSpPr>
          <p:nvPr>
            <p:ph type="title"/>
          </p:nvPr>
        </p:nvSpPr>
        <p:spPr/>
        <p:txBody>
          <a:bodyPr/>
          <a:lstStyle/>
          <a:p>
            <a:r>
              <a:rPr lang="es-EC" dirty="0" smtClean="0"/>
              <a:t>Conclusiones</a:t>
            </a:r>
            <a:endParaRPr lang="es-EC" dirty="0"/>
          </a:p>
        </p:txBody>
      </p:sp>
      <p:sp>
        <p:nvSpPr>
          <p:cNvPr id="3" name="2 Marcador de contenido"/>
          <p:cNvSpPr>
            <a:spLocks noGrp="1"/>
          </p:cNvSpPr>
          <p:nvPr>
            <p:ph sz="quarter" idx="1"/>
          </p:nvPr>
        </p:nvSpPr>
        <p:spPr/>
        <p:txBody>
          <a:bodyPr>
            <a:normAutofit lnSpcReduction="10000"/>
          </a:bodyPr>
          <a:lstStyle/>
          <a:p>
            <a:pPr algn="just"/>
            <a:r>
              <a:rPr lang="es-MX" dirty="0"/>
              <a:t>El uso de la PCR permitió calcular una prevalencia aparente total de </a:t>
            </a:r>
            <a:r>
              <a:rPr lang="es-ES_tradnl" dirty="0"/>
              <a:t>4.33% y una prevalencia real de 2.51%, mientras que para cada Camal la </a:t>
            </a:r>
            <a:r>
              <a:rPr lang="es-ES_tradnl" dirty="0" err="1"/>
              <a:t>PA</a:t>
            </a:r>
            <a:r>
              <a:rPr lang="es-ES_tradnl" dirty="0"/>
              <a:t> se estimó en 4.06 y 4.56%, Cayambe y </a:t>
            </a:r>
            <a:r>
              <a:rPr lang="es-ES_tradnl" dirty="0" smtClean="0"/>
              <a:t>Pelileo, respectivamente. </a:t>
            </a:r>
            <a:endParaRPr lang="es-EC" dirty="0" smtClean="0"/>
          </a:p>
          <a:p>
            <a:pPr algn="just"/>
            <a:r>
              <a:rPr lang="es-ES_tradnl" dirty="0" smtClean="0"/>
              <a:t>Presentó una Sensibilidad de 89.7 % y una Especificidad de 97.6% mostrando ser una prueba muy eficiente para la detección de </a:t>
            </a:r>
            <a:r>
              <a:rPr lang="es-ES_tradnl" i="1" dirty="0" smtClean="0"/>
              <a:t>M. bovis.</a:t>
            </a:r>
          </a:p>
          <a:p>
            <a:pPr algn="just"/>
            <a:r>
              <a:rPr lang="es-ES_tradnl" dirty="0" smtClean="0"/>
              <a:t>No </a:t>
            </a:r>
            <a:r>
              <a:rPr lang="es-ES_tradnl" dirty="0"/>
              <a:t>se encontró factores de riesgo en el análisis de todos los datos, pero se pudo identificar zonas con más probabilidades de encontrar la enfermedad, principalmente la provincia de Imbabura seguida de Tungurahua y Pichincha, respecto de Carchi</a:t>
            </a:r>
            <a:r>
              <a:rPr lang="es-ES_tradnl" dirty="0" smtClean="0"/>
              <a:t>.</a:t>
            </a:r>
            <a:endParaRPr lang="es-EC" dirty="0"/>
          </a:p>
        </p:txBody>
      </p:sp>
      <p:sp>
        <p:nvSpPr>
          <p:cNvPr id="4" name="3 Marcador de fecha"/>
          <p:cNvSpPr>
            <a:spLocks noGrp="1"/>
          </p:cNvSpPr>
          <p:nvPr>
            <p:ph type="dt" sz="half" idx="10"/>
          </p:nvPr>
        </p:nvSpPr>
        <p:spPr/>
        <p:txBody>
          <a:bodyPr/>
          <a:lstStyle/>
          <a:p>
            <a:pPr eaLnBrk="1" latinLnBrk="0" hangingPunct="1"/>
            <a:fld id="{46EAABA9-C23F-47C2-B876-CEB0EB3CE7ED}" type="datetime1">
              <a:rPr lang="es-EC" smtClean="0"/>
              <a:t>09/12/2011</a:t>
            </a:fld>
            <a:endParaRPr lang="en-US" dirty="0"/>
          </a:p>
        </p:txBody>
      </p:sp>
      <p:sp>
        <p:nvSpPr>
          <p:cNvPr id="5" name="4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28</a:t>
            </a:fld>
            <a:endParaRPr kumimoji="0" lang="en-US" dirty="0"/>
          </a:p>
        </p:txBody>
      </p:sp>
    </p:spTree>
    <p:extLst>
      <p:ext uri="{BB962C8B-B14F-4D97-AF65-F5344CB8AC3E}">
        <p14:creationId xmlns:p14="http://schemas.microsoft.com/office/powerpoint/2010/main" val="4249006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23"/>
          <p:cNvGrpSpPr>
            <a:grpSpLocks/>
          </p:cNvGrpSpPr>
          <p:nvPr/>
        </p:nvGrpSpPr>
        <p:grpSpPr bwMode="auto">
          <a:xfrm>
            <a:off x="0" y="3299299"/>
            <a:ext cx="9144000" cy="1676401"/>
            <a:chOff x="0" y="2086"/>
            <a:chExt cx="5760" cy="1056"/>
          </a:xfrm>
        </p:grpSpPr>
        <p:sp>
          <p:nvSpPr>
            <p:cNvPr id="7"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endParaRPr lang="de-DE" noProof="1"/>
            </a:p>
          </p:txBody>
        </p:sp>
        <p:sp>
          <p:nvSpPr>
            <p:cNvPr id="8"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endParaRPr lang="de-DE" noProof="1"/>
            </a:p>
          </p:txBody>
        </p:sp>
      </p:grpSp>
      <p:sp>
        <p:nvSpPr>
          <p:cNvPr id="2" name="1 Título"/>
          <p:cNvSpPr>
            <a:spLocks noGrp="1"/>
          </p:cNvSpPr>
          <p:nvPr>
            <p:ph type="title"/>
          </p:nvPr>
        </p:nvSpPr>
        <p:spPr/>
        <p:txBody>
          <a:bodyPr/>
          <a:lstStyle/>
          <a:p>
            <a:r>
              <a:rPr lang="es-EC" dirty="0" smtClean="0"/>
              <a:t>Recomendaciones</a:t>
            </a:r>
            <a:endParaRPr lang="es-EC" dirty="0"/>
          </a:p>
        </p:txBody>
      </p:sp>
      <p:sp>
        <p:nvSpPr>
          <p:cNvPr id="3" name="2 Marcador de contenido"/>
          <p:cNvSpPr>
            <a:spLocks noGrp="1"/>
          </p:cNvSpPr>
          <p:nvPr>
            <p:ph sz="quarter" idx="1"/>
          </p:nvPr>
        </p:nvSpPr>
        <p:spPr/>
        <p:txBody>
          <a:bodyPr>
            <a:normAutofit/>
          </a:bodyPr>
          <a:lstStyle/>
          <a:p>
            <a:pPr algn="just"/>
            <a:r>
              <a:rPr lang="es-MX" dirty="0"/>
              <a:t>Realizar un estudio durante un tiempo más prolongado y con un número </a:t>
            </a:r>
            <a:r>
              <a:rPr lang="es-MX" dirty="0" err="1" smtClean="0"/>
              <a:t>muestreal</a:t>
            </a:r>
            <a:r>
              <a:rPr lang="es-MX" dirty="0" smtClean="0"/>
              <a:t> mayor, </a:t>
            </a:r>
            <a:r>
              <a:rPr lang="es-MX" dirty="0"/>
              <a:t>con el fin de determinar </a:t>
            </a:r>
            <a:r>
              <a:rPr lang="es-MX" dirty="0" smtClean="0"/>
              <a:t>una mejor </a:t>
            </a:r>
            <a:r>
              <a:rPr lang="es-MX" dirty="0"/>
              <a:t>prevalencia e incidencia </a:t>
            </a:r>
            <a:r>
              <a:rPr lang="es-MX"/>
              <a:t>de </a:t>
            </a:r>
            <a:r>
              <a:rPr lang="es-MX" smtClean="0"/>
              <a:t>TBB.</a:t>
            </a:r>
            <a:endParaRPr lang="es-EC" dirty="0"/>
          </a:p>
          <a:p>
            <a:pPr algn="just"/>
            <a:r>
              <a:rPr lang="es-ES" dirty="0" smtClean="0"/>
              <a:t>Se </a:t>
            </a:r>
            <a:r>
              <a:rPr lang="es-ES" dirty="0"/>
              <a:t>ve la necesidad de mejorar las medidas de control de las necropsias actuales, además </a:t>
            </a:r>
            <a:r>
              <a:rPr lang="es-MX" dirty="0"/>
              <a:t>emplear varias metodologías para </a:t>
            </a:r>
            <a:r>
              <a:rPr lang="es-MX" dirty="0" smtClean="0"/>
              <a:t>diagnosticar </a:t>
            </a:r>
            <a:r>
              <a:rPr lang="es-MX" dirty="0"/>
              <a:t>la presencia del patógeno</a:t>
            </a:r>
            <a:endParaRPr lang="es-EC" dirty="0"/>
          </a:p>
          <a:p>
            <a:pPr algn="just"/>
            <a:r>
              <a:rPr lang="es-MX" dirty="0"/>
              <a:t>Realizar un estudio epidemiológico y una caracterización molecular a nivel nacional para determinar la presencia de variaciones genéticas de </a:t>
            </a:r>
            <a:r>
              <a:rPr lang="es-MX" i="1" dirty="0"/>
              <a:t>M. bovis</a:t>
            </a:r>
            <a:r>
              <a:rPr lang="es-MX" dirty="0"/>
              <a:t>.</a:t>
            </a:r>
            <a:endParaRPr lang="es-EC" dirty="0"/>
          </a:p>
        </p:txBody>
      </p:sp>
      <p:sp>
        <p:nvSpPr>
          <p:cNvPr id="4" name="3 Marcador de fecha"/>
          <p:cNvSpPr>
            <a:spLocks noGrp="1"/>
          </p:cNvSpPr>
          <p:nvPr>
            <p:ph type="dt" sz="half" idx="10"/>
          </p:nvPr>
        </p:nvSpPr>
        <p:spPr/>
        <p:txBody>
          <a:bodyPr/>
          <a:lstStyle/>
          <a:p>
            <a:pPr eaLnBrk="1" latinLnBrk="0" hangingPunct="1"/>
            <a:fld id="{D5AE3541-0029-48FF-819F-60B8F1156367}" type="datetime1">
              <a:rPr lang="es-EC" smtClean="0"/>
              <a:t>09/12/2011</a:t>
            </a:fld>
            <a:endParaRPr lang="en-US" dirty="0"/>
          </a:p>
        </p:txBody>
      </p:sp>
      <p:sp>
        <p:nvSpPr>
          <p:cNvPr id="5" name="4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29</a:t>
            </a:fld>
            <a:endParaRPr kumimoji="0" lang="en-US" dirty="0"/>
          </a:p>
        </p:txBody>
      </p:sp>
    </p:spTree>
    <p:extLst>
      <p:ext uri="{BB962C8B-B14F-4D97-AF65-F5344CB8AC3E}">
        <p14:creationId xmlns:p14="http://schemas.microsoft.com/office/powerpoint/2010/main" val="821750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7 Diagrama"/>
          <p:cNvGraphicFramePr/>
          <p:nvPr>
            <p:extLst>
              <p:ext uri="{D42A27DB-BD31-4B8C-83A1-F6EECF244321}">
                <p14:modId xmlns:p14="http://schemas.microsoft.com/office/powerpoint/2010/main" val="2268000583"/>
              </p:ext>
            </p:extLst>
          </p:nvPr>
        </p:nvGraphicFramePr>
        <p:xfrm>
          <a:off x="-450948" y="1196752"/>
          <a:ext cx="9199412" cy="5040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Título"/>
          <p:cNvSpPr>
            <a:spLocks noGrp="1"/>
          </p:cNvSpPr>
          <p:nvPr>
            <p:ph type="title"/>
          </p:nvPr>
        </p:nvSpPr>
        <p:spPr/>
        <p:txBody>
          <a:bodyPr/>
          <a:lstStyle/>
          <a:p>
            <a:r>
              <a:rPr lang="es-EC" dirty="0" smtClean="0"/>
              <a:t>Justificación</a:t>
            </a:r>
            <a:endParaRPr lang="es-EC" dirty="0"/>
          </a:p>
        </p:txBody>
      </p:sp>
      <p:sp>
        <p:nvSpPr>
          <p:cNvPr id="3" name="2 Marcador de fecha"/>
          <p:cNvSpPr>
            <a:spLocks noGrp="1"/>
          </p:cNvSpPr>
          <p:nvPr>
            <p:ph type="dt" sz="half" idx="10"/>
          </p:nvPr>
        </p:nvSpPr>
        <p:spPr/>
        <p:txBody>
          <a:bodyPr/>
          <a:lstStyle/>
          <a:p>
            <a:pPr eaLnBrk="1" latinLnBrk="0" hangingPunct="1"/>
            <a:fld id="{4B927CB2-14F4-415A-8C95-11065EC8926A}"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a:t>
            </a:fld>
            <a:endParaRPr kumimoji="0" lang="en-US" dirty="0"/>
          </a:p>
        </p:txBody>
      </p:sp>
      <p:sp>
        <p:nvSpPr>
          <p:cNvPr id="6" name="5 Rectángulo"/>
          <p:cNvSpPr/>
          <p:nvPr/>
        </p:nvSpPr>
        <p:spPr>
          <a:xfrm>
            <a:off x="7578080" y="2575937"/>
            <a:ext cx="1458416" cy="276999"/>
          </a:xfrm>
          <a:prstGeom prst="rect">
            <a:avLst/>
          </a:prstGeom>
        </p:spPr>
        <p:txBody>
          <a:bodyPr wrap="square">
            <a:spAutoFit/>
          </a:bodyPr>
          <a:lstStyle/>
          <a:p>
            <a:r>
              <a:rPr lang="es-EC" sz="1200" dirty="0" smtClean="0">
                <a:solidFill>
                  <a:prstClr val="black"/>
                </a:solidFill>
              </a:rPr>
              <a:t>(</a:t>
            </a:r>
            <a:r>
              <a:rPr lang="es-EC" sz="1200" dirty="0" err="1" smtClean="0">
                <a:solidFill>
                  <a:prstClr val="black"/>
                </a:solidFill>
              </a:rPr>
              <a:t>Cosivi</a:t>
            </a:r>
            <a:r>
              <a:rPr lang="es-EC" sz="1200" dirty="0" smtClean="0">
                <a:solidFill>
                  <a:prstClr val="black"/>
                </a:solidFill>
              </a:rPr>
              <a:t> </a:t>
            </a:r>
            <a:r>
              <a:rPr lang="es-EC" sz="1200" i="1" dirty="0">
                <a:solidFill>
                  <a:prstClr val="black"/>
                </a:solidFill>
              </a:rPr>
              <a:t>et al</a:t>
            </a:r>
            <a:r>
              <a:rPr lang="es-EC" sz="1200" dirty="0">
                <a:solidFill>
                  <a:prstClr val="black"/>
                </a:solidFill>
              </a:rPr>
              <a:t>., </a:t>
            </a:r>
            <a:r>
              <a:rPr lang="es-EC" sz="1200" dirty="0" smtClean="0">
                <a:solidFill>
                  <a:prstClr val="black"/>
                </a:solidFill>
              </a:rPr>
              <a:t>1998). </a:t>
            </a:r>
            <a:endParaRPr lang="es-EC" sz="1200" dirty="0"/>
          </a:p>
        </p:txBody>
      </p:sp>
      <p:sp>
        <p:nvSpPr>
          <p:cNvPr id="9" name="8 Rectángulo"/>
          <p:cNvSpPr/>
          <p:nvPr/>
        </p:nvSpPr>
        <p:spPr>
          <a:xfrm>
            <a:off x="7570701" y="4335487"/>
            <a:ext cx="1609811" cy="461665"/>
          </a:xfrm>
          <a:prstGeom prst="rect">
            <a:avLst/>
          </a:prstGeom>
        </p:spPr>
        <p:txBody>
          <a:bodyPr wrap="square">
            <a:spAutoFit/>
          </a:bodyPr>
          <a:lstStyle/>
          <a:p>
            <a:r>
              <a:rPr lang="es-ES_tradnl" sz="1200" dirty="0" smtClean="0"/>
              <a:t>(</a:t>
            </a:r>
            <a:r>
              <a:rPr lang="es-ES_tradnl" sz="1200" dirty="0" err="1"/>
              <a:t>Kaneene</a:t>
            </a:r>
            <a:r>
              <a:rPr lang="es-ES_tradnl" sz="1200" dirty="0"/>
              <a:t> </a:t>
            </a:r>
            <a:r>
              <a:rPr lang="es-ES_tradnl" sz="1200" i="1" dirty="0"/>
              <a:t>et al</a:t>
            </a:r>
            <a:r>
              <a:rPr lang="es-ES_tradnl" sz="1200" dirty="0"/>
              <a:t>., </a:t>
            </a:r>
            <a:r>
              <a:rPr lang="es-ES_tradnl" sz="1200" dirty="0" smtClean="0"/>
              <a:t>2010; </a:t>
            </a:r>
            <a:r>
              <a:rPr lang="es-ES_tradnl" sz="1200" dirty="0" err="1" smtClean="0"/>
              <a:t>Zinsstag</a:t>
            </a:r>
            <a:r>
              <a:rPr lang="es-ES_tradnl" sz="1200" dirty="0" smtClean="0"/>
              <a:t> </a:t>
            </a:r>
            <a:r>
              <a:rPr lang="es-ES_tradnl" sz="1200" i="1" dirty="0"/>
              <a:t>et al.,</a:t>
            </a:r>
            <a:r>
              <a:rPr lang="es-ES_tradnl" sz="1200" dirty="0"/>
              <a:t> 2006), </a:t>
            </a:r>
            <a:endParaRPr lang="es-EC" sz="1200" dirty="0"/>
          </a:p>
        </p:txBody>
      </p:sp>
    </p:spTree>
    <p:extLst>
      <p:ext uri="{BB962C8B-B14F-4D97-AF65-F5344CB8AC3E}">
        <p14:creationId xmlns:p14="http://schemas.microsoft.com/office/powerpoint/2010/main" val="751276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p>
            <a:pPr eaLnBrk="1" latinLnBrk="0" hangingPunct="1"/>
            <a:fld id="{11E43F15-7817-4855-9B30-7992D336879E}"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30</a:t>
            </a:fld>
            <a:endParaRPr kumimoji="0" lang="en-US" dirty="0"/>
          </a:p>
        </p:txBody>
      </p:sp>
      <p:grpSp>
        <p:nvGrpSpPr>
          <p:cNvPr id="6" name="Group 23"/>
          <p:cNvGrpSpPr>
            <a:grpSpLocks/>
          </p:cNvGrpSpPr>
          <p:nvPr/>
        </p:nvGrpSpPr>
        <p:grpSpPr bwMode="auto">
          <a:xfrm>
            <a:off x="0" y="3299299"/>
            <a:ext cx="9144000" cy="1676401"/>
            <a:chOff x="0" y="2086"/>
            <a:chExt cx="5760" cy="1056"/>
          </a:xfrm>
        </p:grpSpPr>
        <p:sp>
          <p:nvSpPr>
            <p:cNvPr id="11"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w="9525">
              <a:noFill/>
              <a:miter lim="800000"/>
              <a:headEnd/>
              <a:tailEnd/>
            </a:ln>
          </p:spPr>
          <p:txBody>
            <a:bodyPr wrap="none" lIns="90000" tIns="90000" rIns="72000" bIns="90000"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endParaRPr lang="de-DE" noProof="1"/>
            </a:p>
          </p:txBody>
        </p:sp>
        <p:sp>
          <p:nvSpPr>
            <p:cNvPr id="12" name="Rectangle 25"/>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w="9525">
              <a:noFill/>
              <a:miter lim="800000"/>
              <a:headEnd/>
              <a:tailEnd/>
            </a:ln>
          </p:spPr>
          <p:txBody>
            <a:bodyPr rot="10800000" wrap="none" lIns="90000" tIns="90000" rIns="72000" bIns="90000" anchor="ctr"/>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eaLnBrk="0" hangingPunct="0"/>
              <a:endParaRPr lang="de-DE" noProof="1"/>
            </a:p>
          </p:txBody>
        </p:sp>
      </p:grpSp>
      <p:sp>
        <p:nvSpPr>
          <p:cNvPr id="7" name="Rectangle 5"/>
          <p:cNvSpPr>
            <a:spLocks noChangeArrowheads="1"/>
          </p:cNvSpPr>
          <p:nvPr/>
        </p:nvSpPr>
        <p:spPr bwMode="gray">
          <a:xfrm>
            <a:off x="184150" y="1484784"/>
            <a:ext cx="4175125" cy="2300288"/>
          </a:xfrm>
          <a:prstGeom prst="rect">
            <a:avLst/>
          </a:prstGeom>
          <a:noFill/>
          <a:ln w="12700">
            <a:noFill/>
            <a:miter lim="800000"/>
            <a:headEnd/>
            <a:tailEnd/>
          </a:ln>
        </p:spPr>
        <p:txBody>
          <a:bodyPr lIns="108000" tIns="108000" rIns="144000" bIns="72000"/>
          <a:ls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190500" indent="-190500">
              <a:spcAft>
                <a:spcPts val="1400"/>
              </a:spcAft>
              <a:buClr>
                <a:srgbClr val="292929"/>
              </a:buClr>
              <a:buFont typeface="Wingdings" pitchFamily="2" charset="2"/>
              <a:buChar char="§"/>
            </a:pPr>
            <a:r>
              <a:rPr lang="en-US" noProof="1" smtClean="0">
                <a:solidFill>
                  <a:schemeClr val="tx1">
                    <a:lumMod val="50000"/>
                    <a:lumOff val="50000"/>
                  </a:schemeClr>
                </a:solidFill>
              </a:rPr>
              <a:t>Participantes</a:t>
            </a:r>
          </a:p>
        </p:txBody>
      </p:sp>
      <p:sp>
        <p:nvSpPr>
          <p:cNvPr id="8" name="Freihandform 23"/>
          <p:cNvSpPr/>
          <p:nvPr/>
        </p:nvSpPr>
        <p:spPr>
          <a:xfrm>
            <a:off x="4135548" y="2171975"/>
            <a:ext cx="1325888" cy="2833574"/>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Lst>
            <a:ahLst/>
            <a:cxnLst>
              <a:cxn ang="0">
                <a:pos x="connsiteX0" y="connsiteY0"/>
              </a:cxn>
              <a:cxn ang="0">
                <a:pos x="connsiteX1" y="connsiteY1"/>
              </a:cxn>
              <a:cxn ang="0">
                <a:pos x="connsiteX2" y="connsiteY2"/>
              </a:cxn>
              <a:cxn ang="0">
                <a:pos x="connsiteX3" y="connsiteY3"/>
              </a:cxn>
            </a:cxnLst>
            <a:rect l="l" t="t" r="r" b="b"/>
            <a:pathLst>
              <a:path w="1312174" h="3187049">
                <a:moveTo>
                  <a:pt x="0" y="3187049"/>
                </a:moveTo>
                <a:lnTo>
                  <a:pt x="859098" y="0"/>
                </a:lnTo>
                <a:lnTo>
                  <a:pt x="1312174" y="2821571"/>
                </a:lnTo>
                <a:lnTo>
                  <a:pt x="0" y="3187049"/>
                </a:lnTo>
                <a:close/>
              </a:path>
            </a:pathLst>
          </a:custGeom>
          <a:gradFill flip="none" rotWithShape="1">
            <a:gsLst>
              <a:gs pos="0">
                <a:schemeClr val="tx1">
                  <a:lumMod val="65000"/>
                  <a:lumOff val="35000"/>
                </a:schemeClr>
              </a:gs>
              <a:gs pos="100000">
                <a:schemeClr val="bg1">
                  <a:lumMod val="75000"/>
                </a:schemeClr>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p>
        </p:txBody>
      </p:sp>
      <p:sp>
        <p:nvSpPr>
          <p:cNvPr id="9" name="Freihandform 25"/>
          <p:cNvSpPr/>
          <p:nvPr/>
        </p:nvSpPr>
        <p:spPr>
          <a:xfrm>
            <a:off x="4299293" y="2372518"/>
            <a:ext cx="1173160" cy="2478793"/>
          </a:xfrm>
          <a:custGeom>
            <a:avLst/>
            <a:gdLst>
              <a:gd name="connsiteX0" fmla="*/ 0 w 1270000"/>
              <a:gd name="connsiteY0" fmla="*/ 3086100 h 3086100"/>
              <a:gd name="connsiteX1" fmla="*/ 914400 w 1270000"/>
              <a:gd name="connsiteY1" fmla="*/ 0 h 3086100"/>
              <a:gd name="connsiteX2" fmla="*/ 1270000 w 1270000"/>
              <a:gd name="connsiteY2" fmla="*/ 2794000 h 3086100"/>
              <a:gd name="connsiteX3" fmla="*/ 0 w 1270000"/>
              <a:gd name="connsiteY3" fmla="*/ 3086100 h 3086100"/>
              <a:gd name="connsiteX0" fmla="*/ 0 w 5283200"/>
              <a:gd name="connsiteY0" fmla="*/ 3086100 h 3086100"/>
              <a:gd name="connsiteX1" fmla="*/ 914400 w 5283200"/>
              <a:gd name="connsiteY1" fmla="*/ 0 h 3086100"/>
              <a:gd name="connsiteX2" fmla="*/ 5283200 w 5283200"/>
              <a:gd name="connsiteY2" fmla="*/ 2844800 h 3086100"/>
              <a:gd name="connsiteX3" fmla="*/ 0 w 5283200"/>
              <a:gd name="connsiteY3" fmla="*/ 3086100 h 3086100"/>
              <a:gd name="connsiteX0" fmla="*/ 0 w 1257300"/>
              <a:gd name="connsiteY0" fmla="*/ 3086100 h 3086100"/>
              <a:gd name="connsiteX1" fmla="*/ 914400 w 1257300"/>
              <a:gd name="connsiteY1" fmla="*/ 0 h 3086100"/>
              <a:gd name="connsiteX2" fmla="*/ 1257300 w 1257300"/>
              <a:gd name="connsiteY2" fmla="*/ 2806700 h 3086100"/>
              <a:gd name="connsiteX3" fmla="*/ 0 w 1257300"/>
              <a:gd name="connsiteY3" fmla="*/ 3086100 h 3086100"/>
              <a:gd name="connsiteX0" fmla="*/ 0 w 1257300"/>
              <a:gd name="connsiteY0" fmla="*/ 3117104 h 3117104"/>
              <a:gd name="connsiteX1" fmla="*/ 914400 w 1257300"/>
              <a:gd name="connsiteY1" fmla="*/ 0 h 3117104"/>
              <a:gd name="connsiteX2" fmla="*/ 1257300 w 1257300"/>
              <a:gd name="connsiteY2" fmla="*/ 2806700 h 3117104"/>
              <a:gd name="connsiteX3" fmla="*/ 0 w 1257300"/>
              <a:gd name="connsiteY3" fmla="*/ 3117104 h 3117104"/>
              <a:gd name="connsiteX0" fmla="*/ 0 w 1331764"/>
              <a:gd name="connsiteY0" fmla="*/ 3290545 h 3290545"/>
              <a:gd name="connsiteX1" fmla="*/ 988864 w 1331764"/>
              <a:gd name="connsiteY1" fmla="*/ 0 h 3290545"/>
              <a:gd name="connsiteX2" fmla="*/ 1331764 w 1331764"/>
              <a:gd name="connsiteY2" fmla="*/ 2806700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04978 h 3290545"/>
              <a:gd name="connsiteX3" fmla="*/ 0 w 1331764"/>
              <a:gd name="connsiteY3" fmla="*/ 3290545 h 3290545"/>
              <a:gd name="connsiteX0" fmla="*/ 0 w 1331764"/>
              <a:gd name="connsiteY0" fmla="*/ 3290545 h 3290545"/>
              <a:gd name="connsiteX1" fmla="*/ 988864 w 1331764"/>
              <a:gd name="connsiteY1" fmla="*/ 0 h 3290545"/>
              <a:gd name="connsiteX2" fmla="*/ 1331764 w 1331764"/>
              <a:gd name="connsiteY2" fmla="*/ 2926038 h 3290545"/>
              <a:gd name="connsiteX3" fmla="*/ 0 w 1331764"/>
              <a:gd name="connsiteY3" fmla="*/ 3290545 h 3290545"/>
              <a:gd name="connsiteX0" fmla="*/ 0 w 1310911"/>
              <a:gd name="connsiteY0" fmla="*/ 3290545 h 3290545"/>
              <a:gd name="connsiteX1" fmla="*/ 988864 w 1310911"/>
              <a:gd name="connsiteY1" fmla="*/ 0 h 3290545"/>
              <a:gd name="connsiteX2" fmla="*/ 1310911 w 1310911"/>
              <a:gd name="connsiteY2" fmla="*/ 2915543 h 3290545"/>
              <a:gd name="connsiteX3" fmla="*/ 0 w 1310911"/>
              <a:gd name="connsiteY3" fmla="*/ 3290545 h 3290545"/>
              <a:gd name="connsiteX0" fmla="*/ 0 w 1310911"/>
              <a:gd name="connsiteY0" fmla="*/ 3157942 h 3157942"/>
              <a:gd name="connsiteX1" fmla="*/ 928534 w 1310911"/>
              <a:gd name="connsiteY1" fmla="*/ 0 h 3157942"/>
              <a:gd name="connsiteX2" fmla="*/ 1310911 w 1310911"/>
              <a:gd name="connsiteY2" fmla="*/ 2782940 h 3157942"/>
              <a:gd name="connsiteX3" fmla="*/ 0 w 1310911"/>
              <a:gd name="connsiteY3" fmla="*/ 3157942 h 3157942"/>
              <a:gd name="connsiteX0" fmla="*/ 0 w 1241475"/>
              <a:gd name="connsiteY0" fmla="*/ 3323352 h 3323352"/>
              <a:gd name="connsiteX1" fmla="*/ 859098 w 1241475"/>
              <a:gd name="connsiteY1" fmla="*/ 0 h 3323352"/>
              <a:gd name="connsiteX2" fmla="*/ 1241475 w 1241475"/>
              <a:gd name="connsiteY2" fmla="*/ 2782940 h 3323352"/>
              <a:gd name="connsiteX3" fmla="*/ 0 w 1241475"/>
              <a:gd name="connsiteY3" fmla="*/ 3323352 h 3323352"/>
              <a:gd name="connsiteX0" fmla="*/ 0 w 1241475"/>
              <a:gd name="connsiteY0" fmla="*/ 3323352 h 3323352"/>
              <a:gd name="connsiteX1" fmla="*/ 859098 w 1241475"/>
              <a:gd name="connsiteY1" fmla="*/ 0 h 3323352"/>
              <a:gd name="connsiteX2" fmla="*/ 1241475 w 1241475"/>
              <a:gd name="connsiteY2" fmla="*/ 2837055 h 3323352"/>
              <a:gd name="connsiteX3" fmla="*/ 0 w 1241475"/>
              <a:gd name="connsiteY3" fmla="*/ 3323352 h 3323352"/>
              <a:gd name="connsiteX0" fmla="*/ 0 w 1312174"/>
              <a:gd name="connsiteY0" fmla="*/ 3323352 h 3323352"/>
              <a:gd name="connsiteX1" fmla="*/ 859098 w 1312174"/>
              <a:gd name="connsiteY1" fmla="*/ 0 h 3323352"/>
              <a:gd name="connsiteX2" fmla="*/ 1312174 w 1312174"/>
              <a:gd name="connsiteY2" fmla="*/ 2782940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999725 h 3323352"/>
              <a:gd name="connsiteX3" fmla="*/ 0 w 1312174"/>
              <a:gd name="connsiteY3" fmla="*/ 3323352 h 3323352"/>
              <a:gd name="connsiteX0" fmla="*/ 0 w 1312174"/>
              <a:gd name="connsiteY0" fmla="*/ 3323352 h 3323352"/>
              <a:gd name="connsiteX1" fmla="*/ 859098 w 1312174"/>
              <a:gd name="connsiteY1" fmla="*/ 0 h 3323352"/>
              <a:gd name="connsiteX2" fmla="*/ 1312174 w 1312174"/>
              <a:gd name="connsiteY2" fmla="*/ 2821571 h 3323352"/>
              <a:gd name="connsiteX3" fmla="*/ 0 w 1312174"/>
              <a:gd name="connsiteY3" fmla="*/ 3323352 h 3323352"/>
              <a:gd name="connsiteX0" fmla="*/ 0 w 1312174"/>
              <a:gd name="connsiteY0" fmla="*/ 2821571 h 2821571"/>
              <a:gd name="connsiteX1" fmla="*/ 859098 w 1312174"/>
              <a:gd name="connsiteY1" fmla="*/ 0 h 2821571"/>
              <a:gd name="connsiteX2" fmla="*/ 1312174 w 1312174"/>
              <a:gd name="connsiteY2" fmla="*/ 2821571 h 2821571"/>
              <a:gd name="connsiteX3" fmla="*/ 0 w 1312174"/>
              <a:gd name="connsiteY3" fmla="*/ 2821571 h 2821571"/>
              <a:gd name="connsiteX0" fmla="*/ 0 w 1312174"/>
              <a:gd name="connsiteY0" fmla="*/ 3187049 h 3187049"/>
              <a:gd name="connsiteX1" fmla="*/ 859098 w 1312174"/>
              <a:gd name="connsiteY1" fmla="*/ 0 h 3187049"/>
              <a:gd name="connsiteX2" fmla="*/ 1312174 w 1312174"/>
              <a:gd name="connsiteY2" fmla="*/ 2821571 h 3187049"/>
              <a:gd name="connsiteX3" fmla="*/ 0 w 1312174"/>
              <a:gd name="connsiteY3" fmla="*/ 3187049 h 3187049"/>
              <a:gd name="connsiteX0" fmla="*/ 0 w 1312174"/>
              <a:gd name="connsiteY0" fmla="*/ 2788011 h 2788011"/>
              <a:gd name="connsiteX1" fmla="*/ 771876 w 1312174"/>
              <a:gd name="connsiteY1" fmla="*/ 0 h 2788011"/>
              <a:gd name="connsiteX2" fmla="*/ 1312174 w 1312174"/>
              <a:gd name="connsiteY2" fmla="*/ 2422533 h 2788011"/>
              <a:gd name="connsiteX3" fmla="*/ 0 w 1312174"/>
              <a:gd name="connsiteY3" fmla="*/ 2788011 h 2788011"/>
              <a:gd name="connsiteX0" fmla="*/ 0 w 1161026"/>
              <a:gd name="connsiteY0" fmla="*/ 2788011 h 2788011"/>
              <a:gd name="connsiteX1" fmla="*/ 771876 w 1161026"/>
              <a:gd name="connsiteY1" fmla="*/ 0 h 2788011"/>
              <a:gd name="connsiteX2" fmla="*/ 1161026 w 1161026"/>
              <a:gd name="connsiteY2" fmla="*/ 2447314 h 2788011"/>
              <a:gd name="connsiteX3" fmla="*/ 0 w 1161026"/>
              <a:gd name="connsiteY3" fmla="*/ 2788011 h 2788011"/>
            </a:gdLst>
            <a:ahLst/>
            <a:cxnLst>
              <a:cxn ang="0">
                <a:pos x="connsiteX0" y="connsiteY0"/>
              </a:cxn>
              <a:cxn ang="0">
                <a:pos x="connsiteX1" y="connsiteY1"/>
              </a:cxn>
              <a:cxn ang="0">
                <a:pos x="connsiteX2" y="connsiteY2"/>
              </a:cxn>
              <a:cxn ang="0">
                <a:pos x="connsiteX3" y="connsiteY3"/>
              </a:cxn>
            </a:cxnLst>
            <a:rect l="l" t="t" r="r" b="b"/>
            <a:pathLst>
              <a:path w="1161026" h="2788011">
                <a:moveTo>
                  <a:pt x="0" y="2788011"/>
                </a:moveTo>
                <a:lnTo>
                  <a:pt x="771876" y="0"/>
                </a:lnTo>
                <a:lnTo>
                  <a:pt x="1161026" y="2447314"/>
                </a:lnTo>
                <a:lnTo>
                  <a:pt x="0" y="2788011"/>
                </a:lnTo>
                <a:close/>
              </a:path>
            </a:pathLst>
          </a:custGeom>
          <a:solidFill>
            <a:schemeClr val="bg1">
              <a:lumMod val="50000"/>
              <a:alpha val="3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de-DE"/>
          </a:p>
        </p:txBody>
      </p:sp>
      <p:sp>
        <p:nvSpPr>
          <p:cNvPr id="10" name="Rechteck 26"/>
          <p:cNvSpPr/>
          <p:nvPr/>
        </p:nvSpPr>
        <p:spPr>
          <a:xfrm>
            <a:off x="5307198" y="2224542"/>
            <a:ext cx="3683065" cy="2445047"/>
          </a:xfrm>
          <a:prstGeom prst="rect">
            <a:avLst/>
          </a:prstGeom>
          <a:solidFill>
            <a:schemeClr val="bg1"/>
          </a:solidFill>
          <a:ln w="85725" cap="rnd" cmpd="thickThin">
            <a:solidFill>
              <a:schemeClr val="bg1">
                <a:lumMod val="75000"/>
              </a:schemeClr>
            </a:solidFill>
            <a:bevel/>
          </a:ln>
          <a:effectLst>
            <a:outerShdw blurRad="165100" dist="127000" dir="9000000" sy="23000" kx="1200000" algn="br" rotWithShape="0">
              <a:prstClr val="black">
                <a:alpha val="27000"/>
              </a:prstClr>
            </a:outerShdw>
          </a:effectLst>
          <a:scene3d>
            <a:camera prst="perspectiveFront" fov="7200000">
              <a:rot lat="36514" lon="19803347" rev="600000"/>
            </a:camera>
            <a:lightRig rig="flood" dir="t">
              <a:rot lat="0" lon="0" rev="13800000"/>
            </a:lightRig>
          </a:scene3d>
          <a:sp3d extrusionH="76200" prstMaterial="plastic">
            <a:bevelT w="0" h="0" prst="divot"/>
            <a:bevelB w="0" h="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de-DE"/>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r>
              <a:rPr lang="de-DE" sz="6600" b="1" dirty="0" smtClean="0">
                <a:solidFill>
                  <a:schemeClr val="tx1">
                    <a:lumMod val="95000"/>
                    <a:lumOff val="5000"/>
                  </a:schemeClr>
                </a:solidFill>
                <a:latin typeface="Times New Roman" pitchFamily="18" charset="0"/>
                <a:cs typeface="Times New Roman" pitchFamily="18" charset="0"/>
              </a:rPr>
              <a:t>Gracias</a:t>
            </a:r>
            <a:endParaRPr lang="de-DE" sz="6600" b="1" dirty="0">
              <a:solidFill>
                <a:schemeClr val="tx1">
                  <a:lumMod val="95000"/>
                  <a:lumOff val="5000"/>
                </a:schemeClr>
              </a:solidFill>
              <a:latin typeface="Times New Roman" pitchFamily="18" charset="0"/>
              <a:cs typeface="Times New Roman" pitchFamily="18" charset="0"/>
            </a:endParaRPr>
          </a:p>
        </p:txBody>
      </p:sp>
      <p:pic>
        <p:nvPicPr>
          <p:cNvPr id="1229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719" t="45333" r="50803" b="34284"/>
          <a:stretch/>
        </p:blipFill>
        <p:spPr bwMode="auto">
          <a:xfrm>
            <a:off x="971600" y="1916832"/>
            <a:ext cx="1486484" cy="1422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2" name="Picture 4" descr="http://profile.ak.fbcdn.net/hprofile-ak-snc4/41591_100401340007370_8761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3164" y="2069257"/>
            <a:ext cx="1238250" cy="123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6551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Objetivos</a:t>
            </a:r>
            <a:endParaRPr lang="es-EC" dirty="0"/>
          </a:p>
        </p:txBody>
      </p:sp>
      <p:sp>
        <p:nvSpPr>
          <p:cNvPr id="3" name="2 Marcador de contenido"/>
          <p:cNvSpPr>
            <a:spLocks noGrp="1"/>
          </p:cNvSpPr>
          <p:nvPr>
            <p:ph sz="quarter" idx="1"/>
          </p:nvPr>
        </p:nvSpPr>
        <p:spPr>
          <a:xfrm>
            <a:off x="467544" y="2492896"/>
            <a:ext cx="8229600" cy="2448272"/>
          </a:xfrm>
        </p:spPr>
        <p:txBody>
          <a:bodyPr>
            <a:normAutofit fontScale="62500" lnSpcReduction="20000"/>
          </a:bodyPr>
          <a:lstStyle/>
          <a:p>
            <a:pPr algn="just">
              <a:lnSpc>
                <a:spcPct val="120000"/>
              </a:lnSpc>
            </a:pPr>
            <a:r>
              <a:rPr lang="es-MX" sz="4400" dirty="0" smtClean="0"/>
              <a:t>Determinar </a:t>
            </a:r>
            <a:r>
              <a:rPr lang="es-MX" sz="4400" dirty="0"/>
              <a:t>la prevalencia de tuberculosis bovina (TBB) mediante la aplicación de nested-PCR en bovinos faenados en los Camales Municipales de los cantones Cayambe (Pichincha) y Pelileo (Tungurahua</a:t>
            </a:r>
            <a:r>
              <a:rPr lang="es-MX" sz="4400" dirty="0" smtClean="0"/>
              <a:t>).</a:t>
            </a:r>
            <a:endParaRPr lang="es-EC" sz="4400" dirty="0"/>
          </a:p>
        </p:txBody>
      </p:sp>
      <p:sp>
        <p:nvSpPr>
          <p:cNvPr id="4" name="3 Marcador de fecha"/>
          <p:cNvSpPr>
            <a:spLocks noGrp="1"/>
          </p:cNvSpPr>
          <p:nvPr>
            <p:ph type="dt" sz="half" idx="10"/>
          </p:nvPr>
        </p:nvSpPr>
        <p:spPr/>
        <p:txBody>
          <a:bodyPr/>
          <a:lstStyle/>
          <a:p>
            <a:pPr eaLnBrk="1" latinLnBrk="0" hangingPunct="1"/>
            <a:fld id="{9E4BF8E2-E332-4760-88D6-9F3F86DCC12C}" type="datetime1">
              <a:rPr lang="es-EC" smtClean="0"/>
              <a:t>09/12/2011</a:t>
            </a:fld>
            <a:endParaRPr lang="en-US" dirty="0"/>
          </a:p>
        </p:txBody>
      </p:sp>
      <p:sp>
        <p:nvSpPr>
          <p:cNvPr id="5" name="4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4</a:t>
            </a:fld>
            <a:endParaRPr kumimoji="0" lang="en-US" dirty="0"/>
          </a:p>
        </p:txBody>
      </p:sp>
      <p:sp>
        <p:nvSpPr>
          <p:cNvPr id="6" name="1 Título"/>
          <p:cNvSpPr txBox="1">
            <a:spLocks/>
          </p:cNvSpPr>
          <p:nvPr/>
        </p:nvSpPr>
        <p:spPr>
          <a:xfrm>
            <a:off x="586780" y="1295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s-EC" dirty="0" smtClean="0"/>
              <a:t>Objetivo General</a:t>
            </a:r>
            <a:endParaRPr lang="es-EC" dirty="0"/>
          </a:p>
        </p:txBody>
      </p:sp>
    </p:spTree>
    <p:extLst>
      <p:ext uri="{BB962C8B-B14F-4D97-AF65-F5344CB8AC3E}">
        <p14:creationId xmlns:p14="http://schemas.microsoft.com/office/powerpoint/2010/main" val="2171129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0872" y="926232"/>
            <a:ext cx="8229600" cy="990600"/>
          </a:xfrm>
        </p:spPr>
        <p:txBody>
          <a:bodyPr/>
          <a:lstStyle/>
          <a:p>
            <a:r>
              <a:rPr lang="es-EC" dirty="0" smtClean="0"/>
              <a:t>Objetivos Específicos</a:t>
            </a:r>
            <a:endParaRPr lang="es-EC" dirty="0"/>
          </a:p>
        </p:txBody>
      </p:sp>
      <p:sp>
        <p:nvSpPr>
          <p:cNvPr id="3" name="2 Marcador de fecha"/>
          <p:cNvSpPr>
            <a:spLocks noGrp="1"/>
          </p:cNvSpPr>
          <p:nvPr>
            <p:ph type="dt" sz="half" idx="10"/>
          </p:nvPr>
        </p:nvSpPr>
        <p:spPr/>
        <p:txBody>
          <a:bodyPr/>
          <a:lstStyle/>
          <a:p>
            <a:pPr eaLnBrk="1" latinLnBrk="0" hangingPunct="1"/>
            <a:fld id="{0DBECA68-FB59-454A-BA94-5F0E5584A996}"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5</a:t>
            </a:fld>
            <a:endParaRPr kumimoji="0" lang="en-US" dirty="0"/>
          </a:p>
        </p:txBody>
      </p:sp>
      <p:sp>
        <p:nvSpPr>
          <p:cNvPr id="5" name="4 Marcador de contenido"/>
          <p:cNvSpPr>
            <a:spLocks noGrp="1"/>
          </p:cNvSpPr>
          <p:nvPr>
            <p:ph sz="quarter" idx="1"/>
          </p:nvPr>
        </p:nvSpPr>
        <p:spPr>
          <a:xfrm>
            <a:off x="457200" y="2083296"/>
            <a:ext cx="8229600" cy="4658072"/>
          </a:xfrm>
        </p:spPr>
        <p:txBody>
          <a:bodyPr>
            <a:normAutofit/>
          </a:bodyPr>
          <a:lstStyle/>
          <a:p>
            <a:pPr algn="just"/>
            <a:r>
              <a:rPr lang="es-MX" sz="2100" dirty="0"/>
              <a:t>Identificar casos de TBB a través de la aplicación de  nested-PCR utilizando muestras de pulmón de los animales muestreados.</a:t>
            </a:r>
            <a:endParaRPr lang="es-EC" sz="2100" dirty="0"/>
          </a:p>
          <a:p>
            <a:pPr algn="just"/>
            <a:r>
              <a:rPr lang="es-MX" sz="2100" dirty="0"/>
              <a:t>Determinar la </a:t>
            </a:r>
            <a:r>
              <a:rPr lang="es-MX" sz="2100" dirty="0" smtClean="0"/>
              <a:t>sensibilidad y especificidad </a:t>
            </a:r>
            <a:r>
              <a:rPr lang="es-MX" sz="2100" dirty="0"/>
              <a:t>de </a:t>
            </a:r>
            <a:r>
              <a:rPr lang="es-MX" sz="2100" dirty="0" smtClean="0"/>
              <a:t>la </a:t>
            </a:r>
            <a:r>
              <a:rPr lang="es-ES" sz="2100" dirty="0" err="1" smtClean="0"/>
              <a:t>nested</a:t>
            </a:r>
            <a:r>
              <a:rPr lang="es-ES" sz="2100" dirty="0" smtClean="0"/>
              <a:t>-PCR junto con la extracción mediante SC.</a:t>
            </a:r>
          </a:p>
          <a:p>
            <a:pPr algn="just"/>
            <a:r>
              <a:rPr lang="es-MX" sz="2100" dirty="0" smtClean="0"/>
              <a:t>Calcular </a:t>
            </a:r>
            <a:r>
              <a:rPr lang="es-MX" sz="2100" dirty="0"/>
              <a:t>la prevalencia aparente y real de TBB en los </a:t>
            </a:r>
            <a:r>
              <a:rPr lang="es-MX" sz="2100" dirty="0" smtClean="0"/>
              <a:t>Camales Municipales de los cantones Cayambe </a:t>
            </a:r>
            <a:r>
              <a:rPr lang="es-MX" sz="2100" dirty="0"/>
              <a:t>y Pelileo.</a:t>
            </a:r>
            <a:endParaRPr lang="es-EC" sz="2100" dirty="0"/>
          </a:p>
          <a:p>
            <a:pPr algn="just"/>
            <a:r>
              <a:rPr lang="es-MX" sz="2100" dirty="0"/>
              <a:t>Determinar la correlación existente entre el nested-PCR y las pruebas diagnósticas utilizadas en todo el proyecto.</a:t>
            </a:r>
            <a:endParaRPr lang="es-EC" sz="2100" dirty="0"/>
          </a:p>
          <a:p>
            <a:pPr algn="just"/>
            <a:r>
              <a:rPr lang="es-MX" sz="2100" dirty="0"/>
              <a:t>Evaluar los factores de riesgo implicados en la presencia de TBB en cada uno de los camales, a través de registros de los animales muestreados.</a:t>
            </a:r>
            <a:endParaRPr lang="es-EC" sz="2100" dirty="0"/>
          </a:p>
          <a:p>
            <a:pPr algn="just"/>
            <a:endParaRPr lang="es-EC" sz="2100" dirty="0"/>
          </a:p>
        </p:txBody>
      </p:sp>
      <p:sp>
        <p:nvSpPr>
          <p:cNvPr id="6" name="1 Título"/>
          <p:cNvSpPr txBox="1">
            <a:spLocks/>
          </p:cNvSpPr>
          <p:nvPr/>
        </p:nvSpPr>
        <p:spPr>
          <a:xfrm>
            <a:off x="457200" y="152400"/>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s-EC" smtClean="0"/>
              <a:t>Objetivos</a:t>
            </a:r>
            <a:endParaRPr lang="es-EC" dirty="0"/>
          </a:p>
        </p:txBody>
      </p:sp>
    </p:spTree>
    <p:extLst>
      <p:ext uri="{BB962C8B-B14F-4D97-AF65-F5344CB8AC3E}">
        <p14:creationId xmlns:p14="http://schemas.microsoft.com/office/powerpoint/2010/main" val="1104016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1000"/>
                                        <p:tgtEl>
                                          <p:spTgt spid="5">
                                            <p:txEl>
                                              <p:pRg st="4" end="4"/>
                                            </p:txEl>
                                          </p:spTgt>
                                        </p:tgtEl>
                                      </p:cBhvr>
                                    </p:animEffect>
                                    <p:anim calcmode="lin" valueType="num">
                                      <p:cBhvr>
                                        <p:cTn id="36"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60"/>
          <p:cNvGrpSpPr>
            <a:grpSpLocks/>
          </p:cNvGrpSpPr>
          <p:nvPr/>
        </p:nvGrpSpPr>
        <p:grpSpPr bwMode="auto">
          <a:xfrm>
            <a:off x="0" y="2852936"/>
            <a:ext cx="9134475" cy="1676400"/>
            <a:chOff x="0" y="2086"/>
            <a:chExt cx="5760" cy="1056"/>
          </a:xfrm>
        </p:grpSpPr>
        <p:sp>
          <p:nvSpPr>
            <p:cNvPr id="30"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s-EC">
                <a:latin typeface="Calibri" pitchFamily="34" charset="0"/>
                <a:cs typeface="Arial" pitchFamily="34" charset="0"/>
              </a:endParaRPr>
            </a:p>
          </p:txBody>
        </p:sp>
        <p:sp>
          <p:nvSpPr>
            <p:cNvPr id="31" name="Rectangle 62"/>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s-EC">
                <a:latin typeface="Calibri" pitchFamily="34" charset="0"/>
                <a:cs typeface="Arial" pitchFamily="34" charset="0"/>
              </a:endParaRPr>
            </a:p>
          </p:txBody>
        </p:sp>
      </p:grpSp>
      <p:sp>
        <p:nvSpPr>
          <p:cNvPr id="2" name="1 Título"/>
          <p:cNvSpPr>
            <a:spLocks noGrp="1"/>
          </p:cNvSpPr>
          <p:nvPr>
            <p:ph type="title"/>
          </p:nvPr>
        </p:nvSpPr>
        <p:spPr/>
        <p:txBody>
          <a:bodyPr/>
          <a:lstStyle/>
          <a:p>
            <a:r>
              <a:rPr lang="es-EC" dirty="0" smtClean="0"/>
              <a:t>Introducción</a:t>
            </a:r>
            <a:endParaRPr lang="es-EC" dirty="0"/>
          </a:p>
        </p:txBody>
      </p:sp>
      <p:sp>
        <p:nvSpPr>
          <p:cNvPr id="4" name="3 Marcador de fecha"/>
          <p:cNvSpPr>
            <a:spLocks noGrp="1"/>
          </p:cNvSpPr>
          <p:nvPr>
            <p:ph type="dt" sz="half" idx="10"/>
          </p:nvPr>
        </p:nvSpPr>
        <p:spPr/>
        <p:txBody>
          <a:bodyPr/>
          <a:lstStyle/>
          <a:p>
            <a:pPr eaLnBrk="1" latinLnBrk="0" hangingPunct="1"/>
            <a:fld id="{DECE0903-8B2E-47B7-8645-0B3529B6BA24}" type="datetime1">
              <a:rPr lang="es-EC" smtClean="0"/>
              <a:t>09/12/2011</a:t>
            </a:fld>
            <a:endParaRPr lang="en-US" dirty="0"/>
          </a:p>
        </p:txBody>
      </p:sp>
      <p:sp>
        <p:nvSpPr>
          <p:cNvPr id="5" name="4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6</a:t>
            </a:fld>
            <a:endParaRPr kumimoji="0" lang="en-US" dirty="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2287613" y="5149643"/>
            <a:ext cx="4679950"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9"/>
          <p:cNvSpPr txBox="1">
            <a:spLocks noChangeArrowheads="1"/>
          </p:cNvSpPr>
          <p:nvPr/>
        </p:nvSpPr>
        <p:spPr bwMode="gray">
          <a:xfrm>
            <a:off x="3623741" y="1449547"/>
            <a:ext cx="188436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lgn="ctr">
              <a:spcAft>
                <a:spcPct val="40000"/>
              </a:spcAft>
            </a:pPr>
            <a:r>
              <a:rPr lang="es-EC" sz="1600" noProof="1" smtClean="0">
                <a:cs typeface="Arial" pitchFamily="34" charset="0"/>
              </a:rPr>
              <a:t>120 especies reconocidas</a:t>
            </a:r>
            <a:endParaRPr lang="es-EC" sz="1600" noProof="1">
              <a:cs typeface="Arial" pitchFamily="34" charset="0"/>
            </a:endParaRPr>
          </a:p>
        </p:txBody>
      </p:sp>
      <p:sp>
        <p:nvSpPr>
          <p:cNvPr id="15" name="Text Box 19"/>
          <p:cNvSpPr txBox="1">
            <a:spLocks noChangeArrowheads="1"/>
          </p:cNvSpPr>
          <p:nvPr/>
        </p:nvSpPr>
        <p:spPr bwMode="gray">
          <a:xfrm>
            <a:off x="136415" y="2820910"/>
            <a:ext cx="244792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lgn="ctr">
              <a:spcAft>
                <a:spcPct val="40000"/>
              </a:spcAft>
            </a:pPr>
            <a:r>
              <a:rPr lang="es-EC" sz="1600" noProof="1" smtClean="0">
                <a:cs typeface="Arial" pitchFamily="34" charset="0"/>
              </a:rPr>
              <a:t>Capacidades Zoonóticas</a:t>
            </a:r>
          </a:p>
        </p:txBody>
      </p:sp>
      <p:sp>
        <p:nvSpPr>
          <p:cNvPr id="16" name="Text Box 19"/>
          <p:cNvSpPr txBox="1">
            <a:spLocks noChangeArrowheads="1"/>
          </p:cNvSpPr>
          <p:nvPr/>
        </p:nvSpPr>
        <p:spPr bwMode="gray">
          <a:xfrm>
            <a:off x="7450138" y="4121150"/>
            <a:ext cx="16843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lgn="ctr">
              <a:spcAft>
                <a:spcPct val="40000"/>
              </a:spcAft>
            </a:pPr>
            <a:r>
              <a:rPr lang="es-EC" sz="1600" noProof="1" smtClean="0">
                <a:cs typeface="Arial" pitchFamily="34" charset="0"/>
              </a:rPr>
              <a:t>Salud Animal. </a:t>
            </a:r>
            <a:endParaRPr lang="es-EC" sz="1600" noProof="1">
              <a:cs typeface="Arial" pitchFamily="34" charset="0"/>
            </a:endParaRPr>
          </a:p>
        </p:txBody>
      </p:sp>
      <p:sp>
        <p:nvSpPr>
          <p:cNvPr id="17" name="Text Box 14"/>
          <p:cNvSpPr txBox="1">
            <a:spLocks noChangeArrowheads="1"/>
          </p:cNvSpPr>
          <p:nvPr/>
        </p:nvSpPr>
        <p:spPr bwMode="gray">
          <a:xfrm>
            <a:off x="7293166" y="4630054"/>
            <a:ext cx="172882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lgn="r">
              <a:spcAft>
                <a:spcPct val="40000"/>
              </a:spcAft>
            </a:pPr>
            <a:r>
              <a:rPr lang="es-EC" sz="1600" i="1" dirty="0" smtClean="0"/>
              <a:t>M. bovis,</a:t>
            </a:r>
            <a:r>
              <a:rPr lang="es-EC" sz="1600" dirty="0" smtClean="0"/>
              <a:t> </a:t>
            </a:r>
            <a:r>
              <a:rPr lang="es-EC" sz="1600" i="1" dirty="0"/>
              <a:t>M. </a:t>
            </a:r>
            <a:r>
              <a:rPr lang="es-EC" sz="1600" i="1" dirty="0" err="1" smtClean="0"/>
              <a:t>avium</a:t>
            </a:r>
            <a:r>
              <a:rPr lang="es-EC" sz="1600" dirty="0" smtClean="0"/>
              <a:t>, </a:t>
            </a:r>
            <a:r>
              <a:rPr lang="es-EC" sz="1600" i="1" dirty="0"/>
              <a:t>M. </a:t>
            </a:r>
            <a:r>
              <a:rPr lang="es-EC" sz="1600" i="1" dirty="0" err="1"/>
              <a:t>johnei</a:t>
            </a:r>
            <a:r>
              <a:rPr lang="es-EC" sz="1600" dirty="0"/>
              <a:t> </a:t>
            </a:r>
            <a:r>
              <a:rPr lang="es-EC" sz="1600" dirty="0" smtClean="0"/>
              <a:t>y </a:t>
            </a:r>
            <a:r>
              <a:rPr lang="es-EC" sz="1600" i="1" dirty="0"/>
              <a:t>M. </a:t>
            </a:r>
            <a:r>
              <a:rPr lang="es-EC" sz="1600" i="1" dirty="0" err="1"/>
              <a:t>caprae</a:t>
            </a:r>
            <a:r>
              <a:rPr lang="es-EC" sz="1600" dirty="0"/>
              <a:t> </a:t>
            </a:r>
            <a:r>
              <a:rPr lang="es-EC" sz="1600" noProof="1" smtClean="0">
                <a:cs typeface="Arial" pitchFamily="34" charset="0"/>
              </a:rPr>
              <a:t>.</a:t>
            </a:r>
            <a:endParaRPr lang="es-EC" sz="1600" noProof="1">
              <a:cs typeface="Arial" pitchFamily="34" charset="0"/>
            </a:endParaRPr>
          </a:p>
        </p:txBody>
      </p:sp>
      <p:sp>
        <p:nvSpPr>
          <p:cNvPr id="18" name="Text Box 20"/>
          <p:cNvSpPr txBox="1">
            <a:spLocks noChangeArrowheads="1"/>
          </p:cNvSpPr>
          <p:nvPr/>
        </p:nvSpPr>
        <p:spPr bwMode="gray">
          <a:xfrm>
            <a:off x="136417" y="3565843"/>
            <a:ext cx="1771288"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es-EC" sz="1600" i="1" dirty="0"/>
              <a:t>M. </a:t>
            </a:r>
            <a:r>
              <a:rPr lang="es-EC" sz="1600" i="1" dirty="0" err="1"/>
              <a:t>caprae</a:t>
            </a:r>
            <a:r>
              <a:rPr lang="es-EC" sz="1600" dirty="0"/>
              <a:t>, </a:t>
            </a:r>
            <a:r>
              <a:rPr lang="es-EC" sz="1600" i="1" dirty="0"/>
              <a:t>M. bovis</a:t>
            </a:r>
            <a:r>
              <a:rPr lang="es-EC" sz="1600" dirty="0"/>
              <a:t> y </a:t>
            </a:r>
            <a:r>
              <a:rPr lang="es-EC" sz="1600" i="1" dirty="0"/>
              <a:t>M. </a:t>
            </a:r>
            <a:r>
              <a:rPr lang="es-EC" sz="1600" i="1" dirty="0" err="1"/>
              <a:t>avium</a:t>
            </a:r>
            <a:r>
              <a:rPr lang="es-EC" sz="1600" dirty="0"/>
              <a:t> </a:t>
            </a:r>
            <a:r>
              <a:rPr lang="es-EC" sz="1600" dirty="0" err="1"/>
              <a:t>complex</a:t>
            </a:r>
            <a:r>
              <a:rPr lang="es-EC" sz="1600" dirty="0"/>
              <a:t> (MAC</a:t>
            </a:r>
            <a:r>
              <a:rPr lang="es-EC" sz="1600" dirty="0" smtClean="0"/>
              <a:t>), transmitida, salud pública.</a:t>
            </a:r>
            <a:endParaRPr lang="es-EC" sz="1600" noProof="1">
              <a:cs typeface="Arial" pitchFamily="34" charset="0"/>
            </a:endParaRPr>
          </a:p>
        </p:txBody>
      </p:sp>
      <p:sp>
        <p:nvSpPr>
          <p:cNvPr id="20" name="19 Rectángulo"/>
          <p:cNvSpPr/>
          <p:nvPr/>
        </p:nvSpPr>
        <p:spPr>
          <a:xfrm>
            <a:off x="7694394" y="5692001"/>
            <a:ext cx="1571854" cy="461665"/>
          </a:xfrm>
          <a:prstGeom prst="rect">
            <a:avLst/>
          </a:prstGeom>
        </p:spPr>
        <p:txBody>
          <a:bodyPr wrap="square">
            <a:spAutoFit/>
          </a:bodyPr>
          <a:lstStyle/>
          <a:p>
            <a:r>
              <a:rPr lang="es-EC" sz="1200" dirty="0">
                <a:solidFill>
                  <a:prstClr val="black"/>
                </a:solidFill>
              </a:rPr>
              <a:t>(de </a:t>
            </a:r>
            <a:r>
              <a:rPr lang="es-EC" sz="1200" dirty="0" err="1">
                <a:solidFill>
                  <a:prstClr val="black"/>
                </a:solidFill>
              </a:rPr>
              <a:t>Kantor</a:t>
            </a:r>
            <a:r>
              <a:rPr lang="es-EC" sz="1200" dirty="0">
                <a:solidFill>
                  <a:prstClr val="black"/>
                </a:solidFill>
              </a:rPr>
              <a:t>, </a:t>
            </a:r>
            <a:r>
              <a:rPr lang="es-EC" sz="1200" dirty="0" smtClean="0">
                <a:solidFill>
                  <a:prstClr val="black"/>
                </a:solidFill>
              </a:rPr>
              <a:t>2007; </a:t>
            </a:r>
            <a:r>
              <a:rPr lang="es-ES_tradnl" sz="1200" dirty="0" err="1"/>
              <a:t>Aranaz</a:t>
            </a:r>
            <a:r>
              <a:rPr lang="es-ES_tradnl" sz="1200" dirty="0"/>
              <a:t> </a:t>
            </a:r>
            <a:r>
              <a:rPr lang="es-ES_tradnl" sz="1200" i="1" dirty="0"/>
              <a:t>et al.,</a:t>
            </a:r>
            <a:r>
              <a:rPr lang="es-ES_tradnl" sz="1200" dirty="0"/>
              <a:t> </a:t>
            </a:r>
            <a:r>
              <a:rPr lang="es-ES_tradnl" sz="1200" dirty="0" smtClean="0"/>
              <a:t>2003).</a:t>
            </a:r>
            <a:endParaRPr lang="es-EC" sz="1200" dirty="0"/>
          </a:p>
        </p:txBody>
      </p:sp>
      <p:sp>
        <p:nvSpPr>
          <p:cNvPr id="21" name="20 Rectángulo"/>
          <p:cNvSpPr/>
          <p:nvPr/>
        </p:nvSpPr>
        <p:spPr>
          <a:xfrm>
            <a:off x="35496" y="4880193"/>
            <a:ext cx="2341667" cy="276999"/>
          </a:xfrm>
          <a:prstGeom prst="rect">
            <a:avLst/>
          </a:prstGeom>
        </p:spPr>
        <p:txBody>
          <a:bodyPr wrap="none">
            <a:spAutoFit/>
          </a:bodyPr>
          <a:lstStyle/>
          <a:p>
            <a:r>
              <a:rPr lang="es-EC" sz="1200" dirty="0"/>
              <a:t>(</a:t>
            </a:r>
            <a:r>
              <a:rPr lang="es-EC" sz="1200" dirty="0" err="1"/>
              <a:t>Biet</a:t>
            </a:r>
            <a:r>
              <a:rPr lang="es-EC" sz="1200" dirty="0"/>
              <a:t> </a:t>
            </a:r>
            <a:r>
              <a:rPr lang="es-EC" sz="1200" i="1" dirty="0"/>
              <a:t>et al</a:t>
            </a:r>
            <a:r>
              <a:rPr lang="es-EC" sz="1200" dirty="0"/>
              <a:t>., 2005; Aimé </a:t>
            </a:r>
            <a:r>
              <a:rPr lang="es-EC" sz="1200" i="1" dirty="0"/>
              <a:t>et al</a:t>
            </a:r>
            <a:r>
              <a:rPr lang="es-EC" sz="1200" dirty="0"/>
              <a:t>., 2011</a:t>
            </a:r>
            <a:r>
              <a:rPr lang="es-EC" sz="1200" dirty="0" smtClean="0"/>
              <a:t>).</a:t>
            </a:r>
            <a:endParaRPr lang="es-EC" sz="1200" dirty="0"/>
          </a:p>
        </p:txBody>
      </p:sp>
      <p:grpSp>
        <p:nvGrpSpPr>
          <p:cNvPr id="32" name="Gruppieren 44"/>
          <p:cNvGrpSpPr/>
          <p:nvPr/>
        </p:nvGrpSpPr>
        <p:grpSpPr>
          <a:xfrm>
            <a:off x="2198655" y="806830"/>
            <a:ext cx="4787980" cy="5162170"/>
            <a:chOff x="4937130" y="2033588"/>
            <a:chExt cx="2782887" cy="3000375"/>
          </a:xfrm>
          <a:solidFill>
            <a:schemeClr val="bg1">
              <a:lumMod val="65000"/>
            </a:schemeClr>
          </a:solidFill>
          <a:effectLst>
            <a:outerShdw blurRad="635000" dist="50800" dir="6720000" algn="ctr" rotWithShape="0">
              <a:srgbClr val="000000">
                <a:alpha val="80000"/>
              </a:srgbClr>
            </a:outerShdw>
          </a:effectLst>
          <a:scene3d>
            <a:camera prst="perspectiveFront" fov="5400000">
              <a:rot lat="18609801" lon="17965058" rev="3904819"/>
            </a:camera>
            <a:lightRig rig="threePt" dir="t"/>
          </a:scene3d>
        </p:grpSpPr>
        <p:sp>
          <p:nvSpPr>
            <p:cNvPr id="33" name="Freeform 50"/>
            <p:cNvSpPr>
              <a:spLocks/>
            </p:cNvSpPr>
            <p:nvPr/>
          </p:nvSpPr>
          <p:spPr bwMode="gray">
            <a:xfrm>
              <a:off x="4937130" y="2033588"/>
              <a:ext cx="1730375" cy="2087562"/>
            </a:xfrm>
            <a:custGeom>
              <a:avLst/>
              <a:gdLst>
                <a:gd name="T0" fmla="*/ 2147483647 w 365"/>
                <a:gd name="T1" fmla="*/ 1004079605 h 437"/>
                <a:gd name="T2" fmla="*/ 2147483647 w 365"/>
                <a:gd name="T3" fmla="*/ 502042191 h 437"/>
                <a:gd name="T4" fmla="*/ 2147483647 w 365"/>
                <a:gd name="T5" fmla="*/ 0 h 437"/>
                <a:gd name="T6" fmla="*/ 2147483647 w 365"/>
                <a:gd name="T7" fmla="*/ 981259729 h 437"/>
                <a:gd name="T8" fmla="*/ 0 w 365"/>
                <a:gd name="T9" fmla="*/ 2147483647 h 437"/>
                <a:gd name="T10" fmla="*/ 404547466 w 365"/>
                <a:gd name="T11" fmla="*/ 2147483647 h 437"/>
                <a:gd name="T12" fmla="*/ 898989068 w 365"/>
                <a:gd name="T13" fmla="*/ 2147483647 h 437"/>
                <a:gd name="T14" fmla="*/ 2147483647 w 365"/>
                <a:gd name="T15" fmla="*/ 2147483647 h 437"/>
                <a:gd name="T16" fmla="*/ 2147483647 w 365"/>
                <a:gd name="T17" fmla="*/ 2147483647 h 437"/>
                <a:gd name="T18" fmla="*/ 2147483647 w 365"/>
                <a:gd name="T19" fmla="*/ 2147483647 h 437"/>
                <a:gd name="T20" fmla="*/ 2147483647 w 365"/>
                <a:gd name="T21" fmla="*/ 2147483647 h 437"/>
                <a:gd name="T22" fmla="*/ 2147483647 w 365"/>
                <a:gd name="T23" fmla="*/ 2147483647 h 437"/>
                <a:gd name="T24" fmla="*/ 2147483647 w 365"/>
                <a:gd name="T25" fmla="*/ 2147483647 h 437"/>
                <a:gd name="T26" fmla="*/ 2147483647 w 365"/>
                <a:gd name="T27" fmla="*/ 2147483647 h 437"/>
                <a:gd name="T28" fmla="*/ 2147483647 w 365"/>
                <a:gd name="T29" fmla="*/ 1004079605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65"/>
                <a:gd name="T46" fmla="*/ 0 h 437"/>
                <a:gd name="T47" fmla="*/ 365 w 365"/>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65" h="437">
                  <a:moveTo>
                    <a:pt x="322" y="44"/>
                  </a:moveTo>
                  <a:cubicBezTo>
                    <a:pt x="304" y="22"/>
                    <a:pt x="304" y="22"/>
                    <a:pt x="304" y="22"/>
                  </a:cubicBezTo>
                  <a:cubicBezTo>
                    <a:pt x="286" y="0"/>
                    <a:pt x="286" y="0"/>
                    <a:pt x="286" y="0"/>
                  </a:cubicBezTo>
                  <a:cubicBezTo>
                    <a:pt x="286" y="43"/>
                    <a:pt x="286" y="43"/>
                    <a:pt x="286" y="43"/>
                  </a:cubicBezTo>
                  <a:cubicBezTo>
                    <a:pt x="127" y="46"/>
                    <a:pt x="0" y="176"/>
                    <a:pt x="0" y="335"/>
                  </a:cubicBezTo>
                  <a:cubicBezTo>
                    <a:pt x="0" y="371"/>
                    <a:pt x="6" y="405"/>
                    <a:pt x="18" y="437"/>
                  </a:cubicBezTo>
                  <a:cubicBezTo>
                    <a:pt x="40" y="377"/>
                    <a:pt x="40" y="377"/>
                    <a:pt x="40" y="377"/>
                  </a:cubicBezTo>
                  <a:cubicBezTo>
                    <a:pt x="115" y="389"/>
                    <a:pt x="115" y="389"/>
                    <a:pt x="115" y="389"/>
                  </a:cubicBezTo>
                  <a:cubicBezTo>
                    <a:pt x="100" y="342"/>
                    <a:pt x="105" y="289"/>
                    <a:pt x="132" y="242"/>
                  </a:cubicBezTo>
                  <a:cubicBezTo>
                    <a:pt x="165" y="185"/>
                    <a:pt x="224" y="152"/>
                    <a:pt x="286" y="149"/>
                  </a:cubicBezTo>
                  <a:cubicBezTo>
                    <a:pt x="286" y="191"/>
                    <a:pt x="286" y="191"/>
                    <a:pt x="286" y="191"/>
                  </a:cubicBezTo>
                  <a:cubicBezTo>
                    <a:pt x="304" y="169"/>
                    <a:pt x="304" y="169"/>
                    <a:pt x="304" y="169"/>
                  </a:cubicBezTo>
                  <a:cubicBezTo>
                    <a:pt x="319" y="151"/>
                    <a:pt x="319" y="151"/>
                    <a:pt x="319" y="151"/>
                  </a:cubicBezTo>
                  <a:cubicBezTo>
                    <a:pt x="365" y="96"/>
                    <a:pt x="365" y="96"/>
                    <a:pt x="365" y="96"/>
                  </a:cubicBezTo>
                  <a:lnTo>
                    <a:pt x="322" y="44"/>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p>
          </p:txBody>
        </p:sp>
        <p:sp>
          <p:nvSpPr>
            <p:cNvPr id="34" name="Freeform 51"/>
            <p:cNvSpPr>
              <a:spLocks/>
            </p:cNvSpPr>
            <p:nvPr/>
          </p:nvSpPr>
          <p:spPr bwMode="gray">
            <a:xfrm>
              <a:off x="4965705" y="3906838"/>
              <a:ext cx="2428875" cy="1127125"/>
            </a:xfrm>
            <a:custGeom>
              <a:avLst/>
              <a:gdLst>
                <a:gd name="T0" fmla="*/ 2147483647 w 512"/>
                <a:gd name="T1" fmla="*/ 2147483647 h 236"/>
                <a:gd name="T2" fmla="*/ 2147483647 w 512"/>
                <a:gd name="T3" fmla="*/ 1596682593 h 236"/>
                <a:gd name="T4" fmla="*/ 2147483647 w 512"/>
                <a:gd name="T5" fmla="*/ 2147483647 h 236"/>
                <a:gd name="T6" fmla="*/ 2147483647 w 512"/>
                <a:gd name="T7" fmla="*/ 958008541 h 236"/>
                <a:gd name="T8" fmla="*/ 2147483647 w 512"/>
                <a:gd name="T9" fmla="*/ 479004271 h 236"/>
                <a:gd name="T10" fmla="*/ 2147483647 w 512"/>
                <a:gd name="T11" fmla="*/ 364954533 h 236"/>
                <a:gd name="T12" fmla="*/ 2147483647 w 512"/>
                <a:gd name="T13" fmla="*/ 273714669 h 236"/>
                <a:gd name="T14" fmla="*/ 967697791 w 512"/>
                <a:gd name="T15" fmla="*/ 0 h 236"/>
                <a:gd name="T16" fmla="*/ 450091344 w 512"/>
                <a:gd name="T17" fmla="*/ 1459822909 h 236"/>
                <a:gd name="T18" fmla="*/ 225045672 w 512"/>
                <a:gd name="T19" fmla="*/ 2052876767 h 236"/>
                <a:gd name="T20" fmla="*/ 0 w 512"/>
                <a:gd name="T21" fmla="*/ 2147483647 h 236"/>
                <a:gd name="T22" fmla="*/ 810162552 w 512"/>
                <a:gd name="T23" fmla="*/ 2147483647 h 236"/>
                <a:gd name="T24" fmla="*/ 2147483647 w 512"/>
                <a:gd name="T25" fmla="*/ 2147483647 h 236"/>
                <a:gd name="T26" fmla="*/ 2147483647 w 512"/>
                <a:gd name="T27" fmla="*/ 2147483647 h 236"/>
                <a:gd name="T28" fmla="*/ 2147483647 w 512"/>
                <a:gd name="T29" fmla="*/ 2147483647 h 2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2"/>
                <a:gd name="T46" fmla="*/ 0 h 236"/>
                <a:gd name="T47" fmla="*/ 512 w 512"/>
                <a:gd name="T48" fmla="*/ 236 h 2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2" h="236">
                  <a:moveTo>
                    <a:pt x="449" y="141"/>
                  </a:moveTo>
                  <a:cubicBezTo>
                    <a:pt x="422" y="70"/>
                    <a:pt x="422" y="70"/>
                    <a:pt x="422" y="70"/>
                  </a:cubicBezTo>
                  <a:cubicBezTo>
                    <a:pt x="365" y="132"/>
                    <a:pt x="270" y="148"/>
                    <a:pt x="194" y="104"/>
                  </a:cubicBezTo>
                  <a:cubicBezTo>
                    <a:pt x="166" y="89"/>
                    <a:pt x="145" y="67"/>
                    <a:pt x="129" y="42"/>
                  </a:cubicBezTo>
                  <a:cubicBezTo>
                    <a:pt x="165" y="21"/>
                    <a:pt x="165" y="21"/>
                    <a:pt x="165" y="21"/>
                  </a:cubicBezTo>
                  <a:cubicBezTo>
                    <a:pt x="137" y="16"/>
                    <a:pt x="137" y="16"/>
                    <a:pt x="137" y="16"/>
                  </a:cubicBezTo>
                  <a:cubicBezTo>
                    <a:pt x="114" y="12"/>
                    <a:pt x="114" y="12"/>
                    <a:pt x="114" y="12"/>
                  </a:cubicBezTo>
                  <a:cubicBezTo>
                    <a:pt x="43" y="0"/>
                    <a:pt x="43" y="0"/>
                    <a:pt x="43" y="0"/>
                  </a:cubicBezTo>
                  <a:cubicBezTo>
                    <a:pt x="20" y="64"/>
                    <a:pt x="20" y="64"/>
                    <a:pt x="20" y="64"/>
                  </a:cubicBezTo>
                  <a:cubicBezTo>
                    <a:pt x="10" y="90"/>
                    <a:pt x="10" y="90"/>
                    <a:pt x="10" y="90"/>
                  </a:cubicBezTo>
                  <a:cubicBezTo>
                    <a:pt x="0" y="116"/>
                    <a:pt x="0" y="116"/>
                    <a:pt x="0" y="116"/>
                  </a:cubicBezTo>
                  <a:cubicBezTo>
                    <a:pt x="36" y="96"/>
                    <a:pt x="36" y="96"/>
                    <a:pt x="36" y="96"/>
                  </a:cubicBezTo>
                  <a:cubicBezTo>
                    <a:pt x="88" y="180"/>
                    <a:pt x="181" y="236"/>
                    <a:pt x="287" y="236"/>
                  </a:cubicBezTo>
                  <a:cubicBezTo>
                    <a:pt x="377" y="236"/>
                    <a:pt x="458" y="195"/>
                    <a:pt x="512" y="130"/>
                  </a:cubicBezTo>
                  <a:lnTo>
                    <a:pt x="449" y="141"/>
                  </a:lnTo>
                  <a:close/>
                </a:path>
              </a:pathLst>
            </a:custGeom>
            <a:solidFill>
              <a:srgbClr val="0061B2"/>
            </a:solid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p>
          </p:txBody>
        </p:sp>
        <p:sp>
          <p:nvSpPr>
            <p:cNvPr id="35" name="Freeform 52"/>
            <p:cNvSpPr>
              <a:spLocks/>
            </p:cNvSpPr>
            <p:nvPr/>
          </p:nvSpPr>
          <p:spPr bwMode="gray">
            <a:xfrm>
              <a:off x="6521455" y="2259013"/>
              <a:ext cx="1198562" cy="2244725"/>
            </a:xfrm>
            <a:custGeom>
              <a:avLst/>
              <a:gdLst>
                <a:gd name="T0" fmla="*/ 2147483647 w 252"/>
                <a:gd name="T1" fmla="*/ 2147483647 h 470"/>
                <a:gd name="T2" fmla="*/ 2147483647 w 252"/>
                <a:gd name="T3" fmla="*/ 2147483647 h 470"/>
                <a:gd name="T4" fmla="*/ 180973380 w 252"/>
                <a:gd name="T5" fmla="*/ 0 h 470"/>
                <a:gd name="T6" fmla="*/ 1108451094 w 252"/>
                <a:gd name="T7" fmla="*/ 1117705898 h 470"/>
                <a:gd name="T8" fmla="*/ 0 w 252"/>
                <a:gd name="T9" fmla="*/ 2147483647 h 470"/>
                <a:gd name="T10" fmla="*/ 1176312516 w 252"/>
                <a:gd name="T11" fmla="*/ 2147483647 h 470"/>
                <a:gd name="T12" fmla="*/ 2147483647 w 252"/>
                <a:gd name="T13" fmla="*/ 2147483647 h 470"/>
                <a:gd name="T14" fmla="*/ 1968062703 w 252"/>
                <a:gd name="T15" fmla="*/ 2147483647 h 470"/>
                <a:gd name="T16" fmla="*/ 2147483647 w 252"/>
                <a:gd name="T17" fmla="*/ 2147483647 h 470"/>
                <a:gd name="T18" fmla="*/ 2147483647 w 252"/>
                <a:gd name="T19" fmla="*/ 2147483647 h 470"/>
                <a:gd name="T20" fmla="*/ 2147483647 w 252"/>
                <a:gd name="T21" fmla="*/ 2147483647 h 470"/>
                <a:gd name="T22" fmla="*/ 2147483647 w 252"/>
                <a:gd name="T23" fmla="*/ 2147483647 h 470"/>
                <a:gd name="T24" fmla="*/ 2147483647 w 252"/>
                <a:gd name="T25" fmla="*/ 2147483647 h 470"/>
                <a:gd name="T26" fmla="*/ 2147483647 w 252"/>
                <a:gd name="T27" fmla="*/ 2147483647 h 470"/>
                <a:gd name="T28" fmla="*/ 2147483647 w 252"/>
                <a:gd name="T29" fmla="*/ 2147483647 h 4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52"/>
                <a:gd name="T46" fmla="*/ 0 h 470"/>
                <a:gd name="T47" fmla="*/ 252 w 252"/>
                <a:gd name="T48" fmla="*/ 470 h 4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52" h="470">
                  <a:moveTo>
                    <a:pt x="216" y="429"/>
                  </a:moveTo>
                  <a:cubicBezTo>
                    <a:pt x="238" y="387"/>
                    <a:pt x="251" y="339"/>
                    <a:pt x="251" y="288"/>
                  </a:cubicBezTo>
                  <a:cubicBezTo>
                    <a:pt x="251" y="144"/>
                    <a:pt x="146" y="23"/>
                    <a:pt x="8" y="0"/>
                  </a:cubicBezTo>
                  <a:cubicBezTo>
                    <a:pt x="49" y="49"/>
                    <a:pt x="49" y="49"/>
                    <a:pt x="49" y="49"/>
                  </a:cubicBezTo>
                  <a:cubicBezTo>
                    <a:pt x="0" y="107"/>
                    <a:pt x="0" y="107"/>
                    <a:pt x="0" y="107"/>
                  </a:cubicBezTo>
                  <a:cubicBezTo>
                    <a:pt x="18" y="111"/>
                    <a:pt x="35" y="118"/>
                    <a:pt x="52" y="127"/>
                  </a:cubicBezTo>
                  <a:cubicBezTo>
                    <a:pt x="139" y="177"/>
                    <a:pt x="170" y="287"/>
                    <a:pt x="123" y="375"/>
                  </a:cubicBezTo>
                  <a:cubicBezTo>
                    <a:pt x="87" y="354"/>
                    <a:pt x="87" y="354"/>
                    <a:pt x="87" y="354"/>
                  </a:cubicBezTo>
                  <a:cubicBezTo>
                    <a:pt x="97" y="381"/>
                    <a:pt x="97" y="381"/>
                    <a:pt x="97" y="381"/>
                  </a:cubicBezTo>
                  <a:cubicBezTo>
                    <a:pt x="105" y="403"/>
                    <a:pt x="105" y="403"/>
                    <a:pt x="105" y="403"/>
                  </a:cubicBezTo>
                  <a:cubicBezTo>
                    <a:pt x="130" y="470"/>
                    <a:pt x="130" y="470"/>
                    <a:pt x="130" y="470"/>
                  </a:cubicBezTo>
                  <a:cubicBezTo>
                    <a:pt x="197" y="459"/>
                    <a:pt x="197" y="459"/>
                    <a:pt x="197" y="459"/>
                  </a:cubicBezTo>
                  <a:cubicBezTo>
                    <a:pt x="224" y="454"/>
                    <a:pt x="224" y="454"/>
                    <a:pt x="224" y="454"/>
                  </a:cubicBezTo>
                  <a:cubicBezTo>
                    <a:pt x="252" y="450"/>
                    <a:pt x="252" y="450"/>
                    <a:pt x="252" y="450"/>
                  </a:cubicBezTo>
                  <a:lnTo>
                    <a:pt x="216" y="429"/>
                  </a:lnTo>
                  <a:close/>
                </a:path>
              </a:pathLst>
            </a:custGeom>
            <a:grpFill/>
            <a:ln w="0">
              <a:solidFill>
                <a:srgbClr val="FFFFFF"/>
              </a:solidFill>
              <a:round/>
              <a:headEnd/>
              <a:tailEnd/>
            </a:ln>
            <a:effectLst>
              <a:outerShdw blurRad="317500" dir="2700000" algn="ctr">
                <a:srgbClr val="000000">
                  <a:alpha val="43000"/>
                </a:srgbClr>
              </a:outerShdw>
            </a:effectLst>
            <a:sp3d extrusionH="127000" prstMaterial="matte">
              <a:bevelT w="0" h="0" prst="softRound"/>
              <a:bevelB w="0" h="0" prst="softRound"/>
              <a:contourClr>
                <a:schemeClr val="bg1"/>
              </a:contourClr>
            </a:sp3d>
          </p:spPr>
          <p:txBody>
            <a:bodyPr/>
            <a:lstStyle/>
            <a:p>
              <a:pPr>
                <a:defRPr/>
              </a:pPr>
              <a:endParaRPr lang="de-DE" noProof="1"/>
            </a:p>
          </p:txBody>
        </p:sp>
      </p:grpSp>
      <p:cxnSp>
        <p:nvCxnSpPr>
          <p:cNvPr id="39" name="Gerade Verbindung 17"/>
          <p:cNvCxnSpPr/>
          <p:nvPr/>
        </p:nvCxnSpPr>
        <p:spPr>
          <a:xfrm>
            <a:off x="244475" y="3251211"/>
            <a:ext cx="195418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Gerade Verbindung 18"/>
          <p:cNvCxnSpPr/>
          <p:nvPr/>
        </p:nvCxnSpPr>
        <p:spPr>
          <a:xfrm>
            <a:off x="7293166" y="4445000"/>
            <a:ext cx="1544457"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Gerade Verbindung 20"/>
          <p:cNvCxnSpPr/>
          <p:nvPr/>
        </p:nvCxnSpPr>
        <p:spPr>
          <a:xfrm rot="5400000" flipH="1" flipV="1">
            <a:off x="4137554" y="2368550"/>
            <a:ext cx="755650" cy="0"/>
          </a:xfrm>
          <a:prstGeom prst="line">
            <a:avLst/>
          </a:prstGeom>
          <a:ln>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3" name="22 Rectángulo"/>
          <p:cNvSpPr/>
          <p:nvPr/>
        </p:nvSpPr>
        <p:spPr>
          <a:xfrm>
            <a:off x="4656056" y="1990725"/>
            <a:ext cx="1144737" cy="276999"/>
          </a:xfrm>
          <a:prstGeom prst="rect">
            <a:avLst/>
          </a:prstGeom>
        </p:spPr>
        <p:txBody>
          <a:bodyPr wrap="none">
            <a:spAutoFit/>
          </a:bodyPr>
          <a:lstStyle/>
          <a:p>
            <a:r>
              <a:rPr lang="es-EC" sz="1200" dirty="0" smtClean="0"/>
              <a:t>(</a:t>
            </a:r>
            <a:r>
              <a:rPr lang="es-EC" sz="1200" dirty="0" err="1" smtClean="0"/>
              <a:t>Tortoli</a:t>
            </a:r>
            <a:r>
              <a:rPr lang="es-EC" sz="1200" dirty="0" smtClean="0"/>
              <a:t>, 2006).</a:t>
            </a:r>
            <a:endParaRPr lang="es-EC" sz="1200" dirty="0"/>
          </a:p>
        </p:txBody>
      </p:sp>
    </p:spTree>
    <p:extLst>
      <p:ext uri="{BB962C8B-B14F-4D97-AF65-F5344CB8AC3E}">
        <p14:creationId xmlns:p14="http://schemas.microsoft.com/office/powerpoint/2010/main" val="28190852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dirty="0" smtClean="0"/>
              <a:t>Epidemiología</a:t>
            </a:r>
            <a:endParaRPr lang="es-EC" dirty="0"/>
          </a:p>
        </p:txBody>
      </p:sp>
      <p:sp>
        <p:nvSpPr>
          <p:cNvPr id="3" name="2 Marcador de fecha"/>
          <p:cNvSpPr>
            <a:spLocks noGrp="1"/>
          </p:cNvSpPr>
          <p:nvPr>
            <p:ph type="dt" sz="half" idx="10"/>
          </p:nvPr>
        </p:nvSpPr>
        <p:spPr/>
        <p:txBody>
          <a:bodyPr/>
          <a:lstStyle/>
          <a:p>
            <a:pPr eaLnBrk="1" latinLnBrk="0" hangingPunct="1"/>
            <a:fld id="{1A00C8AB-2C6C-4BAE-97E2-FFE98190F044}"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7</a:t>
            </a:fld>
            <a:endParaRPr kumimoji="0" lang="en-US" dirty="0"/>
          </a:p>
        </p:txBody>
      </p:sp>
      <p:pic>
        <p:nvPicPr>
          <p:cNvPr id="6" name="5 Imagen"/>
          <p:cNvPicPr/>
          <p:nvPr/>
        </p:nvPicPr>
        <p:blipFill>
          <a:blip r:embed="rId2">
            <a:extLst>
              <a:ext uri="{28A0092B-C50C-407E-A947-70E740481C1C}">
                <a14:useLocalDpi xmlns:a14="http://schemas.microsoft.com/office/drawing/2010/main" val="0"/>
              </a:ext>
            </a:extLst>
          </a:blip>
          <a:srcRect l="18703" t="23729" r="21217" b="23163"/>
          <a:stretch>
            <a:fillRect/>
          </a:stretch>
        </p:blipFill>
        <p:spPr bwMode="auto">
          <a:xfrm>
            <a:off x="379562" y="1210181"/>
            <a:ext cx="4679861" cy="2215099"/>
          </a:xfrm>
          <a:prstGeom prst="rect">
            <a:avLst/>
          </a:prstGeom>
          <a:noFill/>
          <a:ln>
            <a:noFill/>
          </a:ln>
        </p:spPr>
      </p:pic>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9176" t="38333" r="22851" b="20333"/>
          <a:stretch/>
        </p:blipFill>
        <p:spPr bwMode="auto">
          <a:xfrm>
            <a:off x="380356" y="3979760"/>
            <a:ext cx="4679067" cy="1921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320571" y="3425280"/>
            <a:ext cx="4899501" cy="523220"/>
          </a:xfrm>
          <a:prstGeom prst="rect">
            <a:avLst/>
          </a:prstGeom>
        </p:spPr>
        <p:txBody>
          <a:bodyPr wrap="square">
            <a:spAutoFit/>
          </a:bodyPr>
          <a:lstStyle/>
          <a:p>
            <a:r>
              <a:rPr lang="es-EC" sz="1400" dirty="0"/>
              <a:t>Mapa de distribución de Enfermedades/ enero-junio 2010, Tuberculosis Bovina (</a:t>
            </a:r>
            <a:r>
              <a:rPr lang="es-EC" sz="1400" dirty="0" err="1"/>
              <a:t>OIE</a:t>
            </a:r>
            <a:r>
              <a:rPr lang="es-EC" sz="1400" dirty="0"/>
              <a:t>, 2011).</a:t>
            </a:r>
            <a:endParaRPr lang="es-EC" sz="1400" b="1" dirty="0"/>
          </a:p>
        </p:txBody>
      </p:sp>
      <p:sp>
        <p:nvSpPr>
          <p:cNvPr id="8" name="7 Rectángulo"/>
          <p:cNvSpPr/>
          <p:nvPr/>
        </p:nvSpPr>
        <p:spPr>
          <a:xfrm>
            <a:off x="380356" y="5805264"/>
            <a:ext cx="4839716" cy="523220"/>
          </a:xfrm>
          <a:prstGeom prst="rect">
            <a:avLst/>
          </a:prstGeom>
        </p:spPr>
        <p:txBody>
          <a:bodyPr wrap="square">
            <a:spAutoFit/>
          </a:bodyPr>
          <a:lstStyle/>
          <a:p>
            <a:r>
              <a:rPr lang="es-EC" sz="1400" dirty="0" smtClean="0"/>
              <a:t>Estudios </a:t>
            </a:r>
            <a:r>
              <a:rPr lang="es-EC" sz="1400" dirty="0"/>
              <a:t>llevados a cabo mediante pruebas de tuberculina e inspecciones </a:t>
            </a:r>
            <a:r>
              <a:rPr lang="es-EC" sz="1400" dirty="0" smtClean="0"/>
              <a:t>veterinarias, </a:t>
            </a:r>
            <a:r>
              <a:rPr lang="es-EC" sz="1400" dirty="0"/>
              <a:t>Ecuador</a:t>
            </a:r>
            <a:r>
              <a:rPr lang="es-EC" sz="1400" dirty="0" smtClean="0"/>
              <a:t>, (</a:t>
            </a:r>
            <a:r>
              <a:rPr lang="es-EC" sz="1400" dirty="0"/>
              <a:t>Proaño-Pérez </a:t>
            </a:r>
            <a:r>
              <a:rPr lang="es-EC" sz="1400" i="1" dirty="0"/>
              <a:t>et al.,</a:t>
            </a:r>
            <a:r>
              <a:rPr lang="es-EC" sz="1400" dirty="0"/>
              <a:t> 2011b).</a:t>
            </a:r>
            <a:endParaRPr lang="es-EC" sz="1400" b="1" dirty="0"/>
          </a:p>
        </p:txBody>
      </p:sp>
      <p:sp>
        <p:nvSpPr>
          <p:cNvPr id="10" name="9 Rectángulo"/>
          <p:cNvSpPr/>
          <p:nvPr/>
        </p:nvSpPr>
        <p:spPr>
          <a:xfrm>
            <a:off x="5279857" y="1628800"/>
            <a:ext cx="3561155" cy="11074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dirty="0" smtClean="0"/>
              <a:t>Control en países desarrollados ≠ en desarrollo</a:t>
            </a:r>
          </a:p>
          <a:p>
            <a:pPr lvl="0" algn="l" defTabSz="711200">
              <a:lnSpc>
                <a:spcPct val="90000"/>
              </a:lnSpc>
              <a:spcBef>
                <a:spcPct val="0"/>
              </a:spcBef>
              <a:spcAft>
                <a:spcPct val="35000"/>
              </a:spcAft>
            </a:pPr>
            <a:r>
              <a:rPr lang="es-EC" kern="1200" dirty="0" smtClean="0"/>
              <a:t>Existen países declarados libres de TBB.</a:t>
            </a:r>
          </a:p>
          <a:p>
            <a:pPr lvl="0" algn="l" defTabSz="711200">
              <a:lnSpc>
                <a:spcPct val="90000"/>
              </a:lnSpc>
              <a:spcBef>
                <a:spcPct val="0"/>
              </a:spcBef>
              <a:spcAft>
                <a:spcPct val="35000"/>
              </a:spcAft>
            </a:pPr>
            <a:endParaRPr lang="es-EC" kern="1200" dirty="0"/>
          </a:p>
        </p:txBody>
      </p:sp>
      <p:sp>
        <p:nvSpPr>
          <p:cNvPr id="11" name="10 Rectángulo"/>
          <p:cNvSpPr/>
          <p:nvPr/>
        </p:nvSpPr>
        <p:spPr>
          <a:xfrm>
            <a:off x="5279857" y="3380186"/>
            <a:ext cx="3561155" cy="11074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dirty="0" smtClean="0"/>
              <a:t>El 70% América Latina y el Caribe tiene prevalencias superiores al 1%</a:t>
            </a:r>
            <a:endParaRPr lang="es-EC" kern="1200" dirty="0" smtClean="0"/>
          </a:p>
          <a:p>
            <a:pPr lvl="0" algn="l" defTabSz="711200">
              <a:lnSpc>
                <a:spcPct val="90000"/>
              </a:lnSpc>
              <a:spcBef>
                <a:spcPct val="0"/>
              </a:spcBef>
              <a:spcAft>
                <a:spcPct val="35000"/>
              </a:spcAft>
            </a:pPr>
            <a:endParaRPr lang="es-EC" kern="1200" dirty="0"/>
          </a:p>
        </p:txBody>
      </p:sp>
      <p:sp>
        <p:nvSpPr>
          <p:cNvPr id="9" name="8 Rectángulo"/>
          <p:cNvSpPr/>
          <p:nvPr/>
        </p:nvSpPr>
        <p:spPr>
          <a:xfrm>
            <a:off x="7034860" y="3979760"/>
            <a:ext cx="1981633" cy="276999"/>
          </a:xfrm>
          <a:prstGeom prst="rect">
            <a:avLst/>
          </a:prstGeom>
        </p:spPr>
        <p:txBody>
          <a:bodyPr wrap="none">
            <a:spAutoFit/>
          </a:bodyPr>
          <a:lstStyle/>
          <a:p>
            <a:r>
              <a:rPr lang="es-EC" sz="1200" dirty="0"/>
              <a:t>(de </a:t>
            </a:r>
            <a:r>
              <a:rPr lang="es-EC" sz="1200" dirty="0" err="1"/>
              <a:t>Kantor</a:t>
            </a:r>
            <a:r>
              <a:rPr lang="es-EC" sz="1200" dirty="0"/>
              <a:t> &amp; </a:t>
            </a:r>
            <a:r>
              <a:rPr lang="es-EC" sz="1200" dirty="0" err="1"/>
              <a:t>Ritacco</a:t>
            </a:r>
            <a:r>
              <a:rPr lang="es-EC" sz="1200" i="1" dirty="0"/>
              <a:t>,</a:t>
            </a:r>
            <a:r>
              <a:rPr lang="es-EC" sz="1200" dirty="0"/>
              <a:t> 2006</a:t>
            </a:r>
            <a:r>
              <a:rPr lang="es-EC" sz="1200" dirty="0" smtClean="0"/>
              <a:t>).</a:t>
            </a:r>
            <a:endParaRPr lang="es-EC" sz="1200" dirty="0"/>
          </a:p>
        </p:txBody>
      </p:sp>
      <p:sp>
        <p:nvSpPr>
          <p:cNvPr id="12" name="11 Rectángulo"/>
          <p:cNvSpPr/>
          <p:nvPr/>
        </p:nvSpPr>
        <p:spPr>
          <a:xfrm>
            <a:off x="7020272" y="2513271"/>
            <a:ext cx="1885798" cy="461665"/>
          </a:xfrm>
          <a:prstGeom prst="rect">
            <a:avLst/>
          </a:prstGeom>
        </p:spPr>
        <p:txBody>
          <a:bodyPr wrap="square">
            <a:spAutoFit/>
          </a:bodyPr>
          <a:lstStyle/>
          <a:p>
            <a:r>
              <a:rPr lang="es-EC" sz="1200" dirty="0"/>
              <a:t>(</a:t>
            </a:r>
            <a:r>
              <a:rPr lang="es-EC" sz="1200" dirty="0" err="1"/>
              <a:t>Acha</a:t>
            </a:r>
            <a:r>
              <a:rPr lang="es-EC" sz="1200" dirty="0"/>
              <a:t> &amp; </a:t>
            </a:r>
            <a:r>
              <a:rPr lang="es-EC" sz="1200" dirty="0" err="1"/>
              <a:t>Szyfres</a:t>
            </a:r>
            <a:r>
              <a:rPr lang="es-EC" sz="1200" dirty="0"/>
              <a:t>, </a:t>
            </a:r>
            <a:r>
              <a:rPr lang="es-EC" sz="1200" dirty="0" smtClean="0"/>
              <a:t>2001; </a:t>
            </a:r>
            <a:r>
              <a:rPr lang="es-EC" sz="1200" dirty="0" err="1" smtClean="0"/>
              <a:t>CFSPH</a:t>
            </a:r>
            <a:r>
              <a:rPr lang="es-EC" sz="1200" dirty="0"/>
              <a:t>, 2009</a:t>
            </a:r>
            <a:r>
              <a:rPr lang="es-EC" sz="1200" dirty="0" smtClean="0"/>
              <a:t>).</a:t>
            </a:r>
            <a:endParaRPr lang="es-EC" sz="1200" dirty="0"/>
          </a:p>
        </p:txBody>
      </p:sp>
      <p:sp>
        <p:nvSpPr>
          <p:cNvPr id="14" name="13 Rectángulo"/>
          <p:cNvSpPr/>
          <p:nvPr/>
        </p:nvSpPr>
        <p:spPr>
          <a:xfrm>
            <a:off x="5279857" y="4612734"/>
            <a:ext cx="3561155" cy="1107406"/>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s-EC" dirty="0" smtClean="0"/>
              <a:t>En Ecuador la Prevalencia nacional es desconocida</a:t>
            </a:r>
            <a:endParaRPr lang="es-EC" kern="1200" dirty="0" smtClean="0"/>
          </a:p>
          <a:p>
            <a:pPr lvl="0" algn="l" defTabSz="711200">
              <a:lnSpc>
                <a:spcPct val="90000"/>
              </a:lnSpc>
              <a:spcBef>
                <a:spcPct val="0"/>
              </a:spcBef>
              <a:spcAft>
                <a:spcPct val="35000"/>
              </a:spcAft>
            </a:pPr>
            <a:endParaRPr lang="es-EC" kern="1200" dirty="0"/>
          </a:p>
        </p:txBody>
      </p:sp>
    </p:spTree>
    <p:extLst>
      <p:ext uri="{BB962C8B-B14F-4D97-AF65-F5344CB8AC3E}">
        <p14:creationId xmlns:p14="http://schemas.microsoft.com/office/powerpoint/2010/main" val="1580973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C" i="1" dirty="0" smtClean="0"/>
              <a:t>Mycobacterium Tuberculosis </a:t>
            </a:r>
            <a:r>
              <a:rPr lang="es-EC" dirty="0" err="1" smtClean="0"/>
              <a:t>complex</a:t>
            </a:r>
            <a:endParaRPr lang="es-EC" dirty="0"/>
          </a:p>
        </p:txBody>
      </p:sp>
      <p:sp>
        <p:nvSpPr>
          <p:cNvPr id="3" name="2 Marcador de fecha"/>
          <p:cNvSpPr>
            <a:spLocks noGrp="1"/>
          </p:cNvSpPr>
          <p:nvPr>
            <p:ph type="dt" sz="half" idx="10"/>
          </p:nvPr>
        </p:nvSpPr>
        <p:spPr/>
        <p:txBody>
          <a:bodyPr/>
          <a:lstStyle/>
          <a:p>
            <a:pPr eaLnBrk="1" latinLnBrk="0" hangingPunct="1"/>
            <a:fld id="{9EE53A33-7810-4B39-AF9E-2E11151E38B3}"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8</a:t>
            </a:fld>
            <a:endParaRPr kumimoji="0"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508" t="27666" r="16601" b="11667"/>
          <a:stretch/>
        </p:blipFill>
        <p:spPr bwMode="auto">
          <a:xfrm>
            <a:off x="1336576" y="3212976"/>
            <a:ext cx="6192688" cy="314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7 Rectángulo"/>
          <p:cNvSpPr/>
          <p:nvPr/>
        </p:nvSpPr>
        <p:spPr>
          <a:xfrm>
            <a:off x="1259632" y="2977207"/>
            <a:ext cx="7128792" cy="307777"/>
          </a:xfrm>
          <a:prstGeom prst="rect">
            <a:avLst/>
          </a:prstGeom>
        </p:spPr>
        <p:txBody>
          <a:bodyPr wrap="square">
            <a:spAutoFit/>
          </a:bodyPr>
          <a:lstStyle/>
          <a:p>
            <a:r>
              <a:rPr lang="es-EC" sz="1400" b="1" dirty="0"/>
              <a:t>Taxonomía y principales huéspedes del complejo </a:t>
            </a:r>
            <a:r>
              <a:rPr lang="es-EC" sz="1400" b="1" i="1" dirty="0"/>
              <a:t>Mycobacterium tuberculosis</a:t>
            </a:r>
            <a:r>
              <a:rPr lang="es-EC" sz="1400" b="1" dirty="0"/>
              <a:t>.</a:t>
            </a:r>
            <a:endParaRPr lang="es-EC" sz="1400" dirty="0"/>
          </a:p>
        </p:txBody>
      </p:sp>
      <p:graphicFrame>
        <p:nvGraphicFramePr>
          <p:cNvPr id="10" name="9 Diagrama"/>
          <p:cNvGraphicFramePr/>
          <p:nvPr>
            <p:extLst>
              <p:ext uri="{D42A27DB-BD31-4B8C-83A1-F6EECF244321}">
                <p14:modId xmlns:p14="http://schemas.microsoft.com/office/powerpoint/2010/main" val="4066071864"/>
              </p:ext>
            </p:extLst>
          </p:nvPr>
        </p:nvGraphicFramePr>
        <p:xfrm>
          <a:off x="515888" y="1340768"/>
          <a:ext cx="8304584" cy="13582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9309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 name="Group 60"/>
          <p:cNvGrpSpPr>
            <a:grpSpLocks/>
          </p:cNvGrpSpPr>
          <p:nvPr/>
        </p:nvGrpSpPr>
        <p:grpSpPr bwMode="auto">
          <a:xfrm>
            <a:off x="0" y="3276600"/>
            <a:ext cx="9134475" cy="1676400"/>
            <a:chOff x="0" y="2086"/>
            <a:chExt cx="5760" cy="1056"/>
          </a:xfrm>
        </p:grpSpPr>
        <p:sp>
          <p:nvSpPr>
            <p:cNvPr id="34" name="Rectangle 3"/>
            <p:cNvSpPr>
              <a:spLocks noChangeArrowheads="1"/>
            </p:cNvSpPr>
            <p:nvPr/>
          </p:nvSpPr>
          <p:spPr bwMode="gray">
            <a:xfrm>
              <a:off x="0" y="2325"/>
              <a:ext cx="5760" cy="817"/>
            </a:xfrm>
            <a:prstGeom prst="rect">
              <a:avLst/>
            </a:prstGeom>
            <a:gradFill rotWithShape="1">
              <a:gsLst>
                <a:gs pos="0">
                  <a:srgbClr val="DDDDDD"/>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0000" tIns="90000" rIns="72000" bIns="90000" anchor="ctr"/>
            <a:lstStyle/>
            <a:p>
              <a:pPr algn="ctr" eaLnBrk="0" hangingPunct="0"/>
              <a:endParaRPr lang="es-EC">
                <a:latin typeface="Calibri" pitchFamily="34" charset="0"/>
                <a:cs typeface="Arial" pitchFamily="34" charset="0"/>
              </a:endParaRPr>
            </a:p>
          </p:txBody>
        </p:sp>
        <p:sp>
          <p:nvSpPr>
            <p:cNvPr id="35" name="Rectangle 62"/>
            <p:cNvSpPr>
              <a:spLocks noChangeArrowheads="1"/>
            </p:cNvSpPr>
            <p:nvPr/>
          </p:nvSpPr>
          <p:spPr bwMode="gray">
            <a:xfrm flipV="1">
              <a:off x="0" y="2086"/>
              <a:ext cx="5760" cy="246"/>
            </a:xfrm>
            <a:prstGeom prst="rect">
              <a:avLst/>
            </a:prstGeom>
            <a:gradFill rotWithShape="1">
              <a:gsLst>
                <a:gs pos="0">
                  <a:srgbClr val="DBDBDB"/>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wrap="none" lIns="90000" tIns="90000" rIns="72000" bIns="90000" anchor="ctr"/>
            <a:lstStyle/>
            <a:p>
              <a:pPr algn="ctr" eaLnBrk="0" hangingPunct="0"/>
              <a:endParaRPr lang="es-EC">
                <a:latin typeface="Calibri" pitchFamily="34" charset="0"/>
                <a:cs typeface="Arial" pitchFamily="34" charset="0"/>
              </a:endParaRPr>
            </a:p>
          </p:txBody>
        </p:sp>
      </p:grpSp>
      <p:sp>
        <p:nvSpPr>
          <p:cNvPr id="2" name="1 Título"/>
          <p:cNvSpPr>
            <a:spLocks noGrp="1"/>
          </p:cNvSpPr>
          <p:nvPr>
            <p:ph type="title"/>
          </p:nvPr>
        </p:nvSpPr>
        <p:spPr/>
        <p:txBody>
          <a:bodyPr/>
          <a:lstStyle/>
          <a:p>
            <a:r>
              <a:rPr lang="es-EC" i="1" dirty="0" smtClean="0"/>
              <a:t>Mycobacterium bovis</a:t>
            </a:r>
            <a:endParaRPr lang="es-EC" dirty="0"/>
          </a:p>
        </p:txBody>
      </p:sp>
      <p:sp>
        <p:nvSpPr>
          <p:cNvPr id="3" name="2 Marcador de fecha"/>
          <p:cNvSpPr>
            <a:spLocks noGrp="1"/>
          </p:cNvSpPr>
          <p:nvPr>
            <p:ph type="dt" sz="half" idx="10"/>
          </p:nvPr>
        </p:nvSpPr>
        <p:spPr/>
        <p:txBody>
          <a:bodyPr/>
          <a:lstStyle/>
          <a:p>
            <a:pPr eaLnBrk="1" latinLnBrk="0" hangingPunct="1"/>
            <a:fld id="{9A605E75-BCFE-42CB-ABE6-EDE438F75382}" type="datetime1">
              <a:rPr lang="es-EC" smtClean="0"/>
              <a:t>09/12/2011</a:t>
            </a:fld>
            <a:endParaRPr lang="en-US" dirty="0"/>
          </a:p>
        </p:txBody>
      </p:sp>
      <p:sp>
        <p:nvSpPr>
          <p:cNvPr id="4" name="3 Marcador de número de diapositiva"/>
          <p:cNvSpPr>
            <a:spLocks noGrp="1"/>
          </p:cNvSpPr>
          <p:nvPr>
            <p:ph type="sldNum" sz="quarter" idx="12"/>
          </p:nvPr>
        </p:nvSpPr>
        <p:spPr/>
        <p:txBody>
          <a:bodyPr/>
          <a:lstStyle/>
          <a:p>
            <a:pPr eaLnBrk="1" latinLnBrk="0" hangingPunct="1"/>
            <a:fld id="{EA7C8D44-3667-46F6-9772-CC52308E2A7F}" type="slidenum">
              <a:rPr kumimoji="0" lang="en-US" smtClean="0"/>
              <a:pPr eaLnBrk="1" latinLnBrk="0" hangingPunct="1"/>
              <a:t>9</a:t>
            </a:fld>
            <a:endParaRPr kumimoji="0" lang="en-US" dirty="0"/>
          </a:p>
        </p:txBody>
      </p:sp>
      <p:pic>
        <p:nvPicPr>
          <p:cNvPr id="6"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gray">
          <a:xfrm>
            <a:off x="1816100" y="5572125"/>
            <a:ext cx="522287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reeform 27"/>
          <p:cNvSpPr>
            <a:spLocks/>
          </p:cNvSpPr>
          <p:nvPr/>
        </p:nvSpPr>
        <p:spPr bwMode="gray">
          <a:xfrm>
            <a:off x="2457450" y="3638550"/>
            <a:ext cx="2114550" cy="2159000"/>
          </a:xfrm>
          <a:custGeom>
            <a:avLst/>
            <a:gdLst>
              <a:gd name="T0" fmla="*/ 0 w 1424"/>
              <a:gd name="T1" fmla="*/ 0 h 1437"/>
              <a:gd name="T2" fmla="*/ 1360202 w 1424"/>
              <a:gd name="T3" fmla="*/ 1455860 h 1437"/>
              <a:gd name="T4" fmla="*/ 1360202 w 1424"/>
              <a:gd name="T5" fmla="*/ 0 h 1437"/>
              <a:gd name="T6" fmla="*/ 0 w 1424"/>
              <a:gd name="T7" fmla="*/ 0 h 1437"/>
              <a:gd name="T8" fmla="*/ 0 60000 65536"/>
              <a:gd name="T9" fmla="*/ 0 60000 65536"/>
              <a:gd name="T10" fmla="*/ 0 60000 65536"/>
              <a:gd name="T11" fmla="*/ 0 60000 65536"/>
              <a:gd name="T12" fmla="*/ 0 w 1424"/>
              <a:gd name="T13" fmla="*/ 0 h 1437"/>
              <a:gd name="T14" fmla="*/ 1424 w 1424"/>
              <a:gd name="T15" fmla="*/ 1437 h 1437"/>
            </a:gdLst>
            <a:ahLst/>
            <a:cxnLst>
              <a:cxn ang="T8">
                <a:pos x="T0" y="T1"/>
              </a:cxn>
              <a:cxn ang="T9">
                <a:pos x="T2" y="T3"/>
              </a:cxn>
              <a:cxn ang="T10">
                <a:pos x="T4" y="T5"/>
              </a:cxn>
              <a:cxn ang="T11">
                <a:pos x="T6" y="T7"/>
              </a:cxn>
            </a:cxnLst>
            <a:rect l="T12" t="T13" r="T14" b="T15"/>
            <a:pathLst>
              <a:path w="1424" h="1437">
                <a:moveTo>
                  <a:pt x="0" y="0"/>
                </a:moveTo>
                <a:cubicBezTo>
                  <a:pt x="0" y="793"/>
                  <a:pt x="637" y="1437"/>
                  <a:pt x="1424" y="1437"/>
                </a:cubicBezTo>
                <a:cubicBezTo>
                  <a:pt x="1424" y="0"/>
                  <a:pt x="1424" y="0"/>
                  <a:pt x="1424" y="0"/>
                </a:cubicBezTo>
                <a:lnTo>
                  <a:pt x="0" y="0"/>
                </a:lnTo>
                <a:close/>
              </a:path>
            </a:pathLst>
          </a:custGeom>
          <a:gradFill rotWithShape="1">
            <a:gsLst>
              <a:gs pos="0">
                <a:srgbClr val="BFBFBF"/>
              </a:gs>
              <a:gs pos="50000">
                <a:srgbClr val="BFBFBF">
                  <a:gamma/>
                  <a:tint val="30196"/>
                  <a:invGamma/>
                </a:srgbClr>
              </a:gs>
              <a:gs pos="100000">
                <a:srgbClr val="BFBFBF"/>
              </a:gs>
            </a:gsLst>
            <a:lin ang="5400000" scaled="1"/>
          </a:gradFill>
          <a:ln w="38100">
            <a:solidFill>
              <a:schemeClr val="bg1"/>
            </a:solidFill>
            <a:miter lim="800000"/>
            <a:headEnd/>
            <a:tailEnd/>
          </a:ln>
        </p:spPr>
        <p:txBody>
          <a:bodyPr wrap="none" anchor="ctr"/>
          <a:lstStyle/>
          <a:p>
            <a:endParaRPr lang="es-EC"/>
          </a:p>
        </p:txBody>
      </p:sp>
      <p:sp>
        <p:nvSpPr>
          <p:cNvPr id="8" name="Freeform 31"/>
          <p:cNvSpPr>
            <a:spLocks/>
          </p:cNvSpPr>
          <p:nvPr/>
        </p:nvSpPr>
        <p:spPr bwMode="gray">
          <a:xfrm>
            <a:off x="4564063" y="3644900"/>
            <a:ext cx="2087562" cy="2152650"/>
          </a:xfrm>
          <a:custGeom>
            <a:avLst/>
            <a:gdLst>
              <a:gd name="T0" fmla="*/ 0 w 1424"/>
              <a:gd name="T1" fmla="*/ 0 h 1438"/>
              <a:gd name="T2" fmla="*/ 0 w 1424"/>
              <a:gd name="T3" fmla="*/ 1434102 h 1438"/>
              <a:gd name="T4" fmla="*/ 1275406 w 1424"/>
              <a:gd name="T5" fmla="*/ 0 h 1438"/>
              <a:gd name="T6" fmla="*/ 0 w 1424"/>
              <a:gd name="T7" fmla="*/ 0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0" y="0"/>
                </a:moveTo>
                <a:cubicBezTo>
                  <a:pt x="0" y="1438"/>
                  <a:pt x="0" y="1438"/>
                  <a:pt x="0" y="1438"/>
                </a:cubicBezTo>
                <a:cubicBezTo>
                  <a:pt x="787" y="1438"/>
                  <a:pt x="1424" y="794"/>
                  <a:pt x="1424" y="0"/>
                </a:cubicBezTo>
                <a:lnTo>
                  <a:pt x="0" y="0"/>
                </a:lnTo>
                <a:close/>
              </a:path>
            </a:pathLst>
          </a:custGeom>
          <a:gradFill rotWithShape="1">
            <a:gsLst>
              <a:gs pos="0">
                <a:srgbClr val="BFBFBF"/>
              </a:gs>
              <a:gs pos="50000">
                <a:srgbClr val="BFBFBF">
                  <a:gamma/>
                  <a:tint val="30196"/>
                  <a:invGamma/>
                </a:srgbClr>
              </a:gs>
              <a:gs pos="100000">
                <a:srgbClr val="BFBFBF"/>
              </a:gs>
            </a:gsLst>
            <a:lin ang="5400000" scaled="1"/>
          </a:gradFill>
          <a:ln w="38100">
            <a:solidFill>
              <a:schemeClr val="bg1"/>
            </a:solidFill>
            <a:miter lim="800000"/>
            <a:headEnd/>
            <a:tailEnd/>
          </a:ln>
        </p:spPr>
        <p:txBody>
          <a:bodyPr wrap="none" anchor="ctr"/>
          <a:lstStyle/>
          <a:p>
            <a:endParaRPr lang="es-EC"/>
          </a:p>
        </p:txBody>
      </p:sp>
      <p:sp>
        <p:nvSpPr>
          <p:cNvPr id="9" name="Freeform 36"/>
          <p:cNvSpPr>
            <a:spLocks/>
          </p:cNvSpPr>
          <p:nvPr/>
        </p:nvSpPr>
        <p:spPr bwMode="gray">
          <a:xfrm>
            <a:off x="4559300" y="1562100"/>
            <a:ext cx="2092325" cy="2078038"/>
          </a:xfrm>
          <a:custGeom>
            <a:avLst/>
            <a:gdLst>
              <a:gd name="T0" fmla="*/ 1290071 w 1424"/>
              <a:gd name="T1" fmla="*/ 1202314 h 1438"/>
              <a:gd name="T2" fmla="*/ 0 w 1424"/>
              <a:gd name="T3" fmla="*/ 0 h 1438"/>
              <a:gd name="T4" fmla="*/ 0 w 1424"/>
              <a:gd name="T5" fmla="*/ 1202314 h 1438"/>
              <a:gd name="T6" fmla="*/ 1290071 w 1424"/>
              <a:gd name="T7" fmla="*/ 1202314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1424" y="1438"/>
                </a:moveTo>
                <a:cubicBezTo>
                  <a:pt x="1424" y="644"/>
                  <a:pt x="787" y="0"/>
                  <a:pt x="0" y="0"/>
                </a:cubicBezTo>
                <a:cubicBezTo>
                  <a:pt x="0" y="1438"/>
                  <a:pt x="0" y="1438"/>
                  <a:pt x="0" y="1438"/>
                </a:cubicBezTo>
                <a:lnTo>
                  <a:pt x="1424" y="1438"/>
                </a:lnTo>
                <a:close/>
              </a:path>
            </a:pathLst>
          </a:custGeom>
          <a:gradFill rotWithShape="1">
            <a:gsLst>
              <a:gs pos="0">
                <a:srgbClr val="BFBFBF"/>
              </a:gs>
              <a:gs pos="50000">
                <a:srgbClr val="BFBFBF">
                  <a:gamma/>
                  <a:tint val="30196"/>
                  <a:invGamma/>
                </a:srgbClr>
              </a:gs>
              <a:gs pos="100000">
                <a:srgbClr val="BFBFBF"/>
              </a:gs>
            </a:gsLst>
            <a:lin ang="5400000" scaled="1"/>
          </a:gradFill>
          <a:ln w="38100">
            <a:solidFill>
              <a:schemeClr val="bg1"/>
            </a:solidFill>
            <a:miter lim="800000"/>
            <a:headEnd/>
            <a:tailEnd/>
          </a:ln>
        </p:spPr>
        <p:txBody>
          <a:bodyPr wrap="none" anchor="ctr"/>
          <a:lstStyle/>
          <a:p>
            <a:endParaRPr lang="es-EC"/>
          </a:p>
        </p:txBody>
      </p:sp>
      <p:sp>
        <p:nvSpPr>
          <p:cNvPr id="10" name="Freeform 45"/>
          <p:cNvSpPr>
            <a:spLocks/>
          </p:cNvSpPr>
          <p:nvPr/>
        </p:nvSpPr>
        <p:spPr bwMode="gray">
          <a:xfrm>
            <a:off x="2455863" y="1558925"/>
            <a:ext cx="2105025" cy="2085975"/>
          </a:xfrm>
          <a:custGeom>
            <a:avLst/>
            <a:gdLst>
              <a:gd name="T0" fmla="*/ 1331901 w 1424"/>
              <a:gd name="T1" fmla="*/ 0 h 1438"/>
              <a:gd name="T2" fmla="*/ 0 w 1424"/>
              <a:gd name="T3" fmla="*/ 1221412 h 1438"/>
              <a:gd name="T4" fmla="*/ 1331901 w 1424"/>
              <a:gd name="T5" fmla="*/ 1221412 h 1438"/>
              <a:gd name="T6" fmla="*/ 1331901 w 1424"/>
              <a:gd name="T7" fmla="*/ 0 h 1438"/>
              <a:gd name="T8" fmla="*/ 0 60000 65536"/>
              <a:gd name="T9" fmla="*/ 0 60000 65536"/>
              <a:gd name="T10" fmla="*/ 0 60000 65536"/>
              <a:gd name="T11" fmla="*/ 0 60000 65536"/>
              <a:gd name="T12" fmla="*/ 0 w 1424"/>
              <a:gd name="T13" fmla="*/ 0 h 1438"/>
              <a:gd name="T14" fmla="*/ 1424 w 1424"/>
              <a:gd name="T15" fmla="*/ 1438 h 1438"/>
            </a:gdLst>
            <a:ahLst/>
            <a:cxnLst>
              <a:cxn ang="T8">
                <a:pos x="T0" y="T1"/>
              </a:cxn>
              <a:cxn ang="T9">
                <a:pos x="T2" y="T3"/>
              </a:cxn>
              <a:cxn ang="T10">
                <a:pos x="T4" y="T5"/>
              </a:cxn>
              <a:cxn ang="T11">
                <a:pos x="T6" y="T7"/>
              </a:cxn>
            </a:cxnLst>
            <a:rect l="T12" t="T13" r="T14" b="T15"/>
            <a:pathLst>
              <a:path w="1424" h="1438">
                <a:moveTo>
                  <a:pt x="1424" y="0"/>
                </a:moveTo>
                <a:cubicBezTo>
                  <a:pt x="638" y="0"/>
                  <a:pt x="0" y="644"/>
                  <a:pt x="0" y="1438"/>
                </a:cubicBezTo>
                <a:cubicBezTo>
                  <a:pt x="1424" y="1438"/>
                  <a:pt x="1424" y="1438"/>
                  <a:pt x="1424" y="1438"/>
                </a:cubicBezTo>
                <a:lnTo>
                  <a:pt x="1424" y="0"/>
                </a:lnTo>
                <a:close/>
              </a:path>
            </a:pathLst>
          </a:custGeom>
          <a:gradFill rotWithShape="1">
            <a:gsLst>
              <a:gs pos="0">
                <a:srgbClr val="BFBFBF"/>
              </a:gs>
              <a:gs pos="50000">
                <a:srgbClr val="BFBFBF">
                  <a:gamma/>
                  <a:tint val="30196"/>
                  <a:invGamma/>
                </a:srgbClr>
              </a:gs>
              <a:gs pos="100000">
                <a:srgbClr val="BFBFBF"/>
              </a:gs>
            </a:gsLst>
            <a:lin ang="5400000" scaled="1"/>
          </a:gradFill>
          <a:ln w="38100">
            <a:solidFill>
              <a:schemeClr val="bg1"/>
            </a:solidFill>
            <a:miter lim="800000"/>
            <a:headEnd/>
            <a:tailEnd/>
          </a:ln>
        </p:spPr>
        <p:txBody>
          <a:bodyPr wrap="none" anchor="ctr"/>
          <a:lstStyle/>
          <a:p>
            <a:endParaRPr lang="es-EC"/>
          </a:p>
        </p:txBody>
      </p:sp>
      <p:sp useBgFill="1">
        <p:nvSpPr>
          <p:cNvPr id="11" name="Oval 13"/>
          <p:cNvSpPr>
            <a:spLocks noChangeArrowheads="1"/>
          </p:cNvSpPr>
          <p:nvPr/>
        </p:nvSpPr>
        <p:spPr bwMode="gray">
          <a:xfrm>
            <a:off x="2927350" y="2054225"/>
            <a:ext cx="3233738" cy="3233738"/>
          </a:xfrm>
          <a:prstGeom prst="ellipse">
            <a:avLst/>
          </a:prstGeom>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EC">
              <a:cs typeface="Arial" pitchFamily="34" charset="0"/>
            </a:endParaRPr>
          </a:p>
        </p:txBody>
      </p:sp>
      <p:grpSp>
        <p:nvGrpSpPr>
          <p:cNvPr id="12" name="Group 11"/>
          <p:cNvGrpSpPr>
            <a:grpSpLocks/>
          </p:cNvGrpSpPr>
          <p:nvPr/>
        </p:nvGrpSpPr>
        <p:grpSpPr bwMode="auto">
          <a:xfrm>
            <a:off x="3076575" y="2189163"/>
            <a:ext cx="2935288" cy="2932112"/>
            <a:chOff x="1938" y="1379"/>
            <a:chExt cx="1849" cy="1847"/>
          </a:xfr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0800000" scaled="1"/>
            <a:tileRect/>
          </a:gradFill>
        </p:grpSpPr>
        <p:sp>
          <p:nvSpPr>
            <p:cNvPr id="13" name="Freeform 12"/>
            <p:cNvSpPr>
              <a:spLocks/>
            </p:cNvSpPr>
            <p:nvPr/>
          </p:nvSpPr>
          <p:spPr bwMode="gray">
            <a:xfrm>
              <a:off x="1938" y="1992"/>
              <a:ext cx="1849" cy="1234"/>
            </a:xfrm>
            <a:custGeom>
              <a:avLst/>
              <a:gdLst>
                <a:gd name="T0" fmla="*/ 761 w 918"/>
                <a:gd name="T1" fmla="*/ 153 h 613"/>
                <a:gd name="T2" fmla="*/ 761 w 918"/>
                <a:gd name="T3" fmla="*/ 153 h 613"/>
                <a:gd name="T4" fmla="*/ 758 w 918"/>
                <a:gd name="T5" fmla="*/ 152 h 613"/>
                <a:gd name="T6" fmla="*/ 758 w 918"/>
                <a:gd name="T7" fmla="*/ 152 h 613"/>
                <a:gd name="T8" fmla="*/ 732 w 918"/>
                <a:gd name="T9" fmla="*/ 129 h 613"/>
                <a:gd name="T10" fmla="*/ 732 w 918"/>
                <a:gd name="T11" fmla="*/ 129 h 613"/>
                <a:gd name="T12" fmla="*/ 731 w 918"/>
                <a:gd name="T13" fmla="*/ 127 h 613"/>
                <a:gd name="T14" fmla="*/ 731 w 918"/>
                <a:gd name="T15" fmla="*/ 127 h 613"/>
                <a:gd name="T16" fmla="*/ 731 w 918"/>
                <a:gd name="T17" fmla="*/ 125 h 613"/>
                <a:gd name="T18" fmla="*/ 730 w 918"/>
                <a:gd name="T19" fmla="*/ 125 h 613"/>
                <a:gd name="T20" fmla="*/ 730 w 918"/>
                <a:gd name="T21" fmla="*/ 123 h 613"/>
                <a:gd name="T22" fmla="*/ 730 w 918"/>
                <a:gd name="T23" fmla="*/ 123 h 613"/>
                <a:gd name="T24" fmla="*/ 729 w 918"/>
                <a:gd name="T25" fmla="*/ 122 h 613"/>
                <a:gd name="T26" fmla="*/ 729 w 918"/>
                <a:gd name="T27" fmla="*/ 121 h 613"/>
                <a:gd name="T28" fmla="*/ 736 w 918"/>
                <a:gd name="T29" fmla="*/ 91 h 613"/>
                <a:gd name="T30" fmla="*/ 743 w 918"/>
                <a:gd name="T31" fmla="*/ 62 h 613"/>
                <a:gd name="T32" fmla="*/ 681 w 918"/>
                <a:gd name="T33" fmla="*/ 0 h 613"/>
                <a:gd name="T34" fmla="*/ 618 w 918"/>
                <a:gd name="T35" fmla="*/ 63 h 613"/>
                <a:gd name="T36" fmla="*/ 626 w 918"/>
                <a:gd name="T37" fmla="*/ 92 h 613"/>
                <a:gd name="T38" fmla="*/ 633 w 918"/>
                <a:gd name="T39" fmla="*/ 121 h 613"/>
                <a:gd name="T40" fmla="*/ 602 w 918"/>
                <a:gd name="T41" fmla="*/ 153 h 613"/>
                <a:gd name="T42" fmla="*/ 601 w 918"/>
                <a:gd name="T43" fmla="*/ 153 h 613"/>
                <a:gd name="T44" fmla="*/ 522 w 918"/>
                <a:gd name="T45" fmla="*/ 164 h 613"/>
                <a:gd name="T46" fmla="*/ 442 w 918"/>
                <a:gd name="T47" fmla="*/ 154 h 613"/>
                <a:gd name="T48" fmla="*/ 441 w 918"/>
                <a:gd name="T49" fmla="*/ 154 h 613"/>
                <a:gd name="T50" fmla="*/ 362 w 918"/>
                <a:gd name="T51" fmla="*/ 144 h 613"/>
                <a:gd name="T52" fmla="*/ 283 w 918"/>
                <a:gd name="T53" fmla="*/ 154 h 613"/>
                <a:gd name="T54" fmla="*/ 282 w 918"/>
                <a:gd name="T55" fmla="*/ 154 h 613"/>
                <a:gd name="T56" fmla="*/ 251 w 918"/>
                <a:gd name="T57" fmla="*/ 187 h 613"/>
                <a:gd name="T58" fmla="*/ 258 w 918"/>
                <a:gd name="T59" fmla="*/ 216 h 613"/>
                <a:gd name="T60" fmla="*/ 265 w 918"/>
                <a:gd name="T61" fmla="*/ 245 h 613"/>
                <a:gd name="T62" fmla="*/ 203 w 918"/>
                <a:gd name="T63" fmla="*/ 307 h 613"/>
                <a:gd name="T64" fmla="*/ 140 w 918"/>
                <a:gd name="T65" fmla="*/ 245 h 613"/>
                <a:gd name="T66" fmla="*/ 147 w 918"/>
                <a:gd name="T67" fmla="*/ 216 h 613"/>
                <a:gd name="T68" fmla="*/ 154 w 918"/>
                <a:gd name="T69" fmla="*/ 187 h 613"/>
                <a:gd name="T70" fmla="*/ 123 w 918"/>
                <a:gd name="T71" fmla="*/ 155 h 613"/>
                <a:gd name="T72" fmla="*/ 121 w 918"/>
                <a:gd name="T73" fmla="*/ 154 h 613"/>
                <a:gd name="T74" fmla="*/ 43 w 918"/>
                <a:gd name="T75" fmla="*/ 145 h 613"/>
                <a:gd name="T76" fmla="*/ 0 w 918"/>
                <a:gd name="T77" fmla="*/ 148 h 613"/>
                <a:gd name="T78" fmla="*/ 0 w 918"/>
                <a:gd name="T79" fmla="*/ 154 h 613"/>
                <a:gd name="T80" fmla="*/ 459 w 918"/>
                <a:gd name="T81" fmla="*/ 613 h 613"/>
                <a:gd name="T82" fmla="*/ 918 w 918"/>
                <a:gd name="T83" fmla="*/ 154 h 613"/>
                <a:gd name="T84" fmla="*/ 918 w 918"/>
                <a:gd name="T85" fmla="*/ 153 h 613"/>
                <a:gd name="T86" fmla="*/ 841 w 918"/>
                <a:gd name="T87" fmla="*/ 163 h 613"/>
                <a:gd name="T88" fmla="*/ 761 w 918"/>
                <a:gd name="T89" fmla="*/ 15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18" h="613">
                  <a:moveTo>
                    <a:pt x="761" y="153"/>
                  </a:moveTo>
                  <a:cubicBezTo>
                    <a:pt x="761" y="153"/>
                    <a:pt x="761" y="153"/>
                    <a:pt x="761" y="153"/>
                  </a:cubicBezTo>
                  <a:cubicBezTo>
                    <a:pt x="761" y="153"/>
                    <a:pt x="758" y="152"/>
                    <a:pt x="758" y="152"/>
                  </a:cubicBezTo>
                  <a:cubicBezTo>
                    <a:pt x="758" y="152"/>
                    <a:pt x="758" y="152"/>
                    <a:pt x="758" y="152"/>
                  </a:cubicBezTo>
                  <a:cubicBezTo>
                    <a:pt x="745" y="147"/>
                    <a:pt x="737" y="137"/>
                    <a:pt x="732" y="129"/>
                  </a:cubicBezTo>
                  <a:cubicBezTo>
                    <a:pt x="732" y="129"/>
                    <a:pt x="732" y="129"/>
                    <a:pt x="732" y="129"/>
                  </a:cubicBezTo>
                  <a:cubicBezTo>
                    <a:pt x="732" y="128"/>
                    <a:pt x="732" y="128"/>
                    <a:pt x="731" y="127"/>
                  </a:cubicBezTo>
                  <a:cubicBezTo>
                    <a:pt x="731" y="127"/>
                    <a:pt x="731" y="127"/>
                    <a:pt x="731" y="127"/>
                  </a:cubicBezTo>
                  <a:cubicBezTo>
                    <a:pt x="731" y="126"/>
                    <a:pt x="731" y="126"/>
                    <a:pt x="731" y="125"/>
                  </a:cubicBezTo>
                  <a:cubicBezTo>
                    <a:pt x="731" y="125"/>
                    <a:pt x="730" y="125"/>
                    <a:pt x="730" y="125"/>
                  </a:cubicBezTo>
                  <a:cubicBezTo>
                    <a:pt x="730" y="124"/>
                    <a:pt x="730" y="124"/>
                    <a:pt x="730" y="123"/>
                  </a:cubicBezTo>
                  <a:cubicBezTo>
                    <a:pt x="730" y="123"/>
                    <a:pt x="730" y="123"/>
                    <a:pt x="730" y="123"/>
                  </a:cubicBezTo>
                  <a:cubicBezTo>
                    <a:pt x="730" y="122"/>
                    <a:pt x="730" y="122"/>
                    <a:pt x="729" y="122"/>
                  </a:cubicBezTo>
                  <a:cubicBezTo>
                    <a:pt x="729" y="121"/>
                    <a:pt x="729" y="121"/>
                    <a:pt x="729" y="121"/>
                  </a:cubicBezTo>
                  <a:cubicBezTo>
                    <a:pt x="727" y="109"/>
                    <a:pt x="734" y="96"/>
                    <a:pt x="736" y="91"/>
                  </a:cubicBezTo>
                  <a:cubicBezTo>
                    <a:pt x="741" y="83"/>
                    <a:pt x="743" y="73"/>
                    <a:pt x="743" y="62"/>
                  </a:cubicBezTo>
                  <a:cubicBezTo>
                    <a:pt x="743" y="28"/>
                    <a:pt x="715" y="0"/>
                    <a:pt x="681" y="0"/>
                  </a:cubicBezTo>
                  <a:cubicBezTo>
                    <a:pt x="646" y="0"/>
                    <a:pt x="618" y="28"/>
                    <a:pt x="618" y="63"/>
                  </a:cubicBezTo>
                  <a:cubicBezTo>
                    <a:pt x="618" y="73"/>
                    <a:pt x="621" y="83"/>
                    <a:pt x="626" y="92"/>
                  </a:cubicBezTo>
                  <a:cubicBezTo>
                    <a:pt x="628" y="96"/>
                    <a:pt x="635" y="109"/>
                    <a:pt x="633" y="121"/>
                  </a:cubicBezTo>
                  <a:cubicBezTo>
                    <a:pt x="632" y="127"/>
                    <a:pt x="623" y="146"/>
                    <a:pt x="602" y="153"/>
                  </a:cubicBezTo>
                  <a:cubicBezTo>
                    <a:pt x="602" y="153"/>
                    <a:pt x="602" y="153"/>
                    <a:pt x="601" y="153"/>
                  </a:cubicBezTo>
                  <a:cubicBezTo>
                    <a:pt x="601" y="153"/>
                    <a:pt x="566" y="164"/>
                    <a:pt x="522" y="164"/>
                  </a:cubicBezTo>
                  <a:cubicBezTo>
                    <a:pt x="478" y="164"/>
                    <a:pt x="442" y="154"/>
                    <a:pt x="442" y="154"/>
                  </a:cubicBezTo>
                  <a:cubicBezTo>
                    <a:pt x="442" y="154"/>
                    <a:pt x="442" y="154"/>
                    <a:pt x="441" y="154"/>
                  </a:cubicBezTo>
                  <a:cubicBezTo>
                    <a:pt x="436" y="152"/>
                    <a:pt x="403" y="143"/>
                    <a:pt x="362" y="144"/>
                  </a:cubicBezTo>
                  <a:cubicBezTo>
                    <a:pt x="322" y="144"/>
                    <a:pt x="289" y="152"/>
                    <a:pt x="283" y="154"/>
                  </a:cubicBezTo>
                  <a:cubicBezTo>
                    <a:pt x="283" y="154"/>
                    <a:pt x="282" y="154"/>
                    <a:pt x="282" y="154"/>
                  </a:cubicBezTo>
                  <a:cubicBezTo>
                    <a:pt x="261" y="161"/>
                    <a:pt x="252" y="180"/>
                    <a:pt x="251" y="187"/>
                  </a:cubicBezTo>
                  <a:cubicBezTo>
                    <a:pt x="249" y="198"/>
                    <a:pt x="255" y="211"/>
                    <a:pt x="258" y="216"/>
                  </a:cubicBezTo>
                  <a:cubicBezTo>
                    <a:pt x="262" y="224"/>
                    <a:pt x="265" y="234"/>
                    <a:pt x="265" y="245"/>
                  </a:cubicBezTo>
                  <a:cubicBezTo>
                    <a:pt x="265" y="279"/>
                    <a:pt x="237" y="307"/>
                    <a:pt x="203" y="307"/>
                  </a:cubicBezTo>
                  <a:cubicBezTo>
                    <a:pt x="168" y="307"/>
                    <a:pt x="140" y="279"/>
                    <a:pt x="140" y="245"/>
                  </a:cubicBezTo>
                  <a:cubicBezTo>
                    <a:pt x="140" y="235"/>
                    <a:pt x="143" y="225"/>
                    <a:pt x="147" y="216"/>
                  </a:cubicBezTo>
                  <a:cubicBezTo>
                    <a:pt x="150" y="211"/>
                    <a:pt x="157" y="198"/>
                    <a:pt x="154" y="187"/>
                  </a:cubicBezTo>
                  <a:cubicBezTo>
                    <a:pt x="153" y="180"/>
                    <a:pt x="144" y="161"/>
                    <a:pt x="123" y="155"/>
                  </a:cubicBezTo>
                  <a:cubicBezTo>
                    <a:pt x="123" y="155"/>
                    <a:pt x="122" y="155"/>
                    <a:pt x="121" y="154"/>
                  </a:cubicBezTo>
                  <a:cubicBezTo>
                    <a:pt x="115" y="153"/>
                    <a:pt x="82" y="144"/>
                    <a:pt x="43" y="145"/>
                  </a:cubicBezTo>
                  <a:cubicBezTo>
                    <a:pt x="27" y="145"/>
                    <a:pt x="12" y="146"/>
                    <a:pt x="0" y="148"/>
                  </a:cubicBezTo>
                  <a:cubicBezTo>
                    <a:pt x="0" y="150"/>
                    <a:pt x="0" y="152"/>
                    <a:pt x="0" y="154"/>
                  </a:cubicBezTo>
                  <a:cubicBezTo>
                    <a:pt x="0" y="407"/>
                    <a:pt x="205" y="613"/>
                    <a:pt x="459" y="613"/>
                  </a:cubicBezTo>
                  <a:cubicBezTo>
                    <a:pt x="712" y="613"/>
                    <a:pt x="918" y="407"/>
                    <a:pt x="918" y="154"/>
                  </a:cubicBezTo>
                  <a:cubicBezTo>
                    <a:pt x="918" y="154"/>
                    <a:pt x="918" y="153"/>
                    <a:pt x="918" y="153"/>
                  </a:cubicBezTo>
                  <a:cubicBezTo>
                    <a:pt x="901" y="158"/>
                    <a:pt x="873" y="163"/>
                    <a:pt x="841" y="163"/>
                  </a:cubicBezTo>
                  <a:cubicBezTo>
                    <a:pt x="797" y="163"/>
                    <a:pt x="761" y="153"/>
                    <a:pt x="761" y="153"/>
                  </a:cubicBezTo>
                  <a:close/>
                </a:path>
              </a:pathLst>
            </a:custGeom>
            <a:grpFill/>
            <a:ln w="12700" cap="flat" cmpd="sng">
              <a:solidFill>
                <a:srgbClr val="F2F2F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a:p>
          </p:txBody>
        </p:sp>
        <p:sp>
          <p:nvSpPr>
            <p:cNvPr id="14" name="Freeform 13"/>
            <p:cNvSpPr>
              <a:spLocks/>
            </p:cNvSpPr>
            <p:nvPr/>
          </p:nvSpPr>
          <p:spPr bwMode="gray">
            <a:xfrm>
              <a:off x="1938" y="1379"/>
              <a:ext cx="1849" cy="1231"/>
            </a:xfrm>
            <a:custGeom>
              <a:avLst/>
              <a:gdLst>
                <a:gd name="T0" fmla="*/ 459 w 918"/>
                <a:gd name="T1" fmla="*/ 0 h 612"/>
                <a:gd name="T2" fmla="*/ 0 w 918"/>
                <a:gd name="T3" fmla="*/ 453 h 612"/>
                <a:gd name="T4" fmla="*/ 43 w 918"/>
                <a:gd name="T5" fmla="*/ 450 h 612"/>
                <a:gd name="T6" fmla="*/ 121 w 918"/>
                <a:gd name="T7" fmla="*/ 459 h 612"/>
                <a:gd name="T8" fmla="*/ 123 w 918"/>
                <a:gd name="T9" fmla="*/ 460 h 612"/>
                <a:gd name="T10" fmla="*/ 154 w 918"/>
                <a:gd name="T11" fmla="*/ 492 h 612"/>
                <a:gd name="T12" fmla="*/ 147 w 918"/>
                <a:gd name="T13" fmla="*/ 521 h 612"/>
                <a:gd name="T14" fmla="*/ 140 w 918"/>
                <a:gd name="T15" fmla="*/ 550 h 612"/>
                <a:gd name="T16" fmla="*/ 203 w 918"/>
                <a:gd name="T17" fmla="*/ 612 h 612"/>
                <a:gd name="T18" fmla="*/ 265 w 918"/>
                <a:gd name="T19" fmla="*/ 550 h 612"/>
                <a:gd name="T20" fmla="*/ 258 w 918"/>
                <a:gd name="T21" fmla="*/ 521 h 612"/>
                <a:gd name="T22" fmla="*/ 251 w 918"/>
                <a:gd name="T23" fmla="*/ 492 h 612"/>
                <a:gd name="T24" fmla="*/ 282 w 918"/>
                <a:gd name="T25" fmla="*/ 459 h 612"/>
                <a:gd name="T26" fmla="*/ 283 w 918"/>
                <a:gd name="T27" fmla="*/ 459 h 612"/>
                <a:gd name="T28" fmla="*/ 362 w 918"/>
                <a:gd name="T29" fmla="*/ 449 h 612"/>
                <a:gd name="T30" fmla="*/ 441 w 918"/>
                <a:gd name="T31" fmla="*/ 459 h 612"/>
                <a:gd name="T32" fmla="*/ 442 w 918"/>
                <a:gd name="T33" fmla="*/ 459 h 612"/>
                <a:gd name="T34" fmla="*/ 522 w 918"/>
                <a:gd name="T35" fmla="*/ 469 h 612"/>
                <a:gd name="T36" fmla="*/ 601 w 918"/>
                <a:gd name="T37" fmla="*/ 458 h 612"/>
                <a:gd name="T38" fmla="*/ 602 w 918"/>
                <a:gd name="T39" fmla="*/ 458 h 612"/>
                <a:gd name="T40" fmla="*/ 633 w 918"/>
                <a:gd name="T41" fmla="*/ 426 h 612"/>
                <a:gd name="T42" fmla="*/ 626 w 918"/>
                <a:gd name="T43" fmla="*/ 397 h 612"/>
                <a:gd name="T44" fmla="*/ 618 w 918"/>
                <a:gd name="T45" fmla="*/ 368 h 612"/>
                <a:gd name="T46" fmla="*/ 681 w 918"/>
                <a:gd name="T47" fmla="*/ 305 h 612"/>
                <a:gd name="T48" fmla="*/ 743 w 918"/>
                <a:gd name="T49" fmla="*/ 367 h 612"/>
                <a:gd name="T50" fmla="*/ 736 w 918"/>
                <a:gd name="T51" fmla="*/ 396 h 612"/>
                <a:gd name="T52" fmla="*/ 729 w 918"/>
                <a:gd name="T53" fmla="*/ 426 h 612"/>
                <a:gd name="T54" fmla="*/ 729 w 918"/>
                <a:gd name="T55" fmla="*/ 427 h 612"/>
                <a:gd name="T56" fmla="*/ 730 w 918"/>
                <a:gd name="T57" fmla="*/ 428 h 612"/>
                <a:gd name="T58" fmla="*/ 730 w 918"/>
                <a:gd name="T59" fmla="*/ 428 h 612"/>
                <a:gd name="T60" fmla="*/ 730 w 918"/>
                <a:gd name="T61" fmla="*/ 430 h 612"/>
                <a:gd name="T62" fmla="*/ 731 w 918"/>
                <a:gd name="T63" fmla="*/ 430 h 612"/>
                <a:gd name="T64" fmla="*/ 731 w 918"/>
                <a:gd name="T65" fmla="*/ 432 h 612"/>
                <a:gd name="T66" fmla="*/ 731 w 918"/>
                <a:gd name="T67" fmla="*/ 432 h 612"/>
                <a:gd name="T68" fmla="*/ 732 w 918"/>
                <a:gd name="T69" fmla="*/ 434 h 612"/>
                <a:gd name="T70" fmla="*/ 732 w 918"/>
                <a:gd name="T71" fmla="*/ 434 h 612"/>
                <a:gd name="T72" fmla="*/ 758 w 918"/>
                <a:gd name="T73" fmla="*/ 457 h 612"/>
                <a:gd name="T74" fmla="*/ 758 w 918"/>
                <a:gd name="T75" fmla="*/ 457 h 612"/>
                <a:gd name="T76" fmla="*/ 761 w 918"/>
                <a:gd name="T77" fmla="*/ 458 h 612"/>
                <a:gd name="T78" fmla="*/ 761 w 918"/>
                <a:gd name="T79" fmla="*/ 458 h 612"/>
                <a:gd name="T80" fmla="*/ 841 w 918"/>
                <a:gd name="T81" fmla="*/ 468 h 612"/>
                <a:gd name="T82" fmla="*/ 918 w 918"/>
                <a:gd name="T83" fmla="*/ 458 h 612"/>
                <a:gd name="T84" fmla="*/ 459 w 918"/>
                <a:gd name="T85" fmla="*/ 0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18" h="612">
                  <a:moveTo>
                    <a:pt x="459" y="0"/>
                  </a:moveTo>
                  <a:cubicBezTo>
                    <a:pt x="207" y="0"/>
                    <a:pt x="3" y="202"/>
                    <a:pt x="0" y="453"/>
                  </a:cubicBezTo>
                  <a:cubicBezTo>
                    <a:pt x="12" y="451"/>
                    <a:pt x="27" y="450"/>
                    <a:pt x="43" y="450"/>
                  </a:cubicBezTo>
                  <a:cubicBezTo>
                    <a:pt x="82" y="449"/>
                    <a:pt x="115" y="458"/>
                    <a:pt x="121" y="459"/>
                  </a:cubicBezTo>
                  <a:cubicBezTo>
                    <a:pt x="122" y="460"/>
                    <a:pt x="123" y="460"/>
                    <a:pt x="123" y="460"/>
                  </a:cubicBezTo>
                  <a:cubicBezTo>
                    <a:pt x="144" y="466"/>
                    <a:pt x="153" y="485"/>
                    <a:pt x="154" y="492"/>
                  </a:cubicBezTo>
                  <a:cubicBezTo>
                    <a:pt x="157" y="503"/>
                    <a:pt x="150" y="516"/>
                    <a:pt x="147" y="521"/>
                  </a:cubicBezTo>
                  <a:cubicBezTo>
                    <a:pt x="143" y="530"/>
                    <a:pt x="140" y="540"/>
                    <a:pt x="140" y="550"/>
                  </a:cubicBezTo>
                  <a:cubicBezTo>
                    <a:pt x="140" y="584"/>
                    <a:pt x="168" y="612"/>
                    <a:pt x="203" y="612"/>
                  </a:cubicBezTo>
                  <a:cubicBezTo>
                    <a:pt x="237" y="612"/>
                    <a:pt x="265" y="584"/>
                    <a:pt x="265" y="550"/>
                  </a:cubicBezTo>
                  <a:cubicBezTo>
                    <a:pt x="265" y="539"/>
                    <a:pt x="262" y="529"/>
                    <a:pt x="258" y="521"/>
                  </a:cubicBezTo>
                  <a:cubicBezTo>
                    <a:pt x="255" y="516"/>
                    <a:pt x="249" y="503"/>
                    <a:pt x="251" y="492"/>
                  </a:cubicBezTo>
                  <a:cubicBezTo>
                    <a:pt x="252" y="485"/>
                    <a:pt x="261" y="466"/>
                    <a:pt x="282" y="459"/>
                  </a:cubicBezTo>
                  <a:cubicBezTo>
                    <a:pt x="282" y="459"/>
                    <a:pt x="283" y="459"/>
                    <a:pt x="283" y="459"/>
                  </a:cubicBezTo>
                  <a:cubicBezTo>
                    <a:pt x="289" y="457"/>
                    <a:pt x="322" y="449"/>
                    <a:pt x="362" y="449"/>
                  </a:cubicBezTo>
                  <a:cubicBezTo>
                    <a:pt x="403" y="448"/>
                    <a:pt x="436" y="457"/>
                    <a:pt x="441" y="459"/>
                  </a:cubicBezTo>
                  <a:cubicBezTo>
                    <a:pt x="442" y="459"/>
                    <a:pt x="442" y="459"/>
                    <a:pt x="442" y="459"/>
                  </a:cubicBezTo>
                  <a:cubicBezTo>
                    <a:pt x="442" y="459"/>
                    <a:pt x="478" y="469"/>
                    <a:pt x="522" y="469"/>
                  </a:cubicBezTo>
                  <a:cubicBezTo>
                    <a:pt x="566" y="469"/>
                    <a:pt x="601" y="458"/>
                    <a:pt x="601" y="458"/>
                  </a:cubicBezTo>
                  <a:cubicBezTo>
                    <a:pt x="602" y="458"/>
                    <a:pt x="602" y="458"/>
                    <a:pt x="602" y="458"/>
                  </a:cubicBezTo>
                  <a:cubicBezTo>
                    <a:pt x="623" y="451"/>
                    <a:pt x="632" y="432"/>
                    <a:pt x="633" y="426"/>
                  </a:cubicBezTo>
                  <a:cubicBezTo>
                    <a:pt x="635" y="414"/>
                    <a:pt x="628" y="401"/>
                    <a:pt x="626" y="397"/>
                  </a:cubicBezTo>
                  <a:cubicBezTo>
                    <a:pt x="621" y="388"/>
                    <a:pt x="618" y="378"/>
                    <a:pt x="618" y="368"/>
                  </a:cubicBezTo>
                  <a:cubicBezTo>
                    <a:pt x="618" y="333"/>
                    <a:pt x="646" y="305"/>
                    <a:pt x="681" y="305"/>
                  </a:cubicBezTo>
                  <a:cubicBezTo>
                    <a:pt x="715" y="305"/>
                    <a:pt x="743" y="333"/>
                    <a:pt x="743" y="367"/>
                  </a:cubicBezTo>
                  <a:cubicBezTo>
                    <a:pt x="743" y="378"/>
                    <a:pt x="741" y="388"/>
                    <a:pt x="736" y="396"/>
                  </a:cubicBezTo>
                  <a:cubicBezTo>
                    <a:pt x="734" y="401"/>
                    <a:pt x="727" y="414"/>
                    <a:pt x="729" y="426"/>
                  </a:cubicBezTo>
                  <a:cubicBezTo>
                    <a:pt x="729" y="426"/>
                    <a:pt x="729" y="426"/>
                    <a:pt x="729" y="427"/>
                  </a:cubicBezTo>
                  <a:cubicBezTo>
                    <a:pt x="730" y="427"/>
                    <a:pt x="730" y="427"/>
                    <a:pt x="730" y="428"/>
                  </a:cubicBezTo>
                  <a:cubicBezTo>
                    <a:pt x="730" y="428"/>
                    <a:pt x="730" y="428"/>
                    <a:pt x="730" y="428"/>
                  </a:cubicBezTo>
                  <a:cubicBezTo>
                    <a:pt x="730" y="429"/>
                    <a:pt x="730" y="429"/>
                    <a:pt x="730" y="430"/>
                  </a:cubicBezTo>
                  <a:cubicBezTo>
                    <a:pt x="730" y="430"/>
                    <a:pt x="731" y="430"/>
                    <a:pt x="731" y="430"/>
                  </a:cubicBezTo>
                  <a:cubicBezTo>
                    <a:pt x="731" y="431"/>
                    <a:pt x="731" y="431"/>
                    <a:pt x="731" y="432"/>
                  </a:cubicBezTo>
                  <a:cubicBezTo>
                    <a:pt x="731" y="432"/>
                    <a:pt x="731" y="432"/>
                    <a:pt x="731" y="432"/>
                  </a:cubicBezTo>
                  <a:cubicBezTo>
                    <a:pt x="732" y="433"/>
                    <a:pt x="732" y="433"/>
                    <a:pt x="732" y="434"/>
                  </a:cubicBezTo>
                  <a:cubicBezTo>
                    <a:pt x="732" y="434"/>
                    <a:pt x="732" y="434"/>
                    <a:pt x="732" y="434"/>
                  </a:cubicBezTo>
                  <a:cubicBezTo>
                    <a:pt x="737" y="442"/>
                    <a:pt x="745" y="452"/>
                    <a:pt x="758" y="457"/>
                  </a:cubicBezTo>
                  <a:cubicBezTo>
                    <a:pt x="758" y="457"/>
                    <a:pt x="758" y="457"/>
                    <a:pt x="758" y="457"/>
                  </a:cubicBezTo>
                  <a:cubicBezTo>
                    <a:pt x="758" y="457"/>
                    <a:pt x="761" y="458"/>
                    <a:pt x="761" y="458"/>
                  </a:cubicBezTo>
                  <a:cubicBezTo>
                    <a:pt x="761" y="458"/>
                    <a:pt x="761" y="458"/>
                    <a:pt x="761" y="458"/>
                  </a:cubicBezTo>
                  <a:cubicBezTo>
                    <a:pt x="761" y="458"/>
                    <a:pt x="797" y="468"/>
                    <a:pt x="841" y="468"/>
                  </a:cubicBezTo>
                  <a:cubicBezTo>
                    <a:pt x="873" y="468"/>
                    <a:pt x="901" y="463"/>
                    <a:pt x="918" y="458"/>
                  </a:cubicBezTo>
                  <a:cubicBezTo>
                    <a:pt x="917" y="205"/>
                    <a:pt x="712" y="0"/>
                    <a:pt x="459" y="0"/>
                  </a:cubicBezTo>
                  <a:close/>
                </a:path>
              </a:pathLst>
            </a:custGeom>
            <a:grpFill/>
            <a:ln w="12700" cap="flat" cmpd="sng">
              <a:solidFill>
                <a:srgbClr val="F2F2F2"/>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s-EC"/>
            </a:p>
          </p:txBody>
        </p:sp>
      </p:grpSp>
      <p:sp>
        <p:nvSpPr>
          <p:cNvPr id="15" name="Text Box 13"/>
          <p:cNvSpPr txBox="1">
            <a:spLocks noChangeArrowheads="1"/>
          </p:cNvSpPr>
          <p:nvPr/>
        </p:nvSpPr>
        <p:spPr bwMode="gray">
          <a:xfrm>
            <a:off x="6516216" y="2204864"/>
            <a:ext cx="22542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lgn="r">
              <a:spcAft>
                <a:spcPct val="40000"/>
              </a:spcAft>
            </a:pPr>
            <a:r>
              <a:rPr lang="es-EC" sz="1600" noProof="1" smtClean="0">
                <a:solidFill>
                  <a:srgbClr val="080808"/>
                </a:solidFill>
                <a:cs typeface="Arial" pitchFamily="34" charset="0"/>
              </a:rPr>
              <a:t>Vía digestiva</a:t>
            </a:r>
            <a:endParaRPr lang="es-EC" sz="1600" noProof="1">
              <a:solidFill>
                <a:srgbClr val="080808"/>
              </a:solidFill>
              <a:cs typeface="Arial" pitchFamily="34" charset="0"/>
            </a:endParaRPr>
          </a:p>
        </p:txBody>
      </p:sp>
      <p:sp>
        <p:nvSpPr>
          <p:cNvPr id="17" name="Text Box 13"/>
          <p:cNvSpPr txBox="1">
            <a:spLocks noChangeArrowheads="1"/>
          </p:cNvSpPr>
          <p:nvPr/>
        </p:nvSpPr>
        <p:spPr bwMode="gray">
          <a:xfrm>
            <a:off x="6698140" y="4492625"/>
            <a:ext cx="212677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lgn="r">
              <a:spcAft>
                <a:spcPct val="40000"/>
              </a:spcAft>
            </a:pPr>
            <a:r>
              <a:rPr lang="es-EC" sz="1600" noProof="1" smtClean="0">
                <a:solidFill>
                  <a:srgbClr val="080808"/>
                </a:solidFill>
                <a:cs typeface="Arial" pitchFamily="34" charset="0"/>
              </a:rPr>
              <a:t>Crecimiento, composición química, potencial de virulencia</a:t>
            </a:r>
            <a:endParaRPr lang="es-EC" sz="1600" noProof="1">
              <a:solidFill>
                <a:srgbClr val="080808"/>
              </a:solidFill>
              <a:cs typeface="Arial" pitchFamily="34" charset="0"/>
            </a:endParaRPr>
          </a:p>
        </p:txBody>
      </p:sp>
      <p:sp>
        <p:nvSpPr>
          <p:cNvPr id="18" name="Text Box 13"/>
          <p:cNvSpPr txBox="1">
            <a:spLocks noChangeArrowheads="1"/>
          </p:cNvSpPr>
          <p:nvPr/>
        </p:nvSpPr>
        <p:spPr bwMode="gray">
          <a:xfrm>
            <a:off x="323850" y="1992313"/>
            <a:ext cx="232568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es-EC" sz="1600" noProof="1" smtClean="0">
                <a:solidFill>
                  <a:srgbClr val="080808"/>
                </a:solidFill>
                <a:cs typeface="Arial" pitchFamily="34" charset="0"/>
              </a:rPr>
              <a:t>Radio de acción amplio incluye la mayoría de mamíferos</a:t>
            </a:r>
            <a:endParaRPr lang="es-EC" sz="1600" noProof="1">
              <a:solidFill>
                <a:srgbClr val="080808"/>
              </a:solidFill>
              <a:cs typeface="Arial" pitchFamily="34" charset="0"/>
            </a:endParaRPr>
          </a:p>
        </p:txBody>
      </p:sp>
      <p:grpSp>
        <p:nvGrpSpPr>
          <p:cNvPr id="19" name="Group 19"/>
          <p:cNvGrpSpPr>
            <a:grpSpLocks/>
          </p:cNvGrpSpPr>
          <p:nvPr/>
        </p:nvGrpSpPr>
        <p:grpSpPr bwMode="auto">
          <a:xfrm>
            <a:off x="2546350" y="2144713"/>
            <a:ext cx="4006850" cy="3059112"/>
            <a:chOff x="1604" y="1351"/>
            <a:chExt cx="2524" cy="1927"/>
          </a:xfrm>
        </p:grpSpPr>
        <p:sp>
          <p:nvSpPr>
            <p:cNvPr id="20" name="Text Box 19"/>
            <p:cNvSpPr txBox="1">
              <a:spLocks noChangeArrowheads="1"/>
            </p:cNvSpPr>
            <p:nvPr/>
          </p:nvSpPr>
          <p:spPr bwMode="gray">
            <a:xfrm>
              <a:off x="2184" y="1752"/>
              <a:ext cx="1395"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spcAft>
                  <a:spcPct val="40000"/>
                </a:spcAft>
              </a:pPr>
              <a:r>
                <a:rPr lang="es-EC" b="1" i="1" noProof="1" smtClean="0">
                  <a:solidFill>
                    <a:schemeClr val="bg1"/>
                  </a:solidFill>
                  <a:cs typeface="Arial" pitchFamily="34" charset="0"/>
                </a:rPr>
                <a:t>M. tuberculosis</a:t>
              </a:r>
              <a:r>
                <a:rPr lang="es-EC" b="1" noProof="1" smtClean="0">
                  <a:solidFill>
                    <a:schemeClr val="bg1"/>
                  </a:solidFill>
                  <a:cs typeface="Arial" pitchFamily="34" charset="0"/>
                </a:rPr>
                <a:t> complex</a:t>
              </a:r>
              <a:endParaRPr lang="es-EC" b="1" noProof="1">
                <a:solidFill>
                  <a:schemeClr val="bg1"/>
                </a:solidFill>
                <a:cs typeface="Arial" pitchFamily="34" charset="0"/>
              </a:endParaRPr>
            </a:p>
          </p:txBody>
        </p:sp>
        <p:sp>
          <p:nvSpPr>
            <p:cNvPr id="21" name="Text Box 19"/>
            <p:cNvSpPr txBox="1">
              <a:spLocks noChangeArrowheads="1"/>
            </p:cNvSpPr>
            <p:nvPr/>
          </p:nvSpPr>
          <p:spPr bwMode="gray">
            <a:xfrm>
              <a:off x="2112" y="2609"/>
              <a:ext cx="124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lgn="r">
                <a:spcAft>
                  <a:spcPct val="40000"/>
                </a:spcAft>
              </a:pPr>
              <a:r>
                <a:rPr lang="es-EC" b="1" i="1" noProof="1" smtClean="0">
                  <a:solidFill>
                    <a:schemeClr val="bg1"/>
                  </a:solidFill>
                  <a:cs typeface="Arial" pitchFamily="34" charset="0"/>
                </a:rPr>
                <a:t>M. bovis</a:t>
              </a:r>
              <a:endParaRPr lang="es-EC" b="1" i="1" noProof="1">
                <a:solidFill>
                  <a:schemeClr val="bg1"/>
                </a:solidFill>
                <a:cs typeface="Arial" pitchFamily="34" charset="0"/>
              </a:endParaRPr>
            </a:p>
          </p:txBody>
        </p:sp>
        <p:sp>
          <p:nvSpPr>
            <p:cNvPr id="22" name="WordArt 20"/>
            <p:cNvSpPr>
              <a:spLocks noChangeArrowheads="1" noChangeShapeType="1" noTextEdit="1"/>
            </p:cNvSpPr>
            <p:nvPr/>
          </p:nvSpPr>
          <p:spPr bwMode="gray">
            <a:xfrm rot="-2700000">
              <a:off x="1604" y="1395"/>
              <a:ext cx="1456" cy="756"/>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704708"/>
                </a:avLst>
              </a:prstTxWarp>
            </a:bodyPr>
            <a:lstStyle/>
            <a:p>
              <a:pPr algn="ctr"/>
              <a:r>
                <a:rPr lang="en-US" sz="1200" kern="10" dirty="0" smtClean="0">
                  <a:latin typeface="Arial Black"/>
                </a:rPr>
                <a:t>TB </a:t>
              </a:r>
              <a:r>
                <a:rPr lang="es-EC" sz="1200" kern="10" dirty="0" smtClean="0">
                  <a:latin typeface="Arial Black"/>
                </a:rPr>
                <a:t>animales</a:t>
              </a:r>
              <a:r>
                <a:rPr lang="en-US" sz="1200" kern="10" dirty="0" smtClean="0">
                  <a:latin typeface="Arial Black"/>
                </a:rPr>
                <a:t> de </a:t>
              </a:r>
              <a:r>
                <a:rPr lang="es-EC" sz="1200" kern="10" dirty="0" smtClean="0">
                  <a:latin typeface="Arial Black"/>
                </a:rPr>
                <a:t>sangre</a:t>
              </a:r>
              <a:r>
                <a:rPr lang="en-US" sz="1200" kern="10" dirty="0" smtClean="0">
                  <a:latin typeface="Arial Black"/>
                </a:rPr>
                <a:t> </a:t>
              </a:r>
              <a:r>
                <a:rPr lang="es-EC" sz="1200" kern="10" dirty="0" smtClean="0">
                  <a:latin typeface="Arial Black"/>
                </a:rPr>
                <a:t>caliente</a:t>
              </a:r>
              <a:endParaRPr lang="es-EC" sz="1200" kern="10" dirty="0">
                <a:latin typeface="Arial Black"/>
              </a:endParaRPr>
            </a:p>
          </p:txBody>
        </p:sp>
        <p:sp>
          <p:nvSpPr>
            <p:cNvPr id="23" name="WordArt 21"/>
            <p:cNvSpPr>
              <a:spLocks noChangeArrowheads="1" noChangeShapeType="1" noTextEdit="1"/>
            </p:cNvSpPr>
            <p:nvPr/>
          </p:nvSpPr>
          <p:spPr bwMode="gray">
            <a:xfrm rot="-8221355">
              <a:off x="1619" y="2457"/>
              <a:ext cx="1478" cy="80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744612"/>
                </a:avLst>
              </a:prstTxWarp>
            </a:bodyPr>
            <a:lstStyle/>
            <a:p>
              <a:pPr algn="ctr"/>
              <a:r>
                <a:rPr lang="en-US" sz="1200" kern="10" dirty="0" smtClean="0">
                  <a:latin typeface="Arial Black"/>
                </a:rPr>
                <a:t>Progenitor </a:t>
              </a:r>
              <a:r>
                <a:rPr lang="en-US" sz="1200" i="1" kern="10" dirty="0" smtClean="0">
                  <a:latin typeface="Arial Black"/>
                </a:rPr>
                <a:t>M. Bovis</a:t>
              </a:r>
              <a:r>
                <a:rPr lang="en-US" sz="1200" kern="10" dirty="0" smtClean="0">
                  <a:latin typeface="Arial Black"/>
                </a:rPr>
                <a:t> </a:t>
              </a:r>
              <a:r>
                <a:rPr lang="en-US" sz="1200" kern="10" dirty="0" err="1" smtClean="0">
                  <a:latin typeface="Arial Black"/>
                </a:rPr>
                <a:t>BCG</a:t>
              </a:r>
              <a:endParaRPr lang="es-EC" sz="1200" kern="10" dirty="0">
                <a:latin typeface="Arial Black"/>
              </a:endParaRPr>
            </a:p>
          </p:txBody>
        </p:sp>
        <p:sp>
          <p:nvSpPr>
            <p:cNvPr id="24" name="WordArt 22"/>
            <p:cNvSpPr>
              <a:spLocks noChangeArrowheads="1" noChangeShapeType="1" noTextEdit="1"/>
            </p:cNvSpPr>
            <p:nvPr/>
          </p:nvSpPr>
          <p:spPr bwMode="gray">
            <a:xfrm rot="8191985">
              <a:off x="2589" y="2374"/>
              <a:ext cx="1529" cy="90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823300"/>
                </a:avLst>
              </a:prstTxWarp>
            </a:bodyPr>
            <a:lstStyle/>
            <a:p>
              <a:pPr algn="ctr"/>
              <a:r>
                <a:rPr lang="en-US" sz="1200" kern="10" dirty="0" smtClean="0">
                  <a:latin typeface="Arial Black"/>
                </a:rPr>
                <a:t>99.95% = </a:t>
              </a:r>
              <a:r>
                <a:rPr lang="en-US" sz="1200" i="1" kern="10" dirty="0" smtClean="0">
                  <a:latin typeface="Arial Black"/>
                </a:rPr>
                <a:t>M. tuberculosis</a:t>
              </a:r>
              <a:endParaRPr lang="es-EC" sz="1200" kern="10" dirty="0">
                <a:latin typeface="Arial Black"/>
              </a:endParaRPr>
            </a:p>
          </p:txBody>
        </p:sp>
        <p:sp>
          <p:nvSpPr>
            <p:cNvPr id="25" name="WordArt 23"/>
            <p:cNvSpPr>
              <a:spLocks noChangeArrowheads="1" noChangeShapeType="1" noTextEdit="1"/>
            </p:cNvSpPr>
            <p:nvPr/>
          </p:nvSpPr>
          <p:spPr bwMode="gray">
            <a:xfrm rot="2667535">
              <a:off x="2579" y="1351"/>
              <a:ext cx="1549" cy="874"/>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spcFirstLastPara="1" wrap="none" fromWordArt="1">
              <a:prstTxWarp prst="textArchUp">
                <a:avLst>
                  <a:gd name="adj" fmla="val 11779108"/>
                </a:avLst>
              </a:prstTxWarp>
            </a:bodyPr>
            <a:lstStyle/>
            <a:p>
              <a:pPr algn="ctr"/>
              <a:r>
                <a:rPr lang="es-EC" sz="1200" kern="10" dirty="0" smtClean="0">
                  <a:latin typeface="Arial Black"/>
                </a:rPr>
                <a:t>Patógeno del ganado vacuno</a:t>
              </a:r>
              <a:endParaRPr lang="es-EC" sz="1200" i="1" kern="10" dirty="0">
                <a:latin typeface="Arial Black"/>
              </a:endParaRPr>
            </a:p>
          </p:txBody>
        </p:sp>
      </p:grpSp>
      <p:sp>
        <p:nvSpPr>
          <p:cNvPr id="27" name="26 Rectángulo"/>
          <p:cNvSpPr/>
          <p:nvPr/>
        </p:nvSpPr>
        <p:spPr>
          <a:xfrm>
            <a:off x="1114241" y="2725738"/>
            <a:ext cx="1369927" cy="276999"/>
          </a:xfrm>
          <a:prstGeom prst="rect">
            <a:avLst/>
          </a:prstGeom>
        </p:spPr>
        <p:txBody>
          <a:bodyPr wrap="none">
            <a:spAutoFit/>
          </a:bodyPr>
          <a:lstStyle/>
          <a:p>
            <a:r>
              <a:rPr lang="es-ES_tradnl" sz="1200" dirty="0"/>
              <a:t>(Smith </a:t>
            </a:r>
            <a:r>
              <a:rPr lang="es-ES_tradnl" sz="1200" i="1" dirty="0"/>
              <a:t>et al</a:t>
            </a:r>
            <a:r>
              <a:rPr lang="es-ES_tradnl" sz="1200" dirty="0"/>
              <a:t>., 2006</a:t>
            </a:r>
            <a:r>
              <a:rPr lang="es-ES_tradnl" sz="1200" dirty="0" smtClean="0"/>
              <a:t>).</a:t>
            </a:r>
            <a:endParaRPr lang="es-EC" sz="1200" dirty="0"/>
          </a:p>
        </p:txBody>
      </p:sp>
      <p:sp>
        <p:nvSpPr>
          <p:cNvPr id="28" name="27 Rectángulo"/>
          <p:cNvSpPr/>
          <p:nvPr/>
        </p:nvSpPr>
        <p:spPr>
          <a:xfrm>
            <a:off x="7879871" y="5456257"/>
            <a:ext cx="1297791" cy="276999"/>
          </a:xfrm>
          <a:prstGeom prst="rect">
            <a:avLst/>
          </a:prstGeom>
        </p:spPr>
        <p:txBody>
          <a:bodyPr wrap="none">
            <a:spAutoFit/>
          </a:bodyPr>
          <a:lstStyle/>
          <a:p>
            <a:r>
              <a:rPr lang="es-ES_tradnl" sz="1200" dirty="0"/>
              <a:t>(</a:t>
            </a:r>
            <a:r>
              <a:rPr lang="es-ES_tradnl" sz="1200" dirty="0" err="1"/>
              <a:t>Volk</a:t>
            </a:r>
            <a:r>
              <a:rPr lang="es-ES_tradnl" sz="1200" dirty="0"/>
              <a:t> </a:t>
            </a:r>
            <a:r>
              <a:rPr lang="es-ES_tradnl" sz="1200" i="1" dirty="0"/>
              <a:t>et al.,</a:t>
            </a:r>
            <a:r>
              <a:rPr lang="es-ES_tradnl" sz="1200" dirty="0"/>
              <a:t> 1996</a:t>
            </a:r>
            <a:r>
              <a:rPr lang="es-ES_tradnl" sz="1200" dirty="0" smtClean="0"/>
              <a:t>).</a:t>
            </a:r>
            <a:endParaRPr lang="es-EC" sz="1200" dirty="0"/>
          </a:p>
        </p:txBody>
      </p:sp>
      <p:sp>
        <p:nvSpPr>
          <p:cNvPr id="29" name="28 Rectángulo"/>
          <p:cNvSpPr/>
          <p:nvPr/>
        </p:nvSpPr>
        <p:spPr>
          <a:xfrm>
            <a:off x="7758874" y="2495055"/>
            <a:ext cx="1410130" cy="276999"/>
          </a:xfrm>
          <a:prstGeom prst="rect">
            <a:avLst/>
          </a:prstGeom>
        </p:spPr>
        <p:txBody>
          <a:bodyPr wrap="none">
            <a:spAutoFit/>
          </a:bodyPr>
          <a:lstStyle/>
          <a:p>
            <a:r>
              <a:rPr lang="es-ES_tradnl" sz="1200" dirty="0"/>
              <a:t>(Harris </a:t>
            </a:r>
            <a:r>
              <a:rPr lang="es-ES_tradnl" sz="1200" i="1" dirty="0"/>
              <a:t>et al</a:t>
            </a:r>
            <a:r>
              <a:rPr lang="es-ES_tradnl" sz="1200" dirty="0"/>
              <a:t>., 2007</a:t>
            </a:r>
            <a:r>
              <a:rPr lang="es-ES_tradnl" sz="1200" dirty="0" smtClean="0"/>
              <a:t>).</a:t>
            </a:r>
            <a:endParaRPr lang="es-EC" sz="1200" dirty="0"/>
          </a:p>
        </p:txBody>
      </p:sp>
      <p:sp>
        <p:nvSpPr>
          <p:cNvPr id="30" name="29 Rectángulo"/>
          <p:cNvSpPr/>
          <p:nvPr/>
        </p:nvSpPr>
        <p:spPr>
          <a:xfrm>
            <a:off x="826641" y="5207515"/>
            <a:ext cx="1353769" cy="276999"/>
          </a:xfrm>
          <a:prstGeom prst="rect">
            <a:avLst/>
          </a:prstGeom>
        </p:spPr>
        <p:txBody>
          <a:bodyPr wrap="none">
            <a:spAutoFit/>
          </a:bodyPr>
          <a:lstStyle/>
          <a:p>
            <a:r>
              <a:rPr lang="es-ES_tradnl" sz="1200" dirty="0"/>
              <a:t>(</a:t>
            </a:r>
            <a:r>
              <a:rPr lang="es-ES_tradnl" sz="1200" dirty="0" err="1"/>
              <a:t>Marti</a:t>
            </a:r>
            <a:r>
              <a:rPr lang="es-ES_tradnl" sz="1200" dirty="0"/>
              <a:t> </a:t>
            </a:r>
            <a:r>
              <a:rPr lang="es-ES_tradnl" sz="1200" i="1" dirty="0"/>
              <a:t>et al</a:t>
            </a:r>
            <a:r>
              <a:rPr lang="es-ES_tradnl" sz="1200" dirty="0"/>
              <a:t>., 2007</a:t>
            </a:r>
            <a:r>
              <a:rPr lang="es-ES_tradnl" sz="1200" dirty="0" smtClean="0"/>
              <a:t>).</a:t>
            </a:r>
            <a:endParaRPr lang="es-EC" sz="1200" dirty="0"/>
          </a:p>
        </p:txBody>
      </p:sp>
      <p:sp>
        <p:nvSpPr>
          <p:cNvPr id="31" name="Text Box 13"/>
          <p:cNvSpPr txBox="1">
            <a:spLocks noChangeArrowheads="1"/>
          </p:cNvSpPr>
          <p:nvPr/>
        </p:nvSpPr>
        <p:spPr bwMode="gray">
          <a:xfrm>
            <a:off x="6329623" y="2792541"/>
            <a:ext cx="22542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lgn="r">
              <a:spcAft>
                <a:spcPct val="40000"/>
              </a:spcAft>
            </a:pPr>
            <a:r>
              <a:rPr lang="es-EC" sz="1600" noProof="1" smtClean="0">
                <a:solidFill>
                  <a:srgbClr val="080808"/>
                </a:solidFill>
                <a:cs typeface="Arial" pitchFamily="34" charset="0"/>
              </a:rPr>
              <a:t>Aerógena</a:t>
            </a:r>
            <a:endParaRPr lang="es-EC" sz="1600" noProof="1">
              <a:solidFill>
                <a:srgbClr val="080808"/>
              </a:solidFill>
              <a:cs typeface="Arial" pitchFamily="34" charset="0"/>
            </a:endParaRPr>
          </a:p>
        </p:txBody>
      </p:sp>
      <p:sp>
        <p:nvSpPr>
          <p:cNvPr id="32" name="31 Rectángulo"/>
          <p:cNvSpPr/>
          <p:nvPr/>
        </p:nvSpPr>
        <p:spPr>
          <a:xfrm>
            <a:off x="7896485" y="3044437"/>
            <a:ext cx="1115562" cy="276999"/>
          </a:xfrm>
          <a:prstGeom prst="rect">
            <a:avLst/>
          </a:prstGeom>
        </p:spPr>
        <p:txBody>
          <a:bodyPr wrap="none">
            <a:spAutoFit/>
          </a:bodyPr>
          <a:lstStyle/>
          <a:p>
            <a:r>
              <a:rPr lang="es-ES_tradnl" sz="1200" dirty="0"/>
              <a:t>(</a:t>
            </a:r>
            <a:r>
              <a:rPr lang="es-ES_tradnl" sz="1200" dirty="0" err="1"/>
              <a:t>LoBue</a:t>
            </a:r>
            <a:r>
              <a:rPr lang="es-ES_tradnl" sz="1200" dirty="0"/>
              <a:t>, 2006). </a:t>
            </a:r>
            <a:endParaRPr lang="es-EC" sz="1200" dirty="0"/>
          </a:p>
        </p:txBody>
      </p:sp>
      <p:sp>
        <p:nvSpPr>
          <p:cNvPr id="36" name="Text Box 13"/>
          <p:cNvSpPr txBox="1">
            <a:spLocks noChangeArrowheads="1"/>
          </p:cNvSpPr>
          <p:nvPr/>
        </p:nvSpPr>
        <p:spPr bwMode="gray">
          <a:xfrm>
            <a:off x="6012160" y="1916832"/>
            <a:ext cx="225425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801688">
              <a:defRPr>
                <a:solidFill>
                  <a:schemeClr val="tx1"/>
                </a:solidFill>
                <a:latin typeface="Arial" pitchFamily="34" charset="0"/>
              </a:defRPr>
            </a:lvl1pPr>
            <a:lvl2pPr marL="742950" indent="-285750" defTabSz="801688">
              <a:defRPr>
                <a:solidFill>
                  <a:schemeClr val="tx1"/>
                </a:solidFill>
                <a:latin typeface="Arial" pitchFamily="34" charset="0"/>
              </a:defRPr>
            </a:lvl2pPr>
            <a:lvl3pPr marL="1143000" indent="-228600" defTabSz="801688">
              <a:defRPr>
                <a:solidFill>
                  <a:schemeClr val="tx1"/>
                </a:solidFill>
                <a:latin typeface="Arial" pitchFamily="34" charset="0"/>
              </a:defRPr>
            </a:lvl3pPr>
            <a:lvl4pPr marL="1600200" indent="-228600" defTabSz="801688">
              <a:defRPr>
                <a:solidFill>
                  <a:schemeClr val="tx1"/>
                </a:solidFill>
                <a:latin typeface="Arial" pitchFamily="34" charset="0"/>
              </a:defRPr>
            </a:lvl4pPr>
            <a:lvl5pPr marL="2057400" indent="-228600" defTabSz="801688">
              <a:defRPr>
                <a:solidFill>
                  <a:schemeClr val="tx1"/>
                </a:solidFill>
                <a:latin typeface="Arial" pitchFamily="34" charset="0"/>
              </a:defRPr>
            </a:lvl5pPr>
            <a:lvl6pPr marL="2514600" indent="-228600" defTabSz="801688" fontAlgn="base">
              <a:spcBef>
                <a:spcPct val="0"/>
              </a:spcBef>
              <a:spcAft>
                <a:spcPct val="0"/>
              </a:spcAft>
              <a:defRPr>
                <a:solidFill>
                  <a:schemeClr val="tx1"/>
                </a:solidFill>
                <a:latin typeface="Arial" pitchFamily="34" charset="0"/>
              </a:defRPr>
            </a:lvl6pPr>
            <a:lvl7pPr marL="2971800" indent="-228600" defTabSz="801688" fontAlgn="base">
              <a:spcBef>
                <a:spcPct val="0"/>
              </a:spcBef>
              <a:spcAft>
                <a:spcPct val="0"/>
              </a:spcAft>
              <a:defRPr>
                <a:solidFill>
                  <a:schemeClr val="tx1"/>
                </a:solidFill>
                <a:latin typeface="Arial" pitchFamily="34" charset="0"/>
              </a:defRPr>
            </a:lvl7pPr>
            <a:lvl8pPr marL="3429000" indent="-228600" defTabSz="801688" fontAlgn="base">
              <a:spcBef>
                <a:spcPct val="0"/>
              </a:spcBef>
              <a:spcAft>
                <a:spcPct val="0"/>
              </a:spcAft>
              <a:defRPr>
                <a:solidFill>
                  <a:schemeClr val="tx1"/>
                </a:solidFill>
                <a:latin typeface="Arial" pitchFamily="34" charset="0"/>
              </a:defRPr>
            </a:lvl8pPr>
            <a:lvl9pPr marL="3886200" indent="-228600" defTabSz="801688" fontAlgn="base">
              <a:spcBef>
                <a:spcPct val="0"/>
              </a:spcBef>
              <a:spcAft>
                <a:spcPct val="0"/>
              </a:spcAft>
              <a:defRPr>
                <a:solidFill>
                  <a:schemeClr val="tx1"/>
                </a:solidFill>
                <a:latin typeface="Arial" pitchFamily="34" charset="0"/>
              </a:defRPr>
            </a:lvl9pPr>
          </a:lstStyle>
          <a:p>
            <a:pPr algn="r">
              <a:spcAft>
                <a:spcPct val="40000"/>
              </a:spcAft>
            </a:pPr>
            <a:r>
              <a:rPr lang="es-EC" sz="1600" noProof="1" smtClean="0">
                <a:solidFill>
                  <a:srgbClr val="080808"/>
                </a:solidFill>
                <a:cs typeface="Arial" pitchFamily="34" charset="0"/>
              </a:rPr>
              <a:t>Al humano</a:t>
            </a:r>
            <a:endParaRPr lang="es-EC" sz="1600" noProof="1">
              <a:solidFill>
                <a:srgbClr val="080808"/>
              </a:solidFill>
              <a:cs typeface="Arial" pitchFamily="34" charset="0"/>
            </a:endParaRPr>
          </a:p>
        </p:txBody>
      </p:sp>
    </p:spTree>
    <p:extLst>
      <p:ext uri="{BB962C8B-B14F-4D97-AF65-F5344CB8AC3E}">
        <p14:creationId xmlns:p14="http://schemas.microsoft.com/office/powerpoint/2010/main" val="32666279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1_Origen">
  <a:themeElements>
    <a:clrScheme name="Orige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e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e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1900</TotalTime>
  <Words>1811</Words>
  <Application>Microsoft Office PowerPoint</Application>
  <PresentationFormat>Presentación en pantalla (4:3)</PresentationFormat>
  <Paragraphs>314</Paragraphs>
  <Slides>30</Slides>
  <Notes>6</Notes>
  <HiddenSlides>0</HiddenSlides>
  <MMClips>0</MMClips>
  <ScaleCrop>false</ScaleCrop>
  <HeadingPairs>
    <vt:vector size="6" baseType="variant">
      <vt:variant>
        <vt:lpstr>Tema</vt:lpstr>
      </vt:variant>
      <vt:variant>
        <vt:i4>2</vt:i4>
      </vt:variant>
      <vt:variant>
        <vt:lpstr>Servidores OLE incrustados</vt:lpstr>
      </vt:variant>
      <vt:variant>
        <vt:i4>1</vt:i4>
      </vt:variant>
      <vt:variant>
        <vt:lpstr>Títulos de diapositiva</vt:lpstr>
      </vt:variant>
      <vt:variant>
        <vt:i4>30</vt:i4>
      </vt:variant>
    </vt:vector>
  </HeadingPairs>
  <TitlesOfParts>
    <vt:vector size="33" baseType="lpstr">
      <vt:lpstr>Origen</vt:lpstr>
      <vt:lpstr>1_Origen</vt:lpstr>
      <vt:lpstr>Unknown</vt:lpstr>
      <vt:lpstr>Escuela Superior Politécnica del Ejército</vt:lpstr>
      <vt:lpstr>Planteamiento del Problema</vt:lpstr>
      <vt:lpstr>Justificación</vt:lpstr>
      <vt:lpstr>Objetivos</vt:lpstr>
      <vt:lpstr>Objetivos Específicos</vt:lpstr>
      <vt:lpstr>Introducción</vt:lpstr>
      <vt:lpstr>Epidemiología</vt:lpstr>
      <vt:lpstr>Mycobacterium Tuberculosis complex</vt:lpstr>
      <vt:lpstr>Mycobacterium bovis</vt:lpstr>
      <vt:lpstr>Hospederos</vt:lpstr>
      <vt:lpstr>Morfología</vt:lpstr>
      <vt:lpstr>Genética</vt:lpstr>
      <vt:lpstr>Fisiología y Metabolismo</vt:lpstr>
      <vt:lpstr>Patología</vt:lpstr>
      <vt:lpstr>Diagnóstico </vt:lpstr>
      <vt:lpstr>Hipótesis</vt:lpstr>
      <vt:lpstr>Materiales y Métodos - Zona de Estudio</vt:lpstr>
      <vt:lpstr>Materiales y Métodos</vt:lpstr>
      <vt:lpstr>Descripción de la muestra</vt:lpstr>
      <vt:lpstr>Procedimiento</vt:lpstr>
      <vt:lpstr>Resultados y Discusión</vt:lpstr>
      <vt:lpstr>Casos Positivos</vt:lpstr>
      <vt:lpstr>Prevalencia Aparente</vt:lpstr>
      <vt:lpstr>Sensibilidad, Especificidad y Prevalencia Real</vt:lpstr>
      <vt:lpstr>Concordancia de Pruebas diagnósticas</vt:lpstr>
      <vt:lpstr>Factores de Riesgo</vt:lpstr>
      <vt:lpstr>Igualdad de Proporciones Poblacionales</vt:lpstr>
      <vt:lpstr>Conclusiones</vt:lpstr>
      <vt:lpstr>Recomendaciones</vt:lpstr>
      <vt:lpstr>Presentación de PowerPoint</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GUSTAVO</dc:creator>
  <cp:lastModifiedBy>GUSTAVO</cp:lastModifiedBy>
  <cp:revision>108</cp:revision>
  <dcterms:created xsi:type="dcterms:W3CDTF">2011-11-19T12:48:13Z</dcterms:created>
  <dcterms:modified xsi:type="dcterms:W3CDTF">2011-12-09T17:52:58Z</dcterms:modified>
</cp:coreProperties>
</file>