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FB5950-1507-49F2-8D61-8E91275C6446}" type="datetimeFigureOut">
              <a:rPr lang="es-ES" smtClean="0"/>
              <a:pPr/>
              <a:t>06/01/2012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77EE3-20B9-43D6-A319-8F2B77F5F3E7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Sistema%20Ingreso%20y%20Seleccion.camrec" TargetMode="External"/><Relationship Id="rId2" Type="http://schemas.openxmlformats.org/officeDocument/2006/relationships/hyperlink" Target="Inscripcion%20Candidatos.camrec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79208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/>
            </a:r>
            <a:br>
              <a:rPr lang="es-ES" dirty="0"/>
            </a:br>
            <a:r>
              <a:rPr lang="es-ES" sz="4400" dirty="0" smtClean="0">
                <a:latin typeface="Arabic Typesetting" pitchFamily="66" charset="-78"/>
                <a:cs typeface="Arabic Typesetting" pitchFamily="66" charset="-78"/>
              </a:rPr>
              <a:t>ESCUELA POLITÉCNICA DEL EJÉRCITO</a:t>
            </a:r>
            <a:endParaRPr lang="es-ES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latin typeface="Arabic Typesetting" pitchFamily="66" charset="-78"/>
                <a:cs typeface="Arabic Typesetting" pitchFamily="66" charset="-78"/>
              </a:rPr>
              <a:t>ANÁLISIS, DISEÑO Y CONSTRUCCIÓN DEL SUBSISTEMA DE INGRESO Y SELECCIÓN DE CANDIDATOS A LAS ESCUELAS DE FORMACIÓN DEL EJÉRCITO ECUATORIANO UTILIZANDO HERRAMIENTAS OPEN SOURCE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7704" y="436510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abic Typesetting" pitchFamily="66" charset="-78"/>
                <a:cs typeface="Arabic Typesetting" pitchFamily="66" charset="-78"/>
              </a:rPr>
              <a:t>POR:	 EDWIN RICARDO MENESES BECERRA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cap="small" dirty="0" smtClean="0">
                <a:latin typeface="Arabic Typesetting" pitchFamily="66" charset="-78"/>
                <a:cs typeface="Arabic Typesetting" pitchFamily="66" charset="-78"/>
              </a:rPr>
              <a:t>ESPECIFICACIÓN DE REQUERIMIENTOS DEL SISTEMA</a:t>
            </a:r>
            <a:endParaRPr lang="es-ES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57416"/>
          </a:xfrm>
        </p:spPr>
        <p:txBody>
          <a:bodyPr/>
          <a:lstStyle/>
          <a:p>
            <a:r>
              <a:rPr lang="es-ES" b="1" cap="small" dirty="0" smtClean="0">
                <a:latin typeface="Arabic Typesetting" pitchFamily="66" charset="-78"/>
                <a:cs typeface="Arabic Typesetting" pitchFamily="66" charset="-78"/>
              </a:rPr>
              <a:t>ESTRUCTURA ORGANIZACIONAL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979712" y="2564904"/>
          <a:ext cx="4829175" cy="3200400"/>
        </p:xfrm>
        <a:graphic>
          <a:graphicData uri="http://schemas.openxmlformats.org/presentationml/2006/ole">
            <p:oleObj spid="_x0000_s1025" name="Visio" r:id="rId3" imgW="7486751" imgH="6083570" progId="Visio.Drawing.11">
              <p:embed/>
            </p:oleObj>
          </a:graphicData>
        </a:graphic>
      </p:graphicFrame>
      <p:sp>
        <p:nvSpPr>
          <p:cNvPr id="6" name="5 Flecha curvada hacia la derecha">
            <a:hlinkClick r:id="rId4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PROCESOS</a:t>
            </a:r>
            <a:r>
              <a:rPr lang="es-ES" sz="2800" b="1" dirty="0" smtClean="0">
                <a:latin typeface="Arabic Typesetting" pitchFamily="66" charset="-78"/>
                <a:cs typeface="Arabic Typesetting" pitchFamily="66" charset="-78"/>
              </a:rPr>
              <a:t> DEL SUBSISTEMA DE INGRESO Y SELECCIÓN</a:t>
            </a:r>
            <a:endParaRPr lang="es-ES" sz="28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77696"/>
          </a:xfrm>
        </p:spPr>
        <p:txBody>
          <a:bodyPr/>
          <a:lstStyle/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Registro de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candidatos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Recepción y Verificación de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documentación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Registro de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Psicológicas.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Registro de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Académicas.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Registro de Pruebas Médicas.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Registro de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Físicas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800" b="1" cap="small" dirty="0" smtClean="0">
                <a:latin typeface="Arabic Typesetting" pitchFamily="66" charset="-78"/>
                <a:cs typeface="Arabic Typesetting" pitchFamily="66" charset="-78"/>
              </a:rPr>
              <a:t>DESARROLLO DEL SUBSISTEMA DE INGRESO Y SELECCIÓN</a:t>
            </a:r>
            <a:endParaRPr lang="es-ES" sz="28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s-ES" sz="16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ANÁLISIS Y DISEÑO DEL SISTEMA</a:t>
            </a:r>
          </a:p>
          <a:p>
            <a:pPr lvl="1"/>
            <a:r>
              <a:rPr lang="es-ES" sz="1400" cap="small" dirty="0" smtClean="0">
                <a:latin typeface="Arabic Typesetting" pitchFamily="66" charset="-78"/>
                <a:cs typeface="Arabic Typesetting" pitchFamily="66" charset="-78"/>
              </a:rPr>
              <a:t>ARQUITECTURA DE SOFTWARE</a:t>
            </a:r>
          </a:p>
          <a:p>
            <a:pPr lvl="1">
              <a:buNone/>
            </a:pPr>
            <a:endParaRPr lang="es-ES" dirty="0"/>
          </a:p>
        </p:txBody>
      </p:sp>
      <p:pic>
        <p:nvPicPr>
          <p:cNvPr id="4" name="Picture 4" descr="image:GX3Tiers_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852936"/>
            <a:ext cx="48814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Flecha curvada hacia la derecha">
            <a:hlinkClick r:id="rId3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ESPECIFICACIÓN DE CASO DE USO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484784"/>
            <a:ext cx="4486275" cy="4744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lecha curvada hacia la derecha">
            <a:hlinkClick r:id="rId3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MODELO LOGICO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1268760"/>
            <a:ext cx="7943850" cy="4870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Flecha curvada hacia la derecha">
            <a:hlinkClick r:id="rId3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abic Typesetting" pitchFamily="66" charset="-78"/>
                <a:cs typeface="Arabic Typesetting" pitchFamily="66" charset="-78"/>
              </a:rPr>
              <a:t>DEMO SISTEMA DE INGRESO Y SELECCION</a:t>
            </a:r>
            <a:endParaRPr lang="es-ES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429000"/>
            <a:ext cx="8229600" cy="1133480"/>
          </a:xfrm>
        </p:spPr>
        <p:txBody>
          <a:bodyPr/>
          <a:lstStyle/>
          <a:p>
            <a:r>
              <a:rPr lang="es-ES" dirty="0" smtClean="0">
                <a:latin typeface="Arabic Typesetting" pitchFamily="66" charset="-78"/>
                <a:cs typeface="Arabic Typesetting" pitchFamily="66" charset="-78"/>
                <a:hlinkClick r:id="rId2" action="ppaction://hlinkfile"/>
              </a:rPr>
              <a:t>Inscripción de Candidatos</a:t>
            </a:r>
            <a:endParaRPr lang="es-ES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  <a:hlinkClick r:id="rId3" action="ppaction://hlinkfile"/>
              </a:rPr>
              <a:t>Sistema Ingreso y Selecci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  <a:hlinkClick r:id="rId3" action="ppaction://hlinkfile"/>
              </a:rPr>
              <a:t>ó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  <a:hlinkClick r:id="rId3" action="ppaction://hlinkfile"/>
              </a:rPr>
              <a:t>n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4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CONCLUSIONES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 metodología RUP se acopla a las aplicaciones desarrolladas hasta el momento por el Ejército Ecuatoriano de una manera aceptable y en especial con este proyecto porque con la ayuda del lenguaje unificado de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modelamiento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UML se pudo tener una visión clara de cuáles son las necesidades de la sección de Selección y Reclutamiento.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levantamiento de requerimientos se llevo a cabo utilizando la norma IEEE-STD-830 con cada una de las recomendaciones y plantillas de la norma es para un sistema con una calidad alta y es por esta razón que el sistema de Ingreso y Selección se encuentra desarrollado de acuerdo a las necesidades verdaderas de cada uno de los usuarios.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CONCLUSIONES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Las herramientas utilizadas en el desarrollo del sistema de Ingreso y Selección se complementan de una manera excelente entre ellas dando lugar a una aplicación robusta y confiable.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Diseño del sistema de Selección y Reclutamiento se realizó de manera eficiente ya que se uso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Powerdesigner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12.5 puesto que es una herramienta muy completa y de fácil uso, se pudieron desarrollar todos los diagramas necesarios como son casos de uso, modelo entidad relación y script de base de datos.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CONCLUSIONES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 integración con la base de datos SIFTE utilizada por el Ejército Ecuatoriano con motor de base de datos Oracle 11g se llevo a cabo sin ninguna novedad y se tuvo como resultado un sistema de Ingreso y Selección relacionado e integrado con todos los sistemas del Ejército Ecuatoriano.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sistema de Ingreso y Selección se implantó por medio de la página web del Ejército Ecuatoriano, y se procedió a realizar el primer proceso de Ingreso y Selección de candidatos a las diferentes Escuelas de formación utilizando el sistema desarrollado sin existir ninguna novedad de consideración.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cap="small" dirty="0" smtClean="0">
                <a:latin typeface="Arabic Typesetting" pitchFamily="66" charset="-78"/>
                <a:cs typeface="Arabic Typesetting" pitchFamily="66" charset="-78"/>
              </a:rPr>
              <a:t>RECOMENDACIONES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Ejército Ecuatoriano por medio de la Dirección de Comunicaciones y sistemas debe realizar un análisis pormenorizado de la metodología RUP que se utiliza en la actualidad para el desarrollo de sus sistemas y optar por tecnologías modernas que le permitirán obtener mejores sistemas y de muy buena calidad.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Realizar un estudio más detallado de lo que son las diferentes pruebas que se toman a los candidatos a las Escuelas de Formación para poder unificarlas en próximas pruebas y estandarizarlas en todo el Ejército Ecuatoriano.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AGENDA</a:t>
            </a:r>
            <a:endParaRPr lang="es-ES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Arabic Typesetting" pitchFamily="66" charset="-78"/>
                <a:cs typeface="Arabic Typesetting" pitchFamily="66" charset="-78"/>
                <a:hlinkClick r:id="rId2" action="ppaction://hlinksldjump"/>
              </a:rPr>
              <a:t>Introducción</a:t>
            </a:r>
            <a:endParaRPr lang="es-ES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3" action="ppaction://hlinksldjump"/>
              </a:rPr>
              <a:t>Justificación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4" action="ppaction://hlinksldjump"/>
              </a:rPr>
              <a:t>Objetivos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5" action="ppaction://hlinksldjump"/>
              </a:rPr>
              <a:t>Metodología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6" action="ppaction://hlinksldjump"/>
              </a:rPr>
              <a:t>Herramientas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7" action="ppaction://hlinksldjump"/>
              </a:rPr>
              <a:t>Especificación de Requerimientos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8" action="ppaction://hlinksldjump"/>
              </a:rPr>
              <a:t>Procesos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9" action="ppaction://hlinksldjump"/>
              </a:rPr>
              <a:t>Desarrollo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10" action="ppaction://hlinksldjump"/>
              </a:rPr>
              <a:t>Casos de Uso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11" action="ppaction://hlinksldjump"/>
              </a:rPr>
              <a:t>Modelo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12" action="ppaction://hlinksldjump"/>
              </a:rPr>
              <a:t>Demo Sistema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13" action="ppaction://hlinksldjump"/>
              </a:rPr>
              <a:t>Conclusiones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latin typeface="Arabic Typesetting" pitchFamily="66" charset="-78"/>
                <a:cs typeface="Arabic Typesetting" pitchFamily="66" charset="-78"/>
                <a:hlinkClick r:id="rId14" action="ppaction://hlinksldjump"/>
              </a:rPr>
              <a:t>Recomendaciones</a:t>
            </a:r>
            <a:endParaRPr lang="es-ES" dirty="0" smtClean="0">
              <a:solidFill>
                <a:schemeClr val="accent5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cap="small" dirty="0" smtClean="0">
                <a:latin typeface="Arabic Typesetting" pitchFamily="66" charset="-78"/>
                <a:cs typeface="Arabic Typesetting" pitchFamily="66" charset="-78"/>
              </a:rPr>
              <a:t>RECOMENDACIONES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293720"/>
          </a:xfrm>
        </p:spPr>
        <p:txBody>
          <a:bodyPr>
            <a:normAutofit/>
          </a:bodyPr>
          <a:lstStyle/>
          <a:p>
            <a:pPr lvl="0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En el futuro se debería implementar un sistema de pistas de auditoría directamente en la base de datos debido a que existe el peligro de manipulación de la información por personas ajenas al sistema y seria una manera más eficiente de protegerla de cambios no deseados.</a:t>
            </a:r>
          </a:p>
          <a:p>
            <a:pPr lvl="0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Se debe solicitar a la Dirección de Comunicaciones del Ejército Ecuatoriano una conexión  más fluida con las escuelas de formación porque las actuales comunicaciones tienen defectos y los enlaces se caen cada determinado tiempo.</a:t>
            </a:r>
          </a:p>
          <a:p>
            <a:endParaRPr lang="es-ES" dirty="0"/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4000" b="1" cap="small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INTRODUCCIÓN</a:t>
            </a:r>
            <a:r>
              <a:rPr lang="es-ES" sz="24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s-ES" sz="2400" b="1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3152962"/>
          </a:xfrm>
        </p:spPr>
        <p:txBody>
          <a:bodyPr/>
          <a:lstStyle/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Escuelas de Formación(5000 Aspirantes al año).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Selecciona a los Candidatos que cumplan con los requisitos y aprueben las diferentes evaluaciones.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Requiere de un sistema de información, que permita administrar la información relevante.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Nuestro sistema cubre todas las expectativas y requerimientos particulares que el proceso de selección tiene.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JUSTIFICACIÓN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registro de los candidatos se realiza mediante un aplicativo web en cada Escuela de Formación.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 verificación los documentos que deben presentar los candidatos se la realiza en una hoja de Excel.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Las 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Psicológicas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Las 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Académicas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Las 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Físicas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s-ES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Las pruebas 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Médicas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La junta de selección tome las decisiones.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OBJETIVOS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OBJETIVO GENERAL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Analizar, Diseñar y Construir un Sistema de Información para el control del Proceso de Ingreso y Selección de los candidatos a las Escuelas de Formación del Ejército Ecuatoriano.</a:t>
            </a:r>
          </a:p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OBJETIVOS ESPECÍFICOS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Describir y conceptuar los procesos automatizables de ingreso y selección.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Analizar la metodología de desarrollo de software RUP.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METODOLOGÍA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348880"/>
            <a:ext cx="8229600" cy="3149704"/>
          </a:xfrm>
        </p:spPr>
        <p:txBody>
          <a:bodyPr/>
          <a:lstStyle/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PROCESO UNIFICADO RACIONAL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s-ES" b="1" i="1" dirty="0" err="1" smtClean="0">
                <a:latin typeface="Arabic Typesetting" pitchFamily="66" charset="-78"/>
                <a:cs typeface="Arabic Typesetting" pitchFamily="66" charset="-78"/>
              </a:rPr>
              <a:t>Rational</a:t>
            </a:r>
            <a:r>
              <a:rPr lang="es-ES" b="1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i="1" dirty="0" err="1" smtClean="0">
                <a:latin typeface="Arabic Typesetting" pitchFamily="66" charset="-78"/>
                <a:cs typeface="Arabic Typesetting" pitchFamily="66" charset="-78"/>
              </a:rPr>
              <a:t>Unified</a:t>
            </a:r>
            <a:r>
              <a:rPr lang="es-ES" b="1" i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s-ES" b="1" i="1" dirty="0" err="1" smtClean="0">
                <a:latin typeface="Arabic Typesetting" pitchFamily="66" charset="-78"/>
                <a:cs typeface="Arabic Typesetting" pitchFamily="66" charset="-78"/>
              </a:rPr>
              <a:t>Process</a:t>
            </a:r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, RUP)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Es un proceso de desarrollo de software y junto con el Lenguaje Unificado de Modelado UML, constituye la metodología estándar más utilizada para el análisis, implementación y documentación de sistemas orientados a objetos.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El RUP no es un sistema con pasos firmemente establecidos, sino un conjunto de metodologías adaptables al contexto y necesidades de cada organización.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929586" y="5929330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HERRAMIENTAS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NETBEANS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Permite que las aplicaciones sean desarrolladas a partir de un conjunto de componentes de software llamados </a:t>
            </a:r>
            <a:r>
              <a:rPr lang="es-ES" i="1" dirty="0" smtClean="0">
                <a:latin typeface="Arabic Typesetting" pitchFamily="66" charset="-78"/>
                <a:cs typeface="Arabic Typesetting" pitchFamily="66" charset="-78"/>
              </a:rPr>
              <a:t>módulos.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Un módulo es un archivo Java que contiene clases de java escritas para interactuar con las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APIs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JAVA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Es un lenguaje de programación con el que podemos realizar cualquier tipo de programa.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Cobra más importancia en el ámbito de Internet.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HERRAMIENTAS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33680"/>
          </a:xfrm>
        </p:spPr>
        <p:txBody>
          <a:bodyPr/>
          <a:lstStyle/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GLASSFISH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Es un servidor de aplicaciones de software libre desarrollado por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Sun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Microsystems.</a:t>
            </a:r>
          </a:p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ORACLE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Es un sistema de gestión de base de datos relacional (o RDBMS por el acrónimo en inglés de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Relational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Data Base Management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System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), desarrollado por Oracle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Corporation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>
                <a:latin typeface="Arabic Typesetting" pitchFamily="66" charset="-78"/>
                <a:cs typeface="Arabic Typesetting" pitchFamily="66" charset="-78"/>
              </a:rPr>
              <a:t>HERRAMIENTAS</a:t>
            </a:r>
            <a:endParaRPr lang="es-ES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429624"/>
          </a:xfrm>
        </p:spPr>
        <p:txBody>
          <a:bodyPr/>
          <a:lstStyle/>
          <a:p>
            <a:pPr algn="just"/>
            <a:r>
              <a:rPr lang="es-ES" b="1" dirty="0" smtClean="0">
                <a:latin typeface="Arabic Typesetting" pitchFamily="66" charset="-78"/>
                <a:cs typeface="Arabic Typesetting" pitchFamily="66" charset="-78"/>
              </a:rPr>
              <a:t>POWERDESIGNER 12</a:t>
            </a:r>
          </a:p>
          <a:p>
            <a:pPr lvl="1" algn="just"/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Herramienta case intuitiva y estructurada, que permite el </a:t>
            </a:r>
            <a:r>
              <a:rPr lang="es-ES" dirty="0" err="1" smtClean="0">
                <a:latin typeface="Arabic Typesetting" pitchFamily="66" charset="-78"/>
                <a:cs typeface="Arabic Typesetting" pitchFamily="66" charset="-78"/>
              </a:rPr>
              <a:t>modelamiento</a:t>
            </a:r>
            <a:r>
              <a:rPr lang="es-ES" dirty="0" smtClean="0">
                <a:latin typeface="Arabic Typesetting" pitchFamily="66" charset="-78"/>
                <a:cs typeface="Arabic Typesetting" pitchFamily="66" charset="-78"/>
              </a:rPr>
              <a:t> de datos con UML</a:t>
            </a:r>
            <a:endParaRPr lang="es-ES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3 Flecha curvada hacia la derecha">
            <a:hlinkClick r:id="rId2" action="ppaction://hlinksldjump"/>
          </p:cNvPr>
          <p:cNvSpPr/>
          <p:nvPr/>
        </p:nvSpPr>
        <p:spPr>
          <a:xfrm rot="10800000">
            <a:off x="7630118" y="5715016"/>
            <a:ext cx="513782" cy="6775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962</Words>
  <Application>Microsoft Office PowerPoint</Application>
  <PresentationFormat>Presentación en pantalla (4:3)</PresentationFormat>
  <Paragraphs>96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Flujo</vt:lpstr>
      <vt:lpstr>Visio</vt:lpstr>
      <vt:lpstr> ESCUELA POLITÉCNICA DEL EJÉRCITO</vt:lpstr>
      <vt:lpstr>AGENDA</vt:lpstr>
      <vt:lpstr>INTRODUCCIÓN </vt:lpstr>
      <vt:lpstr>JUSTIFICACIÓN</vt:lpstr>
      <vt:lpstr>OBJETIVOS</vt:lpstr>
      <vt:lpstr>METODOLOGÍA</vt:lpstr>
      <vt:lpstr>HERRAMIENTAS</vt:lpstr>
      <vt:lpstr>HERRAMIENTAS</vt:lpstr>
      <vt:lpstr>HERRAMIENTAS</vt:lpstr>
      <vt:lpstr>ESPECIFICACIÓN DE REQUERIMIENTOS DEL SISTEMA</vt:lpstr>
      <vt:lpstr>PROCESOS DEL SUBSISTEMA DE INGRESO Y SELECCIÓN</vt:lpstr>
      <vt:lpstr>DESARROLLO DEL SUBSISTEMA DE INGRESO Y SELECCIÓN</vt:lpstr>
      <vt:lpstr>ESPECIFICACIÓN DE CASO DE USO</vt:lpstr>
      <vt:lpstr>MODELO LOGICO</vt:lpstr>
      <vt:lpstr>DEMO SISTEMA DE INGRESO Y SELECCION</vt:lpstr>
      <vt:lpstr>CONCLUSIONES</vt:lpstr>
      <vt:lpstr>CONCLUSIONES</vt:lpstr>
      <vt:lpstr>CONCLUSIONES</vt:lpstr>
      <vt:lpstr>RECOMENDACIONES</vt:lpstr>
      <vt:lpstr>RECOMENDACIONES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POLITÉCNICA DEL EJÉRCITO</dc:title>
  <dc:creator>Ricardo</dc:creator>
  <cp:lastModifiedBy>Ricardo</cp:lastModifiedBy>
  <cp:revision>30</cp:revision>
  <dcterms:created xsi:type="dcterms:W3CDTF">2011-12-20T08:10:37Z</dcterms:created>
  <dcterms:modified xsi:type="dcterms:W3CDTF">2012-01-06T12:13:41Z</dcterms:modified>
</cp:coreProperties>
</file>