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1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1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1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5"/>
  </p:notesMasterIdLst>
  <p:sldIdLst>
    <p:sldId id="256" r:id="rId2"/>
    <p:sldId id="260" r:id="rId3"/>
    <p:sldId id="263" r:id="rId4"/>
    <p:sldId id="264" r:id="rId5"/>
    <p:sldId id="265" r:id="rId6"/>
    <p:sldId id="270" r:id="rId7"/>
    <p:sldId id="274" r:id="rId8"/>
    <p:sldId id="275" r:id="rId9"/>
    <p:sldId id="266" r:id="rId10"/>
    <p:sldId id="268" r:id="rId11"/>
    <p:sldId id="259" r:id="rId12"/>
    <p:sldId id="273" r:id="rId13"/>
    <p:sldId id="267" r:id="rId14"/>
    <p:sldId id="276" r:id="rId15"/>
    <p:sldId id="279" r:id="rId16"/>
    <p:sldId id="299" r:id="rId17"/>
    <p:sldId id="292" r:id="rId18"/>
    <p:sldId id="296" r:id="rId19"/>
    <p:sldId id="282" r:id="rId20"/>
    <p:sldId id="317" r:id="rId21"/>
    <p:sldId id="284" r:id="rId22"/>
    <p:sldId id="286" r:id="rId23"/>
    <p:sldId id="285" r:id="rId24"/>
    <p:sldId id="288" r:id="rId25"/>
    <p:sldId id="302" r:id="rId26"/>
    <p:sldId id="303" r:id="rId27"/>
    <p:sldId id="304" r:id="rId28"/>
    <p:sldId id="305" r:id="rId29"/>
    <p:sldId id="306" r:id="rId30"/>
    <p:sldId id="308" r:id="rId31"/>
    <p:sldId id="318" r:id="rId32"/>
    <p:sldId id="313" r:id="rId33"/>
    <p:sldId id="315" r:id="rId34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175" autoAdjust="0"/>
    <p:restoredTop sz="88455" autoAdjust="0"/>
  </p:normalViewPr>
  <p:slideViewPr>
    <p:cSldViewPr>
      <p:cViewPr>
        <p:scale>
          <a:sx n="75" d="100"/>
          <a:sy n="75" d="100"/>
        </p:scale>
        <p:origin x="-1002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3.jpg"/></Relationships>
</file>

<file path=ppt/diagrams/_rels/data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03D260-BF6E-4F8A-AD7A-4FCCF2F8E1AC}" type="doc">
      <dgm:prSet loTypeId="urn:microsoft.com/office/officeart/2008/layout/PictureStrips" loCatId="pictur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2274C366-7173-4C97-B2F9-FE7CA08F5159}">
      <dgm:prSet phldrT="[Texto]" custT="1"/>
      <dgm:spPr/>
      <dgm:t>
        <a:bodyPr/>
        <a:lstStyle/>
        <a:p>
          <a:r>
            <a:rPr lang="es-ES_tradnl" sz="2000" dirty="0" smtClean="0">
              <a:solidFill>
                <a:schemeClr val="bg1">
                  <a:lumMod val="50000"/>
                </a:schemeClr>
              </a:solidFill>
            </a:rPr>
            <a:t>Domino </a:t>
          </a:r>
          <a:r>
            <a:rPr lang="es-ES_tradnl" sz="2000" i="1" dirty="0" smtClean="0">
              <a:solidFill>
                <a:schemeClr val="bg1">
                  <a:lumMod val="50000"/>
                </a:schemeClr>
              </a:solidFill>
            </a:rPr>
            <a:t>Eukarya</a:t>
          </a:r>
          <a:endParaRPr lang="es-EC" sz="2000" dirty="0"/>
        </a:p>
      </dgm:t>
    </dgm:pt>
    <dgm:pt modelId="{91248E54-6EA5-4AE4-AFDF-D4D0052786F4}" type="parTrans" cxnId="{8E795FD9-E823-47C1-A988-3434BCCA27BA}">
      <dgm:prSet/>
      <dgm:spPr/>
      <dgm:t>
        <a:bodyPr/>
        <a:lstStyle/>
        <a:p>
          <a:endParaRPr lang="es-EC" sz="3200"/>
        </a:p>
      </dgm:t>
    </dgm:pt>
    <dgm:pt modelId="{7C9197ED-8FDD-4817-9148-236E07C8D099}" type="sibTrans" cxnId="{8E795FD9-E823-47C1-A988-3434BCCA27BA}">
      <dgm:prSet/>
      <dgm:spPr/>
      <dgm:t>
        <a:bodyPr/>
        <a:lstStyle/>
        <a:p>
          <a:endParaRPr lang="es-EC" sz="3200"/>
        </a:p>
      </dgm:t>
    </dgm:pt>
    <dgm:pt modelId="{EC25452B-4B05-4BD5-BDAD-67C49BE8E1B5}">
      <dgm:prSet phldrT="[Texto]" custT="1"/>
      <dgm:spPr/>
      <dgm:t>
        <a:bodyPr/>
        <a:lstStyle/>
        <a:p>
          <a:pPr algn="ctr"/>
          <a:r>
            <a:rPr lang="es-ES_tradnl" sz="2000" dirty="0" smtClean="0">
              <a:solidFill>
                <a:schemeClr val="bg1">
                  <a:lumMod val="50000"/>
                </a:schemeClr>
              </a:solidFill>
            </a:rPr>
            <a:t>Organismos que carecen de clorofila</a:t>
          </a:r>
          <a:endParaRPr lang="es-EC" sz="2000" dirty="0"/>
        </a:p>
      </dgm:t>
    </dgm:pt>
    <dgm:pt modelId="{E1C2E2CD-E017-4505-9A59-CAE7CEC9F35E}" type="parTrans" cxnId="{00AC85C0-3778-4C2B-A9DC-2CC44E0B6D0E}">
      <dgm:prSet/>
      <dgm:spPr/>
      <dgm:t>
        <a:bodyPr/>
        <a:lstStyle/>
        <a:p>
          <a:endParaRPr lang="es-EC" sz="3200"/>
        </a:p>
      </dgm:t>
    </dgm:pt>
    <dgm:pt modelId="{03A082A4-CCD9-46F5-B61D-9E597C6189AC}" type="sibTrans" cxnId="{00AC85C0-3778-4C2B-A9DC-2CC44E0B6D0E}">
      <dgm:prSet/>
      <dgm:spPr/>
      <dgm:t>
        <a:bodyPr/>
        <a:lstStyle/>
        <a:p>
          <a:endParaRPr lang="es-EC" sz="3200"/>
        </a:p>
      </dgm:t>
    </dgm:pt>
    <dgm:pt modelId="{9E53E2C6-E3EB-482E-9DEA-AE1D7F6B0CAA}">
      <dgm:prSet phldrT="[Texto]" custT="1"/>
      <dgm:spPr/>
      <dgm:t>
        <a:bodyPr/>
        <a:lstStyle/>
        <a:p>
          <a:r>
            <a:rPr lang="es-ES_tradnl" sz="2000" dirty="0" smtClean="0">
              <a:solidFill>
                <a:schemeClr val="bg1">
                  <a:lumMod val="50000"/>
                </a:schemeClr>
              </a:solidFill>
            </a:rPr>
            <a:t>Filamentosos</a:t>
          </a:r>
          <a:endParaRPr lang="es-EC" sz="2000" dirty="0"/>
        </a:p>
      </dgm:t>
    </dgm:pt>
    <dgm:pt modelId="{D2CF9A73-83A4-4D7D-A031-6FD45C7E683D}" type="parTrans" cxnId="{31725FE0-B430-49D4-B5F9-D99EEBDF0B20}">
      <dgm:prSet/>
      <dgm:spPr/>
      <dgm:t>
        <a:bodyPr/>
        <a:lstStyle/>
        <a:p>
          <a:endParaRPr lang="es-EC" sz="3200"/>
        </a:p>
      </dgm:t>
    </dgm:pt>
    <dgm:pt modelId="{8915691A-8BFF-4882-89C0-C327F64561EE}" type="sibTrans" cxnId="{31725FE0-B430-49D4-B5F9-D99EEBDF0B20}">
      <dgm:prSet/>
      <dgm:spPr/>
      <dgm:t>
        <a:bodyPr/>
        <a:lstStyle/>
        <a:p>
          <a:endParaRPr lang="es-EC" sz="3200"/>
        </a:p>
      </dgm:t>
    </dgm:pt>
    <dgm:pt modelId="{E4B43849-BF32-42AB-AFB6-E58DB27543D5}">
      <dgm:prSet phldrT="[Texto]" custT="1"/>
      <dgm:spPr/>
      <dgm:t>
        <a:bodyPr/>
        <a:lstStyle/>
        <a:p>
          <a:pPr algn="ctr"/>
          <a:r>
            <a:rPr lang="es-ES_tradnl" sz="2000" dirty="0" smtClean="0">
              <a:solidFill>
                <a:schemeClr val="bg1">
                  <a:lumMod val="50000"/>
                </a:schemeClr>
              </a:solidFill>
            </a:rPr>
            <a:t>Unicelulares</a:t>
          </a:r>
          <a:endParaRPr lang="es-EC" sz="2000" dirty="0"/>
        </a:p>
      </dgm:t>
    </dgm:pt>
    <dgm:pt modelId="{DA0BD2F5-6954-4261-839E-593C04000A46}" type="parTrans" cxnId="{36D7437C-062E-4A18-822C-4CDC4603348A}">
      <dgm:prSet/>
      <dgm:spPr/>
      <dgm:t>
        <a:bodyPr/>
        <a:lstStyle/>
        <a:p>
          <a:endParaRPr lang="es-EC" sz="3200"/>
        </a:p>
      </dgm:t>
    </dgm:pt>
    <dgm:pt modelId="{C33717DE-FD8A-438B-B1F1-FFFA834B290D}" type="sibTrans" cxnId="{36D7437C-062E-4A18-822C-4CDC4603348A}">
      <dgm:prSet/>
      <dgm:spPr/>
      <dgm:t>
        <a:bodyPr/>
        <a:lstStyle/>
        <a:p>
          <a:endParaRPr lang="es-EC" sz="3200"/>
        </a:p>
      </dgm:t>
    </dgm:pt>
    <dgm:pt modelId="{3E165774-CE1A-4A59-922E-DF8A9A4200CB}">
      <dgm:prSet phldrT="[Texto]" custT="1"/>
      <dgm:spPr/>
      <dgm:t>
        <a:bodyPr/>
        <a:lstStyle/>
        <a:p>
          <a:pPr algn="ctr"/>
          <a:r>
            <a:rPr lang="es-ES_tradnl" sz="1400" dirty="0" smtClean="0">
              <a:solidFill>
                <a:schemeClr val="bg1">
                  <a:lumMod val="50000"/>
                </a:schemeClr>
              </a:solidFill>
            </a:rPr>
            <a:t>Metabolitos Secundarios : antibióticos y micotoxinas</a:t>
          </a:r>
          <a:endParaRPr lang="es-EC" sz="1400" dirty="0"/>
        </a:p>
      </dgm:t>
    </dgm:pt>
    <dgm:pt modelId="{8717813A-3FDD-4BCC-B9D8-20E6C3D30E4F}" type="parTrans" cxnId="{6A5EA2AA-5F87-4DCF-9F4B-E7F984C567B9}">
      <dgm:prSet/>
      <dgm:spPr/>
      <dgm:t>
        <a:bodyPr/>
        <a:lstStyle/>
        <a:p>
          <a:endParaRPr lang="es-EC" sz="3200"/>
        </a:p>
      </dgm:t>
    </dgm:pt>
    <dgm:pt modelId="{089E95E9-40A0-4275-867D-36BF8D2FFE1A}" type="sibTrans" cxnId="{6A5EA2AA-5F87-4DCF-9F4B-E7F984C567B9}">
      <dgm:prSet/>
      <dgm:spPr/>
      <dgm:t>
        <a:bodyPr/>
        <a:lstStyle/>
        <a:p>
          <a:endParaRPr lang="es-EC" sz="3200"/>
        </a:p>
      </dgm:t>
    </dgm:pt>
    <dgm:pt modelId="{C302C109-86DD-4F86-B38E-0AA71D2F94A9}">
      <dgm:prSet phldrT="[Texto]" custT="1"/>
      <dgm:spPr/>
      <dgm:t>
        <a:bodyPr/>
        <a:lstStyle/>
        <a:p>
          <a:pPr algn="ctr"/>
          <a:r>
            <a:rPr lang="es-ES_tradnl" sz="1600" dirty="0" smtClean="0">
              <a:solidFill>
                <a:schemeClr val="bg1">
                  <a:lumMod val="50000"/>
                </a:schemeClr>
              </a:solidFill>
            </a:rPr>
            <a:t>M.S: bajo condiciones deficientes y estrés. Fase estacionaria</a:t>
          </a:r>
          <a:endParaRPr lang="es-EC" sz="1600" dirty="0">
            <a:solidFill>
              <a:schemeClr val="bg1">
                <a:lumMod val="50000"/>
              </a:schemeClr>
            </a:solidFill>
          </a:endParaRPr>
        </a:p>
      </dgm:t>
    </dgm:pt>
    <dgm:pt modelId="{99AD176F-896E-4DD1-86D3-EDBE3738FAB0}" type="parTrans" cxnId="{85F21BA8-B41F-4A0B-B73F-5CBEC33D42D0}">
      <dgm:prSet/>
      <dgm:spPr/>
      <dgm:t>
        <a:bodyPr/>
        <a:lstStyle/>
        <a:p>
          <a:endParaRPr lang="es-EC" sz="3200"/>
        </a:p>
      </dgm:t>
    </dgm:pt>
    <dgm:pt modelId="{44E1F188-5AC1-48CC-99F0-F453E28C7F39}" type="sibTrans" cxnId="{85F21BA8-B41F-4A0B-B73F-5CBEC33D42D0}">
      <dgm:prSet/>
      <dgm:spPr/>
      <dgm:t>
        <a:bodyPr/>
        <a:lstStyle/>
        <a:p>
          <a:endParaRPr lang="es-EC" sz="3200"/>
        </a:p>
      </dgm:t>
    </dgm:pt>
    <dgm:pt modelId="{76593784-95DE-43B9-937C-99C9C4B64791}">
      <dgm:prSet phldrT="[Texto]" custT="1"/>
      <dgm:spPr/>
      <dgm:t>
        <a:bodyPr/>
        <a:lstStyle/>
        <a:p>
          <a:r>
            <a:rPr lang="es-ES_tradnl" sz="1800" dirty="0" smtClean="0">
              <a:solidFill>
                <a:schemeClr val="bg1">
                  <a:lumMod val="50000"/>
                </a:schemeClr>
              </a:solidFill>
            </a:rPr>
            <a:t>División </a:t>
          </a:r>
          <a:r>
            <a:rPr lang="es-ES_tradnl" sz="1800" i="1" dirty="0" smtClean="0">
              <a:solidFill>
                <a:schemeClr val="bg1">
                  <a:lumMod val="50000"/>
                </a:schemeClr>
              </a:solidFill>
            </a:rPr>
            <a:t>Ascomycota</a:t>
          </a:r>
          <a:r>
            <a:rPr lang="es-ES_tradnl" sz="1800" dirty="0" smtClean="0">
              <a:solidFill>
                <a:schemeClr val="bg1">
                  <a:lumMod val="50000"/>
                </a:schemeClr>
              </a:solidFill>
            </a:rPr>
            <a:t> con más de 30.000 especies </a:t>
          </a:r>
          <a:endParaRPr lang="es-EC" sz="1800" dirty="0">
            <a:solidFill>
              <a:schemeClr val="bg1">
                <a:lumMod val="50000"/>
              </a:schemeClr>
            </a:solidFill>
          </a:endParaRPr>
        </a:p>
      </dgm:t>
    </dgm:pt>
    <dgm:pt modelId="{A528DF39-5CED-482B-A920-22C338A24D89}" type="parTrans" cxnId="{7EBDFE9A-D77A-4848-AD81-17D2B75384C3}">
      <dgm:prSet/>
      <dgm:spPr/>
      <dgm:t>
        <a:bodyPr/>
        <a:lstStyle/>
        <a:p>
          <a:endParaRPr lang="es-EC" sz="3200"/>
        </a:p>
      </dgm:t>
    </dgm:pt>
    <dgm:pt modelId="{EB4C5547-B8AC-449F-AD86-DFFF5CD95D30}" type="sibTrans" cxnId="{7EBDFE9A-D77A-4848-AD81-17D2B75384C3}">
      <dgm:prSet/>
      <dgm:spPr/>
      <dgm:t>
        <a:bodyPr/>
        <a:lstStyle/>
        <a:p>
          <a:endParaRPr lang="es-EC" sz="3200"/>
        </a:p>
      </dgm:t>
    </dgm:pt>
    <dgm:pt modelId="{DD40EA36-8A90-42B0-BFDD-A6F32C6DDEA5}">
      <dgm:prSet phldrT="[Texto]" custT="1"/>
      <dgm:spPr/>
      <dgm:t>
        <a:bodyPr/>
        <a:lstStyle/>
        <a:p>
          <a:pPr algn="ctr"/>
          <a:r>
            <a:rPr lang="es-ES_tradnl" sz="1400" dirty="0" smtClean="0">
              <a:solidFill>
                <a:schemeClr val="bg1">
                  <a:lumMod val="50000"/>
                </a:schemeClr>
              </a:solidFill>
            </a:rPr>
            <a:t>Contaminar los alimentos, piensos y materias primas de consumo humano y animal</a:t>
          </a:r>
          <a:endParaRPr lang="es-EC" sz="1400" dirty="0">
            <a:solidFill>
              <a:schemeClr val="bg1">
                <a:lumMod val="50000"/>
              </a:schemeClr>
            </a:solidFill>
          </a:endParaRPr>
        </a:p>
      </dgm:t>
    </dgm:pt>
    <dgm:pt modelId="{11C09D3D-B9ED-403A-9D4C-A4DE7147503E}" type="parTrans" cxnId="{64E21BF0-D570-472E-8E78-D17A690D05D8}">
      <dgm:prSet/>
      <dgm:spPr/>
      <dgm:t>
        <a:bodyPr/>
        <a:lstStyle/>
        <a:p>
          <a:endParaRPr lang="es-EC" sz="3200"/>
        </a:p>
      </dgm:t>
    </dgm:pt>
    <dgm:pt modelId="{393E872F-C465-487B-B9D0-D9F964FFDDF9}" type="sibTrans" cxnId="{64E21BF0-D570-472E-8E78-D17A690D05D8}">
      <dgm:prSet/>
      <dgm:spPr/>
      <dgm:t>
        <a:bodyPr/>
        <a:lstStyle/>
        <a:p>
          <a:endParaRPr lang="es-EC" sz="3200"/>
        </a:p>
      </dgm:t>
    </dgm:pt>
    <dgm:pt modelId="{2FFF25BB-89F2-415B-BBB3-A2D85393960F}" type="pres">
      <dgm:prSet presAssocID="{6203D260-BF6E-4F8A-AD7A-4FCCF2F8E1A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6F1BC4F-DCA4-4BA7-AEA9-5A70689AE3D3}" type="pres">
      <dgm:prSet presAssocID="{2274C366-7173-4C97-B2F9-FE7CA08F5159}" presName="composite" presStyleCnt="0"/>
      <dgm:spPr/>
    </dgm:pt>
    <dgm:pt modelId="{635626F3-271C-4699-9F2B-F56C8D92D625}" type="pres">
      <dgm:prSet presAssocID="{2274C366-7173-4C97-B2F9-FE7CA08F5159}" presName="rect1" presStyleLbl="trAlignAcc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EDBFF2-3A2F-468D-B1E7-68D9E63801D5}" type="pres">
      <dgm:prSet presAssocID="{2274C366-7173-4C97-B2F9-FE7CA08F5159}" presName="rect2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C71C8C4-50FE-4F8F-A002-8EF1EDCC5491}" type="pres">
      <dgm:prSet presAssocID="{7C9197ED-8FDD-4817-9148-236E07C8D099}" presName="sibTrans" presStyleCnt="0"/>
      <dgm:spPr/>
    </dgm:pt>
    <dgm:pt modelId="{AE8EDDB8-758C-4FCD-AB5A-76A9BFBB46C0}" type="pres">
      <dgm:prSet presAssocID="{EC25452B-4B05-4BD5-BDAD-67C49BE8E1B5}" presName="composite" presStyleCnt="0"/>
      <dgm:spPr/>
    </dgm:pt>
    <dgm:pt modelId="{6BABA0E7-A3F4-4E65-88BE-96DFCB1F6414}" type="pres">
      <dgm:prSet presAssocID="{EC25452B-4B05-4BD5-BDAD-67C49BE8E1B5}" presName="rect1" presStyleLbl="trAlignAcc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1F70A1-2DAD-4CC7-AE34-975478DC34B4}" type="pres">
      <dgm:prSet presAssocID="{EC25452B-4B05-4BD5-BDAD-67C49BE8E1B5}" presName="rect2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B1D5436-9324-4125-BCB5-A648FFA02578}" type="pres">
      <dgm:prSet presAssocID="{03A082A4-CCD9-46F5-B61D-9E597C6189AC}" presName="sibTrans" presStyleCnt="0"/>
      <dgm:spPr/>
    </dgm:pt>
    <dgm:pt modelId="{B6ECC118-EF86-4FEE-AFFF-89ABE29EF82C}" type="pres">
      <dgm:prSet presAssocID="{9E53E2C6-E3EB-482E-9DEA-AE1D7F6B0CAA}" presName="composite" presStyleCnt="0"/>
      <dgm:spPr/>
    </dgm:pt>
    <dgm:pt modelId="{A209665D-0980-4E1B-866F-816C8C3F4E96}" type="pres">
      <dgm:prSet presAssocID="{9E53E2C6-E3EB-482E-9DEA-AE1D7F6B0CAA}" presName="rect1" presStyleLbl="trAlignAcc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1DBFE11-49A2-40B5-A8F8-B448712D94BB}" type="pres">
      <dgm:prSet presAssocID="{9E53E2C6-E3EB-482E-9DEA-AE1D7F6B0CAA}" presName="rect2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5F958999-4B9C-41EF-B356-205B12D85638}" type="pres">
      <dgm:prSet presAssocID="{8915691A-8BFF-4882-89C0-C327F64561EE}" presName="sibTrans" presStyleCnt="0"/>
      <dgm:spPr/>
    </dgm:pt>
    <dgm:pt modelId="{5C298642-1EB7-4A45-85C9-1B82734DBB20}" type="pres">
      <dgm:prSet presAssocID="{E4B43849-BF32-42AB-AFB6-E58DB27543D5}" presName="composite" presStyleCnt="0"/>
      <dgm:spPr/>
    </dgm:pt>
    <dgm:pt modelId="{186C66E5-8582-4FD4-A6B3-1B732FC22A48}" type="pres">
      <dgm:prSet presAssocID="{E4B43849-BF32-42AB-AFB6-E58DB27543D5}" presName="rect1" presStyleLbl="trAlignAcc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32B037-7691-4355-A92D-25C785249393}" type="pres">
      <dgm:prSet presAssocID="{E4B43849-BF32-42AB-AFB6-E58DB27543D5}" presName="rect2" presStyleLbl="fgImgPlace1" presStyleIdx="3" presStyleCnt="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5B363B1-6DC7-4027-A99E-2409D3644B39}" type="pres">
      <dgm:prSet presAssocID="{C33717DE-FD8A-438B-B1F1-FFFA834B290D}" presName="sibTrans" presStyleCnt="0"/>
      <dgm:spPr/>
    </dgm:pt>
    <dgm:pt modelId="{2E57094B-C7E7-426F-8FF6-1DBA20F9F69A}" type="pres">
      <dgm:prSet presAssocID="{3E165774-CE1A-4A59-922E-DF8A9A4200CB}" presName="composite" presStyleCnt="0"/>
      <dgm:spPr/>
    </dgm:pt>
    <dgm:pt modelId="{D6891C6D-66CE-4CFD-B0B7-8A7852D81CF7}" type="pres">
      <dgm:prSet presAssocID="{3E165774-CE1A-4A59-922E-DF8A9A4200CB}" presName="rect1" presStyleLbl="trAlignAcc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3464B07-3C90-4E7E-99B4-206395E0ECAA}" type="pres">
      <dgm:prSet presAssocID="{3E165774-CE1A-4A59-922E-DF8A9A4200CB}" presName="rect2" presStyleLbl="fgImgPlace1" presStyleIdx="4" presStyleCnt="8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56F37D6-5E00-49AC-BBF8-06C106787876}" type="pres">
      <dgm:prSet presAssocID="{089E95E9-40A0-4275-867D-36BF8D2FFE1A}" presName="sibTrans" presStyleCnt="0"/>
      <dgm:spPr/>
    </dgm:pt>
    <dgm:pt modelId="{24454330-8A98-4032-ACDA-9A3C6F659E1B}" type="pres">
      <dgm:prSet presAssocID="{C302C109-86DD-4F86-B38E-0AA71D2F94A9}" presName="composite" presStyleCnt="0"/>
      <dgm:spPr/>
    </dgm:pt>
    <dgm:pt modelId="{4447FC89-8CEA-44BD-BCED-727D5C78F90D}" type="pres">
      <dgm:prSet presAssocID="{C302C109-86DD-4F86-B38E-0AA71D2F94A9}" presName="rect1" presStyleLbl="trAlignAcc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5E332E1-EA9E-499F-B070-5FC0AA8BA9A8}" type="pres">
      <dgm:prSet presAssocID="{C302C109-86DD-4F86-B38E-0AA71D2F94A9}" presName="rect2" presStyleLbl="fgImgPlace1" presStyleIdx="5" presStyleCnt="8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113DBDF-287A-44BA-9EB7-4D2483FFBF42}" type="pres">
      <dgm:prSet presAssocID="{44E1F188-5AC1-48CC-99F0-F453E28C7F39}" presName="sibTrans" presStyleCnt="0"/>
      <dgm:spPr/>
    </dgm:pt>
    <dgm:pt modelId="{F7C83824-9888-47B3-AA1C-34FA957A9BA2}" type="pres">
      <dgm:prSet presAssocID="{76593784-95DE-43B9-937C-99C9C4B64791}" presName="composite" presStyleCnt="0"/>
      <dgm:spPr/>
    </dgm:pt>
    <dgm:pt modelId="{E6D97E1A-9B64-4950-81EE-79F2A8CABDA5}" type="pres">
      <dgm:prSet presAssocID="{76593784-95DE-43B9-937C-99C9C4B64791}" presName="rect1" presStyleLbl="trAlignAcc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EE9F9A-6E17-49DC-A0C5-44ABB2D4EC26}" type="pres">
      <dgm:prSet presAssocID="{76593784-95DE-43B9-937C-99C9C4B64791}" presName="rect2" presStyleLbl="fgImgPlace1" presStyleIdx="6" presStyleCnt="8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69C80A6-8632-4A2E-A4B6-FAE2E75749A2}" type="pres">
      <dgm:prSet presAssocID="{EB4C5547-B8AC-449F-AD86-DFFF5CD95D30}" presName="sibTrans" presStyleCnt="0"/>
      <dgm:spPr/>
    </dgm:pt>
    <dgm:pt modelId="{05181632-2207-4FB2-A2A4-8AC6E118C257}" type="pres">
      <dgm:prSet presAssocID="{DD40EA36-8A90-42B0-BFDD-A6F32C6DDEA5}" presName="composite" presStyleCnt="0"/>
      <dgm:spPr/>
    </dgm:pt>
    <dgm:pt modelId="{89FAC593-AFE9-461D-B0E8-953164167E71}" type="pres">
      <dgm:prSet presAssocID="{DD40EA36-8A90-42B0-BFDD-A6F32C6DDEA5}" presName="rect1" presStyleLbl="trAlignAcc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1BF7B7-0D19-4C9B-980B-7AC8DB82E517}" type="pres">
      <dgm:prSet presAssocID="{DD40EA36-8A90-42B0-BFDD-A6F32C6DDEA5}" presName="rect2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6A5EA2AA-5F87-4DCF-9F4B-E7F984C567B9}" srcId="{6203D260-BF6E-4F8A-AD7A-4FCCF2F8E1AC}" destId="{3E165774-CE1A-4A59-922E-DF8A9A4200CB}" srcOrd="4" destOrd="0" parTransId="{8717813A-3FDD-4BCC-B9D8-20E6C3D30E4F}" sibTransId="{089E95E9-40A0-4275-867D-36BF8D2FFE1A}"/>
    <dgm:cxn modelId="{9FFAC6C7-4E76-4B05-ACA2-01AE864658F8}" type="presOf" srcId="{DD40EA36-8A90-42B0-BFDD-A6F32C6DDEA5}" destId="{89FAC593-AFE9-461D-B0E8-953164167E71}" srcOrd="0" destOrd="0" presId="urn:microsoft.com/office/officeart/2008/layout/PictureStrips"/>
    <dgm:cxn modelId="{4E501D75-9759-461A-83A5-9C262E2765C5}" type="presOf" srcId="{E4B43849-BF32-42AB-AFB6-E58DB27543D5}" destId="{186C66E5-8582-4FD4-A6B3-1B732FC22A48}" srcOrd="0" destOrd="0" presId="urn:microsoft.com/office/officeart/2008/layout/PictureStrips"/>
    <dgm:cxn modelId="{35140A58-8763-4B70-9174-39C93949FC16}" type="presOf" srcId="{9E53E2C6-E3EB-482E-9DEA-AE1D7F6B0CAA}" destId="{A209665D-0980-4E1B-866F-816C8C3F4E96}" srcOrd="0" destOrd="0" presId="urn:microsoft.com/office/officeart/2008/layout/PictureStrips"/>
    <dgm:cxn modelId="{00AC85C0-3778-4C2B-A9DC-2CC44E0B6D0E}" srcId="{6203D260-BF6E-4F8A-AD7A-4FCCF2F8E1AC}" destId="{EC25452B-4B05-4BD5-BDAD-67C49BE8E1B5}" srcOrd="1" destOrd="0" parTransId="{E1C2E2CD-E017-4505-9A59-CAE7CEC9F35E}" sibTransId="{03A082A4-CCD9-46F5-B61D-9E597C6189AC}"/>
    <dgm:cxn modelId="{36D7437C-062E-4A18-822C-4CDC4603348A}" srcId="{6203D260-BF6E-4F8A-AD7A-4FCCF2F8E1AC}" destId="{E4B43849-BF32-42AB-AFB6-E58DB27543D5}" srcOrd="3" destOrd="0" parTransId="{DA0BD2F5-6954-4261-839E-593C04000A46}" sibTransId="{C33717DE-FD8A-438B-B1F1-FFFA834B290D}"/>
    <dgm:cxn modelId="{31725FE0-B430-49D4-B5F9-D99EEBDF0B20}" srcId="{6203D260-BF6E-4F8A-AD7A-4FCCF2F8E1AC}" destId="{9E53E2C6-E3EB-482E-9DEA-AE1D7F6B0CAA}" srcOrd="2" destOrd="0" parTransId="{D2CF9A73-83A4-4D7D-A031-6FD45C7E683D}" sibTransId="{8915691A-8BFF-4882-89C0-C327F64561EE}"/>
    <dgm:cxn modelId="{85F21BA8-B41F-4A0B-B73F-5CBEC33D42D0}" srcId="{6203D260-BF6E-4F8A-AD7A-4FCCF2F8E1AC}" destId="{C302C109-86DD-4F86-B38E-0AA71D2F94A9}" srcOrd="5" destOrd="0" parTransId="{99AD176F-896E-4DD1-86D3-EDBE3738FAB0}" sibTransId="{44E1F188-5AC1-48CC-99F0-F453E28C7F39}"/>
    <dgm:cxn modelId="{201D3A97-1EB9-43F2-BFE5-E57013699E4C}" type="presOf" srcId="{6203D260-BF6E-4F8A-AD7A-4FCCF2F8E1AC}" destId="{2FFF25BB-89F2-415B-BBB3-A2D85393960F}" srcOrd="0" destOrd="0" presId="urn:microsoft.com/office/officeart/2008/layout/PictureStrips"/>
    <dgm:cxn modelId="{3C2B2DBA-903C-43D9-AA46-F1C5CCF319D8}" type="presOf" srcId="{C302C109-86DD-4F86-B38E-0AA71D2F94A9}" destId="{4447FC89-8CEA-44BD-BCED-727D5C78F90D}" srcOrd="0" destOrd="0" presId="urn:microsoft.com/office/officeart/2008/layout/PictureStrips"/>
    <dgm:cxn modelId="{8E795FD9-E823-47C1-A988-3434BCCA27BA}" srcId="{6203D260-BF6E-4F8A-AD7A-4FCCF2F8E1AC}" destId="{2274C366-7173-4C97-B2F9-FE7CA08F5159}" srcOrd="0" destOrd="0" parTransId="{91248E54-6EA5-4AE4-AFDF-D4D0052786F4}" sibTransId="{7C9197ED-8FDD-4817-9148-236E07C8D099}"/>
    <dgm:cxn modelId="{A877375A-A609-4AE9-9BE4-BF3D9C9CDCDD}" type="presOf" srcId="{EC25452B-4B05-4BD5-BDAD-67C49BE8E1B5}" destId="{6BABA0E7-A3F4-4E65-88BE-96DFCB1F6414}" srcOrd="0" destOrd="0" presId="urn:microsoft.com/office/officeart/2008/layout/PictureStrips"/>
    <dgm:cxn modelId="{7EBDFE9A-D77A-4848-AD81-17D2B75384C3}" srcId="{6203D260-BF6E-4F8A-AD7A-4FCCF2F8E1AC}" destId="{76593784-95DE-43B9-937C-99C9C4B64791}" srcOrd="6" destOrd="0" parTransId="{A528DF39-5CED-482B-A920-22C338A24D89}" sibTransId="{EB4C5547-B8AC-449F-AD86-DFFF5CD95D30}"/>
    <dgm:cxn modelId="{C5DE86F7-CCD3-4F0F-86B1-0216B79749C3}" type="presOf" srcId="{3E165774-CE1A-4A59-922E-DF8A9A4200CB}" destId="{D6891C6D-66CE-4CFD-B0B7-8A7852D81CF7}" srcOrd="0" destOrd="0" presId="urn:microsoft.com/office/officeart/2008/layout/PictureStrips"/>
    <dgm:cxn modelId="{12D0F4BF-0B90-4800-93A2-9B5B718BDF68}" type="presOf" srcId="{76593784-95DE-43B9-937C-99C9C4B64791}" destId="{E6D97E1A-9B64-4950-81EE-79F2A8CABDA5}" srcOrd="0" destOrd="0" presId="urn:microsoft.com/office/officeart/2008/layout/PictureStrips"/>
    <dgm:cxn modelId="{1F59532C-7343-4327-9CC5-6DAF16A8E0F7}" type="presOf" srcId="{2274C366-7173-4C97-B2F9-FE7CA08F5159}" destId="{635626F3-271C-4699-9F2B-F56C8D92D625}" srcOrd="0" destOrd="0" presId="urn:microsoft.com/office/officeart/2008/layout/PictureStrips"/>
    <dgm:cxn modelId="{64E21BF0-D570-472E-8E78-D17A690D05D8}" srcId="{6203D260-BF6E-4F8A-AD7A-4FCCF2F8E1AC}" destId="{DD40EA36-8A90-42B0-BFDD-A6F32C6DDEA5}" srcOrd="7" destOrd="0" parTransId="{11C09D3D-B9ED-403A-9D4C-A4DE7147503E}" sibTransId="{393E872F-C465-487B-B9D0-D9F964FFDDF9}"/>
    <dgm:cxn modelId="{BB12AE2E-3BB3-4FB7-B5AF-C232633FA044}" type="presParOf" srcId="{2FFF25BB-89F2-415B-BBB3-A2D85393960F}" destId="{16F1BC4F-DCA4-4BA7-AEA9-5A70689AE3D3}" srcOrd="0" destOrd="0" presId="urn:microsoft.com/office/officeart/2008/layout/PictureStrips"/>
    <dgm:cxn modelId="{27A31F18-9C74-4812-9F73-9CB62DBF644B}" type="presParOf" srcId="{16F1BC4F-DCA4-4BA7-AEA9-5A70689AE3D3}" destId="{635626F3-271C-4699-9F2B-F56C8D92D625}" srcOrd="0" destOrd="0" presId="urn:microsoft.com/office/officeart/2008/layout/PictureStrips"/>
    <dgm:cxn modelId="{F98E7DF7-BE4C-4E14-BF27-B07C38C15526}" type="presParOf" srcId="{16F1BC4F-DCA4-4BA7-AEA9-5A70689AE3D3}" destId="{85EDBFF2-3A2F-468D-B1E7-68D9E63801D5}" srcOrd="1" destOrd="0" presId="urn:microsoft.com/office/officeart/2008/layout/PictureStrips"/>
    <dgm:cxn modelId="{F3D28F92-B101-438C-A2FC-6906A31C4CC3}" type="presParOf" srcId="{2FFF25BB-89F2-415B-BBB3-A2D85393960F}" destId="{EC71C8C4-50FE-4F8F-A002-8EF1EDCC5491}" srcOrd="1" destOrd="0" presId="urn:microsoft.com/office/officeart/2008/layout/PictureStrips"/>
    <dgm:cxn modelId="{588B1937-9B38-401A-BF2C-0634378A6B8B}" type="presParOf" srcId="{2FFF25BB-89F2-415B-BBB3-A2D85393960F}" destId="{AE8EDDB8-758C-4FCD-AB5A-76A9BFBB46C0}" srcOrd="2" destOrd="0" presId="urn:microsoft.com/office/officeart/2008/layout/PictureStrips"/>
    <dgm:cxn modelId="{31A2B4FB-949A-437A-9751-07EF6C274A70}" type="presParOf" srcId="{AE8EDDB8-758C-4FCD-AB5A-76A9BFBB46C0}" destId="{6BABA0E7-A3F4-4E65-88BE-96DFCB1F6414}" srcOrd="0" destOrd="0" presId="urn:microsoft.com/office/officeart/2008/layout/PictureStrips"/>
    <dgm:cxn modelId="{39E45CF1-28F8-471F-8C85-EAD3488669EF}" type="presParOf" srcId="{AE8EDDB8-758C-4FCD-AB5A-76A9BFBB46C0}" destId="{1F1F70A1-2DAD-4CC7-AE34-975478DC34B4}" srcOrd="1" destOrd="0" presId="urn:microsoft.com/office/officeart/2008/layout/PictureStrips"/>
    <dgm:cxn modelId="{F70DCEDE-4BE6-4F7F-B228-14725032810A}" type="presParOf" srcId="{2FFF25BB-89F2-415B-BBB3-A2D85393960F}" destId="{AB1D5436-9324-4125-BCB5-A648FFA02578}" srcOrd="3" destOrd="0" presId="urn:microsoft.com/office/officeart/2008/layout/PictureStrips"/>
    <dgm:cxn modelId="{E47EB6BE-60E3-4BAC-9590-052333EE81B2}" type="presParOf" srcId="{2FFF25BB-89F2-415B-BBB3-A2D85393960F}" destId="{B6ECC118-EF86-4FEE-AFFF-89ABE29EF82C}" srcOrd="4" destOrd="0" presId="urn:microsoft.com/office/officeart/2008/layout/PictureStrips"/>
    <dgm:cxn modelId="{760F5D80-1A8A-4881-8C45-399C706B7000}" type="presParOf" srcId="{B6ECC118-EF86-4FEE-AFFF-89ABE29EF82C}" destId="{A209665D-0980-4E1B-866F-816C8C3F4E96}" srcOrd="0" destOrd="0" presId="urn:microsoft.com/office/officeart/2008/layout/PictureStrips"/>
    <dgm:cxn modelId="{6A93A6E2-0A2E-40C5-81F2-7B5155D10A3F}" type="presParOf" srcId="{B6ECC118-EF86-4FEE-AFFF-89ABE29EF82C}" destId="{51DBFE11-49A2-40B5-A8F8-B448712D94BB}" srcOrd="1" destOrd="0" presId="urn:microsoft.com/office/officeart/2008/layout/PictureStrips"/>
    <dgm:cxn modelId="{92938C06-F7B4-4B1A-98CA-82E5AB287315}" type="presParOf" srcId="{2FFF25BB-89F2-415B-BBB3-A2D85393960F}" destId="{5F958999-4B9C-41EF-B356-205B12D85638}" srcOrd="5" destOrd="0" presId="urn:microsoft.com/office/officeart/2008/layout/PictureStrips"/>
    <dgm:cxn modelId="{1D351EEC-307C-42E2-8773-F56779E77EB8}" type="presParOf" srcId="{2FFF25BB-89F2-415B-BBB3-A2D85393960F}" destId="{5C298642-1EB7-4A45-85C9-1B82734DBB20}" srcOrd="6" destOrd="0" presId="urn:microsoft.com/office/officeart/2008/layout/PictureStrips"/>
    <dgm:cxn modelId="{9720B5F3-D677-40BE-B6E7-40928874AC43}" type="presParOf" srcId="{5C298642-1EB7-4A45-85C9-1B82734DBB20}" destId="{186C66E5-8582-4FD4-A6B3-1B732FC22A48}" srcOrd="0" destOrd="0" presId="urn:microsoft.com/office/officeart/2008/layout/PictureStrips"/>
    <dgm:cxn modelId="{05295575-A010-426C-963F-1E4DB760DB8F}" type="presParOf" srcId="{5C298642-1EB7-4A45-85C9-1B82734DBB20}" destId="{9D32B037-7691-4355-A92D-25C785249393}" srcOrd="1" destOrd="0" presId="urn:microsoft.com/office/officeart/2008/layout/PictureStrips"/>
    <dgm:cxn modelId="{6C21DED9-4517-4061-98E7-552461E91053}" type="presParOf" srcId="{2FFF25BB-89F2-415B-BBB3-A2D85393960F}" destId="{E5B363B1-6DC7-4027-A99E-2409D3644B39}" srcOrd="7" destOrd="0" presId="urn:microsoft.com/office/officeart/2008/layout/PictureStrips"/>
    <dgm:cxn modelId="{A43EBFC8-7ADF-4624-9D25-509D1ABC5C67}" type="presParOf" srcId="{2FFF25BB-89F2-415B-BBB3-A2D85393960F}" destId="{2E57094B-C7E7-426F-8FF6-1DBA20F9F69A}" srcOrd="8" destOrd="0" presId="urn:microsoft.com/office/officeart/2008/layout/PictureStrips"/>
    <dgm:cxn modelId="{C529B57D-7F63-4D6D-836C-081D7A81595E}" type="presParOf" srcId="{2E57094B-C7E7-426F-8FF6-1DBA20F9F69A}" destId="{D6891C6D-66CE-4CFD-B0B7-8A7852D81CF7}" srcOrd="0" destOrd="0" presId="urn:microsoft.com/office/officeart/2008/layout/PictureStrips"/>
    <dgm:cxn modelId="{2E2B8580-A21C-408E-9EF7-979C293BB85D}" type="presParOf" srcId="{2E57094B-C7E7-426F-8FF6-1DBA20F9F69A}" destId="{E3464B07-3C90-4E7E-99B4-206395E0ECAA}" srcOrd="1" destOrd="0" presId="urn:microsoft.com/office/officeart/2008/layout/PictureStrips"/>
    <dgm:cxn modelId="{A0F1F661-77E0-42CA-80AC-C1CF2E28C88F}" type="presParOf" srcId="{2FFF25BB-89F2-415B-BBB3-A2D85393960F}" destId="{E56F37D6-5E00-49AC-BBF8-06C106787876}" srcOrd="9" destOrd="0" presId="urn:microsoft.com/office/officeart/2008/layout/PictureStrips"/>
    <dgm:cxn modelId="{2E234493-5337-44E3-99C7-61F0BC16FE26}" type="presParOf" srcId="{2FFF25BB-89F2-415B-BBB3-A2D85393960F}" destId="{24454330-8A98-4032-ACDA-9A3C6F659E1B}" srcOrd="10" destOrd="0" presId="urn:microsoft.com/office/officeart/2008/layout/PictureStrips"/>
    <dgm:cxn modelId="{BC52E071-C816-438F-B081-9BDE52F7150E}" type="presParOf" srcId="{24454330-8A98-4032-ACDA-9A3C6F659E1B}" destId="{4447FC89-8CEA-44BD-BCED-727D5C78F90D}" srcOrd="0" destOrd="0" presId="urn:microsoft.com/office/officeart/2008/layout/PictureStrips"/>
    <dgm:cxn modelId="{7289BF0E-8A09-432A-94EF-855E5872FC51}" type="presParOf" srcId="{24454330-8A98-4032-ACDA-9A3C6F659E1B}" destId="{85E332E1-EA9E-499F-B070-5FC0AA8BA9A8}" srcOrd="1" destOrd="0" presId="urn:microsoft.com/office/officeart/2008/layout/PictureStrips"/>
    <dgm:cxn modelId="{132892F8-4DF4-4B47-A3FB-CAFFA427A8A8}" type="presParOf" srcId="{2FFF25BB-89F2-415B-BBB3-A2D85393960F}" destId="{A113DBDF-287A-44BA-9EB7-4D2483FFBF42}" srcOrd="11" destOrd="0" presId="urn:microsoft.com/office/officeart/2008/layout/PictureStrips"/>
    <dgm:cxn modelId="{3187A789-16AA-4095-96C7-17F44865AC31}" type="presParOf" srcId="{2FFF25BB-89F2-415B-BBB3-A2D85393960F}" destId="{F7C83824-9888-47B3-AA1C-34FA957A9BA2}" srcOrd="12" destOrd="0" presId="urn:microsoft.com/office/officeart/2008/layout/PictureStrips"/>
    <dgm:cxn modelId="{8FA961F9-90FF-4F7C-9772-7C2B0C9DBA49}" type="presParOf" srcId="{F7C83824-9888-47B3-AA1C-34FA957A9BA2}" destId="{E6D97E1A-9B64-4950-81EE-79F2A8CABDA5}" srcOrd="0" destOrd="0" presId="urn:microsoft.com/office/officeart/2008/layout/PictureStrips"/>
    <dgm:cxn modelId="{77F2D849-A1BC-4237-B6ED-5C59079E66C5}" type="presParOf" srcId="{F7C83824-9888-47B3-AA1C-34FA957A9BA2}" destId="{A1EE9F9A-6E17-49DC-A0C5-44ABB2D4EC26}" srcOrd="1" destOrd="0" presId="urn:microsoft.com/office/officeart/2008/layout/PictureStrips"/>
    <dgm:cxn modelId="{2FBC39E5-8694-409E-B8E7-23381FBF0A59}" type="presParOf" srcId="{2FFF25BB-89F2-415B-BBB3-A2D85393960F}" destId="{869C80A6-8632-4A2E-A4B6-FAE2E75749A2}" srcOrd="13" destOrd="0" presId="urn:microsoft.com/office/officeart/2008/layout/PictureStrips"/>
    <dgm:cxn modelId="{995DD0F8-3295-45B1-BEDB-E34FBE53A396}" type="presParOf" srcId="{2FFF25BB-89F2-415B-BBB3-A2D85393960F}" destId="{05181632-2207-4FB2-A2A4-8AC6E118C257}" srcOrd="14" destOrd="0" presId="urn:microsoft.com/office/officeart/2008/layout/PictureStrips"/>
    <dgm:cxn modelId="{93037CE8-44FB-4532-B589-E40F631DC5BD}" type="presParOf" srcId="{05181632-2207-4FB2-A2A4-8AC6E118C257}" destId="{89FAC593-AFE9-461D-B0E8-953164167E71}" srcOrd="0" destOrd="0" presId="urn:microsoft.com/office/officeart/2008/layout/PictureStrips"/>
    <dgm:cxn modelId="{55FA01F5-80E2-4787-9C4C-22C9E3C0DD9F}" type="presParOf" srcId="{05181632-2207-4FB2-A2A4-8AC6E118C257}" destId="{9B1BF7B7-0D19-4C9B-980B-7AC8DB82E51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0712B3-B79D-4BF5-82BA-97F7F69BD9CD}" type="doc">
      <dgm:prSet loTypeId="urn:microsoft.com/office/officeart/2005/8/layout/equation2" loCatId="process" qsTypeId="urn:microsoft.com/office/officeart/2005/8/quickstyle/3d3" qsCatId="3D" csTypeId="urn:microsoft.com/office/officeart/2005/8/colors/accent3_2" csCatId="accent3" phldr="1"/>
      <dgm:spPr/>
    </dgm:pt>
    <dgm:pt modelId="{281216E7-10F8-4E72-A2DC-7EC80A89186B}">
      <dgm:prSet phldrT="[Texto]" custT="1"/>
      <dgm:spPr/>
      <dgm:t>
        <a:bodyPr/>
        <a:lstStyle/>
        <a:p>
          <a:r>
            <a:rPr lang="es-EC" sz="1800" dirty="0" smtClean="0"/>
            <a:t>Hongo</a:t>
          </a:r>
          <a:endParaRPr lang="es-EC" sz="1800" dirty="0"/>
        </a:p>
      </dgm:t>
    </dgm:pt>
    <dgm:pt modelId="{7EAA3563-4E6E-42FE-A4B5-8A53114F8392}" type="parTrans" cxnId="{5E1F8196-2200-4B4A-BA93-10745A042E7D}">
      <dgm:prSet/>
      <dgm:spPr/>
      <dgm:t>
        <a:bodyPr/>
        <a:lstStyle/>
        <a:p>
          <a:endParaRPr lang="es-EC" sz="2800"/>
        </a:p>
      </dgm:t>
    </dgm:pt>
    <dgm:pt modelId="{31408E7C-7FB7-4548-A723-7A46369D18C6}" type="sibTrans" cxnId="{5E1F8196-2200-4B4A-BA93-10745A042E7D}">
      <dgm:prSet custT="1"/>
      <dgm:spPr/>
      <dgm:t>
        <a:bodyPr/>
        <a:lstStyle/>
        <a:p>
          <a:endParaRPr lang="es-EC" sz="1200" dirty="0"/>
        </a:p>
      </dgm:t>
    </dgm:pt>
    <dgm:pt modelId="{A8E0E777-999F-460F-950B-CFE6BD15662B}">
      <dgm:prSet custT="1"/>
      <dgm:spPr/>
      <dgm:t>
        <a:bodyPr/>
        <a:lstStyle/>
        <a:p>
          <a:r>
            <a:rPr lang="es-EC" sz="2400" dirty="0" smtClean="0"/>
            <a:t>Infestación y colonización del sustrato. Tipo y cantidad de aflatoxinas producir.</a:t>
          </a:r>
          <a:endParaRPr lang="es-EC" sz="2400" dirty="0"/>
        </a:p>
      </dgm:t>
    </dgm:pt>
    <dgm:pt modelId="{CA65BCA9-134E-4E47-A5C0-3AD50C35698C}" type="parTrans" cxnId="{9AA8E9DC-669F-43EE-9A79-6435410F16E9}">
      <dgm:prSet/>
      <dgm:spPr/>
      <dgm:t>
        <a:bodyPr/>
        <a:lstStyle/>
        <a:p>
          <a:endParaRPr lang="es-EC" sz="2800"/>
        </a:p>
      </dgm:t>
    </dgm:pt>
    <dgm:pt modelId="{EA6C8992-F150-4982-B6FF-49F29A49F128}" type="sibTrans" cxnId="{9AA8E9DC-669F-43EE-9A79-6435410F16E9}">
      <dgm:prSet/>
      <dgm:spPr/>
      <dgm:t>
        <a:bodyPr/>
        <a:lstStyle/>
        <a:p>
          <a:endParaRPr lang="es-EC" sz="2800"/>
        </a:p>
      </dgm:t>
    </dgm:pt>
    <dgm:pt modelId="{D359209A-E5E2-43AE-AC1C-A2C0F4C6CAB2}">
      <dgm:prSet phldrT="[Texto]" custT="1"/>
      <dgm:spPr/>
      <dgm:t>
        <a:bodyPr/>
        <a:lstStyle/>
        <a:p>
          <a:r>
            <a:rPr lang="es-EC" sz="1600" dirty="0" smtClean="0"/>
            <a:t>Ambiente</a:t>
          </a:r>
          <a:endParaRPr lang="es-EC" sz="1600" dirty="0"/>
        </a:p>
      </dgm:t>
    </dgm:pt>
    <dgm:pt modelId="{B6944B88-05E9-4F00-940D-600112F6066B}" type="parTrans" cxnId="{DCBA4668-B548-4CC7-99CC-658ADEE12031}">
      <dgm:prSet/>
      <dgm:spPr/>
      <dgm:t>
        <a:bodyPr/>
        <a:lstStyle/>
        <a:p>
          <a:endParaRPr lang="es-EC" sz="2800"/>
        </a:p>
      </dgm:t>
    </dgm:pt>
    <dgm:pt modelId="{91913529-52D5-48C6-AC26-B4E807AF8B5E}" type="sibTrans" cxnId="{DCBA4668-B548-4CC7-99CC-658ADEE12031}">
      <dgm:prSet custT="1"/>
      <dgm:spPr/>
      <dgm:t>
        <a:bodyPr/>
        <a:lstStyle/>
        <a:p>
          <a:endParaRPr lang="es-EC" sz="1200" dirty="0"/>
        </a:p>
      </dgm:t>
    </dgm:pt>
    <dgm:pt modelId="{6E849385-62D0-4A30-B7A5-B52DA2B355E3}">
      <dgm:prSet phldrT="[Texto]" custT="1"/>
      <dgm:spPr/>
      <dgm:t>
        <a:bodyPr/>
        <a:lstStyle/>
        <a:p>
          <a:r>
            <a:rPr lang="es-EC" sz="1600" dirty="0" smtClean="0"/>
            <a:t>Huésped</a:t>
          </a:r>
          <a:endParaRPr lang="es-EC" sz="1600" dirty="0"/>
        </a:p>
      </dgm:t>
    </dgm:pt>
    <dgm:pt modelId="{6D6DB89B-5E0F-46C4-8ECF-B48D989147B1}" type="parTrans" cxnId="{C404C389-0965-46E4-94F6-525A34301BD7}">
      <dgm:prSet/>
      <dgm:spPr/>
      <dgm:t>
        <a:bodyPr/>
        <a:lstStyle/>
        <a:p>
          <a:endParaRPr lang="es-EC" sz="2800"/>
        </a:p>
      </dgm:t>
    </dgm:pt>
    <dgm:pt modelId="{19EB8DBC-651E-4EAE-94DA-44090794BC60}" type="sibTrans" cxnId="{C404C389-0965-46E4-94F6-525A34301BD7}">
      <dgm:prSet custT="1"/>
      <dgm:spPr/>
      <dgm:t>
        <a:bodyPr/>
        <a:lstStyle/>
        <a:p>
          <a:endParaRPr lang="es-EC" sz="1200" dirty="0"/>
        </a:p>
      </dgm:t>
    </dgm:pt>
    <dgm:pt modelId="{6ACA1FDC-CAAA-4756-BB8A-3A1C4B1F5BEE}" type="pres">
      <dgm:prSet presAssocID="{AA0712B3-B79D-4BF5-82BA-97F7F69BD9CD}" presName="Name0" presStyleCnt="0">
        <dgm:presLayoutVars>
          <dgm:dir/>
          <dgm:resizeHandles val="exact"/>
        </dgm:presLayoutVars>
      </dgm:prSet>
      <dgm:spPr/>
    </dgm:pt>
    <dgm:pt modelId="{BA73CDF0-C9FD-4C46-AB31-6FB6F65172B5}" type="pres">
      <dgm:prSet presAssocID="{AA0712B3-B79D-4BF5-82BA-97F7F69BD9CD}" presName="vNodes" presStyleCnt="0"/>
      <dgm:spPr/>
    </dgm:pt>
    <dgm:pt modelId="{4D0DDEAA-1B9E-4266-A7A0-4874A792C8B4}" type="pres">
      <dgm:prSet presAssocID="{281216E7-10F8-4E72-A2DC-7EC80A89186B}" presName="node" presStyleLbl="node1" presStyleIdx="0" presStyleCnt="4" custScaleX="121000" custScaleY="121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DE243AE-0539-44C0-8C58-1030909EBE06}" type="pres">
      <dgm:prSet presAssocID="{31408E7C-7FB7-4548-A723-7A46369D18C6}" presName="spacerT" presStyleCnt="0"/>
      <dgm:spPr/>
    </dgm:pt>
    <dgm:pt modelId="{E410C727-FC1E-469F-914E-6D731DE8112F}" type="pres">
      <dgm:prSet presAssocID="{31408E7C-7FB7-4548-A723-7A46369D18C6}" presName="sibTrans" presStyleLbl="sibTrans2D1" presStyleIdx="0" presStyleCnt="3"/>
      <dgm:spPr/>
      <dgm:t>
        <a:bodyPr/>
        <a:lstStyle/>
        <a:p>
          <a:endParaRPr lang="es-EC"/>
        </a:p>
      </dgm:t>
    </dgm:pt>
    <dgm:pt modelId="{7FD92D62-2AD8-474D-B492-3BF7054B6D3A}" type="pres">
      <dgm:prSet presAssocID="{31408E7C-7FB7-4548-A723-7A46369D18C6}" presName="spacerB" presStyleCnt="0"/>
      <dgm:spPr/>
    </dgm:pt>
    <dgm:pt modelId="{C94A18C4-0B64-4B3F-A37C-8A2DCE2B2F68}" type="pres">
      <dgm:prSet presAssocID="{6E849385-62D0-4A30-B7A5-B52DA2B355E3}" presName="node" presStyleLbl="node1" presStyleIdx="1" presStyleCnt="4" custScaleX="133100" custScaleY="1331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889C89-678D-41B8-B054-9D24D5BCA65B}" type="pres">
      <dgm:prSet presAssocID="{19EB8DBC-651E-4EAE-94DA-44090794BC60}" presName="spacerT" presStyleCnt="0"/>
      <dgm:spPr/>
    </dgm:pt>
    <dgm:pt modelId="{F3A29F56-D479-485A-A1AC-B370DBE5FB37}" type="pres">
      <dgm:prSet presAssocID="{19EB8DBC-651E-4EAE-94DA-44090794BC60}" presName="sibTrans" presStyleLbl="sibTrans2D1" presStyleIdx="1" presStyleCnt="3"/>
      <dgm:spPr/>
      <dgm:t>
        <a:bodyPr/>
        <a:lstStyle/>
        <a:p>
          <a:endParaRPr lang="es-EC"/>
        </a:p>
      </dgm:t>
    </dgm:pt>
    <dgm:pt modelId="{D51A311C-BA82-4330-8647-DB724C099C87}" type="pres">
      <dgm:prSet presAssocID="{19EB8DBC-651E-4EAE-94DA-44090794BC60}" presName="spacerB" presStyleCnt="0"/>
      <dgm:spPr/>
    </dgm:pt>
    <dgm:pt modelId="{D23D6C36-F30A-4707-A3EA-7121621A6336}" type="pres">
      <dgm:prSet presAssocID="{D359209A-E5E2-43AE-AC1C-A2C0F4C6CAB2}" presName="node" presStyleLbl="node1" presStyleIdx="2" presStyleCnt="4" custScaleX="133100" custScaleY="1331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1CEC12A-6A6B-442A-BBAD-1E6F09257648}" type="pres">
      <dgm:prSet presAssocID="{AA0712B3-B79D-4BF5-82BA-97F7F69BD9CD}" presName="sibTransLast" presStyleLbl="sibTrans2D1" presStyleIdx="2" presStyleCnt="3"/>
      <dgm:spPr/>
      <dgm:t>
        <a:bodyPr/>
        <a:lstStyle/>
        <a:p>
          <a:endParaRPr lang="es-EC"/>
        </a:p>
      </dgm:t>
    </dgm:pt>
    <dgm:pt modelId="{BB1B98B8-3422-41F7-A7AB-A56814A112FB}" type="pres">
      <dgm:prSet presAssocID="{AA0712B3-B79D-4BF5-82BA-97F7F69BD9CD}" presName="connectorText" presStyleLbl="sibTrans2D1" presStyleIdx="2" presStyleCnt="3"/>
      <dgm:spPr/>
      <dgm:t>
        <a:bodyPr/>
        <a:lstStyle/>
        <a:p>
          <a:endParaRPr lang="es-EC"/>
        </a:p>
      </dgm:t>
    </dgm:pt>
    <dgm:pt modelId="{73FFF5C5-A75C-4EF1-8A69-73D1D02A4513}" type="pres">
      <dgm:prSet presAssocID="{AA0712B3-B79D-4BF5-82BA-97F7F69BD9CD}" presName="lastNode" presStyleLbl="node1" presStyleIdx="3" presStyleCnt="4" custScaleX="161051" custScaleY="1610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E217F09-D1BF-40C9-899E-E13AEA1F170F}" type="presOf" srcId="{19EB8DBC-651E-4EAE-94DA-44090794BC60}" destId="{F3A29F56-D479-485A-A1AC-B370DBE5FB37}" srcOrd="0" destOrd="0" presId="urn:microsoft.com/office/officeart/2005/8/layout/equation2"/>
    <dgm:cxn modelId="{02915DFC-1202-4575-BDB5-93CEFA79C366}" type="presOf" srcId="{AA0712B3-B79D-4BF5-82BA-97F7F69BD9CD}" destId="{6ACA1FDC-CAAA-4756-BB8A-3A1C4B1F5BEE}" srcOrd="0" destOrd="0" presId="urn:microsoft.com/office/officeart/2005/8/layout/equation2"/>
    <dgm:cxn modelId="{9AA8E9DC-669F-43EE-9A79-6435410F16E9}" srcId="{AA0712B3-B79D-4BF5-82BA-97F7F69BD9CD}" destId="{A8E0E777-999F-460F-950B-CFE6BD15662B}" srcOrd="3" destOrd="0" parTransId="{CA65BCA9-134E-4E47-A5C0-3AD50C35698C}" sibTransId="{EA6C8992-F150-4982-B6FF-49F29A49F128}"/>
    <dgm:cxn modelId="{9F80A26A-11F8-4153-B06E-E3B71EDB2EF2}" type="presOf" srcId="{D359209A-E5E2-43AE-AC1C-A2C0F4C6CAB2}" destId="{D23D6C36-F30A-4707-A3EA-7121621A6336}" srcOrd="0" destOrd="0" presId="urn:microsoft.com/office/officeart/2005/8/layout/equation2"/>
    <dgm:cxn modelId="{F5A6FB6B-1CBD-425D-88A2-BB410652AD08}" type="presOf" srcId="{91913529-52D5-48C6-AC26-B4E807AF8B5E}" destId="{BB1B98B8-3422-41F7-A7AB-A56814A112FB}" srcOrd="1" destOrd="0" presId="urn:microsoft.com/office/officeart/2005/8/layout/equation2"/>
    <dgm:cxn modelId="{DCBA4668-B548-4CC7-99CC-658ADEE12031}" srcId="{AA0712B3-B79D-4BF5-82BA-97F7F69BD9CD}" destId="{D359209A-E5E2-43AE-AC1C-A2C0F4C6CAB2}" srcOrd="2" destOrd="0" parTransId="{B6944B88-05E9-4F00-940D-600112F6066B}" sibTransId="{91913529-52D5-48C6-AC26-B4E807AF8B5E}"/>
    <dgm:cxn modelId="{8346A7F2-F6A3-49B6-A385-4534AB1E89FB}" type="presOf" srcId="{6E849385-62D0-4A30-B7A5-B52DA2B355E3}" destId="{C94A18C4-0B64-4B3F-A37C-8A2DCE2B2F68}" srcOrd="0" destOrd="0" presId="urn:microsoft.com/office/officeart/2005/8/layout/equation2"/>
    <dgm:cxn modelId="{5E1F8196-2200-4B4A-BA93-10745A042E7D}" srcId="{AA0712B3-B79D-4BF5-82BA-97F7F69BD9CD}" destId="{281216E7-10F8-4E72-A2DC-7EC80A89186B}" srcOrd="0" destOrd="0" parTransId="{7EAA3563-4E6E-42FE-A4B5-8A53114F8392}" sibTransId="{31408E7C-7FB7-4548-A723-7A46369D18C6}"/>
    <dgm:cxn modelId="{CC69193B-589E-444D-A3CF-6F69C9FE6BE4}" type="presOf" srcId="{281216E7-10F8-4E72-A2DC-7EC80A89186B}" destId="{4D0DDEAA-1B9E-4266-A7A0-4874A792C8B4}" srcOrd="0" destOrd="0" presId="urn:microsoft.com/office/officeart/2005/8/layout/equation2"/>
    <dgm:cxn modelId="{24884F08-DFC6-442E-AA72-0D84FECFDC62}" type="presOf" srcId="{A8E0E777-999F-460F-950B-CFE6BD15662B}" destId="{73FFF5C5-A75C-4EF1-8A69-73D1D02A4513}" srcOrd="0" destOrd="0" presId="urn:microsoft.com/office/officeart/2005/8/layout/equation2"/>
    <dgm:cxn modelId="{C404C389-0965-46E4-94F6-525A34301BD7}" srcId="{AA0712B3-B79D-4BF5-82BA-97F7F69BD9CD}" destId="{6E849385-62D0-4A30-B7A5-B52DA2B355E3}" srcOrd="1" destOrd="0" parTransId="{6D6DB89B-5E0F-46C4-8ECF-B48D989147B1}" sibTransId="{19EB8DBC-651E-4EAE-94DA-44090794BC60}"/>
    <dgm:cxn modelId="{0A067A99-56BD-4744-9FF3-AD43DC1BD93F}" type="presOf" srcId="{91913529-52D5-48C6-AC26-B4E807AF8B5E}" destId="{E1CEC12A-6A6B-442A-BBAD-1E6F09257648}" srcOrd="0" destOrd="0" presId="urn:microsoft.com/office/officeart/2005/8/layout/equation2"/>
    <dgm:cxn modelId="{987A79C8-A56C-4418-833C-D48385F23A1E}" type="presOf" srcId="{31408E7C-7FB7-4548-A723-7A46369D18C6}" destId="{E410C727-FC1E-469F-914E-6D731DE8112F}" srcOrd="0" destOrd="0" presId="urn:microsoft.com/office/officeart/2005/8/layout/equation2"/>
    <dgm:cxn modelId="{7E63121D-E3B8-4D1F-AFAC-9916660AACA7}" type="presParOf" srcId="{6ACA1FDC-CAAA-4756-BB8A-3A1C4B1F5BEE}" destId="{BA73CDF0-C9FD-4C46-AB31-6FB6F65172B5}" srcOrd="0" destOrd="0" presId="urn:microsoft.com/office/officeart/2005/8/layout/equation2"/>
    <dgm:cxn modelId="{8F0DFF71-CB6B-4442-9E2B-5D7B7D340B8B}" type="presParOf" srcId="{BA73CDF0-C9FD-4C46-AB31-6FB6F65172B5}" destId="{4D0DDEAA-1B9E-4266-A7A0-4874A792C8B4}" srcOrd="0" destOrd="0" presId="urn:microsoft.com/office/officeart/2005/8/layout/equation2"/>
    <dgm:cxn modelId="{94EE5E11-3FA3-44E4-8E9D-200E247142F4}" type="presParOf" srcId="{BA73CDF0-C9FD-4C46-AB31-6FB6F65172B5}" destId="{EDE243AE-0539-44C0-8C58-1030909EBE06}" srcOrd="1" destOrd="0" presId="urn:microsoft.com/office/officeart/2005/8/layout/equation2"/>
    <dgm:cxn modelId="{EF613895-18D2-4104-996E-221BED9F13E8}" type="presParOf" srcId="{BA73CDF0-C9FD-4C46-AB31-6FB6F65172B5}" destId="{E410C727-FC1E-469F-914E-6D731DE8112F}" srcOrd="2" destOrd="0" presId="urn:microsoft.com/office/officeart/2005/8/layout/equation2"/>
    <dgm:cxn modelId="{08C333AC-BEAF-4B9E-9651-E8A97D67CB0D}" type="presParOf" srcId="{BA73CDF0-C9FD-4C46-AB31-6FB6F65172B5}" destId="{7FD92D62-2AD8-474D-B492-3BF7054B6D3A}" srcOrd="3" destOrd="0" presId="urn:microsoft.com/office/officeart/2005/8/layout/equation2"/>
    <dgm:cxn modelId="{CDDEA46D-7D29-4B2A-8B14-8C79FA9EBC0D}" type="presParOf" srcId="{BA73CDF0-C9FD-4C46-AB31-6FB6F65172B5}" destId="{C94A18C4-0B64-4B3F-A37C-8A2DCE2B2F68}" srcOrd="4" destOrd="0" presId="urn:microsoft.com/office/officeart/2005/8/layout/equation2"/>
    <dgm:cxn modelId="{462030F6-844F-4C9F-85EF-2BB76B4CF821}" type="presParOf" srcId="{BA73CDF0-C9FD-4C46-AB31-6FB6F65172B5}" destId="{C9889C89-678D-41B8-B054-9D24D5BCA65B}" srcOrd="5" destOrd="0" presId="urn:microsoft.com/office/officeart/2005/8/layout/equation2"/>
    <dgm:cxn modelId="{DE29B556-2AA7-40AD-809A-9CD32D31C011}" type="presParOf" srcId="{BA73CDF0-C9FD-4C46-AB31-6FB6F65172B5}" destId="{F3A29F56-D479-485A-A1AC-B370DBE5FB37}" srcOrd="6" destOrd="0" presId="urn:microsoft.com/office/officeart/2005/8/layout/equation2"/>
    <dgm:cxn modelId="{50F64122-9877-4F9D-9B43-ABA3F83924A7}" type="presParOf" srcId="{BA73CDF0-C9FD-4C46-AB31-6FB6F65172B5}" destId="{D51A311C-BA82-4330-8647-DB724C099C87}" srcOrd="7" destOrd="0" presId="urn:microsoft.com/office/officeart/2005/8/layout/equation2"/>
    <dgm:cxn modelId="{3C5C77DC-0E60-401C-A8C7-861856FA1DCC}" type="presParOf" srcId="{BA73CDF0-C9FD-4C46-AB31-6FB6F65172B5}" destId="{D23D6C36-F30A-4707-A3EA-7121621A6336}" srcOrd="8" destOrd="0" presId="urn:microsoft.com/office/officeart/2005/8/layout/equation2"/>
    <dgm:cxn modelId="{B95FD237-23B0-4B64-A702-8B3BC9909C0B}" type="presParOf" srcId="{6ACA1FDC-CAAA-4756-BB8A-3A1C4B1F5BEE}" destId="{E1CEC12A-6A6B-442A-BBAD-1E6F09257648}" srcOrd="1" destOrd="0" presId="urn:microsoft.com/office/officeart/2005/8/layout/equation2"/>
    <dgm:cxn modelId="{31240FB8-0DDD-4961-825A-3F2F6B34D008}" type="presParOf" srcId="{E1CEC12A-6A6B-442A-BBAD-1E6F09257648}" destId="{BB1B98B8-3422-41F7-A7AB-A56814A112FB}" srcOrd="0" destOrd="0" presId="urn:microsoft.com/office/officeart/2005/8/layout/equation2"/>
    <dgm:cxn modelId="{24F8E111-00FE-48F2-8638-9151E2B4FDB3}" type="presParOf" srcId="{6ACA1FDC-CAAA-4756-BB8A-3A1C4B1F5BEE}" destId="{73FFF5C5-A75C-4EF1-8A69-73D1D02A451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4921279-4A89-4513-A13E-7FE55FB0E6AD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E00E74F-CEEF-4FEA-93F5-2E743464C2F2}">
      <dgm:prSet phldrT="[Texto]"/>
      <dgm:spPr/>
      <dgm:t>
        <a:bodyPr/>
        <a:lstStyle/>
        <a:p>
          <a:endParaRPr lang="es-EC" dirty="0"/>
        </a:p>
      </dgm:t>
    </dgm:pt>
    <dgm:pt modelId="{475058BF-5BFC-42CB-8934-E35D55369669}" type="parTrans" cxnId="{5302A4E4-85CC-41D8-8559-B02C7453F6EA}">
      <dgm:prSet/>
      <dgm:spPr/>
      <dgm:t>
        <a:bodyPr/>
        <a:lstStyle/>
        <a:p>
          <a:endParaRPr lang="es-EC"/>
        </a:p>
      </dgm:t>
    </dgm:pt>
    <dgm:pt modelId="{CB325208-AA8F-46FF-987B-A5FEE2367738}" type="sibTrans" cxnId="{5302A4E4-85CC-41D8-8559-B02C7453F6EA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6B24B4C4-EA04-4D64-89D5-4C715B043DC3}">
      <dgm:prSet phldrT="[Texto]"/>
      <dgm:spPr/>
      <dgm:t>
        <a:bodyPr/>
        <a:lstStyle/>
        <a:p>
          <a:endParaRPr lang="es-EC" dirty="0"/>
        </a:p>
      </dgm:t>
    </dgm:pt>
    <dgm:pt modelId="{3DD197CF-8260-491F-B62A-55311F2E0712}" type="parTrans" cxnId="{DFA46B06-DDCA-4912-B1C1-267385803F09}">
      <dgm:prSet/>
      <dgm:spPr/>
      <dgm:t>
        <a:bodyPr/>
        <a:lstStyle/>
        <a:p>
          <a:endParaRPr lang="es-EC"/>
        </a:p>
      </dgm:t>
    </dgm:pt>
    <dgm:pt modelId="{4C41F745-1EA4-4F3C-8F6D-DD851EB59CBC}" type="sibTrans" cxnId="{DFA46B06-DDCA-4912-B1C1-267385803F09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11D8A714-57E6-4658-8CA6-4A75E430C78C}">
      <dgm:prSet phldrT="[Texto]"/>
      <dgm:spPr/>
      <dgm:t>
        <a:bodyPr/>
        <a:lstStyle/>
        <a:p>
          <a:endParaRPr lang="es-EC" dirty="0"/>
        </a:p>
      </dgm:t>
    </dgm:pt>
    <dgm:pt modelId="{B5BF053A-5752-4A6D-BE6C-A06A334B25D5}" type="parTrans" cxnId="{6043B892-AA75-4DEA-8909-C882BA2241E3}">
      <dgm:prSet/>
      <dgm:spPr/>
      <dgm:t>
        <a:bodyPr/>
        <a:lstStyle/>
        <a:p>
          <a:endParaRPr lang="es-EC"/>
        </a:p>
      </dgm:t>
    </dgm:pt>
    <dgm:pt modelId="{01FCD835-98CA-4B31-A5A1-0D1FA1D378EC}" type="sibTrans" cxnId="{6043B892-AA75-4DEA-8909-C882BA2241E3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C581C075-03B1-4EAA-B01B-3D56BD9E5A0E}">
      <dgm:prSet phldrT="[Texto]"/>
      <dgm:spPr/>
      <dgm:t>
        <a:bodyPr/>
        <a:lstStyle/>
        <a:p>
          <a:endParaRPr lang="es-EC" dirty="0"/>
        </a:p>
      </dgm:t>
    </dgm:pt>
    <dgm:pt modelId="{EE407CF2-DBAD-47A6-A426-9C0083EB3EC9}" type="parTrans" cxnId="{3A12D39F-82D7-4BAC-B671-8231B9C34679}">
      <dgm:prSet/>
      <dgm:spPr/>
      <dgm:t>
        <a:bodyPr/>
        <a:lstStyle/>
        <a:p>
          <a:endParaRPr lang="es-EC"/>
        </a:p>
      </dgm:t>
    </dgm:pt>
    <dgm:pt modelId="{634BE0AF-2C55-444D-927D-603991318E3F}" type="sibTrans" cxnId="{3A12D39F-82D7-4BAC-B671-8231B9C34679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E1219A4-C4DB-443F-B332-EC6251DC50CC}" type="pres">
      <dgm:prSet presAssocID="{04921279-4A89-4513-A13E-7FE55FB0E6AD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s-EC"/>
        </a:p>
      </dgm:t>
    </dgm:pt>
    <dgm:pt modelId="{F6629B75-6518-4769-8551-11713B6ECFA4}" type="pres">
      <dgm:prSet presAssocID="{6B24B4C4-EA04-4D64-89D5-4C715B043DC3}" presName="parent_text_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AD79CD-2842-4530-89B2-DBFBEDDFDDF9}" type="pres">
      <dgm:prSet presAssocID="{6B24B4C4-EA04-4D64-89D5-4C715B043DC3}" presName="image_accent_1" presStyleCnt="0"/>
      <dgm:spPr/>
    </dgm:pt>
    <dgm:pt modelId="{8F960852-B0F6-4DD1-9275-44D979190622}" type="pres">
      <dgm:prSet presAssocID="{6B24B4C4-EA04-4D64-89D5-4C715B043DC3}" presName="imageAccentRepeatNode" presStyleLbl="alignNode1" presStyleIdx="0" presStyleCnt="8"/>
      <dgm:spPr/>
    </dgm:pt>
    <dgm:pt modelId="{B4F25242-972C-49BB-AED8-B768E2AC623B}" type="pres">
      <dgm:prSet presAssocID="{6B24B4C4-EA04-4D64-89D5-4C715B043DC3}" presName="accent_1" presStyleLbl="alignNode1" presStyleIdx="1" presStyleCnt="8"/>
      <dgm:spPr/>
    </dgm:pt>
    <dgm:pt modelId="{049813C7-75CC-4F9A-85E0-9C87E047BC94}" type="pres">
      <dgm:prSet presAssocID="{4C41F745-1EA4-4F3C-8F6D-DD851EB59CBC}" presName="image_1" presStyleCnt="0"/>
      <dgm:spPr/>
    </dgm:pt>
    <dgm:pt modelId="{C3CFF17C-740E-48DE-9149-3F9E6BE2EB33}" type="pres">
      <dgm:prSet presAssocID="{4C41F745-1EA4-4F3C-8F6D-DD851EB59CBC}" presName="imageRepeatNode" presStyleLbl="fgImgPlace1" presStyleIdx="0" presStyleCnt="4"/>
      <dgm:spPr/>
      <dgm:t>
        <a:bodyPr/>
        <a:lstStyle/>
        <a:p>
          <a:endParaRPr lang="es-EC"/>
        </a:p>
      </dgm:t>
    </dgm:pt>
    <dgm:pt modelId="{28412503-E533-47D8-A376-21245EE7951F}" type="pres">
      <dgm:prSet presAssocID="{11D8A714-57E6-4658-8CA6-4A75E430C78C}" presName="parent_text_2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B28389-4FFC-4078-B2CC-232D4C57B4F5}" type="pres">
      <dgm:prSet presAssocID="{11D8A714-57E6-4658-8CA6-4A75E430C78C}" presName="image_accent_2" presStyleCnt="0"/>
      <dgm:spPr/>
    </dgm:pt>
    <dgm:pt modelId="{CED403A0-59DB-4EAB-8B50-0D0830862A66}" type="pres">
      <dgm:prSet presAssocID="{11D8A714-57E6-4658-8CA6-4A75E430C78C}" presName="imageAccentRepeatNode" presStyleLbl="alignNode1" presStyleIdx="2" presStyleCnt="8"/>
      <dgm:spPr/>
    </dgm:pt>
    <dgm:pt modelId="{3DADD4AF-D8BE-485D-A893-1CCE6DE4896A}" type="pres">
      <dgm:prSet presAssocID="{01FCD835-98CA-4B31-A5A1-0D1FA1D378EC}" presName="image_2" presStyleCnt="0"/>
      <dgm:spPr/>
    </dgm:pt>
    <dgm:pt modelId="{6B9ACC26-F3ED-4739-BBA2-1B5303649E2D}" type="pres">
      <dgm:prSet presAssocID="{01FCD835-98CA-4B31-A5A1-0D1FA1D378EC}" presName="imageRepeatNode" presStyleLbl="fgImgPlace1" presStyleIdx="1" presStyleCnt="4"/>
      <dgm:spPr/>
      <dgm:t>
        <a:bodyPr/>
        <a:lstStyle/>
        <a:p>
          <a:endParaRPr lang="es-EC"/>
        </a:p>
      </dgm:t>
    </dgm:pt>
    <dgm:pt modelId="{B385F8EF-1782-45FB-A43F-AB7F8F4C9359}" type="pres">
      <dgm:prSet presAssocID="{C581C075-03B1-4EAA-B01B-3D56BD9E5A0E}" presName="image_accent_3" presStyleCnt="0"/>
      <dgm:spPr/>
    </dgm:pt>
    <dgm:pt modelId="{AD22D596-C05C-41F9-AB23-BE9B082823B9}" type="pres">
      <dgm:prSet presAssocID="{C581C075-03B1-4EAA-B01B-3D56BD9E5A0E}" presName="imageAccentRepeatNode" presStyleLbl="alignNode1" presStyleIdx="3" presStyleCnt="8"/>
      <dgm:spPr/>
    </dgm:pt>
    <dgm:pt modelId="{F4B50DA9-027A-4B38-AB72-44FBF2B524D5}" type="pres">
      <dgm:prSet presAssocID="{C581C075-03B1-4EAA-B01B-3D56BD9E5A0E}" presName="parent_text_3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96AF19-7C70-4EDA-AB0B-32024776836A}" type="pres">
      <dgm:prSet presAssocID="{C581C075-03B1-4EAA-B01B-3D56BD9E5A0E}" presName="accent_2" presStyleLbl="alignNode1" presStyleIdx="4" presStyleCnt="8"/>
      <dgm:spPr/>
    </dgm:pt>
    <dgm:pt modelId="{BE312F73-EA38-4A4C-8819-25CCAE44568F}" type="pres">
      <dgm:prSet presAssocID="{C581C075-03B1-4EAA-B01B-3D56BD9E5A0E}" presName="accent_3" presStyleLbl="alignNode1" presStyleIdx="5" presStyleCnt="8"/>
      <dgm:spPr/>
    </dgm:pt>
    <dgm:pt modelId="{9873E248-127D-4228-B6D8-5F2C00CEAC48}" type="pres">
      <dgm:prSet presAssocID="{634BE0AF-2C55-444D-927D-603991318E3F}" presName="image_3" presStyleCnt="0"/>
      <dgm:spPr/>
    </dgm:pt>
    <dgm:pt modelId="{273B692B-D1BB-4E3B-B00F-B922EADBA9FB}" type="pres">
      <dgm:prSet presAssocID="{634BE0AF-2C55-444D-927D-603991318E3F}" presName="imageRepeatNode" presStyleLbl="fgImgPlace1" presStyleIdx="2" presStyleCnt="4"/>
      <dgm:spPr/>
      <dgm:t>
        <a:bodyPr/>
        <a:lstStyle/>
        <a:p>
          <a:endParaRPr lang="es-EC"/>
        </a:p>
      </dgm:t>
    </dgm:pt>
    <dgm:pt modelId="{9815E282-849F-4998-BF7D-5B6B9E917B61}" type="pres">
      <dgm:prSet presAssocID="{9E00E74F-CEEF-4FEA-93F5-2E743464C2F2}" presName="image_accent_4" presStyleCnt="0"/>
      <dgm:spPr/>
    </dgm:pt>
    <dgm:pt modelId="{7F963F9C-E801-4852-B020-13AADCE306DD}" type="pres">
      <dgm:prSet presAssocID="{9E00E74F-CEEF-4FEA-93F5-2E743464C2F2}" presName="imageAccentRepeatNode" presStyleLbl="alignNode1" presStyleIdx="6" presStyleCnt="8"/>
      <dgm:spPr/>
    </dgm:pt>
    <dgm:pt modelId="{4BB03EBD-E086-427F-AFBB-D39A1D701254}" type="pres">
      <dgm:prSet presAssocID="{9E00E74F-CEEF-4FEA-93F5-2E743464C2F2}" presName="parent_text_4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A05058-6A03-49A8-9E1D-B50FB9A02DCF}" type="pres">
      <dgm:prSet presAssocID="{9E00E74F-CEEF-4FEA-93F5-2E743464C2F2}" presName="accent_4" presStyleLbl="alignNode1" presStyleIdx="7" presStyleCnt="8"/>
      <dgm:spPr/>
    </dgm:pt>
    <dgm:pt modelId="{283D6D4B-9995-4044-A70A-DF4B36A55167}" type="pres">
      <dgm:prSet presAssocID="{CB325208-AA8F-46FF-987B-A5FEE2367738}" presName="image_4" presStyleCnt="0"/>
      <dgm:spPr/>
    </dgm:pt>
    <dgm:pt modelId="{C18556E5-47E2-484F-8C3D-6F35FBA26B17}" type="pres">
      <dgm:prSet presAssocID="{CB325208-AA8F-46FF-987B-A5FEE2367738}" presName="imageRepeatNode" presStyleLbl="fgImgPlace1" presStyleIdx="3" presStyleCnt="4"/>
      <dgm:spPr/>
      <dgm:t>
        <a:bodyPr/>
        <a:lstStyle/>
        <a:p>
          <a:endParaRPr lang="es-EC"/>
        </a:p>
      </dgm:t>
    </dgm:pt>
  </dgm:ptLst>
  <dgm:cxnLst>
    <dgm:cxn modelId="{A6C39B16-121C-4D6A-BBDF-ED2DB4654D24}" type="presOf" srcId="{9E00E74F-CEEF-4FEA-93F5-2E743464C2F2}" destId="{4BB03EBD-E086-427F-AFBB-D39A1D701254}" srcOrd="0" destOrd="0" presId="urn:microsoft.com/office/officeart/2008/layout/BubblePictureList"/>
    <dgm:cxn modelId="{F396FF2A-157C-4D06-8383-672148D5B9E3}" type="presOf" srcId="{C581C075-03B1-4EAA-B01B-3D56BD9E5A0E}" destId="{F4B50DA9-027A-4B38-AB72-44FBF2B524D5}" srcOrd="0" destOrd="0" presId="urn:microsoft.com/office/officeart/2008/layout/BubblePictureList"/>
    <dgm:cxn modelId="{6043B892-AA75-4DEA-8909-C882BA2241E3}" srcId="{04921279-4A89-4513-A13E-7FE55FB0E6AD}" destId="{11D8A714-57E6-4658-8CA6-4A75E430C78C}" srcOrd="1" destOrd="0" parTransId="{B5BF053A-5752-4A6D-BE6C-A06A334B25D5}" sibTransId="{01FCD835-98CA-4B31-A5A1-0D1FA1D378EC}"/>
    <dgm:cxn modelId="{C8722FC9-B679-4DBF-89E0-FEDA6ADFA197}" type="presOf" srcId="{634BE0AF-2C55-444D-927D-603991318E3F}" destId="{273B692B-D1BB-4E3B-B00F-B922EADBA9FB}" srcOrd="0" destOrd="0" presId="urn:microsoft.com/office/officeart/2008/layout/BubblePictureList"/>
    <dgm:cxn modelId="{2E88C9D8-39FA-49DF-A2D3-7EEA18312A07}" type="presOf" srcId="{6B24B4C4-EA04-4D64-89D5-4C715B043DC3}" destId="{F6629B75-6518-4769-8551-11713B6ECFA4}" srcOrd="0" destOrd="0" presId="urn:microsoft.com/office/officeart/2008/layout/BubblePictureList"/>
    <dgm:cxn modelId="{3B513D63-8BFA-41EF-A35E-233C8EC3F1D2}" type="presOf" srcId="{CB325208-AA8F-46FF-987B-A5FEE2367738}" destId="{C18556E5-47E2-484F-8C3D-6F35FBA26B17}" srcOrd="0" destOrd="0" presId="urn:microsoft.com/office/officeart/2008/layout/BubblePictureList"/>
    <dgm:cxn modelId="{9C438870-3F7D-4915-ADF0-E5445E06C1C3}" type="presOf" srcId="{11D8A714-57E6-4658-8CA6-4A75E430C78C}" destId="{28412503-E533-47D8-A376-21245EE7951F}" srcOrd="0" destOrd="0" presId="urn:microsoft.com/office/officeart/2008/layout/BubblePictureList"/>
    <dgm:cxn modelId="{DFA46B06-DDCA-4912-B1C1-267385803F09}" srcId="{04921279-4A89-4513-A13E-7FE55FB0E6AD}" destId="{6B24B4C4-EA04-4D64-89D5-4C715B043DC3}" srcOrd="0" destOrd="0" parTransId="{3DD197CF-8260-491F-B62A-55311F2E0712}" sibTransId="{4C41F745-1EA4-4F3C-8F6D-DD851EB59CBC}"/>
    <dgm:cxn modelId="{B8E8B7AC-A41F-45E3-9F82-976B8CA662B1}" type="presOf" srcId="{04921279-4A89-4513-A13E-7FE55FB0E6AD}" destId="{0E1219A4-C4DB-443F-B332-EC6251DC50CC}" srcOrd="0" destOrd="0" presId="urn:microsoft.com/office/officeart/2008/layout/BubblePictureList"/>
    <dgm:cxn modelId="{3A12D39F-82D7-4BAC-B671-8231B9C34679}" srcId="{04921279-4A89-4513-A13E-7FE55FB0E6AD}" destId="{C581C075-03B1-4EAA-B01B-3D56BD9E5A0E}" srcOrd="2" destOrd="0" parTransId="{EE407CF2-DBAD-47A6-A426-9C0083EB3EC9}" sibTransId="{634BE0AF-2C55-444D-927D-603991318E3F}"/>
    <dgm:cxn modelId="{387B9A7C-9310-4156-A487-C89FC0C521A3}" type="presOf" srcId="{01FCD835-98CA-4B31-A5A1-0D1FA1D378EC}" destId="{6B9ACC26-F3ED-4739-BBA2-1B5303649E2D}" srcOrd="0" destOrd="0" presId="urn:microsoft.com/office/officeart/2008/layout/BubblePictureList"/>
    <dgm:cxn modelId="{5302A4E4-85CC-41D8-8559-B02C7453F6EA}" srcId="{04921279-4A89-4513-A13E-7FE55FB0E6AD}" destId="{9E00E74F-CEEF-4FEA-93F5-2E743464C2F2}" srcOrd="3" destOrd="0" parTransId="{475058BF-5BFC-42CB-8934-E35D55369669}" sibTransId="{CB325208-AA8F-46FF-987B-A5FEE2367738}"/>
    <dgm:cxn modelId="{8A0F28B0-F2CE-4C5F-B553-2D407B84F4E4}" type="presOf" srcId="{4C41F745-1EA4-4F3C-8F6D-DD851EB59CBC}" destId="{C3CFF17C-740E-48DE-9149-3F9E6BE2EB33}" srcOrd="0" destOrd="0" presId="urn:microsoft.com/office/officeart/2008/layout/BubblePictureList"/>
    <dgm:cxn modelId="{2FC660C8-F114-44E6-A7D8-5616BEAD02D0}" type="presParOf" srcId="{0E1219A4-C4DB-443F-B332-EC6251DC50CC}" destId="{F6629B75-6518-4769-8551-11713B6ECFA4}" srcOrd="0" destOrd="0" presId="urn:microsoft.com/office/officeart/2008/layout/BubblePictureList"/>
    <dgm:cxn modelId="{D806202C-7F95-4E2C-BA1F-EB87989B31EC}" type="presParOf" srcId="{0E1219A4-C4DB-443F-B332-EC6251DC50CC}" destId="{AAAD79CD-2842-4530-89B2-DBFBEDDFDDF9}" srcOrd="1" destOrd="0" presId="urn:microsoft.com/office/officeart/2008/layout/BubblePictureList"/>
    <dgm:cxn modelId="{F55417CA-6ECE-43DC-90CF-91092A2DB257}" type="presParOf" srcId="{AAAD79CD-2842-4530-89B2-DBFBEDDFDDF9}" destId="{8F960852-B0F6-4DD1-9275-44D979190622}" srcOrd="0" destOrd="0" presId="urn:microsoft.com/office/officeart/2008/layout/BubblePictureList"/>
    <dgm:cxn modelId="{F3FFF4B4-4507-4E6E-9E85-7DB355E95136}" type="presParOf" srcId="{0E1219A4-C4DB-443F-B332-EC6251DC50CC}" destId="{B4F25242-972C-49BB-AED8-B768E2AC623B}" srcOrd="2" destOrd="0" presId="urn:microsoft.com/office/officeart/2008/layout/BubblePictureList"/>
    <dgm:cxn modelId="{C381937E-564C-44DC-A1A2-B1EA2E71BB8B}" type="presParOf" srcId="{0E1219A4-C4DB-443F-B332-EC6251DC50CC}" destId="{049813C7-75CC-4F9A-85E0-9C87E047BC94}" srcOrd="3" destOrd="0" presId="urn:microsoft.com/office/officeart/2008/layout/BubblePictureList"/>
    <dgm:cxn modelId="{E78731E4-42B7-4318-8F00-DF61892F31D3}" type="presParOf" srcId="{049813C7-75CC-4F9A-85E0-9C87E047BC94}" destId="{C3CFF17C-740E-48DE-9149-3F9E6BE2EB33}" srcOrd="0" destOrd="0" presId="urn:microsoft.com/office/officeart/2008/layout/BubblePictureList"/>
    <dgm:cxn modelId="{9950C36B-2C56-409B-9128-6CDF3C807417}" type="presParOf" srcId="{0E1219A4-C4DB-443F-B332-EC6251DC50CC}" destId="{28412503-E533-47D8-A376-21245EE7951F}" srcOrd="4" destOrd="0" presId="urn:microsoft.com/office/officeart/2008/layout/BubblePictureList"/>
    <dgm:cxn modelId="{6CC920FF-9211-49B1-9C5A-B7AEC89C3EC9}" type="presParOf" srcId="{0E1219A4-C4DB-443F-B332-EC6251DC50CC}" destId="{C9B28389-4FFC-4078-B2CC-232D4C57B4F5}" srcOrd="5" destOrd="0" presId="urn:microsoft.com/office/officeart/2008/layout/BubblePictureList"/>
    <dgm:cxn modelId="{1B1FF569-27D4-4269-B1A8-6867C32AE23C}" type="presParOf" srcId="{C9B28389-4FFC-4078-B2CC-232D4C57B4F5}" destId="{CED403A0-59DB-4EAB-8B50-0D0830862A66}" srcOrd="0" destOrd="0" presId="urn:microsoft.com/office/officeart/2008/layout/BubblePictureList"/>
    <dgm:cxn modelId="{5FB64C6D-530D-4067-95B4-EEBF483EB024}" type="presParOf" srcId="{0E1219A4-C4DB-443F-B332-EC6251DC50CC}" destId="{3DADD4AF-D8BE-485D-A893-1CCE6DE4896A}" srcOrd="6" destOrd="0" presId="urn:microsoft.com/office/officeart/2008/layout/BubblePictureList"/>
    <dgm:cxn modelId="{D6128CD0-BA00-4F84-B18A-93381D77C603}" type="presParOf" srcId="{3DADD4AF-D8BE-485D-A893-1CCE6DE4896A}" destId="{6B9ACC26-F3ED-4739-BBA2-1B5303649E2D}" srcOrd="0" destOrd="0" presId="urn:microsoft.com/office/officeart/2008/layout/BubblePictureList"/>
    <dgm:cxn modelId="{114FFDCC-7453-42CE-B511-406A89918A59}" type="presParOf" srcId="{0E1219A4-C4DB-443F-B332-EC6251DC50CC}" destId="{B385F8EF-1782-45FB-A43F-AB7F8F4C9359}" srcOrd="7" destOrd="0" presId="urn:microsoft.com/office/officeart/2008/layout/BubblePictureList"/>
    <dgm:cxn modelId="{702064A2-EDD5-42BB-8F19-1CDF09E5C6A5}" type="presParOf" srcId="{B385F8EF-1782-45FB-A43F-AB7F8F4C9359}" destId="{AD22D596-C05C-41F9-AB23-BE9B082823B9}" srcOrd="0" destOrd="0" presId="urn:microsoft.com/office/officeart/2008/layout/BubblePictureList"/>
    <dgm:cxn modelId="{39962E10-AFE1-472D-ADEC-4FAB861DC461}" type="presParOf" srcId="{0E1219A4-C4DB-443F-B332-EC6251DC50CC}" destId="{F4B50DA9-027A-4B38-AB72-44FBF2B524D5}" srcOrd="8" destOrd="0" presId="urn:microsoft.com/office/officeart/2008/layout/BubblePictureList"/>
    <dgm:cxn modelId="{BAE5D2D2-9067-46B8-922E-D9720FEBB20F}" type="presParOf" srcId="{0E1219A4-C4DB-443F-B332-EC6251DC50CC}" destId="{4B96AF19-7C70-4EDA-AB0B-32024776836A}" srcOrd="9" destOrd="0" presId="urn:microsoft.com/office/officeart/2008/layout/BubblePictureList"/>
    <dgm:cxn modelId="{4328B433-78DE-4E17-BF76-452DA34C5E11}" type="presParOf" srcId="{0E1219A4-C4DB-443F-B332-EC6251DC50CC}" destId="{BE312F73-EA38-4A4C-8819-25CCAE44568F}" srcOrd="10" destOrd="0" presId="urn:microsoft.com/office/officeart/2008/layout/BubblePictureList"/>
    <dgm:cxn modelId="{43906ECE-EAF3-423D-92BD-C88F9F80EFE6}" type="presParOf" srcId="{0E1219A4-C4DB-443F-B332-EC6251DC50CC}" destId="{9873E248-127D-4228-B6D8-5F2C00CEAC48}" srcOrd="11" destOrd="0" presId="urn:microsoft.com/office/officeart/2008/layout/BubblePictureList"/>
    <dgm:cxn modelId="{1EA7AD32-8285-4984-BB89-7C9702F5C57F}" type="presParOf" srcId="{9873E248-127D-4228-B6D8-5F2C00CEAC48}" destId="{273B692B-D1BB-4E3B-B00F-B922EADBA9FB}" srcOrd="0" destOrd="0" presId="urn:microsoft.com/office/officeart/2008/layout/BubblePictureList"/>
    <dgm:cxn modelId="{3691624E-A476-42B4-B26F-4B0644D31C1B}" type="presParOf" srcId="{0E1219A4-C4DB-443F-B332-EC6251DC50CC}" destId="{9815E282-849F-4998-BF7D-5B6B9E917B61}" srcOrd="12" destOrd="0" presId="urn:microsoft.com/office/officeart/2008/layout/BubblePictureList"/>
    <dgm:cxn modelId="{E3CFCDF7-E393-498D-9288-F4FB2522F670}" type="presParOf" srcId="{9815E282-849F-4998-BF7D-5B6B9E917B61}" destId="{7F963F9C-E801-4852-B020-13AADCE306DD}" srcOrd="0" destOrd="0" presId="urn:microsoft.com/office/officeart/2008/layout/BubblePictureList"/>
    <dgm:cxn modelId="{AE225D95-9CD1-4CBB-B9DD-3DAB3DB808DF}" type="presParOf" srcId="{0E1219A4-C4DB-443F-B332-EC6251DC50CC}" destId="{4BB03EBD-E086-427F-AFBB-D39A1D701254}" srcOrd="13" destOrd="0" presId="urn:microsoft.com/office/officeart/2008/layout/BubblePictureList"/>
    <dgm:cxn modelId="{E08BFFC1-483B-41FA-9739-D14ED85AABBE}" type="presParOf" srcId="{0E1219A4-C4DB-443F-B332-EC6251DC50CC}" destId="{4BA05058-6A03-49A8-9E1D-B50FB9A02DCF}" srcOrd="14" destOrd="0" presId="urn:microsoft.com/office/officeart/2008/layout/BubblePictureList"/>
    <dgm:cxn modelId="{7F8FB8AB-93C2-4D15-A653-A8FCE89A0CC3}" type="presParOf" srcId="{0E1219A4-C4DB-443F-B332-EC6251DC50CC}" destId="{283D6D4B-9995-4044-A70A-DF4B36A55167}" srcOrd="15" destOrd="0" presId="urn:microsoft.com/office/officeart/2008/layout/BubblePictureList"/>
    <dgm:cxn modelId="{A19710BB-88FA-44D7-A8D5-7C21663DE00C}" type="presParOf" srcId="{283D6D4B-9995-4044-A70A-DF4B36A55167}" destId="{C18556E5-47E2-484F-8C3D-6F35FBA26B17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372D7F3-9F13-48AE-BD53-BCBC2A8F7206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AA921F4-6955-4263-BF9C-41F7727807FB}">
      <dgm:prSet phldrT="[Texto]"/>
      <dgm:spPr/>
      <dgm:t>
        <a:bodyPr/>
        <a:lstStyle/>
        <a:p>
          <a:r>
            <a:rPr lang="es-EC" u="none" dirty="0" smtClean="0">
              <a:solidFill>
                <a:srgbClr val="000000"/>
              </a:solidFill>
            </a:rPr>
            <a:t>Muchos países han intentado limitar su exposición principalmente hacia las aflatoxinas mediante la imposición de límites regulatorios a los comodities para alimentos.</a:t>
          </a:r>
          <a:endParaRPr lang="es-EC" u="none" dirty="0">
            <a:solidFill>
              <a:srgbClr val="000000"/>
            </a:solidFill>
          </a:endParaRPr>
        </a:p>
      </dgm:t>
    </dgm:pt>
    <dgm:pt modelId="{02FCB0B1-0640-48E5-B817-45D99C0E66C8}" type="parTrans" cxnId="{8325ABB9-44AF-4A57-B060-486C4DEF1565}">
      <dgm:prSet/>
      <dgm:spPr/>
      <dgm:t>
        <a:bodyPr/>
        <a:lstStyle/>
        <a:p>
          <a:endParaRPr lang="es-EC" u="none">
            <a:solidFill>
              <a:srgbClr val="000000"/>
            </a:solidFill>
          </a:endParaRPr>
        </a:p>
      </dgm:t>
    </dgm:pt>
    <dgm:pt modelId="{D5E27335-A314-494E-8067-1E5A6D3E5A33}" type="sibTrans" cxnId="{8325ABB9-44AF-4A57-B060-486C4DEF1565}">
      <dgm:prSet/>
      <dgm:spPr/>
      <dgm:t>
        <a:bodyPr/>
        <a:lstStyle/>
        <a:p>
          <a:endParaRPr lang="es-EC" u="none">
            <a:solidFill>
              <a:srgbClr val="000000"/>
            </a:solidFill>
          </a:endParaRPr>
        </a:p>
      </dgm:t>
    </dgm:pt>
    <dgm:pt modelId="{EAC8FF88-3172-47BC-9D38-207632A1C9AC}">
      <dgm:prSet/>
      <dgm:spPr/>
      <dgm:t>
        <a:bodyPr/>
        <a:lstStyle/>
        <a:p>
          <a:r>
            <a:rPr lang="es-EC" u="none" dirty="0" smtClean="0">
              <a:solidFill>
                <a:srgbClr val="000000"/>
              </a:solidFill>
            </a:rPr>
            <a:t>FDA: Max 20 </a:t>
          </a:r>
          <a:r>
            <a:rPr lang="es-ES_tradnl" u="none" dirty="0" smtClean="0">
              <a:solidFill>
                <a:srgbClr val="000000"/>
              </a:solidFill>
            </a:rPr>
            <a:t>μg. Kg</a:t>
          </a:r>
          <a:r>
            <a:rPr lang="es-ES_tradnl" u="none" baseline="30000" dirty="0" smtClean="0">
              <a:solidFill>
                <a:srgbClr val="000000"/>
              </a:solidFill>
            </a:rPr>
            <a:t>-1</a:t>
          </a:r>
          <a:endParaRPr lang="es-EC" u="none" dirty="0">
            <a:solidFill>
              <a:srgbClr val="000000"/>
            </a:solidFill>
          </a:endParaRPr>
        </a:p>
      </dgm:t>
    </dgm:pt>
    <dgm:pt modelId="{C4326767-21A8-4731-A032-F741071FDADA}" type="parTrans" cxnId="{6326405C-52AD-4D87-9CBB-2E4AACDF7E25}">
      <dgm:prSet/>
      <dgm:spPr/>
      <dgm:t>
        <a:bodyPr/>
        <a:lstStyle/>
        <a:p>
          <a:endParaRPr lang="es-EC" u="none">
            <a:solidFill>
              <a:srgbClr val="000000"/>
            </a:solidFill>
          </a:endParaRPr>
        </a:p>
      </dgm:t>
    </dgm:pt>
    <dgm:pt modelId="{EEDFF54F-159B-4C4F-B5B1-9607354C651B}" type="sibTrans" cxnId="{6326405C-52AD-4D87-9CBB-2E4AACDF7E25}">
      <dgm:prSet/>
      <dgm:spPr/>
      <dgm:t>
        <a:bodyPr/>
        <a:lstStyle/>
        <a:p>
          <a:endParaRPr lang="es-EC" u="none">
            <a:solidFill>
              <a:srgbClr val="000000"/>
            </a:solidFill>
          </a:endParaRPr>
        </a:p>
      </dgm:t>
    </dgm:pt>
    <dgm:pt modelId="{3575F367-CDC6-4AD7-A340-464B00B646BB}">
      <dgm:prSet/>
      <dgm:spPr/>
      <dgm:t>
        <a:bodyPr/>
        <a:lstStyle/>
        <a:p>
          <a:r>
            <a:rPr lang="es-EC" u="none" dirty="0" smtClean="0">
              <a:solidFill>
                <a:srgbClr val="000000"/>
              </a:solidFill>
            </a:rPr>
            <a:t>Unión Europea : Max 8 </a:t>
          </a:r>
          <a:r>
            <a:rPr lang="es-ES_tradnl" u="none" dirty="0" smtClean="0">
              <a:solidFill>
                <a:srgbClr val="000000"/>
              </a:solidFill>
            </a:rPr>
            <a:t>μg. Kg</a:t>
          </a:r>
          <a:r>
            <a:rPr lang="es-ES_tradnl" u="none" baseline="30000" dirty="0" smtClean="0">
              <a:solidFill>
                <a:srgbClr val="000000"/>
              </a:solidFill>
            </a:rPr>
            <a:t>-1</a:t>
          </a:r>
          <a:endParaRPr lang="es-EC" u="none" dirty="0">
            <a:solidFill>
              <a:srgbClr val="000000"/>
            </a:solidFill>
          </a:endParaRPr>
        </a:p>
      </dgm:t>
    </dgm:pt>
    <dgm:pt modelId="{85F2D532-02EC-48BF-A5CB-1358E3913ED3}" type="parTrans" cxnId="{CAC0BE16-249F-44EC-B2EA-97E49DF161C6}">
      <dgm:prSet/>
      <dgm:spPr/>
      <dgm:t>
        <a:bodyPr/>
        <a:lstStyle/>
        <a:p>
          <a:endParaRPr lang="es-EC" u="none">
            <a:solidFill>
              <a:srgbClr val="000000"/>
            </a:solidFill>
          </a:endParaRPr>
        </a:p>
      </dgm:t>
    </dgm:pt>
    <dgm:pt modelId="{9DCF02B4-2A50-4FBB-8AEB-CC42780A33CE}" type="sibTrans" cxnId="{CAC0BE16-249F-44EC-B2EA-97E49DF161C6}">
      <dgm:prSet/>
      <dgm:spPr/>
      <dgm:t>
        <a:bodyPr/>
        <a:lstStyle/>
        <a:p>
          <a:endParaRPr lang="es-EC" u="none">
            <a:solidFill>
              <a:srgbClr val="000000"/>
            </a:solidFill>
          </a:endParaRPr>
        </a:p>
      </dgm:t>
    </dgm:pt>
    <dgm:pt modelId="{237B0C46-6390-4CD8-B5B1-C1E4A780F188}" type="pres">
      <dgm:prSet presAssocID="{E372D7F3-9F13-48AE-BD53-BCBC2A8F720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BA04EFF-773E-4FDB-B1C1-2EF9B8D7FA24}" type="pres">
      <dgm:prSet presAssocID="{CAA921F4-6955-4263-BF9C-41F7727807FB}" presName="composite" presStyleCnt="0"/>
      <dgm:spPr/>
    </dgm:pt>
    <dgm:pt modelId="{668C13B9-5949-4FC2-A8DF-708EBDD2569E}" type="pres">
      <dgm:prSet presAssocID="{CAA921F4-6955-4263-BF9C-41F7727807FB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0F4ACA-787F-4ED1-81E8-97490FFA3411}" type="pres">
      <dgm:prSet presAssocID="{CAA921F4-6955-4263-BF9C-41F7727807FB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A84F2DF-7B85-45DC-B6AF-CF1F8F2E8851}" type="pres">
      <dgm:prSet presAssocID="{D5E27335-A314-494E-8067-1E5A6D3E5A33}" presName="sibTrans" presStyleCnt="0"/>
      <dgm:spPr/>
    </dgm:pt>
    <dgm:pt modelId="{D16F6BF8-452A-485A-9967-4CF6C3FE0357}" type="pres">
      <dgm:prSet presAssocID="{EAC8FF88-3172-47BC-9D38-207632A1C9AC}" presName="composite" presStyleCnt="0"/>
      <dgm:spPr/>
    </dgm:pt>
    <dgm:pt modelId="{C9BF011D-3491-41E0-8241-EB977F98C202}" type="pres">
      <dgm:prSet presAssocID="{EAC8FF88-3172-47BC-9D38-207632A1C9AC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2923B11-9850-45C3-8EF4-C65120DA41A4}" type="pres">
      <dgm:prSet presAssocID="{EAC8FF88-3172-47BC-9D38-207632A1C9AC}" presName="rect2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8292A49A-E8E8-45D1-88DC-60BE99262CE0}" type="pres">
      <dgm:prSet presAssocID="{EEDFF54F-159B-4C4F-B5B1-9607354C651B}" presName="sibTrans" presStyleCnt="0"/>
      <dgm:spPr/>
    </dgm:pt>
    <dgm:pt modelId="{F3081B2E-4754-4078-8B99-A950BAA49873}" type="pres">
      <dgm:prSet presAssocID="{3575F367-CDC6-4AD7-A340-464B00B646BB}" presName="composite" presStyleCnt="0"/>
      <dgm:spPr/>
    </dgm:pt>
    <dgm:pt modelId="{62321A90-9924-4C26-B95D-F5192130C272}" type="pres">
      <dgm:prSet presAssocID="{3575F367-CDC6-4AD7-A340-464B00B646BB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108FE76-FF7A-402E-B4C2-C136AA3B82B8}" type="pres">
      <dgm:prSet presAssocID="{3575F367-CDC6-4AD7-A340-464B00B646BB}" presName="rect2" presStyleLbl="fgImgPlace1" presStyleIdx="2" presStyleCnt="3" custScaleY="7224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8325ABB9-44AF-4A57-B060-486C4DEF1565}" srcId="{E372D7F3-9F13-48AE-BD53-BCBC2A8F7206}" destId="{CAA921F4-6955-4263-BF9C-41F7727807FB}" srcOrd="0" destOrd="0" parTransId="{02FCB0B1-0640-48E5-B817-45D99C0E66C8}" sibTransId="{D5E27335-A314-494E-8067-1E5A6D3E5A33}"/>
    <dgm:cxn modelId="{6326405C-52AD-4D87-9CBB-2E4AACDF7E25}" srcId="{E372D7F3-9F13-48AE-BD53-BCBC2A8F7206}" destId="{EAC8FF88-3172-47BC-9D38-207632A1C9AC}" srcOrd="1" destOrd="0" parTransId="{C4326767-21A8-4731-A032-F741071FDADA}" sibTransId="{EEDFF54F-159B-4C4F-B5B1-9607354C651B}"/>
    <dgm:cxn modelId="{913D6E12-1B7E-4245-B6C3-BFE3E2B1B6D9}" type="presOf" srcId="{3575F367-CDC6-4AD7-A340-464B00B646BB}" destId="{62321A90-9924-4C26-B95D-F5192130C272}" srcOrd="0" destOrd="0" presId="urn:microsoft.com/office/officeart/2008/layout/PictureStrips"/>
    <dgm:cxn modelId="{243DDB13-43D3-4624-B678-CC2510A94CDC}" type="presOf" srcId="{E372D7F3-9F13-48AE-BD53-BCBC2A8F7206}" destId="{237B0C46-6390-4CD8-B5B1-C1E4A780F188}" srcOrd="0" destOrd="0" presId="urn:microsoft.com/office/officeart/2008/layout/PictureStrips"/>
    <dgm:cxn modelId="{0136FD15-1093-4099-A787-A712E5864AD5}" type="presOf" srcId="{EAC8FF88-3172-47BC-9D38-207632A1C9AC}" destId="{C9BF011D-3491-41E0-8241-EB977F98C202}" srcOrd="0" destOrd="0" presId="urn:microsoft.com/office/officeart/2008/layout/PictureStrips"/>
    <dgm:cxn modelId="{76DDD541-26F9-4AB0-9268-2FCD246BF8A8}" type="presOf" srcId="{CAA921F4-6955-4263-BF9C-41F7727807FB}" destId="{668C13B9-5949-4FC2-A8DF-708EBDD2569E}" srcOrd="0" destOrd="0" presId="urn:microsoft.com/office/officeart/2008/layout/PictureStrips"/>
    <dgm:cxn modelId="{CAC0BE16-249F-44EC-B2EA-97E49DF161C6}" srcId="{E372D7F3-9F13-48AE-BD53-BCBC2A8F7206}" destId="{3575F367-CDC6-4AD7-A340-464B00B646BB}" srcOrd="2" destOrd="0" parTransId="{85F2D532-02EC-48BF-A5CB-1358E3913ED3}" sibTransId="{9DCF02B4-2A50-4FBB-8AEB-CC42780A33CE}"/>
    <dgm:cxn modelId="{B1F4A650-F9E1-48CE-83F0-A91EB2991D68}" type="presParOf" srcId="{237B0C46-6390-4CD8-B5B1-C1E4A780F188}" destId="{0BA04EFF-773E-4FDB-B1C1-2EF9B8D7FA24}" srcOrd="0" destOrd="0" presId="urn:microsoft.com/office/officeart/2008/layout/PictureStrips"/>
    <dgm:cxn modelId="{8F9861B0-709A-4B01-A5D2-311205B23D22}" type="presParOf" srcId="{0BA04EFF-773E-4FDB-B1C1-2EF9B8D7FA24}" destId="{668C13B9-5949-4FC2-A8DF-708EBDD2569E}" srcOrd="0" destOrd="0" presId="urn:microsoft.com/office/officeart/2008/layout/PictureStrips"/>
    <dgm:cxn modelId="{079E7E3E-1175-44D2-AA8E-910E02763E85}" type="presParOf" srcId="{0BA04EFF-773E-4FDB-B1C1-2EF9B8D7FA24}" destId="{520F4ACA-787F-4ED1-81E8-97490FFA3411}" srcOrd="1" destOrd="0" presId="urn:microsoft.com/office/officeart/2008/layout/PictureStrips"/>
    <dgm:cxn modelId="{C24A46A0-21F8-4CC6-93B4-23C3A80237C7}" type="presParOf" srcId="{237B0C46-6390-4CD8-B5B1-C1E4A780F188}" destId="{BA84F2DF-7B85-45DC-B6AF-CF1F8F2E8851}" srcOrd="1" destOrd="0" presId="urn:microsoft.com/office/officeart/2008/layout/PictureStrips"/>
    <dgm:cxn modelId="{83575EB7-A0BE-41D2-8BF4-DAB1AB88D2AC}" type="presParOf" srcId="{237B0C46-6390-4CD8-B5B1-C1E4A780F188}" destId="{D16F6BF8-452A-485A-9967-4CF6C3FE0357}" srcOrd="2" destOrd="0" presId="urn:microsoft.com/office/officeart/2008/layout/PictureStrips"/>
    <dgm:cxn modelId="{05545219-B7C1-4EE8-B9A9-9CD9F8DC173A}" type="presParOf" srcId="{D16F6BF8-452A-485A-9967-4CF6C3FE0357}" destId="{C9BF011D-3491-41E0-8241-EB977F98C202}" srcOrd="0" destOrd="0" presId="urn:microsoft.com/office/officeart/2008/layout/PictureStrips"/>
    <dgm:cxn modelId="{73099711-2D09-4477-8814-AE6355C048E0}" type="presParOf" srcId="{D16F6BF8-452A-485A-9967-4CF6C3FE0357}" destId="{22923B11-9850-45C3-8EF4-C65120DA41A4}" srcOrd="1" destOrd="0" presId="urn:microsoft.com/office/officeart/2008/layout/PictureStrips"/>
    <dgm:cxn modelId="{1DF27813-B99A-4587-AD40-8532067FB93D}" type="presParOf" srcId="{237B0C46-6390-4CD8-B5B1-C1E4A780F188}" destId="{8292A49A-E8E8-45D1-88DC-60BE99262CE0}" srcOrd="3" destOrd="0" presId="urn:microsoft.com/office/officeart/2008/layout/PictureStrips"/>
    <dgm:cxn modelId="{94B797F0-7FF5-4C2B-8741-CEFC8A564C30}" type="presParOf" srcId="{237B0C46-6390-4CD8-B5B1-C1E4A780F188}" destId="{F3081B2E-4754-4078-8B99-A950BAA49873}" srcOrd="4" destOrd="0" presId="urn:microsoft.com/office/officeart/2008/layout/PictureStrips"/>
    <dgm:cxn modelId="{C4181167-0DF2-4463-9CB3-F6F529F925E0}" type="presParOf" srcId="{F3081B2E-4754-4078-8B99-A950BAA49873}" destId="{62321A90-9924-4C26-B95D-F5192130C272}" srcOrd="0" destOrd="0" presId="urn:microsoft.com/office/officeart/2008/layout/PictureStrips"/>
    <dgm:cxn modelId="{A6B144AC-16DE-4AE0-963D-39ABE8F58C3C}" type="presParOf" srcId="{F3081B2E-4754-4078-8B99-A950BAA49873}" destId="{B108FE76-FF7A-402E-B4C2-C136AA3B82B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85B9B10-BD1B-49FA-8906-390C85BEC245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2860A615-72CA-4DBE-84EA-0CAB6CA5DC23}">
      <dgm:prSet phldrT="[Texto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Extracción con disolventes.</a:t>
          </a:r>
          <a:endParaRPr lang="es-EC" dirty="0">
            <a:solidFill>
              <a:srgbClr val="000000"/>
            </a:solidFill>
          </a:endParaRPr>
        </a:p>
      </dgm:t>
    </dgm:pt>
    <dgm:pt modelId="{32EDF709-8ED4-4BFD-B7B7-25DB9BB2E9CA}" type="parTrans" cxnId="{D24C686F-7948-49EA-816E-AE09598C7ED3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ED49FCBE-F27E-437D-AB49-FD447C43533C}" type="sibTrans" cxnId="{D24C686F-7948-49EA-816E-AE09598C7ED3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38979271-80E6-4826-87B3-DBBF78BD0E65}">
      <dgm:prSet phldrT="[Texto]"/>
      <dgm:spPr/>
      <dgm:t>
        <a:bodyPr/>
        <a:lstStyle/>
        <a:p>
          <a:r>
            <a:rPr lang="es-ES_tradnl" i="0" dirty="0" smtClean="0">
              <a:solidFill>
                <a:srgbClr val="000000"/>
              </a:solidFill>
            </a:rPr>
            <a:t>Temperatura y  presión</a:t>
          </a:r>
          <a:endParaRPr lang="es-EC" i="0" dirty="0">
            <a:solidFill>
              <a:srgbClr val="000000"/>
            </a:solidFill>
          </a:endParaRPr>
        </a:p>
      </dgm:t>
    </dgm:pt>
    <dgm:pt modelId="{B7B30E79-C660-405D-B9A4-308142F418C3}" type="parTrans" cxnId="{D12A8576-7F3D-4396-8A42-6D7B381DC921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E406BCD0-F6CE-4084-9FC9-899A0B0AAEB1}" type="sibTrans" cxnId="{D12A8576-7F3D-4396-8A42-6D7B381DC921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8FC8BE74-429E-4DDA-9D25-D765E1361E0E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Uso de adsorbentes.</a:t>
          </a:r>
          <a:endParaRPr lang="es-EC" dirty="0">
            <a:solidFill>
              <a:srgbClr val="000000"/>
            </a:solidFill>
          </a:endParaRPr>
        </a:p>
      </dgm:t>
    </dgm:pt>
    <dgm:pt modelId="{0EC77A19-D846-4389-AA7D-1C286D10B383}" type="parTrans" cxnId="{01A0E021-6FED-4E4D-A9AD-7C16E24E3FDE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B8519F69-A050-45AC-AB23-E2D0473937DF}" type="sibTrans" cxnId="{01A0E021-6FED-4E4D-A9AD-7C16E24E3FDE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54C843FD-F565-4717-9617-83E22EEA6D83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Inactivación con calor.</a:t>
          </a:r>
          <a:endParaRPr lang="es-EC" dirty="0">
            <a:solidFill>
              <a:srgbClr val="000000"/>
            </a:solidFill>
          </a:endParaRPr>
        </a:p>
      </dgm:t>
    </dgm:pt>
    <dgm:pt modelId="{9815851A-F1F5-4F46-8D15-261CDA8478D9}" type="parTrans" cxnId="{8FAFD28C-1A43-40A6-A6EF-150BC72D3E64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BCA19A58-76A3-4AB7-BEE2-0BEF67494AA6}" type="sibTrans" cxnId="{8FAFD28C-1A43-40A6-A6EF-150BC72D3E64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321E7618-14BC-42F9-A520-3219880B5891}">
      <dgm:prSet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Irradiación.</a:t>
          </a:r>
          <a:endParaRPr lang="es-EC" dirty="0">
            <a:solidFill>
              <a:srgbClr val="000000"/>
            </a:solidFill>
          </a:endParaRPr>
        </a:p>
      </dgm:t>
    </dgm:pt>
    <dgm:pt modelId="{CC6F1968-8FBE-45FB-8803-D84137E7DD90}" type="parTrans" cxnId="{86DB9CDB-3FA1-4196-BE6F-C0441635529C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3EA76CEC-98F5-4BF6-8366-05322D80009F}" type="sibTrans" cxnId="{86DB9CDB-3FA1-4196-BE6F-C0441635529C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84427AB6-2F04-4A4B-B7DC-CB0FD6C49936}">
      <dgm:prSet phldrT="[Texto]"/>
      <dgm:spPr/>
      <dgm:t>
        <a:bodyPr/>
        <a:lstStyle/>
        <a:p>
          <a:r>
            <a:rPr lang="es-ES_tradnl" i="1" dirty="0" smtClean="0">
              <a:solidFill>
                <a:srgbClr val="000000"/>
              </a:solidFill>
            </a:rPr>
            <a:t>Flavobacterium aurantiacum</a:t>
          </a:r>
          <a:r>
            <a:rPr lang="es-ES_tradnl" dirty="0" smtClean="0">
              <a:solidFill>
                <a:srgbClr val="000000"/>
              </a:solidFill>
            </a:rPr>
            <a:t> B-184</a:t>
          </a:r>
          <a:endParaRPr lang="es-EC" dirty="0">
            <a:solidFill>
              <a:srgbClr val="000000"/>
            </a:solidFill>
          </a:endParaRPr>
        </a:p>
      </dgm:t>
    </dgm:pt>
    <dgm:pt modelId="{575EAA67-85AA-4AB2-B2BA-22AA224ED034}" type="parTrans" cxnId="{12DAC109-DBA3-476F-A411-C5C7B2182DFA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793139E4-A65C-47D8-B264-E6415A880FCE}" type="sibTrans" cxnId="{12DAC109-DBA3-476F-A411-C5C7B2182DFA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EDBCF960-0EA1-4713-B769-A023DDB3513C}" type="pres">
      <dgm:prSet presAssocID="{185B9B10-BD1B-49FA-8906-390C85BEC24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3942880-ECEB-4F88-8025-8DCDCB5D1FD8}" type="pres">
      <dgm:prSet presAssocID="{2860A615-72CA-4DBE-84EA-0CAB6CA5DC23}" presName="comp" presStyleCnt="0"/>
      <dgm:spPr/>
    </dgm:pt>
    <dgm:pt modelId="{2CDE2290-67E2-41CF-A05E-31055BCA10C8}" type="pres">
      <dgm:prSet presAssocID="{2860A615-72CA-4DBE-84EA-0CAB6CA5DC23}" presName="rect2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3E50BCA-19EB-4D63-BAD7-50DADD651062}" type="pres">
      <dgm:prSet presAssocID="{2860A615-72CA-4DBE-84EA-0CAB6CA5DC23}" presName="rect1" presStyleLbl="lnNod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99C5DF61-37BF-4EB3-909B-C4203A67533D}" type="pres">
      <dgm:prSet presAssocID="{ED49FCBE-F27E-437D-AB49-FD447C43533C}" presName="sibTrans" presStyleCnt="0"/>
      <dgm:spPr/>
    </dgm:pt>
    <dgm:pt modelId="{DB645D40-CDF7-452E-877A-80DD9B457803}" type="pres">
      <dgm:prSet presAssocID="{8FC8BE74-429E-4DDA-9D25-D765E1361E0E}" presName="comp" presStyleCnt="0"/>
      <dgm:spPr/>
    </dgm:pt>
    <dgm:pt modelId="{2EB1F01D-878A-4F81-AD42-5F7E002DF57B}" type="pres">
      <dgm:prSet presAssocID="{8FC8BE74-429E-4DDA-9D25-D765E1361E0E}" presName="rect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16451C-7AB5-403D-BFBE-8FDBAD72F20E}" type="pres">
      <dgm:prSet presAssocID="{8FC8BE74-429E-4DDA-9D25-D765E1361E0E}" presName="rect1" presStyleLbl="lnNod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78BCB0DA-7FC2-4E58-9197-B6956B8EB643}" type="pres">
      <dgm:prSet presAssocID="{B8519F69-A050-45AC-AB23-E2D0473937DF}" presName="sibTrans" presStyleCnt="0"/>
      <dgm:spPr/>
    </dgm:pt>
    <dgm:pt modelId="{D9A09A54-26AB-4018-AB09-5A4EDCC54280}" type="pres">
      <dgm:prSet presAssocID="{54C843FD-F565-4717-9617-83E22EEA6D83}" presName="comp" presStyleCnt="0"/>
      <dgm:spPr/>
    </dgm:pt>
    <dgm:pt modelId="{ADBA5A1A-0362-440A-A4BE-482EC612E08D}" type="pres">
      <dgm:prSet presAssocID="{54C843FD-F565-4717-9617-83E22EEA6D83}" presName="rect2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CC90CA-90E0-44D3-AC18-B8BD315DC531}" type="pres">
      <dgm:prSet presAssocID="{54C843FD-F565-4717-9617-83E22EEA6D83}" presName="rect1" presStyleLbl="lnNod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091CDCDA-020D-4E18-9CE2-F8A27F57162C}" type="pres">
      <dgm:prSet presAssocID="{BCA19A58-76A3-4AB7-BEE2-0BEF67494AA6}" presName="sibTrans" presStyleCnt="0"/>
      <dgm:spPr/>
    </dgm:pt>
    <dgm:pt modelId="{AF35AB48-4173-4333-9071-6DC9F1F36107}" type="pres">
      <dgm:prSet presAssocID="{321E7618-14BC-42F9-A520-3219880B5891}" presName="comp" presStyleCnt="0"/>
      <dgm:spPr/>
    </dgm:pt>
    <dgm:pt modelId="{46CF81A1-728E-4193-92ED-2A68E7FB1A03}" type="pres">
      <dgm:prSet presAssocID="{321E7618-14BC-42F9-A520-3219880B5891}" presName="rect2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C8E8A3-C4D6-47CC-97FA-3DB6EDF2DAE2}" type="pres">
      <dgm:prSet presAssocID="{321E7618-14BC-42F9-A520-3219880B5891}" presName="rect1" presStyleLbl="lnNod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A104FD3F-1E2D-4921-A9E6-0E84A691EB13}" type="pres">
      <dgm:prSet presAssocID="{3EA76CEC-98F5-4BF6-8366-05322D80009F}" presName="sibTrans" presStyleCnt="0"/>
      <dgm:spPr/>
    </dgm:pt>
    <dgm:pt modelId="{CEDC91E0-708E-487E-968E-E4196A7FD346}" type="pres">
      <dgm:prSet presAssocID="{38979271-80E6-4826-87B3-DBBF78BD0E65}" presName="comp" presStyleCnt="0"/>
      <dgm:spPr/>
    </dgm:pt>
    <dgm:pt modelId="{A3D956FB-47C7-4C93-82E1-B4AF9C45149F}" type="pres">
      <dgm:prSet presAssocID="{38979271-80E6-4826-87B3-DBBF78BD0E65}" presName="rect2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492E92-5E91-4BD4-B9A7-07D6525942C0}" type="pres">
      <dgm:prSet presAssocID="{38979271-80E6-4826-87B3-DBBF78BD0E65}" presName="rect1" presStyleLbl="lnNod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B27E1324-7970-40F5-B9E1-DFFC554BE625}" type="pres">
      <dgm:prSet presAssocID="{E406BCD0-F6CE-4084-9FC9-899A0B0AAEB1}" presName="sibTrans" presStyleCnt="0"/>
      <dgm:spPr/>
    </dgm:pt>
    <dgm:pt modelId="{688EE9C6-DF69-48C8-94FC-4EA276E8837F}" type="pres">
      <dgm:prSet presAssocID="{84427AB6-2F04-4A4B-B7DC-CB0FD6C49936}" presName="comp" presStyleCnt="0"/>
      <dgm:spPr/>
    </dgm:pt>
    <dgm:pt modelId="{8F14F851-4B37-42E2-AFFB-28099A64A69F}" type="pres">
      <dgm:prSet presAssocID="{84427AB6-2F04-4A4B-B7DC-CB0FD6C49936}" presName="rect2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CE611B8-4E04-45A9-943B-09912E665004}" type="pres">
      <dgm:prSet presAssocID="{84427AB6-2F04-4A4B-B7DC-CB0FD6C49936}" presName="rect1" presStyleLbl="lnNod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01A0E021-6FED-4E4D-A9AD-7C16E24E3FDE}" srcId="{185B9B10-BD1B-49FA-8906-390C85BEC245}" destId="{8FC8BE74-429E-4DDA-9D25-D765E1361E0E}" srcOrd="1" destOrd="0" parTransId="{0EC77A19-D846-4389-AA7D-1C286D10B383}" sibTransId="{B8519F69-A050-45AC-AB23-E2D0473937DF}"/>
    <dgm:cxn modelId="{658C72B1-909C-4E2A-BFA7-5F721297A2BC}" type="presOf" srcId="{38979271-80E6-4826-87B3-DBBF78BD0E65}" destId="{A3D956FB-47C7-4C93-82E1-B4AF9C45149F}" srcOrd="0" destOrd="0" presId="urn:microsoft.com/office/officeart/2008/layout/AlternatingPictureBlocks"/>
    <dgm:cxn modelId="{8FAFD28C-1A43-40A6-A6EF-150BC72D3E64}" srcId="{185B9B10-BD1B-49FA-8906-390C85BEC245}" destId="{54C843FD-F565-4717-9617-83E22EEA6D83}" srcOrd="2" destOrd="0" parTransId="{9815851A-F1F5-4F46-8D15-261CDA8478D9}" sibTransId="{BCA19A58-76A3-4AB7-BEE2-0BEF67494AA6}"/>
    <dgm:cxn modelId="{12DAC109-DBA3-476F-A411-C5C7B2182DFA}" srcId="{185B9B10-BD1B-49FA-8906-390C85BEC245}" destId="{84427AB6-2F04-4A4B-B7DC-CB0FD6C49936}" srcOrd="5" destOrd="0" parTransId="{575EAA67-85AA-4AB2-B2BA-22AA224ED034}" sibTransId="{793139E4-A65C-47D8-B264-E6415A880FCE}"/>
    <dgm:cxn modelId="{86DB9CDB-3FA1-4196-BE6F-C0441635529C}" srcId="{185B9B10-BD1B-49FA-8906-390C85BEC245}" destId="{321E7618-14BC-42F9-A520-3219880B5891}" srcOrd="3" destOrd="0" parTransId="{CC6F1968-8FBE-45FB-8803-D84137E7DD90}" sibTransId="{3EA76CEC-98F5-4BF6-8366-05322D80009F}"/>
    <dgm:cxn modelId="{418C84ED-73DF-4E24-9436-F3124AAC8788}" type="presOf" srcId="{8FC8BE74-429E-4DDA-9D25-D765E1361E0E}" destId="{2EB1F01D-878A-4F81-AD42-5F7E002DF57B}" srcOrd="0" destOrd="0" presId="urn:microsoft.com/office/officeart/2008/layout/AlternatingPictureBlocks"/>
    <dgm:cxn modelId="{CBA3A215-8658-4069-8E2E-D2B47E0C83E6}" type="presOf" srcId="{54C843FD-F565-4717-9617-83E22EEA6D83}" destId="{ADBA5A1A-0362-440A-A4BE-482EC612E08D}" srcOrd="0" destOrd="0" presId="urn:microsoft.com/office/officeart/2008/layout/AlternatingPictureBlocks"/>
    <dgm:cxn modelId="{EF3D4C4E-370C-457F-AC69-7B9FFDAAE065}" type="presOf" srcId="{185B9B10-BD1B-49FA-8906-390C85BEC245}" destId="{EDBCF960-0EA1-4713-B769-A023DDB3513C}" srcOrd="0" destOrd="0" presId="urn:microsoft.com/office/officeart/2008/layout/AlternatingPictureBlocks"/>
    <dgm:cxn modelId="{D12A8576-7F3D-4396-8A42-6D7B381DC921}" srcId="{185B9B10-BD1B-49FA-8906-390C85BEC245}" destId="{38979271-80E6-4826-87B3-DBBF78BD0E65}" srcOrd="4" destOrd="0" parTransId="{B7B30E79-C660-405D-B9A4-308142F418C3}" sibTransId="{E406BCD0-F6CE-4084-9FC9-899A0B0AAEB1}"/>
    <dgm:cxn modelId="{28A00E4E-A834-4088-914F-DDB2FF9625D6}" type="presOf" srcId="{321E7618-14BC-42F9-A520-3219880B5891}" destId="{46CF81A1-728E-4193-92ED-2A68E7FB1A03}" srcOrd="0" destOrd="0" presId="urn:microsoft.com/office/officeart/2008/layout/AlternatingPictureBlocks"/>
    <dgm:cxn modelId="{D24C686F-7948-49EA-816E-AE09598C7ED3}" srcId="{185B9B10-BD1B-49FA-8906-390C85BEC245}" destId="{2860A615-72CA-4DBE-84EA-0CAB6CA5DC23}" srcOrd="0" destOrd="0" parTransId="{32EDF709-8ED4-4BFD-B7B7-25DB9BB2E9CA}" sibTransId="{ED49FCBE-F27E-437D-AB49-FD447C43533C}"/>
    <dgm:cxn modelId="{A83D6CEC-BEDA-41A0-B96B-6CD8C37E0E06}" type="presOf" srcId="{2860A615-72CA-4DBE-84EA-0CAB6CA5DC23}" destId="{2CDE2290-67E2-41CF-A05E-31055BCA10C8}" srcOrd="0" destOrd="0" presId="urn:microsoft.com/office/officeart/2008/layout/AlternatingPictureBlocks"/>
    <dgm:cxn modelId="{2FE2CC06-8AE4-4516-BBE6-1EC221BB4903}" type="presOf" srcId="{84427AB6-2F04-4A4B-B7DC-CB0FD6C49936}" destId="{8F14F851-4B37-42E2-AFFB-28099A64A69F}" srcOrd="0" destOrd="0" presId="urn:microsoft.com/office/officeart/2008/layout/AlternatingPictureBlocks"/>
    <dgm:cxn modelId="{A7B8D931-E7A5-47A9-B448-177BCB6F8B13}" type="presParOf" srcId="{EDBCF960-0EA1-4713-B769-A023DDB3513C}" destId="{33942880-ECEB-4F88-8025-8DCDCB5D1FD8}" srcOrd="0" destOrd="0" presId="urn:microsoft.com/office/officeart/2008/layout/AlternatingPictureBlocks"/>
    <dgm:cxn modelId="{5CABF2E9-99EC-4A80-AE8C-1ACCB5859DBA}" type="presParOf" srcId="{33942880-ECEB-4F88-8025-8DCDCB5D1FD8}" destId="{2CDE2290-67E2-41CF-A05E-31055BCA10C8}" srcOrd="0" destOrd="0" presId="urn:microsoft.com/office/officeart/2008/layout/AlternatingPictureBlocks"/>
    <dgm:cxn modelId="{42253344-4604-4079-8EF6-F3CB650B44B6}" type="presParOf" srcId="{33942880-ECEB-4F88-8025-8DCDCB5D1FD8}" destId="{43E50BCA-19EB-4D63-BAD7-50DADD651062}" srcOrd="1" destOrd="0" presId="urn:microsoft.com/office/officeart/2008/layout/AlternatingPictureBlocks"/>
    <dgm:cxn modelId="{8C5596D4-FD61-41C8-A534-BB25EE4A0096}" type="presParOf" srcId="{EDBCF960-0EA1-4713-B769-A023DDB3513C}" destId="{99C5DF61-37BF-4EB3-909B-C4203A67533D}" srcOrd="1" destOrd="0" presId="urn:microsoft.com/office/officeart/2008/layout/AlternatingPictureBlocks"/>
    <dgm:cxn modelId="{E420FDBA-2B89-4B07-80B2-E11EAF178AF6}" type="presParOf" srcId="{EDBCF960-0EA1-4713-B769-A023DDB3513C}" destId="{DB645D40-CDF7-452E-877A-80DD9B457803}" srcOrd="2" destOrd="0" presId="urn:microsoft.com/office/officeart/2008/layout/AlternatingPictureBlocks"/>
    <dgm:cxn modelId="{DEF2F8F2-2DA9-4C55-921E-29F93059E3FA}" type="presParOf" srcId="{DB645D40-CDF7-452E-877A-80DD9B457803}" destId="{2EB1F01D-878A-4F81-AD42-5F7E002DF57B}" srcOrd="0" destOrd="0" presId="urn:microsoft.com/office/officeart/2008/layout/AlternatingPictureBlocks"/>
    <dgm:cxn modelId="{1283E02B-F9E0-4C53-BB7F-A7D9A4025299}" type="presParOf" srcId="{DB645D40-CDF7-452E-877A-80DD9B457803}" destId="{F316451C-7AB5-403D-BFBE-8FDBAD72F20E}" srcOrd="1" destOrd="0" presId="urn:microsoft.com/office/officeart/2008/layout/AlternatingPictureBlocks"/>
    <dgm:cxn modelId="{9A09FEE3-5F14-4C67-8FC3-130A16DCE48D}" type="presParOf" srcId="{EDBCF960-0EA1-4713-B769-A023DDB3513C}" destId="{78BCB0DA-7FC2-4E58-9197-B6956B8EB643}" srcOrd="3" destOrd="0" presId="urn:microsoft.com/office/officeart/2008/layout/AlternatingPictureBlocks"/>
    <dgm:cxn modelId="{4B8F7159-A84C-496E-B353-0892FA550FD6}" type="presParOf" srcId="{EDBCF960-0EA1-4713-B769-A023DDB3513C}" destId="{D9A09A54-26AB-4018-AB09-5A4EDCC54280}" srcOrd="4" destOrd="0" presId="urn:microsoft.com/office/officeart/2008/layout/AlternatingPictureBlocks"/>
    <dgm:cxn modelId="{7D8C25F7-067B-4BA6-9B5B-FF7CAC532558}" type="presParOf" srcId="{D9A09A54-26AB-4018-AB09-5A4EDCC54280}" destId="{ADBA5A1A-0362-440A-A4BE-482EC612E08D}" srcOrd="0" destOrd="0" presId="urn:microsoft.com/office/officeart/2008/layout/AlternatingPictureBlocks"/>
    <dgm:cxn modelId="{B213BD36-7698-4DBD-9C26-7453ED0EFE6A}" type="presParOf" srcId="{D9A09A54-26AB-4018-AB09-5A4EDCC54280}" destId="{11CC90CA-90E0-44D3-AC18-B8BD315DC531}" srcOrd="1" destOrd="0" presId="urn:microsoft.com/office/officeart/2008/layout/AlternatingPictureBlocks"/>
    <dgm:cxn modelId="{4A143775-07EC-4A79-AC5A-D6102FF618DC}" type="presParOf" srcId="{EDBCF960-0EA1-4713-B769-A023DDB3513C}" destId="{091CDCDA-020D-4E18-9CE2-F8A27F57162C}" srcOrd="5" destOrd="0" presId="urn:microsoft.com/office/officeart/2008/layout/AlternatingPictureBlocks"/>
    <dgm:cxn modelId="{1336387E-C911-415F-8469-EC007AFCADE8}" type="presParOf" srcId="{EDBCF960-0EA1-4713-B769-A023DDB3513C}" destId="{AF35AB48-4173-4333-9071-6DC9F1F36107}" srcOrd="6" destOrd="0" presId="urn:microsoft.com/office/officeart/2008/layout/AlternatingPictureBlocks"/>
    <dgm:cxn modelId="{1209B42E-F659-40FF-B525-8031ECB49815}" type="presParOf" srcId="{AF35AB48-4173-4333-9071-6DC9F1F36107}" destId="{46CF81A1-728E-4193-92ED-2A68E7FB1A03}" srcOrd="0" destOrd="0" presId="urn:microsoft.com/office/officeart/2008/layout/AlternatingPictureBlocks"/>
    <dgm:cxn modelId="{3333C26B-3DCE-41E9-8166-40ADBD26E270}" type="presParOf" srcId="{AF35AB48-4173-4333-9071-6DC9F1F36107}" destId="{1AC8E8A3-C4D6-47CC-97FA-3DB6EDF2DAE2}" srcOrd="1" destOrd="0" presId="urn:microsoft.com/office/officeart/2008/layout/AlternatingPictureBlocks"/>
    <dgm:cxn modelId="{8078DEC0-0DD4-4093-9C24-FD7393657EEF}" type="presParOf" srcId="{EDBCF960-0EA1-4713-B769-A023DDB3513C}" destId="{A104FD3F-1E2D-4921-A9E6-0E84A691EB13}" srcOrd="7" destOrd="0" presId="urn:microsoft.com/office/officeart/2008/layout/AlternatingPictureBlocks"/>
    <dgm:cxn modelId="{E96BB145-2DF2-42C2-82E8-2B911E3F18B3}" type="presParOf" srcId="{EDBCF960-0EA1-4713-B769-A023DDB3513C}" destId="{CEDC91E0-708E-487E-968E-E4196A7FD346}" srcOrd="8" destOrd="0" presId="urn:microsoft.com/office/officeart/2008/layout/AlternatingPictureBlocks"/>
    <dgm:cxn modelId="{A9A7C712-903D-4E33-BC63-904350C5ABEA}" type="presParOf" srcId="{CEDC91E0-708E-487E-968E-E4196A7FD346}" destId="{A3D956FB-47C7-4C93-82E1-B4AF9C45149F}" srcOrd="0" destOrd="0" presId="urn:microsoft.com/office/officeart/2008/layout/AlternatingPictureBlocks"/>
    <dgm:cxn modelId="{9EEE2264-73D1-4C44-8F10-0E63AFEF2D38}" type="presParOf" srcId="{CEDC91E0-708E-487E-968E-E4196A7FD346}" destId="{91492E92-5E91-4BD4-B9A7-07D6525942C0}" srcOrd="1" destOrd="0" presId="urn:microsoft.com/office/officeart/2008/layout/AlternatingPictureBlocks"/>
    <dgm:cxn modelId="{58BE147E-BD4C-408B-8C15-E57EA58B47AC}" type="presParOf" srcId="{EDBCF960-0EA1-4713-B769-A023DDB3513C}" destId="{B27E1324-7970-40F5-B9E1-DFFC554BE625}" srcOrd="9" destOrd="0" presId="urn:microsoft.com/office/officeart/2008/layout/AlternatingPictureBlocks"/>
    <dgm:cxn modelId="{44A35D89-9F37-4EB4-802C-24902A42388F}" type="presParOf" srcId="{EDBCF960-0EA1-4713-B769-A023DDB3513C}" destId="{688EE9C6-DF69-48C8-94FC-4EA276E8837F}" srcOrd="10" destOrd="0" presId="urn:microsoft.com/office/officeart/2008/layout/AlternatingPictureBlocks"/>
    <dgm:cxn modelId="{2CAE520F-AECC-44C2-9F1D-3B1A1A3FE3BC}" type="presParOf" srcId="{688EE9C6-DF69-48C8-94FC-4EA276E8837F}" destId="{8F14F851-4B37-42E2-AFFB-28099A64A69F}" srcOrd="0" destOrd="0" presId="urn:microsoft.com/office/officeart/2008/layout/AlternatingPictureBlocks"/>
    <dgm:cxn modelId="{C1DD20CB-0722-4DE4-870B-547DA8EE7778}" type="presParOf" srcId="{688EE9C6-DF69-48C8-94FC-4EA276E8837F}" destId="{7CE611B8-4E04-45A9-943B-09912E66500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F9B4865-EF97-4C95-A6B0-F9BFC8802BD6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80BECC9-337B-4ED3-9E05-5C76CA575CC8}">
      <dgm:prSet phldrT="[Texto]"/>
      <dgm:spPr/>
      <dgm:t>
        <a:bodyPr/>
        <a:lstStyle/>
        <a:p>
          <a:r>
            <a:rPr lang="es-EC" b="1" dirty="0" smtClean="0">
              <a:solidFill>
                <a:srgbClr val="000000"/>
              </a:solidFill>
            </a:rPr>
            <a:t>Trabajo de campo (Muestreo: 50 muestras)</a:t>
          </a:r>
          <a:r>
            <a:rPr lang="es-EC" dirty="0" smtClean="0">
              <a:solidFill>
                <a:srgbClr val="000000"/>
              </a:solidFill>
            </a:rPr>
            <a:t>: Se realizó en el valle de Tumbaco cuya  extensión es de 64.000 hectáreas</a:t>
          </a:r>
          <a:endParaRPr lang="es-EC" dirty="0">
            <a:solidFill>
              <a:srgbClr val="000000"/>
            </a:solidFill>
          </a:endParaRPr>
        </a:p>
      </dgm:t>
    </dgm:pt>
    <dgm:pt modelId="{06E08E0D-33DD-410A-A5AC-C54F30EBD81C}" type="parTrans" cxnId="{CC28773B-294A-404A-86AB-39017E52AB7B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8244312C-2F12-4804-B768-B8722705CF7C}" type="sibTrans" cxnId="{CC28773B-294A-404A-86AB-39017E52AB7B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250CB1EC-6BB4-40B1-8D71-B80A74B3ECC8}" type="pres">
      <dgm:prSet presAssocID="{AF9B4865-EF97-4C95-A6B0-F9BFC8802BD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E7C5008A-31C5-4A98-B43C-F6D0679887CA}" type="pres">
      <dgm:prSet presAssocID="{680BECC9-337B-4ED3-9E05-5C76CA575CC8}" presName="composite" presStyleCnt="0">
        <dgm:presLayoutVars>
          <dgm:chMax/>
          <dgm:chPref/>
        </dgm:presLayoutVars>
      </dgm:prSet>
      <dgm:spPr/>
    </dgm:pt>
    <dgm:pt modelId="{E417F83F-6A89-49BB-AE6E-809436FE595C}" type="pres">
      <dgm:prSet presAssocID="{680BECC9-337B-4ED3-9E05-5C76CA575CC8}" presName="Image" presStyleLbl="b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9D242A8-190E-44E0-984C-5D8BDC7B1F60}" type="pres">
      <dgm:prSet presAssocID="{680BECC9-337B-4ED3-9E05-5C76CA575CC8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072F7F-E8E7-4185-9998-FBBEFC006F05}" type="pres">
      <dgm:prSet presAssocID="{680BECC9-337B-4ED3-9E05-5C76CA575CC8}" presName="tlFrame" presStyleLbl="node1" presStyleIdx="0" presStyleCnt="4"/>
      <dgm:spPr/>
    </dgm:pt>
    <dgm:pt modelId="{D2FE364C-7993-43FF-8372-32E55AABBA42}" type="pres">
      <dgm:prSet presAssocID="{680BECC9-337B-4ED3-9E05-5C76CA575CC8}" presName="trFrame" presStyleLbl="node1" presStyleIdx="1" presStyleCnt="4"/>
      <dgm:spPr/>
    </dgm:pt>
    <dgm:pt modelId="{D8036A83-4F76-4081-B570-CF12E0537263}" type="pres">
      <dgm:prSet presAssocID="{680BECC9-337B-4ED3-9E05-5C76CA575CC8}" presName="blFrame" presStyleLbl="node1" presStyleIdx="2" presStyleCnt="4"/>
      <dgm:spPr/>
    </dgm:pt>
    <dgm:pt modelId="{80F31946-CFE4-4731-BC17-B68A89CA46BC}" type="pres">
      <dgm:prSet presAssocID="{680BECC9-337B-4ED3-9E05-5C76CA575CC8}" presName="brFrame" presStyleLbl="node1" presStyleIdx="3" presStyleCnt="4"/>
      <dgm:spPr/>
    </dgm:pt>
  </dgm:ptLst>
  <dgm:cxnLst>
    <dgm:cxn modelId="{CC28773B-294A-404A-86AB-39017E52AB7B}" srcId="{AF9B4865-EF97-4C95-A6B0-F9BFC8802BD6}" destId="{680BECC9-337B-4ED3-9E05-5C76CA575CC8}" srcOrd="0" destOrd="0" parTransId="{06E08E0D-33DD-410A-A5AC-C54F30EBD81C}" sibTransId="{8244312C-2F12-4804-B768-B8722705CF7C}"/>
    <dgm:cxn modelId="{166B4956-1D5E-4B32-8F0D-2E6DA8ADA720}" type="presOf" srcId="{680BECC9-337B-4ED3-9E05-5C76CA575CC8}" destId="{89D242A8-190E-44E0-984C-5D8BDC7B1F60}" srcOrd="0" destOrd="0" presId="urn:microsoft.com/office/officeart/2009/3/layout/FramedTextPicture"/>
    <dgm:cxn modelId="{745E1BAF-A6F0-43F9-909D-5FD407006514}" type="presOf" srcId="{AF9B4865-EF97-4C95-A6B0-F9BFC8802BD6}" destId="{250CB1EC-6BB4-40B1-8D71-B80A74B3ECC8}" srcOrd="0" destOrd="0" presId="urn:microsoft.com/office/officeart/2009/3/layout/FramedTextPicture"/>
    <dgm:cxn modelId="{DD705FD8-D29C-4DE9-8E25-01108769E342}" type="presParOf" srcId="{250CB1EC-6BB4-40B1-8D71-B80A74B3ECC8}" destId="{E7C5008A-31C5-4A98-B43C-F6D0679887CA}" srcOrd="0" destOrd="0" presId="urn:microsoft.com/office/officeart/2009/3/layout/FramedTextPicture"/>
    <dgm:cxn modelId="{B68C9565-1339-4662-B850-C9AA476406B8}" type="presParOf" srcId="{E7C5008A-31C5-4A98-B43C-F6D0679887CA}" destId="{E417F83F-6A89-49BB-AE6E-809436FE595C}" srcOrd="0" destOrd="0" presId="urn:microsoft.com/office/officeart/2009/3/layout/FramedTextPicture"/>
    <dgm:cxn modelId="{72308DB9-9EA3-485D-A825-92E4799FCE7D}" type="presParOf" srcId="{E7C5008A-31C5-4A98-B43C-F6D0679887CA}" destId="{89D242A8-190E-44E0-984C-5D8BDC7B1F60}" srcOrd="1" destOrd="0" presId="urn:microsoft.com/office/officeart/2009/3/layout/FramedTextPicture"/>
    <dgm:cxn modelId="{E3C03822-AD7A-4FB9-8223-32E4C2860FD7}" type="presParOf" srcId="{E7C5008A-31C5-4A98-B43C-F6D0679887CA}" destId="{BA072F7F-E8E7-4185-9998-FBBEFC006F05}" srcOrd="2" destOrd="0" presId="urn:microsoft.com/office/officeart/2009/3/layout/FramedTextPicture"/>
    <dgm:cxn modelId="{F1B1191A-90DD-4831-A039-E79B48924D19}" type="presParOf" srcId="{E7C5008A-31C5-4A98-B43C-F6D0679887CA}" destId="{D2FE364C-7993-43FF-8372-32E55AABBA42}" srcOrd="3" destOrd="0" presId="urn:microsoft.com/office/officeart/2009/3/layout/FramedTextPicture"/>
    <dgm:cxn modelId="{19D4073E-B69B-480F-AEC1-802B8304DAF1}" type="presParOf" srcId="{E7C5008A-31C5-4A98-B43C-F6D0679887CA}" destId="{D8036A83-4F76-4081-B570-CF12E0537263}" srcOrd="4" destOrd="0" presId="urn:microsoft.com/office/officeart/2009/3/layout/FramedTextPicture"/>
    <dgm:cxn modelId="{F2A38E22-0417-4801-95F3-898C80AD7C3B}" type="presParOf" srcId="{E7C5008A-31C5-4A98-B43C-F6D0679887CA}" destId="{80F31946-CFE4-4731-BC17-B68A89CA46BC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F9B4865-EF97-4C95-A6B0-F9BFC8802BD6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80BECC9-337B-4ED3-9E05-5C76CA575CC8}">
      <dgm:prSet phldrT="[Texto]"/>
      <dgm:spPr/>
      <dgm:t>
        <a:bodyPr/>
        <a:lstStyle/>
        <a:p>
          <a:r>
            <a:rPr lang="es-EC" b="1" dirty="0" smtClean="0">
              <a:solidFill>
                <a:srgbClr val="000000"/>
              </a:solidFill>
            </a:rPr>
            <a:t>Trabajo de laboratorio (Ensayos):</a:t>
          </a:r>
          <a:r>
            <a:rPr lang="es-EC" dirty="0" smtClean="0">
              <a:solidFill>
                <a:srgbClr val="000000"/>
              </a:solidFill>
            </a:rPr>
            <a:t> Se efectuaron en los laboratorios de AGROCALIDAD, en el área de Inocuidad alimentaria.</a:t>
          </a:r>
          <a:endParaRPr lang="es-EC" dirty="0">
            <a:solidFill>
              <a:srgbClr val="000000"/>
            </a:solidFill>
          </a:endParaRPr>
        </a:p>
      </dgm:t>
    </dgm:pt>
    <dgm:pt modelId="{06E08E0D-33DD-410A-A5AC-C54F30EBD81C}" type="parTrans" cxnId="{CC28773B-294A-404A-86AB-39017E52AB7B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8244312C-2F12-4804-B768-B8722705CF7C}" type="sibTrans" cxnId="{CC28773B-294A-404A-86AB-39017E52AB7B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250CB1EC-6BB4-40B1-8D71-B80A74B3ECC8}" type="pres">
      <dgm:prSet presAssocID="{AF9B4865-EF97-4C95-A6B0-F9BFC8802BD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C"/>
        </a:p>
      </dgm:t>
    </dgm:pt>
    <dgm:pt modelId="{E7C5008A-31C5-4A98-B43C-F6D0679887CA}" type="pres">
      <dgm:prSet presAssocID="{680BECC9-337B-4ED3-9E05-5C76CA575CC8}" presName="composite" presStyleCnt="0">
        <dgm:presLayoutVars>
          <dgm:chMax/>
          <dgm:chPref/>
        </dgm:presLayoutVars>
      </dgm:prSet>
      <dgm:spPr/>
    </dgm:pt>
    <dgm:pt modelId="{E417F83F-6A89-49BB-AE6E-809436FE595C}" type="pres">
      <dgm:prSet presAssocID="{680BECC9-337B-4ED3-9E05-5C76CA575CC8}" presName="Image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89D242A8-190E-44E0-984C-5D8BDC7B1F60}" type="pres">
      <dgm:prSet presAssocID="{680BECC9-337B-4ED3-9E05-5C76CA575CC8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072F7F-E8E7-4185-9998-FBBEFC006F05}" type="pres">
      <dgm:prSet presAssocID="{680BECC9-337B-4ED3-9E05-5C76CA575CC8}" presName="tlFrame" presStyleLbl="node1" presStyleIdx="0" presStyleCnt="4"/>
      <dgm:spPr/>
    </dgm:pt>
    <dgm:pt modelId="{D2FE364C-7993-43FF-8372-32E55AABBA42}" type="pres">
      <dgm:prSet presAssocID="{680BECC9-337B-4ED3-9E05-5C76CA575CC8}" presName="trFrame" presStyleLbl="node1" presStyleIdx="1" presStyleCnt="4"/>
      <dgm:spPr/>
    </dgm:pt>
    <dgm:pt modelId="{D8036A83-4F76-4081-B570-CF12E0537263}" type="pres">
      <dgm:prSet presAssocID="{680BECC9-337B-4ED3-9E05-5C76CA575CC8}" presName="blFrame" presStyleLbl="node1" presStyleIdx="2" presStyleCnt="4"/>
      <dgm:spPr/>
    </dgm:pt>
    <dgm:pt modelId="{80F31946-CFE4-4731-BC17-B68A89CA46BC}" type="pres">
      <dgm:prSet presAssocID="{680BECC9-337B-4ED3-9E05-5C76CA575CC8}" presName="brFrame" presStyleLbl="node1" presStyleIdx="3" presStyleCnt="4"/>
      <dgm:spPr/>
    </dgm:pt>
  </dgm:ptLst>
  <dgm:cxnLst>
    <dgm:cxn modelId="{CC28773B-294A-404A-86AB-39017E52AB7B}" srcId="{AF9B4865-EF97-4C95-A6B0-F9BFC8802BD6}" destId="{680BECC9-337B-4ED3-9E05-5C76CA575CC8}" srcOrd="0" destOrd="0" parTransId="{06E08E0D-33DD-410A-A5AC-C54F30EBD81C}" sibTransId="{8244312C-2F12-4804-B768-B8722705CF7C}"/>
    <dgm:cxn modelId="{5CEBC210-8BFD-4A43-A84B-DD2D55CB11BE}" type="presOf" srcId="{680BECC9-337B-4ED3-9E05-5C76CA575CC8}" destId="{89D242A8-190E-44E0-984C-5D8BDC7B1F60}" srcOrd="0" destOrd="0" presId="urn:microsoft.com/office/officeart/2009/3/layout/FramedTextPicture"/>
    <dgm:cxn modelId="{75D8CA31-C2E0-4FDC-9FBE-5FDC59FB3EEA}" type="presOf" srcId="{AF9B4865-EF97-4C95-A6B0-F9BFC8802BD6}" destId="{250CB1EC-6BB4-40B1-8D71-B80A74B3ECC8}" srcOrd="0" destOrd="0" presId="urn:microsoft.com/office/officeart/2009/3/layout/FramedTextPicture"/>
    <dgm:cxn modelId="{89421A08-A57C-471B-8379-C1CA913CD0BC}" type="presParOf" srcId="{250CB1EC-6BB4-40B1-8D71-B80A74B3ECC8}" destId="{E7C5008A-31C5-4A98-B43C-F6D0679887CA}" srcOrd="0" destOrd="0" presId="urn:microsoft.com/office/officeart/2009/3/layout/FramedTextPicture"/>
    <dgm:cxn modelId="{01988675-8C04-4728-B7B7-13CD61A4328A}" type="presParOf" srcId="{E7C5008A-31C5-4A98-B43C-F6D0679887CA}" destId="{E417F83F-6A89-49BB-AE6E-809436FE595C}" srcOrd="0" destOrd="0" presId="urn:microsoft.com/office/officeart/2009/3/layout/FramedTextPicture"/>
    <dgm:cxn modelId="{A9DDAFAE-86CD-4FF5-A5AB-DC6EFC784DB3}" type="presParOf" srcId="{E7C5008A-31C5-4A98-B43C-F6D0679887CA}" destId="{89D242A8-190E-44E0-984C-5D8BDC7B1F60}" srcOrd="1" destOrd="0" presId="urn:microsoft.com/office/officeart/2009/3/layout/FramedTextPicture"/>
    <dgm:cxn modelId="{54573122-7B33-4D89-9EF9-59346086E907}" type="presParOf" srcId="{E7C5008A-31C5-4A98-B43C-F6D0679887CA}" destId="{BA072F7F-E8E7-4185-9998-FBBEFC006F05}" srcOrd="2" destOrd="0" presId="urn:microsoft.com/office/officeart/2009/3/layout/FramedTextPicture"/>
    <dgm:cxn modelId="{787DA65F-C68B-45A2-8DEC-2D0387C77C72}" type="presParOf" srcId="{E7C5008A-31C5-4A98-B43C-F6D0679887CA}" destId="{D2FE364C-7993-43FF-8372-32E55AABBA42}" srcOrd="3" destOrd="0" presId="urn:microsoft.com/office/officeart/2009/3/layout/FramedTextPicture"/>
    <dgm:cxn modelId="{E2236EA3-D548-463D-B93A-B8DB51293C02}" type="presParOf" srcId="{E7C5008A-31C5-4A98-B43C-F6D0679887CA}" destId="{D8036A83-4F76-4081-B570-CF12E0537263}" srcOrd="4" destOrd="0" presId="urn:microsoft.com/office/officeart/2009/3/layout/FramedTextPicture"/>
    <dgm:cxn modelId="{0B0FF0CD-1C1B-4DF4-BCA2-8D907D90A6AA}" type="presParOf" srcId="{E7C5008A-31C5-4A98-B43C-F6D0679887CA}" destId="{80F31946-CFE4-4731-BC17-B68A89CA46BC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EA91CEA-52B5-40A6-8581-B349792A405B}" type="doc">
      <dgm:prSet loTypeId="urn:microsoft.com/office/officeart/2005/8/layout/orgChart1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08996104-C680-45FF-9872-42213F0773CC}">
      <dgm:prSet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 Grupo Supermercados (GS)</a:t>
          </a:r>
          <a:endParaRPr lang="es-EC" dirty="0">
            <a:solidFill>
              <a:srgbClr val="000000"/>
            </a:solidFill>
          </a:endParaRPr>
        </a:p>
      </dgm:t>
    </dgm:pt>
    <dgm:pt modelId="{354DC733-C85D-49C7-A0AA-6436E076D7F5}" type="parTrans" cxnId="{10B28B1E-E673-4737-9645-AA740EE2DF36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3D1D225C-0912-48D1-8214-D7F2D9876000}" type="sibTrans" cxnId="{10B28B1E-E673-4737-9645-AA740EE2DF36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4FD59E37-4D26-4138-B234-B1CF183686E9}">
      <dgm:prSet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Grupo Minoristas (GM)</a:t>
          </a:r>
          <a:endParaRPr lang="es-EC" dirty="0">
            <a:solidFill>
              <a:srgbClr val="000000"/>
            </a:solidFill>
          </a:endParaRPr>
        </a:p>
      </dgm:t>
    </dgm:pt>
    <dgm:pt modelId="{4CA74708-9911-4BF4-974F-93EC8BA7945C}" type="parTrans" cxnId="{C03F7961-7C80-497E-AACF-8E109BF15D25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730EEEF7-7179-45BB-99FD-E797A82AD68E}" type="sibTrans" cxnId="{C03F7961-7C80-497E-AACF-8E109BF15D25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BBCCFE5E-9BF9-46D2-9EFA-763E644AE63B}">
      <dgm:prSet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Grupo Mercados (GE)</a:t>
          </a:r>
          <a:endParaRPr lang="es-EC" dirty="0">
            <a:solidFill>
              <a:srgbClr val="000000"/>
            </a:solidFill>
          </a:endParaRPr>
        </a:p>
      </dgm:t>
    </dgm:pt>
    <dgm:pt modelId="{01E185DD-7828-4C98-8704-26B98411E27C}" type="parTrans" cxnId="{BDE8079F-9D41-4A76-BEA2-A9293B574B52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40F876CF-428E-4E4B-9143-247C682A4BF8}" type="sibTrans" cxnId="{BDE8079F-9D41-4A76-BEA2-A9293B574B52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6F72CA4C-7362-49FD-A2D3-03DF5C82D099}">
      <dgm:prSet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11 Muestras  1Kg</a:t>
          </a:r>
          <a:endParaRPr lang="es-EC" dirty="0">
            <a:solidFill>
              <a:srgbClr val="000000"/>
            </a:solidFill>
          </a:endParaRPr>
        </a:p>
      </dgm:t>
    </dgm:pt>
    <dgm:pt modelId="{C9B29E2D-9CCB-4FA9-B1D8-F6C11DBF3089}" type="parTrans" cxnId="{101A79B7-0F5F-480D-9B1F-4AA9E5221FDC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8E8AF027-CC25-49C8-9DAF-E39E7C26FB45}" type="sibTrans" cxnId="{101A79B7-0F5F-480D-9B1F-4AA9E5221FDC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FD8165AE-79DD-450B-BA21-8FC92E4673F3}">
      <dgm:prSet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32 Muestras  1Kg</a:t>
          </a:r>
          <a:endParaRPr lang="es-EC" dirty="0">
            <a:solidFill>
              <a:srgbClr val="000000"/>
            </a:solidFill>
          </a:endParaRPr>
        </a:p>
      </dgm:t>
    </dgm:pt>
    <dgm:pt modelId="{454C5182-9A76-453F-B6E6-C6EB222345E2}" type="parTrans" cxnId="{61F68F3B-1B37-4860-BC24-050E693C2A8D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9C925AFD-15EC-44F2-A516-FA312898655E}" type="sibTrans" cxnId="{61F68F3B-1B37-4860-BC24-050E693C2A8D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614E5A4A-A749-4AFE-858A-D05238B4AC92}">
      <dgm:prSet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7 Muestras  1Kg</a:t>
          </a:r>
          <a:endParaRPr lang="es-EC" dirty="0">
            <a:solidFill>
              <a:srgbClr val="000000"/>
            </a:solidFill>
          </a:endParaRPr>
        </a:p>
      </dgm:t>
    </dgm:pt>
    <dgm:pt modelId="{FD8ED0DA-46E3-4ADC-A4FB-4ECB84628EB0}" type="parTrans" cxnId="{C4DB0081-C512-473E-8C40-384DCCE0337C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36871EE5-1945-49CF-89EC-A53057A1040B}" type="sibTrans" cxnId="{C4DB0081-C512-473E-8C40-384DCCE0337C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8244E02A-899C-48E0-8159-30BE9CA52B60}" type="pres">
      <dgm:prSet presAssocID="{6EA91CEA-52B5-40A6-8581-B349792A405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F008473-C1D3-4A24-8AD0-A5B3E81EFF20}" type="pres">
      <dgm:prSet presAssocID="{08996104-C680-45FF-9872-42213F0773CC}" presName="hierRoot1" presStyleCnt="0">
        <dgm:presLayoutVars>
          <dgm:hierBranch val="init"/>
        </dgm:presLayoutVars>
      </dgm:prSet>
      <dgm:spPr/>
    </dgm:pt>
    <dgm:pt modelId="{FFE00B58-7B27-4433-B506-70EFB16B34F7}" type="pres">
      <dgm:prSet presAssocID="{08996104-C680-45FF-9872-42213F0773CC}" presName="rootComposite1" presStyleCnt="0"/>
      <dgm:spPr/>
    </dgm:pt>
    <dgm:pt modelId="{F03D0364-245E-4CC8-9850-58B39B264E0B}" type="pres">
      <dgm:prSet presAssocID="{08996104-C680-45FF-9872-42213F0773CC}" presName="rootText1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4185948-12FD-4B52-9D8E-346E11F1D38A}" type="pres">
      <dgm:prSet presAssocID="{08996104-C680-45FF-9872-42213F0773CC}" presName="rootConnector1" presStyleLbl="node1" presStyleIdx="0" presStyleCnt="0"/>
      <dgm:spPr/>
      <dgm:t>
        <a:bodyPr/>
        <a:lstStyle/>
        <a:p>
          <a:endParaRPr lang="es-EC"/>
        </a:p>
      </dgm:t>
    </dgm:pt>
    <dgm:pt modelId="{F7A56259-7EA2-4BFA-A06B-E3A2C834C2DC}" type="pres">
      <dgm:prSet presAssocID="{08996104-C680-45FF-9872-42213F0773CC}" presName="hierChild2" presStyleCnt="0"/>
      <dgm:spPr/>
    </dgm:pt>
    <dgm:pt modelId="{212C87D9-8A70-4C05-8327-FD63C653948F}" type="pres">
      <dgm:prSet presAssocID="{C9B29E2D-9CCB-4FA9-B1D8-F6C11DBF3089}" presName="Name37" presStyleLbl="parChTrans1D2" presStyleIdx="0" presStyleCnt="3"/>
      <dgm:spPr/>
      <dgm:t>
        <a:bodyPr/>
        <a:lstStyle/>
        <a:p>
          <a:endParaRPr lang="es-EC"/>
        </a:p>
      </dgm:t>
    </dgm:pt>
    <dgm:pt modelId="{9B48411F-4410-4754-A0E1-AE740D58D164}" type="pres">
      <dgm:prSet presAssocID="{6F72CA4C-7362-49FD-A2D3-03DF5C82D099}" presName="hierRoot2" presStyleCnt="0">
        <dgm:presLayoutVars>
          <dgm:hierBranch val="init"/>
        </dgm:presLayoutVars>
      </dgm:prSet>
      <dgm:spPr/>
    </dgm:pt>
    <dgm:pt modelId="{591C7BD5-B548-4550-BC0E-0237166707F3}" type="pres">
      <dgm:prSet presAssocID="{6F72CA4C-7362-49FD-A2D3-03DF5C82D099}" presName="rootComposite" presStyleCnt="0"/>
      <dgm:spPr/>
    </dgm:pt>
    <dgm:pt modelId="{9046D13E-EF62-42BF-8401-CEB161570F6A}" type="pres">
      <dgm:prSet presAssocID="{6F72CA4C-7362-49FD-A2D3-03DF5C82D099}" presName="rootText" presStyleLbl="node2" presStyleIdx="0" presStyleCnt="3" custLinFactNeighborX="-426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67471C6-8909-4815-A68D-51112327D893}" type="pres">
      <dgm:prSet presAssocID="{6F72CA4C-7362-49FD-A2D3-03DF5C82D099}" presName="rootConnector" presStyleLbl="node2" presStyleIdx="0" presStyleCnt="3"/>
      <dgm:spPr/>
      <dgm:t>
        <a:bodyPr/>
        <a:lstStyle/>
        <a:p>
          <a:endParaRPr lang="es-EC"/>
        </a:p>
      </dgm:t>
    </dgm:pt>
    <dgm:pt modelId="{370CB6F1-81F4-4F18-9DFD-BCE55261D438}" type="pres">
      <dgm:prSet presAssocID="{6F72CA4C-7362-49FD-A2D3-03DF5C82D099}" presName="hierChild4" presStyleCnt="0"/>
      <dgm:spPr/>
    </dgm:pt>
    <dgm:pt modelId="{9BF0A434-918D-4474-A508-211939CF227C}" type="pres">
      <dgm:prSet presAssocID="{6F72CA4C-7362-49FD-A2D3-03DF5C82D099}" presName="hierChild5" presStyleCnt="0"/>
      <dgm:spPr/>
    </dgm:pt>
    <dgm:pt modelId="{D1ADB37E-8E1E-4154-A0FC-DD035D106BAC}" type="pres">
      <dgm:prSet presAssocID="{08996104-C680-45FF-9872-42213F0773CC}" presName="hierChild3" presStyleCnt="0"/>
      <dgm:spPr/>
    </dgm:pt>
    <dgm:pt modelId="{8E5D0FB7-09AF-4310-BD0B-3AC5E77202AC}" type="pres">
      <dgm:prSet presAssocID="{4FD59E37-4D26-4138-B234-B1CF183686E9}" presName="hierRoot1" presStyleCnt="0">
        <dgm:presLayoutVars>
          <dgm:hierBranch val="init"/>
        </dgm:presLayoutVars>
      </dgm:prSet>
      <dgm:spPr/>
    </dgm:pt>
    <dgm:pt modelId="{5E9109BC-3435-4D2F-8AA9-721A61627CCF}" type="pres">
      <dgm:prSet presAssocID="{4FD59E37-4D26-4138-B234-B1CF183686E9}" presName="rootComposite1" presStyleCnt="0"/>
      <dgm:spPr/>
    </dgm:pt>
    <dgm:pt modelId="{B0B32829-D9D0-419A-8E36-6B2028261F14}" type="pres">
      <dgm:prSet presAssocID="{4FD59E37-4D26-4138-B234-B1CF183686E9}" presName="rootText1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D3DBB5B-15F5-45BD-A2D0-CF26C9EFF26C}" type="pres">
      <dgm:prSet presAssocID="{4FD59E37-4D26-4138-B234-B1CF183686E9}" presName="rootConnector1" presStyleLbl="node1" presStyleIdx="0" presStyleCnt="0"/>
      <dgm:spPr/>
      <dgm:t>
        <a:bodyPr/>
        <a:lstStyle/>
        <a:p>
          <a:endParaRPr lang="es-EC"/>
        </a:p>
      </dgm:t>
    </dgm:pt>
    <dgm:pt modelId="{B00D709A-8751-4B50-B8F8-21FE4640A10D}" type="pres">
      <dgm:prSet presAssocID="{4FD59E37-4D26-4138-B234-B1CF183686E9}" presName="hierChild2" presStyleCnt="0"/>
      <dgm:spPr/>
    </dgm:pt>
    <dgm:pt modelId="{19645EBC-2EE9-41D4-8B66-FC986803EF2E}" type="pres">
      <dgm:prSet presAssocID="{454C5182-9A76-453F-B6E6-C6EB222345E2}" presName="Name37" presStyleLbl="parChTrans1D2" presStyleIdx="1" presStyleCnt="3"/>
      <dgm:spPr/>
      <dgm:t>
        <a:bodyPr/>
        <a:lstStyle/>
        <a:p>
          <a:endParaRPr lang="es-EC"/>
        </a:p>
      </dgm:t>
    </dgm:pt>
    <dgm:pt modelId="{8DAC9D5E-1108-4704-8CAC-036791AD0C2E}" type="pres">
      <dgm:prSet presAssocID="{FD8165AE-79DD-450B-BA21-8FC92E4673F3}" presName="hierRoot2" presStyleCnt="0">
        <dgm:presLayoutVars>
          <dgm:hierBranch val="init"/>
        </dgm:presLayoutVars>
      </dgm:prSet>
      <dgm:spPr/>
    </dgm:pt>
    <dgm:pt modelId="{FCCCBB6C-1CF7-4B14-B0A1-B245963FB8A4}" type="pres">
      <dgm:prSet presAssocID="{FD8165AE-79DD-450B-BA21-8FC92E4673F3}" presName="rootComposite" presStyleCnt="0"/>
      <dgm:spPr/>
    </dgm:pt>
    <dgm:pt modelId="{DEEC2D5D-964C-4F40-A2CF-F3E2C9C26C26}" type="pres">
      <dgm:prSet presAssocID="{FD8165AE-79DD-450B-BA21-8FC92E4673F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CC84D79-D9D5-413F-BEF2-CDB95ABD1B02}" type="pres">
      <dgm:prSet presAssocID="{FD8165AE-79DD-450B-BA21-8FC92E4673F3}" presName="rootConnector" presStyleLbl="node2" presStyleIdx="1" presStyleCnt="3"/>
      <dgm:spPr/>
      <dgm:t>
        <a:bodyPr/>
        <a:lstStyle/>
        <a:p>
          <a:endParaRPr lang="es-EC"/>
        </a:p>
      </dgm:t>
    </dgm:pt>
    <dgm:pt modelId="{30C0BE3B-AC6A-4965-9361-5062F801A0FA}" type="pres">
      <dgm:prSet presAssocID="{FD8165AE-79DD-450B-BA21-8FC92E4673F3}" presName="hierChild4" presStyleCnt="0"/>
      <dgm:spPr/>
    </dgm:pt>
    <dgm:pt modelId="{9B289221-E074-4B89-9ED2-B97B8DCDEF1C}" type="pres">
      <dgm:prSet presAssocID="{FD8165AE-79DD-450B-BA21-8FC92E4673F3}" presName="hierChild5" presStyleCnt="0"/>
      <dgm:spPr/>
    </dgm:pt>
    <dgm:pt modelId="{4C8D37C1-4A17-497A-B7CE-34B3D4B4E1FA}" type="pres">
      <dgm:prSet presAssocID="{4FD59E37-4D26-4138-B234-B1CF183686E9}" presName="hierChild3" presStyleCnt="0"/>
      <dgm:spPr/>
    </dgm:pt>
    <dgm:pt modelId="{039F9E90-92D2-4722-B5FA-4FBEDCDD4FF0}" type="pres">
      <dgm:prSet presAssocID="{BBCCFE5E-9BF9-46D2-9EFA-763E644AE63B}" presName="hierRoot1" presStyleCnt="0">
        <dgm:presLayoutVars>
          <dgm:hierBranch val="init"/>
        </dgm:presLayoutVars>
      </dgm:prSet>
      <dgm:spPr/>
    </dgm:pt>
    <dgm:pt modelId="{F55BCFA9-6727-44BF-827B-14D81A5F522B}" type="pres">
      <dgm:prSet presAssocID="{BBCCFE5E-9BF9-46D2-9EFA-763E644AE63B}" presName="rootComposite1" presStyleCnt="0"/>
      <dgm:spPr/>
    </dgm:pt>
    <dgm:pt modelId="{11106589-E025-48DC-BDBF-C8C9F69706A0}" type="pres">
      <dgm:prSet presAssocID="{BBCCFE5E-9BF9-46D2-9EFA-763E644AE63B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A9802FB-23D4-482E-9BD4-47683D255DE3}" type="pres">
      <dgm:prSet presAssocID="{BBCCFE5E-9BF9-46D2-9EFA-763E644AE63B}" presName="rootConnector1" presStyleLbl="node1" presStyleIdx="0" presStyleCnt="0"/>
      <dgm:spPr/>
      <dgm:t>
        <a:bodyPr/>
        <a:lstStyle/>
        <a:p>
          <a:endParaRPr lang="es-EC"/>
        </a:p>
      </dgm:t>
    </dgm:pt>
    <dgm:pt modelId="{484FD29F-A5D5-4DD3-9F62-292545DEDE2C}" type="pres">
      <dgm:prSet presAssocID="{BBCCFE5E-9BF9-46D2-9EFA-763E644AE63B}" presName="hierChild2" presStyleCnt="0"/>
      <dgm:spPr/>
    </dgm:pt>
    <dgm:pt modelId="{8C4BD6A4-C0A6-40D3-BFFC-8A92525C7A10}" type="pres">
      <dgm:prSet presAssocID="{FD8ED0DA-46E3-4ADC-A4FB-4ECB84628EB0}" presName="Name37" presStyleLbl="parChTrans1D2" presStyleIdx="2" presStyleCnt="3"/>
      <dgm:spPr/>
      <dgm:t>
        <a:bodyPr/>
        <a:lstStyle/>
        <a:p>
          <a:endParaRPr lang="es-EC"/>
        </a:p>
      </dgm:t>
    </dgm:pt>
    <dgm:pt modelId="{0AC38291-FC15-4C65-B64B-37E310FBD02B}" type="pres">
      <dgm:prSet presAssocID="{614E5A4A-A749-4AFE-858A-D05238B4AC92}" presName="hierRoot2" presStyleCnt="0">
        <dgm:presLayoutVars>
          <dgm:hierBranch val="init"/>
        </dgm:presLayoutVars>
      </dgm:prSet>
      <dgm:spPr/>
    </dgm:pt>
    <dgm:pt modelId="{7C5D6713-9C44-4370-81F9-695AC7E9DD69}" type="pres">
      <dgm:prSet presAssocID="{614E5A4A-A749-4AFE-858A-D05238B4AC92}" presName="rootComposite" presStyleCnt="0"/>
      <dgm:spPr/>
    </dgm:pt>
    <dgm:pt modelId="{DFBA694C-6BB1-4DD3-AD71-E397BFFC678D}" type="pres">
      <dgm:prSet presAssocID="{614E5A4A-A749-4AFE-858A-D05238B4AC92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6A2D25E-E376-4D6D-9257-5060D8264A5C}" type="pres">
      <dgm:prSet presAssocID="{614E5A4A-A749-4AFE-858A-D05238B4AC92}" presName="rootConnector" presStyleLbl="node2" presStyleIdx="2" presStyleCnt="3"/>
      <dgm:spPr/>
      <dgm:t>
        <a:bodyPr/>
        <a:lstStyle/>
        <a:p>
          <a:endParaRPr lang="es-EC"/>
        </a:p>
      </dgm:t>
    </dgm:pt>
    <dgm:pt modelId="{725A1660-99A4-4455-AF43-A347703BBAB2}" type="pres">
      <dgm:prSet presAssocID="{614E5A4A-A749-4AFE-858A-D05238B4AC92}" presName="hierChild4" presStyleCnt="0"/>
      <dgm:spPr/>
    </dgm:pt>
    <dgm:pt modelId="{51EB9C71-A53B-4DC4-99D7-CC0312E311C4}" type="pres">
      <dgm:prSet presAssocID="{614E5A4A-A749-4AFE-858A-D05238B4AC92}" presName="hierChild5" presStyleCnt="0"/>
      <dgm:spPr/>
    </dgm:pt>
    <dgm:pt modelId="{5B8C9C8F-B79E-408D-9F2A-5913E1580881}" type="pres">
      <dgm:prSet presAssocID="{BBCCFE5E-9BF9-46D2-9EFA-763E644AE63B}" presName="hierChild3" presStyleCnt="0"/>
      <dgm:spPr/>
    </dgm:pt>
  </dgm:ptLst>
  <dgm:cxnLst>
    <dgm:cxn modelId="{101A79B7-0F5F-480D-9B1F-4AA9E5221FDC}" srcId="{08996104-C680-45FF-9872-42213F0773CC}" destId="{6F72CA4C-7362-49FD-A2D3-03DF5C82D099}" srcOrd="0" destOrd="0" parTransId="{C9B29E2D-9CCB-4FA9-B1D8-F6C11DBF3089}" sibTransId="{8E8AF027-CC25-49C8-9DAF-E39E7C26FB45}"/>
    <dgm:cxn modelId="{177E3CB7-8B21-4F5C-818C-E2E81DE24228}" type="presOf" srcId="{614E5A4A-A749-4AFE-858A-D05238B4AC92}" destId="{DFBA694C-6BB1-4DD3-AD71-E397BFFC678D}" srcOrd="0" destOrd="0" presId="urn:microsoft.com/office/officeart/2005/8/layout/orgChart1"/>
    <dgm:cxn modelId="{8DF1543B-5706-4CBA-9BE9-E886B0E96DAB}" type="presOf" srcId="{BBCCFE5E-9BF9-46D2-9EFA-763E644AE63B}" destId="{11106589-E025-48DC-BDBF-C8C9F69706A0}" srcOrd="0" destOrd="0" presId="urn:microsoft.com/office/officeart/2005/8/layout/orgChart1"/>
    <dgm:cxn modelId="{61F68F3B-1B37-4860-BC24-050E693C2A8D}" srcId="{4FD59E37-4D26-4138-B234-B1CF183686E9}" destId="{FD8165AE-79DD-450B-BA21-8FC92E4673F3}" srcOrd="0" destOrd="0" parTransId="{454C5182-9A76-453F-B6E6-C6EB222345E2}" sibTransId="{9C925AFD-15EC-44F2-A516-FA312898655E}"/>
    <dgm:cxn modelId="{D8778A4A-7D12-4AD0-B0A7-529879F634B4}" type="presOf" srcId="{08996104-C680-45FF-9872-42213F0773CC}" destId="{F03D0364-245E-4CC8-9850-58B39B264E0B}" srcOrd="0" destOrd="0" presId="urn:microsoft.com/office/officeart/2005/8/layout/orgChart1"/>
    <dgm:cxn modelId="{98373AB1-4D0B-4A5B-B9B6-49AA37295CAC}" type="presOf" srcId="{454C5182-9A76-453F-B6E6-C6EB222345E2}" destId="{19645EBC-2EE9-41D4-8B66-FC986803EF2E}" srcOrd="0" destOrd="0" presId="urn:microsoft.com/office/officeart/2005/8/layout/orgChart1"/>
    <dgm:cxn modelId="{55941AC0-87A3-4A43-B862-DA7BC76263BF}" type="presOf" srcId="{614E5A4A-A749-4AFE-858A-D05238B4AC92}" destId="{A6A2D25E-E376-4D6D-9257-5060D8264A5C}" srcOrd="1" destOrd="0" presId="urn:microsoft.com/office/officeart/2005/8/layout/orgChart1"/>
    <dgm:cxn modelId="{5F4190B7-FD8C-4265-87A9-C73B3533EB94}" type="presOf" srcId="{FD8165AE-79DD-450B-BA21-8FC92E4673F3}" destId="{DEEC2D5D-964C-4F40-A2CF-F3E2C9C26C26}" srcOrd="0" destOrd="0" presId="urn:microsoft.com/office/officeart/2005/8/layout/orgChart1"/>
    <dgm:cxn modelId="{C03F7961-7C80-497E-AACF-8E109BF15D25}" srcId="{6EA91CEA-52B5-40A6-8581-B349792A405B}" destId="{4FD59E37-4D26-4138-B234-B1CF183686E9}" srcOrd="1" destOrd="0" parTransId="{4CA74708-9911-4BF4-974F-93EC8BA7945C}" sibTransId="{730EEEF7-7179-45BB-99FD-E797A82AD68E}"/>
    <dgm:cxn modelId="{C4DB0081-C512-473E-8C40-384DCCE0337C}" srcId="{BBCCFE5E-9BF9-46D2-9EFA-763E644AE63B}" destId="{614E5A4A-A749-4AFE-858A-D05238B4AC92}" srcOrd="0" destOrd="0" parTransId="{FD8ED0DA-46E3-4ADC-A4FB-4ECB84628EB0}" sibTransId="{36871EE5-1945-49CF-89EC-A53057A1040B}"/>
    <dgm:cxn modelId="{10B28B1E-E673-4737-9645-AA740EE2DF36}" srcId="{6EA91CEA-52B5-40A6-8581-B349792A405B}" destId="{08996104-C680-45FF-9872-42213F0773CC}" srcOrd="0" destOrd="0" parTransId="{354DC733-C85D-49C7-A0AA-6436E076D7F5}" sibTransId="{3D1D225C-0912-48D1-8214-D7F2D9876000}"/>
    <dgm:cxn modelId="{F77F8D36-ECDD-4132-9AB3-DB6707E25626}" type="presOf" srcId="{4FD59E37-4D26-4138-B234-B1CF183686E9}" destId="{CD3DBB5B-15F5-45BD-A2D0-CF26C9EFF26C}" srcOrd="1" destOrd="0" presId="urn:microsoft.com/office/officeart/2005/8/layout/orgChart1"/>
    <dgm:cxn modelId="{5D45B896-C388-4C5D-9DAC-DBC367167804}" type="presOf" srcId="{6F72CA4C-7362-49FD-A2D3-03DF5C82D099}" destId="{967471C6-8909-4815-A68D-51112327D893}" srcOrd="1" destOrd="0" presId="urn:microsoft.com/office/officeart/2005/8/layout/orgChart1"/>
    <dgm:cxn modelId="{C46E2140-4D2C-4222-A4ED-93B356D6FBBD}" type="presOf" srcId="{08996104-C680-45FF-9872-42213F0773CC}" destId="{C4185948-12FD-4B52-9D8E-346E11F1D38A}" srcOrd="1" destOrd="0" presId="urn:microsoft.com/office/officeart/2005/8/layout/orgChart1"/>
    <dgm:cxn modelId="{BDE8079F-9D41-4A76-BEA2-A9293B574B52}" srcId="{6EA91CEA-52B5-40A6-8581-B349792A405B}" destId="{BBCCFE5E-9BF9-46D2-9EFA-763E644AE63B}" srcOrd="2" destOrd="0" parTransId="{01E185DD-7828-4C98-8704-26B98411E27C}" sibTransId="{40F876CF-428E-4E4B-9143-247C682A4BF8}"/>
    <dgm:cxn modelId="{D641C230-2227-4FAC-BEA0-F59AA9396C5F}" type="presOf" srcId="{C9B29E2D-9CCB-4FA9-B1D8-F6C11DBF3089}" destId="{212C87D9-8A70-4C05-8327-FD63C653948F}" srcOrd="0" destOrd="0" presId="urn:microsoft.com/office/officeart/2005/8/layout/orgChart1"/>
    <dgm:cxn modelId="{44A422C3-3460-40DF-80DE-A9D27705EBDC}" type="presOf" srcId="{FD8165AE-79DD-450B-BA21-8FC92E4673F3}" destId="{0CC84D79-D9D5-413F-BEF2-CDB95ABD1B02}" srcOrd="1" destOrd="0" presId="urn:microsoft.com/office/officeart/2005/8/layout/orgChart1"/>
    <dgm:cxn modelId="{084BE4D8-B8DF-4A76-B14C-AAB194093776}" type="presOf" srcId="{6F72CA4C-7362-49FD-A2D3-03DF5C82D099}" destId="{9046D13E-EF62-42BF-8401-CEB161570F6A}" srcOrd="0" destOrd="0" presId="urn:microsoft.com/office/officeart/2005/8/layout/orgChart1"/>
    <dgm:cxn modelId="{9574CD96-2300-4711-9777-C3A6248DE8E6}" type="presOf" srcId="{6EA91CEA-52B5-40A6-8581-B349792A405B}" destId="{8244E02A-899C-48E0-8159-30BE9CA52B60}" srcOrd="0" destOrd="0" presId="urn:microsoft.com/office/officeart/2005/8/layout/orgChart1"/>
    <dgm:cxn modelId="{788C8639-D63C-4B04-8D7F-F7DBE38C9171}" type="presOf" srcId="{FD8ED0DA-46E3-4ADC-A4FB-4ECB84628EB0}" destId="{8C4BD6A4-C0A6-40D3-BFFC-8A92525C7A10}" srcOrd="0" destOrd="0" presId="urn:microsoft.com/office/officeart/2005/8/layout/orgChart1"/>
    <dgm:cxn modelId="{DD8E1224-BD53-4B6F-8F35-A52D4A7B2326}" type="presOf" srcId="{4FD59E37-4D26-4138-B234-B1CF183686E9}" destId="{B0B32829-D9D0-419A-8E36-6B2028261F14}" srcOrd="0" destOrd="0" presId="urn:microsoft.com/office/officeart/2005/8/layout/orgChart1"/>
    <dgm:cxn modelId="{DAF6AF25-245D-4178-A7B4-8AB2B2C26447}" type="presOf" srcId="{BBCCFE5E-9BF9-46D2-9EFA-763E644AE63B}" destId="{1A9802FB-23D4-482E-9BD4-47683D255DE3}" srcOrd="1" destOrd="0" presId="urn:microsoft.com/office/officeart/2005/8/layout/orgChart1"/>
    <dgm:cxn modelId="{31495ABA-CB7A-48FF-9D22-7D129A34EF43}" type="presParOf" srcId="{8244E02A-899C-48E0-8159-30BE9CA52B60}" destId="{5F008473-C1D3-4A24-8AD0-A5B3E81EFF20}" srcOrd="0" destOrd="0" presId="urn:microsoft.com/office/officeart/2005/8/layout/orgChart1"/>
    <dgm:cxn modelId="{A467BF33-8DE9-4C17-9F43-0F82333497CE}" type="presParOf" srcId="{5F008473-C1D3-4A24-8AD0-A5B3E81EFF20}" destId="{FFE00B58-7B27-4433-B506-70EFB16B34F7}" srcOrd="0" destOrd="0" presId="urn:microsoft.com/office/officeart/2005/8/layout/orgChart1"/>
    <dgm:cxn modelId="{297FDB91-7A98-4F89-9A48-4D7ECDF11DA9}" type="presParOf" srcId="{FFE00B58-7B27-4433-B506-70EFB16B34F7}" destId="{F03D0364-245E-4CC8-9850-58B39B264E0B}" srcOrd="0" destOrd="0" presId="urn:microsoft.com/office/officeart/2005/8/layout/orgChart1"/>
    <dgm:cxn modelId="{FEF0F6F5-C238-4C2D-B4D5-84408A217B4A}" type="presParOf" srcId="{FFE00B58-7B27-4433-B506-70EFB16B34F7}" destId="{C4185948-12FD-4B52-9D8E-346E11F1D38A}" srcOrd="1" destOrd="0" presId="urn:microsoft.com/office/officeart/2005/8/layout/orgChart1"/>
    <dgm:cxn modelId="{4EBFAE06-821B-4F83-8F74-2923896C852C}" type="presParOf" srcId="{5F008473-C1D3-4A24-8AD0-A5B3E81EFF20}" destId="{F7A56259-7EA2-4BFA-A06B-E3A2C834C2DC}" srcOrd="1" destOrd="0" presId="urn:microsoft.com/office/officeart/2005/8/layout/orgChart1"/>
    <dgm:cxn modelId="{128A1B93-74EE-47BB-B9DF-06967DCD8872}" type="presParOf" srcId="{F7A56259-7EA2-4BFA-A06B-E3A2C834C2DC}" destId="{212C87D9-8A70-4C05-8327-FD63C653948F}" srcOrd="0" destOrd="0" presId="urn:microsoft.com/office/officeart/2005/8/layout/orgChart1"/>
    <dgm:cxn modelId="{E0D83A41-4EAB-47D2-BDDE-B0044625815A}" type="presParOf" srcId="{F7A56259-7EA2-4BFA-A06B-E3A2C834C2DC}" destId="{9B48411F-4410-4754-A0E1-AE740D58D164}" srcOrd="1" destOrd="0" presId="urn:microsoft.com/office/officeart/2005/8/layout/orgChart1"/>
    <dgm:cxn modelId="{C099452D-F9BF-4AB4-82E3-6E35ACA55471}" type="presParOf" srcId="{9B48411F-4410-4754-A0E1-AE740D58D164}" destId="{591C7BD5-B548-4550-BC0E-0237166707F3}" srcOrd="0" destOrd="0" presId="urn:microsoft.com/office/officeart/2005/8/layout/orgChart1"/>
    <dgm:cxn modelId="{7619EFD5-72C4-4737-B788-C2F29D28C71E}" type="presParOf" srcId="{591C7BD5-B548-4550-BC0E-0237166707F3}" destId="{9046D13E-EF62-42BF-8401-CEB161570F6A}" srcOrd="0" destOrd="0" presId="urn:microsoft.com/office/officeart/2005/8/layout/orgChart1"/>
    <dgm:cxn modelId="{D4C3AFFB-4182-4F7A-8171-575EDB7D7BC7}" type="presParOf" srcId="{591C7BD5-B548-4550-BC0E-0237166707F3}" destId="{967471C6-8909-4815-A68D-51112327D893}" srcOrd="1" destOrd="0" presId="urn:microsoft.com/office/officeart/2005/8/layout/orgChart1"/>
    <dgm:cxn modelId="{2C0A28CE-8DD2-4E7A-B2F5-89E92CF454F7}" type="presParOf" srcId="{9B48411F-4410-4754-A0E1-AE740D58D164}" destId="{370CB6F1-81F4-4F18-9DFD-BCE55261D438}" srcOrd="1" destOrd="0" presId="urn:microsoft.com/office/officeart/2005/8/layout/orgChart1"/>
    <dgm:cxn modelId="{253E6A98-0BB8-4282-8579-48B9A40C3FB3}" type="presParOf" srcId="{9B48411F-4410-4754-A0E1-AE740D58D164}" destId="{9BF0A434-918D-4474-A508-211939CF227C}" srcOrd="2" destOrd="0" presId="urn:microsoft.com/office/officeart/2005/8/layout/orgChart1"/>
    <dgm:cxn modelId="{593D34B3-789D-42A9-A433-B9C60703CC01}" type="presParOf" srcId="{5F008473-C1D3-4A24-8AD0-A5B3E81EFF20}" destId="{D1ADB37E-8E1E-4154-A0FC-DD035D106BAC}" srcOrd="2" destOrd="0" presId="urn:microsoft.com/office/officeart/2005/8/layout/orgChart1"/>
    <dgm:cxn modelId="{E1B9DC26-83A7-4CA6-88A1-513A98AE03F7}" type="presParOf" srcId="{8244E02A-899C-48E0-8159-30BE9CA52B60}" destId="{8E5D0FB7-09AF-4310-BD0B-3AC5E77202AC}" srcOrd="1" destOrd="0" presId="urn:microsoft.com/office/officeart/2005/8/layout/orgChart1"/>
    <dgm:cxn modelId="{9646EDD8-B09A-4475-987E-68A32AF07B6A}" type="presParOf" srcId="{8E5D0FB7-09AF-4310-BD0B-3AC5E77202AC}" destId="{5E9109BC-3435-4D2F-8AA9-721A61627CCF}" srcOrd="0" destOrd="0" presId="urn:microsoft.com/office/officeart/2005/8/layout/orgChart1"/>
    <dgm:cxn modelId="{DC7154A5-2C50-4631-ABE7-D879795D9AFC}" type="presParOf" srcId="{5E9109BC-3435-4D2F-8AA9-721A61627CCF}" destId="{B0B32829-D9D0-419A-8E36-6B2028261F14}" srcOrd="0" destOrd="0" presId="urn:microsoft.com/office/officeart/2005/8/layout/orgChart1"/>
    <dgm:cxn modelId="{778F084A-E896-456A-8C30-D98E4FE3D25C}" type="presParOf" srcId="{5E9109BC-3435-4D2F-8AA9-721A61627CCF}" destId="{CD3DBB5B-15F5-45BD-A2D0-CF26C9EFF26C}" srcOrd="1" destOrd="0" presId="urn:microsoft.com/office/officeart/2005/8/layout/orgChart1"/>
    <dgm:cxn modelId="{872EE132-E33A-45EC-96B0-06759DAA38EA}" type="presParOf" srcId="{8E5D0FB7-09AF-4310-BD0B-3AC5E77202AC}" destId="{B00D709A-8751-4B50-B8F8-21FE4640A10D}" srcOrd="1" destOrd="0" presId="urn:microsoft.com/office/officeart/2005/8/layout/orgChart1"/>
    <dgm:cxn modelId="{8C0283F9-F733-43E8-966B-207FB0045BA6}" type="presParOf" srcId="{B00D709A-8751-4B50-B8F8-21FE4640A10D}" destId="{19645EBC-2EE9-41D4-8B66-FC986803EF2E}" srcOrd="0" destOrd="0" presId="urn:microsoft.com/office/officeart/2005/8/layout/orgChart1"/>
    <dgm:cxn modelId="{75AF0E86-D366-4303-8375-6CAB31C6040B}" type="presParOf" srcId="{B00D709A-8751-4B50-B8F8-21FE4640A10D}" destId="{8DAC9D5E-1108-4704-8CAC-036791AD0C2E}" srcOrd="1" destOrd="0" presId="urn:microsoft.com/office/officeart/2005/8/layout/orgChart1"/>
    <dgm:cxn modelId="{80A75805-B05A-4D82-B6A6-24EECF4F8617}" type="presParOf" srcId="{8DAC9D5E-1108-4704-8CAC-036791AD0C2E}" destId="{FCCCBB6C-1CF7-4B14-B0A1-B245963FB8A4}" srcOrd="0" destOrd="0" presId="urn:microsoft.com/office/officeart/2005/8/layout/orgChart1"/>
    <dgm:cxn modelId="{63C92D38-4E01-4E80-A41A-A460BBBBBDB3}" type="presParOf" srcId="{FCCCBB6C-1CF7-4B14-B0A1-B245963FB8A4}" destId="{DEEC2D5D-964C-4F40-A2CF-F3E2C9C26C26}" srcOrd="0" destOrd="0" presId="urn:microsoft.com/office/officeart/2005/8/layout/orgChart1"/>
    <dgm:cxn modelId="{69CE1385-7416-4EFE-AFAF-9AE9B09AF02F}" type="presParOf" srcId="{FCCCBB6C-1CF7-4B14-B0A1-B245963FB8A4}" destId="{0CC84D79-D9D5-413F-BEF2-CDB95ABD1B02}" srcOrd="1" destOrd="0" presId="urn:microsoft.com/office/officeart/2005/8/layout/orgChart1"/>
    <dgm:cxn modelId="{93328970-53CC-4B05-BA03-E6B68E007E31}" type="presParOf" srcId="{8DAC9D5E-1108-4704-8CAC-036791AD0C2E}" destId="{30C0BE3B-AC6A-4965-9361-5062F801A0FA}" srcOrd="1" destOrd="0" presId="urn:microsoft.com/office/officeart/2005/8/layout/orgChart1"/>
    <dgm:cxn modelId="{D45C6074-EC83-4BE1-8D41-736819C89578}" type="presParOf" srcId="{8DAC9D5E-1108-4704-8CAC-036791AD0C2E}" destId="{9B289221-E074-4B89-9ED2-B97B8DCDEF1C}" srcOrd="2" destOrd="0" presId="urn:microsoft.com/office/officeart/2005/8/layout/orgChart1"/>
    <dgm:cxn modelId="{B12A5759-BA53-4BA1-BA0B-FEE749E9A758}" type="presParOf" srcId="{8E5D0FB7-09AF-4310-BD0B-3AC5E77202AC}" destId="{4C8D37C1-4A17-497A-B7CE-34B3D4B4E1FA}" srcOrd="2" destOrd="0" presId="urn:microsoft.com/office/officeart/2005/8/layout/orgChart1"/>
    <dgm:cxn modelId="{AF7A80E8-84FA-44C3-B733-8701249B57C4}" type="presParOf" srcId="{8244E02A-899C-48E0-8159-30BE9CA52B60}" destId="{039F9E90-92D2-4722-B5FA-4FBEDCDD4FF0}" srcOrd="2" destOrd="0" presId="urn:microsoft.com/office/officeart/2005/8/layout/orgChart1"/>
    <dgm:cxn modelId="{FD29555E-60F7-441E-8A6D-C43B76E32DC6}" type="presParOf" srcId="{039F9E90-92D2-4722-B5FA-4FBEDCDD4FF0}" destId="{F55BCFA9-6727-44BF-827B-14D81A5F522B}" srcOrd="0" destOrd="0" presId="urn:microsoft.com/office/officeart/2005/8/layout/orgChart1"/>
    <dgm:cxn modelId="{17E01208-DEB6-4FA9-9542-637CD4048D50}" type="presParOf" srcId="{F55BCFA9-6727-44BF-827B-14D81A5F522B}" destId="{11106589-E025-48DC-BDBF-C8C9F69706A0}" srcOrd="0" destOrd="0" presId="urn:microsoft.com/office/officeart/2005/8/layout/orgChart1"/>
    <dgm:cxn modelId="{3DDC8244-5A68-4570-B85C-2611DE9C0502}" type="presParOf" srcId="{F55BCFA9-6727-44BF-827B-14D81A5F522B}" destId="{1A9802FB-23D4-482E-9BD4-47683D255DE3}" srcOrd="1" destOrd="0" presId="urn:microsoft.com/office/officeart/2005/8/layout/orgChart1"/>
    <dgm:cxn modelId="{AE884122-14D5-4183-A1A5-8D94F2045A01}" type="presParOf" srcId="{039F9E90-92D2-4722-B5FA-4FBEDCDD4FF0}" destId="{484FD29F-A5D5-4DD3-9F62-292545DEDE2C}" srcOrd="1" destOrd="0" presId="urn:microsoft.com/office/officeart/2005/8/layout/orgChart1"/>
    <dgm:cxn modelId="{52F1C206-BE42-4604-A251-D8100D53A5E6}" type="presParOf" srcId="{484FD29F-A5D5-4DD3-9F62-292545DEDE2C}" destId="{8C4BD6A4-C0A6-40D3-BFFC-8A92525C7A10}" srcOrd="0" destOrd="0" presId="urn:microsoft.com/office/officeart/2005/8/layout/orgChart1"/>
    <dgm:cxn modelId="{5E5C7391-3D17-4E31-8EDB-CED15F0C8D0C}" type="presParOf" srcId="{484FD29F-A5D5-4DD3-9F62-292545DEDE2C}" destId="{0AC38291-FC15-4C65-B64B-37E310FBD02B}" srcOrd="1" destOrd="0" presId="urn:microsoft.com/office/officeart/2005/8/layout/orgChart1"/>
    <dgm:cxn modelId="{E1E624A4-3651-4500-B2C1-660B5E2F7129}" type="presParOf" srcId="{0AC38291-FC15-4C65-B64B-37E310FBD02B}" destId="{7C5D6713-9C44-4370-81F9-695AC7E9DD69}" srcOrd="0" destOrd="0" presId="urn:microsoft.com/office/officeart/2005/8/layout/orgChart1"/>
    <dgm:cxn modelId="{8EF83D87-77DF-4BD7-A06E-951C78B59EBA}" type="presParOf" srcId="{7C5D6713-9C44-4370-81F9-695AC7E9DD69}" destId="{DFBA694C-6BB1-4DD3-AD71-E397BFFC678D}" srcOrd="0" destOrd="0" presId="urn:microsoft.com/office/officeart/2005/8/layout/orgChart1"/>
    <dgm:cxn modelId="{753B17EE-8EA7-419A-9A89-8670F606C998}" type="presParOf" srcId="{7C5D6713-9C44-4370-81F9-695AC7E9DD69}" destId="{A6A2D25E-E376-4D6D-9257-5060D8264A5C}" srcOrd="1" destOrd="0" presId="urn:microsoft.com/office/officeart/2005/8/layout/orgChart1"/>
    <dgm:cxn modelId="{6B8385E5-5849-4DD2-9702-9784DEB124F7}" type="presParOf" srcId="{0AC38291-FC15-4C65-B64B-37E310FBD02B}" destId="{725A1660-99A4-4455-AF43-A347703BBAB2}" srcOrd="1" destOrd="0" presId="urn:microsoft.com/office/officeart/2005/8/layout/orgChart1"/>
    <dgm:cxn modelId="{DAFE1E9A-4C15-4A6E-8E72-44A93C570337}" type="presParOf" srcId="{0AC38291-FC15-4C65-B64B-37E310FBD02B}" destId="{51EB9C71-A53B-4DC4-99D7-CC0312E311C4}" srcOrd="2" destOrd="0" presId="urn:microsoft.com/office/officeart/2005/8/layout/orgChart1"/>
    <dgm:cxn modelId="{EFDCB20A-AF32-4C4A-A786-A4D36899D648}" type="presParOf" srcId="{039F9E90-92D2-4722-B5FA-4FBEDCDD4FF0}" destId="{5B8C9C8F-B79E-408D-9F2A-5913E158088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EA91CEA-52B5-40A6-8581-B349792A405B}" type="doc">
      <dgm:prSet loTypeId="urn:microsoft.com/office/officeart/2005/8/layout/orgChart1" loCatId="hierarchy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08996104-C680-45FF-9872-42213F0773CC}">
      <dgm:prSet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 Por duplicado</a:t>
          </a:r>
          <a:endParaRPr lang="es-EC" dirty="0">
            <a:solidFill>
              <a:srgbClr val="000000"/>
            </a:solidFill>
          </a:endParaRPr>
        </a:p>
      </dgm:t>
    </dgm:pt>
    <dgm:pt modelId="{354DC733-C85D-49C7-A0AA-6436E076D7F5}" type="parTrans" cxnId="{10B28B1E-E673-4737-9645-AA740EE2DF36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3D1D225C-0912-48D1-8214-D7F2D9876000}" type="sibTrans" cxnId="{10B28B1E-E673-4737-9645-AA740EE2DF36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8244E02A-899C-48E0-8159-30BE9CA52B60}" type="pres">
      <dgm:prSet presAssocID="{6EA91CEA-52B5-40A6-8581-B349792A405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5F008473-C1D3-4A24-8AD0-A5B3E81EFF20}" type="pres">
      <dgm:prSet presAssocID="{08996104-C680-45FF-9872-42213F0773CC}" presName="hierRoot1" presStyleCnt="0">
        <dgm:presLayoutVars>
          <dgm:hierBranch val="init"/>
        </dgm:presLayoutVars>
      </dgm:prSet>
      <dgm:spPr/>
    </dgm:pt>
    <dgm:pt modelId="{FFE00B58-7B27-4433-B506-70EFB16B34F7}" type="pres">
      <dgm:prSet presAssocID="{08996104-C680-45FF-9872-42213F0773CC}" presName="rootComposite1" presStyleCnt="0"/>
      <dgm:spPr/>
    </dgm:pt>
    <dgm:pt modelId="{F03D0364-245E-4CC8-9850-58B39B264E0B}" type="pres">
      <dgm:prSet presAssocID="{08996104-C680-45FF-9872-42213F0773CC}" presName="rootText1" presStyleLbl="node0" presStyleIdx="0" presStyleCnt="1" custLinFactNeighborX="-12" custLinFactNeighborY="-731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4185948-12FD-4B52-9D8E-346E11F1D38A}" type="pres">
      <dgm:prSet presAssocID="{08996104-C680-45FF-9872-42213F0773CC}" presName="rootConnector1" presStyleLbl="node1" presStyleIdx="0" presStyleCnt="0"/>
      <dgm:spPr/>
      <dgm:t>
        <a:bodyPr/>
        <a:lstStyle/>
        <a:p>
          <a:endParaRPr lang="es-EC"/>
        </a:p>
      </dgm:t>
    </dgm:pt>
    <dgm:pt modelId="{F7A56259-7EA2-4BFA-A06B-E3A2C834C2DC}" type="pres">
      <dgm:prSet presAssocID="{08996104-C680-45FF-9872-42213F0773CC}" presName="hierChild2" presStyleCnt="0"/>
      <dgm:spPr/>
    </dgm:pt>
    <dgm:pt modelId="{D1ADB37E-8E1E-4154-A0FC-DD035D106BAC}" type="pres">
      <dgm:prSet presAssocID="{08996104-C680-45FF-9872-42213F0773CC}" presName="hierChild3" presStyleCnt="0"/>
      <dgm:spPr/>
    </dgm:pt>
  </dgm:ptLst>
  <dgm:cxnLst>
    <dgm:cxn modelId="{99D30812-E251-4414-972E-F5FB3E519C9A}" type="presOf" srcId="{6EA91CEA-52B5-40A6-8581-B349792A405B}" destId="{8244E02A-899C-48E0-8159-30BE9CA52B60}" srcOrd="0" destOrd="0" presId="urn:microsoft.com/office/officeart/2005/8/layout/orgChart1"/>
    <dgm:cxn modelId="{485F880A-201B-49B5-983F-34145274832D}" type="presOf" srcId="{08996104-C680-45FF-9872-42213F0773CC}" destId="{C4185948-12FD-4B52-9D8E-346E11F1D38A}" srcOrd="1" destOrd="0" presId="urn:microsoft.com/office/officeart/2005/8/layout/orgChart1"/>
    <dgm:cxn modelId="{5255CC55-F97F-4659-ADD4-6F66F7E840DE}" type="presOf" srcId="{08996104-C680-45FF-9872-42213F0773CC}" destId="{F03D0364-245E-4CC8-9850-58B39B264E0B}" srcOrd="0" destOrd="0" presId="urn:microsoft.com/office/officeart/2005/8/layout/orgChart1"/>
    <dgm:cxn modelId="{10B28B1E-E673-4737-9645-AA740EE2DF36}" srcId="{6EA91CEA-52B5-40A6-8581-B349792A405B}" destId="{08996104-C680-45FF-9872-42213F0773CC}" srcOrd="0" destOrd="0" parTransId="{354DC733-C85D-49C7-A0AA-6436E076D7F5}" sibTransId="{3D1D225C-0912-48D1-8214-D7F2D9876000}"/>
    <dgm:cxn modelId="{361F8B84-EB72-41EC-B9B5-5EBE55B877DE}" type="presParOf" srcId="{8244E02A-899C-48E0-8159-30BE9CA52B60}" destId="{5F008473-C1D3-4A24-8AD0-A5B3E81EFF20}" srcOrd="0" destOrd="0" presId="urn:microsoft.com/office/officeart/2005/8/layout/orgChart1"/>
    <dgm:cxn modelId="{E767CE5D-9FBA-4B3E-9204-1CBF01DCACD6}" type="presParOf" srcId="{5F008473-C1D3-4A24-8AD0-A5B3E81EFF20}" destId="{FFE00B58-7B27-4433-B506-70EFB16B34F7}" srcOrd="0" destOrd="0" presId="urn:microsoft.com/office/officeart/2005/8/layout/orgChart1"/>
    <dgm:cxn modelId="{1AF24247-8176-4186-AF46-3908A597E3DB}" type="presParOf" srcId="{FFE00B58-7B27-4433-B506-70EFB16B34F7}" destId="{F03D0364-245E-4CC8-9850-58B39B264E0B}" srcOrd="0" destOrd="0" presId="urn:microsoft.com/office/officeart/2005/8/layout/orgChart1"/>
    <dgm:cxn modelId="{C0295CB6-AE49-46B8-A5BF-414F472B5756}" type="presParOf" srcId="{FFE00B58-7B27-4433-B506-70EFB16B34F7}" destId="{C4185948-12FD-4B52-9D8E-346E11F1D38A}" srcOrd="1" destOrd="0" presId="urn:microsoft.com/office/officeart/2005/8/layout/orgChart1"/>
    <dgm:cxn modelId="{CDC2B618-28BD-4FCC-908F-572951BF247D}" type="presParOf" srcId="{5F008473-C1D3-4A24-8AD0-A5B3E81EFF20}" destId="{F7A56259-7EA2-4BFA-A06B-E3A2C834C2DC}" srcOrd="1" destOrd="0" presId="urn:microsoft.com/office/officeart/2005/8/layout/orgChart1"/>
    <dgm:cxn modelId="{401180DD-77F4-4952-9DB1-CC3EFFA2E07B}" type="presParOf" srcId="{5F008473-C1D3-4A24-8AD0-A5B3E81EFF20}" destId="{D1ADB37E-8E1E-4154-A0FC-DD035D106BA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10CA133-C79B-4AFC-917D-EE92C2806176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123CE04-2DC4-4840-9C94-5FF9D09B52D9}">
      <dgm:prSet phldrT="[Texto]"/>
      <dgm:spPr/>
      <dgm:t>
        <a:bodyPr/>
        <a:lstStyle/>
        <a:p>
          <a:r>
            <a:rPr lang="es-EC" dirty="0" smtClean="0"/>
            <a:t>MUESTREO</a:t>
          </a:r>
          <a:endParaRPr lang="es-EC" dirty="0"/>
        </a:p>
      </dgm:t>
    </dgm:pt>
    <dgm:pt modelId="{F515620D-653B-4008-A052-68D759C8150F}" type="parTrans" cxnId="{4C2BB454-3BCB-48F5-BA6E-96BA85FDF077}">
      <dgm:prSet/>
      <dgm:spPr/>
      <dgm:t>
        <a:bodyPr/>
        <a:lstStyle/>
        <a:p>
          <a:endParaRPr lang="es-EC"/>
        </a:p>
      </dgm:t>
    </dgm:pt>
    <dgm:pt modelId="{3D46D2AA-63A1-435F-BF27-19AA9F1D9415}" type="sibTrans" cxnId="{4C2BB454-3BCB-48F5-BA6E-96BA85FDF077}">
      <dgm:prSet/>
      <dgm:spPr/>
      <dgm:t>
        <a:bodyPr/>
        <a:lstStyle/>
        <a:p>
          <a:endParaRPr lang="es-EC"/>
        </a:p>
      </dgm:t>
    </dgm:pt>
    <dgm:pt modelId="{C63B46BC-BECD-43B3-B8DB-B4654EB24748}">
      <dgm:prSet phldrT="[Texto]"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50 muestras por duplicado</a:t>
          </a:r>
          <a:endParaRPr lang="es-EC" dirty="0">
            <a:solidFill>
              <a:srgbClr val="000000"/>
            </a:solidFill>
          </a:endParaRPr>
        </a:p>
      </dgm:t>
    </dgm:pt>
    <dgm:pt modelId="{B26168C1-9A8E-4E6B-9148-EE1679326857}" type="parTrans" cxnId="{7A27E75E-3DDE-4539-A04A-7F27845A254D}">
      <dgm:prSet/>
      <dgm:spPr/>
      <dgm:t>
        <a:bodyPr/>
        <a:lstStyle/>
        <a:p>
          <a:endParaRPr lang="es-EC"/>
        </a:p>
      </dgm:t>
    </dgm:pt>
    <dgm:pt modelId="{C70D9E2A-C164-4EF1-B496-BB6AC6EE5CE3}" type="sibTrans" cxnId="{7A27E75E-3DDE-4539-A04A-7F27845A254D}">
      <dgm:prSet/>
      <dgm:spPr/>
      <dgm:t>
        <a:bodyPr/>
        <a:lstStyle/>
        <a:p>
          <a:endParaRPr lang="es-EC"/>
        </a:p>
      </dgm:t>
    </dgm:pt>
    <dgm:pt modelId="{EBF8563B-481B-44F1-87C6-2FAA11DBF66B}">
      <dgm:prSet phldrT="[Texto]"/>
      <dgm:spPr/>
      <dgm:t>
        <a:bodyPr/>
        <a:lstStyle/>
        <a:p>
          <a:r>
            <a:rPr lang="es-EC" dirty="0" smtClean="0"/>
            <a:t>EXTRACCIÓN</a:t>
          </a:r>
          <a:endParaRPr lang="es-EC" dirty="0"/>
        </a:p>
      </dgm:t>
    </dgm:pt>
    <dgm:pt modelId="{91637028-95A5-4589-8A98-DE14678C2DE9}" type="parTrans" cxnId="{DDCC82E5-53C9-498B-8ADA-B75D3BE3025B}">
      <dgm:prSet/>
      <dgm:spPr/>
      <dgm:t>
        <a:bodyPr/>
        <a:lstStyle/>
        <a:p>
          <a:endParaRPr lang="es-EC"/>
        </a:p>
      </dgm:t>
    </dgm:pt>
    <dgm:pt modelId="{254227DF-50E4-468E-83A4-955A062DCE08}" type="sibTrans" cxnId="{DDCC82E5-53C9-498B-8ADA-B75D3BE3025B}">
      <dgm:prSet/>
      <dgm:spPr/>
      <dgm:t>
        <a:bodyPr/>
        <a:lstStyle/>
        <a:p>
          <a:endParaRPr lang="es-EC"/>
        </a:p>
      </dgm:t>
    </dgm:pt>
    <dgm:pt modelId="{B110E93F-1E10-435F-AAD0-9DF56223FEFE}">
      <dgm:prSet phldrT="[Texto]"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Solvente de extracción metanol:agua (60:40)</a:t>
          </a:r>
          <a:endParaRPr lang="es-EC" dirty="0">
            <a:solidFill>
              <a:srgbClr val="000000"/>
            </a:solidFill>
          </a:endParaRPr>
        </a:p>
      </dgm:t>
    </dgm:pt>
    <dgm:pt modelId="{67BBC899-AE20-4BC3-A97F-55391BCBB587}" type="parTrans" cxnId="{472476F5-542F-47C1-A265-4282EA7F90C9}">
      <dgm:prSet/>
      <dgm:spPr/>
      <dgm:t>
        <a:bodyPr/>
        <a:lstStyle/>
        <a:p>
          <a:endParaRPr lang="es-EC"/>
        </a:p>
      </dgm:t>
    </dgm:pt>
    <dgm:pt modelId="{2A52B3E3-82B7-4FDC-B9F8-6EBDC53392E9}" type="sibTrans" cxnId="{472476F5-542F-47C1-A265-4282EA7F90C9}">
      <dgm:prSet/>
      <dgm:spPr/>
      <dgm:t>
        <a:bodyPr/>
        <a:lstStyle/>
        <a:p>
          <a:endParaRPr lang="es-EC"/>
        </a:p>
      </dgm:t>
    </dgm:pt>
    <dgm:pt modelId="{FFC99741-80B7-45F7-A619-395E3EF59E76}">
      <dgm:prSet phldrT="[Texto]"/>
      <dgm:spPr/>
      <dgm:t>
        <a:bodyPr/>
        <a:lstStyle/>
        <a:p>
          <a:r>
            <a:rPr lang="es-EC" dirty="0" smtClean="0"/>
            <a:t>CUANTIFICACIÓN</a:t>
          </a:r>
          <a:endParaRPr lang="es-EC" dirty="0"/>
        </a:p>
      </dgm:t>
    </dgm:pt>
    <dgm:pt modelId="{F80A35AE-D50A-479D-9CA5-40A5D9228026}" type="parTrans" cxnId="{9E667F84-27B3-4126-8311-4D94C9F92ECC}">
      <dgm:prSet/>
      <dgm:spPr/>
      <dgm:t>
        <a:bodyPr/>
        <a:lstStyle/>
        <a:p>
          <a:endParaRPr lang="es-EC"/>
        </a:p>
      </dgm:t>
    </dgm:pt>
    <dgm:pt modelId="{F96907BA-A4C9-4BA9-B1EA-5B9114AC45CD}" type="sibTrans" cxnId="{9E667F84-27B3-4126-8311-4D94C9F92ECC}">
      <dgm:prSet/>
      <dgm:spPr/>
      <dgm:t>
        <a:bodyPr/>
        <a:lstStyle/>
        <a:p>
          <a:endParaRPr lang="es-EC"/>
        </a:p>
      </dgm:t>
    </dgm:pt>
    <dgm:pt modelId="{B23F50CC-56C9-467A-AAD4-3F9786A0F246}">
      <dgm:prSet phldrT="[Texto]"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HPLC</a:t>
          </a:r>
          <a:endParaRPr lang="es-EC" dirty="0">
            <a:solidFill>
              <a:srgbClr val="000000"/>
            </a:solidFill>
          </a:endParaRPr>
        </a:p>
      </dgm:t>
    </dgm:pt>
    <dgm:pt modelId="{58B7198F-645E-4369-AEB0-5BC7E8C7940C}" type="parTrans" cxnId="{EFD90297-E433-4983-8264-704283C096FB}">
      <dgm:prSet/>
      <dgm:spPr/>
      <dgm:t>
        <a:bodyPr/>
        <a:lstStyle/>
        <a:p>
          <a:endParaRPr lang="es-EC"/>
        </a:p>
      </dgm:t>
    </dgm:pt>
    <dgm:pt modelId="{19C1D8B5-0621-4514-BB5F-9BB975EC1B6D}" type="sibTrans" cxnId="{EFD90297-E433-4983-8264-704283C096FB}">
      <dgm:prSet/>
      <dgm:spPr/>
      <dgm:t>
        <a:bodyPr/>
        <a:lstStyle/>
        <a:p>
          <a:endParaRPr lang="es-EC"/>
        </a:p>
      </dgm:t>
    </dgm:pt>
    <dgm:pt modelId="{17A7560B-0118-4131-B9AE-558CA1E017A4}">
      <dgm:prSet phldrT="[Texto]"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Derivatizador post-columna KobraCell</a:t>
          </a:r>
          <a:endParaRPr lang="es-EC" dirty="0">
            <a:solidFill>
              <a:srgbClr val="000000"/>
            </a:solidFill>
          </a:endParaRPr>
        </a:p>
      </dgm:t>
    </dgm:pt>
    <dgm:pt modelId="{BC67087F-132A-4701-8F83-46EA2C781398}" type="parTrans" cxnId="{0EF1F186-622A-438F-9D1C-039FD05192D1}">
      <dgm:prSet/>
      <dgm:spPr/>
      <dgm:t>
        <a:bodyPr/>
        <a:lstStyle/>
        <a:p>
          <a:endParaRPr lang="es-EC"/>
        </a:p>
      </dgm:t>
    </dgm:pt>
    <dgm:pt modelId="{14306D2F-E052-447E-85A3-8863F902C675}" type="sibTrans" cxnId="{0EF1F186-622A-438F-9D1C-039FD05192D1}">
      <dgm:prSet/>
      <dgm:spPr/>
      <dgm:t>
        <a:bodyPr/>
        <a:lstStyle/>
        <a:p>
          <a:endParaRPr lang="es-EC"/>
        </a:p>
      </dgm:t>
    </dgm:pt>
    <dgm:pt modelId="{28DAE1EA-2E43-4E86-A97F-5A712E56C811}">
      <dgm:prSet phldrT="[Texto]"/>
      <dgm:spPr/>
      <dgm:t>
        <a:bodyPr/>
        <a:lstStyle/>
        <a:p>
          <a:r>
            <a:rPr lang="es-EC" dirty="0" smtClean="0">
              <a:solidFill>
                <a:schemeClr val="tx1"/>
              </a:solidFill>
            </a:rPr>
            <a:t>PURIFICACIÓN</a:t>
          </a:r>
          <a:endParaRPr lang="es-EC" dirty="0">
            <a:solidFill>
              <a:schemeClr val="tx1"/>
            </a:solidFill>
          </a:endParaRPr>
        </a:p>
      </dgm:t>
    </dgm:pt>
    <dgm:pt modelId="{700D7A4E-0EBD-4387-AAC0-E49434DC5440}" type="parTrans" cxnId="{683AF58D-1F6C-4352-9BC8-9EA33480BD4C}">
      <dgm:prSet/>
      <dgm:spPr/>
      <dgm:t>
        <a:bodyPr/>
        <a:lstStyle/>
        <a:p>
          <a:endParaRPr lang="es-EC"/>
        </a:p>
      </dgm:t>
    </dgm:pt>
    <dgm:pt modelId="{793ACAD9-C77F-46D8-869F-7AD15A981DC7}" type="sibTrans" cxnId="{683AF58D-1F6C-4352-9BC8-9EA33480BD4C}">
      <dgm:prSet/>
      <dgm:spPr/>
      <dgm:t>
        <a:bodyPr/>
        <a:lstStyle/>
        <a:p>
          <a:endParaRPr lang="es-EC"/>
        </a:p>
      </dgm:t>
    </dgm:pt>
    <dgm:pt modelId="{9553D9CE-14F0-4821-BA71-A756BF838D6B}">
      <dgm:prSet phldrT="[Texto]"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Columnas de Inmunoafinidad</a:t>
          </a:r>
          <a:endParaRPr lang="es-EC" dirty="0">
            <a:solidFill>
              <a:srgbClr val="000000"/>
            </a:solidFill>
          </a:endParaRPr>
        </a:p>
      </dgm:t>
    </dgm:pt>
    <dgm:pt modelId="{3580D6A3-7CF2-4B05-928B-87C841DB7C55}" type="parTrans" cxnId="{0D86292D-791D-4ACE-83BB-13E739E0B30A}">
      <dgm:prSet/>
      <dgm:spPr/>
      <dgm:t>
        <a:bodyPr/>
        <a:lstStyle/>
        <a:p>
          <a:endParaRPr lang="es-EC"/>
        </a:p>
      </dgm:t>
    </dgm:pt>
    <dgm:pt modelId="{26394BE4-4339-4242-BEF9-EAD76FD085DE}" type="sibTrans" cxnId="{0D86292D-791D-4ACE-83BB-13E739E0B30A}">
      <dgm:prSet/>
      <dgm:spPr/>
      <dgm:t>
        <a:bodyPr/>
        <a:lstStyle/>
        <a:p>
          <a:endParaRPr lang="es-EC"/>
        </a:p>
      </dgm:t>
    </dgm:pt>
    <dgm:pt modelId="{5AF9E731-FFBF-45D2-B8DC-7E1C6CA1D282}">
      <dgm:prSet phldrT="[Texto]"/>
      <dgm:spPr/>
      <dgm:t>
        <a:bodyPr/>
        <a:lstStyle/>
        <a:p>
          <a:r>
            <a:rPr lang="es-EC" dirty="0" smtClean="0">
              <a:solidFill>
                <a:srgbClr val="000000"/>
              </a:solidFill>
            </a:rPr>
            <a:t>IAC</a:t>
          </a:r>
          <a:endParaRPr lang="es-EC" dirty="0">
            <a:solidFill>
              <a:srgbClr val="000000"/>
            </a:solidFill>
          </a:endParaRPr>
        </a:p>
      </dgm:t>
    </dgm:pt>
    <dgm:pt modelId="{99F79429-A3D5-4A47-BFB3-CBF21F3EC0D7}" type="parTrans" cxnId="{F58F66B9-3EF2-43DB-9F28-5FD3AD5CE22B}">
      <dgm:prSet/>
      <dgm:spPr/>
      <dgm:t>
        <a:bodyPr/>
        <a:lstStyle/>
        <a:p>
          <a:endParaRPr lang="es-EC"/>
        </a:p>
      </dgm:t>
    </dgm:pt>
    <dgm:pt modelId="{A305CB64-BD60-4E70-A06D-003BDFFB1531}" type="sibTrans" cxnId="{F58F66B9-3EF2-43DB-9F28-5FD3AD5CE22B}">
      <dgm:prSet/>
      <dgm:spPr/>
      <dgm:t>
        <a:bodyPr/>
        <a:lstStyle/>
        <a:p>
          <a:endParaRPr lang="es-EC"/>
        </a:p>
      </dgm:t>
    </dgm:pt>
    <dgm:pt modelId="{8F94C323-4EB5-4730-85FD-59AEB7413F4F}" type="pres">
      <dgm:prSet presAssocID="{C10CA133-C79B-4AFC-917D-EE92C280617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C7BE45C-9B32-4C9A-A23F-9F46FF3E799D}" type="pres">
      <dgm:prSet presAssocID="{C10CA133-C79B-4AFC-917D-EE92C2806176}" presName="tSp" presStyleCnt="0"/>
      <dgm:spPr/>
    </dgm:pt>
    <dgm:pt modelId="{6D1D3E8A-E337-443E-9236-DAA47C8C9D38}" type="pres">
      <dgm:prSet presAssocID="{C10CA133-C79B-4AFC-917D-EE92C2806176}" presName="bSp" presStyleCnt="0"/>
      <dgm:spPr/>
    </dgm:pt>
    <dgm:pt modelId="{2BF17ABC-F11B-4E5C-8121-81A553CAEC9D}" type="pres">
      <dgm:prSet presAssocID="{C10CA133-C79B-4AFC-917D-EE92C2806176}" presName="process" presStyleCnt="0"/>
      <dgm:spPr/>
    </dgm:pt>
    <dgm:pt modelId="{73349AAB-9837-4610-8C6C-FEC5D18A4A74}" type="pres">
      <dgm:prSet presAssocID="{B123CE04-2DC4-4840-9C94-5FF9D09B52D9}" presName="composite1" presStyleCnt="0"/>
      <dgm:spPr/>
    </dgm:pt>
    <dgm:pt modelId="{3F5D17AF-31A0-4805-BB70-CF571441C623}" type="pres">
      <dgm:prSet presAssocID="{B123CE04-2DC4-4840-9C94-5FF9D09B52D9}" presName="dummyNode1" presStyleLbl="node1" presStyleIdx="0" presStyleCnt="4"/>
      <dgm:spPr/>
    </dgm:pt>
    <dgm:pt modelId="{5ADE89A5-5074-4C7F-94CA-B42389BF6E73}" type="pres">
      <dgm:prSet presAssocID="{B123CE04-2DC4-4840-9C94-5FF9D09B52D9}" presName="childNode1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800FFA-40BD-4931-83A3-8C3517142446}" type="pres">
      <dgm:prSet presAssocID="{B123CE04-2DC4-4840-9C94-5FF9D09B52D9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53F6F31-5571-4557-BA2D-AFBCE9EAFA5B}" type="pres">
      <dgm:prSet presAssocID="{B123CE04-2DC4-4840-9C94-5FF9D09B52D9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B95F47-7B8D-443D-8644-52032ABB8214}" type="pres">
      <dgm:prSet presAssocID="{B123CE04-2DC4-4840-9C94-5FF9D09B52D9}" presName="connSite1" presStyleCnt="0"/>
      <dgm:spPr/>
    </dgm:pt>
    <dgm:pt modelId="{0309B8B2-E1FD-442A-8718-E826C937BE0C}" type="pres">
      <dgm:prSet presAssocID="{3D46D2AA-63A1-435F-BF27-19AA9F1D9415}" presName="Name9" presStyleLbl="sibTrans2D1" presStyleIdx="0" presStyleCnt="3"/>
      <dgm:spPr/>
      <dgm:t>
        <a:bodyPr/>
        <a:lstStyle/>
        <a:p>
          <a:endParaRPr lang="es-EC"/>
        </a:p>
      </dgm:t>
    </dgm:pt>
    <dgm:pt modelId="{FF302264-4786-4A0D-AA85-352E7FBA876B}" type="pres">
      <dgm:prSet presAssocID="{EBF8563B-481B-44F1-87C6-2FAA11DBF66B}" presName="composite2" presStyleCnt="0"/>
      <dgm:spPr/>
    </dgm:pt>
    <dgm:pt modelId="{10C99A10-1FA9-4E79-B822-FAD149221681}" type="pres">
      <dgm:prSet presAssocID="{EBF8563B-481B-44F1-87C6-2FAA11DBF66B}" presName="dummyNode2" presStyleLbl="node1" presStyleIdx="0" presStyleCnt="4"/>
      <dgm:spPr/>
    </dgm:pt>
    <dgm:pt modelId="{A9F36FF3-4193-42FD-9DAF-523A8B776904}" type="pres">
      <dgm:prSet presAssocID="{EBF8563B-481B-44F1-87C6-2FAA11DBF66B}" presName="childNode2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04AC3E1-95E4-4D38-A0D2-77C0EA5EE346}" type="pres">
      <dgm:prSet presAssocID="{EBF8563B-481B-44F1-87C6-2FAA11DBF66B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41A6E8-9450-4A19-9D76-4FF3AE6CDFED}" type="pres">
      <dgm:prSet presAssocID="{EBF8563B-481B-44F1-87C6-2FAA11DBF66B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4E4BA1B-B808-4C88-932D-59C89FB64EBA}" type="pres">
      <dgm:prSet presAssocID="{EBF8563B-481B-44F1-87C6-2FAA11DBF66B}" presName="connSite2" presStyleCnt="0"/>
      <dgm:spPr/>
    </dgm:pt>
    <dgm:pt modelId="{55DBFF77-6360-4DB8-B708-3A76E11C95FC}" type="pres">
      <dgm:prSet presAssocID="{254227DF-50E4-468E-83A4-955A062DCE08}" presName="Name18" presStyleLbl="sibTrans2D1" presStyleIdx="1" presStyleCnt="3"/>
      <dgm:spPr/>
      <dgm:t>
        <a:bodyPr/>
        <a:lstStyle/>
        <a:p>
          <a:endParaRPr lang="es-EC"/>
        </a:p>
      </dgm:t>
    </dgm:pt>
    <dgm:pt modelId="{04CD06A4-EB70-4002-92EB-C38C279A14E8}" type="pres">
      <dgm:prSet presAssocID="{28DAE1EA-2E43-4E86-A97F-5A712E56C811}" presName="composite1" presStyleCnt="0"/>
      <dgm:spPr/>
    </dgm:pt>
    <dgm:pt modelId="{2A2C2EC8-8CE6-468C-9617-98F2D1F716D3}" type="pres">
      <dgm:prSet presAssocID="{28DAE1EA-2E43-4E86-A97F-5A712E56C811}" presName="dummyNode1" presStyleLbl="node1" presStyleIdx="1" presStyleCnt="4"/>
      <dgm:spPr/>
    </dgm:pt>
    <dgm:pt modelId="{6A00EEE1-4DDA-4FD3-B3AC-47C987F5A78B}" type="pres">
      <dgm:prSet presAssocID="{28DAE1EA-2E43-4E86-A97F-5A712E56C811}" presName="childNode1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B858A5-532E-4205-B17A-DDE68F1F17AD}" type="pres">
      <dgm:prSet presAssocID="{28DAE1EA-2E43-4E86-A97F-5A712E56C811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D34CE1-D744-4D13-85BC-150B64A5DD1F}" type="pres">
      <dgm:prSet presAssocID="{28DAE1EA-2E43-4E86-A97F-5A712E56C811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980C5E-E3FB-470E-9561-692D1508A4BB}" type="pres">
      <dgm:prSet presAssocID="{28DAE1EA-2E43-4E86-A97F-5A712E56C811}" presName="connSite1" presStyleCnt="0"/>
      <dgm:spPr/>
    </dgm:pt>
    <dgm:pt modelId="{CBC940D2-C945-4151-91E9-0A8C7A51F3B2}" type="pres">
      <dgm:prSet presAssocID="{793ACAD9-C77F-46D8-869F-7AD15A981DC7}" presName="Name9" presStyleLbl="sibTrans2D1" presStyleIdx="2" presStyleCnt="3"/>
      <dgm:spPr/>
      <dgm:t>
        <a:bodyPr/>
        <a:lstStyle/>
        <a:p>
          <a:endParaRPr lang="es-EC"/>
        </a:p>
      </dgm:t>
    </dgm:pt>
    <dgm:pt modelId="{9D29D2C2-8EAE-4598-9560-FA598067EF1E}" type="pres">
      <dgm:prSet presAssocID="{FFC99741-80B7-45F7-A619-395E3EF59E76}" presName="composite2" presStyleCnt="0"/>
      <dgm:spPr/>
    </dgm:pt>
    <dgm:pt modelId="{A035D88C-7AF1-469B-AE1C-EAA752FCBEF3}" type="pres">
      <dgm:prSet presAssocID="{FFC99741-80B7-45F7-A619-395E3EF59E76}" presName="dummyNode2" presStyleLbl="node1" presStyleIdx="2" presStyleCnt="4"/>
      <dgm:spPr/>
    </dgm:pt>
    <dgm:pt modelId="{4373FC87-3E0B-41CC-9997-34C69C8C3E12}" type="pres">
      <dgm:prSet presAssocID="{FFC99741-80B7-45F7-A619-395E3EF59E76}" presName="childNode2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ED4A228-386E-4643-8EBC-1587FF8A4E99}" type="pres">
      <dgm:prSet presAssocID="{FFC99741-80B7-45F7-A619-395E3EF59E76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635E57-39F4-4C32-B10D-A8046FDEF50F}" type="pres">
      <dgm:prSet presAssocID="{FFC99741-80B7-45F7-A619-395E3EF59E76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4E316AC-4774-4F0F-96C6-79199A8D1FBF}" type="pres">
      <dgm:prSet presAssocID="{FFC99741-80B7-45F7-A619-395E3EF59E76}" presName="connSite2" presStyleCnt="0"/>
      <dgm:spPr/>
    </dgm:pt>
  </dgm:ptLst>
  <dgm:cxnLst>
    <dgm:cxn modelId="{922F6E09-5D71-47F7-BC45-9DBA84982672}" type="presOf" srcId="{254227DF-50E4-468E-83A4-955A062DCE08}" destId="{55DBFF77-6360-4DB8-B708-3A76E11C95FC}" srcOrd="0" destOrd="0" presId="urn:microsoft.com/office/officeart/2005/8/layout/hProcess4"/>
    <dgm:cxn modelId="{6E4C976A-5671-4AE9-9D5D-E03C9236FAF2}" type="presOf" srcId="{5AF9E731-FFBF-45D2-B8DC-7E1C6CA1D282}" destId="{CCB858A5-532E-4205-B17A-DDE68F1F17AD}" srcOrd="1" destOrd="1" presId="urn:microsoft.com/office/officeart/2005/8/layout/hProcess4"/>
    <dgm:cxn modelId="{AD4B3140-3E6F-4CF4-B379-B20AA55CD4E5}" type="presOf" srcId="{5AF9E731-FFBF-45D2-B8DC-7E1C6CA1D282}" destId="{6A00EEE1-4DDA-4FD3-B3AC-47C987F5A78B}" srcOrd="0" destOrd="1" presId="urn:microsoft.com/office/officeart/2005/8/layout/hProcess4"/>
    <dgm:cxn modelId="{727800CD-0FDF-4F55-A28B-DAA93083F5B0}" type="presOf" srcId="{B123CE04-2DC4-4840-9C94-5FF9D09B52D9}" destId="{A53F6F31-5571-4557-BA2D-AFBCE9EAFA5B}" srcOrd="0" destOrd="0" presId="urn:microsoft.com/office/officeart/2005/8/layout/hProcess4"/>
    <dgm:cxn modelId="{4C2BB454-3BCB-48F5-BA6E-96BA85FDF077}" srcId="{C10CA133-C79B-4AFC-917D-EE92C2806176}" destId="{B123CE04-2DC4-4840-9C94-5FF9D09B52D9}" srcOrd="0" destOrd="0" parTransId="{F515620D-653B-4008-A052-68D759C8150F}" sibTransId="{3D46D2AA-63A1-435F-BF27-19AA9F1D9415}"/>
    <dgm:cxn modelId="{DDCC82E5-53C9-498B-8ADA-B75D3BE3025B}" srcId="{C10CA133-C79B-4AFC-917D-EE92C2806176}" destId="{EBF8563B-481B-44F1-87C6-2FAA11DBF66B}" srcOrd="1" destOrd="0" parTransId="{91637028-95A5-4589-8A98-DE14678C2DE9}" sibTransId="{254227DF-50E4-468E-83A4-955A062DCE08}"/>
    <dgm:cxn modelId="{9E667F84-27B3-4126-8311-4D94C9F92ECC}" srcId="{C10CA133-C79B-4AFC-917D-EE92C2806176}" destId="{FFC99741-80B7-45F7-A619-395E3EF59E76}" srcOrd="3" destOrd="0" parTransId="{F80A35AE-D50A-479D-9CA5-40A5D9228026}" sibTransId="{F96907BA-A4C9-4BA9-B1EA-5B9114AC45CD}"/>
    <dgm:cxn modelId="{3DA1CFE2-D234-42EB-B6A5-FB29A1D824A3}" type="presOf" srcId="{9553D9CE-14F0-4821-BA71-A756BF838D6B}" destId="{6A00EEE1-4DDA-4FD3-B3AC-47C987F5A78B}" srcOrd="0" destOrd="0" presId="urn:microsoft.com/office/officeart/2005/8/layout/hProcess4"/>
    <dgm:cxn modelId="{9E2C4E03-5B74-41FD-800E-A98DC4E0FCCA}" type="presOf" srcId="{EBF8563B-481B-44F1-87C6-2FAA11DBF66B}" destId="{6241A6E8-9450-4A19-9D76-4FF3AE6CDFED}" srcOrd="0" destOrd="0" presId="urn:microsoft.com/office/officeart/2005/8/layout/hProcess4"/>
    <dgm:cxn modelId="{69B05E14-914E-442D-913F-8B2FF70A63C5}" type="presOf" srcId="{C63B46BC-BECD-43B3-B8DB-B4654EB24748}" destId="{EF800FFA-40BD-4931-83A3-8C3517142446}" srcOrd="1" destOrd="0" presId="urn:microsoft.com/office/officeart/2005/8/layout/hProcess4"/>
    <dgm:cxn modelId="{472476F5-542F-47C1-A265-4282EA7F90C9}" srcId="{EBF8563B-481B-44F1-87C6-2FAA11DBF66B}" destId="{B110E93F-1E10-435F-AAD0-9DF56223FEFE}" srcOrd="0" destOrd="0" parTransId="{67BBC899-AE20-4BC3-A97F-55391BCBB587}" sibTransId="{2A52B3E3-82B7-4FDC-B9F8-6EBDC53392E9}"/>
    <dgm:cxn modelId="{06E247D6-2842-4306-B8F3-61DA44A035E9}" type="presOf" srcId="{C10CA133-C79B-4AFC-917D-EE92C2806176}" destId="{8F94C323-4EB5-4730-85FD-59AEB7413F4F}" srcOrd="0" destOrd="0" presId="urn:microsoft.com/office/officeart/2005/8/layout/hProcess4"/>
    <dgm:cxn modelId="{0EF1F186-622A-438F-9D1C-039FD05192D1}" srcId="{FFC99741-80B7-45F7-A619-395E3EF59E76}" destId="{17A7560B-0118-4131-B9AE-558CA1E017A4}" srcOrd="1" destOrd="0" parTransId="{BC67087F-132A-4701-8F83-46EA2C781398}" sibTransId="{14306D2F-E052-447E-85A3-8863F902C675}"/>
    <dgm:cxn modelId="{F25F55A3-8ACA-43B4-A533-8AEE19EDCA8B}" type="presOf" srcId="{17A7560B-0118-4131-B9AE-558CA1E017A4}" destId="{4373FC87-3E0B-41CC-9997-34C69C8C3E12}" srcOrd="0" destOrd="1" presId="urn:microsoft.com/office/officeart/2005/8/layout/hProcess4"/>
    <dgm:cxn modelId="{36ADE5F0-1CA2-48A7-8ED4-C22F746768F9}" type="presOf" srcId="{28DAE1EA-2E43-4E86-A97F-5A712E56C811}" destId="{DFD34CE1-D744-4D13-85BC-150B64A5DD1F}" srcOrd="0" destOrd="0" presId="urn:microsoft.com/office/officeart/2005/8/layout/hProcess4"/>
    <dgm:cxn modelId="{163903A4-07E9-4FA0-BBD3-EFFC3E2EC8B6}" type="presOf" srcId="{B23F50CC-56C9-467A-AAD4-3F9786A0F246}" destId="{FED4A228-386E-4643-8EBC-1587FF8A4E99}" srcOrd="1" destOrd="0" presId="urn:microsoft.com/office/officeart/2005/8/layout/hProcess4"/>
    <dgm:cxn modelId="{7A27E75E-3DDE-4539-A04A-7F27845A254D}" srcId="{B123CE04-2DC4-4840-9C94-5FF9D09B52D9}" destId="{C63B46BC-BECD-43B3-B8DB-B4654EB24748}" srcOrd="0" destOrd="0" parTransId="{B26168C1-9A8E-4E6B-9148-EE1679326857}" sibTransId="{C70D9E2A-C164-4EF1-B496-BB6AC6EE5CE3}"/>
    <dgm:cxn modelId="{44EEC458-0554-4FC7-A367-D01498638463}" type="presOf" srcId="{B110E93F-1E10-435F-AAD0-9DF56223FEFE}" destId="{F04AC3E1-95E4-4D38-A0D2-77C0EA5EE346}" srcOrd="1" destOrd="0" presId="urn:microsoft.com/office/officeart/2005/8/layout/hProcess4"/>
    <dgm:cxn modelId="{EA901C1A-6F8E-4929-86B2-DE59D8C2B632}" type="presOf" srcId="{B110E93F-1E10-435F-AAD0-9DF56223FEFE}" destId="{A9F36FF3-4193-42FD-9DAF-523A8B776904}" srcOrd="0" destOrd="0" presId="urn:microsoft.com/office/officeart/2005/8/layout/hProcess4"/>
    <dgm:cxn modelId="{F58F66B9-3EF2-43DB-9F28-5FD3AD5CE22B}" srcId="{28DAE1EA-2E43-4E86-A97F-5A712E56C811}" destId="{5AF9E731-FFBF-45D2-B8DC-7E1C6CA1D282}" srcOrd="1" destOrd="0" parTransId="{99F79429-A3D5-4A47-BFB3-CBF21F3EC0D7}" sibTransId="{A305CB64-BD60-4E70-A06D-003BDFFB1531}"/>
    <dgm:cxn modelId="{6B2D42A4-6F2E-4428-84D0-EAACA07158F6}" type="presOf" srcId="{B23F50CC-56C9-467A-AAD4-3F9786A0F246}" destId="{4373FC87-3E0B-41CC-9997-34C69C8C3E12}" srcOrd="0" destOrd="0" presId="urn:microsoft.com/office/officeart/2005/8/layout/hProcess4"/>
    <dgm:cxn modelId="{9A4EAD7C-98E1-46BC-AF4E-1666DB4F7C91}" type="presOf" srcId="{C63B46BC-BECD-43B3-B8DB-B4654EB24748}" destId="{5ADE89A5-5074-4C7F-94CA-B42389BF6E73}" srcOrd="0" destOrd="0" presId="urn:microsoft.com/office/officeart/2005/8/layout/hProcess4"/>
    <dgm:cxn modelId="{3EA501F5-E857-484E-AAB5-2F1F61FBACE9}" type="presOf" srcId="{17A7560B-0118-4131-B9AE-558CA1E017A4}" destId="{FED4A228-386E-4643-8EBC-1587FF8A4E99}" srcOrd="1" destOrd="1" presId="urn:microsoft.com/office/officeart/2005/8/layout/hProcess4"/>
    <dgm:cxn modelId="{1FE578D7-1D61-4224-9ED6-B59F98C275C6}" type="presOf" srcId="{FFC99741-80B7-45F7-A619-395E3EF59E76}" destId="{7B635E57-39F4-4C32-B10D-A8046FDEF50F}" srcOrd="0" destOrd="0" presId="urn:microsoft.com/office/officeart/2005/8/layout/hProcess4"/>
    <dgm:cxn modelId="{EFD90297-E433-4983-8264-704283C096FB}" srcId="{FFC99741-80B7-45F7-A619-395E3EF59E76}" destId="{B23F50CC-56C9-467A-AAD4-3F9786A0F246}" srcOrd="0" destOrd="0" parTransId="{58B7198F-645E-4369-AEB0-5BC7E8C7940C}" sibTransId="{19C1D8B5-0621-4514-BB5F-9BB975EC1B6D}"/>
    <dgm:cxn modelId="{0D86292D-791D-4ACE-83BB-13E739E0B30A}" srcId="{28DAE1EA-2E43-4E86-A97F-5A712E56C811}" destId="{9553D9CE-14F0-4821-BA71-A756BF838D6B}" srcOrd="0" destOrd="0" parTransId="{3580D6A3-7CF2-4B05-928B-87C841DB7C55}" sibTransId="{26394BE4-4339-4242-BEF9-EAD76FD085DE}"/>
    <dgm:cxn modelId="{683AF58D-1F6C-4352-9BC8-9EA33480BD4C}" srcId="{C10CA133-C79B-4AFC-917D-EE92C2806176}" destId="{28DAE1EA-2E43-4E86-A97F-5A712E56C811}" srcOrd="2" destOrd="0" parTransId="{700D7A4E-0EBD-4387-AAC0-E49434DC5440}" sibTransId="{793ACAD9-C77F-46D8-869F-7AD15A981DC7}"/>
    <dgm:cxn modelId="{F1847904-2214-4F95-BEBF-DB316903C8FF}" type="presOf" srcId="{3D46D2AA-63A1-435F-BF27-19AA9F1D9415}" destId="{0309B8B2-E1FD-442A-8718-E826C937BE0C}" srcOrd="0" destOrd="0" presId="urn:microsoft.com/office/officeart/2005/8/layout/hProcess4"/>
    <dgm:cxn modelId="{7E3C3869-6127-436A-B2E9-39F8D5600CB2}" type="presOf" srcId="{9553D9CE-14F0-4821-BA71-A756BF838D6B}" destId="{CCB858A5-532E-4205-B17A-DDE68F1F17AD}" srcOrd="1" destOrd="0" presId="urn:microsoft.com/office/officeart/2005/8/layout/hProcess4"/>
    <dgm:cxn modelId="{0C3E884F-C6F8-4FC6-9CFB-FC813AEF02F7}" type="presOf" srcId="{793ACAD9-C77F-46D8-869F-7AD15A981DC7}" destId="{CBC940D2-C945-4151-91E9-0A8C7A51F3B2}" srcOrd="0" destOrd="0" presId="urn:microsoft.com/office/officeart/2005/8/layout/hProcess4"/>
    <dgm:cxn modelId="{8C6F9799-C734-40F8-846F-96428F3DF169}" type="presParOf" srcId="{8F94C323-4EB5-4730-85FD-59AEB7413F4F}" destId="{0C7BE45C-9B32-4C9A-A23F-9F46FF3E799D}" srcOrd="0" destOrd="0" presId="urn:microsoft.com/office/officeart/2005/8/layout/hProcess4"/>
    <dgm:cxn modelId="{3C236192-8151-409B-B521-1875545C2133}" type="presParOf" srcId="{8F94C323-4EB5-4730-85FD-59AEB7413F4F}" destId="{6D1D3E8A-E337-443E-9236-DAA47C8C9D38}" srcOrd="1" destOrd="0" presId="urn:microsoft.com/office/officeart/2005/8/layout/hProcess4"/>
    <dgm:cxn modelId="{0D4BE2F9-4B40-4942-B87B-45608E4F1ED0}" type="presParOf" srcId="{8F94C323-4EB5-4730-85FD-59AEB7413F4F}" destId="{2BF17ABC-F11B-4E5C-8121-81A553CAEC9D}" srcOrd="2" destOrd="0" presId="urn:microsoft.com/office/officeart/2005/8/layout/hProcess4"/>
    <dgm:cxn modelId="{54EF18BB-3571-40B2-BCEF-26A7BB7D3601}" type="presParOf" srcId="{2BF17ABC-F11B-4E5C-8121-81A553CAEC9D}" destId="{73349AAB-9837-4610-8C6C-FEC5D18A4A74}" srcOrd="0" destOrd="0" presId="urn:microsoft.com/office/officeart/2005/8/layout/hProcess4"/>
    <dgm:cxn modelId="{64E522A1-14C1-4FAC-9D3C-54CE8F9C52C9}" type="presParOf" srcId="{73349AAB-9837-4610-8C6C-FEC5D18A4A74}" destId="{3F5D17AF-31A0-4805-BB70-CF571441C623}" srcOrd="0" destOrd="0" presId="urn:microsoft.com/office/officeart/2005/8/layout/hProcess4"/>
    <dgm:cxn modelId="{474E7883-DC70-4F4A-802F-374A88E71013}" type="presParOf" srcId="{73349AAB-9837-4610-8C6C-FEC5D18A4A74}" destId="{5ADE89A5-5074-4C7F-94CA-B42389BF6E73}" srcOrd="1" destOrd="0" presId="urn:microsoft.com/office/officeart/2005/8/layout/hProcess4"/>
    <dgm:cxn modelId="{9A101B6D-9546-4DC3-A0F7-DBAFEE8160FC}" type="presParOf" srcId="{73349AAB-9837-4610-8C6C-FEC5D18A4A74}" destId="{EF800FFA-40BD-4931-83A3-8C3517142446}" srcOrd="2" destOrd="0" presId="urn:microsoft.com/office/officeart/2005/8/layout/hProcess4"/>
    <dgm:cxn modelId="{FBCBEE9E-CCA8-4D67-8093-31011BE72CAE}" type="presParOf" srcId="{73349AAB-9837-4610-8C6C-FEC5D18A4A74}" destId="{A53F6F31-5571-4557-BA2D-AFBCE9EAFA5B}" srcOrd="3" destOrd="0" presId="urn:microsoft.com/office/officeart/2005/8/layout/hProcess4"/>
    <dgm:cxn modelId="{AFF43CBF-42A3-4F71-BB66-97056F296BE1}" type="presParOf" srcId="{73349AAB-9837-4610-8C6C-FEC5D18A4A74}" destId="{E7B95F47-7B8D-443D-8644-52032ABB8214}" srcOrd="4" destOrd="0" presId="urn:microsoft.com/office/officeart/2005/8/layout/hProcess4"/>
    <dgm:cxn modelId="{273F3760-11BC-47FB-90EA-53A17C95B5C3}" type="presParOf" srcId="{2BF17ABC-F11B-4E5C-8121-81A553CAEC9D}" destId="{0309B8B2-E1FD-442A-8718-E826C937BE0C}" srcOrd="1" destOrd="0" presId="urn:microsoft.com/office/officeart/2005/8/layout/hProcess4"/>
    <dgm:cxn modelId="{46FB7145-DC68-4593-B606-83325F2477EA}" type="presParOf" srcId="{2BF17ABC-F11B-4E5C-8121-81A553CAEC9D}" destId="{FF302264-4786-4A0D-AA85-352E7FBA876B}" srcOrd="2" destOrd="0" presId="urn:microsoft.com/office/officeart/2005/8/layout/hProcess4"/>
    <dgm:cxn modelId="{7B8B728F-9EC9-423C-A639-631B13EBAF9B}" type="presParOf" srcId="{FF302264-4786-4A0D-AA85-352E7FBA876B}" destId="{10C99A10-1FA9-4E79-B822-FAD149221681}" srcOrd="0" destOrd="0" presId="urn:microsoft.com/office/officeart/2005/8/layout/hProcess4"/>
    <dgm:cxn modelId="{C486E937-E7C5-4D50-99A9-9788932BE501}" type="presParOf" srcId="{FF302264-4786-4A0D-AA85-352E7FBA876B}" destId="{A9F36FF3-4193-42FD-9DAF-523A8B776904}" srcOrd="1" destOrd="0" presId="urn:microsoft.com/office/officeart/2005/8/layout/hProcess4"/>
    <dgm:cxn modelId="{7C4A05CA-642B-4EA4-9BC2-CE19DB9F320C}" type="presParOf" srcId="{FF302264-4786-4A0D-AA85-352E7FBA876B}" destId="{F04AC3E1-95E4-4D38-A0D2-77C0EA5EE346}" srcOrd="2" destOrd="0" presId="urn:microsoft.com/office/officeart/2005/8/layout/hProcess4"/>
    <dgm:cxn modelId="{6BA977FC-3477-467F-8F67-00B1CE783099}" type="presParOf" srcId="{FF302264-4786-4A0D-AA85-352E7FBA876B}" destId="{6241A6E8-9450-4A19-9D76-4FF3AE6CDFED}" srcOrd="3" destOrd="0" presId="urn:microsoft.com/office/officeart/2005/8/layout/hProcess4"/>
    <dgm:cxn modelId="{B8741100-38DF-40D0-9206-3E5597AA9CF0}" type="presParOf" srcId="{FF302264-4786-4A0D-AA85-352E7FBA876B}" destId="{94E4BA1B-B808-4C88-932D-59C89FB64EBA}" srcOrd="4" destOrd="0" presId="urn:microsoft.com/office/officeart/2005/8/layout/hProcess4"/>
    <dgm:cxn modelId="{9CC7C779-ABC8-42CC-884A-07577E792D33}" type="presParOf" srcId="{2BF17ABC-F11B-4E5C-8121-81A553CAEC9D}" destId="{55DBFF77-6360-4DB8-B708-3A76E11C95FC}" srcOrd="3" destOrd="0" presId="urn:microsoft.com/office/officeart/2005/8/layout/hProcess4"/>
    <dgm:cxn modelId="{A8A49A43-F8E8-4C6E-9BC3-47428D440131}" type="presParOf" srcId="{2BF17ABC-F11B-4E5C-8121-81A553CAEC9D}" destId="{04CD06A4-EB70-4002-92EB-C38C279A14E8}" srcOrd="4" destOrd="0" presId="urn:microsoft.com/office/officeart/2005/8/layout/hProcess4"/>
    <dgm:cxn modelId="{7F544712-B929-4D1C-B2D4-3801E7DA4D5A}" type="presParOf" srcId="{04CD06A4-EB70-4002-92EB-C38C279A14E8}" destId="{2A2C2EC8-8CE6-468C-9617-98F2D1F716D3}" srcOrd="0" destOrd="0" presId="urn:microsoft.com/office/officeart/2005/8/layout/hProcess4"/>
    <dgm:cxn modelId="{C3CCCB72-4145-4903-8074-1A1B64EF5E1A}" type="presParOf" srcId="{04CD06A4-EB70-4002-92EB-C38C279A14E8}" destId="{6A00EEE1-4DDA-4FD3-B3AC-47C987F5A78B}" srcOrd="1" destOrd="0" presId="urn:microsoft.com/office/officeart/2005/8/layout/hProcess4"/>
    <dgm:cxn modelId="{C16DA6EE-FFB5-427A-A88A-C3189AB3961A}" type="presParOf" srcId="{04CD06A4-EB70-4002-92EB-C38C279A14E8}" destId="{CCB858A5-532E-4205-B17A-DDE68F1F17AD}" srcOrd="2" destOrd="0" presId="urn:microsoft.com/office/officeart/2005/8/layout/hProcess4"/>
    <dgm:cxn modelId="{E10A2D80-F5B0-4797-A61B-70B16455F2B2}" type="presParOf" srcId="{04CD06A4-EB70-4002-92EB-C38C279A14E8}" destId="{DFD34CE1-D744-4D13-85BC-150B64A5DD1F}" srcOrd="3" destOrd="0" presId="urn:microsoft.com/office/officeart/2005/8/layout/hProcess4"/>
    <dgm:cxn modelId="{F7F3AFC6-6EC8-467A-A90B-85FDB27A2DF9}" type="presParOf" srcId="{04CD06A4-EB70-4002-92EB-C38C279A14E8}" destId="{2E980C5E-E3FB-470E-9561-692D1508A4BB}" srcOrd="4" destOrd="0" presId="urn:microsoft.com/office/officeart/2005/8/layout/hProcess4"/>
    <dgm:cxn modelId="{7BC17BC0-E33A-404F-AE8A-D5CD732F1DAF}" type="presParOf" srcId="{2BF17ABC-F11B-4E5C-8121-81A553CAEC9D}" destId="{CBC940D2-C945-4151-91E9-0A8C7A51F3B2}" srcOrd="5" destOrd="0" presId="urn:microsoft.com/office/officeart/2005/8/layout/hProcess4"/>
    <dgm:cxn modelId="{E4F5E002-F92D-43F2-886F-5D5E8BDDE41C}" type="presParOf" srcId="{2BF17ABC-F11B-4E5C-8121-81A553CAEC9D}" destId="{9D29D2C2-8EAE-4598-9560-FA598067EF1E}" srcOrd="6" destOrd="0" presId="urn:microsoft.com/office/officeart/2005/8/layout/hProcess4"/>
    <dgm:cxn modelId="{D031569A-4528-4327-ABEE-F09D9A63326D}" type="presParOf" srcId="{9D29D2C2-8EAE-4598-9560-FA598067EF1E}" destId="{A035D88C-7AF1-469B-AE1C-EAA752FCBEF3}" srcOrd="0" destOrd="0" presId="urn:microsoft.com/office/officeart/2005/8/layout/hProcess4"/>
    <dgm:cxn modelId="{D2918071-466F-452A-92FE-A257B22AA4EF}" type="presParOf" srcId="{9D29D2C2-8EAE-4598-9560-FA598067EF1E}" destId="{4373FC87-3E0B-41CC-9997-34C69C8C3E12}" srcOrd="1" destOrd="0" presId="urn:microsoft.com/office/officeart/2005/8/layout/hProcess4"/>
    <dgm:cxn modelId="{D28E4956-A921-4287-9BD3-770105F78EF6}" type="presParOf" srcId="{9D29D2C2-8EAE-4598-9560-FA598067EF1E}" destId="{FED4A228-386E-4643-8EBC-1587FF8A4E99}" srcOrd="2" destOrd="0" presId="urn:microsoft.com/office/officeart/2005/8/layout/hProcess4"/>
    <dgm:cxn modelId="{E32FEC8F-EA65-421D-9B69-DC017159F080}" type="presParOf" srcId="{9D29D2C2-8EAE-4598-9560-FA598067EF1E}" destId="{7B635E57-39F4-4C32-B10D-A8046FDEF50F}" srcOrd="3" destOrd="0" presId="urn:microsoft.com/office/officeart/2005/8/layout/hProcess4"/>
    <dgm:cxn modelId="{0268AB9D-F260-4C8E-8A8E-DE2172AEF96E}" type="presParOf" srcId="{9D29D2C2-8EAE-4598-9560-FA598067EF1E}" destId="{64E316AC-4774-4F0F-96C6-79199A8D1FBF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8955D4E-6129-4CAA-9DD7-E3D6523AD874}" type="doc">
      <dgm:prSet loTypeId="urn:microsoft.com/office/officeart/2005/8/layout/process5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9CA9A965-19F8-4646-8F53-DE6538C89B52}">
      <dgm:prSet phldrT="[Texto]" custT="1"/>
      <dgm:spPr/>
      <dgm:t>
        <a:bodyPr/>
        <a:lstStyle/>
        <a:p>
          <a:r>
            <a:rPr lang="es-ES_tradnl" sz="1800" dirty="0" smtClean="0"/>
            <a:t>Las pruebas de chi</a:t>
          </a:r>
          <a:r>
            <a:rPr lang="es-ES_tradnl" sz="1800" baseline="30000" dirty="0" smtClean="0"/>
            <a:t>2 </a:t>
          </a:r>
          <a:r>
            <a:rPr lang="es-ES_tradnl" sz="1800" i="1" dirty="0" smtClean="0"/>
            <a:t>MV-G</a:t>
          </a:r>
          <a:r>
            <a:rPr lang="es-ES_tradnl" sz="1800" i="1" baseline="30000" dirty="0" smtClean="0"/>
            <a:t>2</a:t>
          </a:r>
          <a:r>
            <a:rPr lang="es-EC" sz="1800" dirty="0" smtClean="0"/>
            <a:t>,indican que la contaminación por aflatoxinas B</a:t>
          </a:r>
          <a:r>
            <a:rPr lang="es-EC" sz="1800" baseline="-25000" dirty="0" smtClean="0"/>
            <a:t>1</a:t>
          </a:r>
          <a:r>
            <a:rPr lang="es-ES_tradnl" sz="1800" dirty="0" smtClean="0"/>
            <a:t>, B</a:t>
          </a:r>
          <a:r>
            <a:rPr lang="es-ES_tradnl" sz="1800" baseline="-25000" dirty="0" smtClean="0"/>
            <a:t>2,</a:t>
          </a:r>
          <a:r>
            <a:rPr lang="es-ES_tradnl" sz="1800" dirty="0" smtClean="0"/>
            <a:t> G</a:t>
          </a:r>
          <a:r>
            <a:rPr lang="es-ES_tradnl" sz="1800" baseline="-25000" dirty="0" smtClean="0"/>
            <a:t>1 </a:t>
          </a:r>
          <a:r>
            <a:rPr lang="es-ES_tradnl" sz="1800" dirty="0" smtClean="0"/>
            <a:t>y G</a:t>
          </a:r>
          <a:r>
            <a:rPr lang="es-ES_tradnl" sz="1800" baseline="-25000" dirty="0" smtClean="0"/>
            <a:t>2</a:t>
          </a:r>
          <a:r>
            <a:rPr lang="es-EC" sz="1800" dirty="0" smtClean="0"/>
            <a:t> está directamente relacionada con el sector de procedencia</a:t>
          </a:r>
          <a:endParaRPr lang="es-EC" sz="1800" dirty="0"/>
        </a:p>
      </dgm:t>
    </dgm:pt>
    <dgm:pt modelId="{452EF1B8-9026-4096-BEAE-9CFC6722EE66}" type="parTrans" cxnId="{1191DB49-9C98-4686-9C88-6B8327FA12D1}">
      <dgm:prSet/>
      <dgm:spPr/>
      <dgm:t>
        <a:bodyPr/>
        <a:lstStyle/>
        <a:p>
          <a:endParaRPr lang="es-EC" sz="2400">
            <a:solidFill>
              <a:schemeClr val="bg1">
                <a:lumMod val="50000"/>
              </a:schemeClr>
            </a:solidFill>
          </a:endParaRPr>
        </a:p>
      </dgm:t>
    </dgm:pt>
    <dgm:pt modelId="{ED155419-6463-4981-8D41-D6511AB04F12}" type="sibTrans" cxnId="{1191DB49-9C98-4686-9C88-6B8327FA12D1}">
      <dgm:prSet/>
      <dgm:spPr/>
      <dgm:t>
        <a:bodyPr/>
        <a:lstStyle/>
        <a:p>
          <a:endParaRPr lang="es-EC" sz="2400">
            <a:solidFill>
              <a:schemeClr val="bg1">
                <a:lumMod val="50000"/>
              </a:schemeClr>
            </a:solidFill>
          </a:endParaRPr>
        </a:p>
      </dgm:t>
    </dgm:pt>
    <dgm:pt modelId="{34595000-B92E-48ED-8A0D-6AF4A9FA1A26}" type="pres">
      <dgm:prSet presAssocID="{C8955D4E-6129-4CAA-9DD7-E3D6523AD87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A5A61A2-6761-4227-A7C4-2739FCF0CF27}" type="pres">
      <dgm:prSet presAssocID="{9CA9A965-19F8-4646-8F53-DE6538C89B52}" presName="node" presStyleLbl="node1" presStyleIdx="0" presStyleCnt="1" custScaleX="2279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BC219B-7C5C-4B6C-9345-507BE90EFD7A}" type="presOf" srcId="{9CA9A965-19F8-4646-8F53-DE6538C89B52}" destId="{BA5A61A2-6761-4227-A7C4-2739FCF0CF27}" srcOrd="0" destOrd="0" presId="urn:microsoft.com/office/officeart/2005/8/layout/process5"/>
    <dgm:cxn modelId="{1191DB49-9C98-4686-9C88-6B8327FA12D1}" srcId="{C8955D4E-6129-4CAA-9DD7-E3D6523AD874}" destId="{9CA9A965-19F8-4646-8F53-DE6538C89B52}" srcOrd="0" destOrd="0" parTransId="{452EF1B8-9026-4096-BEAE-9CFC6722EE66}" sibTransId="{ED155419-6463-4981-8D41-D6511AB04F12}"/>
    <dgm:cxn modelId="{F4F39AB1-6E7C-4871-8AD5-378E96C8A67D}" type="presOf" srcId="{C8955D4E-6129-4CAA-9DD7-E3D6523AD874}" destId="{34595000-B92E-48ED-8A0D-6AF4A9FA1A26}" srcOrd="0" destOrd="0" presId="urn:microsoft.com/office/officeart/2005/8/layout/process5"/>
    <dgm:cxn modelId="{D31D19CC-754B-4D03-A393-6C8DB29CB0BA}" type="presParOf" srcId="{34595000-B92E-48ED-8A0D-6AF4A9FA1A26}" destId="{BA5A61A2-6761-4227-A7C4-2739FCF0CF27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54C4F2-98C7-446A-898A-C3273F22B282}" type="doc">
      <dgm:prSet loTypeId="urn:microsoft.com/office/officeart/2005/8/layout/arrow6" loCatId="relationship" qsTypeId="urn:microsoft.com/office/officeart/2005/8/quickstyle/simple1" qsCatId="simple" csTypeId="urn:microsoft.com/office/officeart/2005/8/colors/colorful1" csCatId="colorful" phldr="1"/>
      <dgm:spPr/>
    </dgm:pt>
    <dgm:pt modelId="{2DB057D7-AD5D-420C-92AB-2FA7F938C59B}">
      <dgm:prSet phldrT="[Texto]" custT="1"/>
      <dgm:spPr/>
      <dgm:t>
        <a:bodyPr/>
        <a:lstStyle/>
        <a:p>
          <a:r>
            <a:rPr lang="es-ES_tradnl" sz="2400" i="1" dirty="0" smtClean="0"/>
            <a:t>mikes </a:t>
          </a:r>
          <a:r>
            <a:rPr lang="es-ES_tradnl" sz="2400" dirty="0" smtClean="0"/>
            <a:t>= hongo</a:t>
          </a:r>
          <a:endParaRPr lang="es-EC" sz="2400" dirty="0"/>
        </a:p>
      </dgm:t>
    </dgm:pt>
    <dgm:pt modelId="{EF77A149-E50B-4AA3-9D8A-BF032ED82DC2}" type="parTrans" cxnId="{6FC971C7-1252-4AC1-B6AD-4123871A2AD8}">
      <dgm:prSet/>
      <dgm:spPr/>
      <dgm:t>
        <a:bodyPr/>
        <a:lstStyle/>
        <a:p>
          <a:endParaRPr lang="es-EC"/>
        </a:p>
      </dgm:t>
    </dgm:pt>
    <dgm:pt modelId="{0C8B810C-52FD-4454-9501-0A83E5ADD6FE}" type="sibTrans" cxnId="{6FC971C7-1252-4AC1-B6AD-4123871A2AD8}">
      <dgm:prSet/>
      <dgm:spPr/>
      <dgm:t>
        <a:bodyPr/>
        <a:lstStyle/>
        <a:p>
          <a:endParaRPr lang="es-EC"/>
        </a:p>
      </dgm:t>
    </dgm:pt>
    <dgm:pt modelId="{F2AC971E-0B62-4C79-BE6A-3FE96EC933CD}">
      <dgm:prSet phldrT="[Texto]" custT="1"/>
      <dgm:spPr/>
      <dgm:t>
        <a:bodyPr/>
        <a:lstStyle/>
        <a:p>
          <a:r>
            <a:rPr lang="es-ES_tradnl" sz="2400" i="1" dirty="0" smtClean="0"/>
            <a:t>toxina </a:t>
          </a:r>
          <a:r>
            <a:rPr lang="es-ES_tradnl" sz="2400" dirty="0" smtClean="0"/>
            <a:t>= veneno</a:t>
          </a:r>
          <a:endParaRPr lang="es-EC" sz="2400" dirty="0"/>
        </a:p>
      </dgm:t>
    </dgm:pt>
    <dgm:pt modelId="{845E3706-6B9C-489A-9453-99DC2A1846F3}" type="parTrans" cxnId="{DF0389E3-8B50-415B-A688-6A2853041468}">
      <dgm:prSet/>
      <dgm:spPr/>
      <dgm:t>
        <a:bodyPr/>
        <a:lstStyle/>
        <a:p>
          <a:endParaRPr lang="es-EC"/>
        </a:p>
      </dgm:t>
    </dgm:pt>
    <dgm:pt modelId="{6EA61279-0269-4EDC-9B8B-E1F839A7A669}" type="sibTrans" cxnId="{DF0389E3-8B50-415B-A688-6A2853041468}">
      <dgm:prSet/>
      <dgm:spPr/>
      <dgm:t>
        <a:bodyPr/>
        <a:lstStyle/>
        <a:p>
          <a:endParaRPr lang="es-EC"/>
        </a:p>
      </dgm:t>
    </dgm:pt>
    <dgm:pt modelId="{1298E0E7-FFFB-48BC-BC52-743C1D60AAA7}">
      <dgm:prSet phldrT="[Texto]"/>
      <dgm:spPr/>
      <dgm:t>
        <a:bodyPr/>
        <a:lstStyle/>
        <a:p>
          <a:endParaRPr lang="es-EC"/>
        </a:p>
      </dgm:t>
    </dgm:pt>
    <dgm:pt modelId="{BA1AA439-AB3A-4204-889B-A2AD47B75937}" type="parTrans" cxnId="{192681F2-5127-4919-8587-AD2F4152B0E7}">
      <dgm:prSet/>
      <dgm:spPr/>
      <dgm:t>
        <a:bodyPr/>
        <a:lstStyle/>
        <a:p>
          <a:endParaRPr lang="es-EC"/>
        </a:p>
      </dgm:t>
    </dgm:pt>
    <dgm:pt modelId="{19054858-569A-4D12-9F81-77168F010837}" type="sibTrans" cxnId="{192681F2-5127-4919-8587-AD2F4152B0E7}">
      <dgm:prSet/>
      <dgm:spPr/>
      <dgm:t>
        <a:bodyPr/>
        <a:lstStyle/>
        <a:p>
          <a:endParaRPr lang="es-EC"/>
        </a:p>
      </dgm:t>
    </dgm:pt>
    <dgm:pt modelId="{37A5C539-2FC3-4236-84E5-AAA258BEF556}" type="pres">
      <dgm:prSet presAssocID="{2454C4F2-98C7-446A-898A-C3273F22B282}" presName="compositeShape" presStyleCnt="0">
        <dgm:presLayoutVars>
          <dgm:chMax val="2"/>
          <dgm:dir/>
          <dgm:resizeHandles val="exact"/>
        </dgm:presLayoutVars>
      </dgm:prSet>
      <dgm:spPr/>
    </dgm:pt>
    <dgm:pt modelId="{AF6C3E9D-03DF-4B94-8A1B-1D70BF6E2A80}" type="pres">
      <dgm:prSet presAssocID="{2454C4F2-98C7-446A-898A-C3273F22B282}" presName="ribbon" presStyleLbl="node1" presStyleIdx="0" presStyleCnt="1" custScaleX="88997" custScaleY="60356" custLinFactNeighborX="-777" custLinFactNeighborY="-2953"/>
      <dgm:spPr/>
    </dgm:pt>
    <dgm:pt modelId="{09A1F75E-A826-427A-870C-80D5B2889BAA}" type="pres">
      <dgm:prSet presAssocID="{2454C4F2-98C7-446A-898A-C3273F22B282}" presName="leftArrowText" presStyleLbl="node1" presStyleIdx="0" presStyleCnt="1" custLinFactNeighborY="719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E8D5761-5046-440A-812D-31D871C89E57}" type="pres">
      <dgm:prSet presAssocID="{2454C4F2-98C7-446A-898A-C3273F22B282}" presName="rightArrowText" presStyleLbl="node1" presStyleIdx="0" presStyleCnt="1" custLinFactNeighborX="-995" custLinFactNeighborY="-983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06603B6-8056-439E-A2DB-5C009790F004}" type="presOf" srcId="{F2AC971E-0B62-4C79-BE6A-3FE96EC933CD}" destId="{4E8D5761-5046-440A-812D-31D871C89E57}" srcOrd="0" destOrd="0" presId="urn:microsoft.com/office/officeart/2005/8/layout/arrow6"/>
    <dgm:cxn modelId="{DC7E18B0-4B53-4DB2-AF69-1284D66B1CDB}" type="presOf" srcId="{2DB057D7-AD5D-420C-92AB-2FA7F938C59B}" destId="{09A1F75E-A826-427A-870C-80D5B2889BAA}" srcOrd="0" destOrd="0" presId="urn:microsoft.com/office/officeart/2005/8/layout/arrow6"/>
    <dgm:cxn modelId="{6FC971C7-1252-4AC1-B6AD-4123871A2AD8}" srcId="{2454C4F2-98C7-446A-898A-C3273F22B282}" destId="{2DB057D7-AD5D-420C-92AB-2FA7F938C59B}" srcOrd="0" destOrd="0" parTransId="{EF77A149-E50B-4AA3-9D8A-BF032ED82DC2}" sibTransId="{0C8B810C-52FD-4454-9501-0A83E5ADD6FE}"/>
    <dgm:cxn modelId="{6A977CA3-5828-4F76-B8A8-5099AB1AC878}" type="presOf" srcId="{2454C4F2-98C7-446A-898A-C3273F22B282}" destId="{37A5C539-2FC3-4236-84E5-AAA258BEF556}" srcOrd="0" destOrd="0" presId="urn:microsoft.com/office/officeart/2005/8/layout/arrow6"/>
    <dgm:cxn modelId="{DF0389E3-8B50-415B-A688-6A2853041468}" srcId="{2454C4F2-98C7-446A-898A-C3273F22B282}" destId="{F2AC971E-0B62-4C79-BE6A-3FE96EC933CD}" srcOrd="1" destOrd="0" parTransId="{845E3706-6B9C-489A-9453-99DC2A1846F3}" sibTransId="{6EA61279-0269-4EDC-9B8B-E1F839A7A669}"/>
    <dgm:cxn modelId="{192681F2-5127-4919-8587-AD2F4152B0E7}" srcId="{2454C4F2-98C7-446A-898A-C3273F22B282}" destId="{1298E0E7-FFFB-48BC-BC52-743C1D60AAA7}" srcOrd="2" destOrd="0" parTransId="{BA1AA439-AB3A-4204-889B-A2AD47B75937}" sibTransId="{19054858-569A-4D12-9F81-77168F010837}"/>
    <dgm:cxn modelId="{AE2BD1AD-7A4B-47F3-9187-9EF004D9BB77}" type="presParOf" srcId="{37A5C539-2FC3-4236-84E5-AAA258BEF556}" destId="{AF6C3E9D-03DF-4B94-8A1B-1D70BF6E2A80}" srcOrd="0" destOrd="0" presId="urn:microsoft.com/office/officeart/2005/8/layout/arrow6"/>
    <dgm:cxn modelId="{7F343891-9809-436D-928C-4E4448888ABE}" type="presParOf" srcId="{37A5C539-2FC3-4236-84E5-AAA258BEF556}" destId="{09A1F75E-A826-427A-870C-80D5B2889BAA}" srcOrd="1" destOrd="0" presId="urn:microsoft.com/office/officeart/2005/8/layout/arrow6"/>
    <dgm:cxn modelId="{8717E17C-A065-4FB7-8CC6-79AC30F26663}" type="presParOf" srcId="{37A5C539-2FC3-4236-84E5-AAA258BEF556}" destId="{4E8D5761-5046-440A-812D-31D871C89E57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D9978FA-2CE4-4AAA-8457-8559DF0847C7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BCE5C336-DA3B-440D-8294-22B9846B4ACF}">
      <dgm:prSet custT="1"/>
      <dgm:spPr/>
      <dgm:t>
        <a:bodyPr/>
        <a:lstStyle/>
        <a:p>
          <a:r>
            <a:rPr lang="es-ES_tradnl" sz="1800" dirty="0" smtClean="0">
              <a:solidFill>
                <a:srgbClr val="000000"/>
              </a:solidFill>
            </a:rPr>
            <a:t>Porque la variabilidad en la incidencia de aflatoxinas ?</a:t>
          </a:r>
          <a:endParaRPr lang="es-EC" sz="1800" dirty="0">
            <a:solidFill>
              <a:srgbClr val="000000"/>
            </a:solidFill>
          </a:endParaRPr>
        </a:p>
      </dgm:t>
    </dgm:pt>
    <dgm:pt modelId="{F2693A66-5410-435E-A729-F207A0C35A7C}" type="parTrans" cxnId="{77DCC870-7E51-4358-BD6A-B859B586AF09}">
      <dgm:prSet/>
      <dgm:spPr/>
      <dgm:t>
        <a:bodyPr/>
        <a:lstStyle/>
        <a:p>
          <a:endParaRPr lang="es-EC" sz="1800"/>
        </a:p>
      </dgm:t>
    </dgm:pt>
    <dgm:pt modelId="{C4B1C3E1-7F68-4321-9945-7F0363DC8279}" type="sibTrans" cxnId="{77DCC870-7E51-4358-BD6A-B859B586AF09}">
      <dgm:prSet/>
      <dgm:spPr/>
      <dgm:t>
        <a:bodyPr/>
        <a:lstStyle/>
        <a:p>
          <a:endParaRPr lang="es-EC" sz="1800"/>
        </a:p>
      </dgm:t>
    </dgm:pt>
    <dgm:pt modelId="{5DC7406B-A1A8-4F1E-8338-A5CA25DA781A}">
      <dgm:prSet custT="1"/>
      <dgm:spPr/>
      <dgm:t>
        <a:bodyPr/>
        <a:lstStyle/>
        <a:p>
          <a:r>
            <a:rPr lang="es-ES_tradnl" sz="1200" dirty="0" smtClean="0">
              <a:solidFill>
                <a:srgbClr val="000000"/>
              </a:solidFill>
            </a:rPr>
            <a:t>Temperatura</a:t>
          </a:r>
          <a:endParaRPr lang="es-EC" sz="1200" dirty="0">
            <a:solidFill>
              <a:srgbClr val="000000"/>
            </a:solidFill>
          </a:endParaRPr>
        </a:p>
      </dgm:t>
    </dgm:pt>
    <dgm:pt modelId="{2072F737-F070-488F-9C06-D1AC4286D94F}" type="parTrans" cxnId="{3ECD776D-0F93-4C2A-BC5F-5C98D342F989}">
      <dgm:prSet/>
      <dgm:spPr/>
      <dgm:t>
        <a:bodyPr/>
        <a:lstStyle/>
        <a:p>
          <a:endParaRPr lang="es-EC" sz="1800"/>
        </a:p>
      </dgm:t>
    </dgm:pt>
    <dgm:pt modelId="{46EE0C41-64BA-4200-A1B2-A422B7D2B154}" type="sibTrans" cxnId="{3ECD776D-0F93-4C2A-BC5F-5C98D342F989}">
      <dgm:prSet/>
      <dgm:spPr/>
      <dgm:t>
        <a:bodyPr/>
        <a:lstStyle/>
        <a:p>
          <a:endParaRPr lang="es-EC" sz="1800"/>
        </a:p>
      </dgm:t>
    </dgm:pt>
    <dgm:pt modelId="{C6511B1D-9181-4A6D-895D-B3CBD5291D25}">
      <dgm:prSet custT="1"/>
      <dgm:spPr/>
      <dgm:t>
        <a:bodyPr/>
        <a:lstStyle/>
        <a:p>
          <a:r>
            <a:rPr lang="es-ES_tradnl" sz="1800" dirty="0" smtClean="0">
              <a:solidFill>
                <a:srgbClr val="000000"/>
              </a:solidFill>
            </a:rPr>
            <a:t>Acidez </a:t>
          </a:r>
          <a:endParaRPr lang="es-EC" sz="1800" dirty="0">
            <a:solidFill>
              <a:srgbClr val="000000"/>
            </a:solidFill>
          </a:endParaRPr>
        </a:p>
      </dgm:t>
    </dgm:pt>
    <dgm:pt modelId="{34E71ABA-E779-4C6F-8E31-1E08EBE13CF7}" type="parTrans" cxnId="{8AA86787-B883-4CE3-AA45-F1B9919FC26A}">
      <dgm:prSet/>
      <dgm:spPr/>
      <dgm:t>
        <a:bodyPr/>
        <a:lstStyle/>
        <a:p>
          <a:endParaRPr lang="es-EC" sz="1800"/>
        </a:p>
      </dgm:t>
    </dgm:pt>
    <dgm:pt modelId="{5360644E-B502-42E2-AA83-1AD9ADBDE933}" type="sibTrans" cxnId="{8AA86787-B883-4CE3-AA45-F1B9919FC26A}">
      <dgm:prSet/>
      <dgm:spPr/>
      <dgm:t>
        <a:bodyPr/>
        <a:lstStyle/>
        <a:p>
          <a:endParaRPr lang="es-EC" sz="1800"/>
        </a:p>
      </dgm:t>
    </dgm:pt>
    <dgm:pt modelId="{67299C3B-0A07-4D79-B431-6257EFFD25F2}">
      <dgm:prSet custT="1"/>
      <dgm:spPr/>
      <dgm:t>
        <a:bodyPr/>
        <a:lstStyle/>
        <a:p>
          <a:r>
            <a:rPr lang="es-ES_tradnl" sz="1600" dirty="0" smtClean="0">
              <a:solidFill>
                <a:srgbClr val="000000"/>
              </a:solidFill>
            </a:rPr>
            <a:t>Humedad</a:t>
          </a:r>
          <a:endParaRPr lang="es-EC" sz="1600" dirty="0">
            <a:solidFill>
              <a:srgbClr val="000000"/>
            </a:solidFill>
          </a:endParaRPr>
        </a:p>
      </dgm:t>
    </dgm:pt>
    <dgm:pt modelId="{21BDA59A-D819-4B94-89CF-55003FC631DE}" type="parTrans" cxnId="{955EE2C5-B922-451F-9E47-328959B8E0CF}">
      <dgm:prSet/>
      <dgm:spPr/>
      <dgm:t>
        <a:bodyPr/>
        <a:lstStyle/>
        <a:p>
          <a:endParaRPr lang="es-EC" sz="1800"/>
        </a:p>
      </dgm:t>
    </dgm:pt>
    <dgm:pt modelId="{AD96EFB7-8799-4754-B29F-563BDE5B8312}" type="sibTrans" cxnId="{955EE2C5-B922-451F-9E47-328959B8E0CF}">
      <dgm:prSet/>
      <dgm:spPr/>
      <dgm:t>
        <a:bodyPr/>
        <a:lstStyle/>
        <a:p>
          <a:endParaRPr lang="es-EC" sz="1800"/>
        </a:p>
      </dgm:t>
    </dgm:pt>
    <dgm:pt modelId="{F6DC247D-ED03-433B-B4FC-E82F6DFBED6A}">
      <dgm:prSet custT="1"/>
      <dgm:spPr/>
      <dgm:t>
        <a:bodyPr/>
        <a:lstStyle/>
        <a:p>
          <a:r>
            <a:rPr lang="es-ES_tradnl" sz="1200" dirty="0" smtClean="0">
              <a:solidFill>
                <a:srgbClr val="000000"/>
              </a:solidFill>
            </a:rPr>
            <a:t>Presencia de microflora competidora</a:t>
          </a:r>
          <a:endParaRPr lang="es-EC" sz="1200" dirty="0">
            <a:solidFill>
              <a:srgbClr val="000000"/>
            </a:solidFill>
          </a:endParaRPr>
        </a:p>
      </dgm:t>
    </dgm:pt>
    <dgm:pt modelId="{F417CEE3-BDA0-4DBB-B56F-A6984EAA76B4}" type="parTrans" cxnId="{F9EF3F34-B91C-44CD-A834-4878C9B3BE3E}">
      <dgm:prSet/>
      <dgm:spPr/>
      <dgm:t>
        <a:bodyPr/>
        <a:lstStyle/>
        <a:p>
          <a:endParaRPr lang="es-EC" sz="1800"/>
        </a:p>
      </dgm:t>
    </dgm:pt>
    <dgm:pt modelId="{8954E051-002E-45BC-9B11-19A9CD886336}" type="sibTrans" cxnId="{F9EF3F34-B91C-44CD-A834-4878C9B3BE3E}">
      <dgm:prSet/>
      <dgm:spPr/>
      <dgm:t>
        <a:bodyPr/>
        <a:lstStyle/>
        <a:p>
          <a:endParaRPr lang="es-EC" sz="1800"/>
        </a:p>
      </dgm:t>
    </dgm:pt>
    <dgm:pt modelId="{7F7711FF-41F5-418E-A16D-0BCA766050DB}">
      <dgm:prSet custT="1"/>
      <dgm:spPr/>
      <dgm:t>
        <a:bodyPr/>
        <a:lstStyle/>
        <a:p>
          <a:r>
            <a:rPr lang="es-ES_tradnl" sz="1600" dirty="0" smtClean="0">
              <a:solidFill>
                <a:srgbClr val="000000"/>
              </a:solidFill>
            </a:rPr>
            <a:t>Actividad de agua</a:t>
          </a:r>
          <a:endParaRPr lang="es-EC" sz="1600" dirty="0">
            <a:solidFill>
              <a:srgbClr val="000000"/>
            </a:solidFill>
          </a:endParaRPr>
        </a:p>
      </dgm:t>
    </dgm:pt>
    <dgm:pt modelId="{DFB88C32-014A-49FA-A2C6-C969703D5DBB}" type="parTrans" cxnId="{F19BD29D-437B-477B-A7EA-966958E6C9ED}">
      <dgm:prSet/>
      <dgm:spPr/>
      <dgm:t>
        <a:bodyPr/>
        <a:lstStyle/>
        <a:p>
          <a:endParaRPr lang="es-EC" sz="1800"/>
        </a:p>
      </dgm:t>
    </dgm:pt>
    <dgm:pt modelId="{F21377DA-6E6A-49E9-83D7-3E0CAF43E9F2}" type="sibTrans" cxnId="{F19BD29D-437B-477B-A7EA-966958E6C9ED}">
      <dgm:prSet/>
      <dgm:spPr/>
      <dgm:t>
        <a:bodyPr/>
        <a:lstStyle/>
        <a:p>
          <a:endParaRPr lang="es-EC" sz="1800"/>
        </a:p>
      </dgm:t>
    </dgm:pt>
    <dgm:pt modelId="{48231860-41F2-4701-AEE5-63F4244B396C}">
      <dgm:prSet custT="1"/>
      <dgm:spPr/>
      <dgm:t>
        <a:bodyPr/>
        <a:lstStyle/>
        <a:p>
          <a:r>
            <a:rPr lang="es-ES_tradnl" sz="2400" dirty="0" smtClean="0">
              <a:solidFill>
                <a:srgbClr val="000000"/>
              </a:solidFill>
            </a:rPr>
            <a:t> pH</a:t>
          </a:r>
          <a:endParaRPr lang="es-EC" sz="2400" dirty="0">
            <a:solidFill>
              <a:srgbClr val="000000"/>
            </a:solidFill>
          </a:endParaRPr>
        </a:p>
      </dgm:t>
    </dgm:pt>
    <dgm:pt modelId="{9F8F7990-41C8-41D1-A404-BF8C0FBD0182}" type="parTrans" cxnId="{43FB1B61-4676-4187-A673-C095076F7399}">
      <dgm:prSet/>
      <dgm:spPr/>
      <dgm:t>
        <a:bodyPr/>
        <a:lstStyle/>
        <a:p>
          <a:endParaRPr lang="es-EC" sz="1800"/>
        </a:p>
      </dgm:t>
    </dgm:pt>
    <dgm:pt modelId="{FAD3C16A-4FD4-4145-861E-68D4C202C214}" type="sibTrans" cxnId="{43FB1B61-4676-4187-A673-C095076F7399}">
      <dgm:prSet/>
      <dgm:spPr/>
      <dgm:t>
        <a:bodyPr/>
        <a:lstStyle/>
        <a:p>
          <a:endParaRPr lang="es-EC" sz="1800"/>
        </a:p>
      </dgm:t>
    </dgm:pt>
    <dgm:pt modelId="{3CA0F576-7490-487E-86E1-975EE5D49AEB}">
      <dgm:prSet custT="1"/>
      <dgm:spPr/>
      <dgm:t>
        <a:bodyPr/>
        <a:lstStyle/>
        <a:p>
          <a:r>
            <a:rPr lang="es-ES_tradnl" sz="1200" dirty="0" smtClean="0">
              <a:solidFill>
                <a:srgbClr val="000000"/>
              </a:solidFill>
            </a:rPr>
            <a:t>Concentraciones de CO</a:t>
          </a:r>
          <a:r>
            <a:rPr lang="es-ES_tradnl" sz="1200" baseline="-25000" dirty="0" smtClean="0">
              <a:solidFill>
                <a:srgbClr val="000000"/>
              </a:solidFill>
            </a:rPr>
            <a:t>2</a:t>
          </a:r>
          <a:r>
            <a:rPr lang="es-ES_tradnl" sz="1200" dirty="0" smtClean="0">
              <a:solidFill>
                <a:srgbClr val="000000"/>
              </a:solidFill>
            </a:rPr>
            <a:t> </a:t>
          </a:r>
          <a:endParaRPr lang="es-EC" sz="1200" dirty="0">
            <a:solidFill>
              <a:srgbClr val="000000"/>
            </a:solidFill>
          </a:endParaRPr>
        </a:p>
      </dgm:t>
    </dgm:pt>
    <dgm:pt modelId="{E13CE3AA-7A1F-4941-9624-9429B1606C47}" type="parTrans" cxnId="{B8A2F475-B47B-4017-A143-669ECD4E6EE7}">
      <dgm:prSet/>
      <dgm:spPr/>
      <dgm:t>
        <a:bodyPr/>
        <a:lstStyle/>
        <a:p>
          <a:endParaRPr lang="es-EC" sz="1800"/>
        </a:p>
      </dgm:t>
    </dgm:pt>
    <dgm:pt modelId="{AE3742E4-8D52-49CF-A333-5B87DAC443FD}" type="sibTrans" cxnId="{B8A2F475-B47B-4017-A143-669ECD4E6EE7}">
      <dgm:prSet/>
      <dgm:spPr/>
      <dgm:t>
        <a:bodyPr/>
        <a:lstStyle/>
        <a:p>
          <a:endParaRPr lang="es-EC" sz="1800"/>
        </a:p>
      </dgm:t>
    </dgm:pt>
    <dgm:pt modelId="{13F294F8-4940-4ED4-9D83-083FB670EEAC}">
      <dgm:prSet custT="1"/>
      <dgm:spPr/>
      <dgm:t>
        <a:bodyPr/>
        <a:lstStyle/>
        <a:p>
          <a:r>
            <a:rPr lang="es-EC" sz="1400" dirty="0" smtClean="0">
              <a:solidFill>
                <a:srgbClr val="000000"/>
              </a:solidFill>
            </a:rPr>
            <a:t>Interacciones con insectos </a:t>
          </a:r>
          <a:endParaRPr lang="es-EC" sz="1400" dirty="0">
            <a:solidFill>
              <a:srgbClr val="000000"/>
            </a:solidFill>
          </a:endParaRPr>
        </a:p>
      </dgm:t>
    </dgm:pt>
    <dgm:pt modelId="{92F2FE78-CBFC-4E71-B844-7D67391491D9}" type="parTrans" cxnId="{1FE299D3-D5A4-4575-9CA2-DE4BBF250036}">
      <dgm:prSet/>
      <dgm:spPr/>
      <dgm:t>
        <a:bodyPr/>
        <a:lstStyle/>
        <a:p>
          <a:endParaRPr lang="es-EC" sz="1800"/>
        </a:p>
      </dgm:t>
    </dgm:pt>
    <dgm:pt modelId="{E7F7A9E8-54E1-456E-BA59-0F8C8BD6E685}" type="sibTrans" cxnId="{1FE299D3-D5A4-4575-9CA2-DE4BBF250036}">
      <dgm:prSet/>
      <dgm:spPr/>
      <dgm:t>
        <a:bodyPr/>
        <a:lstStyle/>
        <a:p>
          <a:endParaRPr lang="es-EC" sz="1800"/>
        </a:p>
      </dgm:t>
    </dgm:pt>
    <dgm:pt modelId="{9638913F-AE70-428B-B2AB-711659F9C955}" type="pres">
      <dgm:prSet presAssocID="{8D9978FA-2CE4-4AAA-8457-8559DF0847C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0382F5F-02E1-4C84-874C-C4C2A489F786}" type="pres">
      <dgm:prSet presAssocID="{BCE5C336-DA3B-440D-8294-22B9846B4ACF}" presName="centerShape" presStyleLbl="node0" presStyleIdx="0" presStyleCnt="1" custScaleX="146410" custScaleY="146410"/>
      <dgm:spPr/>
      <dgm:t>
        <a:bodyPr/>
        <a:lstStyle/>
        <a:p>
          <a:endParaRPr lang="es-EC"/>
        </a:p>
      </dgm:t>
    </dgm:pt>
    <dgm:pt modelId="{86BD1812-FB3E-4C2D-A1DB-7AF75D27F385}" type="pres">
      <dgm:prSet presAssocID="{2072F737-F070-488F-9C06-D1AC4286D94F}" presName="parTrans" presStyleLbl="bgSibTrans2D1" presStyleIdx="0" presStyleCnt="8"/>
      <dgm:spPr/>
      <dgm:t>
        <a:bodyPr/>
        <a:lstStyle/>
        <a:p>
          <a:endParaRPr lang="es-EC"/>
        </a:p>
      </dgm:t>
    </dgm:pt>
    <dgm:pt modelId="{45D4185F-C7B1-4994-8233-4FF1975828A5}" type="pres">
      <dgm:prSet presAssocID="{5DC7406B-A1A8-4F1E-8338-A5CA25DA781A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B74853-AE32-4A47-AAE2-2EDCB86518C6}" type="pres">
      <dgm:prSet presAssocID="{34E71ABA-E779-4C6F-8E31-1E08EBE13CF7}" presName="parTrans" presStyleLbl="bgSibTrans2D1" presStyleIdx="1" presStyleCnt="8"/>
      <dgm:spPr/>
      <dgm:t>
        <a:bodyPr/>
        <a:lstStyle/>
        <a:p>
          <a:endParaRPr lang="es-EC"/>
        </a:p>
      </dgm:t>
    </dgm:pt>
    <dgm:pt modelId="{CFF5D61A-0543-45C4-A7EC-4723A9C83D42}" type="pres">
      <dgm:prSet presAssocID="{C6511B1D-9181-4A6D-895D-B3CBD5291D25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E78772-5603-4250-A8EC-D447D6671999}" type="pres">
      <dgm:prSet presAssocID="{21BDA59A-D819-4B94-89CF-55003FC631DE}" presName="parTrans" presStyleLbl="bgSibTrans2D1" presStyleIdx="2" presStyleCnt="8"/>
      <dgm:spPr/>
      <dgm:t>
        <a:bodyPr/>
        <a:lstStyle/>
        <a:p>
          <a:endParaRPr lang="es-EC"/>
        </a:p>
      </dgm:t>
    </dgm:pt>
    <dgm:pt modelId="{87AC2959-AE89-493C-9F16-5489D2D64538}" type="pres">
      <dgm:prSet presAssocID="{67299C3B-0A07-4D79-B431-6257EFFD25F2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94D050-8D35-4516-AA44-13F0812B139E}" type="pres">
      <dgm:prSet presAssocID="{F417CEE3-BDA0-4DBB-B56F-A6984EAA76B4}" presName="parTrans" presStyleLbl="bgSibTrans2D1" presStyleIdx="3" presStyleCnt="8"/>
      <dgm:spPr/>
      <dgm:t>
        <a:bodyPr/>
        <a:lstStyle/>
        <a:p>
          <a:endParaRPr lang="es-EC"/>
        </a:p>
      </dgm:t>
    </dgm:pt>
    <dgm:pt modelId="{9DC66E13-0FCD-4687-B723-D9DD844B2BCA}" type="pres">
      <dgm:prSet presAssocID="{F6DC247D-ED03-433B-B4FC-E82F6DFBED6A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671A8E-4AF1-4403-91AC-EB01719D16B3}" type="pres">
      <dgm:prSet presAssocID="{DFB88C32-014A-49FA-A2C6-C969703D5DBB}" presName="parTrans" presStyleLbl="bgSibTrans2D1" presStyleIdx="4" presStyleCnt="8"/>
      <dgm:spPr/>
      <dgm:t>
        <a:bodyPr/>
        <a:lstStyle/>
        <a:p>
          <a:endParaRPr lang="es-EC"/>
        </a:p>
      </dgm:t>
    </dgm:pt>
    <dgm:pt modelId="{9C8E06F9-7675-4832-9B6D-8F9615F746CE}" type="pres">
      <dgm:prSet presAssocID="{7F7711FF-41F5-418E-A16D-0BCA766050DB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3F98BA-FE90-4046-BA5A-151C00B47083}" type="pres">
      <dgm:prSet presAssocID="{9F8F7990-41C8-41D1-A404-BF8C0FBD0182}" presName="parTrans" presStyleLbl="bgSibTrans2D1" presStyleIdx="5" presStyleCnt="8"/>
      <dgm:spPr/>
      <dgm:t>
        <a:bodyPr/>
        <a:lstStyle/>
        <a:p>
          <a:endParaRPr lang="es-EC"/>
        </a:p>
      </dgm:t>
    </dgm:pt>
    <dgm:pt modelId="{9F94CCF9-8954-466D-8B06-6808EB543940}" type="pres">
      <dgm:prSet presAssocID="{48231860-41F2-4701-AEE5-63F4244B396C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8A15C3-8D31-4413-9582-9F483D84D189}" type="pres">
      <dgm:prSet presAssocID="{E13CE3AA-7A1F-4941-9624-9429B1606C47}" presName="parTrans" presStyleLbl="bgSibTrans2D1" presStyleIdx="6" presStyleCnt="8"/>
      <dgm:spPr/>
      <dgm:t>
        <a:bodyPr/>
        <a:lstStyle/>
        <a:p>
          <a:endParaRPr lang="es-EC"/>
        </a:p>
      </dgm:t>
    </dgm:pt>
    <dgm:pt modelId="{C5FF1472-6ADF-4839-968E-07C22BEAA938}" type="pres">
      <dgm:prSet presAssocID="{3CA0F576-7490-487E-86E1-975EE5D49AEB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DDC4D98-0BA0-421D-994B-90A06F8F208E}" type="pres">
      <dgm:prSet presAssocID="{92F2FE78-CBFC-4E71-B844-7D67391491D9}" presName="parTrans" presStyleLbl="bgSibTrans2D1" presStyleIdx="7" presStyleCnt="8"/>
      <dgm:spPr/>
      <dgm:t>
        <a:bodyPr/>
        <a:lstStyle/>
        <a:p>
          <a:endParaRPr lang="es-EC"/>
        </a:p>
      </dgm:t>
    </dgm:pt>
    <dgm:pt modelId="{0C6937B8-43AF-4A5B-A693-C82F07D06F78}" type="pres">
      <dgm:prSet presAssocID="{13F294F8-4940-4ED4-9D83-083FB670EEAC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D251631-8B2E-47B3-9724-E9F41F81D2F8}" type="presOf" srcId="{2072F737-F070-488F-9C06-D1AC4286D94F}" destId="{86BD1812-FB3E-4C2D-A1DB-7AF75D27F385}" srcOrd="0" destOrd="0" presId="urn:microsoft.com/office/officeart/2005/8/layout/radial4"/>
    <dgm:cxn modelId="{F19BD29D-437B-477B-A7EA-966958E6C9ED}" srcId="{BCE5C336-DA3B-440D-8294-22B9846B4ACF}" destId="{7F7711FF-41F5-418E-A16D-0BCA766050DB}" srcOrd="4" destOrd="0" parTransId="{DFB88C32-014A-49FA-A2C6-C969703D5DBB}" sibTransId="{F21377DA-6E6A-49E9-83D7-3E0CAF43E9F2}"/>
    <dgm:cxn modelId="{1C75BD99-6E6C-4AF7-825A-D016BC271540}" type="presOf" srcId="{F6DC247D-ED03-433B-B4FC-E82F6DFBED6A}" destId="{9DC66E13-0FCD-4687-B723-D9DD844B2BCA}" srcOrd="0" destOrd="0" presId="urn:microsoft.com/office/officeart/2005/8/layout/radial4"/>
    <dgm:cxn modelId="{A6E39D72-6A0D-4D18-85F2-C9B8B5015363}" type="presOf" srcId="{13F294F8-4940-4ED4-9D83-083FB670EEAC}" destId="{0C6937B8-43AF-4A5B-A693-C82F07D06F78}" srcOrd="0" destOrd="0" presId="urn:microsoft.com/office/officeart/2005/8/layout/radial4"/>
    <dgm:cxn modelId="{8A4D49A8-415F-4BD7-878D-B6BB0C48A4AF}" type="presOf" srcId="{21BDA59A-D819-4B94-89CF-55003FC631DE}" destId="{14E78772-5603-4250-A8EC-D447D6671999}" srcOrd="0" destOrd="0" presId="urn:microsoft.com/office/officeart/2005/8/layout/radial4"/>
    <dgm:cxn modelId="{6A5CBF30-C936-4512-9DA8-0B8ACE693228}" type="presOf" srcId="{5DC7406B-A1A8-4F1E-8338-A5CA25DA781A}" destId="{45D4185F-C7B1-4994-8233-4FF1975828A5}" srcOrd="0" destOrd="0" presId="urn:microsoft.com/office/officeart/2005/8/layout/radial4"/>
    <dgm:cxn modelId="{75BD85B8-85BB-4362-911B-56786E688202}" type="presOf" srcId="{F417CEE3-BDA0-4DBB-B56F-A6984EAA76B4}" destId="{5394D050-8D35-4516-AA44-13F0812B139E}" srcOrd="0" destOrd="0" presId="urn:microsoft.com/office/officeart/2005/8/layout/radial4"/>
    <dgm:cxn modelId="{E121CADB-BEA5-4B02-AB41-016F7653FD7F}" type="presOf" srcId="{E13CE3AA-7A1F-4941-9624-9429B1606C47}" destId="{FF8A15C3-8D31-4413-9582-9F483D84D189}" srcOrd="0" destOrd="0" presId="urn:microsoft.com/office/officeart/2005/8/layout/radial4"/>
    <dgm:cxn modelId="{3A12614D-479B-45C6-AC66-4ED2C0C2C99D}" type="presOf" srcId="{C6511B1D-9181-4A6D-895D-B3CBD5291D25}" destId="{CFF5D61A-0543-45C4-A7EC-4723A9C83D42}" srcOrd="0" destOrd="0" presId="urn:microsoft.com/office/officeart/2005/8/layout/radial4"/>
    <dgm:cxn modelId="{E7437157-6017-499E-9ED6-45D5BC958DE8}" type="presOf" srcId="{34E71ABA-E779-4C6F-8E31-1E08EBE13CF7}" destId="{BAB74853-AE32-4A47-AAE2-2EDCB86518C6}" srcOrd="0" destOrd="0" presId="urn:microsoft.com/office/officeart/2005/8/layout/radial4"/>
    <dgm:cxn modelId="{E41C364E-EDB8-49F2-BBEA-9DF7746ECF4C}" type="presOf" srcId="{48231860-41F2-4701-AEE5-63F4244B396C}" destId="{9F94CCF9-8954-466D-8B06-6808EB543940}" srcOrd="0" destOrd="0" presId="urn:microsoft.com/office/officeart/2005/8/layout/radial4"/>
    <dgm:cxn modelId="{8BE2D87A-CA04-404E-8849-85945345ADE4}" type="presOf" srcId="{BCE5C336-DA3B-440D-8294-22B9846B4ACF}" destId="{00382F5F-02E1-4C84-874C-C4C2A489F786}" srcOrd="0" destOrd="0" presId="urn:microsoft.com/office/officeart/2005/8/layout/radial4"/>
    <dgm:cxn modelId="{CD58E311-FEE7-4C1E-9949-C58A326CAA42}" type="presOf" srcId="{DFB88C32-014A-49FA-A2C6-C969703D5DBB}" destId="{CE671A8E-4AF1-4403-91AC-EB01719D16B3}" srcOrd="0" destOrd="0" presId="urn:microsoft.com/office/officeart/2005/8/layout/radial4"/>
    <dgm:cxn modelId="{0FA933DA-8AAD-4CB5-82CD-C31BB87B276A}" type="presOf" srcId="{67299C3B-0A07-4D79-B431-6257EFFD25F2}" destId="{87AC2959-AE89-493C-9F16-5489D2D64538}" srcOrd="0" destOrd="0" presId="urn:microsoft.com/office/officeart/2005/8/layout/radial4"/>
    <dgm:cxn modelId="{9F8939F4-93D4-4F30-87B7-421E40ED975A}" type="presOf" srcId="{9F8F7990-41C8-41D1-A404-BF8C0FBD0182}" destId="{AA3F98BA-FE90-4046-BA5A-151C00B47083}" srcOrd="0" destOrd="0" presId="urn:microsoft.com/office/officeart/2005/8/layout/radial4"/>
    <dgm:cxn modelId="{CA29085D-EF87-4607-9641-F0A00430390A}" type="presOf" srcId="{3CA0F576-7490-487E-86E1-975EE5D49AEB}" destId="{C5FF1472-6ADF-4839-968E-07C22BEAA938}" srcOrd="0" destOrd="0" presId="urn:microsoft.com/office/officeart/2005/8/layout/radial4"/>
    <dgm:cxn modelId="{1FE299D3-D5A4-4575-9CA2-DE4BBF250036}" srcId="{BCE5C336-DA3B-440D-8294-22B9846B4ACF}" destId="{13F294F8-4940-4ED4-9D83-083FB670EEAC}" srcOrd="7" destOrd="0" parTransId="{92F2FE78-CBFC-4E71-B844-7D67391491D9}" sibTransId="{E7F7A9E8-54E1-456E-BA59-0F8C8BD6E685}"/>
    <dgm:cxn modelId="{8AA86787-B883-4CE3-AA45-F1B9919FC26A}" srcId="{BCE5C336-DA3B-440D-8294-22B9846B4ACF}" destId="{C6511B1D-9181-4A6D-895D-B3CBD5291D25}" srcOrd="1" destOrd="0" parTransId="{34E71ABA-E779-4C6F-8E31-1E08EBE13CF7}" sibTransId="{5360644E-B502-42E2-AA83-1AD9ADBDE933}"/>
    <dgm:cxn modelId="{77DCC870-7E51-4358-BD6A-B859B586AF09}" srcId="{8D9978FA-2CE4-4AAA-8457-8559DF0847C7}" destId="{BCE5C336-DA3B-440D-8294-22B9846B4ACF}" srcOrd="0" destOrd="0" parTransId="{F2693A66-5410-435E-A729-F207A0C35A7C}" sibTransId="{C4B1C3E1-7F68-4321-9945-7F0363DC8279}"/>
    <dgm:cxn modelId="{972072E2-C96C-4BDB-B854-171429336F9F}" type="presOf" srcId="{8D9978FA-2CE4-4AAA-8457-8559DF0847C7}" destId="{9638913F-AE70-428B-B2AB-711659F9C955}" srcOrd="0" destOrd="0" presId="urn:microsoft.com/office/officeart/2005/8/layout/radial4"/>
    <dgm:cxn modelId="{C8949E46-3A24-4E7C-A1A5-8726DA740D12}" type="presOf" srcId="{7F7711FF-41F5-418E-A16D-0BCA766050DB}" destId="{9C8E06F9-7675-4832-9B6D-8F9615F746CE}" srcOrd="0" destOrd="0" presId="urn:microsoft.com/office/officeart/2005/8/layout/radial4"/>
    <dgm:cxn modelId="{3ECD776D-0F93-4C2A-BC5F-5C98D342F989}" srcId="{BCE5C336-DA3B-440D-8294-22B9846B4ACF}" destId="{5DC7406B-A1A8-4F1E-8338-A5CA25DA781A}" srcOrd="0" destOrd="0" parTransId="{2072F737-F070-488F-9C06-D1AC4286D94F}" sibTransId="{46EE0C41-64BA-4200-A1B2-A422B7D2B154}"/>
    <dgm:cxn modelId="{43FB1B61-4676-4187-A673-C095076F7399}" srcId="{BCE5C336-DA3B-440D-8294-22B9846B4ACF}" destId="{48231860-41F2-4701-AEE5-63F4244B396C}" srcOrd="5" destOrd="0" parTransId="{9F8F7990-41C8-41D1-A404-BF8C0FBD0182}" sibTransId="{FAD3C16A-4FD4-4145-861E-68D4C202C214}"/>
    <dgm:cxn modelId="{F9EF3F34-B91C-44CD-A834-4878C9B3BE3E}" srcId="{BCE5C336-DA3B-440D-8294-22B9846B4ACF}" destId="{F6DC247D-ED03-433B-B4FC-E82F6DFBED6A}" srcOrd="3" destOrd="0" parTransId="{F417CEE3-BDA0-4DBB-B56F-A6984EAA76B4}" sibTransId="{8954E051-002E-45BC-9B11-19A9CD886336}"/>
    <dgm:cxn modelId="{B8A2F475-B47B-4017-A143-669ECD4E6EE7}" srcId="{BCE5C336-DA3B-440D-8294-22B9846B4ACF}" destId="{3CA0F576-7490-487E-86E1-975EE5D49AEB}" srcOrd="6" destOrd="0" parTransId="{E13CE3AA-7A1F-4941-9624-9429B1606C47}" sibTransId="{AE3742E4-8D52-49CF-A333-5B87DAC443FD}"/>
    <dgm:cxn modelId="{E72E4E41-1254-45AA-994A-F7D70C557779}" type="presOf" srcId="{92F2FE78-CBFC-4E71-B844-7D67391491D9}" destId="{8DDC4D98-0BA0-421D-994B-90A06F8F208E}" srcOrd="0" destOrd="0" presId="urn:microsoft.com/office/officeart/2005/8/layout/radial4"/>
    <dgm:cxn modelId="{955EE2C5-B922-451F-9E47-328959B8E0CF}" srcId="{BCE5C336-DA3B-440D-8294-22B9846B4ACF}" destId="{67299C3B-0A07-4D79-B431-6257EFFD25F2}" srcOrd="2" destOrd="0" parTransId="{21BDA59A-D819-4B94-89CF-55003FC631DE}" sibTransId="{AD96EFB7-8799-4754-B29F-563BDE5B8312}"/>
    <dgm:cxn modelId="{F6C8107F-B17F-4663-9145-808014AC9DE0}" type="presParOf" srcId="{9638913F-AE70-428B-B2AB-711659F9C955}" destId="{00382F5F-02E1-4C84-874C-C4C2A489F786}" srcOrd="0" destOrd="0" presId="urn:microsoft.com/office/officeart/2005/8/layout/radial4"/>
    <dgm:cxn modelId="{DED3B94F-4B75-40C7-9792-8684C04B6933}" type="presParOf" srcId="{9638913F-AE70-428B-B2AB-711659F9C955}" destId="{86BD1812-FB3E-4C2D-A1DB-7AF75D27F385}" srcOrd="1" destOrd="0" presId="urn:microsoft.com/office/officeart/2005/8/layout/radial4"/>
    <dgm:cxn modelId="{036C765B-4147-4C02-93B4-35A827BBDB0A}" type="presParOf" srcId="{9638913F-AE70-428B-B2AB-711659F9C955}" destId="{45D4185F-C7B1-4994-8233-4FF1975828A5}" srcOrd="2" destOrd="0" presId="urn:microsoft.com/office/officeart/2005/8/layout/radial4"/>
    <dgm:cxn modelId="{D50C02B0-80C1-47B8-B347-69AB586A410F}" type="presParOf" srcId="{9638913F-AE70-428B-B2AB-711659F9C955}" destId="{BAB74853-AE32-4A47-AAE2-2EDCB86518C6}" srcOrd="3" destOrd="0" presId="urn:microsoft.com/office/officeart/2005/8/layout/radial4"/>
    <dgm:cxn modelId="{AF51AB6C-C488-41E6-8556-571212760365}" type="presParOf" srcId="{9638913F-AE70-428B-B2AB-711659F9C955}" destId="{CFF5D61A-0543-45C4-A7EC-4723A9C83D42}" srcOrd="4" destOrd="0" presId="urn:microsoft.com/office/officeart/2005/8/layout/radial4"/>
    <dgm:cxn modelId="{6C4C64D8-EF95-44ED-9B62-BB13EA1EEA62}" type="presParOf" srcId="{9638913F-AE70-428B-B2AB-711659F9C955}" destId="{14E78772-5603-4250-A8EC-D447D6671999}" srcOrd="5" destOrd="0" presId="urn:microsoft.com/office/officeart/2005/8/layout/radial4"/>
    <dgm:cxn modelId="{806AA0B3-5093-4475-B528-200A59AA86F2}" type="presParOf" srcId="{9638913F-AE70-428B-B2AB-711659F9C955}" destId="{87AC2959-AE89-493C-9F16-5489D2D64538}" srcOrd="6" destOrd="0" presId="urn:microsoft.com/office/officeart/2005/8/layout/radial4"/>
    <dgm:cxn modelId="{E8BE6321-4DF2-4E7D-A649-34F1B7FEE187}" type="presParOf" srcId="{9638913F-AE70-428B-B2AB-711659F9C955}" destId="{5394D050-8D35-4516-AA44-13F0812B139E}" srcOrd="7" destOrd="0" presId="urn:microsoft.com/office/officeart/2005/8/layout/radial4"/>
    <dgm:cxn modelId="{1DC67219-647A-4F79-84B3-B201C6CBF81B}" type="presParOf" srcId="{9638913F-AE70-428B-B2AB-711659F9C955}" destId="{9DC66E13-0FCD-4687-B723-D9DD844B2BCA}" srcOrd="8" destOrd="0" presId="urn:microsoft.com/office/officeart/2005/8/layout/radial4"/>
    <dgm:cxn modelId="{9420F2E1-2375-4707-AD59-E593F4BC5AA7}" type="presParOf" srcId="{9638913F-AE70-428B-B2AB-711659F9C955}" destId="{CE671A8E-4AF1-4403-91AC-EB01719D16B3}" srcOrd="9" destOrd="0" presId="urn:microsoft.com/office/officeart/2005/8/layout/radial4"/>
    <dgm:cxn modelId="{A1FB8078-28EA-4F76-87CE-0EACBAAED233}" type="presParOf" srcId="{9638913F-AE70-428B-B2AB-711659F9C955}" destId="{9C8E06F9-7675-4832-9B6D-8F9615F746CE}" srcOrd="10" destOrd="0" presId="urn:microsoft.com/office/officeart/2005/8/layout/radial4"/>
    <dgm:cxn modelId="{B4887BC5-4520-4334-961C-296706729933}" type="presParOf" srcId="{9638913F-AE70-428B-B2AB-711659F9C955}" destId="{AA3F98BA-FE90-4046-BA5A-151C00B47083}" srcOrd="11" destOrd="0" presId="urn:microsoft.com/office/officeart/2005/8/layout/radial4"/>
    <dgm:cxn modelId="{2A26DE61-FAA5-490D-8CF3-C4479304927D}" type="presParOf" srcId="{9638913F-AE70-428B-B2AB-711659F9C955}" destId="{9F94CCF9-8954-466D-8B06-6808EB543940}" srcOrd="12" destOrd="0" presId="urn:microsoft.com/office/officeart/2005/8/layout/radial4"/>
    <dgm:cxn modelId="{0DCBA707-8CF0-4ACB-B756-AE07C559A33B}" type="presParOf" srcId="{9638913F-AE70-428B-B2AB-711659F9C955}" destId="{FF8A15C3-8D31-4413-9582-9F483D84D189}" srcOrd="13" destOrd="0" presId="urn:microsoft.com/office/officeart/2005/8/layout/radial4"/>
    <dgm:cxn modelId="{7E963F69-C7EC-4D45-8EDD-ABA61B6D599E}" type="presParOf" srcId="{9638913F-AE70-428B-B2AB-711659F9C955}" destId="{C5FF1472-6ADF-4839-968E-07C22BEAA938}" srcOrd="14" destOrd="0" presId="urn:microsoft.com/office/officeart/2005/8/layout/radial4"/>
    <dgm:cxn modelId="{8743C555-4BFF-414E-B307-3EA12C094078}" type="presParOf" srcId="{9638913F-AE70-428B-B2AB-711659F9C955}" destId="{8DDC4D98-0BA0-421D-994B-90A06F8F208E}" srcOrd="15" destOrd="0" presId="urn:microsoft.com/office/officeart/2005/8/layout/radial4"/>
    <dgm:cxn modelId="{1B2FC86B-6EA5-4E51-934D-CDF09CE1FD97}" type="presParOf" srcId="{9638913F-AE70-428B-B2AB-711659F9C955}" destId="{0C6937B8-43AF-4A5B-A693-C82F07D06F78}" srcOrd="1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6B98A9C-7A76-4A46-8614-CEE405E247AF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58DD65A2-4C51-4B04-BC2E-E71C6B4A98F7}">
      <dgm:prSet phldrT="[Texto]" custT="1"/>
      <dgm:spPr/>
      <dgm:t>
        <a:bodyPr/>
        <a:lstStyle/>
        <a:p>
          <a:r>
            <a:rPr lang="es-EC" sz="2400" dirty="0" smtClean="0">
              <a:solidFill>
                <a:srgbClr val="000000"/>
              </a:solidFill>
            </a:rPr>
            <a:t>AFB</a:t>
          </a:r>
          <a:r>
            <a:rPr lang="es-EC" sz="2400" baseline="-25000" dirty="0" smtClean="0">
              <a:solidFill>
                <a:srgbClr val="000000"/>
              </a:solidFill>
            </a:rPr>
            <a:t>1</a:t>
          </a:r>
          <a:endParaRPr lang="es-EC" sz="2400" dirty="0"/>
        </a:p>
      </dgm:t>
    </dgm:pt>
    <dgm:pt modelId="{246E10D8-8BF8-4E82-83FF-1B8FE96189D5}" type="parTrans" cxnId="{D65BDFA0-54E1-43CA-ABC1-3DF8178BBC51}">
      <dgm:prSet/>
      <dgm:spPr/>
      <dgm:t>
        <a:bodyPr/>
        <a:lstStyle/>
        <a:p>
          <a:endParaRPr lang="es-EC" sz="2800"/>
        </a:p>
      </dgm:t>
    </dgm:pt>
    <dgm:pt modelId="{592BDBA9-88D1-4283-B3EC-39C1399ABE2A}" type="sibTrans" cxnId="{D65BDFA0-54E1-43CA-ABC1-3DF8178BBC51}">
      <dgm:prSet custT="1"/>
      <dgm:spPr/>
      <dgm:t>
        <a:bodyPr/>
        <a:lstStyle/>
        <a:p>
          <a:endParaRPr lang="es-EC" sz="2400"/>
        </a:p>
      </dgm:t>
    </dgm:pt>
    <dgm:pt modelId="{2C6ED5C5-5915-4520-B31C-275BA586543B}">
      <dgm:prSet phldrT="[Texto]" custT="1"/>
      <dgm:spPr/>
      <dgm:t>
        <a:bodyPr/>
        <a:lstStyle/>
        <a:p>
          <a:r>
            <a:rPr lang="es-EC" sz="2400" dirty="0" smtClean="0">
              <a:solidFill>
                <a:srgbClr val="000000"/>
              </a:solidFill>
            </a:rPr>
            <a:t>Caso Extremo: 62 μg</a:t>
          </a:r>
          <a:r>
            <a:rPr lang="es-ES" sz="2400" dirty="0" smtClean="0">
              <a:solidFill>
                <a:srgbClr val="000000"/>
              </a:solidFill>
            </a:rPr>
            <a:t>. Kg</a:t>
          </a:r>
          <a:r>
            <a:rPr lang="es-ES" sz="2400" baseline="30000" dirty="0" smtClean="0">
              <a:solidFill>
                <a:srgbClr val="000000"/>
              </a:solidFill>
            </a:rPr>
            <a:t>-1</a:t>
          </a:r>
          <a:endParaRPr lang="es-EC" sz="2400" dirty="0"/>
        </a:p>
      </dgm:t>
    </dgm:pt>
    <dgm:pt modelId="{302D1682-5AEC-4D31-AD81-57B85F66E034}" type="parTrans" cxnId="{344CDCAC-A32D-444E-86D7-6CD06F28398B}">
      <dgm:prSet/>
      <dgm:spPr/>
      <dgm:t>
        <a:bodyPr/>
        <a:lstStyle/>
        <a:p>
          <a:endParaRPr lang="es-EC" sz="2800"/>
        </a:p>
      </dgm:t>
    </dgm:pt>
    <dgm:pt modelId="{EE02265D-D2D0-4649-85E2-E1680D897165}" type="sibTrans" cxnId="{344CDCAC-A32D-444E-86D7-6CD06F28398B}">
      <dgm:prSet custT="1"/>
      <dgm:spPr/>
      <dgm:t>
        <a:bodyPr/>
        <a:lstStyle/>
        <a:p>
          <a:endParaRPr lang="es-EC" sz="2400"/>
        </a:p>
      </dgm:t>
    </dgm:pt>
    <dgm:pt modelId="{3E4B4E2C-2DC6-452B-B6F2-61B64CB304CF}">
      <dgm:prSet phldrT="[Texto]" custT="1"/>
      <dgm:spPr/>
      <dgm:t>
        <a:bodyPr/>
        <a:lstStyle/>
        <a:p>
          <a:r>
            <a:rPr lang="es-EC" sz="1400" dirty="0" smtClean="0">
              <a:solidFill>
                <a:srgbClr val="000000"/>
              </a:solidFill>
            </a:rPr>
            <a:t>Interacción perfecta entre el hongo y el sustrato que posee altos niveles de hidratos de carbono y el medio ambiente que facilitaron la producción de grandes cantidades de  AFB</a:t>
          </a:r>
          <a:r>
            <a:rPr lang="es-EC" sz="1400" baseline="-25000" dirty="0" smtClean="0">
              <a:solidFill>
                <a:srgbClr val="000000"/>
              </a:solidFill>
            </a:rPr>
            <a:t>1</a:t>
          </a:r>
          <a:r>
            <a:rPr lang="es-EC" sz="1400" dirty="0" smtClean="0">
              <a:solidFill>
                <a:srgbClr val="000000"/>
              </a:solidFill>
            </a:rPr>
            <a:t> </a:t>
          </a:r>
          <a:endParaRPr lang="es-EC" sz="1400" dirty="0"/>
        </a:p>
      </dgm:t>
    </dgm:pt>
    <dgm:pt modelId="{CA140C67-DF95-4FA8-9B00-CADF5EE6C236}" type="parTrans" cxnId="{92F639C3-98A7-4776-9CE7-9B95C51C7FEC}">
      <dgm:prSet/>
      <dgm:spPr/>
      <dgm:t>
        <a:bodyPr/>
        <a:lstStyle/>
        <a:p>
          <a:endParaRPr lang="es-EC" sz="2800"/>
        </a:p>
      </dgm:t>
    </dgm:pt>
    <dgm:pt modelId="{A7AF204C-9A77-455D-8216-D6EADB7E8DB1}" type="sibTrans" cxnId="{92F639C3-98A7-4776-9CE7-9B95C51C7FEC}">
      <dgm:prSet custT="1"/>
      <dgm:spPr/>
      <dgm:t>
        <a:bodyPr/>
        <a:lstStyle/>
        <a:p>
          <a:endParaRPr lang="es-EC" sz="2400"/>
        </a:p>
      </dgm:t>
    </dgm:pt>
    <dgm:pt modelId="{3ED64BA8-D8AB-415B-B189-5BD40E559D28}">
      <dgm:prSet phldrT="[Texto]" custT="1"/>
      <dgm:spPr/>
      <dgm:t>
        <a:bodyPr/>
        <a:lstStyle/>
        <a:p>
          <a:r>
            <a:rPr lang="es-EC" sz="2400" dirty="0" smtClean="0">
              <a:solidFill>
                <a:srgbClr val="000000"/>
              </a:solidFill>
            </a:rPr>
            <a:t>Límite permisible debería ser cero </a:t>
          </a:r>
          <a:endParaRPr lang="es-EC" sz="2400" dirty="0"/>
        </a:p>
      </dgm:t>
    </dgm:pt>
    <dgm:pt modelId="{2FC4E1D1-4042-4E5F-A6CA-76CE3E971928}" type="parTrans" cxnId="{06F57E2B-5872-44CD-BB45-2A4F558A4EB0}">
      <dgm:prSet/>
      <dgm:spPr/>
      <dgm:t>
        <a:bodyPr/>
        <a:lstStyle/>
        <a:p>
          <a:endParaRPr lang="es-EC"/>
        </a:p>
      </dgm:t>
    </dgm:pt>
    <dgm:pt modelId="{AD7DC0D8-04AF-4A49-98B4-EE4A3620C7CC}" type="sibTrans" cxnId="{06F57E2B-5872-44CD-BB45-2A4F558A4EB0}">
      <dgm:prSet/>
      <dgm:spPr/>
      <dgm:t>
        <a:bodyPr/>
        <a:lstStyle/>
        <a:p>
          <a:endParaRPr lang="es-EC"/>
        </a:p>
      </dgm:t>
    </dgm:pt>
    <dgm:pt modelId="{19A3A192-FBA5-4C24-8F1F-9E112A7CF1C9}" type="pres">
      <dgm:prSet presAssocID="{66B98A9C-7A76-4A46-8614-CEE405E247AF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C"/>
        </a:p>
      </dgm:t>
    </dgm:pt>
    <dgm:pt modelId="{B9BC4337-E177-4E0B-BAB8-46E8ECBE37D3}" type="pres">
      <dgm:prSet presAssocID="{66B98A9C-7A76-4A46-8614-CEE405E247AF}" presName="pyramid" presStyleLbl="node1" presStyleIdx="0" presStyleCnt="1"/>
      <dgm:spPr/>
    </dgm:pt>
    <dgm:pt modelId="{CC53EFD9-39C1-413D-83A3-082FB575D692}" type="pres">
      <dgm:prSet presAssocID="{66B98A9C-7A76-4A46-8614-CEE405E247AF}" presName="theList" presStyleCnt="0"/>
      <dgm:spPr/>
    </dgm:pt>
    <dgm:pt modelId="{78C180D2-0336-43FC-B703-8F29B1820D50}" type="pres">
      <dgm:prSet presAssocID="{58DD65A2-4C51-4B04-BC2E-E71C6B4A98F7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A44B078-F82B-456B-9CAD-9054964D3CA8}" type="pres">
      <dgm:prSet presAssocID="{58DD65A2-4C51-4B04-BC2E-E71C6B4A98F7}" presName="aSpace" presStyleCnt="0"/>
      <dgm:spPr/>
    </dgm:pt>
    <dgm:pt modelId="{3EC60515-B9A5-4717-9C39-0FEFC95FF414}" type="pres">
      <dgm:prSet presAssocID="{3ED64BA8-D8AB-415B-B189-5BD40E559D28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61D26C-D489-48AE-B4C2-F475E77EDB3F}" type="pres">
      <dgm:prSet presAssocID="{3ED64BA8-D8AB-415B-B189-5BD40E559D28}" presName="aSpace" presStyleCnt="0"/>
      <dgm:spPr/>
    </dgm:pt>
    <dgm:pt modelId="{65075DFD-ABBF-4C07-B3F0-C1817C5761C9}" type="pres">
      <dgm:prSet presAssocID="{2C6ED5C5-5915-4520-B31C-275BA586543B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C533611-9782-48F2-99DC-06E4CEDE3601}" type="pres">
      <dgm:prSet presAssocID="{2C6ED5C5-5915-4520-B31C-275BA586543B}" presName="aSpace" presStyleCnt="0"/>
      <dgm:spPr/>
    </dgm:pt>
    <dgm:pt modelId="{EDCDEE9D-1711-4D20-9231-098967DEEFF6}" type="pres">
      <dgm:prSet presAssocID="{3E4B4E2C-2DC6-452B-B6F2-61B64CB304CF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70CF8BF-5938-4B38-86D2-FB17360996CC}" type="pres">
      <dgm:prSet presAssocID="{3E4B4E2C-2DC6-452B-B6F2-61B64CB304CF}" presName="aSpace" presStyleCnt="0"/>
      <dgm:spPr/>
    </dgm:pt>
  </dgm:ptLst>
  <dgm:cxnLst>
    <dgm:cxn modelId="{06F57E2B-5872-44CD-BB45-2A4F558A4EB0}" srcId="{66B98A9C-7A76-4A46-8614-CEE405E247AF}" destId="{3ED64BA8-D8AB-415B-B189-5BD40E559D28}" srcOrd="1" destOrd="0" parTransId="{2FC4E1D1-4042-4E5F-A6CA-76CE3E971928}" sibTransId="{AD7DC0D8-04AF-4A49-98B4-EE4A3620C7CC}"/>
    <dgm:cxn modelId="{D65BDFA0-54E1-43CA-ABC1-3DF8178BBC51}" srcId="{66B98A9C-7A76-4A46-8614-CEE405E247AF}" destId="{58DD65A2-4C51-4B04-BC2E-E71C6B4A98F7}" srcOrd="0" destOrd="0" parTransId="{246E10D8-8BF8-4E82-83FF-1B8FE96189D5}" sibTransId="{592BDBA9-88D1-4283-B3EC-39C1399ABE2A}"/>
    <dgm:cxn modelId="{344CDCAC-A32D-444E-86D7-6CD06F28398B}" srcId="{66B98A9C-7A76-4A46-8614-CEE405E247AF}" destId="{2C6ED5C5-5915-4520-B31C-275BA586543B}" srcOrd="2" destOrd="0" parTransId="{302D1682-5AEC-4D31-AD81-57B85F66E034}" sibTransId="{EE02265D-D2D0-4649-85E2-E1680D897165}"/>
    <dgm:cxn modelId="{8135C825-36E1-4E9E-9AFE-536F92C927F3}" type="presOf" srcId="{3E4B4E2C-2DC6-452B-B6F2-61B64CB304CF}" destId="{EDCDEE9D-1711-4D20-9231-098967DEEFF6}" srcOrd="0" destOrd="0" presId="urn:microsoft.com/office/officeart/2005/8/layout/pyramid2"/>
    <dgm:cxn modelId="{ABC8D7D1-13C2-4D3C-9D78-F69A48AD6372}" type="presOf" srcId="{3ED64BA8-D8AB-415B-B189-5BD40E559D28}" destId="{3EC60515-B9A5-4717-9C39-0FEFC95FF414}" srcOrd="0" destOrd="0" presId="urn:microsoft.com/office/officeart/2005/8/layout/pyramid2"/>
    <dgm:cxn modelId="{931A66B6-3FC7-46BF-83FE-5276E28AEBA4}" type="presOf" srcId="{66B98A9C-7A76-4A46-8614-CEE405E247AF}" destId="{19A3A192-FBA5-4C24-8F1F-9E112A7CF1C9}" srcOrd="0" destOrd="0" presId="urn:microsoft.com/office/officeart/2005/8/layout/pyramid2"/>
    <dgm:cxn modelId="{92F639C3-98A7-4776-9CE7-9B95C51C7FEC}" srcId="{66B98A9C-7A76-4A46-8614-CEE405E247AF}" destId="{3E4B4E2C-2DC6-452B-B6F2-61B64CB304CF}" srcOrd="3" destOrd="0" parTransId="{CA140C67-DF95-4FA8-9B00-CADF5EE6C236}" sibTransId="{A7AF204C-9A77-455D-8216-D6EADB7E8DB1}"/>
    <dgm:cxn modelId="{BCF0C187-2D6A-40C5-AB27-69F2149BF908}" type="presOf" srcId="{2C6ED5C5-5915-4520-B31C-275BA586543B}" destId="{65075DFD-ABBF-4C07-B3F0-C1817C5761C9}" srcOrd="0" destOrd="0" presId="urn:microsoft.com/office/officeart/2005/8/layout/pyramid2"/>
    <dgm:cxn modelId="{832DFFA7-F44C-41EA-B659-F1197052CC5C}" type="presOf" srcId="{58DD65A2-4C51-4B04-BC2E-E71C6B4A98F7}" destId="{78C180D2-0336-43FC-B703-8F29B1820D50}" srcOrd="0" destOrd="0" presId="urn:microsoft.com/office/officeart/2005/8/layout/pyramid2"/>
    <dgm:cxn modelId="{1DE5FC89-EB62-4DF5-BE84-9FD7B74F97EB}" type="presParOf" srcId="{19A3A192-FBA5-4C24-8F1F-9E112A7CF1C9}" destId="{B9BC4337-E177-4E0B-BAB8-46E8ECBE37D3}" srcOrd="0" destOrd="0" presId="urn:microsoft.com/office/officeart/2005/8/layout/pyramid2"/>
    <dgm:cxn modelId="{9BD0FAD5-4CA4-4857-BE68-96C00C443985}" type="presParOf" srcId="{19A3A192-FBA5-4C24-8F1F-9E112A7CF1C9}" destId="{CC53EFD9-39C1-413D-83A3-082FB575D692}" srcOrd="1" destOrd="0" presId="urn:microsoft.com/office/officeart/2005/8/layout/pyramid2"/>
    <dgm:cxn modelId="{A2938535-B0D1-4878-8260-B09547E1ACEE}" type="presParOf" srcId="{CC53EFD9-39C1-413D-83A3-082FB575D692}" destId="{78C180D2-0336-43FC-B703-8F29B1820D50}" srcOrd="0" destOrd="0" presId="urn:microsoft.com/office/officeart/2005/8/layout/pyramid2"/>
    <dgm:cxn modelId="{505E2AF1-C2CB-4D8C-B880-58066F0FF735}" type="presParOf" srcId="{CC53EFD9-39C1-413D-83A3-082FB575D692}" destId="{2A44B078-F82B-456B-9CAD-9054964D3CA8}" srcOrd="1" destOrd="0" presId="urn:microsoft.com/office/officeart/2005/8/layout/pyramid2"/>
    <dgm:cxn modelId="{E5D80AB0-45A0-43D8-BDDD-0C3382601446}" type="presParOf" srcId="{CC53EFD9-39C1-413D-83A3-082FB575D692}" destId="{3EC60515-B9A5-4717-9C39-0FEFC95FF414}" srcOrd="2" destOrd="0" presId="urn:microsoft.com/office/officeart/2005/8/layout/pyramid2"/>
    <dgm:cxn modelId="{B0998B9E-2A5B-47E0-91D5-71CF7FA9C33C}" type="presParOf" srcId="{CC53EFD9-39C1-413D-83A3-082FB575D692}" destId="{1161D26C-D489-48AE-B4C2-F475E77EDB3F}" srcOrd="3" destOrd="0" presId="urn:microsoft.com/office/officeart/2005/8/layout/pyramid2"/>
    <dgm:cxn modelId="{73C5F805-6498-4393-B4FC-736294434297}" type="presParOf" srcId="{CC53EFD9-39C1-413D-83A3-082FB575D692}" destId="{65075DFD-ABBF-4C07-B3F0-C1817C5761C9}" srcOrd="4" destOrd="0" presId="urn:microsoft.com/office/officeart/2005/8/layout/pyramid2"/>
    <dgm:cxn modelId="{E9B27B7D-3BC1-40EE-9BF3-31F96CDC0271}" type="presParOf" srcId="{CC53EFD9-39C1-413D-83A3-082FB575D692}" destId="{6C533611-9782-48F2-99DC-06E4CEDE3601}" srcOrd="5" destOrd="0" presId="urn:microsoft.com/office/officeart/2005/8/layout/pyramid2"/>
    <dgm:cxn modelId="{A96460E9-A977-42BE-8340-41B1550CADFA}" type="presParOf" srcId="{CC53EFD9-39C1-413D-83A3-082FB575D692}" destId="{EDCDEE9D-1711-4D20-9231-098967DEEFF6}" srcOrd="6" destOrd="0" presId="urn:microsoft.com/office/officeart/2005/8/layout/pyramid2"/>
    <dgm:cxn modelId="{55A73D71-30C9-4EDC-907A-8C7A84986D1B}" type="presParOf" srcId="{CC53EFD9-39C1-413D-83A3-082FB575D692}" destId="{C70CF8BF-5938-4B38-86D2-FB17360996C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373F9ED-C9A5-465C-B8A7-D9823DEF6F79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06B39DD-18DB-470B-92BA-86B178E05408}">
      <dgm:prSet phldrT="[Texto]"/>
      <dgm:spPr/>
      <dgm:t>
        <a:bodyPr/>
        <a:lstStyle/>
        <a:p>
          <a:r>
            <a:rPr lang="es-EC" dirty="0" smtClean="0"/>
            <a:t>Mayor incidencia : B</a:t>
          </a:r>
          <a:r>
            <a:rPr lang="es-EC" baseline="-25000" dirty="0" smtClean="0"/>
            <a:t>1, </a:t>
          </a:r>
          <a:r>
            <a:rPr lang="es-EC" dirty="0" smtClean="0"/>
            <a:t>sustancia cancerígena tipo I según la IARC</a:t>
          </a:r>
          <a:endParaRPr lang="es-EC" dirty="0"/>
        </a:p>
      </dgm:t>
    </dgm:pt>
    <dgm:pt modelId="{8DD3A72B-05DD-4544-BAB7-75DF4061501C}" type="parTrans" cxnId="{EF30044B-EC81-483B-AC38-3CFCCC36FF6E}">
      <dgm:prSet/>
      <dgm:spPr/>
      <dgm:t>
        <a:bodyPr/>
        <a:lstStyle/>
        <a:p>
          <a:endParaRPr lang="es-EC"/>
        </a:p>
      </dgm:t>
    </dgm:pt>
    <dgm:pt modelId="{0CEB69D5-3E05-4C78-8EEF-E8CD1857FEEC}" type="sibTrans" cxnId="{EF30044B-EC81-483B-AC38-3CFCCC36FF6E}">
      <dgm:prSet/>
      <dgm:spPr/>
      <dgm:t>
        <a:bodyPr/>
        <a:lstStyle/>
        <a:p>
          <a:endParaRPr lang="es-EC"/>
        </a:p>
      </dgm:t>
    </dgm:pt>
    <dgm:pt modelId="{90383A81-7A68-4ADC-A232-24E5A5FCE9BD}">
      <dgm:prSet phldrT="[Texto]"/>
      <dgm:spPr/>
      <dgm:t>
        <a:bodyPr/>
        <a:lstStyle/>
        <a:p>
          <a:r>
            <a:rPr lang="es-ES" dirty="0" smtClean="0"/>
            <a:t>78% de las muestras estaban contaminadas en algún grado por AFB</a:t>
          </a:r>
          <a:r>
            <a:rPr lang="es-ES" baseline="-25000" dirty="0" smtClean="0"/>
            <a:t>1</a:t>
          </a:r>
          <a:endParaRPr lang="es-EC" dirty="0"/>
        </a:p>
      </dgm:t>
    </dgm:pt>
    <dgm:pt modelId="{6CB279F8-9F04-4467-B8E6-CBF723779454}" type="parTrans" cxnId="{E753D5F4-4F6B-44DC-9293-3EC664920167}">
      <dgm:prSet/>
      <dgm:spPr/>
      <dgm:t>
        <a:bodyPr/>
        <a:lstStyle/>
        <a:p>
          <a:endParaRPr lang="es-EC"/>
        </a:p>
      </dgm:t>
    </dgm:pt>
    <dgm:pt modelId="{D03FC70A-132A-4F5C-AFDA-8C5D9D4258FD}" type="sibTrans" cxnId="{E753D5F4-4F6B-44DC-9293-3EC664920167}">
      <dgm:prSet/>
      <dgm:spPr/>
      <dgm:t>
        <a:bodyPr/>
        <a:lstStyle/>
        <a:p>
          <a:endParaRPr lang="es-EC"/>
        </a:p>
      </dgm:t>
    </dgm:pt>
    <dgm:pt modelId="{F17DF06F-F157-4617-A850-B39B1D0A851C}">
      <dgm:prSet/>
      <dgm:spPr/>
      <dgm:t>
        <a:bodyPr/>
        <a:lstStyle/>
        <a:p>
          <a:r>
            <a:rPr lang="es-ES_tradnl" dirty="0" smtClean="0"/>
            <a:t>26% de las  muestras contaminadas por AFB</a:t>
          </a:r>
          <a:r>
            <a:rPr lang="es-ES_tradnl" baseline="-25000" dirty="0" smtClean="0"/>
            <a:t>1 </a:t>
          </a:r>
          <a:r>
            <a:rPr lang="es-ES_tradnl" dirty="0" smtClean="0"/>
            <a:t>en niveles superiores al rango permitido por la Unión Europea</a:t>
          </a:r>
          <a:endParaRPr lang="es-EC" dirty="0"/>
        </a:p>
      </dgm:t>
    </dgm:pt>
    <dgm:pt modelId="{656E2348-0E62-4997-8155-E1838A6EB0FF}" type="parTrans" cxnId="{906AA7D9-502C-4402-A0A0-E6F288BCE520}">
      <dgm:prSet/>
      <dgm:spPr/>
      <dgm:t>
        <a:bodyPr/>
        <a:lstStyle/>
        <a:p>
          <a:endParaRPr lang="es-EC"/>
        </a:p>
      </dgm:t>
    </dgm:pt>
    <dgm:pt modelId="{5C87BEB5-0453-4C47-9F31-BCCFD285CDCC}" type="sibTrans" cxnId="{906AA7D9-502C-4402-A0A0-E6F288BCE520}">
      <dgm:prSet/>
      <dgm:spPr/>
      <dgm:t>
        <a:bodyPr/>
        <a:lstStyle/>
        <a:p>
          <a:endParaRPr lang="es-EC"/>
        </a:p>
      </dgm:t>
    </dgm:pt>
    <dgm:pt modelId="{7D05D5E8-6A2E-4162-98B8-80A8641D25D7}" type="pres">
      <dgm:prSet presAssocID="{D373F9ED-C9A5-465C-B8A7-D9823DEF6F7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3CF874B-1C3E-4F15-9A30-3E7C27D9D5D7}" type="pres">
      <dgm:prSet presAssocID="{906B39DD-18DB-470B-92BA-86B178E05408}" presName="comp" presStyleCnt="0"/>
      <dgm:spPr/>
    </dgm:pt>
    <dgm:pt modelId="{45AD469A-1EF3-44C5-A4AD-80DB3666A8AC}" type="pres">
      <dgm:prSet presAssocID="{906B39DD-18DB-470B-92BA-86B178E05408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3310DDE-2EDE-4CFF-81EC-D3CD9B2E8EC2}" type="pres">
      <dgm:prSet presAssocID="{906B39DD-18DB-470B-92BA-86B178E05408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E8B0A2A7-33C6-4EFB-9A56-F4DCAF1D4292}" type="pres">
      <dgm:prSet presAssocID="{0CEB69D5-3E05-4C78-8EEF-E8CD1857FEEC}" presName="sibTrans" presStyleCnt="0"/>
      <dgm:spPr/>
    </dgm:pt>
    <dgm:pt modelId="{3BBAF6A7-EC7D-42F2-9A50-A50B82AF58A5}" type="pres">
      <dgm:prSet presAssocID="{F17DF06F-F157-4617-A850-B39B1D0A851C}" presName="comp" presStyleCnt="0"/>
      <dgm:spPr/>
    </dgm:pt>
    <dgm:pt modelId="{DF0BBA1D-CD0C-4430-87F6-E1805C308715}" type="pres">
      <dgm:prSet presAssocID="{F17DF06F-F157-4617-A850-B39B1D0A851C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070A0AC-55B3-4BBA-B40F-69828E40BDF8}" type="pres">
      <dgm:prSet presAssocID="{F17DF06F-F157-4617-A850-B39B1D0A851C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C"/>
        </a:p>
      </dgm:t>
    </dgm:pt>
    <dgm:pt modelId="{30FEB6C2-29C4-4C59-AC63-A936D2713008}" type="pres">
      <dgm:prSet presAssocID="{5C87BEB5-0453-4C47-9F31-BCCFD285CDCC}" presName="sibTrans" presStyleCnt="0"/>
      <dgm:spPr/>
    </dgm:pt>
    <dgm:pt modelId="{8202B88D-B88F-4662-8CFB-47467D67E50B}" type="pres">
      <dgm:prSet presAssocID="{90383A81-7A68-4ADC-A232-24E5A5FCE9BD}" presName="comp" presStyleCnt="0"/>
      <dgm:spPr/>
    </dgm:pt>
    <dgm:pt modelId="{680446B6-7AC9-4578-B645-B1FE38A82A70}" type="pres">
      <dgm:prSet presAssocID="{90383A81-7A68-4ADC-A232-24E5A5FCE9BD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FF3A2F-11AD-4163-A37A-7E61B51EFB81}" type="pres">
      <dgm:prSet presAssocID="{90383A81-7A68-4ADC-A232-24E5A5FCE9BD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C"/>
        </a:p>
      </dgm:t>
    </dgm:pt>
  </dgm:ptLst>
  <dgm:cxnLst>
    <dgm:cxn modelId="{F0851AC2-187B-4A90-A5A2-86F00F7D0D3A}" type="presOf" srcId="{F17DF06F-F157-4617-A850-B39B1D0A851C}" destId="{DF0BBA1D-CD0C-4430-87F6-E1805C308715}" srcOrd="0" destOrd="0" presId="urn:microsoft.com/office/officeart/2008/layout/AlternatingPictureBlocks"/>
    <dgm:cxn modelId="{C570A93B-B96F-44A2-9D71-714FA8450CEA}" type="presOf" srcId="{D373F9ED-C9A5-465C-B8A7-D9823DEF6F79}" destId="{7D05D5E8-6A2E-4162-98B8-80A8641D25D7}" srcOrd="0" destOrd="0" presId="urn:microsoft.com/office/officeart/2008/layout/AlternatingPictureBlocks"/>
    <dgm:cxn modelId="{41D0A31C-8AA5-4720-BF01-3A316D8AFD74}" type="presOf" srcId="{906B39DD-18DB-470B-92BA-86B178E05408}" destId="{45AD469A-1EF3-44C5-A4AD-80DB3666A8AC}" srcOrd="0" destOrd="0" presId="urn:microsoft.com/office/officeart/2008/layout/AlternatingPictureBlocks"/>
    <dgm:cxn modelId="{906AA7D9-502C-4402-A0A0-E6F288BCE520}" srcId="{D373F9ED-C9A5-465C-B8A7-D9823DEF6F79}" destId="{F17DF06F-F157-4617-A850-B39B1D0A851C}" srcOrd="1" destOrd="0" parTransId="{656E2348-0E62-4997-8155-E1838A6EB0FF}" sibTransId="{5C87BEB5-0453-4C47-9F31-BCCFD285CDCC}"/>
    <dgm:cxn modelId="{EAE48D10-0DBE-4D28-957B-9325799F7509}" type="presOf" srcId="{90383A81-7A68-4ADC-A232-24E5A5FCE9BD}" destId="{680446B6-7AC9-4578-B645-B1FE38A82A70}" srcOrd="0" destOrd="0" presId="urn:microsoft.com/office/officeart/2008/layout/AlternatingPictureBlocks"/>
    <dgm:cxn modelId="{E753D5F4-4F6B-44DC-9293-3EC664920167}" srcId="{D373F9ED-C9A5-465C-B8A7-D9823DEF6F79}" destId="{90383A81-7A68-4ADC-A232-24E5A5FCE9BD}" srcOrd="2" destOrd="0" parTransId="{6CB279F8-9F04-4467-B8E6-CBF723779454}" sibTransId="{D03FC70A-132A-4F5C-AFDA-8C5D9D4258FD}"/>
    <dgm:cxn modelId="{EF30044B-EC81-483B-AC38-3CFCCC36FF6E}" srcId="{D373F9ED-C9A5-465C-B8A7-D9823DEF6F79}" destId="{906B39DD-18DB-470B-92BA-86B178E05408}" srcOrd="0" destOrd="0" parTransId="{8DD3A72B-05DD-4544-BAB7-75DF4061501C}" sibTransId="{0CEB69D5-3E05-4C78-8EEF-E8CD1857FEEC}"/>
    <dgm:cxn modelId="{8CF2D1FE-5B16-4E32-A948-5DCE1328A971}" type="presParOf" srcId="{7D05D5E8-6A2E-4162-98B8-80A8641D25D7}" destId="{43CF874B-1C3E-4F15-9A30-3E7C27D9D5D7}" srcOrd="0" destOrd="0" presId="urn:microsoft.com/office/officeart/2008/layout/AlternatingPictureBlocks"/>
    <dgm:cxn modelId="{07B955F0-4EDD-411B-AB08-DFD7C5D549E6}" type="presParOf" srcId="{43CF874B-1C3E-4F15-9A30-3E7C27D9D5D7}" destId="{45AD469A-1EF3-44C5-A4AD-80DB3666A8AC}" srcOrd="0" destOrd="0" presId="urn:microsoft.com/office/officeart/2008/layout/AlternatingPictureBlocks"/>
    <dgm:cxn modelId="{A29F2C7C-CF63-4856-A312-744E4C21C29C}" type="presParOf" srcId="{43CF874B-1C3E-4F15-9A30-3E7C27D9D5D7}" destId="{23310DDE-2EDE-4CFF-81EC-D3CD9B2E8EC2}" srcOrd="1" destOrd="0" presId="urn:microsoft.com/office/officeart/2008/layout/AlternatingPictureBlocks"/>
    <dgm:cxn modelId="{3D3846B6-5C0B-4C45-B3C7-684ACFEEE3E8}" type="presParOf" srcId="{7D05D5E8-6A2E-4162-98B8-80A8641D25D7}" destId="{E8B0A2A7-33C6-4EFB-9A56-F4DCAF1D4292}" srcOrd="1" destOrd="0" presId="urn:microsoft.com/office/officeart/2008/layout/AlternatingPictureBlocks"/>
    <dgm:cxn modelId="{BEA0E3CF-1F83-4081-B5A0-078707E1E938}" type="presParOf" srcId="{7D05D5E8-6A2E-4162-98B8-80A8641D25D7}" destId="{3BBAF6A7-EC7D-42F2-9A50-A50B82AF58A5}" srcOrd="2" destOrd="0" presId="urn:microsoft.com/office/officeart/2008/layout/AlternatingPictureBlocks"/>
    <dgm:cxn modelId="{6EF6A928-D2EA-4E8D-A41F-A7BD8F0A313A}" type="presParOf" srcId="{3BBAF6A7-EC7D-42F2-9A50-A50B82AF58A5}" destId="{DF0BBA1D-CD0C-4430-87F6-E1805C308715}" srcOrd="0" destOrd="0" presId="urn:microsoft.com/office/officeart/2008/layout/AlternatingPictureBlocks"/>
    <dgm:cxn modelId="{B54A88F1-7C5A-42CE-9ABC-0E4383907EE5}" type="presParOf" srcId="{3BBAF6A7-EC7D-42F2-9A50-A50B82AF58A5}" destId="{B070A0AC-55B3-4BBA-B40F-69828E40BDF8}" srcOrd="1" destOrd="0" presId="urn:microsoft.com/office/officeart/2008/layout/AlternatingPictureBlocks"/>
    <dgm:cxn modelId="{868B89F6-E258-4BF3-8CFB-5659BE2FCED3}" type="presParOf" srcId="{7D05D5E8-6A2E-4162-98B8-80A8641D25D7}" destId="{30FEB6C2-29C4-4C59-AC63-A936D2713008}" srcOrd="3" destOrd="0" presId="urn:microsoft.com/office/officeart/2008/layout/AlternatingPictureBlocks"/>
    <dgm:cxn modelId="{159759F4-FB88-4561-9B5F-9357CF0F3337}" type="presParOf" srcId="{7D05D5E8-6A2E-4162-98B8-80A8641D25D7}" destId="{8202B88D-B88F-4662-8CFB-47467D67E50B}" srcOrd="4" destOrd="0" presId="urn:microsoft.com/office/officeart/2008/layout/AlternatingPictureBlocks"/>
    <dgm:cxn modelId="{C041DE65-8138-406B-BDF1-70B56CAB3FD9}" type="presParOf" srcId="{8202B88D-B88F-4662-8CFB-47467D67E50B}" destId="{680446B6-7AC9-4578-B645-B1FE38A82A70}" srcOrd="0" destOrd="0" presId="urn:microsoft.com/office/officeart/2008/layout/AlternatingPictureBlocks"/>
    <dgm:cxn modelId="{865472BC-49AD-43CC-A26C-904AAF2024CF}" type="presParOf" srcId="{8202B88D-B88F-4662-8CFB-47467D67E50B}" destId="{C5FF3A2F-11AD-4163-A37A-7E61B51EFB8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2138F4-1AF7-4D9C-B7FD-2F87808702CB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70A88C6-72AB-43F4-A635-0676D2BDF664}">
      <dgm:prSet phldrT="[Texto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“ Enfermedad X del pavo”. 1960</a:t>
          </a:r>
          <a:endParaRPr lang="es-EC" dirty="0">
            <a:solidFill>
              <a:srgbClr val="000000"/>
            </a:solidFill>
          </a:endParaRPr>
        </a:p>
      </dgm:t>
    </dgm:pt>
    <dgm:pt modelId="{0DFD0D97-6556-4E64-B257-C261A321FAA8}" type="parTrans" cxnId="{EC0ECBA7-62D4-45C7-9C37-FB479BD7F509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559A29FF-F645-46DA-90FF-12C86E747F95}" type="sibTrans" cxnId="{EC0ECBA7-62D4-45C7-9C37-FB479BD7F509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CB1828AE-CE15-479C-9AA7-3CC68264F1E5}">
      <dgm:prSet phldrT="[Texto]" custT="1"/>
      <dgm:spPr/>
      <dgm:t>
        <a:bodyPr/>
        <a:lstStyle/>
        <a:p>
          <a:r>
            <a:rPr lang="es-ES_tradnl" sz="1900" dirty="0" smtClean="0">
              <a:solidFill>
                <a:srgbClr val="000000"/>
              </a:solidFill>
            </a:rPr>
            <a:t>100.000 pavos jóvenes en granjas</a:t>
          </a:r>
          <a:endParaRPr lang="es-EC" sz="1900" dirty="0">
            <a:solidFill>
              <a:srgbClr val="000000"/>
            </a:solidFill>
          </a:endParaRPr>
        </a:p>
      </dgm:t>
    </dgm:pt>
    <dgm:pt modelId="{15E2ED50-3209-4876-96AB-0C30B9ED6DEA}" type="parTrans" cxnId="{D7C759FF-1227-4B7D-93D2-2496A15548C6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4650010A-BD04-446E-93C1-C79883288A33}" type="sibTrans" cxnId="{D7C759FF-1227-4B7D-93D2-2496A15548C6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B2C9D33E-5284-4C7C-8598-4665045199E4}">
      <dgm:prSet phldrT="[Texto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Harina de maní importada de Sudamérica</a:t>
          </a:r>
          <a:endParaRPr lang="es-EC" dirty="0">
            <a:solidFill>
              <a:srgbClr val="000000"/>
            </a:solidFill>
          </a:endParaRPr>
        </a:p>
      </dgm:t>
    </dgm:pt>
    <dgm:pt modelId="{BD6CC345-7190-4790-A070-7B2506075D26}" type="parTrans" cxnId="{54428DDE-F932-4C3F-AB1C-5AC50BF06D4F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4B91E564-0471-47FB-848F-2837FA058F27}" type="sibTrans" cxnId="{54428DDE-F932-4C3F-AB1C-5AC50BF06D4F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FB05BE4E-6641-4851-9408-FD42EB4AB6DF}">
      <dgm:prSet phldrT="[Texto]" custT="1"/>
      <dgm:spPr/>
      <dgm:t>
        <a:bodyPr/>
        <a:lstStyle/>
        <a:p>
          <a:r>
            <a:rPr lang="es-ES_tradnl" sz="1900" i="1" dirty="0" smtClean="0">
              <a:solidFill>
                <a:srgbClr val="000000"/>
              </a:solidFill>
            </a:rPr>
            <a:t>Aspergillus flavus</a:t>
          </a:r>
          <a:endParaRPr lang="es-EC" sz="1900" dirty="0">
            <a:solidFill>
              <a:srgbClr val="000000"/>
            </a:solidFill>
          </a:endParaRPr>
        </a:p>
      </dgm:t>
    </dgm:pt>
    <dgm:pt modelId="{6A1DE5C2-D934-442E-A28A-08834124E795}" type="parTrans" cxnId="{99FD5730-A51A-4FA9-8986-2069D46B9EE4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0FF3A577-3C85-4506-BFD5-BB7A17458D73}" type="sibTrans" cxnId="{99FD5730-A51A-4FA9-8986-2069D46B9EE4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E1DDDD80-4A0C-4483-A9EB-A5C01D3B4146}">
      <dgm:prSet phldrT="[Texto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Aflatoxinas</a:t>
          </a:r>
          <a:endParaRPr lang="es-EC" dirty="0">
            <a:solidFill>
              <a:srgbClr val="000000"/>
            </a:solidFill>
          </a:endParaRPr>
        </a:p>
      </dgm:t>
    </dgm:pt>
    <dgm:pt modelId="{2AE5681A-C8A6-43BE-8660-7015416A02A2}" type="parTrans" cxnId="{20DF1DF3-3D10-4772-BF28-728D552417D4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AB4571F6-7F12-49A3-955F-751F1E52A00D}" type="sibTrans" cxnId="{20DF1DF3-3D10-4772-BF28-728D552417D4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9C1156E1-94CF-437A-95F6-E89E8C5F791D}">
      <dgm:prSet phldrT="[Texto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A: referente al género </a:t>
          </a:r>
          <a:r>
            <a:rPr lang="es-ES_tradnl" i="1" dirty="0" smtClean="0">
              <a:solidFill>
                <a:srgbClr val="000000"/>
              </a:solidFill>
            </a:rPr>
            <a:t>Aspergillus</a:t>
          </a:r>
          <a:endParaRPr lang="es-EC" dirty="0">
            <a:solidFill>
              <a:srgbClr val="000000"/>
            </a:solidFill>
          </a:endParaRPr>
        </a:p>
      </dgm:t>
    </dgm:pt>
    <dgm:pt modelId="{06A8C18F-DFA7-46AB-B657-D4002E757895}" type="parTrans" cxnId="{34A596D0-E3C3-4166-B819-03EB299FF9AA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BC1FC374-3651-4781-8811-965F8C796BCA}" type="sibTrans" cxnId="{34A596D0-E3C3-4166-B819-03EB299FF9AA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3743B7F4-5096-4577-B5A6-DDB0EFCF7ED9}">
      <dgm:prSet phldrT="[Texto]"/>
      <dgm:spPr/>
      <dgm:t>
        <a:bodyPr/>
        <a:lstStyle/>
        <a:p>
          <a:r>
            <a:rPr lang="es-ES_tradnl" dirty="0" smtClean="0">
              <a:solidFill>
                <a:srgbClr val="000000"/>
              </a:solidFill>
            </a:rPr>
            <a:t>AFLA: referente a la especie </a:t>
          </a:r>
          <a:r>
            <a:rPr lang="es-ES_tradnl" i="1" dirty="0" smtClean="0">
              <a:solidFill>
                <a:srgbClr val="000000"/>
              </a:solidFill>
            </a:rPr>
            <a:t>flavus</a:t>
          </a:r>
          <a:endParaRPr lang="es-EC" dirty="0">
            <a:solidFill>
              <a:srgbClr val="000000"/>
            </a:solidFill>
          </a:endParaRPr>
        </a:p>
      </dgm:t>
    </dgm:pt>
    <dgm:pt modelId="{7F5AA350-3A36-4D6E-A436-1AE37169BDD9}" type="parTrans" cxnId="{31A9FE4C-4F2C-4BDE-AF89-F9645819FFB9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3A41F68E-F1BB-4225-A8A0-F6A2AB6FF04F}" type="sibTrans" cxnId="{31A9FE4C-4F2C-4BDE-AF89-F9645819FFB9}">
      <dgm:prSet/>
      <dgm:spPr/>
      <dgm:t>
        <a:bodyPr/>
        <a:lstStyle/>
        <a:p>
          <a:endParaRPr lang="es-EC">
            <a:solidFill>
              <a:srgbClr val="000000"/>
            </a:solidFill>
          </a:endParaRPr>
        </a:p>
      </dgm:t>
    </dgm:pt>
    <dgm:pt modelId="{58F055D1-1E2D-4948-AFBC-0D62B121F01E}" type="pres">
      <dgm:prSet presAssocID="{1A2138F4-1AF7-4D9C-B7FD-2F87808702C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67B77730-E9C1-470F-9C0B-D76845B61E09}" type="pres">
      <dgm:prSet presAssocID="{170A88C6-72AB-43F4-A635-0676D2BDF664}" presName="composite" presStyleCnt="0"/>
      <dgm:spPr/>
    </dgm:pt>
    <dgm:pt modelId="{CD0BE735-46D8-42E3-8017-53BE997D8194}" type="pres">
      <dgm:prSet presAssocID="{170A88C6-72AB-43F4-A635-0676D2BDF664}" presName="bentUpArrow1" presStyleLbl="alignImgPlace1" presStyleIdx="0" presStyleCnt="2" custLinFactNeighborX="42157"/>
      <dgm:spPr/>
    </dgm:pt>
    <dgm:pt modelId="{E14260BB-94D4-48FD-BEB7-25B2A9F6B7B1}" type="pres">
      <dgm:prSet presAssocID="{170A88C6-72AB-43F4-A635-0676D2BDF664}" presName="ParentText" presStyleLbl="node1" presStyleIdx="0" presStyleCnt="3" custLinFactNeighborX="310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E28FCC7-B0FC-4949-BA17-4D323FD49318}" type="pres">
      <dgm:prSet presAssocID="{170A88C6-72AB-43F4-A635-0676D2BDF664}" presName="ChildText" presStyleLbl="revTx" presStyleIdx="0" presStyleCnt="3" custScaleX="284739" custLinFactX="44334" custLinFactNeighborX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46B209-DFA0-4DBE-8C31-AD5AFAE09302}" type="pres">
      <dgm:prSet presAssocID="{559A29FF-F645-46DA-90FF-12C86E747F95}" presName="sibTrans" presStyleCnt="0"/>
      <dgm:spPr/>
    </dgm:pt>
    <dgm:pt modelId="{2BBBD9EE-369B-4CE4-A66D-CA91237C0436}" type="pres">
      <dgm:prSet presAssocID="{B2C9D33E-5284-4C7C-8598-4665045199E4}" presName="composite" presStyleCnt="0"/>
      <dgm:spPr/>
    </dgm:pt>
    <dgm:pt modelId="{F0509EC0-6DCC-4888-AC0B-B3FD6798BBFA}" type="pres">
      <dgm:prSet presAssocID="{B2C9D33E-5284-4C7C-8598-4665045199E4}" presName="bentUpArrow1" presStyleLbl="alignImgPlace1" presStyleIdx="1" presStyleCnt="2"/>
      <dgm:spPr/>
    </dgm:pt>
    <dgm:pt modelId="{04E9CD0D-F455-4F00-A0A9-954D1CFCD400}" type="pres">
      <dgm:prSet presAssocID="{B2C9D33E-5284-4C7C-8598-4665045199E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949E2E-4C65-43A6-A5E7-E5DEAFFE74C0}" type="pres">
      <dgm:prSet presAssocID="{B2C9D33E-5284-4C7C-8598-4665045199E4}" presName="ChildText" presStyleLbl="revTx" presStyleIdx="1" presStyleCnt="3" custScaleX="307240" custLinFactX="2247" custLinFactNeighborX="100000" custLinFactNeighborY="25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CDD816-9C5D-43C7-9414-C4769534B342}" type="pres">
      <dgm:prSet presAssocID="{4B91E564-0471-47FB-848F-2837FA058F27}" presName="sibTrans" presStyleCnt="0"/>
      <dgm:spPr/>
    </dgm:pt>
    <dgm:pt modelId="{54E4C911-F051-4DC3-99A4-146460B8E6DE}" type="pres">
      <dgm:prSet presAssocID="{E1DDDD80-4A0C-4483-A9EB-A5C01D3B4146}" presName="composite" presStyleCnt="0"/>
      <dgm:spPr/>
    </dgm:pt>
    <dgm:pt modelId="{92E152E0-3EE2-4066-BC5E-FDF23119951D}" type="pres">
      <dgm:prSet presAssocID="{E1DDDD80-4A0C-4483-A9EB-A5C01D3B4146}" presName="ParentText" presStyleLbl="node1" presStyleIdx="2" presStyleCnt="3" custLinFactNeighborX="-379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2C4818C-D5D8-401C-9F1F-0F089AECAD45}" type="pres">
      <dgm:prSet presAssocID="{E1DDDD80-4A0C-4483-A9EB-A5C01D3B4146}" presName="FinalChildText" presStyleLbl="revTx" presStyleIdx="2" presStyleCnt="3" custScaleX="239492" custLinFactNeighborX="648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D054BE7-AFA6-4B5B-B7B5-FAA582EAE387}" type="presOf" srcId="{CB1828AE-CE15-479C-9AA7-3CC68264F1E5}" destId="{CE28FCC7-B0FC-4949-BA17-4D323FD49318}" srcOrd="0" destOrd="0" presId="urn:microsoft.com/office/officeart/2005/8/layout/StepDownProcess"/>
    <dgm:cxn modelId="{E028D9DC-03A9-4D34-AD74-269B4E1EB171}" type="presOf" srcId="{9C1156E1-94CF-437A-95F6-E89E8C5F791D}" destId="{12C4818C-D5D8-401C-9F1F-0F089AECAD45}" srcOrd="0" destOrd="0" presId="urn:microsoft.com/office/officeart/2005/8/layout/StepDownProcess"/>
    <dgm:cxn modelId="{20DF1DF3-3D10-4772-BF28-728D552417D4}" srcId="{1A2138F4-1AF7-4D9C-B7FD-2F87808702CB}" destId="{E1DDDD80-4A0C-4483-A9EB-A5C01D3B4146}" srcOrd="2" destOrd="0" parTransId="{2AE5681A-C8A6-43BE-8660-7015416A02A2}" sibTransId="{AB4571F6-7F12-49A3-955F-751F1E52A00D}"/>
    <dgm:cxn modelId="{54428DDE-F932-4C3F-AB1C-5AC50BF06D4F}" srcId="{1A2138F4-1AF7-4D9C-B7FD-2F87808702CB}" destId="{B2C9D33E-5284-4C7C-8598-4665045199E4}" srcOrd="1" destOrd="0" parTransId="{BD6CC345-7190-4790-A070-7B2506075D26}" sibTransId="{4B91E564-0471-47FB-848F-2837FA058F27}"/>
    <dgm:cxn modelId="{99FD5730-A51A-4FA9-8986-2069D46B9EE4}" srcId="{B2C9D33E-5284-4C7C-8598-4665045199E4}" destId="{FB05BE4E-6641-4851-9408-FD42EB4AB6DF}" srcOrd="0" destOrd="0" parTransId="{6A1DE5C2-D934-442E-A28A-08834124E795}" sibTransId="{0FF3A577-3C85-4506-BFD5-BB7A17458D73}"/>
    <dgm:cxn modelId="{B366835F-A6BA-4D74-949E-39624B487FA3}" type="presOf" srcId="{3743B7F4-5096-4577-B5A6-DDB0EFCF7ED9}" destId="{12C4818C-D5D8-401C-9F1F-0F089AECAD45}" srcOrd="0" destOrd="1" presId="urn:microsoft.com/office/officeart/2005/8/layout/StepDownProcess"/>
    <dgm:cxn modelId="{D7C759FF-1227-4B7D-93D2-2496A15548C6}" srcId="{170A88C6-72AB-43F4-A635-0676D2BDF664}" destId="{CB1828AE-CE15-479C-9AA7-3CC68264F1E5}" srcOrd="0" destOrd="0" parTransId="{15E2ED50-3209-4876-96AB-0C30B9ED6DEA}" sibTransId="{4650010A-BD04-446E-93C1-C79883288A33}"/>
    <dgm:cxn modelId="{34A596D0-E3C3-4166-B819-03EB299FF9AA}" srcId="{E1DDDD80-4A0C-4483-A9EB-A5C01D3B4146}" destId="{9C1156E1-94CF-437A-95F6-E89E8C5F791D}" srcOrd="0" destOrd="0" parTransId="{06A8C18F-DFA7-46AB-B657-D4002E757895}" sibTransId="{BC1FC374-3651-4781-8811-965F8C796BCA}"/>
    <dgm:cxn modelId="{31A9FE4C-4F2C-4BDE-AF89-F9645819FFB9}" srcId="{E1DDDD80-4A0C-4483-A9EB-A5C01D3B4146}" destId="{3743B7F4-5096-4577-B5A6-DDB0EFCF7ED9}" srcOrd="1" destOrd="0" parTransId="{7F5AA350-3A36-4D6E-A436-1AE37169BDD9}" sibTransId="{3A41F68E-F1BB-4225-A8A0-F6A2AB6FF04F}"/>
    <dgm:cxn modelId="{3348D639-BC34-4820-868B-06BC9196A5C1}" type="presOf" srcId="{B2C9D33E-5284-4C7C-8598-4665045199E4}" destId="{04E9CD0D-F455-4F00-A0A9-954D1CFCD400}" srcOrd="0" destOrd="0" presId="urn:microsoft.com/office/officeart/2005/8/layout/StepDownProcess"/>
    <dgm:cxn modelId="{2D22664B-2DEF-4525-B823-C151ED4143AA}" type="presOf" srcId="{1A2138F4-1AF7-4D9C-B7FD-2F87808702CB}" destId="{58F055D1-1E2D-4948-AFBC-0D62B121F01E}" srcOrd="0" destOrd="0" presId="urn:microsoft.com/office/officeart/2005/8/layout/StepDownProcess"/>
    <dgm:cxn modelId="{797DE1B2-4B0F-480C-887A-88813A545C4D}" type="presOf" srcId="{170A88C6-72AB-43F4-A635-0676D2BDF664}" destId="{E14260BB-94D4-48FD-BEB7-25B2A9F6B7B1}" srcOrd="0" destOrd="0" presId="urn:microsoft.com/office/officeart/2005/8/layout/StepDownProcess"/>
    <dgm:cxn modelId="{EC0ECBA7-62D4-45C7-9C37-FB479BD7F509}" srcId="{1A2138F4-1AF7-4D9C-B7FD-2F87808702CB}" destId="{170A88C6-72AB-43F4-A635-0676D2BDF664}" srcOrd="0" destOrd="0" parTransId="{0DFD0D97-6556-4E64-B257-C261A321FAA8}" sibTransId="{559A29FF-F645-46DA-90FF-12C86E747F95}"/>
    <dgm:cxn modelId="{876094AA-FBF9-4975-95F8-B092D1E63E9A}" type="presOf" srcId="{FB05BE4E-6641-4851-9408-FD42EB4AB6DF}" destId="{72949E2E-4C65-43A6-A5E7-E5DEAFFE74C0}" srcOrd="0" destOrd="0" presId="urn:microsoft.com/office/officeart/2005/8/layout/StepDownProcess"/>
    <dgm:cxn modelId="{1BDB8B58-6126-44C8-BAC7-7E037762AD55}" type="presOf" srcId="{E1DDDD80-4A0C-4483-A9EB-A5C01D3B4146}" destId="{92E152E0-3EE2-4066-BC5E-FDF23119951D}" srcOrd="0" destOrd="0" presId="urn:microsoft.com/office/officeart/2005/8/layout/StepDownProcess"/>
    <dgm:cxn modelId="{338A11D3-D6B1-4B82-923A-555777EDE93E}" type="presParOf" srcId="{58F055D1-1E2D-4948-AFBC-0D62B121F01E}" destId="{67B77730-E9C1-470F-9C0B-D76845B61E09}" srcOrd="0" destOrd="0" presId="urn:microsoft.com/office/officeart/2005/8/layout/StepDownProcess"/>
    <dgm:cxn modelId="{A504EC14-E51A-4276-9B16-9428152D7FAD}" type="presParOf" srcId="{67B77730-E9C1-470F-9C0B-D76845B61E09}" destId="{CD0BE735-46D8-42E3-8017-53BE997D8194}" srcOrd="0" destOrd="0" presId="urn:microsoft.com/office/officeart/2005/8/layout/StepDownProcess"/>
    <dgm:cxn modelId="{E54B8EF0-1908-4AB4-99B4-F3DDA22D8649}" type="presParOf" srcId="{67B77730-E9C1-470F-9C0B-D76845B61E09}" destId="{E14260BB-94D4-48FD-BEB7-25B2A9F6B7B1}" srcOrd="1" destOrd="0" presId="urn:microsoft.com/office/officeart/2005/8/layout/StepDownProcess"/>
    <dgm:cxn modelId="{DFD92F67-FB69-40FF-8676-389DA66D2907}" type="presParOf" srcId="{67B77730-E9C1-470F-9C0B-D76845B61E09}" destId="{CE28FCC7-B0FC-4949-BA17-4D323FD49318}" srcOrd="2" destOrd="0" presId="urn:microsoft.com/office/officeart/2005/8/layout/StepDownProcess"/>
    <dgm:cxn modelId="{89DB8122-1E9F-49B4-82E5-2ED296CF61E2}" type="presParOf" srcId="{58F055D1-1E2D-4948-AFBC-0D62B121F01E}" destId="{1946B209-DFA0-4DBE-8C31-AD5AFAE09302}" srcOrd="1" destOrd="0" presId="urn:microsoft.com/office/officeart/2005/8/layout/StepDownProcess"/>
    <dgm:cxn modelId="{09CDF139-1269-40D5-9F6A-9417176F58EF}" type="presParOf" srcId="{58F055D1-1E2D-4948-AFBC-0D62B121F01E}" destId="{2BBBD9EE-369B-4CE4-A66D-CA91237C0436}" srcOrd="2" destOrd="0" presId="urn:microsoft.com/office/officeart/2005/8/layout/StepDownProcess"/>
    <dgm:cxn modelId="{F5383A86-32C2-4FC7-987F-40C407D2ACB8}" type="presParOf" srcId="{2BBBD9EE-369B-4CE4-A66D-CA91237C0436}" destId="{F0509EC0-6DCC-4888-AC0B-B3FD6798BBFA}" srcOrd="0" destOrd="0" presId="urn:microsoft.com/office/officeart/2005/8/layout/StepDownProcess"/>
    <dgm:cxn modelId="{557CA0B5-68C5-40FB-B51C-A2A16B2F6B1B}" type="presParOf" srcId="{2BBBD9EE-369B-4CE4-A66D-CA91237C0436}" destId="{04E9CD0D-F455-4F00-A0A9-954D1CFCD400}" srcOrd="1" destOrd="0" presId="urn:microsoft.com/office/officeart/2005/8/layout/StepDownProcess"/>
    <dgm:cxn modelId="{40A1880B-F694-4E2E-9D9D-E4C7246324D5}" type="presParOf" srcId="{2BBBD9EE-369B-4CE4-A66D-CA91237C0436}" destId="{72949E2E-4C65-43A6-A5E7-E5DEAFFE74C0}" srcOrd="2" destOrd="0" presId="urn:microsoft.com/office/officeart/2005/8/layout/StepDownProcess"/>
    <dgm:cxn modelId="{886A430D-BDEC-4CF5-8C4E-800E6BB2D389}" type="presParOf" srcId="{58F055D1-1E2D-4948-AFBC-0D62B121F01E}" destId="{A4CDD816-9C5D-43C7-9414-C4769534B342}" srcOrd="3" destOrd="0" presId="urn:microsoft.com/office/officeart/2005/8/layout/StepDownProcess"/>
    <dgm:cxn modelId="{3D3B1445-BF82-4553-BDA1-C7F1C84BCA73}" type="presParOf" srcId="{58F055D1-1E2D-4948-AFBC-0D62B121F01E}" destId="{54E4C911-F051-4DC3-99A4-146460B8E6DE}" srcOrd="4" destOrd="0" presId="urn:microsoft.com/office/officeart/2005/8/layout/StepDownProcess"/>
    <dgm:cxn modelId="{EF69EC30-F0D1-4934-8DE8-47FF2DE17350}" type="presParOf" srcId="{54E4C911-F051-4DC3-99A4-146460B8E6DE}" destId="{92E152E0-3EE2-4066-BC5E-FDF23119951D}" srcOrd="0" destOrd="0" presId="urn:microsoft.com/office/officeart/2005/8/layout/StepDownProcess"/>
    <dgm:cxn modelId="{C64D82EE-459A-4B2B-9825-42695B55AAC6}" type="presParOf" srcId="{54E4C911-F051-4DC3-99A4-146460B8E6DE}" destId="{12C4818C-D5D8-401C-9F1F-0F089AECAD45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8B87B3-486C-4EF0-AEA8-AC6A43E4AA1D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204ACD4-1F42-47C6-B9FB-5A2876C1F0AA}">
      <dgm:prSet phldrT="[Texto]"/>
      <dgm:spPr/>
      <dgm:t>
        <a:bodyPr/>
        <a:lstStyle/>
        <a:p>
          <a:r>
            <a:rPr lang="es-EC" i="0" u="none" dirty="0" smtClean="0"/>
            <a:t>B</a:t>
          </a:r>
          <a:r>
            <a:rPr lang="es-EC" i="0" u="none" baseline="-25000" dirty="0" smtClean="0"/>
            <a:t>1 </a:t>
          </a:r>
          <a:r>
            <a:rPr lang="es-EC" i="0" u="none" dirty="0" smtClean="0"/>
            <a:t>(AFB</a:t>
          </a:r>
          <a:r>
            <a:rPr lang="es-EC" i="0" u="none" baseline="-25000" dirty="0" smtClean="0"/>
            <a:t>1</a:t>
          </a:r>
          <a:r>
            <a:rPr lang="es-EC" i="0" u="none" dirty="0" smtClean="0"/>
            <a:t>)</a:t>
          </a:r>
          <a:endParaRPr lang="es-EC" i="0" u="none" dirty="0"/>
        </a:p>
      </dgm:t>
    </dgm:pt>
    <dgm:pt modelId="{3A5CAAC8-667A-495B-B9CC-378C8426D7C2}" type="parTrans" cxnId="{B0D0D04C-CB5F-4AC3-A4E7-8989C63C8D25}">
      <dgm:prSet/>
      <dgm:spPr/>
      <dgm:t>
        <a:bodyPr/>
        <a:lstStyle/>
        <a:p>
          <a:endParaRPr lang="es-EC" i="0" u="none"/>
        </a:p>
      </dgm:t>
    </dgm:pt>
    <dgm:pt modelId="{AC6F2454-F0D8-4198-BFAA-E59F8A5C71DB}" type="sibTrans" cxnId="{B0D0D04C-CB5F-4AC3-A4E7-8989C63C8D25}">
      <dgm:prSet/>
      <dgm:spPr/>
      <dgm:t>
        <a:bodyPr/>
        <a:lstStyle/>
        <a:p>
          <a:endParaRPr lang="es-EC" i="0" u="none"/>
        </a:p>
      </dgm:t>
    </dgm:pt>
    <dgm:pt modelId="{E2D6C11B-A346-4D2C-853A-F1B9F1FE80EA}">
      <dgm:prSet phldrT="[Texto]"/>
      <dgm:spPr/>
      <dgm:t>
        <a:bodyPr/>
        <a:lstStyle/>
        <a:p>
          <a:r>
            <a:rPr lang="es-EC" i="0" u="none" dirty="0" smtClean="0"/>
            <a:t>B</a:t>
          </a:r>
          <a:r>
            <a:rPr lang="es-EC" i="0" u="none" baseline="-25000" dirty="0" smtClean="0"/>
            <a:t>2 </a:t>
          </a:r>
          <a:r>
            <a:rPr lang="es-EC" i="0" u="none" dirty="0" smtClean="0"/>
            <a:t>(AFB</a:t>
          </a:r>
          <a:r>
            <a:rPr lang="es-EC" i="0" u="none" baseline="-25000" dirty="0" smtClean="0"/>
            <a:t>2</a:t>
          </a:r>
          <a:r>
            <a:rPr lang="es-EC" i="0" u="none" dirty="0" smtClean="0"/>
            <a:t>)</a:t>
          </a:r>
          <a:endParaRPr lang="es-EC" i="0" u="none" dirty="0"/>
        </a:p>
      </dgm:t>
    </dgm:pt>
    <dgm:pt modelId="{A95983C7-4E55-40D9-AD4A-9443DB5996CA}" type="parTrans" cxnId="{71ECDAC2-49F8-492D-95E5-FA0CCAA7FCA6}">
      <dgm:prSet/>
      <dgm:spPr/>
      <dgm:t>
        <a:bodyPr/>
        <a:lstStyle/>
        <a:p>
          <a:endParaRPr lang="es-EC" i="0" u="none"/>
        </a:p>
      </dgm:t>
    </dgm:pt>
    <dgm:pt modelId="{F4E4A34B-8D88-4672-B31C-2F2757C76EAE}" type="sibTrans" cxnId="{71ECDAC2-49F8-492D-95E5-FA0CCAA7FCA6}">
      <dgm:prSet/>
      <dgm:spPr/>
      <dgm:t>
        <a:bodyPr/>
        <a:lstStyle/>
        <a:p>
          <a:endParaRPr lang="es-EC" i="0" u="none"/>
        </a:p>
      </dgm:t>
    </dgm:pt>
    <dgm:pt modelId="{735D25CD-07D3-4DD6-BD46-269406F36095}">
      <dgm:prSet phldrT="[Texto]"/>
      <dgm:spPr/>
      <dgm:t>
        <a:bodyPr/>
        <a:lstStyle/>
        <a:p>
          <a:r>
            <a:rPr lang="es-EC" i="0" u="none" dirty="0" smtClean="0"/>
            <a:t> G</a:t>
          </a:r>
          <a:r>
            <a:rPr lang="es-EC" i="0" u="none" baseline="-25000" dirty="0" smtClean="0"/>
            <a:t>1 </a:t>
          </a:r>
          <a:r>
            <a:rPr lang="es-EC" i="0" u="none" dirty="0" smtClean="0"/>
            <a:t>(AFG</a:t>
          </a:r>
          <a:r>
            <a:rPr lang="es-EC" i="0" u="none" baseline="-25000" dirty="0" smtClean="0"/>
            <a:t>1</a:t>
          </a:r>
          <a:r>
            <a:rPr lang="es-EC" i="0" u="none" dirty="0" smtClean="0"/>
            <a:t>)</a:t>
          </a:r>
          <a:endParaRPr lang="es-EC" i="0" u="none" dirty="0"/>
        </a:p>
      </dgm:t>
    </dgm:pt>
    <dgm:pt modelId="{08A7C767-D7C3-4D8B-AEAB-C4786953D51B}" type="parTrans" cxnId="{A79C01D0-AC35-4A3E-99C0-2CF61D83EB94}">
      <dgm:prSet/>
      <dgm:spPr/>
      <dgm:t>
        <a:bodyPr/>
        <a:lstStyle/>
        <a:p>
          <a:endParaRPr lang="es-EC" i="0" u="none"/>
        </a:p>
      </dgm:t>
    </dgm:pt>
    <dgm:pt modelId="{0CA50689-FA1D-4EC7-87B2-67768C9AE31B}" type="sibTrans" cxnId="{A79C01D0-AC35-4A3E-99C0-2CF61D83EB94}">
      <dgm:prSet/>
      <dgm:spPr/>
      <dgm:t>
        <a:bodyPr/>
        <a:lstStyle/>
        <a:p>
          <a:endParaRPr lang="es-EC" i="0" u="none"/>
        </a:p>
      </dgm:t>
    </dgm:pt>
    <dgm:pt modelId="{058FD93D-B9B5-42EC-BF22-39F71D4DF475}">
      <dgm:prSet phldrT="[Texto]"/>
      <dgm:spPr/>
      <dgm:t>
        <a:bodyPr/>
        <a:lstStyle/>
        <a:p>
          <a:r>
            <a:rPr lang="es-EC" i="0" u="none" dirty="0" smtClean="0"/>
            <a:t> G</a:t>
          </a:r>
          <a:r>
            <a:rPr lang="es-EC" i="0" u="none" baseline="-25000" dirty="0" smtClean="0"/>
            <a:t>2 </a:t>
          </a:r>
          <a:r>
            <a:rPr lang="es-EC" i="0" u="none" dirty="0" smtClean="0"/>
            <a:t>(AFG</a:t>
          </a:r>
          <a:r>
            <a:rPr lang="es-EC" i="0" u="none" baseline="-25000" dirty="0" smtClean="0"/>
            <a:t>2</a:t>
          </a:r>
          <a:r>
            <a:rPr lang="es-EC" i="0" u="none" dirty="0" smtClean="0"/>
            <a:t>) </a:t>
          </a:r>
          <a:r>
            <a:rPr lang="es-EC" i="0" u="none" baseline="-25000" dirty="0" smtClean="0"/>
            <a:t> </a:t>
          </a:r>
          <a:endParaRPr lang="es-EC" i="0" u="none" dirty="0"/>
        </a:p>
      </dgm:t>
    </dgm:pt>
    <dgm:pt modelId="{0CEA2D6C-F89A-427F-8471-C82BF55E02FC}" type="parTrans" cxnId="{3AFB35A4-778D-4E7A-997A-4EE06092B73A}">
      <dgm:prSet/>
      <dgm:spPr/>
      <dgm:t>
        <a:bodyPr/>
        <a:lstStyle/>
        <a:p>
          <a:endParaRPr lang="es-EC" i="0" u="none"/>
        </a:p>
      </dgm:t>
    </dgm:pt>
    <dgm:pt modelId="{98D18FD2-BB58-460B-B7AE-30B3C1A57AD7}" type="sibTrans" cxnId="{3AFB35A4-778D-4E7A-997A-4EE06092B73A}">
      <dgm:prSet/>
      <dgm:spPr/>
      <dgm:t>
        <a:bodyPr/>
        <a:lstStyle/>
        <a:p>
          <a:endParaRPr lang="es-EC" i="0" u="none"/>
        </a:p>
      </dgm:t>
    </dgm:pt>
    <dgm:pt modelId="{813AF6E4-2614-4151-A2DB-57FEA6854E7B}">
      <dgm:prSet phldrT="[Texto]"/>
      <dgm:spPr/>
      <dgm:t>
        <a:bodyPr/>
        <a:lstStyle/>
        <a:p>
          <a:pPr algn="ctr"/>
          <a:r>
            <a:rPr lang="es-EC" dirty="0" smtClean="0">
              <a:solidFill>
                <a:srgbClr val="000000"/>
              </a:solidFill>
            </a:rPr>
            <a:t>C</a:t>
          </a:r>
          <a:r>
            <a:rPr lang="es-EC" baseline="-25000" dirty="0" smtClean="0">
              <a:solidFill>
                <a:srgbClr val="000000"/>
              </a:solidFill>
            </a:rPr>
            <a:t>17</a:t>
          </a:r>
          <a:r>
            <a:rPr lang="es-EC" dirty="0" smtClean="0">
              <a:solidFill>
                <a:srgbClr val="000000"/>
              </a:solidFill>
            </a:rPr>
            <a:t>H</a:t>
          </a:r>
          <a:r>
            <a:rPr lang="es-EC" baseline="-25000" dirty="0" smtClean="0">
              <a:solidFill>
                <a:srgbClr val="000000"/>
              </a:solidFill>
            </a:rPr>
            <a:t>12</a:t>
          </a:r>
          <a:r>
            <a:rPr lang="es-EC" dirty="0" smtClean="0">
              <a:solidFill>
                <a:srgbClr val="000000"/>
              </a:solidFill>
            </a:rPr>
            <a:t>O</a:t>
          </a:r>
          <a:r>
            <a:rPr lang="es-EC" baseline="-25000" dirty="0" smtClean="0">
              <a:solidFill>
                <a:srgbClr val="000000"/>
              </a:solidFill>
            </a:rPr>
            <a:t>6</a:t>
          </a:r>
          <a:endParaRPr lang="es-EC" i="0" u="none" dirty="0">
            <a:solidFill>
              <a:srgbClr val="000000"/>
            </a:solidFill>
          </a:endParaRPr>
        </a:p>
      </dgm:t>
    </dgm:pt>
    <dgm:pt modelId="{4C936D39-0DE1-491D-9321-05EA892734AF}" type="parTrans" cxnId="{ECBCC87C-4702-4B4F-9F2A-BAE505052F6A}">
      <dgm:prSet/>
      <dgm:spPr/>
      <dgm:t>
        <a:bodyPr/>
        <a:lstStyle/>
        <a:p>
          <a:endParaRPr lang="es-EC"/>
        </a:p>
      </dgm:t>
    </dgm:pt>
    <dgm:pt modelId="{1357A0AF-1704-470C-8523-190E2577AF9A}" type="sibTrans" cxnId="{ECBCC87C-4702-4B4F-9F2A-BAE505052F6A}">
      <dgm:prSet/>
      <dgm:spPr/>
      <dgm:t>
        <a:bodyPr/>
        <a:lstStyle/>
        <a:p>
          <a:endParaRPr lang="es-EC"/>
        </a:p>
      </dgm:t>
    </dgm:pt>
    <dgm:pt modelId="{F831140D-03FF-4431-83E7-74EF9FA3C21E}">
      <dgm:prSet phldrT="[Texto]"/>
      <dgm:spPr/>
      <dgm:t>
        <a:bodyPr/>
        <a:lstStyle/>
        <a:p>
          <a:r>
            <a:rPr lang="es-EC" u="none" dirty="0" smtClean="0">
              <a:solidFill>
                <a:srgbClr val="000000"/>
              </a:solidFill>
            </a:rPr>
            <a:t>C</a:t>
          </a:r>
          <a:r>
            <a:rPr lang="es-EC" u="none" baseline="-25000" dirty="0" smtClean="0">
              <a:solidFill>
                <a:srgbClr val="000000"/>
              </a:solidFill>
            </a:rPr>
            <a:t>17</a:t>
          </a:r>
          <a:r>
            <a:rPr lang="es-EC" u="none" dirty="0" smtClean="0">
              <a:solidFill>
                <a:srgbClr val="000000"/>
              </a:solidFill>
            </a:rPr>
            <a:t>H</a:t>
          </a:r>
          <a:r>
            <a:rPr lang="es-EC" u="none" baseline="-25000" dirty="0" smtClean="0">
              <a:solidFill>
                <a:srgbClr val="000000"/>
              </a:solidFill>
            </a:rPr>
            <a:t>14</a:t>
          </a:r>
          <a:r>
            <a:rPr lang="es-EC" u="none" dirty="0" smtClean="0">
              <a:solidFill>
                <a:srgbClr val="000000"/>
              </a:solidFill>
            </a:rPr>
            <a:t>O</a:t>
          </a:r>
          <a:r>
            <a:rPr lang="es-EC" u="none" baseline="-25000" dirty="0" smtClean="0">
              <a:solidFill>
                <a:srgbClr val="000000"/>
              </a:solidFill>
            </a:rPr>
            <a:t>6</a:t>
          </a:r>
          <a:endParaRPr lang="es-EC" i="0" u="none" dirty="0">
            <a:solidFill>
              <a:srgbClr val="000000"/>
            </a:solidFill>
          </a:endParaRPr>
        </a:p>
      </dgm:t>
    </dgm:pt>
    <dgm:pt modelId="{0F41DB15-1003-40BC-87A0-7FFDC6C21763}" type="parTrans" cxnId="{73952DDF-93A1-41E7-9A75-7972D6980852}">
      <dgm:prSet/>
      <dgm:spPr/>
      <dgm:t>
        <a:bodyPr/>
        <a:lstStyle/>
        <a:p>
          <a:endParaRPr lang="es-EC"/>
        </a:p>
      </dgm:t>
    </dgm:pt>
    <dgm:pt modelId="{8355799F-8ABA-4209-973E-A10B4E83EB5F}" type="sibTrans" cxnId="{73952DDF-93A1-41E7-9A75-7972D6980852}">
      <dgm:prSet/>
      <dgm:spPr/>
      <dgm:t>
        <a:bodyPr/>
        <a:lstStyle/>
        <a:p>
          <a:endParaRPr lang="es-EC"/>
        </a:p>
      </dgm:t>
    </dgm:pt>
    <dgm:pt modelId="{6CAFF4A7-B029-4B32-85D4-6251912C7225}">
      <dgm:prSet phldrT="[Texto]"/>
      <dgm:spPr/>
      <dgm:t>
        <a:bodyPr/>
        <a:lstStyle/>
        <a:p>
          <a:r>
            <a:rPr lang="es-EC" u="none" dirty="0" smtClean="0">
              <a:solidFill>
                <a:srgbClr val="000000"/>
              </a:solidFill>
            </a:rPr>
            <a:t>C</a:t>
          </a:r>
          <a:r>
            <a:rPr lang="es-EC" u="none" baseline="-25000" dirty="0" smtClean="0">
              <a:solidFill>
                <a:srgbClr val="000000"/>
              </a:solidFill>
            </a:rPr>
            <a:t>17</a:t>
          </a:r>
          <a:r>
            <a:rPr lang="es-EC" u="none" dirty="0" smtClean="0">
              <a:solidFill>
                <a:srgbClr val="000000"/>
              </a:solidFill>
            </a:rPr>
            <a:t>H</a:t>
          </a:r>
          <a:r>
            <a:rPr lang="es-EC" u="none" baseline="-25000" dirty="0" smtClean="0">
              <a:solidFill>
                <a:srgbClr val="000000"/>
              </a:solidFill>
            </a:rPr>
            <a:t>12</a:t>
          </a:r>
          <a:r>
            <a:rPr lang="es-EC" u="none" dirty="0" smtClean="0">
              <a:solidFill>
                <a:srgbClr val="000000"/>
              </a:solidFill>
            </a:rPr>
            <a:t>O</a:t>
          </a:r>
          <a:r>
            <a:rPr lang="es-EC" u="none" baseline="-25000" dirty="0" smtClean="0">
              <a:solidFill>
                <a:srgbClr val="000000"/>
              </a:solidFill>
            </a:rPr>
            <a:t>7</a:t>
          </a:r>
          <a:endParaRPr lang="es-EC" i="0" u="none" dirty="0">
            <a:solidFill>
              <a:srgbClr val="000000"/>
            </a:solidFill>
          </a:endParaRPr>
        </a:p>
      </dgm:t>
    </dgm:pt>
    <dgm:pt modelId="{ABBF1AB2-4770-423A-93A5-4594C8EF9A54}" type="parTrans" cxnId="{630B7AFF-4FD4-40B6-9B27-AE36D83C99C8}">
      <dgm:prSet/>
      <dgm:spPr/>
      <dgm:t>
        <a:bodyPr/>
        <a:lstStyle/>
        <a:p>
          <a:endParaRPr lang="es-EC"/>
        </a:p>
      </dgm:t>
    </dgm:pt>
    <dgm:pt modelId="{843759BD-D64C-4D7F-97CA-1A3B03FC716C}" type="sibTrans" cxnId="{630B7AFF-4FD4-40B6-9B27-AE36D83C99C8}">
      <dgm:prSet/>
      <dgm:spPr/>
      <dgm:t>
        <a:bodyPr/>
        <a:lstStyle/>
        <a:p>
          <a:endParaRPr lang="es-EC"/>
        </a:p>
      </dgm:t>
    </dgm:pt>
    <dgm:pt modelId="{90BAD259-38B3-4FD2-978F-9B9A28725B08}">
      <dgm:prSet phldrT="[Texto]"/>
      <dgm:spPr/>
      <dgm:t>
        <a:bodyPr/>
        <a:lstStyle/>
        <a:p>
          <a:r>
            <a:rPr lang="es-EC" u="none" dirty="0" smtClean="0">
              <a:solidFill>
                <a:srgbClr val="000000"/>
              </a:solidFill>
            </a:rPr>
            <a:t>C</a:t>
          </a:r>
          <a:r>
            <a:rPr lang="es-EC" u="none" baseline="-25000" dirty="0" smtClean="0">
              <a:solidFill>
                <a:srgbClr val="000000"/>
              </a:solidFill>
            </a:rPr>
            <a:t>17</a:t>
          </a:r>
          <a:r>
            <a:rPr lang="es-EC" u="none" dirty="0" smtClean="0">
              <a:solidFill>
                <a:srgbClr val="000000"/>
              </a:solidFill>
            </a:rPr>
            <a:t>H</a:t>
          </a:r>
          <a:r>
            <a:rPr lang="es-EC" u="none" baseline="-25000" dirty="0" smtClean="0">
              <a:solidFill>
                <a:srgbClr val="000000"/>
              </a:solidFill>
            </a:rPr>
            <a:t>14</a:t>
          </a:r>
          <a:r>
            <a:rPr lang="es-EC" u="none" dirty="0" smtClean="0">
              <a:solidFill>
                <a:srgbClr val="000000"/>
              </a:solidFill>
            </a:rPr>
            <a:t>O</a:t>
          </a:r>
          <a:r>
            <a:rPr lang="es-EC" u="none" baseline="-25000" dirty="0" smtClean="0">
              <a:solidFill>
                <a:srgbClr val="000000"/>
              </a:solidFill>
            </a:rPr>
            <a:t>7</a:t>
          </a:r>
          <a:endParaRPr lang="es-EC" i="0" u="none" dirty="0">
            <a:solidFill>
              <a:srgbClr val="000000"/>
            </a:solidFill>
          </a:endParaRPr>
        </a:p>
      </dgm:t>
    </dgm:pt>
    <dgm:pt modelId="{5DDD1D40-1B4C-4888-AC23-7F0C80ECBE83}" type="parTrans" cxnId="{7C5A8EFE-5A2F-406C-87D6-03B433F435BA}">
      <dgm:prSet/>
      <dgm:spPr/>
      <dgm:t>
        <a:bodyPr/>
        <a:lstStyle/>
        <a:p>
          <a:endParaRPr lang="es-EC"/>
        </a:p>
      </dgm:t>
    </dgm:pt>
    <dgm:pt modelId="{1E9D94B7-1C3F-48CF-851C-94214431DC1A}" type="sibTrans" cxnId="{7C5A8EFE-5A2F-406C-87D6-03B433F435BA}">
      <dgm:prSet/>
      <dgm:spPr/>
      <dgm:t>
        <a:bodyPr/>
        <a:lstStyle/>
        <a:p>
          <a:endParaRPr lang="es-EC"/>
        </a:p>
      </dgm:t>
    </dgm:pt>
    <dgm:pt modelId="{0F1BFCE6-8CC4-4460-BC0C-92324033B4A0}" type="pres">
      <dgm:prSet presAssocID="{CD8B87B3-486C-4EF0-AEA8-AC6A43E4AA1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3128177-2EB4-4001-B997-9BFF0FC67832}" type="pres">
      <dgm:prSet presAssocID="{CD8B87B3-486C-4EF0-AEA8-AC6A43E4AA1D}" presName="children" presStyleCnt="0"/>
      <dgm:spPr/>
    </dgm:pt>
    <dgm:pt modelId="{16569967-93DF-4279-AA51-4CD45D879294}" type="pres">
      <dgm:prSet presAssocID="{CD8B87B3-486C-4EF0-AEA8-AC6A43E4AA1D}" presName="child1group" presStyleCnt="0"/>
      <dgm:spPr/>
    </dgm:pt>
    <dgm:pt modelId="{A6737290-EF48-4A4D-8E9E-72B422BFBD44}" type="pres">
      <dgm:prSet presAssocID="{CD8B87B3-486C-4EF0-AEA8-AC6A43E4AA1D}" presName="child1" presStyleLbl="bgAcc1" presStyleIdx="0" presStyleCnt="4" custLinFactNeighborX="-6442" custLinFactNeighborY="-20331"/>
      <dgm:spPr/>
      <dgm:t>
        <a:bodyPr/>
        <a:lstStyle/>
        <a:p>
          <a:endParaRPr lang="es-EC"/>
        </a:p>
      </dgm:t>
    </dgm:pt>
    <dgm:pt modelId="{FA53A3C8-3B46-4A1E-9308-4C4A4B82F16D}" type="pres">
      <dgm:prSet presAssocID="{CD8B87B3-486C-4EF0-AEA8-AC6A43E4AA1D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28EC09-A5F1-449D-8384-48CB198A5F37}" type="pres">
      <dgm:prSet presAssocID="{CD8B87B3-486C-4EF0-AEA8-AC6A43E4AA1D}" presName="child2group" presStyleCnt="0"/>
      <dgm:spPr/>
    </dgm:pt>
    <dgm:pt modelId="{A96B3DA9-5BA4-49BF-A3CF-6B5582F66E1E}" type="pres">
      <dgm:prSet presAssocID="{CD8B87B3-486C-4EF0-AEA8-AC6A43E4AA1D}" presName="child2" presStyleLbl="bgAcc1" presStyleIdx="1" presStyleCnt="4"/>
      <dgm:spPr/>
      <dgm:t>
        <a:bodyPr/>
        <a:lstStyle/>
        <a:p>
          <a:endParaRPr lang="es-EC"/>
        </a:p>
      </dgm:t>
    </dgm:pt>
    <dgm:pt modelId="{73EB6CA5-EACE-45A3-9812-1CE8370C2646}" type="pres">
      <dgm:prSet presAssocID="{CD8B87B3-486C-4EF0-AEA8-AC6A43E4AA1D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9F485CE-69A4-43D7-9F5A-36A8F9C16A00}" type="pres">
      <dgm:prSet presAssocID="{CD8B87B3-486C-4EF0-AEA8-AC6A43E4AA1D}" presName="child3group" presStyleCnt="0"/>
      <dgm:spPr/>
    </dgm:pt>
    <dgm:pt modelId="{A0FD0465-4E21-4E3E-9EC8-D5547FD87D1D}" type="pres">
      <dgm:prSet presAssocID="{CD8B87B3-486C-4EF0-AEA8-AC6A43E4AA1D}" presName="child3" presStyleLbl="bgAcc1" presStyleIdx="2" presStyleCnt="4"/>
      <dgm:spPr/>
      <dgm:t>
        <a:bodyPr/>
        <a:lstStyle/>
        <a:p>
          <a:endParaRPr lang="es-EC"/>
        </a:p>
      </dgm:t>
    </dgm:pt>
    <dgm:pt modelId="{318883D9-33D6-4215-83FD-6C165DEBF29A}" type="pres">
      <dgm:prSet presAssocID="{CD8B87B3-486C-4EF0-AEA8-AC6A43E4AA1D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A865684-7224-477E-8483-3864F2C9C752}" type="pres">
      <dgm:prSet presAssocID="{CD8B87B3-486C-4EF0-AEA8-AC6A43E4AA1D}" presName="child4group" presStyleCnt="0"/>
      <dgm:spPr/>
    </dgm:pt>
    <dgm:pt modelId="{26A0B54E-87B7-4CEE-9A96-2848BD3A0E60}" type="pres">
      <dgm:prSet presAssocID="{CD8B87B3-486C-4EF0-AEA8-AC6A43E4AA1D}" presName="child4" presStyleLbl="bgAcc1" presStyleIdx="3" presStyleCnt="4"/>
      <dgm:spPr/>
      <dgm:t>
        <a:bodyPr/>
        <a:lstStyle/>
        <a:p>
          <a:endParaRPr lang="es-EC"/>
        </a:p>
      </dgm:t>
    </dgm:pt>
    <dgm:pt modelId="{70027095-3BF8-413C-AD39-6DA4C26E4BD1}" type="pres">
      <dgm:prSet presAssocID="{CD8B87B3-486C-4EF0-AEA8-AC6A43E4AA1D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46652A9-3291-470E-8815-81419E559410}" type="pres">
      <dgm:prSet presAssocID="{CD8B87B3-486C-4EF0-AEA8-AC6A43E4AA1D}" presName="childPlaceholder" presStyleCnt="0"/>
      <dgm:spPr/>
    </dgm:pt>
    <dgm:pt modelId="{35DA552D-C893-4401-B887-37D326ABDA6D}" type="pres">
      <dgm:prSet presAssocID="{CD8B87B3-486C-4EF0-AEA8-AC6A43E4AA1D}" presName="circle" presStyleCnt="0"/>
      <dgm:spPr/>
    </dgm:pt>
    <dgm:pt modelId="{16809584-E502-4CB2-9C80-B0F6BDA7EE92}" type="pres">
      <dgm:prSet presAssocID="{CD8B87B3-486C-4EF0-AEA8-AC6A43E4AA1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8F3D79-ED8B-47FE-B915-E071D36F04D6}" type="pres">
      <dgm:prSet presAssocID="{CD8B87B3-486C-4EF0-AEA8-AC6A43E4AA1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C03398-9895-4F0E-9B83-5CDA3BAD7477}" type="pres">
      <dgm:prSet presAssocID="{CD8B87B3-486C-4EF0-AEA8-AC6A43E4AA1D}" presName="quadrant3" presStyleLbl="node1" presStyleIdx="2" presStyleCnt="4" custLinFactNeighborX="162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D42F3A-38E7-4761-85C7-DC7E7034B62D}" type="pres">
      <dgm:prSet presAssocID="{CD8B87B3-486C-4EF0-AEA8-AC6A43E4AA1D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44844F-7472-4FF1-9C2A-10F4282D3445}" type="pres">
      <dgm:prSet presAssocID="{CD8B87B3-486C-4EF0-AEA8-AC6A43E4AA1D}" presName="quadrantPlaceholder" presStyleCnt="0"/>
      <dgm:spPr/>
    </dgm:pt>
    <dgm:pt modelId="{5A12F11F-23C2-4EC3-AAE0-21F707F35AB0}" type="pres">
      <dgm:prSet presAssocID="{CD8B87B3-486C-4EF0-AEA8-AC6A43E4AA1D}" presName="center1" presStyleLbl="fgShp" presStyleIdx="0" presStyleCnt="2"/>
      <dgm:spPr/>
    </dgm:pt>
    <dgm:pt modelId="{61AF6B9B-F068-4262-A92B-0D0BF3970395}" type="pres">
      <dgm:prSet presAssocID="{CD8B87B3-486C-4EF0-AEA8-AC6A43E4AA1D}" presName="center2" presStyleLbl="fgShp" presStyleIdx="1" presStyleCnt="2"/>
      <dgm:spPr/>
    </dgm:pt>
  </dgm:ptLst>
  <dgm:cxnLst>
    <dgm:cxn modelId="{A73F4318-2F44-44A9-BF13-6C75ECDE19F4}" type="presOf" srcId="{735D25CD-07D3-4DD6-BD46-269406F36095}" destId="{53C03398-9895-4F0E-9B83-5CDA3BAD7477}" srcOrd="0" destOrd="0" presId="urn:microsoft.com/office/officeart/2005/8/layout/cycle4"/>
    <dgm:cxn modelId="{1207B8B9-9F28-48EC-8189-E6FF26F2B76F}" type="presOf" srcId="{058FD93D-B9B5-42EC-BF22-39F71D4DF475}" destId="{EED42F3A-38E7-4761-85C7-DC7E7034B62D}" srcOrd="0" destOrd="0" presId="urn:microsoft.com/office/officeart/2005/8/layout/cycle4"/>
    <dgm:cxn modelId="{71ECDAC2-49F8-492D-95E5-FA0CCAA7FCA6}" srcId="{CD8B87B3-486C-4EF0-AEA8-AC6A43E4AA1D}" destId="{E2D6C11B-A346-4D2C-853A-F1B9F1FE80EA}" srcOrd="1" destOrd="0" parTransId="{A95983C7-4E55-40D9-AD4A-9443DB5996CA}" sibTransId="{F4E4A34B-8D88-4672-B31C-2F2757C76EAE}"/>
    <dgm:cxn modelId="{BF3EBA83-ECD8-4996-91E7-14FE2F622675}" type="presOf" srcId="{3204ACD4-1F42-47C6-B9FB-5A2876C1F0AA}" destId="{16809584-E502-4CB2-9C80-B0F6BDA7EE92}" srcOrd="0" destOrd="0" presId="urn:microsoft.com/office/officeart/2005/8/layout/cycle4"/>
    <dgm:cxn modelId="{DAE0111A-BDBB-4F63-BE59-C5B08D916270}" type="presOf" srcId="{CD8B87B3-486C-4EF0-AEA8-AC6A43E4AA1D}" destId="{0F1BFCE6-8CC4-4460-BC0C-92324033B4A0}" srcOrd="0" destOrd="0" presId="urn:microsoft.com/office/officeart/2005/8/layout/cycle4"/>
    <dgm:cxn modelId="{D0E8F4C5-907E-4992-BE3D-A69D097CC653}" type="presOf" srcId="{F831140D-03FF-4431-83E7-74EF9FA3C21E}" destId="{A96B3DA9-5BA4-49BF-A3CF-6B5582F66E1E}" srcOrd="0" destOrd="0" presId="urn:microsoft.com/office/officeart/2005/8/layout/cycle4"/>
    <dgm:cxn modelId="{3AFB35A4-778D-4E7A-997A-4EE06092B73A}" srcId="{CD8B87B3-486C-4EF0-AEA8-AC6A43E4AA1D}" destId="{058FD93D-B9B5-42EC-BF22-39F71D4DF475}" srcOrd="3" destOrd="0" parTransId="{0CEA2D6C-F89A-427F-8471-C82BF55E02FC}" sibTransId="{98D18FD2-BB58-460B-B7AE-30B3C1A57AD7}"/>
    <dgm:cxn modelId="{A79C01D0-AC35-4A3E-99C0-2CF61D83EB94}" srcId="{CD8B87B3-486C-4EF0-AEA8-AC6A43E4AA1D}" destId="{735D25CD-07D3-4DD6-BD46-269406F36095}" srcOrd="2" destOrd="0" parTransId="{08A7C767-D7C3-4D8B-AEAB-C4786953D51B}" sibTransId="{0CA50689-FA1D-4EC7-87B2-67768C9AE31B}"/>
    <dgm:cxn modelId="{ECBCC87C-4702-4B4F-9F2A-BAE505052F6A}" srcId="{3204ACD4-1F42-47C6-B9FB-5A2876C1F0AA}" destId="{813AF6E4-2614-4151-A2DB-57FEA6854E7B}" srcOrd="0" destOrd="0" parTransId="{4C936D39-0DE1-491D-9321-05EA892734AF}" sibTransId="{1357A0AF-1704-470C-8523-190E2577AF9A}"/>
    <dgm:cxn modelId="{B0D0D04C-CB5F-4AC3-A4E7-8989C63C8D25}" srcId="{CD8B87B3-486C-4EF0-AEA8-AC6A43E4AA1D}" destId="{3204ACD4-1F42-47C6-B9FB-5A2876C1F0AA}" srcOrd="0" destOrd="0" parTransId="{3A5CAAC8-667A-495B-B9CC-378C8426D7C2}" sibTransId="{AC6F2454-F0D8-4198-BFAA-E59F8A5C71DB}"/>
    <dgm:cxn modelId="{A362AAEE-695D-4AA0-8FA1-5F7A93AAD813}" type="presOf" srcId="{90BAD259-38B3-4FD2-978F-9B9A28725B08}" destId="{70027095-3BF8-413C-AD39-6DA4C26E4BD1}" srcOrd="1" destOrd="0" presId="urn:microsoft.com/office/officeart/2005/8/layout/cycle4"/>
    <dgm:cxn modelId="{73952DDF-93A1-41E7-9A75-7972D6980852}" srcId="{E2D6C11B-A346-4D2C-853A-F1B9F1FE80EA}" destId="{F831140D-03FF-4431-83E7-74EF9FA3C21E}" srcOrd="0" destOrd="0" parTransId="{0F41DB15-1003-40BC-87A0-7FFDC6C21763}" sibTransId="{8355799F-8ABA-4209-973E-A10B4E83EB5F}"/>
    <dgm:cxn modelId="{04B95977-2F68-4180-9D41-A3F7C42AADEE}" type="presOf" srcId="{E2D6C11B-A346-4D2C-853A-F1B9F1FE80EA}" destId="{6E8F3D79-ED8B-47FE-B915-E071D36F04D6}" srcOrd="0" destOrd="0" presId="urn:microsoft.com/office/officeart/2005/8/layout/cycle4"/>
    <dgm:cxn modelId="{7C5A8EFE-5A2F-406C-87D6-03B433F435BA}" srcId="{058FD93D-B9B5-42EC-BF22-39F71D4DF475}" destId="{90BAD259-38B3-4FD2-978F-9B9A28725B08}" srcOrd="0" destOrd="0" parTransId="{5DDD1D40-1B4C-4888-AC23-7F0C80ECBE83}" sibTransId="{1E9D94B7-1C3F-48CF-851C-94214431DC1A}"/>
    <dgm:cxn modelId="{6945D1AF-0AC2-4B0F-B9FD-76856EB52A02}" type="presOf" srcId="{6CAFF4A7-B029-4B32-85D4-6251912C7225}" destId="{318883D9-33D6-4215-83FD-6C165DEBF29A}" srcOrd="1" destOrd="0" presId="urn:microsoft.com/office/officeart/2005/8/layout/cycle4"/>
    <dgm:cxn modelId="{C0DDE732-E9FC-4CB5-9165-0D22A969572E}" type="presOf" srcId="{813AF6E4-2614-4151-A2DB-57FEA6854E7B}" destId="{A6737290-EF48-4A4D-8E9E-72B422BFBD44}" srcOrd="0" destOrd="0" presId="urn:microsoft.com/office/officeart/2005/8/layout/cycle4"/>
    <dgm:cxn modelId="{630B7AFF-4FD4-40B6-9B27-AE36D83C99C8}" srcId="{735D25CD-07D3-4DD6-BD46-269406F36095}" destId="{6CAFF4A7-B029-4B32-85D4-6251912C7225}" srcOrd="0" destOrd="0" parTransId="{ABBF1AB2-4770-423A-93A5-4594C8EF9A54}" sibTransId="{843759BD-D64C-4D7F-97CA-1A3B03FC716C}"/>
    <dgm:cxn modelId="{D89CA276-9C41-4DBB-8260-65F71F957EBB}" type="presOf" srcId="{F831140D-03FF-4431-83E7-74EF9FA3C21E}" destId="{73EB6CA5-EACE-45A3-9812-1CE8370C2646}" srcOrd="1" destOrd="0" presId="urn:microsoft.com/office/officeart/2005/8/layout/cycle4"/>
    <dgm:cxn modelId="{04CED15E-E38D-4740-975A-AF06E996AFA2}" type="presOf" srcId="{813AF6E4-2614-4151-A2DB-57FEA6854E7B}" destId="{FA53A3C8-3B46-4A1E-9308-4C4A4B82F16D}" srcOrd="1" destOrd="0" presId="urn:microsoft.com/office/officeart/2005/8/layout/cycle4"/>
    <dgm:cxn modelId="{C74244EE-631C-4019-B6C0-155694A6BE13}" type="presOf" srcId="{90BAD259-38B3-4FD2-978F-9B9A28725B08}" destId="{26A0B54E-87B7-4CEE-9A96-2848BD3A0E60}" srcOrd="0" destOrd="0" presId="urn:microsoft.com/office/officeart/2005/8/layout/cycle4"/>
    <dgm:cxn modelId="{6AF85C54-36C5-481F-9B38-1B341F4E9337}" type="presOf" srcId="{6CAFF4A7-B029-4B32-85D4-6251912C7225}" destId="{A0FD0465-4E21-4E3E-9EC8-D5547FD87D1D}" srcOrd="0" destOrd="0" presId="urn:microsoft.com/office/officeart/2005/8/layout/cycle4"/>
    <dgm:cxn modelId="{4FCF85D1-5DCE-45AE-847E-0A1A0FFD99F7}" type="presParOf" srcId="{0F1BFCE6-8CC4-4460-BC0C-92324033B4A0}" destId="{23128177-2EB4-4001-B997-9BFF0FC67832}" srcOrd="0" destOrd="0" presId="urn:microsoft.com/office/officeart/2005/8/layout/cycle4"/>
    <dgm:cxn modelId="{3A818115-DD57-4DA9-8DC0-00609680C9AF}" type="presParOf" srcId="{23128177-2EB4-4001-B997-9BFF0FC67832}" destId="{16569967-93DF-4279-AA51-4CD45D879294}" srcOrd="0" destOrd="0" presId="urn:microsoft.com/office/officeart/2005/8/layout/cycle4"/>
    <dgm:cxn modelId="{901D8D18-A314-49FD-B737-24FE2B26CD1D}" type="presParOf" srcId="{16569967-93DF-4279-AA51-4CD45D879294}" destId="{A6737290-EF48-4A4D-8E9E-72B422BFBD44}" srcOrd="0" destOrd="0" presId="urn:microsoft.com/office/officeart/2005/8/layout/cycle4"/>
    <dgm:cxn modelId="{86AFEEB0-3DFD-4055-9117-6AB6DAE00E5D}" type="presParOf" srcId="{16569967-93DF-4279-AA51-4CD45D879294}" destId="{FA53A3C8-3B46-4A1E-9308-4C4A4B82F16D}" srcOrd="1" destOrd="0" presId="urn:microsoft.com/office/officeart/2005/8/layout/cycle4"/>
    <dgm:cxn modelId="{8A5958D9-8878-40AE-B4BE-F1B54489FB04}" type="presParOf" srcId="{23128177-2EB4-4001-B997-9BFF0FC67832}" destId="{A628EC09-A5F1-449D-8384-48CB198A5F37}" srcOrd="1" destOrd="0" presId="urn:microsoft.com/office/officeart/2005/8/layout/cycle4"/>
    <dgm:cxn modelId="{85B5F203-6BB8-40E5-9105-BBA02598DADA}" type="presParOf" srcId="{A628EC09-A5F1-449D-8384-48CB198A5F37}" destId="{A96B3DA9-5BA4-49BF-A3CF-6B5582F66E1E}" srcOrd="0" destOrd="0" presId="urn:microsoft.com/office/officeart/2005/8/layout/cycle4"/>
    <dgm:cxn modelId="{CC3156D0-1F16-4147-8B73-3959B7C7CC7A}" type="presParOf" srcId="{A628EC09-A5F1-449D-8384-48CB198A5F37}" destId="{73EB6CA5-EACE-45A3-9812-1CE8370C2646}" srcOrd="1" destOrd="0" presId="urn:microsoft.com/office/officeart/2005/8/layout/cycle4"/>
    <dgm:cxn modelId="{FAC1793C-1CC3-4088-A029-425154970A73}" type="presParOf" srcId="{23128177-2EB4-4001-B997-9BFF0FC67832}" destId="{D9F485CE-69A4-43D7-9F5A-36A8F9C16A00}" srcOrd="2" destOrd="0" presId="urn:microsoft.com/office/officeart/2005/8/layout/cycle4"/>
    <dgm:cxn modelId="{1B3E1061-E833-4092-9B30-D30B5C714E75}" type="presParOf" srcId="{D9F485CE-69A4-43D7-9F5A-36A8F9C16A00}" destId="{A0FD0465-4E21-4E3E-9EC8-D5547FD87D1D}" srcOrd="0" destOrd="0" presId="urn:microsoft.com/office/officeart/2005/8/layout/cycle4"/>
    <dgm:cxn modelId="{F8414389-C993-4313-85C3-7A4B46468584}" type="presParOf" srcId="{D9F485CE-69A4-43D7-9F5A-36A8F9C16A00}" destId="{318883D9-33D6-4215-83FD-6C165DEBF29A}" srcOrd="1" destOrd="0" presId="urn:microsoft.com/office/officeart/2005/8/layout/cycle4"/>
    <dgm:cxn modelId="{B2799246-2C83-4C8B-84C4-626A2ADE14EB}" type="presParOf" srcId="{23128177-2EB4-4001-B997-9BFF0FC67832}" destId="{9A865684-7224-477E-8483-3864F2C9C752}" srcOrd="3" destOrd="0" presId="urn:microsoft.com/office/officeart/2005/8/layout/cycle4"/>
    <dgm:cxn modelId="{291B58D4-1D33-4735-911E-07E0E4E9B3DB}" type="presParOf" srcId="{9A865684-7224-477E-8483-3864F2C9C752}" destId="{26A0B54E-87B7-4CEE-9A96-2848BD3A0E60}" srcOrd="0" destOrd="0" presId="urn:microsoft.com/office/officeart/2005/8/layout/cycle4"/>
    <dgm:cxn modelId="{67B6BD88-74E8-4432-A7B4-C2E9C99312EE}" type="presParOf" srcId="{9A865684-7224-477E-8483-3864F2C9C752}" destId="{70027095-3BF8-413C-AD39-6DA4C26E4BD1}" srcOrd="1" destOrd="0" presId="urn:microsoft.com/office/officeart/2005/8/layout/cycle4"/>
    <dgm:cxn modelId="{F6F42B6B-735D-49F8-9FD1-610478D40000}" type="presParOf" srcId="{23128177-2EB4-4001-B997-9BFF0FC67832}" destId="{B46652A9-3291-470E-8815-81419E559410}" srcOrd="4" destOrd="0" presId="urn:microsoft.com/office/officeart/2005/8/layout/cycle4"/>
    <dgm:cxn modelId="{7B244DD1-4DDD-4DF5-B162-7E9467FDB384}" type="presParOf" srcId="{0F1BFCE6-8CC4-4460-BC0C-92324033B4A0}" destId="{35DA552D-C893-4401-B887-37D326ABDA6D}" srcOrd="1" destOrd="0" presId="urn:microsoft.com/office/officeart/2005/8/layout/cycle4"/>
    <dgm:cxn modelId="{F85188D8-93BF-4781-9DD1-55FD26DDDE26}" type="presParOf" srcId="{35DA552D-C893-4401-B887-37D326ABDA6D}" destId="{16809584-E502-4CB2-9C80-B0F6BDA7EE92}" srcOrd="0" destOrd="0" presId="urn:microsoft.com/office/officeart/2005/8/layout/cycle4"/>
    <dgm:cxn modelId="{ACBBD79F-4F77-4CCC-8FBC-7CA0CC31447F}" type="presParOf" srcId="{35DA552D-C893-4401-B887-37D326ABDA6D}" destId="{6E8F3D79-ED8B-47FE-B915-E071D36F04D6}" srcOrd="1" destOrd="0" presId="urn:microsoft.com/office/officeart/2005/8/layout/cycle4"/>
    <dgm:cxn modelId="{701E6540-8D9C-4900-B163-0C706E2CDE59}" type="presParOf" srcId="{35DA552D-C893-4401-B887-37D326ABDA6D}" destId="{53C03398-9895-4F0E-9B83-5CDA3BAD7477}" srcOrd="2" destOrd="0" presId="urn:microsoft.com/office/officeart/2005/8/layout/cycle4"/>
    <dgm:cxn modelId="{6DB7426C-D0AE-4E88-B768-9D1D46EE9C0D}" type="presParOf" srcId="{35DA552D-C893-4401-B887-37D326ABDA6D}" destId="{EED42F3A-38E7-4761-85C7-DC7E7034B62D}" srcOrd="3" destOrd="0" presId="urn:microsoft.com/office/officeart/2005/8/layout/cycle4"/>
    <dgm:cxn modelId="{40D396B8-18C1-476A-9077-8D36F16A6909}" type="presParOf" srcId="{35DA552D-C893-4401-B887-37D326ABDA6D}" destId="{8844844F-7472-4FF1-9C2A-10F4282D3445}" srcOrd="4" destOrd="0" presId="urn:microsoft.com/office/officeart/2005/8/layout/cycle4"/>
    <dgm:cxn modelId="{89EB9732-AECF-4CBD-8175-191601605CE4}" type="presParOf" srcId="{0F1BFCE6-8CC4-4460-BC0C-92324033B4A0}" destId="{5A12F11F-23C2-4EC3-AAE0-21F707F35AB0}" srcOrd="2" destOrd="0" presId="urn:microsoft.com/office/officeart/2005/8/layout/cycle4"/>
    <dgm:cxn modelId="{FDD16832-7EA5-49A9-B68A-4BAD70D64E00}" type="presParOf" srcId="{0F1BFCE6-8CC4-4460-BC0C-92324033B4A0}" destId="{61AF6B9B-F068-4262-A92B-0D0BF397039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02BFDD9-2A6C-4B84-9359-63EFFA44D0F3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8341F98-2497-4444-B23F-7EE69068AF14}">
      <dgm:prSet phldrT="[Texto]" custT="1"/>
      <dgm:spPr/>
      <dgm:t>
        <a:bodyPr/>
        <a:lstStyle/>
        <a:p>
          <a:r>
            <a:rPr lang="es-EC" sz="200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pH entre 3 y 10</a:t>
          </a:r>
          <a:endParaRPr lang="es-EC" sz="2000" i="0" dirty="0"/>
        </a:p>
      </dgm:t>
    </dgm:pt>
    <dgm:pt modelId="{0DFBBD98-8D35-406F-BCC5-3D21D79092F4}" type="parTrans" cxnId="{4EF5BFEA-15FC-4C33-8F36-F6FA8A756C4F}">
      <dgm:prSet/>
      <dgm:spPr/>
      <dgm:t>
        <a:bodyPr/>
        <a:lstStyle/>
        <a:p>
          <a:endParaRPr lang="es-EC"/>
        </a:p>
      </dgm:t>
    </dgm:pt>
    <dgm:pt modelId="{572D807F-7511-4851-8657-00C2B8CB9F34}" type="sibTrans" cxnId="{4EF5BFEA-15FC-4C33-8F36-F6FA8A756C4F}">
      <dgm:prSet/>
      <dgm:spPr/>
      <dgm:t>
        <a:bodyPr/>
        <a:lstStyle/>
        <a:p>
          <a:endParaRPr lang="es-EC" dirty="0"/>
        </a:p>
      </dgm:t>
    </dgm:pt>
    <dgm:pt modelId="{CED5ECA2-7E09-4402-B704-8CF7B9B34B4C}">
      <dgm:prSet phldrT="[Texto]" custT="1"/>
      <dgm:spPr/>
      <dgm:t>
        <a:bodyPr/>
        <a:lstStyle/>
        <a:p>
          <a:r>
            <a:rPr lang="es-EC" sz="200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Poco solubles en agua</a:t>
          </a:r>
          <a:endParaRPr lang="es-EC" sz="2000" i="0" dirty="0"/>
        </a:p>
      </dgm:t>
    </dgm:pt>
    <dgm:pt modelId="{58C1433A-55F2-4E2D-A10F-BBC5A3DB1E31}" type="parTrans" cxnId="{BDE4EA86-5387-484A-AD72-3F89745BFE50}">
      <dgm:prSet/>
      <dgm:spPr/>
      <dgm:t>
        <a:bodyPr/>
        <a:lstStyle/>
        <a:p>
          <a:endParaRPr lang="es-EC"/>
        </a:p>
      </dgm:t>
    </dgm:pt>
    <dgm:pt modelId="{FE3D04CE-ACC5-4234-873D-BABE0C970250}" type="sibTrans" cxnId="{BDE4EA86-5387-484A-AD72-3F89745BFE50}">
      <dgm:prSet/>
      <dgm:spPr/>
      <dgm:t>
        <a:bodyPr/>
        <a:lstStyle/>
        <a:p>
          <a:endParaRPr lang="es-EC" dirty="0"/>
        </a:p>
      </dgm:t>
    </dgm:pt>
    <dgm:pt modelId="{321FB5F0-F23D-489A-86AD-8AC7D3BFD0FB}">
      <dgm:prSet phldrT="[Texto]" custT="1"/>
      <dgm:spPr/>
      <dgm:t>
        <a:bodyPr/>
        <a:lstStyle/>
        <a:p>
          <a:r>
            <a:rPr lang="es-EC" sz="1800" i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Termorresistentes</a:t>
          </a:r>
          <a:r>
            <a:rPr lang="es-EC" sz="1800" i="1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 </a:t>
          </a:r>
        </a:p>
        <a:p>
          <a:r>
            <a:rPr lang="es-EC" sz="1800" dirty="0" smtClean="0"/>
            <a:t>PF: </a:t>
          </a:r>
          <a:r>
            <a:rPr lang="en-US" sz="1800" dirty="0" smtClean="0"/>
            <a:t>&gt;250</a:t>
          </a:r>
          <a:r>
            <a:rPr lang="es-EC" sz="1800" dirty="0" smtClean="0"/>
            <a:t>°C</a:t>
          </a:r>
          <a:endParaRPr lang="es-EC" sz="1800" dirty="0"/>
        </a:p>
      </dgm:t>
    </dgm:pt>
    <dgm:pt modelId="{D9A76E78-B986-4307-985B-713CC222603B}" type="parTrans" cxnId="{EA86B9CB-7214-4126-A633-8CBD89DE689D}">
      <dgm:prSet/>
      <dgm:spPr/>
      <dgm:t>
        <a:bodyPr/>
        <a:lstStyle/>
        <a:p>
          <a:endParaRPr lang="es-EC"/>
        </a:p>
      </dgm:t>
    </dgm:pt>
    <dgm:pt modelId="{42F9B9D7-B6B3-48C6-93A5-9394E98A4331}" type="sibTrans" cxnId="{EA86B9CB-7214-4126-A633-8CBD89DE689D}">
      <dgm:prSet/>
      <dgm:spPr/>
      <dgm:t>
        <a:bodyPr/>
        <a:lstStyle/>
        <a:p>
          <a:endParaRPr lang="es-EC"/>
        </a:p>
      </dgm:t>
    </dgm:pt>
    <dgm:pt modelId="{4695F767-B634-40C5-B00A-B41D88CBAD3A}" type="pres">
      <dgm:prSet presAssocID="{602BFDD9-2A6C-4B84-9359-63EFFA44D0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FBA59D7-54C6-4ACD-8FB9-D836578829F4}" type="pres">
      <dgm:prSet presAssocID="{08341F98-2497-4444-B23F-7EE69068AF14}" presName="composite" presStyleCnt="0"/>
      <dgm:spPr/>
    </dgm:pt>
    <dgm:pt modelId="{D59D8516-449C-4125-8CB8-B0DE4D7DD089}" type="pres">
      <dgm:prSet presAssocID="{08341F98-2497-4444-B23F-7EE69068AF14}" presName="imagSh" presStyleLbl="bgImgPlace1" presStyleIdx="0" presStyleCnt="3" custScaleX="146410" custScaleY="1464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18A7E45-060C-497F-8510-5C90499FE84C}" type="pres">
      <dgm:prSet presAssocID="{08341F98-2497-4444-B23F-7EE69068AF14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F4162F8-2761-4D8F-ACED-B0017A44B867}" type="pres">
      <dgm:prSet presAssocID="{572D807F-7511-4851-8657-00C2B8CB9F34}" presName="sibTrans" presStyleLbl="sibTrans2D1" presStyleIdx="0" presStyleCnt="2"/>
      <dgm:spPr/>
      <dgm:t>
        <a:bodyPr/>
        <a:lstStyle/>
        <a:p>
          <a:endParaRPr lang="es-EC"/>
        </a:p>
      </dgm:t>
    </dgm:pt>
    <dgm:pt modelId="{EA95BB5F-F9C0-49C3-AB50-DA0BB969558F}" type="pres">
      <dgm:prSet presAssocID="{572D807F-7511-4851-8657-00C2B8CB9F34}" presName="connTx" presStyleLbl="sibTrans2D1" presStyleIdx="0" presStyleCnt="2"/>
      <dgm:spPr/>
      <dgm:t>
        <a:bodyPr/>
        <a:lstStyle/>
        <a:p>
          <a:endParaRPr lang="es-EC"/>
        </a:p>
      </dgm:t>
    </dgm:pt>
    <dgm:pt modelId="{3F901629-3285-49AE-AC86-A5335534CE62}" type="pres">
      <dgm:prSet presAssocID="{CED5ECA2-7E09-4402-B704-8CF7B9B34B4C}" presName="composite" presStyleCnt="0"/>
      <dgm:spPr/>
    </dgm:pt>
    <dgm:pt modelId="{73DA0BAE-4E9F-4171-9013-A35B0083506E}" type="pres">
      <dgm:prSet presAssocID="{CED5ECA2-7E09-4402-B704-8CF7B9B34B4C}" presName="imagSh" presStyleLbl="bgImgPlace1" presStyleIdx="1" presStyleCnt="3" custScaleX="146410" custScaleY="1464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4BB7248-DCE7-4614-82D2-9CC448FBB0D1}" type="pres">
      <dgm:prSet presAssocID="{CED5ECA2-7E09-4402-B704-8CF7B9B34B4C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A4A11B4-BA46-4E09-8805-46D50B58B589}" type="pres">
      <dgm:prSet presAssocID="{FE3D04CE-ACC5-4234-873D-BABE0C970250}" presName="sibTrans" presStyleLbl="sibTrans2D1" presStyleIdx="1" presStyleCnt="2"/>
      <dgm:spPr/>
      <dgm:t>
        <a:bodyPr/>
        <a:lstStyle/>
        <a:p>
          <a:endParaRPr lang="es-EC"/>
        </a:p>
      </dgm:t>
    </dgm:pt>
    <dgm:pt modelId="{BD55AD72-8788-4813-AD34-D991C6214495}" type="pres">
      <dgm:prSet presAssocID="{FE3D04CE-ACC5-4234-873D-BABE0C970250}" presName="connTx" presStyleLbl="sibTrans2D1" presStyleIdx="1" presStyleCnt="2"/>
      <dgm:spPr/>
      <dgm:t>
        <a:bodyPr/>
        <a:lstStyle/>
        <a:p>
          <a:endParaRPr lang="es-EC"/>
        </a:p>
      </dgm:t>
    </dgm:pt>
    <dgm:pt modelId="{E8C2186B-DC5F-439F-9FA3-E8894BA189A4}" type="pres">
      <dgm:prSet presAssocID="{321FB5F0-F23D-489A-86AD-8AC7D3BFD0FB}" presName="composite" presStyleCnt="0"/>
      <dgm:spPr/>
    </dgm:pt>
    <dgm:pt modelId="{CD3445FB-3109-42AD-9C05-233E4823BB47}" type="pres">
      <dgm:prSet presAssocID="{321FB5F0-F23D-489A-86AD-8AC7D3BFD0FB}" presName="imagSh" presStyleLbl="bgImgPlace1" presStyleIdx="2" presStyleCnt="3" custScaleX="146410" custScaleY="1464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D12F0D0-24D3-4A18-983E-04CA3F8D925B}" type="pres">
      <dgm:prSet presAssocID="{321FB5F0-F23D-489A-86AD-8AC7D3BFD0FB}" presName="txNode" presStyleLbl="node1" presStyleIdx="2" presStyleCnt="3" custScaleX="13786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9D6E7EC-9BB7-48D5-AAB0-C6347FC4DA24}" type="presOf" srcId="{FE3D04CE-ACC5-4234-873D-BABE0C970250}" destId="{AA4A11B4-BA46-4E09-8805-46D50B58B589}" srcOrd="0" destOrd="0" presId="urn:microsoft.com/office/officeart/2005/8/layout/hProcess10"/>
    <dgm:cxn modelId="{DE7B7D9C-098D-43A4-83D2-99235D90E8C8}" type="presOf" srcId="{08341F98-2497-4444-B23F-7EE69068AF14}" destId="{018A7E45-060C-497F-8510-5C90499FE84C}" srcOrd="0" destOrd="0" presId="urn:microsoft.com/office/officeart/2005/8/layout/hProcess10"/>
    <dgm:cxn modelId="{7C7F95A4-746A-4B62-B266-B3EAF7CCE947}" type="presOf" srcId="{321FB5F0-F23D-489A-86AD-8AC7D3BFD0FB}" destId="{7D12F0D0-24D3-4A18-983E-04CA3F8D925B}" srcOrd="0" destOrd="0" presId="urn:microsoft.com/office/officeart/2005/8/layout/hProcess10"/>
    <dgm:cxn modelId="{2ADDEBA7-F616-467E-B44F-1FE1FCA57ABD}" type="presOf" srcId="{572D807F-7511-4851-8657-00C2B8CB9F34}" destId="{EA95BB5F-F9C0-49C3-AB50-DA0BB969558F}" srcOrd="1" destOrd="0" presId="urn:microsoft.com/office/officeart/2005/8/layout/hProcess10"/>
    <dgm:cxn modelId="{EBEF1359-349C-4297-BC01-0EF95426F9D0}" type="presOf" srcId="{572D807F-7511-4851-8657-00C2B8CB9F34}" destId="{9F4162F8-2761-4D8F-ACED-B0017A44B867}" srcOrd="0" destOrd="0" presId="urn:microsoft.com/office/officeart/2005/8/layout/hProcess10"/>
    <dgm:cxn modelId="{13C15401-7A68-4A13-B76E-0F17E3E20611}" type="presOf" srcId="{CED5ECA2-7E09-4402-B704-8CF7B9B34B4C}" destId="{E4BB7248-DCE7-4614-82D2-9CC448FBB0D1}" srcOrd="0" destOrd="0" presId="urn:microsoft.com/office/officeart/2005/8/layout/hProcess10"/>
    <dgm:cxn modelId="{4EF5BFEA-15FC-4C33-8F36-F6FA8A756C4F}" srcId="{602BFDD9-2A6C-4B84-9359-63EFFA44D0F3}" destId="{08341F98-2497-4444-B23F-7EE69068AF14}" srcOrd="0" destOrd="0" parTransId="{0DFBBD98-8D35-406F-BCC5-3D21D79092F4}" sibTransId="{572D807F-7511-4851-8657-00C2B8CB9F34}"/>
    <dgm:cxn modelId="{EA86B9CB-7214-4126-A633-8CBD89DE689D}" srcId="{602BFDD9-2A6C-4B84-9359-63EFFA44D0F3}" destId="{321FB5F0-F23D-489A-86AD-8AC7D3BFD0FB}" srcOrd="2" destOrd="0" parTransId="{D9A76E78-B986-4307-985B-713CC222603B}" sibTransId="{42F9B9D7-B6B3-48C6-93A5-9394E98A4331}"/>
    <dgm:cxn modelId="{BDE4EA86-5387-484A-AD72-3F89745BFE50}" srcId="{602BFDD9-2A6C-4B84-9359-63EFFA44D0F3}" destId="{CED5ECA2-7E09-4402-B704-8CF7B9B34B4C}" srcOrd="1" destOrd="0" parTransId="{58C1433A-55F2-4E2D-A10F-BBC5A3DB1E31}" sibTransId="{FE3D04CE-ACC5-4234-873D-BABE0C970250}"/>
    <dgm:cxn modelId="{0A118281-6355-4C52-A05E-721CFC4C3E36}" type="presOf" srcId="{602BFDD9-2A6C-4B84-9359-63EFFA44D0F3}" destId="{4695F767-B634-40C5-B00A-B41D88CBAD3A}" srcOrd="0" destOrd="0" presId="urn:microsoft.com/office/officeart/2005/8/layout/hProcess10"/>
    <dgm:cxn modelId="{AB35DD87-5D68-45E8-8813-312752F8AC4C}" type="presOf" srcId="{FE3D04CE-ACC5-4234-873D-BABE0C970250}" destId="{BD55AD72-8788-4813-AD34-D991C6214495}" srcOrd="1" destOrd="0" presId="urn:microsoft.com/office/officeart/2005/8/layout/hProcess10"/>
    <dgm:cxn modelId="{E252774A-1513-4709-8CB6-3DCE02FDD91B}" type="presParOf" srcId="{4695F767-B634-40C5-B00A-B41D88CBAD3A}" destId="{5FBA59D7-54C6-4ACD-8FB9-D836578829F4}" srcOrd="0" destOrd="0" presId="urn:microsoft.com/office/officeart/2005/8/layout/hProcess10"/>
    <dgm:cxn modelId="{919B3350-A4C7-4142-BD36-5CFF087BFC20}" type="presParOf" srcId="{5FBA59D7-54C6-4ACD-8FB9-D836578829F4}" destId="{D59D8516-449C-4125-8CB8-B0DE4D7DD089}" srcOrd="0" destOrd="0" presId="urn:microsoft.com/office/officeart/2005/8/layout/hProcess10"/>
    <dgm:cxn modelId="{4C3A204D-CCC2-4539-91B9-B49120EDF105}" type="presParOf" srcId="{5FBA59D7-54C6-4ACD-8FB9-D836578829F4}" destId="{018A7E45-060C-497F-8510-5C90499FE84C}" srcOrd="1" destOrd="0" presId="urn:microsoft.com/office/officeart/2005/8/layout/hProcess10"/>
    <dgm:cxn modelId="{03B6F04E-B28E-4737-8B8E-404F0313D5ED}" type="presParOf" srcId="{4695F767-B634-40C5-B00A-B41D88CBAD3A}" destId="{9F4162F8-2761-4D8F-ACED-B0017A44B867}" srcOrd="1" destOrd="0" presId="urn:microsoft.com/office/officeart/2005/8/layout/hProcess10"/>
    <dgm:cxn modelId="{8AE54EE1-5E81-49B1-8630-B3671F078E1E}" type="presParOf" srcId="{9F4162F8-2761-4D8F-ACED-B0017A44B867}" destId="{EA95BB5F-F9C0-49C3-AB50-DA0BB969558F}" srcOrd="0" destOrd="0" presId="urn:microsoft.com/office/officeart/2005/8/layout/hProcess10"/>
    <dgm:cxn modelId="{5A9F1B09-DC08-4324-B0E9-EFF0877079E4}" type="presParOf" srcId="{4695F767-B634-40C5-B00A-B41D88CBAD3A}" destId="{3F901629-3285-49AE-AC86-A5335534CE62}" srcOrd="2" destOrd="0" presId="urn:microsoft.com/office/officeart/2005/8/layout/hProcess10"/>
    <dgm:cxn modelId="{FAC31BF2-1E79-4EE3-9B1A-14F3C4D43ACD}" type="presParOf" srcId="{3F901629-3285-49AE-AC86-A5335534CE62}" destId="{73DA0BAE-4E9F-4171-9013-A35B0083506E}" srcOrd="0" destOrd="0" presId="urn:microsoft.com/office/officeart/2005/8/layout/hProcess10"/>
    <dgm:cxn modelId="{86294983-E03F-4396-B2CA-1AA7684B76FE}" type="presParOf" srcId="{3F901629-3285-49AE-AC86-A5335534CE62}" destId="{E4BB7248-DCE7-4614-82D2-9CC448FBB0D1}" srcOrd="1" destOrd="0" presId="urn:microsoft.com/office/officeart/2005/8/layout/hProcess10"/>
    <dgm:cxn modelId="{0BC65B89-C018-4055-9791-D8ED65471573}" type="presParOf" srcId="{4695F767-B634-40C5-B00A-B41D88CBAD3A}" destId="{AA4A11B4-BA46-4E09-8805-46D50B58B589}" srcOrd="3" destOrd="0" presId="urn:microsoft.com/office/officeart/2005/8/layout/hProcess10"/>
    <dgm:cxn modelId="{E5C80172-B20A-4799-83B7-6963F477D1A9}" type="presParOf" srcId="{AA4A11B4-BA46-4E09-8805-46D50B58B589}" destId="{BD55AD72-8788-4813-AD34-D991C6214495}" srcOrd="0" destOrd="0" presId="urn:microsoft.com/office/officeart/2005/8/layout/hProcess10"/>
    <dgm:cxn modelId="{F222CD64-6DF2-4D39-A4F4-BC6B3B283FD6}" type="presParOf" srcId="{4695F767-B634-40C5-B00A-B41D88CBAD3A}" destId="{E8C2186B-DC5F-439F-9FA3-E8894BA189A4}" srcOrd="4" destOrd="0" presId="urn:microsoft.com/office/officeart/2005/8/layout/hProcess10"/>
    <dgm:cxn modelId="{509F6FCB-EEB3-44A3-BD99-E48B2C8CB99F}" type="presParOf" srcId="{E8C2186B-DC5F-439F-9FA3-E8894BA189A4}" destId="{CD3445FB-3109-42AD-9C05-233E4823BB47}" srcOrd="0" destOrd="0" presId="urn:microsoft.com/office/officeart/2005/8/layout/hProcess10"/>
    <dgm:cxn modelId="{1A3461AF-0ED9-45E3-B007-10F8EDB92563}" type="presParOf" srcId="{E8C2186B-DC5F-439F-9FA3-E8894BA189A4}" destId="{7D12F0D0-24D3-4A18-983E-04CA3F8D925B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88BC3E-1182-4B60-B0D0-C7B21173147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A4EC8E6-861D-4AB7-83D7-2FEF44FE7AFD}">
      <dgm:prSet phldrT="[Texto]"/>
      <dgm:spPr/>
      <dgm:t>
        <a:bodyPr/>
        <a:lstStyle/>
        <a:p>
          <a:r>
            <a:rPr lang="es-EC" dirty="0" smtClean="0"/>
            <a:t>TOXICIDAD </a:t>
          </a:r>
          <a:r>
            <a:rPr lang="es-EC" u="none" dirty="0" smtClean="0"/>
            <a:t>AGUDA: </a:t>
          </a:r>
          <a:endParaRPr lang="es-EC" dirty="0"/>
        </a:p>
      </dgm:t>
    </dgm:pt>
    <dgm:pt modelId="{C2480CA4-3DB4-4004-AEF4-9155C0699DAE}" type="parTrans" cxnId="{DF9810FC-19ED-483E-AA02-22F19ECB852C}">
      <dgm:prSet/>
      <dgm:spPr/>
      <dgm:t>
        <a:bodyPr/>
        <a:lstStyle/>
        <a:p>
          <a:endParaRPr lang="es-EC"/>
        </a:p>
      </dgm:t>
    </dgm:pt>
    <dgm:pt modelId="{73EC254F-85A2-4FE5-9DAE-1904986264C0}" type="sibTrans" cxnId="{DF9810FC-19ED-483E-AA02-22F19ECB852C}">
      <dgm:prSet/>
      <dgm:spPr/>
      <dgm:t>
        <a:bodyPr/>
        <a:lstStyle/>
        <a:p>
          <a:endParaRPr lang="es-EC"/>
        </a:p>
      </dgm:t>
    </dgm:pt>
    <dgm:pt modelId="{3D79AE41-FAA2-43A5-9849-7B6561A61D0E}">
      <dgm:prSet phldrT="[Texto]"/>
      <dgm:spPr/>
      <dgm:t>
        <a:bodyPr/>
        <a:lstStyle/>
        <a:p>
          <a:r>
            <a:rPr lang="es-EC" u="none" dirty="0" smtClean="0">
              <a:solidFill>
                <a:schemeClr val="bg1">
                  <a:lumMod val="10000"/>
                </a:schemeClr>
              </a:solidFill>
            </a:rPr>
            <a:t>Aflatoxicosis en humanos</a:t>
          </a:r>
          <a:endParaRPr lang="es-EC" u="none" dirty="0">
            <a:solidFill>
              <a:schemeClr val="bg1">
                <a:lumMod val="10000"/>
              </a:schemeClr>
            </a:solidFill>
          </a:endParaRPr>
        </a:p>
      </dgm:t>
    </dgm:pt>
    <dgm:pt modelId="{E0D6765E-3611-45E7-A269-D0634D9B7B7E}" type="parTrans" cxnId="{3EC03307-A5E3-4243-BF62-6F4429D61A8E}">
      <dgm:prSet/>
      <dgm:spPr/>
      <dgm:t>
        <a:bodyPr/>
        <a:lstStyle/>
        <a:p>
          <a:endParaRPr lang="es-EC"/>
        </a:p>
      </dgm:t>
    </dgm:pt>
    <dgm:pt modelId="{7684D8C0-1188-4B72-A291-621E7493049B}" type="sibTrans" cxnId="{3EC03307-A5E3-4243-BF62-6F4429D61A8E}">
      <dgm:prSet/>
      <dgm:spPr/>
      <dgm:t>
        <a:bodyPr/>
        <a:lstStyle/>
        <a:p>
          <a:endParaRPr lang="es-EC"/>
        </a:p>
      </dgm:t>
    </dgm:pt>
    <dgm:pt modelId="{7533ABA6-AA16-4C56-A264-A31433906FDA}">
      <dgm:prSet phldrT="[Texto]"/>
      <dgm:spPr/>
      <dgm:t>
        <a:bodyPr/>
        <a:lstStyle/>
        <a:p>
          <a:r>
            <a:rPr lang="es-EC" dirty="0" smtClean="0">
              <a:solidFill>
                <a:schemeClr val="bg1">
                  <a:lumMod val="10000"/>
                </a:schemeClr>
              </a:solidFill>
            </a:rPr>
            <a:t>Peroxidación lipídica en el hígado</a:t>
          </a:r>
          <a:endParaRPr lang="es-EC" u="none" dirty="0">
            <a:solidFill>
              <a:schemeClr val="bg1">
                <a:lumMod val="10000"/>
              </a:schemeClr>
            </a:solidFill>
          </a:endParaRPr>
        </a:p>
      </dgm:t>
    </dgm:pt>
    <dgm:pt modelId="{FD4A7797-E0F2-48B1-9D60-C495FD5F4846}" type="parTrans" cxnId="{AE097FE7-5B28-4F60-A0F4-5652DFE725DD}">
      <dgm:prSet/>
      <dgm:spPr/>
      <dgm:t>
        <a:bodyPr/>
        <a:lstStyle/>
        <a:p>
          <a:endParaRPr lang="es-EC"/>
        </a:p>
      </dgm:t>
    </dgm:pt>
    <dgm:pt modelId="{82C8E1C9-1649-4DFB-9A64-EA42C3FA3897}" type="sibTrans" cxnId="{AE097FE7-5B28-4F60-A0F4-5652DFE725DD}">
      <dgm:prSet/>
      <dgm:spPr/>
      <dgm:t>
        <a:bodyPr/>
        <a:lstStyle/>
        <a:p>
          <a:endParaRPr lang="es-EC"/>
        </a:p>
      </dgm:t>
    </dgm:pt>
    <dgm:pt modelId="{5F4FE55D-95CD-40FF-89F6-35C8275BCF95}">
      <dgm:prSet phldrT="[Texto]"/>
      <dgm:spPr/>
      <dgm:t>
        <a:bodyPr/>
        <a:lstStyle/>
        <a:p>
          <a:r>
            <a:rPr lang="es-EC" dirty="0" smtClean="0"/>
            <a:t>India: Tasa de mortalidad sobrepasó el 25%</a:t>
          </a:r>
          <a:endParaRPr lang="es-EC" u="none" dirty="0"/>
        </a:p>
      </dgm:t>
    </dgm:pt>
    <dgm:pt modelId="{0629D0EF-FFED-489C-A62A-E058EA05BCF7}" type="parTrans" cxnId="{7843D009-D796-4045-986C-2DD1F104AEA0}">
      <dgm:prSet/>
      <dgm:spPr/>
      <dgm:t>
        <a:bodyPr/>
        <a:lstStyle/>
        <a:p>
          <a:endParaRPr lang="es-EC"/>
        </a:p>
      </dgm:t>
    </dgm:pt>
    <dgm:pt modelId="{D08E0C9C-5019-416D-B0FB-EEB3A6B83877}" type="sibTrans" cxnId="{7843D009-D796-4045-986C-2DD1F104AEA0}">
      <dgm:prSet/>
      <dgm:spPr/>
      <dgm:t>
        <a:bodyPr/>
        <a:lstStyle/>
        <a:p>
          <a:endParaRPr lang="es-EC"/>
        </a:p>
      </dgm:t>
    </dgm:pt>
    <dgm:pt modelId="{6920BB7C-CB32-4F3B-8B35-9B598BEE038B}">
      <dgm:prSet phldrT="[Texto]"/>
      <dgm:spPr/>
      <dgm:t>
        <a:bodyPr/>
        <a:lstStyle/>
        <a:p>
          <a:r>
            <a:rPr lang="es-EC" dirty="0" smtClean="0">
              <a:solidFill>
                <a:schemeClr val="bg1">
                  <a:lumMod val="10000"/>
                </a:schemeClr>
              </a:solidFill>
            </a:rPr>
            <a:t>6250 a 15600 μg. Kg</a:t>
          </a:r>
          <a:r>
            <a:rPr lang="es-EC" baseline="30000" dirty="0" smtClean="0">
              <a:solidFill>
                <a:schemeClr val="bg1">
                  <a:lumMod val="10000"/>
                </a:schemeClr>
              </a:solidFill>
            </a:rPr>
            <a:t>-1</a:t>
          </a:r>
          <a:r>
            <a:rPr lang="es-EC" dirty="0" smtClean="0">
              <a:solidFill>
                <a:schemeClr val="bg1">
                  <a:lumMod val="10000"/>
                </a:schemeClr>
              </a:solidFill>
            </a:rPr>
            <a:t>. </a:t>
          </a:r>
          <a:endParaRPr lang="es-EC" u="none" dirty="0">
            <a:solidFill>
              <a:schemeClr val="bg1">
                <a:lumMod val="10000"/>
              </a:schemeClr>
            </a:solidFill>
          </a:endParaRPr>
        </a:p>
      </dgm:t>
    </dgm:pt>
    <dgm:pt modelId="{3AD12C1E-1F87-4220-A36D-8483ED611446}" type="parTrans" cxnId="{AF6B663F-9DC9-4FDD-A59E-6A8AF56A3248}">
      <dgm:prSet/>
      <dgm:spPr/>
      <dgm:t>
        <a:bodyPr/>
        <a:lstStyle/>
        <a:p>
          <a:endParaRPr lang="es-EC"/>
        </a:p>
      </dgm:t>
    </dgm:pt>
    <dgm:pt modelId="{3DB0AF1E-EDA9-4DB3-83A2-F33ACFF4D168}" type="sibTrans" cxnId="{AF6B663F-9DC9-4FDD-A59E-6A8AF56A3248}">
      <dgm:prSet/>
      <dgm:spPr/>
      <dgm:t>
        <a:bodyPr/>
        <a:lstStyle/>
        <a:p>
          <a:endParaRPr lang="es-EC"/>
        </a:p>
      </dgm:t>
    </dgm:pt>
    <dgm:pt modelId="{D4D39D3E-4EB3-426F-8ABB-DB03DEA3C5F4}">
      <dgm:prSet phldrT="[Texto]"/>
      <dgm:spPr/>
      <dgm:t>
        <a:bodyPr/>
        <a:lstStyle/>
        <a:p>
          <a:r>
            <a:rPr lang="es-EC" dirty="0" smtClean="0">
              <a:solidFill>
                <a:schemeClr val="bg1">
                  <a:lumMod val="10000"/>
                </a:schemeClr>
              </a:solidFill>
            </a:rPr>
            <a:t>Ingesta  de la aflatoxina B</a:t>
          </a:r>
          <a:r>
            <a:rPr lang="es-EC" baseline="-25000" dirty="0" smtClean="0">
              <a:solidFill>
                <a:schemeClr val="bg1">
                  <a:lumMod val="10000"/>
                </a:schemeClr>
              </a:solidFill>
            </a:rPr>
            <a:t>1 </a:t>
          </a:r>
          <a:r>
            <a:rPr lang="es-EC" dirty="0" smtClean="0">
              <a:solidFill>
                <a:schemeClr val="bg1">
                  <a:lumMod val="10000"/>
                </a:schemeClr>
              </a:solidFill>
            </a:rPr>
            <a:t>pudo ser mínimo de 55 μg. Kg</a:t>
          </a:r>
          <a:r>
            <a:rPr lang="es-EC" baseline="30000" dirty="0" smtClean="0">
              <a:solidFill>
                <a:schemeClr val="bg1">
                  <a:lumMod val="10000"/>
                </a:schemeClr>
              </a:solidFill>
            </a:rPr>
            <a:t>-1</a:t>
          </a:r>
          <a:r>
            <a:rPr lang="es-EC" dirty="0" smtClean="0">
              <a:solidFill>
                <a:schemeClr val="bg1">
                  <a:lumMod val="10000"/>
                </a:schemeClr>
              </a:solidFill>
            </a:rPr>
            <a:t>  de peso corporal durante un número incierto de días. </a:t>
          </a:r>
          <a:endParaRPr lang="es-EC" u="none" dirty="0">
            <a:solidFill>
              <a:schemeClr val="bg1">
                <a:lumMod val="10000"/>
              </a:schemeClr>
            </a:solidFill>
          </a:endParaRPr>
        </a:p>
      </dgm:t>
    </dgm:pt>
    <dgm:pt modelId="{A5C7BFF2-08BD-44D2-B54B-9D45F3253D1C}" type="parTrans" cxnId="{A4A15FCC-DCB9-4710-9C70-34E68A24A6FD}">
      <dgm:prSet/>
      <dgm:spPr/>
      <dgm:t>
        <a:bodyPr/>
        <a:lstStyle/>
        <a:p>
          <a:endParaRPr lang="es-EC"/>
        </a:p>
      </dgm:t>
    </dgm:pt>
    <dgm:pt modelId="{E01F271A-0548-4A78-8DB1-4DD31E80EA96}" type="sibTrans" cxnId="{A4A15FCC-DCB9-4710-9C70-34E68A24A6FD}">
      <dgm:prSet/>
      <dgm:spPr/>
      <dgm:t>
        <a:bodyPr/>
        <a:lstStyle/>
        <a:p>
          <a:endParaRPr lang="es-EC"/>
        </a:p>
      </dgm:t>
    </dgm:pt>
    <dgm:pt modelId="{EDC1ADE6-D744-481B-8AA4-30F745C1642D}">
      <dgm:prSet phldrT="[Texto]"/>
      <dgm:spPr/>
      <dgm:t>
        <a:bodyPr/>
        <a:lstStyle/>
        <a:p>
          <a:r>
            <a:rPr lang="es-EC" u="none" dirty="0" smtClean="0">
              <a:solidFill>
                <a:schemeClr val="tx1"/>
              </a:solidFill>
            </a:rPr>
            <a:t>USA</a:t>
          </a:r>
          <a:endParaRPr lang="es-EC" u="none" dirty="0">
            <a:solidFill>
              <a:schemeClr val="tx1"/>
            </a:solidFill>
          </a:endParaRPr>
        </a:p>
      </dgm:t>
    </dgm:pt>
    <dgm:pt modelId="{AC7528DB-1686-4B1B-845C-FF28C584794A}" type="parTrans" cxnId="{026D98C6-A7AC-457A-84BC-A7AC556764F2}">
      <dgm:prSet/>
      <dgm:spPr/>
      <dgm:t>
        <a:bodyPr/>
        <a:lstStyle/>
        <a:p>
          <a:endParaRPr lang="es-EC"/>
        </a:p>
      </dgm:t>
    </dgm:pt>
    <dgm:pt modelId="{F02B5813-7CC5-4A6A-BC44-5C2CE732940E}" type="sibTrans" cxnId="{026D98C6-A7AC-457A-84BC-A7AC556764F2}">
      <dgm:prSet/>
      <dgm:spPr/>
      <dgm:t>
        <a:bodyPr/>
        <a:lstStyle/>
        <a:p>
          <a:endParaRPr lang="es-EC"/>
        </a:p>
      </dgm:t>
    </dgm:pt>
    <dgm:pt modelId="{C7776B91-32E4-4B88-839E-CFC1948A2707}">
      <dgm:prSet phldrT="[Texto]" custT="1"/>
      <dgm:spPr/>
      <dgm:t>
        <a:bodyPr/>
        <a:lstStyle/>
        <a:p>
          <a:r>
            <a:rPr lang="es-EC" sz="1700" dirty="0" smtClean="0">
              <a:solidFill>
                <a:srgbClr val="000000"/>
              </a:solidFill>
            </a:rPr>
            <a:t>Int. Suicidio. 35 mg de aflatoxina B</a:t>
          </a:r>
          <a:r>
            <a:rPr lang="es-EC" sz="1700" baseline="-25000" dirty="0" smtClean="0">
              <a:solidFill>
                <a:srgbClr val="000000"/>
              </a:solidFill>
            </a:rPr>
            <a:t>1 “</a:t>
          </a:r>
          <a:r>
            <a:rPr lang="es-EC" sz="1700" dirty="0" smtClean="0">
              <a:solidFill>
                <a:srgbClr val="000000"/>
              </a:solidFill>
            </a:rPr>
            <a:t>posibles niveles sin efectos observables”  NOAEL</a:t>
          </a:r>
          <a:endParaRPr lang="es-EC" sz="1700" u="none" dirty="0">
            <a:solidFill>
              <a:srgbClr val="000000"/>
            </a:solidFill>
          </a:endParaRPr>
        </a:p>
      </dgm:t>
    </dgm:pt>
    <dgm:pt modelId="{7A702AAE-BD19-4ABC-A830-A64E29E9705F}" type="parTrans" cxnId="{F52C29CF-D81B-4686-A1D8-B62B95623777}">
      <dgm:prSet/>
      <dgm:spPr/>
      <dgm:t>
        <a:bodyPr/>
        <a:lstStyle/>
        <a:p>
          <a:endParaRPr lang="es-EC"/>
        </a:p>
      </dgm:t>
    </dgm:pt>
    <dgm:pt modelId="{DAEF7BD2-6DF6-47A6-83F8-D56636FCCE8F}" type="sibTrans" cxnId="{F52C29CF-D81B-4686-A1D8-B62B95623777}">
      <dgm:prSet/>
      <dgm:spPr/>
      <dgm:t>
        <a:bodyPr/>
        <a:lstStyle/>
        <a:p>
          <a:endParaRPr lang="es-EC"/>
        </a:p>
      </dgm:t>
    </dgm:pt>
    <dgm:pt modelId="{B74E2806-972D-442D-A74D-6BD3EB073414}" type="pres">
      <dgm:prSet presAssocID="{CB88BC3E-1182-4B60-B0D0-C7B2117314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57AFE50-87EF-465D-BDCE-4DD00EAE2A80}" type="pres">
      <dgm:prSet presAssocID="{4A4EC8E6-861D-4AB7-83D7-2FEF44FE7AFD}" presName="parentLin" presStyleCnt="0"/>
      <dgm:spPr/>
    </dgm:pt>
    <dgm:pt modelId="{E4B5AED3-011C-4242-BFD3-4B90BC846FB7}" type="pres">
      <dgm:prSet presAssocID="{4A4EC8E6-861D-4AB7-83D7-2FEF44FE7AFD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4C476823-7752-4F79-9835-6D8286BB31AD}" type="pres">
      <dgm:prSet presAssocID="{4A4EC8E6-861D-4AB7-83D7-2FEF44FE7AF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08D8FD-6A40-4AA7-A015-5A8A6DC7D8D3}" type="pres">
      <dgm:prSet presAssocID="{4A4EC8E6-861D-4AB7-83D7-2FEF44FE7AFD}" presName="negativeSpace" presStyleCnt="0"/>
      <dgm:spPr/>
    </dgm:pt>
    <dgm:pt modelId="{DBED3D94-4F39-4466-8A80-632D8F059EC9}" type="pres">
      <dgm:prSet presAssocID="{4A4EC8E6-861D-4AB7-83D7-2FEF44FE7AF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806F3D-62FE-4D21-8C9E-3A00CA48BC75}" type="pres">
      <dgm:prSet presAssocID="{73EC254F-85A2-4FE5-9DAE-1904986264C0}" presName="spaceBetweenRectangles" presStyleCnt="0"/>
      <dgm:spPr/>
    </dgm:pt>
    <dgm:pt modelId="{E94B4832-00CB-489F-A3F6-C99C54FA138C}" type="pres">
      <dgm:prSet presAssocID="{5F4FE55D-95CD-40FF-89F6-35C8275BCF95}" presName="parentLin" presStyleCnt="0"/>
      <dgm:spPr/>
    </dgm:pt>
    <dgm:pt modelId="{4A13112B-5B9E-4B66-97C0-45A30CBC9B6E}" type="pres">
      <dgm:prSet presAssocID="{5F4FE55D-95CD-40FF-89F6-35C8275BCF95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67E1CCDA-C8F6-40A4-9E37-4C96BF8297B3}" type="pres">
      <dgm:prSet presAssocID="{5F4FE55D-95CD-40FF-89F6-35C8275BCF9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BBE324-2758-45DA-ADBD-7E85B38B82F9}" type="pres">
      <dgm:prSet presAssocID="{5F4FE55D-95CD-40FF-89F6-35C8275BCF95}" presName="negativeSpace" presStyleCnt="0"/>
      <dgm:spPr/>
    </dgm:pt>
    <dgm:pt modelId="{28404642-A290-4ABB-98DF-0EDCE6B10CA2}" type="pres">
      <dgm:prSet presAssocID="{5F4FE55D-95CD-40FF-89F6-35C8275BCF9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3467CC7-DC1C-461C-8208-1D27603550CE}" type="pres">
      <dgm:prSet presAssocID="{D08E0C9C-5019-416D-B0FB-EEB3A6B83877}" presName="spaceBetweenRectangles" presStyleCnt="0"/>
      <dgm:spPr/>
    </dgm:pt>
    <dgm:pt modelId="{169804D8-65B3-4CCC-84FA-25A0CBB70F0C}" type="pres">
      <dgm:prSet presAssocID="{EDC1ADE6-D744-481B-8AA4-30F745C1642D}" presName="parentLin" presStyleCnt="0"/>
      <dgm:spPr/>
    </dgm:pt>
    <dgm:pt modelId="{8A699D85-A288-4EB9-A992-09C43B188FDA}" type="pres">
      <dgm:prSet presAssocID="{EDC1ADE6-D744-481B-8AA4-30F745C1642D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C29B5506-2F08-4174-9662-1F56317F714A}" type="pres">
      <dgm:prSet presAssocID="{EDC1ADE6-D744-481B-8AA4-30F745C1642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2E3BDBB-2175-4F31-B19D-0C226B7F6E90}" type="pres">
      <dgm:prSet presAssocID="{EDC1ADE6-D744-481B-8AA4-30F745C1642D}" presName="negativeSpace" presStyleCnt="0"/>
      <dgm:spPr/>
    </dgm:pt>
    <dgm:pt modelId="{B0157532-1DB0-44E1-BB21-41F772ED6FA9}" type="pres">
      <dgm:prSet presAssocID="{EDC1ADE6-D744-481B-8AA4-30F745C1642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971344-99BC-4613-B9A4-165EEC04F618}" type="presOf" srcId="{4A4EC8E6-861D-4AB7-83D7-2FEF44FE7AFD}" destId="{E4B5AED3-011C-4242-BFD3-4B90BC846FB7}" srcOrd="0" destOrd="0" presId="urn:microsoft.com/office/officeart/2005/8/layout/list1"/>
    <dgm:cxn modelId="{F740015C-B505-4BF0-9936-557C95786DA1}" type="presOf" srcId="{7533ABA6-AA16-4C56-A264-A31433906FDA}" destId="{DBED3D94-4F39-4466-8A80-632D8F059EC9}" srcOrd="0" destOrd="1" presId="urn:microsoft.com/office/officeart/2005/8/layout/list1"/>
    <dgm:cxn modelId="{AF6B663F-9DC9-4FDD-A59E-6A8AF56A3248}" srcId="{5F4FE55D-95CD-40FF-89F6-35C8275BCF95}" destId="{6920BB7C-CB32-4F3B-8B35-9B598BEE038B}" srcOrd="0" destOrd="0" parTransId="{3AD12C1E-1F87-4220-A36D-8483ED611446}" sibTransId="{3DB0AF1E-EDA9-4DB3-83A2-F33ACFF4D168}"/>
    <dgm:cxn modelId="{8551E759-EC9A-44EF-A2CF-F4CAA2B61C6F}" type="presOf" srcId="{EDC1ADE6-D744-481B-8AA4-30F745C1642D}" destId="{8A699D85-A288-4EB9-A992-09C43B188FDA}" srcOrd="0" destOrd="0" presId="urn:microsoft.com/office/officeart/2005/8/layout/list1"/>
    <dgm:cxn modelId="{3EC03307-A5E3-4243-BF62-6F4429D61A8E}" srcId="{4A4EC8E6-861D-4AB7-83D7-2FEF44FE7AFD}" destId="{3D79AE41-FAA2-43A5-9849-7B6561A61D0E}" srcOrd="0" destOrd="0" parTransId="{E0D6765E-3611-45E7-A269-D0634D9B7B7E}" sibTransId="{7684D8C0-1188-4B72-A291-621E7493049B}"/>
    <dgm:cxn modelId="{E57DC1B0-BC76-4E1E-8C7E-55B242CDD6E1}" type="presOf" srcId="{D4D39D3E-4EB3-426F-8ABB-DB03DEA3C5F4}" destId="{28404642-A290-4ABB-98DF-0EDCE6B10CA2}" srcOrd="0" destOrd="1" presId="urn:microsoft.com/office/officeart/2005/8/layout/list1"/>
    <dgm:cxn modelId="{55E9B218-A3C4-44BE-83A6-817A8039429C}" type="presOf" srcId="{6920BB7C-CB32-4F3B-8B35-9B598BEE038B}" destId="{28404642-A290-4ABB-98DF-0EDCE6B10CA2}" srcOrd="0" destOrd="0" presId="urn:microsoft.com/office/officeart/2005/8/layout/list1"/>
    <dgm:cxn modelId="{63711631-D7CD-4C73-BDD5-4D35FB8930E1}" type="presOf" srcId="{EDC1ADE6-D744-481B-8AA4-30F745C1642D}" destId="{C29B5506-2F08-4174-9662-1F56317F714A}" srcOrd="1" destOrd="0" presId="urn:microsoft.com/office/officeart/2005/8/layout/list1"/>
    <dgm:cxn modelId="{026D98C6-A7AC-457A-84BC-A7AC556764F2}" srcId="{CB88BC3E-1182-4B60-B0D0-C7B21173147B}" destId="{EDC1ADE6-D744-481B-8AA4-30F745C1642D}" srcOrd="2" destOrd="0" parTransId="{AC7528DB-1686-4B1B-845C-FF28C584794A}" sibTransId="{F02B5813-7CC5-4A6A-BC44-5C2CE732940E}"/>
    <dgm:cxn modelId="{F48B03D4-E9C9-4F44-A160-ED696658ABC7}" type="presOf" srcId="{3D79AE41-FAA2-43A5-9849-7B6561A61D0E}" destId="{DBED3D94-4F39-4466-8A80-632D8F059EC9}" srcOrd="0" destOrd="0" presId="urn:microsoft.com/office/officeart/2005/8/layout/list1"/>
    <dgm:cxn modelId="{0BADDA94-15BA-42DD-B201-1D495B0CEA2F}" type="presOf" srcId="{CB88BC3E-1182-4B60-B0D0-C7B21173147B}" destId="{B74E2806-972D-442D-A74D-6BD3EB073414}" srcOrd="0" destOrd="0" presId="urn:microsoft.com/office/officeart/2005/8/layout/list1"/>
    <dgm:cxn modelId="{F52C29CF-D81B-4686-A1D8-B62B95623777}" srcId="{EDC1ADE6-D744-481B-8AA4-30F745C1642D}" destId="{C7776B91-32E4-4B88-839E-CFC1948A2707}" srcOrd="0" destOrd="0" parTransId="{7A702AAE-BD19-4ABC-A830-A64E29E9705F}" sibTransId="{DAEF7BD2-6DF6-47A6-83F8-D56636FCCE8F}"/>
    <dgm:cxn modelId="{7843D009-D796-4045-986C-2DD1F104AEA0}" srcId="{CB88BC3E-1182-4B60-B0D0-C7B21173147B}" destId="{5F4FE55D-95CD-40FF-89F6-35C8275BCF95}" srcOrd="1" destOrd="0" parTransId="{0629D0EF-FFED-489C-A62A-E058EA05BCF7}" sibTransId="{D08E0C9C-5019-416D-B0FB-EEB3A6B83877}"/>
    <dgm:cxn modelId="{25D0BCF8-F28C-4688-B82C-C5AE54FC35A3}" type="presOf" srcId="{C7776B91-32E4-4B88-839E-CFC1948A2707}" destId="{B0157532-1DB0-44E1-BB21-41F772ED6FA9}" srcOrd="0" destOrd="0" presId="urn:microsoft.com/office/officeart/2005/8/layout/list1"/>
    <dgm:cxn modelId="{525313FF-A76F-4768-A89F-D43252BA8583}" type="presOf" srcId="{4A4EC8E6-861D-4AB7-83D7-2FEF44FE7AFD}" destId="{4C476823-7752-4F79-9835-6D8286BB31AD}" srcOrd="1" destOrd="0" presId="urn:microsoft.com/office/officeart/2005/8/layout/list1"/>
    <dgm:cxn modelId="{6F726563-728A-45C9-9273-62F05B2CA9D8}" type="presOf" srcId="{5F4FE55D-95CD-40FF-89F6-35C8275BCF95}" destId="{67E1CCDA-C8F6-40A4-9E37-4C96BF8297B3}" srcOrd="1" destOrd="0" presId="urn:microsoft.com/office/officeart/2005/8/layout/list1"/>
    <dgm:cxn modelId="{C7302C63-4905-4410-A016-4432098D30FD}" type="presOf" srcId="{5F4FE55D-95CD-40FF-89F6-35C8275BCF95}" destId="{4A13112B-5B9E-4B66-97C0-45A30CBC9B6E}" srcOrd="0" destOrd="0" presId="urn:microsoft.com/office/officeart/2005/8/layout/list1"/>
    <dgm:cxn modelId="{DF9810FC-19ED-483E-AA02-22F19ECB852C}" srcId="{CB88BC3E-1182-4B60-B0D0-C7B21173147B}" destId="{4A4EC8E6-861D-4AB7-83D7-2FEF44FE7AFD}" srcOrd="0" destOrd="0" parTransId="{C2480CA4-3DB4-4004-AEF4-9155C0699DAE}" sibTransId="{73EC254F-85A2-4FE5-9DAE-1904986264C0}"/>
    <dgm:cxn modelId="{A4A15FCC-DCB9-4710-9C70-34E68A24A6FD}" srcId="{5F4FE55D-95CD-40FF-89F6-35C8275BCF95}" destId="{D4D39D3E-4EB3-426F-8ABB-DB03DEA3C5F4}" srcOrd="1" destOrd="0" parTransId="{A5C7BFF2-08BD-44D2-B54B-9D45F3253D1C}" sibTransId="{E01F271A-0548-4A78-8DB1-4DD31E80EA96}"/>
    <dgm:cxn modelId="{AE097FE7-5B28-4F60-A0F4-5652DFE725DD}" srcId="{4A4EC8E6-861D-4AB7-83D7-2FEF44FE7AFD}" destId="{7533ABA6-AA16-4C56-A264-A31433906FDA}" srcOrd="1" destOrd="0" parTransId="{FD4A7797-E0F2-48B1-9D60-C495FD5F4846}" sibTransId="{82C8E1C9-1649-4DFB-9A64-EA42C3FA3897}"/>
    <dgm:cxn modelId="{D063319C-595B-4C2C-979F-DF2C1DA2F42F}" type="presParOf" srcId="{B74E2806-972D-442D-A74D-6BD3EB073414}" destId="{B57AFE50-87EF-465D-BDCE-4DD00EAE2A80}" srcOrd="0" destOrd="0" presId="urn:microsoft.com/office/officeart/2005/8/layout/list1"/>
    <dgm:cxn modelId="{A42BA8F6-9211-4198-A490-DE0CB44CB4DF}" type="presParOf" srcId="{B57AFE50-87EF-465D-BDCE-4DD00EAE2A80}" destId="{E4B5AED3-011C-4242-BFD3-4B90BC846FB7}" srcOrd="0" destOrd="0" presId="urn:microsoft.com/office/officeart/2005/8/layout/list1"/>
    <dgm:cxn modelId="{62144B88-7B7A-4B1A-A8FB-38DFB2029572}" type="presParOf" srcId="{B57AFE50-87EF-465D-BDCE-4DD00EAE2A80}" destId="{4C476823-7752-4F79-9835-6D8286BB31AD}" srcOrd="1" destOrd="0" presId="urn:microsoft.com/office/officeart/2005/8/layout/list1"/>
    <dgm:cxn modelId="{F8347DB7-527D-4981-94D4-31DAFE8C8328}" type="presParOf" srcId="{B74E2806-972D-442D-A74D-6BD3EB073414}" destId="{1908D8FD-6A40-4AA7-A015-5A8A6DC7D8D3}" srcOrd="1" destOrd="0" presId="urn:microsoft.com/office/officeart/2005/8/layout/list1"/>
    <dgm:cxn modelId="{87B11B8D-61B6-4268-AFAE-6B72E310A607}" type="presParOf" srcId="{B74E2806-972D-442D-A74D-6BD3EB073414}" destId="{DBED3D94-4F39-4466-8A80-632D8F059EC9}" srcOrd="2" destOrd="0" presId="urn:microsoft.com/office/officeart/2005/8/layout/list1"/>
    <dgm:cxn modelId="{F1D6C706-4732-4F19-A12F-87F75B046468}" type="presParOf" srcId="{B74E2806-972D-442D-A74D-6BD3EB073414}" destId="{91806F3D-62FE-4D21-8C9E-3A00CA48BC75}" srcOrd="3" destOrd="0" presId="urn:microsoft.com/office/officeart/2005/8/layout/list1"/>
    <dgm:cxn modelId="{FC58B9F5-8835-4235-B72F-39D03F16CF49}" type="presParOf" srcId="{B74E2806-972D-442D-A74D-6BD3EB073414}" destId="{E94B4832-00CB-489F-A3F6-C99C54FA138C}" srcOrd="4" destOrd="0" presId="urn:microsoft.com/office/officeart/2005/8/layout/list1"/>
    <dgm:cxn modelId="{07BBFC8C-0970-474A-90DA-064EA689E32F}" type="presParOf" srcId="{E94B4832-00CB-489F-A3F6-C99C54FA138C}" destId="{4A13112B-5B9E-4B66-97C0-45A30CBC9B6E}" srcOrd="0" destOrd="0" presId="urn:microsoft.com/office/officeart/2005/8/layout/list1"/>
    <dgm:cxn modelId="{588BB5B8-F9A3-4BBA-9172-6B767C50F381}" type="presParOf" srcId="{E94B4832-00CB-489F-A3F6-C99C54FA138C}" destId="{67E1CCDA-C8F6-40A4-9E37-4C96BF8297B3}" srcOrd="1" destOrd="0" presId="urn:microsoft.com/office/officeart/2005/8/layout/list1"/>
    <dgm:cxn modelId="{C873145D-0FD3-49E2-BC68-4C755509D2AC}" type="presParOf" srcId="{B74E2806-972D-442D-A74D-6BD3EB073414}" destId="{6DBBE324-2758-45DA-ADBD-7E85B38B82F9}" srcOrd="5" destOrd="0" presId="urn:microsoft.com/office/officeart/2005/8/layout/list1"/>
    <dgm:cxn modelId="{3964927B-5439-4C01-8275-F1C2165A8657}" type="presParOf" srcId="{B74E2806-972D-442D-A74D-6BD3EB073414}" destId="{28404642-A290-4ABB-98DF-0EDCE6B10CA2}" srcOrd="6" destOrd="0" presId="urn:microsoft.com/office/officeart/2005/8/layout/list1"/>
    <dgm:cxn modelId="{046A89C8-CF5F-4622-B418-B78122A41871}" type="presParOf" srcId="{B74E2806-972D-442D-A74D-6BD3EB073414}" destId="{33467CC7-DC1C-461C-8208-1D27603550CE}" srcOrd="7" destOrd="0" presId="urn:microsoft.com/office/officeart/2005/8/layout/list1"/>
    <dgm:cxn modelId="{C7162FE5-67BF-447E-9E5E-2302B2F4C167}" type="presParOf" srcId="{B74E2806-972D-442D-A74D-6BD3EB073414}" destId="{169804D8-65B3-4CCC-84FA-25A0CBB70F0C}" srcOrd="8" destOrd="0" presId="urn:microsoft.com/office/officeart/2005/8/layout/list1"/>
    <dgm:cxn modelId="{3C8C6377-9E5F-415A-AA03-5E38695448B3}" type="presParOf" srcId="{169804D8-65B3-4CCC-84FA-25A0CBB70F0C}" destId="{8A699D85-A288-4EB9-A992-09C43B188FDA}" srcOrd="0" destOrd="0" presId="urn:microsoft.com/office/officeart/2005/8/layout/list1"/>
    <dgm:cxn modelId="{D676E032-C3ED-4C1F-8BDD-1BDABAED3BCE}" type="presParOf" srcId="{169804D8-65B3-4CCC-84FA-25A0CBB70F0C}" destId="{C29B5506-2F08-4174-9662-1F56317F714A}" srcOrd="1" destOrd="0" presId="urn:microsoft.com/office/officeart/2005/8/layout/list1"/>
    <dgm:cxn modelId="{0116A693-480D-43B3-BB7E-AA139E6C4912}" type="presParOf" srcId="{B74E2806-972D-442D-A74D-6BD3EB073414}" destId="{32E3BDBB-2175-4F31-B19D-0C226B7F6E90}" srcOrd="9" destOrd="0" presId="urn:microsoft.com/office/officeart/2005/8/layout/list1"/>
    <dgm:cxn modelId="{45F2EC33-4AB0-4AD5-89EC-F4160FF444CE}" type="presParOf" srcId="{B74E2806-972D-442D-A74D-6BD3EB073414}" destId="{B0157532-1DB0-44E1-BB21-41F772ED6FA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3730D6-0C42-4137-B693-C45C8067E9F7}" type="doc">
      <dgm:prSet loTypeId="urn:microsoft.com/office/officeart/2005/8/layout/process2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C"/>
        </a:p>
      </dgm:t>
    </dgm:pt>
    <dgm:pt modelId="{BCFCEC80-DB75-4CE9-8C72-11F4B6EEBCCF}">
      <dgm:prSet phldrT="[Texto]" custT="1"/>
      <dgm:spPr/>
      <dgm:t>
        <a:bodyPr/>
        <a:lstStyle/>
        <a:p>
          <a:pPr algn="ctr"/>
          <a:r>
            <a:rPr lang="es-ES_tradnl" sz="2000" dirty="0" smtClean="0"/>
            <a:t>La expresión de las aflatoxinas relacionadas con enfermedades humanas</a:t>
          </a:r>
          <a:endParaRPr lang="es-EC" sz="2000" dirty="0"/>
        </a:p>
      </dgm:t>
    </dgm:pt>
    <dgm:pt modelId="{B593513C-D4DE-4D0A-B7B5-8E08173FCC9F}" type="parTrans" cxnId="{1ACD4E5E-BDD3-425D-8C3F-8E01FFD90596}">
      <dgm:prSet/>
      <dgm:spPr/>
      <dgm:t>
        <a:bodyPr/>
        <a:lstStyle/>
        <a:p>
          <a:pPr algn="ctr"/>
          <a:endParaRPr lang="es-EC" sz="3600"/>
        </a:p>
      </dgm:t>
    </dgm:pt>
    <dgm:pt modelId="{106D638E-2E84-4BF6-98B2-01A3F49559BD}" type="sibTrans" cxnId="{1ACD4E5E-BDD3-425D-8C3F-8E01FFD90596}">
      <dgm:prSet custT="1"/>
      <dgm:spPr/>
      <dgm:t>
        <a:bodyPr/>
        <a:lstStyle/>
        <a:p>
          <a:pPr algn="ctr"/>
          <a:endParaRPr lang="es-EC" sz="4000" dirty="0"/>
        </a:p>
      </dgm:t>
    </dgm:pt>
    <dgm:pt modelId="{6CF6CB24-447B-43FB-BA98-0A90432175D7}">
      <dgm:prSet phldrT="[Texto]" custT="1"/>
      <dgm:spPr/>
      <dgm:t>
        <a:bodyPr/>
        <a:lstStyle/>
        <a:p>
          <a:pPr algn="ctr"/>
          <a:r>
            <a:rPr lang="es-ES_tradnl" sz="1800" dirty="0" smtClean="0"/>
            <a:t>Edad</a:t>
          </a:r>
          <a:endParaRPr lang="es-EC" sz="1800" dirty="0"/>
        </a:p>
      </dgm:t>
    </dgm:pt>
    <dgm:pt modelId="{8DC85E46-4756-4F44-A839-3F7AA3D37422}" type="parTrans" cxnId="{2DB98D7E-8318-4B38-B3CA-6B45DCC490FE}">
      <dgm:prSet/>
      <dgm:spPr/>
      <dgm:t>
        <a:bodyPr/>
        <a:lstStyle/>
        <a:p>
          <a:pPr algn="ctr"/>
          <a:endParaRPr lang="es-EC" sz="3600"/>
        </a:p>
      </dgm:t>
    </dgm:pt>
    <dgm:pt modelId="{29673F53-1CB2-4E74-B43A-9692977326E4}" type="sibTrans" cxnId="{2DB98D7E-8318-4B38-B3CA-6B45DCC490FE}">
      <dgm:prSet custT="1"/>
      <dgm:spPr/>
      <dgm:t>
        <a:bodyPr/>
        <a:lstStyle/>
        <a:p>
          <a:pPr algn="ctr"/>
          <a:endParaRPr lang="es-EC" sz="4000" dirty="0"/>
        </a:p>
      </dgm:t>
    </dgm:pt>
    <dgm:pt modelId="{588384DB-A989-4B53-898E-2DCFBE8A5935}">
      <dgm:prSet phldrT="[Texto]" custT="1"/>
      <dgm:spPr/>
      <dgm:t>
        <a:bodyPr/>
        <a:lstStyle/>
        <a:p>
          <a:pPr algn="ctr"/>
          <a:r>
            <a:rPr lang="es-ES_tradnl" sz="1800" dirty="0" smtClean="0"/>
            <a:t>Sexo</a:t>
          </a:r>
          <a:endParaRPr lang="es-EC" sz="1800" dirty="0"/>
        </a:p>
      </dgm:t>
    </dgm:pt>
    <dgm:pt modelId="{456DB758-E0A3-484C-85FF-18CBE2C19F1C}" type="parTrans" cxnId="{D4AEB34E-E1DC-44FF-9E34-256274EFB868}">
      <dgm:prSet/>
      <dgm:spPr/>
      <dgm:t>
        <a:bodyPr/>
        <a:lstStyle/>
        <a:p>
          <a:pPr algn="ctr"/>
          <a:endParaRPr lang="es-EC" sz="3600"/>
        </a:p>
      </dgm:t>
    </dgm:pt>
    <dgm:pt modelId="{E04B30A5-0CB6-41E7-86C1-732340764983}" type="sibTrans" cxnId="{D4AEB34E-E1DC-44FF-9E34-256274EFB868}">
      <dgm:prSet custT="1"/>
      <dgm:spPr/>
      <dgm:t>
        <a:bodyPr/>
        <a:lstStyle/>
        <a:p>
          <a:pPr algn="ctr"/>
          <a:endParaRPr lang="es-EC" sz="4000" dirty="0"/>
        </a:p>
      </dgm:t>
    </dgm:pt>
    <dgm:pt modelId="{60D46F8E-C783-48C8-A42C-B14781CFF55A}">
      <dgm:prSet phldrT="[Texto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es-ES_tradnl" sz="1800" dirty="0" smtClean="0"/>
            <a:t>Estatus nutricional</a:t>
          </a:r>
          <a:endParaRPr lang="es-EC" sz="1800" dirty="0"/>
        </a:p>
      </dgm:t>
    </dgm:pt>
    <dgm:pt modelId="{F12742D2-27C1-4FA4-899A-F168E9555817}" type="parTrans" cxnId="{2A3E2FD9-3A0E-4FBD-88B9-CBCAD55D7660}">
      <dgm:prSet/>
      <dgm:spPr/>
      <dgm:t>
        <a:bodyPr/>
        <a:lstStyle/>
        <a:p>
          <a:pPr algn="ctr"/>
          <a:endParaRPr lang="es-EC" sz="3600"/>
        </a:p>
      </dgm:t>
    </dgm:pt>
    <dgm:pt modelId="{38460269-58AB-434B-AFFB-67C8B9C15B2C}" type="sibTrans" cxnId="{2A3E2FD9-3A0E-4FBD-88B9-CBCAD55D7660}">
      <dgm:prSet custT="1"/>
      <dgm:spPr/>
      <dgm:t>
        <a:bodyPr/>
        <a:lstStyle/>
        <a:p>
          <a:pPr algn="ctr"/>
          <a:endParaRPr lang="es-EC" sz="4000" dirty="0"/>
        </a:p>
      </dgm:t>
    </dgm:pt>
    <dgm:pt modelId="{CAB18D0B-3565-43CB-9D6C-659603925770}">
      <dgm:prSet phldrT="[Texto]" custT="1"/>
      <dgm:spPr/>
      <dgm:t>
        <a:bodyPr/>
        <a:lstStyle/>
        <a:p>
          <a:pPr algn="ctr"/>
          <a:r>
            <a:rPr lang="es-ES_tradnl" sz="1800" dirty="0" smtClean="0"/>
            <a:t>Exposición a agentes virales (hepatitis)</a:t>
          </a:r>
          <a:endParaRPr lang="es-EC" sz="1800" dirty="0"/>
        </a:p>
      </dgm:t>
    </dgm:pt>
    <dgm:pt modelId="{D4906FB6-135C-4E54-9EED-6D7D287B3286}" type="parTrans" cxnId="{C64BB41C-602F-4B1B-ABB0-96408D187EBD}">
      <dgm:prSet/>
      <dgm:spPr/>
      <dgm:t>
        <a:bodyPr/>
        <a:lstStyle/>
        <a:p>
          <a:pPr algn="ctr"/>
          <a:endParaRPr lang="es-EC" sz="3600"/>
        </a:p>
      </dgm:t>
    </dgm:pt>
    <dgm:pt modelId="{1E644D7F-9DC2-497E-B6CC-CB0AFFF23090}" type="sibTrans" cxnId="{C64BB41C-602F-4B1B-ABB0-96408D187EBD}">
      <dgm:prSet/>
      <dgm:spPr/>
      <dgm:t>
        <a:bodyPr/>
        <a:lstStyle/>
        <a:p>
          <a:pPr algn="ctr"/>
          <a:endParaRPr lang="es-EC" sz="3600" dirty="0"/>
        </a:p>
      </dgm:t>
    </dgm:pt>
    <dgm:pt modelId="{17759D48-E2D8-470F-8804-F98D4A8A6F4B}">
      <dgm:prSet phldrT="[Texto]"/>
      <dgm:spPr/>
      <dgm:t>
        <a:bodyPr/>
        <a:lstStyle/>
        <a:p>
          <a:pPr algn="ctr"/>
          <a:r>
            <a:rPr lang="es-ES_tradnl" sz="3600" dirty="0" smtClean="0"/>
            <a:t>Infestación por parásitos </a:t>
          </a:r>
          <a:endParaRPr lang="es-EC" sz="3600" dirty="0"/>
        </a:p>
      </dgm:t>
    </dgm:pt>
    <dgm:pt modelId="{FC50C797-D71D-4932-BA06-F9A738E5C6D2}" type="parTrans" cxnId="{B3F26290-F44E-4D01-A9D1-ED7B0CC28FCB}">
      <dgm:prSet/>
      <dgm:spPr/>
      <dgm:t>
        <a:bodyPr/>
        <a:lstStyle/>
        <a:p>
          <a:pPr algn="ctr"/>
          <a:endParaRPr lang="es-EC" sz="3600"/>
        </a:p>
      </dgm:t>
    </dgm:pt>
    <dgm:pt modelId="{35B3378D-183D-4B5D-949C-92E8AFCBDB90}" type="sibTrans" cxnId="{B3F26290-F44E-4D01-A9D1-ED7B0CC28FCB}">
      <dgm:prSet/>
      <dgm:spPr/>
      <dgm:t>
        <a:bodyPr/>
        <a:lstStyle/>
        <a:p>
          <a:pPr algn="ctr"/>
          <a:endParaRPr lang="es-EC" sz="3600"/>
        </a:p>
      </dgm:t>
    </dgm:pt>
    <dgm:pt modelId="{33A4A809-C13A-4BCF-986D-C6BD781E8319}" type="pres">
      <dgm:prSet presAssocID="{F63730D6-0C42-4137-B693-C45C8067E9F7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3128D21-C3E6-4072-8067-9973AE45763B}" type="pres">
      <dgm:prSet presAssocID="{BCFCEC80-DB75-4CE9-8C72-11F4B6EEBCCF}" presName="node" presStyleLbl="node1" presStyleIdx="0" presStyleCnt="6" custScaleX="161051" custScaleY="16105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186687E-C1F9-49B9-8CDB-D205E2846AF8}" type="pres">
      <dgm:prSet presAssocID="{106D638E-2E84-4BF6-98B2-01A3F49559BD}" presName="sibTrans" presStyleLbl="sibTrans2D1" presStyleIdx="0" presStyleCnt="5"/>
      <dgm:spPr/>
      <dgm:t>
        <a:bodyPr/>
        <a:lstStyle/>
        <a:p>
          <a:endParaRPr lang="es-EC"/>
        </a:p>
      </dgm:t>
    </dgm:pt>
    <dgm:pt modelId="{1C1E435A-468D-4D58-BF12-5DDF749119A3}" type="pres">
      <dgm:prSet presAssocID="{106D638E-2E84-4BF6-98B2-01A3F49559BD}" presName="connectorText" presStyleLbl="sibTrans2D1" presStyleIdx="0" presStyleCnt="5"/>
      <dgm:spPr/>
      <dgm:t>
        <a:bodyPr/>
        <a:lstStyle/>
        <a:p>
          <a:endParaRPr lang="es-EC"/>
        </a:p>
      </dgm:t>
    </dgm:pt>
    <dgm:pt modelId="{F666B185-F719-41CC-ABE3-6D8574CB24A2}" type="pres">
      <dgm:prSet presAssocID="{6CF6CB24-447B-43FB-BA98-0A90432175D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B3AC66-B2EA-46F7-A72F-5A0434E00ADC}" type="pres">
      <dgm:prSet presAssocID="{29673F53-1CB2-4E74-B43A-9692977326E4}" presName="sibTrans" presStyleLbl="sibTrans2D1" presStyleIdx="1" presStyleCnt="5"/>
      <dgm:spPr/>
      <dgm:t>
        <a:bodyPr/>
        <a:lstStyle/>
        <a:p>
          <a:endParaRPr lang="es-EC"/>
        </a:p>
      </dgm:t>
    </dgm:pt>
    <dgm:pt modelId="{1B0ABCD8-0565-45EE-BE7C-928A2512C908}" type="pres">
      <dgm:prSet presAssocID="{29673F53-1CB2-4E74-B43A-9692977326E4}" presName="connectorText" presStyleLbl="sibTrans2D1" presStyleIdx="1" presStyleCnt="5"/>
      <dgm:spPr/>
      <dgm:t>
        <a:bodyPr/>
        <a:lstStyle/>
        <a:p>
          <a:endParaRPr lang="es-EC"/>
        </a:p>
      </dgm:t>
    </dgm:pt>
    <dgm:pt modelId="{1CB89715-A63A-4857-A08A-4B097E227B9A}" type="pres">
      <dgm:prSet presAssocID="{588384DB-A989-4B53-898E-2DCFBE8A5935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85CE0F-1E14-4BBF-9047-EF7A459B97C7}" type="pres">
      <dgm:prSet presAssocID="{E04B30A5-0CB6-41E7-86C1-732340764983}" presName="sibTrans" presStyleLbl="sibTrans2D1" presStyleIdx="2" presStyleCnt="5"/>
      <dgm:spPr/>
      <dgm:t>
        <a:bodyPr/>
        <a:lstStyle/>
        <a:p>
          <a:endParaRPr lang="es-EC"/>
        </a:p>
      </dgm:t>
    </dgm:pt>
    <dgm:pt modelId="{476ABD31-2181-4575-9242-FF2BB47254DC}" type="pres">
      <dgm:prSet presAssocID="{E04B30A5-0CB6-41E7-86C1-732340764983}" presName="connectorText" presStyleLbl="sibTrans2D1" presStyleIdx="2" presStyleCnt="5"/>
      <dgm:spPr/>
      <dgm:t>
        <a:bodyPr/>
        <a:lstStyle/>
        <a:p>
          <a:endParaRPr lang="es-EC"/>
        </a:p>
      </dgm:t>
    </dgm:pt>
    <dgm:pt modelId="{FF06CA32-46C2-4EE2-8D8B-144C3FD2D508}" type="pres">
      <dgm:prSet presAssocID="{60D46F8E-C783-48C8-A42C-B14781CFF55A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0F30308-93A2-4394-A5A7-D69E031A204F}" type="pres">
      <dgm:prSet presAssocID="{38460269-58AB-434B-AFFB-67C8B9C15B2C}" presName="sibTrans" presStyleLbl="sibTrans2D1" presStyleIdx="3" presStyleCnt="5"/>
      <dgm:spPr/>
      <dgm:t>
        <a:bodyPr/>
        <a:lstStyle/>
        <a:p>
          <a:endParaRPr lang="es-EC"/>
        </a:p>
      </dgm:t>
    </dgm:pt>
    <dgm:pt modelId="{BF12D226-96C0-498C-9D3E-656FA84225E2}" type="pres">
      <dgm:prSet presAssocID="{38460269-58AB-434B-AFFB-67C8B9C15B2C}" presName="connectorText" presStyleLbl="sibTrans2D1" presStyleIdx="3" presStyleCnt="5"/>
      <dgm:spPr/>
      <dgm:t>
        <a:bodyPr/>
        <a:lstStyle/>
        <a:p>
          <a:endParaRPr lang="es-EC"/>
        </a:p>
      </dgm:t>
    </dgm:pt>
    <dgm:pt modelId="{63D94B5B-E015-455D-BE77-34124D4ADB71}" type="pres">
      <dgm:prSet presAssocID="{CAB18D0B-3565-43CB-9D6C-65960392577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EDFA755-47AE-4A83-B240-0383DE70FD7C}" type="pres">
      <dgm:prSet presAssocID="{1E644D7F-9DC2-497E-B6CC-CB0AFFF23090}" presName="sibTrans" presStyleLbl="sibTrans2D1" presStyleIdx="4" presStyleCnt="5"/>
      <dgm:spPr/>
      <dgm:t>
        <a:bodyPr/>
        <a:lstStyle/>
        <a:p>
          <a:endParaRPr lang="es-EC"/>
        </a:p>
      </dgm:t>
    </dgm:pt>
    <dgm:pt modelId="{A19F821F-B44A-47B1-8288-93C28CC11EB2}" type="pres">
      <dgm:prSet presAssocID="{1E644D7F-9DC2-497E-B6CC-CB0AFFF23090}" presName="connectorText" presStyleLbl="sibTrans2D1" presStyleIdx="4" presStyleCnt="5"/>
      <dgm:spPr/>
      <dgm:t>
        <a:bodyPr/>
        <a:lstStyle/>
        <a:p>
          <a:endParaRPr lang="es-EC"/>
        </a:p>
      </dgm:t>
    </dgm:pt>
    <dgm:pt modelId="{FED780BD-E66F-4A9C-A62A-BA197CB7BCE1}" type="pres">
      <dgm:prSet presAssocID="{17759D48-E2D8-470F-8804-F98D4A8A6F4B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F26290-F44E-4D01-A9D1-ED7B0CC28FCB}" srcId="{F63730D6-0C42-4137-B693-C45C8067E9F7}" destId="{17759D48-E2D8-470F-8804-F98D4A8A6F4B}" srcOrd="5" destOrd="0" parTransId="{FC50C797-D71D-4932-BA06-F9A738E5C6D2}" sibTransId="{35B3378D-183D-4B5D-949C-92E8AFCBDB90}"/>
    <dgm:cxn modelId="{686736B9-FDA7-44AC-BA81-F3A89F68B8C9}" type="presOf" srcId="{1E644D7F-9DC2-497E-B6CC-CB0AFFF23090}" destId="{A19F821F-B44A-47B1-8288-93C28CC11EB2}" srcOrd="1" destOrd="0" presId="urn:microsoft.com/office/officeart/2005/8/layout/process2"/>
    <dgm:cxn modelId="{5BEE6D28-B6A6-4A27-8EF2-8CA877B34B7C}" type="presOf" srcId="{F63730D6-0C42-4137-B693-C45C8067E9F7}" destId="{33A4A809-C13A-4BCF-986D-C6BD781E8319}" srcOrd="0" destOrd="0" presId="urn:microsoft.com/office/officeart/2005/8/layout/process2"/>
    <dgm:cxn modelId="{634DB31C-C887-48CA-8E01-BB7E17C3D88E}" type="presOf" srcId="{E04B30A5-0CB6-41E7-86C1-732340764983}" destId="{EE85CE0F-1E14-4BBF-9047-EF7A459B97C7}" srcOrd="0" destOrd="0" presId="urn:microsoft.com/office/officeart/2005/8/layout/process2"/>
    <dgm:cxn modelId="{4E6F726F-B135-4CFA-9722-04561707AF99}" type="presOf" srcId="{106D638E-2E84-4BF6-98B2-01A3F49559BD}" destId="{0186687E-C1F9-49B9-8CDB-D205E2846AF8}" srcOrd="0" destOrd="0" presId="urn:microsoft.com/office/officeart/2005/8/layout/process2"/>
    <dgm:cxn modelId="{7575F4E8-CE87-48BA-A2CF-5CA398D4C7B9}" type="presOf" srcId="{106D638E-2E84-4BF6-98B2-01A3F49559BD}" destId="{1C1E435A-468D-4D58-BF12-5DDF749119A3}" srcOrd="1" destOrd="0" presId="urn:microsoft.com/office/officeart/2005/8/layout/process2"/>
    <dgm:cxn modelId="{2DB98D7E-8318-4B38-B3CA-6B45DCC490FE}" srcId="{F63730D6-0C42-4137-B693-C45C8067E9F7}" destId="{6CF6CB24-447B-43FB-BA98-0A90432175D7}" srcOrd="1" destOrd="0" parTransId="{8DC85E46-4756-4F44-A839-3F7AA3D37422}" sibTransId="{29673F53-1CB2-4E74-B43A-9692977326E4}"/>
    <dgm:cxn modelId="{D4AEB34E-E1DC-44FF-9E34-256274EFB868}" srcId="{F63730D6-0C42-4137-B693-C45C8067E9F7}" destId="{588384DB-A989-4B53-898E-2DCFBE8A5935}" srcOrd="2" destOrd="0" parTransId="{456DB758-E0A3-484C-85FF-18CBE2C19F1C}" sibTransId="{E04B30A5-0CB6-41E7-86C1-732340764983}"/>
    <dgm:cxn modelId="{C1DB41F9-0AEE-47A5-BD00-C62176C3CF4F}" type="presOf" srcId="{38460269-58AB-434B-AFFB-67C8B9C15B2C}" destId="{BF12D226-96C0-498C-9D3E-656FA84225E2}" srcOrd="1" destOrd="0" presId="urn:microsoft.com/office/officeart/2005/8/layout/process2"/>
    <dgm:cxn modelId="{DFB9A0AB-8CFD-4F78-8E86-D6ABE4F5D197}" type="presOf" srcId="{29673F53-1CB2-4E74-B43A-9692977326E4}" destId="{45B3AC66-B2EA-46F7-A72F-5A0434E00ADC}" srcOrd="0" destOrd="0" presId="urn:microsoft.com/office/officeart/2005/8/layout/process2"/>
    <dgm:cxn modelId="{3F95C033-80C0-47ED-B03B-8D29D0A6270A}" type="presOf" srcId="{38460269-58AB-434B-AFFB-67C8B9C15B2C}" destId="{50F30308-93A2-4394-A5A7-D69E031A204F}" srcOrd="0" destOrd="0" presId="urn:microsoft.com/office/officeart/2005/8/layout/process2"/>
    <dgm:cxn modelId="{C64BB41C-602F-4B1B-ABB0-96408D187EBD}" srcId="{F63730D6-0C42-4137-B693-C45C8067E9F7}" destId="{CAB18D0B-3565-43CB-9D6C-659603925770}" srcOrd="4" destOrd="0" parTransId="{D4906FB6-135C-4E54-9EED-6D7D287B3286}" sibTransId="{1E644D7F-9DC2-497E-B6CC-CB0AFFF23090}"/>
    <dgm:cxn modelId="{72AF3AAE-4283-4FA1-A433-AC521967EC1A}" type="presOf" srcId="{588384DB-A989-4B53-898E-2DCFBE8A5935}" destId="{1CB89715-A63A-4857-A08A-4B097E227B9A}" srcOrd="0" destOrd="0" presId="urn:microsoft.com/office/officeart/2005/8/layout/process2"/>
    <dgm:cxn modelId="{FA25C9D1-2056-4F9C-BB03-491F76EE01E2}" type="presOf" srcId="{CAB18D0B-3565-43CB-9D6C-659603925770}" destId="{63D94B5B-E015-455D-BE77-34124D4ADB71}" srcOrd="0" destOrd="0" presId="urn:microsoft.com/office/officeart/2005/8/layout/process2"/>
    <dgm:cxn modelId="{9F6BAE5D-B00C-4675-A588-DD8942D86B3A}" type="presOf" srcId="{29673F53-1CB2-4E74-B43A-9692977326E4}" destId="{1B0ABCD8-0565-45EE-BE7C-928A2512C908}" srcOrd="1" destOrd="0" presId="urn:microsoft.com/office/officeart/2005/8/layout/process2"/>
    <dgm:cxn modelId="{8C29DF2E-35DA-41FE-A1F9-D3137FB7B189}" type="presOf" srcId="{1E644D7F-9DC2-497E-B6CC-CB0AFFF23090}" destId="{1EDFA755-47AE-4A83-B240-0383DE70FD7C}" srcOrd="0" destOrd="0" presId="urn:microsoft.com/office/officeart/2005/8/layout/process2"/>
    <dgm:cxn modelId="{E8BBE586-E3B3-4FAF-BA11-DAA87C8EC8C5}" type="presOf" srcId="{E04B30A5-0CB6-41E7-86C1-732340764983}" destId="{476ABD31-2181-4575-9242-FF2BB47254DC}" srcOrd="1" destOrd="0" presId="urn:microsoft.com/office/officeart/2005/8/layout/process2"/>
    <dgm:cxn modelId="{588F6264-E552-4EE1-B40A-CBE0BC52FA2B}" type="presOf" srcId="{60D46F8E-C783-48C8-A42C-B14781CFF55A}" destId="{FF06CA32-46C2-4EE2-8D8B-144C3FD2D508}" srcOrd="0" destOrd="0" presId="urn:microsoft.com/office/officeart/2005/8/layout/process2"/>
    <dgm:cxn modelId="{1ACD4E5E-BDD3-425D-8C3F-8E01FFD90596}" srcId="{F63730D6-0C42-4137-B693-C45C8067E9F7}" destId="{BCFCEC80-DB75-4CE9-8C72-11F4B6EEBCCF}" srcOrd="0" destOrd="0" parTransId="{B593513C-D4DE-4D0A-B7B5-8E08173FCC9F}" sibTransId="{106D638E-2E84-4BF6-98B2-01A3F49559BD}"/>
    <dgm:cxn modelId="{2A3E2FD9-3A0E-4FBD-88B9-CBCAD55D7660}" srcId="{F63730D6-0C42-4137-B693-C45C8067E9F7}" destId="{60D46F8E-C783-48C8-A42C-B14781CFF55A}" srcOrd="3" destOrd="0" parTransId="{F12742D2-27C1-4FA4-899A-F168E9555817}" sibTransId="{38460269-58AB-434B-AFFB-67C8B9C15B2C}"/>
    <dgm:cxn modelId="{FEEF297A-7023-48F5-BA67-32411ED85C0D}" type="presOf" srcId="{6CF6CB24-447B-43FB-BA98-0A90432175D7}" destId="{F666B185-F719-41CC-ABE3-6D8574CB24A2}" srcOrd="0" destOrd="0" presId="urn:microsoft.com/office/officeart/2005/8/layout/process2"/>
    <dgm:cxn modelId="{F84AD5DA-23AF-4870-BE5F-16391B36C3A9}" type="presOf" srcId="{BCFCEC80-DB75-4CE9-8C72-11F4B6EEBCCF}" destId="{63128D21-C3E6-4072-8067-9973AE45763B}" srcOrd="0" destOrd="0" presId="urn:microsoft.com/office/officeart/2005/8/layout/process2"/>
    <dgm:cxn modelId="{41373669-7559-41B5-91DC-89609EDC3FA7}" type="presOf" srcId="{17759D48-E2D8-470F-8804-F98D4A8A6F4B}" destId="{FED780BD-E66F-4A9C-A62A-BA197CB7BCE1}" srcOrd="0" destOrd="0" presId="urn:microsoft.com/office/officeart/2005/8/layout/process2"/>
    <dgm:cxn modelId="{BEF584AE-ED5A-4834-94AC-F815BA1B826D}" type="presParOf" srcId="{33A4A809-C13A-4BCF-986D-C6BD781E8319}" destId="{63128D21-C3E6-4072-8067-9973AE45763B}" srcOrd="0" destOrd="0" presId="urn:microsoft.com/office/officeart/2005/8/layout/process2"/>
    <dgm:cxn modelId="{ACF6D930-1092-49A2-8E35-73DC38FEEECB}" type="presParOf" srcId="{33A4A809-C13A-4BCF-986D-C6BD781E8319}" destId="{0186687E-C1F9-49B9-8CDB-D205E2846AF8}" srcOrd="1" destOrd="0" presId="urn:microsoft.com/office/officeart/2005/8/layout/process2"/>
    <dgm:cxn modelId="{7E752575-2DC4-4ACC-A3AA-AEE1A58A88F1}" type="presParOf" srcId="{0186687E-C1F9-49B9-8CDB-D205E2846AF8}" destId="{1C1E435A-468D-4D58-BF12-5DDF749119A3}" srcOrd="0" destOrd="0" presId="urn:microsoft.com/office/officeart/2005/8/layout/process2"/>
    <dgm:cxn modelId="{49E55611-43F9-475E-AB75-E048A86740C3}" type="presParOf" srcId="{33A4A809-C13A-4BCF-986D-C6BD781E8319}" destId="{F666B185-F719-41CC-ABE3-6D8574CB24A2}" srcOrd="2" destOrd="0" presId="urn:microsoft.com/office/officeart/2005/8/layout/process2"/>
    <dgm:cxn modelId="{AF5787FD-6C98-45A4-B703-F6408D5ED8B5}" type="presParOf" srcId="{33A4A809-C13A-4BCF-986D-C6BD781E8319}" destId="{45B3AC66-B2EA-46F7-A72F-5A0434E00ADC}" srcOrd="3" destOrd="0" presId="urn:microsoft.com/office/officeart/2005/8/layout/process2"/>
    <dgm:cxn modelId="{0D8D7E44-24F3-4906-913A-6876C2227601}" type="presParOf" srcId="{45B3AC66-B2EA-46F7-A72F-5A0434E00ADC}" destId="{1B0ABCD8-0565-45EE-BE7C-928A2512C908}" srcOrd="0" destOrd="0" presId="urn:microsoft.com/office/officeart/2005/8/layout/process2"/>
    <dgm:cxn modelId="{0A1B027D-C635-49E1-874A-D2A5F608F2AC}" type="presParOf" srcId="{33A4A809-C13A-4BCF-986D-C6BD781E8319}" destId="{1CB89715-A63A-4857-A08A-4B097E227B9A}" srcOrd="4" destOrd="0" presId="urn:microsoft.com/office/officeart/2005/8/layout/process2"/>
    <dgm:cxn modelId="{744D7BB1-A6DB-4C55-8C10-04954C4010C5}" type="presParOf" srcId="{33A4A809-C13A-4BCF-986D-C6BD781E8319}" destId="{EE85CE0F-1E14-4BBF-9047-EF7A459B97C7}" srcOrd="5" destOrd="0" presId="urn:microsoft.com/office/officeart/2005/8/layout/process2"/>
    <dgm:cxn modelId="{E0518146-4FAE-4276-AA4F-310DA5400DE0}" type="presParOf" srcId="{EE85CE0F-1E14-4BBF-9047-EF7A459B97C7}" destId="{476ABD31-2181-4575-9242-FF2BB47254DC}" srcOrd="0" destOrd="0" presId="urn:microsoft.com/office/officeart/2005/8/layout/process2"/>
    <dgm:cxn modelId="{AD8A6BBF-15A3-4878-B55A-6E41D90BEA07}" type="presParOf" srcId="{33A4A809-C13A-4BCF-986D-C6BD781E8319}" destId="{FF06CA32-46C2-4EE2-8D8B-144C3FD2D508}" srcOrd="6" destOrd="0" presId="urn:microsoft.com/office/officeart/2005/8/layout/process2"/>
    <dgm:cxn modelId="{CF5E06D7-3CA0-40B8-97B1-C40518044AE4}" type="presParOf" srcId="{33A4A809-C13A-4BCF-986D-C6BD781E8319}" destId="{50F30308-93A2-4394-A5A7-D69E031A204F}" srcOrd="7" destOrd="0" presId="urn:microsoft.com/office/officeart/2005/8/layout/process2"/>
    <dgm:cxn modelId="{21F7C84E-AE54-49E4-A393-45469FAAC51C}" type="presParOf" srcId="{50F30308-93A2-4394-A5A7-D69E031A204F}" destId="{BF12D226-96C0-498C-9D3E-656FA84225E2}" srcOrd="0" destOrd="0" presId="urn:microsoft.com/office/officeart/2005/8/layout/process2"/>
    <dgm:cxn modelId="{53AA1AE5-FCE8-4511-B07D-F36008CEEE22}" type="presParOf" srcId="{33A4A809-C13A-4BCF-986D-C6BD781E8319}" destId="{63D94B5B-E015-455D-BE77-34124D4ADB71}" srcOrd="8" destOrd="0" presId="urn:microsoft.com/office/officeart/2005/8/layout/process2"/>
    <dgm:cxn modelId="{9AF83A7D-4156-42A0-A113-D8B506411BC3}" type="presParOf" srcId="{33A4A809-C13A-4BCF-986D-C6BD781E8319}" destId="{1EDFA755-47AE-4A83-B240-0383DE70FD7C}" srcOrd="9" destOrd="0" presId="urn:microsoft.com/office/officeart/2005/8/layout/process2"/>
    <dgm:cxn modelId="{5DA387B0-F181-441A-A7E1-C51C0D2A8B35}" type="presParOf" srcId="{1EDFA755-47AE-4A83-B240-0383DE70FD7C}" destId="{A19F821F-B44A-47B1-8288-93C28CC11EB2}" srcOrd="0" destOrd="0" presId="urn:microsoft.com/office/officeart/2005/8/layout/process2"/>
    <dgm:cxn modelId="{4183DD2A-7440-4FCB-85F7-7B39BC7B2CE3}" type="presParOf" srcId="{33A4A809-C13A-4BCF-986D-C6BD781E8319}" destId="{FED780BD-E66F-4A9C-A62A-BA197CB7BCE1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88BC3E-1182-4B60-B0D0-C7B21173147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A4EC8E6-861D-4AB7-83D7-2FEF44FE7AFD}">
      <dgm:prSet phldrT="[Texto]"/>
      <dgm:spPr/>
      <dgm:t>
        <a:bodyPr/>
        <a:lstStyle/>
        <a:p>
          <a:r>
            <a:rPr lang="es-EC" dirty="0" smtClean="0"/>
            <a:t>TOXICIDAD CRÓNICA</a:t>
          </a:r>
          <a:r>
            <a:rPr lang="es-EC" u="none" dirty="0" smtClean="0"/>
            <a:t>: </a:t>
          </a:r>
          <a:endParaRPr lang="es-EC" dirty="0"/>
        </a:p>
      </dgm:t>
    </dgm:pt>
    <dgm:pt modelId="{C2480CA4-3DB4-4004-AEF4-9155C0699DAE}" type="parTrans" cxnId="{DF9810FC-19ED-483E-AA02-22F19ECB852C}">
      <dgm:prSet/>
      <dgm:spPr/>
      <dgm:t>
        <a:bodyPr/>
        <a:lstStyle/>
        <a:p>
          <a:endParaRPr lang="es-EC"/>
        </a:p>
      </dgm:t>
    </dgm:pt>
    <dgm:pt modelId="{73EC254F-85A2-4FE5-9DAE-1904986264C0}" type="sibTrans" cxnId="{DF9810FC-19ED-483E-AA02-22F19ECB852C}">
      <dgm:prSet/>
      <dgm:spPr/>
      <dgm:t>
        <a:bodyPr/>
        <a:lstStyle/>
        <a:p>
          <a:endParaRPr lang="es-EC"/>
        </a:p>
      </dgm:t>
    </dgm:pt>
    <dgm:pt modelId="{3D79AE41-FAA2-43A5-9849-7B6561A61D0E}">
      <dgm:prSet phldrT="[Texto]"/>
      <dgm:spPr/>
      <dgm:t>
        <a:bodyPr/>
        <a:lstStyle/>
        <a:p>
          <a:r>
            <a:rPr lang="es-EC" u="none" dirty="0" smtClean="0">
              <a:solidFill>
                <a:srgbClr val="000000"/>
              </a:solidFill>
            </a:rPr>
            <a:t>Cáncer de hígado, hepatitis crónica, hepatomegalia y cirrosis </a:t>
          </a:r>
          <a:endParaRPr lang="es-EC" u="none" dirty="0">
            <a:solidFill>
              <a:srgbClr val="000000"/>
            </a:solidFill>
          </a:endParaRPr>
        </a:p>
      </dgm:t>
    </dgm:pt>
    <dgm:pt modelId="{E0D6765E-3611-45E7-A269-D0634D9B7B7E}" type="parTrans" cxnId="{3EC03307-A5E3-4243-BF62-6F4429D61A8E}">
      <dgm:prSet/>
      <dgm:spPr/>
      <dgm:t>
        <a:bodyPr/>
        <a:lstStyle/>
        <a:p>
          <a:endParaRPr lang="es-EC"/>
        </a:p>
      </dgm:t>
    </dgm:pt>
    <dgm:pt modelId="{7684D8C0-1188-4B72-A291-621E7493049B}" type="sibTrans" cxnId="{3EC03307-A5E3-4243-BF62-6F4429D61A8E}">
      <dgm:prSet/>
      <dgm:spPr/>
      <dgm:t>
        <a:bodyPr/>
        <a:lstStyle/>
        <a:p>
          <a:endParaRPr lang="es-EC"/>
        </a:p>
      </dgm:t>
    </dgm:pt>
    <dgm:pt modelId="{5F4FE55D-95CD-40FF-89F6-35C8275BCF95}">
      <dgm:prSet phldrT="[Texto]"/>
      <dgm:spPr/>
      <dgm:t>
        <a:bodyPr/>
        <a:lstStyle/>
        <a:p>
          <a:r>
            <a:rPr lang="es-EC" dirty="0" smtClean="0"/>
            <a:t>Sintomatología en animales </a:t>
          </a:r>
          <a:endParaRPr lang="es-EC" u="none" dirty="0"/>
        </a:p>
      </dgm:t>
    </dgm:pt>
    <dgm:pt modelId="{0629D0EF-FFED-489C-A62A-E058EA05BCF7}" type="parTrans" cxnId="{7843D009-D796-4045-986C-2DD1F104AEA0}">
      <dgm:prSet/>
      <dgm:spPr/>
      <dgm:t>
        <a:bodyPr/>
        <a:lstStyle/>
        <a:p>
          <a:endParaRPr lang="es-EC"/>
        </a:p>
      </dgm:t>
    </dgm:pt>
    <dgm:pt modelId="{D08E0C9C-5019-416D-B0FB-EEB3A6B83877}" type="sibTrans" cxnId="{7843D009-D796-4045-986C-2DD1F104AEA0}">
      <dgm:prSet/>
      <dgm:spPr/>
      <dgm:t>
        <a:bodyPr/>
        <a:lstStyle/>
        <a:p>
          <a:endParaRPr lang="es-EC"/>
        </a:p>
      </dgm:t>
    </dgm:pt>
    <dgm:pt modelId="{6920BB7C-CB32-4F3B-8B35-9B598BEE038B}">
      <dgm:prSet phldrT="[Texto]"/>
      <dgm:spPr/>
      <dgm:t>
        <a:bodyPr/>
        <a:lstStyle/>
        <a:p>
          <a:pPr algn="just"/>
          <a:r>
            <a:rPr lang="es-EC" dirty="0" smtClean="0">
              <a:solidFill>
                <a:srgbClr val="000000"/>
              </a:solidFill>
            </a:rPr>
            <a:t>Inespecífica: reducción en la ganancia de peso, menor índice de conversión, disminución de la producción de huevos y leche, mayor susceptibilidad a infecciones</a:t>
          </a:r>
          <a:endParaRPr lang="es-EC" u="none" dirty="0">
            <a:solidFill>
              <a:srgbClr val="000000"/>
            </a:solidFill>
          </a:endParaRPr>
        </a:p>
      </dgm:t>
    </dgm:pt>
    <dgm:pt modelId="{3AD12C1E-1F87-4220-A36D-8483ED611446}" type="parTrans" cxnId="{AF6B663F-9DC9-4FDD-A59E-6A8AF56A3248}">
      <dgm:prSet/>
      <dgm:spPr/>
      <dgm:t>
        <a:bodyPr/>
        <a:lstStyle/>
        <a:p>
          <a:endParaRPr lang="es-EC"/>
        </a:p>
      </dgm:t>
    </dgm:pt>
    <dgm:pt modelId="{3DB0AF1E-EDA9-4DB3-83A2-F33ACFF4D168}" type="sibTrans" cxnId="{AF6B663F-9DC9-4FDD-A59E-6A8AF56A3248}">
      <dgm:prSet/>
      <dgm:spPr/>
      <dgm:t>
        <a:bodyPr/>
        <a:lstStyle/>
        <a:p>
          <a:endParaRPr lang="es-EC"/>
        </a:p>
      </dgm:t>
    </dgm:pt>
    <dgm:pt modelId="{4BC980A6-8F50-432E-B16D-FC7597B56A98}">
      <dgm:prSet phldrT="[Texto]" custT="1"/>
      <dgm:spPr/>
      <dgm:t>
        <a:bodyPr/>
        <a:lstStyle/>
        <a:p>
          <a:pPr algn="just"/>
          <a:r>
            <a:rPr lang="es-EC" sz="1800" dirty="0" smtClean="0">
              <a:solidFill>
                <a:srgbClr val="000000"/>
              </a:solidFill>
            </a:rPr>
            <a:t>Incidencia de hepatitis B donde su dieta esta constituida de alimentos contaminados por aflatoxinas. </a:t>
          </a:r>
          <a:endParaRPr lang="es-EC" sz="1800" u="none" dirty="0">
            <a:solidFill>
              <a:srgbClr val="000000"/>
            </a:solidFill>
          </a:endParaRPr>
        </a:p>
      </dgm:t>
    </dgm:pt>
    <dgm:pt modelId="{242AAE2C-EB81-4504-992E-20312E45C798}" type="sibTrans" cxnId="{71B874FA-9BD2-4579-8390-795A8C632175}">
      <dgm:prSet/>
      <dgm:spPr/>
      <dgm:t>
        <a:bodyPr/>
        <a:lstStyle/>
        <a:p>
          <a:endParaRPr lang="es-EC"/>
        </a:p>
      </dgm:t>
    </dgm:pt>
    <dgm:pt modelId="{9F531280-9753-48BD-862D-DE69B0C1EC80}" type="parTrans" cxnId="{71B874FA-9BD2-4579-8390-795A8C632175}">
      <dgm:prSet/>
      <dgm:spPr/>
      <dgm:t>
        <a:bodyPr/>
        <a:lstStyle/>
        <a:p>
          <a:endParaRPr lang="es-EC"/>
        </a:p>
      </dgm:t>
    </dgm:pt>
    <dgm:pt modelId="{6C031579-88A7-4F7D-9036-FE807123BC98}">
      <dgm:prSet phldrT="[Texto]"/>
      <dgm:spPr/>
      <dgm:t>
        <a:bodyPr/>
        <a:lstStyle/>
        <a:p>
          <a:pPr algn="just"/>
          <a:r>
            <a:rPr lang="es-EC" dirty="0" smtClean="0"/>
            <a:t>Sinergia  Hepatitis B y Cáncer de Hígado</a:t>
          </a:r>
          <a:endParaRPr lang="es-EC" u="none" dirty="0">
            <a:solidFill>
              <a:srgbClr val="000000"/>
            </a:solidFill>
          </a:endParaRPr>
        </a:p>
      </dgm:t>
    </dgm:pt>
    <dgm:pt modelId="{F2B22577-FCA2-4C9A-A324-4629D0BFACFB}" type="sibTrans" cxnId="{C94FE224-303E-4237-9F3F-CC094B0DDF04}">
      <dgm:prSet/>
      <dgm:spPr/>
      <dgm:t>
        <a:bodyPr/>
        <a:lstStyle/>
        <a:p>
          <a:endParaRPr lang="es-EC"/>
        </a:p>
      </dgm:t>
    </dgm:pt>
    <dgm:pt modelId="{6B000264-B863-4261-B0D9-3D341F10D609}" type="parTrans" cxnId="{C94FE224-303E-4237-9F3F-CC094B0DDF04}">
      <dgm:prSet/>
      <dgm:spPr/>
      <dgm:t>
        <a:bodyPr/>
        <a:lstStyle/>
        <a:p>
          <a:endParaRPr lang="es-EC"/>
        </a:p>
      </dgm:t>
    </dgm:pt>
    <dgm:pt modelId="{B74E2806-972D-442D-A74D-6BD3EB073414}" type="pres">
      <dgm:prSet presAssocID="{CB88BC3E-1182-4B60-B0D0-C7B21173147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57AFE50-87EF-465D-BDCE-4DD00EAE2A80}" type="pres">
      <dgm:prSet presAssocID="{4A4EC8E6-861D-4AB7-83D7-2FEF44FE7AFD}" presName="parentLin" presStyleCnt="0"/>
      <dgm:spPr/>
    </dgm:pt>
    <dgm:pt modelId="{E4B5AED3-011C-4242-BFD3-4B90BC846FB7}" type="pres">
      <dgm:prSet presAssocID="{4A4EC8E6-861D-4AB7-83D7-2FEF44FE7AFD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4C476823-7752-4F79-9835-6D8286BB31AD}" type="pres">
      <dgm:prSet presAssocID="{4A4EC8E6-861D-4AB7-83D7-2FEF44FE7AFD}" presName="parentText" presStyleLbl="node1" presStyleIdx="0" presStyleCnt="3" custScaleX="10847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908D8FD-6A40-4AA7-A015-5A8A6DC7D8D3}" type="pres">
      <dgm:prSet presAssocID="{4A4EC8E6-861D-4AB7-83D7-2FEF44FE7AFD}" presName="negativeSpace" presStyleCnt="0"/>
      <dgm:spPr/>
    </dgm:pt>
    <dgm:pt modelId="{DBED3D94-4F39-4466-8A80-632D8F059EC9}" type="pres">
      <dgm:prSet presAssocID="{4A4EC8E6-861D-4AB7-83D7-2FEF44FE7AF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1806F3D-62FE-4D21-8C9E-3A00CA48BC75}" type="pres">
      <dgm:prSet presAssocID="{73EC254F-85A2-4FE5-9DAE-1904986264C0}" presName="spaceBetweenRectangles" presStyleCnt="0"/>
      <dgm:spPr/>
    </dgm:pt>
    <dgm:pt modelId="{E94B4832-00CB-489F-A3F6-C99C54FA138C}" type="pres">
      <dgm:prSet presAssocID="{5F4FE55D-95CD-40FF-89F6-35C8275BCF95}" presName="parentLin" presStyleCnt="0"/>
      <dgm:spPr/>
    </dgm:pt>
    <dgm:pt modelId="{4A13112B-5B9E-4B66-97C0-45A30CBC9B6E}" type="pres">
      <dgm:prSet presAssocID="{5F4FE55D-95CD-40FF-89F6-35C8275BCF95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67E1CCDA-C8F6-40A4-9E37-4C96BF8297B3}" type="pres">
      <dgm:prSet presAssocID="{5F4FE55D-95CD-40FF-89F6-35C8275BCF9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DBBE324-2758-45DA-ADBD-7E85B38B82F9}" type="pres">
      <dgm:prSet presAssocID="{5F4FE55D-95CD-40FF-89F6-35C8275BCF95}" presName="negativeSpace" presStyleCnt="0"/>
      <dgm:spPr/>
    </dgm:pt>
    <dgm:pt modelId="{28404642-A290-4ABB-98DF-0EDCE6B10CA2}" type="pres">
      <dgm:prSet presAssocID="{5F4FE55D-95CD-40FF-89F6-35C8275BCF9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263F33-8ABF-4A5E-A9DD-9A075B77F772}" type="pres">
      <dgm:prSet presAssocID="{D08E0C9C-5019-416D-B0FB-EEB3A6B83877}" presName="spaceBetweenRectangles" presStyleCnt="0"/>
      <dgm:spPr/>
    </dgm:pt>
    <dgm:pt modelId="{AEEF7E69-D997-4C10-9064-16291BB00210}" type="pres">
      <dgm:prSet presAssocID="{6C031579-88A7-4F7D-9036-FE807123BC98}" presName="parentLin" presStyleCnt="0"/>
      <dgm:spPr/>
    </dgm:pt>
    <dgm:pt modelId="{79A396A2-FCD4-4EFA-995E-0CA8AE598172}" type="pres">
      <dgm:prSet presAssocID="{6C031579-88A7-4F7D-9036-FE807123BC98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C1923648-9F94-4D1E-A190-98F27340A37F}" type="pres">
      <dgm:prSet presAssocID="{6C031579-88A7-4F7D-9036-FE807123BC98}" presName="parentText" presStyleLbl="node1" presStyleIdx="2" presStyleCnt="3" custScaleX="129977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1369E34-0630-44D8-AA1D-7A08112D0D3B}" type="pres">
      <dgm:prSet presAssocID="{6C031579-88A7-4F7D-9036-FE807123BC98}" presName="negativeSpace" presStyleCnt="0"/>
      <dgm:spPr/>
    </dgm:pt>
    <dgm:pt modelId="{0C97547E-FCA3-4982-8596-DCE11789B441}" type="pres">
      <dgm:prSet presAssocID="{6C031579-88A7-4F7D-9036-FE807123BC9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E1E492B-5F2D-4BBC-AC92-05B4555945A8}" type="presOf" srcId="{4A4EC8E6-861D-4AB7-83D7-2FEF44FE7AFD}" destId="{E4B5AED3-011C-4242-BFD3-4B90BC846FB7}" srcOrd="0" destOrd="0" presId="urn:microsoft.com/office/officeart/2005/8/layout/list1"/>
    <dgm:cxn modelId="{AF6B663F-9DC9-4FDD-A59E-6A8AF56A3248}" srcId="{5F4FE55D-95CD-40FF-89F6-35C8275BCF95}" destId="{6920BB7C-CB32-4F3B-8B35-9B598BEE038B}" srcOrd="0" destOrd="0" parTransId="{3AD12C1E-1F87-4220-A36D-8483ED611446}" sibTransId="{3DB0AF1E-EDA9-4DB3-83A2-F33ACFF4D168}"/>
    <dgm:cxn modelId="{3EC03307-A5E3-4243-BF62-6F4429D61A8E}" srcId="{4A4EC8E6-861D-4AB7-83D7-2FEF44FE7AFD}" destId="{3D79AE41-FAA2-43A5-9849-7B6561A61D0E}" srcOrd="0" destOrd="0" parTransId="{E0D6765E-3611-45E7-A269-D0634D9B7B7E}" sibTransId="{7684D8C0-1188-4B72-A291-621E7493049B}"/>
    <dgm:cxn modelId="{DD67EFA2-ED18-4449-A342-4844D0D557EA}" type="presOf" srcId="{6C031579-88A7-4F7D-9036-FE807123BC98}" destId="{C1923648-9F94-4D1E-A190-98F27340A37F}" srcOrd="1" destOrd="0" presId="urn:microsoft.com/office/officeart/2005/8/layout/list1"/>
    <dgm:cxn modelId="{C94FE224-303E-4237-9F3F-CC094B0DDF04}" srcId="{CB88BC3E-1182-4B60-B0D0-C7B21173147B}" destId="{6C031579-88A7-4F7D-9036-FE807123BC98}" srcOrd="2" destOrd="0" parTransId="{6B000264-B863-4261-B0D9-3D341F10D609}" sibTransId="{F2B22577-FCA2-4C9A-A324-4629D0BFACFB}"/>
    <dgm:cxn modelId="{F40B6A6F-EC98-4852-BDAB-CE62617DADB1}" type="presOf" srcId="{3D79AE41-FAA2-43A5-9849-7B6561A61D0E}" destId="{DBED3D94-4F39-4466-8A80-632D8F059EC9}" srcOrd="0" destOrd="0" presId="urn:microsoft.com/office/officeart/2005/8/layout/list1"/>
    <dgm:cxn modelId="{422E125B-F29B-4D58-AB9E-6C4278F37AA2}" type="presOf" srcId="{6920BB7C-CB32-4F3B-8B35-9B598BEE038B}" destId="{28404642-A290-4ABB-98DF-0EDCE6B10CA2}" srcOrd="0" destOrd="0" presId="urn:microsoft.com/office/officeart/2005/8/layout/list1"/>
    <dgm:cxn modelId="{F66A3099-DBBB-45EA-9722-3A4FFEA410A0}" type="presOf" srcId="{4A4EC8E6-861D-4AB7-83D7-2FEF44FE7AFD}" destId="{4C476823-7752-4F79-9835-6D8286BB31AD}" srcOrd="1" destOrd="0" presId="urn:microsoft.com/office/officeart/2005/8/layout/list1"/>
    <dgm:cxn modelId="{7843D009-D796-4045-986C-2DD1F104AEA0}" srcId="{CB88BC3E-1182-4B60-B0D0-C7B21173147B}" destId="{5F4FE55D-95CD-40FF-89F6-35C8275BCF95}" srcOrd="1" destOrd="0" parTransId="{0629D0EF-FFED-489C-A62A-E058EA05BCF7}" sibTransId="{D08E0C9C-5019-416D-B0FB-EEB3A6B83877}"/>
    <dgm:cxn modelId="{71B874FA-9BD2-4579-8390-795A8C632175}" srcId="{6C031579-88A7-4F7D-9036-FE807123BC98}" destId="{4BC980A6-8F50-432E-B16D-FC7597B56A98}" srcOrd="0" destOrd="0" parTransId="{9F531280-9753-48BD-862D-DE69B0C1EC80}" sibTransId="{242AAE2C-EB81-4504-992E-20312E45C798}"/>
    <dgm:cxn modelId="{1EBB1750-E464-4C9F-B9BA-C96F8898809E}" type="presOf" srcId="{5F4FE55D-95CD-40FF-89F6-35C8275BCF95}" destId="{4A13112B-5B9E-4B66-97C0-45A30CBC9B6E}" srcOrd="0" destOrd="0" presId="urn:microsoft.com/office/officeart/2005/8/layout/list1"/>
    <dgm:cxn modelId="{224A76F2-3D40-4EDC-A6E6-3712C888B3CF}" type="presOf" srcId="{5F4FE55D-95CD-40FF-89F6-35C8275BCF95}" destId="{67E1CCDA-C8F6-40A4-9E37-4C96BF8297B3}" srcOrd="1" destOrd="0" presId="urn:microsoft.com/office/officeart/2005/8/layout/list1"/>
    <dgm:cxn modelId="{2B9825B8-EC97-41F5-B449-486584A5904D}" type="presOf" srcId="{6C031579-88A7-4F7D-9036-FE807123BC98}" destId="{79A396A2-FCD4-4EFA-995E-0CA8AE598172}" srcOrd="0" destOrd="0" presId="urn:microsoft.com/office/officeart/2005/8/layout/list1"/>
    <dgm:cxn modelId="{393D8047-2AD5-4A2A-B20C-D2D5C80BC740}" type="presOf" srcId="{4BC980A6-8F50-432E-B16D-FC7597B56A98}" destId="{0C97547E-FCA3-4982-8596-DCE11789B441}" srcOrd="0" destOrd="0" presId="urn:microsoft.com/office/officeart/2005/8/layout/list1"/>
    <dgm:cxn modelId="{DF9810FC-19ED-483E-AA02-22F19ECB852C}" srcId="{CB88BC3E-1182-4B60-B0D0-C7B21173147B}" destId="{4A4EC8E6-861D-4AB7-83D7-2FEF44FE7AFD}" srcOrd="0" destOrd="0" parTransId="{C2480CA4-3DB4-4004-AEF4-9155C0699DAE}" sibTransId="{73EC254F-85A2-4FE5-9DAE-1904986264C0}"/>
    <dgm:cxn modelId="{A6841517-A23B-46FB-A332-9160D9906E6B}" type="presOf" srcId="{CB88BC3E-1182-4B60-B0D0-C7B21173147B}" destId="{B74E2806-972D-442D-A74D-6BD3EB073414}" srcOrd="0" destOrd="0" presId="urn:microsoft.com/office/officeart/2005/8/layout/list1"/>
    <dgm:cxn modelId="{80CFFE6B-C0E7-44B6-8E0A-1A5C12B94476}" type="presParOf" srcId="{B74E2806-972D-442D-A74D-6BD3EB073414}" destId="{B57AFE50-87EF-465D-BDCE-4DD00EAE2A80}" srcOrd="0" destOrd="0" presId="urn:microsoft.com/office/officeart/2005/8/layout/list1"/>
    <dgm:cxn modelId="{655AC1F8-4530-476A-BF84-92AB14225CDA}" type="presParOf" srcId="{B57AFE50-87EF-465D-BDCE-4DD00EAE2A80}" destId="{E4B5AED3-011C-4242-BFD3-4B90BC846FB7}" srcOrd="0" destOrd="0" presId="urn:microsoft.com/office/officeart/2005/8/layout/list1"/>
    <dgm:cxn modelId="{EAAAAFF3-C0C4-4893-87C1-EECECBAFCE62}" type="presParOf" srcId="{B57AFE50-87EF-465D-BDCE-4DD00EAE2A80}" destId="{4C476823-7752-4F79-9835-6D8286BB31AD}" srcOrd="1" destOrd="0" presId="urn:microsoft.com/office/officeart/2005/8/layout/list1"/>
    <dgm:cxn modelId="{C16A714B-AA94-4AF1-B2EF-D8101B4F8FD9}" type="presParOf" srcId="{B74E2806-972D-442D-A74D-6BD3EB073414}" destId="{1908D8FD-6A40-4AA7-A015-5A8A6DC7D8D3}" srcOrd="1" destOrd="0" presId="urn:microsoft.com/office/officeart/2005/8/layout/list1"/>
    <dgm:cxn modelId="{974027B3-0495-4AD3-9E4F-CA5E7DA852A5}" type="presParOf" srcId="{B74E2806-972D-442D-A74D-6BD3EB073414}" destId="{DBED3D94-4F39-4466-8A80-632D8F059EC9}" srcOrd="2" destOrd="0" presId="urn:microsoft.com/office/officeart/2005/8/layout/list1"/>
    <dgm:cxn modelId="{8F743DBE-D8B4-4EB9-81BF-E740A37CFFB8}" type="presParOf" srcId="{B74E2806-972D-442D-A74D-6BD3EB073414}" destId="{91806F3D-62FE-4D21-8C9E-3A00CA48BC75}" srcOrd="3" destOrd="0" presId="urn:microsoft.com/office/officeart/2005/8/layout/list1"/>
    <dgm:cxn modelId="{5B9583CB-0FE9-4895-86FA-78ECA11093DA}" type="presParOf" srcId="{B74E2806-972D-442D-A74D-6BD3EB073414}" destId="{E94B4832-00CB-489F-A3F6-C99C54FA138C}" srcOrd="4" destOrd="0" presId="urn:microsoft.com/office/officeart/2005/8/layout/list1"/>
    <dgm:cxn modelId="{C4BE207B-3213-4246-B799-107B4137B117}" type="presParOf" srcId="{E94B4832-00CB-489F-A3F6-C99C54FA138C}" destId="{4A13112B-5B9E-4B66-97C0-45A30CBC9B6E}" srcOrd="0" destOrd="0" presId="urn:microsoft.com/office/officeart/2005/8/layout/list1"/>
    <dgm:cxn modelId="{873D73F7-CD42-4063-9F96-347E2DF3678C}" type="presParOf" srcId="{E94B4832-00CB-489F-A3F6-C99C54FA138C}" destId="{67E1CCDA-C8F6-40A4-9E37-4C96BF8297B3}" srcOrd="1" destOrd="0" presId="urn:microsoft.com/office/officeart/2005/8/layout/list1"/>
    <dgm:cxn modelId="{840A04F9-08BD-4870-A9C0-AF0DBDFD71E4}" type="presParOf" srcId="{B74E2806-972D-442D-A74D-6BD3EB073414}" destId="{6DBBE324-2758-45DA-ADBD-7E85B38B82F9}" srcOrd="5" destOrd="0" presId="urn:microsoft.com/office/officeart/2005/8/layout/list1"/>
    <dgm:cxn modelId="{A5DE2A00-E39F-4BD1-B90D-388388ADC29C}" type="presParOf" srcId="{B74E2806-972D-442D-A74D-6BD3EB073414}" destId="{28404642-A290-4ABB-98DF-0EDCE6B10CA2}" srcOrd="6" destOrd="0" presId="urn:microsoft.com/office/officeart/2005/8/layout/list1"/>
    <dgm:cxn modelId="{4523FBC6-9057-4E07-BBBF-F769DD45FA5F}" type="presParOf" srcId="{B74E2806-972D-442D-A74D-6BD3EB073414}" destId="{EE263F33-8ABF-4A5E-A9DD-9A075B77F772}" srcOrd="7" destOrd="0" presId="urn:microsoft.com/office/officeart/2005/8/layout/list1"/>
    <dgm:cxn modelId="{4D8962AC-2FA7-4F94-BAE0-6ACCA2DE8262}" type="presParOf" srcId="{B74E2806-972D-442D-A74D-6BD3EB073414}" destId="{AEEF7E69-D997-4C10-9064-16291BB00210}" srcOrd="8" destOrd="0" presId="urn:microsoft.com/office/officeart/2005/8/layout/list1"/>
    <dgm:cxn modelId="{8F658355-2123-46B5-9B1F-9B9A698B9954}" type="presParOf" srcId="{AEEF7E69-D997-4C10-9064-16291BB00210}" destId="{79A396A2-FCD4-4EFA-995E-0CA8AE598172}" srcOrd="0" destOrd="0" presId="urn:microsoft.com/office/officeart/2005/8/layout/list1"/>
    <dgm:cxn modelId="{442E0442-30BF-46B4-8ECA-03E695ABEF87}" type="presParOf" srcId="{AEEF7E69-D997-4C10-9064-16291BB00210}" destId="{C1923648-9F94-4D1E-A190-98F27340A37F}" srcOrd="1" destOrd="0" presId="urn:microsoft.com/office/officeart/2005/8/layout/list1"/>
    <dgm:cxn modelId="{D51477EE-54E5-4195-B52D-981524399CA4}" type="presParOf" srcId="{B74E2806-972D-442D-A74D-6BD3EB073414}" destId="{C1369E34-0630-44D8-AA1D-7A08112D0D3B}" srcOrd="9" destOrd="0" presId="urn:microsoft.com/office/officeart/2005/8/layout/list1"/>
    <dgm:cxn modelId="{23405503-24D6-4130-A125-DD8E5BBAA022}" type="presParOf" srcId="{B74E2806-972D-442D-A74D-6BD3EB073414}" destId="{0C97547E-FCA3-4982-8596-DCE11789B44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48184A6-8797-46B1-B209-30482E8E184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7F2B180-AD69-49BE-BBE6-6E9E261DA77C}">
      <dgm:prSet phldrT="[Texto]" custT="1"/>
      <dgm:spPr/>
      <dgm:t>
        <a:bodyPr/>
        <a:lstStyle/>
        <a:p>
          <a:r>
            <a:rPr lang="es-EC" sz="2400" dirty="0" smtClean="0">
              <a:solidFill>
                <a:srgbClr val="000000"/>
              </a:solidFill>
            </a:rPr>
            <a:t>Ocurrencia de aflatoxinas </a:t>
          </a:r>
          <a:endParaRPr lang="es-EC" sz="2400" dirty="0">
            <a:solidFill>
              <a:srgbClr val="000000"/>
            </a:solidFill>
          </a:endParaRPr>
        </a:p>
      </dgm:t>
    </dgm:pt>
    <dgm:pt modelId="{24ACED4A-0A23-48EF-946F-AF601C24C02B}" type="parTrans" cxnId="{62C0418A-F07A-433A-9327-BE8734E0473E}">
      <dgm:prSet/>
      <dgm:spPr/>
      <dgm:t>
        <a:bodyPr/>
        <a:lstStyle/>
        <a:p>
          <a:endParaRPr lang="es-EC" sz="3200">
            <a:solidFill>
              <a:srgbClr val="000000"/>
            </a:solidFill>
          </a:endParaRPr>
        </a:p>
      </dgm:t>
    </dgm:pt>
    <dgm:pt modelId="{C6D365D1-5C63-418C-9998-62E600A15C9E}" type="sibTrans" cxnId="{62C0418A-F07A-433A-9327-BE8734E0473E}">
      <dgm:prSet/>
      <dgm:spPr/>
      <dgm:t>
        <a:bodyPr/>
        <a:lstStyle/>
        <a:p>
          <a:endParaRPr lang="es-EC" sz="3200">
            <a:solidFill>
              <a:srgbClr val="000000"/>
            </a:solidFill>
          </a:endParaRPr>
        </a:p>
      </dgm:t>
    </dgm:pt>
    <dgm:pt modelId="{6B1C2DCC-917C-4402-A133-BFD9BF634D6D}">
      <dgm:prSet phldrT="[Texto]" custT="1"/>
      <dgm:spPr/>
      <dgm:t>
        <a:bodyPr/>
        <a:lstStyle/>
        <a:p>
          <a:r>
            <a:rPr lang="es-EC" sz="2400" dirty="0" smtClean="0">
              <a:solidFill>
                <a:srgbClr val="000000"/>
              </a:solidFill>
            </a:rPr>
            <a:t>Dimensión</a:t>
          </a:r>
          <a:endParaRPr lang="es-EC" sz="2400" dirty="0">
            <a:solidFill>
              <a:srgbClr val="000000"/>
            </a:solidFill>
          </a:endParaRPr>
        </a:p>
      </dgm:t>
    </dgm:pt>
    <dgm:pt modelId="{8FC83160-415A-4A41-A9A9-904DE5AD38D3}" type="parTrans" cxnId="{879706C7-9686-4BDB-A02E-20A1C3151081}">
      <dgm:prSet custT="1"/>
      <dgm:spPr/>
      <dgm:t>
        <a:bodyPr/>
        <a:lstStyle/>
        <a:p>
          <a:endParaRPr lang="es-EC" sz="3200" dirty="0">
            <a:solidFill>
              <a:srgbClr val="000000"/>
            </a:solidFill>
          </a:endParaRPr>
        </a:p>
      </dgm:t>
    </dgm:pt>
    <dgm:pt modelId="{D6F4AA2F-8511-44C3-83C8-8E8A8FC2416B}" type="sibTrans" cxnId="{879706C7-9686-4BDB-A02E-20A1C3151081}">
      <dgm:prSet/>
      <dgm:spPr/>
      <dgm:t>
        <a:bodyPr/>
        <a:lstStyle/>
        <a:p>
          <a:endParaRPr lang="es-EC" sz="3200">
            <a:solidFill>
              <a:srgbClr val="000000"/>
            </a:solidFill>
          </a:endParaRPr>
        </a:p>
      </dgm:t>
    </dgm:pt>
    <dgm:pt modelId="{AED934C9-3728-41EF-BF52-6164AF5F331C}">
      <dgm:prSet custT="1"/>
      <dgm:spPr/>
      <dgm:t>
        <a:bodyPr/>
        <a:lstStyle/>
        <a:p>
          <a:r>
            <a:rPr lang="es-EC" sz="2400" dirty="0" smtClean="0">
              <a:solidFill>
                <a:srgbClr val="000000"/>
              </a:solidFill>
            </a:rPr>
            <a:t>Factores biológicos</a:t>
          </a:r>
          <a:endParaRPr lang="es-EC" sz="2400" dirty="0">
            <a:solidFill>
              <a:srgbClr val="000000"/>
            </a:solidFill>
          </a:endParaRPr>
        </a:p>
      </dgm:t>
    </dgm:pt>
    <dgm:pt modelId="{5B64DFB5-1EB6-4A81-911A-1900D59B3031}" type="parTrans" cxnId="{71182854-A304-460B-9C9A-CDD6D2BBEFB4}">
      <dgm:prSet custT="1"/>
      <dgm:spPr/>
      <dgm:t>
        <a:bodyPr/>
        <a:lstStyle/>
        <a:p>
          <a:endParaRPr lang="es-EC" sz="3200" dirty="0">
            <a:solidFill>
              <a:srgbClr val="000000"/>
            </a:solidFill>
          </a:endParaRPr>
        </a:p>
      </dgm:t>
    </dgm:pt>
    <dgm:pt modelId="{A0E9D627-ACEB-43F8-B370-EF107433688D}" type="sibTrans" cxnId="{71182854-A304-460B-9C9A-CDD6D2BBEFB4}">
      <dgm:prSet/>
      <dgm:spPr/>
      <dgm:t>
        <a:bodyPr/>
        <a:lstStyle/>
        <a:p>
          <a:endParaRPr lang="es-EC" sz="3200">
            <a:solidFill>
              <a:srgbClr val="000000"/>
            </a:solidFill>
          </a:endParaRPr>
        </a:p>
      </dgm:t>
    </dgm:pt>
    <dgm:pt modelId="{071AFE1A-E6EF-411B-9A35-7C3B4D4C2A1E}">
      <dgm:prSet phldrT="[Texto]" custT="1"/>
      <dgm:spPr/>
      <dgm:t>
        <a:bodyPr/>
        <a:lstStyle/>
        <a:p>
          <a:r>
            <a:rPr lang="es-EC" sz="2400" dirty="0" smtClean="0">
              <a:solidFill>
                <a:srgbClr val="000000"/>
              </a:solidFill>
            </a:rPr>
            <a:t>Factores físicos</a:t>
          </a:r>
          <a:endParaRPr lang="es-EC" sz="2400" dirty="0">
            <a:solidFill>
              <a:srgbClr val="000000"/>
            </a:solidFill>
          </a:endParaRPr>
        </a:p>
      </dgm:t>
    </dgm:pt>
    <dgm:pt modelId="{C9B9DDF9-E388-4868-96A3-A27AF09A0B08}" type="parTrans" cxnId="{CF5A0412-6677-4ADF-B261-BFCAD11E8C43}">
      <dgm:prSet custT="1"/>
      <dgm:spPr/>
      <dgm:t>
        <a:bodyPr/>
        <a:lstStyle/>
        <a:p>
          <a:endParaRPr lang="es-EC" sz="3200" dirty="0">
            <a:solidFill>
              <a:srgbClr val="000000"/>
            </a:solidFill>
          </a:endParaRPr>
        </a:p>
      </dgm:t>
    </dgm:pt>
    <dgm:pt modelId="{759AF0C0-D055-4C3C-AFC9-F07D20957999}" type="sibTrans" cxnId="{CF5A0412-6677-4ADF-B261-BFCAD11E8C43}">
      <dgm:prSet/>
      <dgm:spPr/>
      <dgm:t>
        <a:bodyPr/>
        <a:lstStyle/>
        <a:p>
          <a:endParaRPr lang="es-EC" sz="3200">
            <a:solidFill>
              <a:srgbClr val="000000"/>
            </a:solidFill>
          </a:endParaRPr>
        </a:p>
      </dgm:t>
    </dgm:pt>
    <dgm:pt modelId="{BC8708D2-A812-4E6A-982D-7914361435AE}">
      <dgm:prSet phldrT="[Texto]" custT="1"/>
      <dgm:spPr/>
      <dgm:t>
        <a:bodyPr/>
        <a:lstStyle/>
        <a:p>
          <a:r>
            <a:rPr lang="es-EC" sz="2400" dirty="0" smtClean="0">
              <a:solidFill>
                <a:srgbClr val="000000"/>
              </a:solidFill>
            </a:rPr>
            <a:t>Factores químicos:</a:t>
          </a:r>
          <a:endParaRPr lang="es-EC" sz="2400" dirty="0">
            <a:solidFill>
              <a:srgbClr val="000000"/>
            </a:solidFill>
          </a:endParaRPr>
        </a:p>
      </dgm:t>
    </dgm:pt>
    <dgm:pt modelId="{36A694CF-69C6-4946-9E0A-D3EBAD47F91E}" type="parTrans" cxnId="{E2F8C813-DFB6-436F-ABE4-38FB39A536E7}">
      <dgm:prSet custT="1"/>
      <dgm:spPr/>
      <dgm:t>
        <a:bodyPr/>
        <a:lstStyle/>
        <a:p>
          <a:endParaRPr lang="es-EC" sz="3200" dirty="0">
            <a:solidFill>
              <a:srgbClr val="000000"/>
            </a:solidFill>
          </a:endParaRPr>
        </a:p>
      </dgm:t>
    </dgm:pt>
    <dgm:pt modelId="{9EF0157F-BDCF-45F5-A1CE-83BD80888CDE}" type="sibTrans" cxnId="{E2F8C813-DFB6-436F-ABE4-38FB39A536E7}">
      <dgm:prSet/>
      <dgm:spPr/>
      <dgm:t>
        <a:bodyPr/>
        <a:lstStyle/>
        <a:p>
          <a:endParaRPr lang="es-EC" sz="3200">
            <a:solidFill>
              <a:srgbClr val="000000"/>
            </a:solidFill>
          </a:endParaRPr>
        </a:p>
      </dgm:t>
    </dgm:pt>
    <dgm:pt modelId="{FE47CFD6-2E80-4495-90E9-097E483D0433}">
      <dgm:prSet phldrT="[Texto]" custT="1"/>
      <dgm:spPr/>
      <dgm:t>
        <a:bodyPr/>
        <a:lstStyle/>
        <a:p>
          <a:r>
            <a:rPr lang="es-EC" sz="2400" dirty="0" smtClean="0">
              <a:solidFill>
                <a:srgbClr val="000000"/>
              </a:solidFill>
            </a:rPr>
            <a:t> 3 y 20 micras</a:t>
          </a:r>
          <a:endParaRPr lang="es-EC" sz="2400" dirty="0">
            <a:solidFill>
              <a:srgbClr val="000000"/>
            </a:solidFill>
          </a:endParaRPr>
        </a:p>
      </dgm:t>
    </dgm:pt>
    <dgm:pt modelId="{4906E72E-E39C-4883-8E36-03AE6AE941C2}" type="parTrans" cxnId="{565C03A5-FF5C-4D78-917C-AE5869958E17}">
      <dgm:prSet custT="1"/>
      <dgm:spPr/>
      <dgm:t>
        <a:bodyPr/>
        <a:lstStyle/>
        <a:p>
          <a:endParaRPr lang="es-EC" sz="3200" dirty="0">
            <a:solidFill>
              <a:srgbClr val="000000"/>
            </a:solidFill>
          </a:endParaRPr>
        </a:p>
      </dgm:t>
    </dgm:pt>
    <dgm:pt modelId="{DC7AE426-95CF-4BBB-8F0E-07DB6E4D595D}" type="sibTrans" cxnId="{565C03A5-FF5C-4D78-917C-AE5869958E17}">
      <dgm:prSet/>
      <dgm:spPr/>
      <dgm:t>
        <a:bodyPr/>
        <a:lstStyle/>
        <a:p>
          <a:endParaRPr lang="es-EC" sz="3200">
            <a:solidFill>
              <a:srgbClr val="000000"/>
            </a:solidFill>
          </a:endParaRPr>
        </a:p>
      </dgm:t>
    </dgm:pt>
    <dgm:pt modelId="{E516AC19-2FFF-4489-B63E-958133D87102}" type="pres">
      <dgm:prSet presAssocID="{248184A6-8797-46B1-B209-30482E8E184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B79D156E-950D-4EF1-89BE-9456B97CF3F0}" type="pres">
      <dgm:prSet presAssocID="{F7F2B180-AD69-49BE-BBE6-6E9E261DA77C}" presName="root1" presStyleCnt="0"/>
      <dgm:spPr/>
    </dgm:pt>
    <dgm:pt modelId="{B775DB16-4D8C-4D96-8699-1F50C148BE9F}" type="pres">
      <dgm:prSet presAssocID="{F7F2B180-AD69-49BE-BBE6-6E9E261DA77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08AF697-06D3-4603-A089-090E7F0A7C74}" type="pres">
      <dgm:prSet presAssocID="{F7F2B180-AD69-49BE-BBE6-6E9E261DA77C}" presName="level2hierChild" presStyleCnt="0"/>
      <dgm:spPr/>
    </dgm:pt>
    <dgm:pt modelId="{AD620131-97E6-441A-B5B1-F939E4B970B1}" type="pres">
      <dgm:prSet presAssocID="{8FC83160-415A-4A41-A9A9-904DE5AD38D3}" presName="conn2-1" presStyleLbl="parChTrans1D2" presStyleIdx="0" presStyleCnt="4"/>
      <dgm:spPr/>
      <dgm:t>
        <a:bodyPr/>
        <a:lstStyle/>
        <a:p>
          <a:endParaRPr lang="es-EC"/>
        </a:p>
      </dgm:t>
    </dgm:pt>
    <dgm:pt modelId="{39AC3AFA-B758-49E4-A9E6-7DF5A285F75A}" type="pres">
      <dgm:prSet presAssocID="{8FC83160-415A-4A41-A9A9-904DE5AD38D3}" presName="connTx" presStyleLbl="parChTrans1D2" presStyleIdx="0" presStyleCnt="4"/>
      <dgm:spPr/>
      <dgm:t>
        <a:bodyPr/>
        <a:lstStyle/>
        <a:p>
          <a:endParaRPr lang="es-EC"/>
        </a:p>
      </dgm:t>
    </dgm:pt>
    <dgm:pt modelId="{7D553851-8A3F-4C49-BA80-08D40B3BBBE7}" type="pres">
      <dgm:prSet presAssocID="{6B1C2DCC-917C-4402-A133-BFD9BF634D6D}" presName="root2" presStyleCnt="0"/>
      <dgm:spPr/>
    </dgm:pt>
    <dgm:pt modelId="{5D1D58FB-ED41-448F-A86A-BD15F9B744EE}" type="pres">
      <dgm:prSet presAssocID="{6B1C2DCC-917C-4402-A133-BFD9BF634D6D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2325467-35E8-42B2-91A4-1FBF5932B880}" type="pres">
      <dgm:prSet presAssocID="{6B1C2DCC-917C-4402-A133-BFD9BF634D6D}" presName="level3hierChild" presStyleCnt="0"/>
      <dgm:spPr/>
    </dgm:pt>
    <dgm:pt modelId="{FA514763-B884-436D-823D-7A764A3513C0}" type="pres">
      <dgm:prSet presAssocID="{4906E72E-E39C-4883-8E36-03AE6AE941C2}" presName="conn2-1" presStyleLbl="parChTrans1D3" presStyleIdx="0" presStyleCnt="1"/>
      <dgm:spPr/>
      <dgm:t>
        <a:bodyPr/>
        <a:lstStyle/>
        <a:p>
          <a:endParaRPr lang="es-EC"/>
        </a:p>
      </dgm:t>
    </dgm:pt>
    <dgm:pt modelId="{34B4D271-D7FF-4A88-A9D2-4220560DA914}" type="pres">
      <dgm:prSet presAssocID="{4906E72E-E39C-4883-8E36-03AE6AE941C2}" presName="connTx" presStyleLbl="parChTrans1D3" presStyleIdx="0" presStyleCnt="1"/>
      <dgm:spPr/>
      <dgm:t>
        <a:bodyPr/>
        <a:lstStyle/>
        <a:p>
          <a:endParaRPr lang="es-EC"/>
        </a:p>
      </dgm:t>
    </dgm:pt>
    <dgm:pt modelId="{14D10FDC-4B2C-40C0-9BBB-A5DD6624D3C5}" type="pres">
      <dgm:prSet presAssocID="{FE47CFD6-2E80-4495-90E9-097E483D0433}" presName="root2" presStyleCnt="0"/>
      <dgm:spPr/>
    </dgm:pt>
    <dgm:pt modelId="{5329A9B1-FCAD-4B69-81B2-5F04091515F7}" type="pres">
      <dgm:prSet presAssocID="{FE47CFD6-2E80-4495-90E9-097E483D0433}" presName="LevelTwoTextNode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9178D07-3E82-4F78-B07B-298CDA16DD39}" type="pres">
      <dgm:prSet presAssocID="{FE47CFD6-2E80-4495-90E9-097E483D0433}" presName="level3hierChild" presStyleCnt="0"/>
      <dgm:spPr/>
    </dgm:pt>
    <dgm:pt modelId="{3E527E98-7898-47E4-A66B-1EF17D72542C}" type="pres">
      <dgm:prSet presAssocID="{C9B9DDF9-E388-4868-96A3-A27AF09A0B08}" presName="conn2-1" presStyleLbl="parChTrans1D2" presStyleIdx="1" presStyleCnt="4"/>
      <dgm:spPr/>
      <dgm:t>
        <a:bodyPr/>
        <a:lstStyle/>
        <a:p>
          <a:endParaRPr lang="es-EC"/>
        </a:p>
      </dgm:t>
    </dgm:pt>
    <dgm:pt modelId="{14FBD427-B093-4EBE-B56E-52DED49D1119}" type="pres">
      <dgm:prSet presAssocID="{C9B9DDF9-E388-4868-96A3-A27AF09A0B08}" presName="connTx" presStyleLbl="parChTrans1D2" presStyleIdx="1" presStyleCnt="4"/>
      <dgm:spPr/>
      <dgm:t>
        <a:bodyPr/>
        <a:lstStyle/>
        <a:p>
          <a:endParaRPr lang="es-EC"/>
        </a:p>
      </dgm:t>
    </dgm:pt>
    <dgm:pt modelId="{13FE51AE-8E97-407E-B142-215280AE3646}" type="pres">
      <dgm:prSet presAssocID="{071AFE1A-E6EF-411B-9A35-7C3B4D4C2A1E}" presName="root2" presStyleCnt="0"/>
      <dgm:spPr/>
    </dgm:pt>
    <dgm:pt modelId="{DA296E72-7DC8-455B-9505-A7D819E58219}" type="pres">
      <dgm:prSet presAssocID="{071AFE1A-E6EF-411B-9A35-7C3B4D4C2A1E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0D396E7-CED1-4420-B826-D61CE77A3F89}" type="pres">
      <dgm:prSet presAssocID="{071AFE1A-E6EF-411B-9A35-7C3B4D4C2A1E}" presName="level3hierChild" presStyleCnt="0"/>
      <dgm:spPr/>
    </dgm:pt>
    <dgm:pt modelId="{5E8EAC3A-C8DC-44EA-B763-131414C6632E}" type="pres">
      <dgm:prSet presAssocID="{36A694CF-69C6-4946-9E0A-D3EBAD47F91E}" presName="conn2-1" presStyleLbl="parChTrans1D2" presStyleIdx="2" presStyleCnt="4"/>
      <dgm:spPr/>
      <dgm:t>
        <a:bodyPr/>
        <a:lstStyle/>
        <a:p>
          <a:endParaRPr lang="es-EC"/>
        </a:p>
      </dgm:t>
    </dgm:pt>
    <dgm:pt modelId="{52F8AA84-398D-4630-A461-4760B446830B}" type="pres">
      <dgm:prSet presAssocID="{36A694CF-69C6-4946-9E0A-D3EBAD47F91E}" presName="connTx" presStyleLbl="parChTrans1D2" presStyleIdx="2" presStyleCnt="4"/>
      <dgm:spPr/>
      <dgm:t>
        <a:bodyPr/>
        <a:lstStyle/>
        <a:p>
          <a:endParaRPr lang="es-EC"/>
        </a:p>
      </dgm:t>
    </dgm:pt>
    <dgm:pt modelId="{CA51AD97-6C87-4C19-AAE4-97A1232D3208}" type="pres">
      <dgm:prSet presAssocID="{BC8708D2-A812-4E6A-982D-7914361435AE}" presName="root2" presStyleCnt="0"/>
      <dgm:spPr/>
    </dgm:pt>
    <dgm:pt modelId="{1B8C65F9-E239-4381-B34B-4FADD68D4362}" type="pres">
      <dgm:prSet presAssocID="{BC8708D2-A812-4E6A-982D-7914361435AE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67FF2F1-2EB0-4665-AE98-B190F672C329}" type="pres">
      <dgm:prSet presAssocID="{BC8708D2-A812-4E6A-982D-7914361435AE}" presName="level3hierChild" presStyleCnt="0"/>
      <dgm:spPr/>
    </dgm:pt>
    <dgm:pt modelId="{E009258D-0308-48F6-A2AF-C0DF8FEFF373}" type="pres">
      <dgm:prSet presAssocID="{5B64DFB5-1EB6-4A81-911A-1900D59B3031}" presName="conn2-1" presStyleLbl="parChTrans1D2" presStyleIdx="3" presStyleCnt="4"/>
      <dgm:spPr/>
      <dgm:t>
        <a:bodyPr/>
        <a:lstStyle/>
        <a:p>
          <a:endParaRPr lang="es-EC"/>
        </a:p>
      </dgm:t>
    </dgm:pt>
    <dgm:pt modelId="{963070B4-6314-46DE-86B0-E2C16C57BD94}" type="pres">
      <dgm:prSet presAssocID="{5B64DFB5-1EB6-4A81-911A-1900D59B3031}" presName="connTx" presStyleLbl="parChTrans1D2" presStyleIdx="3" presStyleCnt="4"/>
      <dgm:spPr/>
      <dgm:t>
        <a:bodyPr/>
        <a:lstStyle/>
        <a:p>
          <a:endParaRPr lang="es-EC"/>
        </a:p>
      </dgm:t>
    </dgm:pt>
    <dgm:pt modelId="{1695CF59-93FD-4456-86A7-AAD679F15DB0}" type="pres">
      <dgm:prSet presAssocID="{AED934C9-3728-41EF-BF52-6164AF5F331C}" presName="root2" presStyleCnt="0"/>
      <dgm:spPr/>
    </dgm:pt>
    <dgm:pt modelId="{B9C4CD4D-7CF2-4594-86E6-9D6E6F71762B}" type="pres">
      <dgm:prSet presAssocID="{AED934C9-3728-41EF-BF52-6164AF5F331C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0B65CCB-59D8-496B-971F-695A21963153}" type="pres">
      <dgm:prSet presAssocID="{AED934C9-3728-41EF-BF52-6164AF5F331C}" presName="level3hierChild" presStyleCnt="0"/>
      <dgm:spPr/>
    </dgm:pt>
  </dgm:ptLst>
  <dgm:cxnLst>
    <dgm:cxn modelId="{879706C7-9686-4BDB-A02E-20A1C3151081}" srcId="{F7F2B180-AD69-49BE-BBE6-6E9E261DA77C}" destId="{6B1C2DCC-917C-4402-A133-BFD9BF634D6D}" srcOrd="0" destOrd="0" parTransId="{8FC83160-415A-4A41-A9A9-904DE5AD38D3}" sibTransId="{D6F4AA2F-8511-44C3-83C8-8E8A8FC2416B}"/>
    <dgm:cxn modelId="{D1C0ADB2-5B6A-471E-ACB2-C8BAD964F003}" type="presOf" srcId="{C9B9DDF9-E388-4868-96A3-A27AF09A0B08}" destId="{3E527E98-7898-47E4-A66B-1EF17D72542C}" srcOrd="0" destOrd="0" presId="urn:microsoft.com/office/officeart/2008/layout/HorizontalMultiLevelHierarchy"/>
    <dgm:cxn modelId="{128E8ACB-68EC-4EF3-9165-686B18B149F1}" type="presOf" srcId="{8FC83160-415A-4A41-A9A9-904DE5AD38D3}" destId="{39AC3AFA-B758-49E4-A9E6-7DF5A285F75A}" srcOrd="1" destOrd="0" presId="urn:microsoft.com/office/officeart/2008/layout/HorizontalMultiLevelHierarchy"/>
    <dgm:cxn modelId="{00BDEC12-4F6E-473A-95CE-E49B09DD9BD1}" type="presOf" srcId="{AED934C9-3728-41EF-BF52-6164AF5F331C}" destId="{B9C4CD4D-7CF2-4594-86E6-9D6E6F71762B}" srcOrd="0" destOrd="0" presId="urn:microsoft.com/office/officeart/2008/layout/HorizontalMultiLevelHierarchy"/>
    <dgm:cxn modelId="{375E3BB4-4216-4D92-A05D-CC7FFED0A36A}" type="presOf" srcId="{C9B9DDF9-E388-4868-96A3-A27AF09A0B08}" destId="{14FBD427-B093-4EBE-B56E-52DED49D1119}" srcOrd="1" destOrd="0" presId="urn:microsoft.com/office/officeart/2008/layout/HorizontalMultiLevelHierarchy"/>
    <dgm:cxn modelId="{565C03A5-FF5C-4D78-917C-AE5869958E17}" srcId="{6B1C2DCC-917C-4402-A133-BFD9BF634D6D}" destId="{FE47CFD6-2E80-4495-90E9-097E483D0433}" srcOrd="0" destOrd="0" parTransId="{4906E72E-E39C-4883-8E36-03AE6AE941C2}" sibTransId="{DC7AE426-95CF-4BBB-8F0E-07DB6E4D595D}"/>
    <dgm:cxn modelId="{356F0253-2262-45B5-877D-2389AEBAC5BE}" type="presOf" srcId="{36A694CF-69C6-4946-9E0A-D3EBAD47F91E}" destId="{5E8EAC3A-C8DC-44EA-B763-131414C6632E}" srcOrd="0" destOrd="0" presId="urn:microsoft.com/office/officeart/2008/layout/HorizontalMultiLevelHierarchy"/>
    <dgm:cxn modelId="{8EFD9878-E4D1-4E3B-A2E7-7C3E997E701D}" type="presOf" srcId="{36A694CF-69C6-4946-9E0A-D3EBAD47F91E}" destId="{52F8AA84-398D-4630-A461-4760B446830B}" srcOrd="1" destOrd="0" presId="urn:microsoft.com/office/officeart/2008/layout/HorizontalMultiLevelHierarchy"/>
    <dgm:cxn modelId="{4B86535B-B3B8-4E91-877B-2378D2EA6A91}" type="presOf" srcId="{8FC83160-415A-4A41-A9A9-904DE5AD38D3}" destId="{AD620131-97E6-441A-B5B1-F939E4B970B1}" srcOrd="0" destOrd="0" presId="urn:microsoft.com/office/officeart/2008/layout/HorizontalMultiLevelHierarchy"/>
    <dgm:cxn modelId="{62C0418A-F07A-433A-9327-BE8734E0473E}" srcId="{248184A6-8797-46B1-B209-30482E8E1840}" destId="{F7F2B180-AD69-49BE-BBE6-6E9E261DA77C}" srcOrd="0" destOrd="0" parTransId="{24ACED4A-0A23-48EF-946F-AF601C24C02B}" sibTransId="{C6D365D1-5C63-418C-9998-62E600A15C9E}"/>
    <dgm:cxn modelId="{E2F8C813-DFB6-436F-ABE4-38FB39A536E7}" srcId="{F7F2B180-AD69-49BE-BBE6-6E9E261DA77C}" destId="{BC8708D2-A812-4E6A-982D-7914361435AE}" srcOrd="2" destOrd="0" parTransId="{36A694CF-69C6-4946-9E0A-D3EBAD47F91E}" sibTransId="{9EF0157F-BDCF-45F5-A1CE-83BD80888CDE}"/>
    <dgm:cxn modelId="{B1157B6C-FDB0-48D8-87D9-0CC085A1703E}" type="presOf" srcId="{BC8708D2-A812-4E6A-982D-7914361435AE}" destId="{1B8C65F9-E239-4381-B34B-4FADD68D4362}" srcOrd="0" destOrd="0" presId="urn:microsoft.com/office/officeart/2008/layout/HorizontalMultiLevelHierarchy"/>
    <dgm:cxn modelId="{C7D14251-CF29-4F87-9C88-272D95C30C30}" type="presOf" srcId="{6B1C2DCC-917C-4402-A133-BFD9BF634D6D}" destId="{5D1D58FB-ED41-448F-A86A-BD15F9B744EE}" srcOrd="0" destOrd="0" presId="urn:microsoft.com/office/officeart/2008/layout/HorizontalMultiLevelHierarchy"/>
    <dgm:cxn modelId="{6D9E3E5A-9FAD-4129-802E-607CC8B5283D}" type="presOf" srcId="{4906E72E-E39C-4883-8E36-03AE6AE941C2}" destId="{FA514763-B884-436D-823D-7A764A3513C0}" srcOrd="0" destOrd="0" presId="urn:microsoft.com/office/officeart/2008/layout/HorizontalMultiLevelHierarchy"/>
    <dgm:cxn modelId="{CF5A0412-6677-4ADF-B261-BFCAD11E8C43}" srcId="{F7F2B180-AD69-49BE-BBE6-6E9E261DA77C}" destId="{071AFE1A-E6EF-411B-9A35-7C3B4D4C2A1E}" srcOrd="1" destOrd="0" parTransId="{C9B9DDF9-E388-4868-96A3-A27AF09A0B08}" sibTransId="{759AF0C0-D055-4C3C-AFC9-F07D20957999}"/>
    <dgm:cxn modelId="{00626513-B89C-41EC-821A-525BE747441C}" type="presOf" srcId="{F7F2B180-AD69-49BE-BBE6-6E9E261DA77C}" destId="{B775DB16-4D8C-4D96-8699-1F50C148BE9F}" srcOrd="0" destOrd="0" presId="urn:microsoft.com/office/officeart/2008/layout/HorizontalMultiLevelHierarchy"/>
    <dgm:cxn modelId="{35A8300D-2707-42F2-A53E-14DD8000F787}" type="presOf" srcId="{5B64DFB5-1EB6-4A81-911A-1900D59B3031}" destId="{963070B4-6314-46DE-86B0-E2C16C57BD94}" srcOrd="1" destOrd="0" presId="urn:microsoft.com/office/officeart/2008/layout/HorizontalMultiLevelHierarchy"/>
    <dgm:cxn modelId="{03CA0E57-6316-4E3A-ACC6-25F0FF454EA8}" type="presOf" srcId="{071AFE1A-E6EF-411B-9A35-7C3B4D4C2A1E}" destId="{DA296E72-7DC8-455B-9505-A7D819E58219}" srcOrd="0" destOrd="0" presId="urn:microsoft.com/office/officeart/2008/layout/HorizontalMultiLevelHierarchy"/>
    <dgm:cxn modelId="{71182854-A304-460B-9C9A-CDD6D2BBEFB4}" srcId="{F7F2B180-AD69-49BE-BBE6-6E9E261DA77C}" destId="{AED934C9-3728-41EF-BF52-6164AF5F331C}" srcOrd="3" destOrd="0" parTransId="{5B64DFB5-1EB6-4A81-911A-1900D59B3031}" sibTransId="{A0E9D627-ACEB-43F8-B370-EF107433688D}"/>
    <dgm:cxn modelId="{F5ABD32E-89FA-4342-BE82-E4E11D47D7F9}" type="presOf" srcId="{4906E72E-E39C-4883-8E36-03AE6AE941C2}" destId="{34B4D271-D7FF-4A88-A9D2-4220560DA914}" srcOrd="1" destOrd="0" presId="urn:microsoft.com/office/officeart/2008/layout/HorizontalMultiLevelHierarchy"/>
    <dgm:cxn modelId="{124D6DCE-88C5-4AC9-8B8B-87DB60B83365}" type="presOf" srcId="{5B64DFB5-1EB6-4A81-911A-1900D59B3031}" destId="{E009258D-0308-48F6-A2AF-C0DF8FEFF373}" srcOrd="0" destOrd="0" presId="urn:microsoft.com/office/officeart/2008/layout/HorizontalMultiLevelHierarchy"/>
    <dgm:cxn modelId="{1C3867E9-69BA-4F17-A20E-01BE872E3AB0}" type="presOf" srcId="{FE47CFD6-2E80-4495-90E9-097E483D0433}" destId="{5329A9B1-FCAD-4B69-81B2-5F04091515F7}" srcOrd="0" destOrd="0" presId="urn:microsoft.com/office/officeart/2008/layout/HorizontalMultiLevelHierarchy"/>
    <dgm:cxn modelId="{BD620AEC-A807-47C5-92E3-D7017C3C7EAC}" type="presOf" srcId="{248184A6-8797-46B1-B209-30482E8E1840}" destId="{E516AC19-2FFF-4489-B63E-958133D87102}" srcOrd="0" destOrd="0" presId="urn:microsoft.com/office/officeart/2008/layout/HorizontalMultiLevelHierarchy"/>
    <dgm:cxn modelId="{5FFBEA1E-5296-4299-9F82-10E430C1D48D}" type="presParOf" srcId="{E516AC19-2FFF-4489-B63E-958133D87102}" destId="{B79D156E-950D-4EF1-89BE-9456B97CF3F0}" srcOrd="0" destOrd="0" presId="urn:microsoft.com/office/officeart/2008/layout/HorizontalMultiLevelHierarchy"/>
    <dgm:cxn modelId="{AA6C681F-A752-4AE4-BE1C-138B6DD6272E}" type="presParOf" srcId="{B79D156E-950D-4EF1-89BE-9456B97CF3F0}" destId="{B775DB16-4D8C-4D96-8699-1F50C148BE9F}" srcOrd="0" destOrd="0" presId="urn:microsoft.com/office/officeart/2008/layout/HorizontalMultiLevelHierarchy"/>
    <dgm:cxn modelId="{DEE69C4F-147A-4F5B-B848-B8362803946C}" type="presParOf" srcId="{B79D156E-950D-4EF1-89BE-9456B97CF3F0}" destId="{C08AF697-06D3-4603-A089-090E7F0A7C74}" srcOrd="1" destOrd="0" presId="urn:microsoft.com/office/officeart/2008/layout/HorizontalMultiLevelHierarchy"/>
    <dgm:cxn modelId="{82BB6D35-E698-4542-8191-77DEC0600801}" type="presParOf" srcId="{C08AF697-06D3-4603-A089-090E7F0A7C74}" destId="{AD620131-97E6-441A-B5B1-F939E4B970B1}" srcOrd="0" destOrd="0" presId="urn:microsoft.com/office/officeart/2008/layout/HorizontalMultiLevelHierarchy"/>
    <dgm:cxn modelId="{C7F7F5D0-13D6-486D-A193-4AABC78EB3CC}" type="presParOf" srcId="{AD620131-97E6-441A-B5B1-F939E4B970B1}" destId="{39AC3AFA-B758-49E4-A9E6-7DF5A285F75A}" srcOrd="0" destOrd="0" presId="urn:microsoft.com/office/officeart/2008/layout/HorizontalMultiLevelHierarchy"/>
    <dgm:cxn modelId="{1B4E96F6-AA8C-4E34-B4AE-E25116B6B622}" type="presParOf" srcId="{C08AF697-06D3-4603-A089-090E7F0A7C74}" destId="{7D553851-8A3F-4C49-BA80-08D40B3BBBE7}" srcOrd="1" destOrd="0" presId="urn:microsoft.com/office/officeart/2008/layout/HorizontalMultiLevelHierarchy"/>
    <dgm:cxn modelId="{7C11AF28-7A57-41AC-9A74-EA872AC27977}" type="presParOf" srcId="{7D553851-8A3F-4C49-BA80-08D40B3BBBE7}" destId="{5D1D58FB-ED41-448F-A86A-BD15F9B744EE}" srcOrd="0" destOrd="0" presId="urn:microsoft.com/office/officeart/2008/layout/HorizontalMultiLevelHierarchy"/>
    <dgm:cxn modelId="{2B8E97A0-51D3-445A-B86C-4713E1A08546}" type="presParOf" srcId="{7D553851-8A3F-4C49-BA80-08D40B3BBBE7}" destId="{B2325467-35E8-42B2-91A4-1FBF5932B880}" srcOrd="1" destOrd="0" presId="urn:microsoft.com/office/officeart/2008/layout/HorizontalMultiLevelHierarchy"/>
    <dgm:cxn modelId="{1FD6C75F-CB5B-4A96-83A4-51452B9B47C9}" type="presParOf" srcId="{B2325467-35E8-42B2-91A4-1FBF5932B880}" destId="{FA514763-B884-436D-823D-7A764A3513C0}" srcOrd="0" destOrd="0" presId="urn:microsoft.com/office/officeart/2008/layout/HorizontalMultiLevelHierarchy"/>
    <dgm:cxn modelId="{FDE7CF35-C022-4619-B25F-20FE01407EEE}" type="presParOf" srcId="{FA514763-B884-436D-823D-7A764A3513C0}" destId="{34B4D271-D7FF-4A88-A9D2-4220560DA914}" srcOrd="0" destOrd="0" presId="urn:microsoft.com/office/officeart/2008/layout/HorizontalMultiLevelHierarchy"/>
    <dgm:cxn modelId="{34FAC842-9497-40FE-AA9D-497F26CF09EE}" type="presParOf" srcId="{B2325467-35E8-42B2-91A4-1FBF5932B880}" destId="{14D10FDC-4B2C-40C0-9BBB-A5DD6624D3C5}" srcOrd="1" destOrd="0" presId="urn:microsoft.com/office/officeart/2008/layout/HorizontalMultiLevelHierarchy"/>
    <dgm:cxn modelId="{8537A59A-09EA-416B-86A4-B3A96C83B915}" type="presParOf" srcId="{14D10FDC-4B2C-40C0-9BBB-A5DD6624D3C5}" destId="{5329A9B1-FCAD-4B69-81B2-5F04091515F7}" srcOrd="0" destOrd="0" presId="urn:microsoft.com/office/officeart/2008/layout/HorizontalMultiLevelHierarchy"/>
    <dgm:cxn modelId="{DB2301B0-CC30-4169-A745-F5224F63AB27}" type="presParOf" srcId="{14D10FDC-4B2C-40C0-9BBB-A5DD6624D3C5}" destId="{C9178D07-3E82-4F78-B07B-298CDA16DD39}" srcOrd="1" destOrd="0" presId="urn:microsoft.com/office/officeart/2008/layout/HorizontalMultiLevelHierarchy"/>
    <dgm:cxn modelId="{67AFADED-C772-44AF-A090-3B14B74BEC87}" type="presParOf" srcId="{C08AF697-06D3-4603-A089-090E7F0A7C74}" destId="{3E527E98-7898-47E4-A66B-1EF17D72542C}" srcOrd="2" destOrd="0" presId="urn:microsoft.com/office/officeart/2008/layout/HorizontalMultiLevelHierarchy"/>
    <dgm:cxn modelId="{D8A16C90-7543-44FF-B9EF-218B0253A0F2}" type="presParOf" srcId="{3E527E98-7898-47E4-A66B-1EF17D72542C}" destId="{14FBD427-B093-4EBE-B56E-52DED49D1119}" srcOrd="0" destOrd="0" presId="urn:microsoft.com/office/officeart/2008/layout/HorizontalMultiLevelHierarchy"/>
    <dgm:cxn modelId="{573AB7D5-89D1-4170-915E-57ED737AAE48}" type="presParOf" srcId="{C08AF697-06D3-4603-A089-090E7F0A7C74}" destId="{13FE51AE-8E97-407E-B142-215280AE3646}" srcOrd="3" destOrd="0" presId="urn:microsoft.com/office/officeart/2008/layout/HorizontalMultiLevelHierarchy"/>
    <dgm:cxn modelId="{92E5FF88-EBF7-433C-9D1B-044FF9B6BB09}" type="presParOf" srcId="{13FE51AE-8E97-407E-B142-215280AE3646}" destId="{DA296E72-7DC8-455B-9505-A7D819E58219}" srcOrd="0" destOrd="0" presId="urn:microsoft.com/office/officeart/2008/layout/HorizontalMultiLevelHierarchy"/>
    <dgm:cxn modelId="{E55998A1-851D-4401-B6A2-0A22A4E844FE}" type="presParOf" srcId="{13FE51AE-8E97-407E-B142-215280AE3646}" destId="{20D396E7-CED1-4420-B826-D61CE77A3F89}" srcOrd="1" destOrd="0" presId="urn:microsoft.com/office/officeart/2008/layout/HorizontalMultiLevelHierarchy"/>
    <dgm:cxn modelId="{1FD6BC1F-611C-4A6B-9E7E-5CF2A26668D5}" type="presParOf" srcId="{C08AF697-06D3-4603-A089-090E7F0A7C74}" destId="{5E8EAC3A-C8DC-44EA-B763-131414C6632E}" srcOrd="4" destOrd="0" presId="urn:microsoft.com/office/officeart/2008/layout/HorizontalMultiLevelHierarchy"/>
    <dgm:cxn modelId="{60A44885-28CF-4093-9DD2-2866F1523875}" type="presParOf" srcId="{5E8EAC3A-C8DC-44EA-B763-131414C6632E}" destId="{52F8AA84-398D-4630-A461-4760B446830B}" srcOrd="0" destOrd="0" presId="urn:microsoft.com/office/officeart/2008/layout/HorizontalMultiLevelHierarchy"/>
    <dgm:cxn modelId="{8AAE1503-7C13-4A8A-8A5B-DFAF264D1373}" type="presParOf" srcId="{C08AF697-06D3-4603-A089-090E7F0A7C74}" destId="{CA51AD97-6C87-4C19-AAE4-97A1232D3208}" srcOrd="5" destOrd="0" presId="urn:microsoft.com/office/officeart/2008/layout/HorizontalMultiLevelHierarchy"/>
    <dgm:cxn modelId="{7F577613-A645-450F-90B3-10F018E7572B}" type="presParOf" srcId="{CA51AD97-6C87-4C19-AAE4-97A1232D3208}" destId="{1B8C65F9-E239-4381-B34B-4FADD68D4362}" srcOrd="0" destOrd="0" presId="urn:microsoft.com/office/officeart/2008/layout/HorizontalMultiLevelHierarchy"/>
    <dgm:cxn modelId="{DCB6F8E5-5C97-4AD9-A351-33BA3FF6EC94}" type="presParOf" srcId="{CA51AD97-6C87-4C19-AAE4-97A1232D3208}" destId="{B67FF2F1-2EB0-4665-AE98-B190F672C329}" srcOrd="1" destOrd="0" presId="urn:microsoft.com/office/officeart/2008/layout/HorizontalMultiLevelHierarchy"/>
    <dgm:cxn modelId="{216A7FE5-A431-43A7-BFC3-2CA13F9CF85A}" type="presParOf" srcId="{C08AF697-06D3-4603-A089-090E7F0A7C74}" destId="{E009258D-0308-48F6-A2AF-C0DF8FEFF373}" srcOrd="6" destOrd="0" presId="urn:microsoft.com/office/officeart/2008/layout/HorizontalMultiLevelHierarchy"/>
    <dgm:cxn modelId="{ABE3B26E-8209-4CC7-A397-482EA563B3FB}" type="presParOf" srcId="{E009258D-0308-48F6-A2AF-C0DF8FEFF373}" destId="{963070B4-6314-46DE-86B0-E2C16C57BD94}" srcOrd="0" destOrd="0" presId="urn:microsoft.com/office/officeart/2008/layout/HorizontalMultiLevelHierarchy"/>
    <dgm:cxn modelId="{65D0D3C0-C632-439B-B479-4C251C40E25D}" type="presParOf" srcId="{C08AF697-06D3-4603-A089-090E7F0A7C74}" destId="{1695CF59-93FD-4456-86A7-AAD679F15DB0}" srcOrd="7" destOrd="0" presId="urn:microsoft.com/office/officeart/2008/layout/HorizontalMultiLevelHierarchy"/>
    <dgm:cxn modelId="{3C33B3A6-CA8B-4E5B-A293-AD1B56BD0C66}" type="presParOf" srcId="{1695CF59-93FD-4456-86A7-AAD679F15DB0}" destId="{B9C4CD4D-7CF2-4594-86E6-9D6E6F71762B}" srcOrd="0" destOrd="0" presId="urn:microsoft.com/office/officeart/2008/layout/HorizontalMultiLevelHierarchy"/>
    <dgm:cxn modelId="{3A039211-80A5-40B1-A320-A806F56B6C0B}" type="presParOf" srcId="{1695CF59-93FD-4456-86A7-AAD679F15DB0}" destId="{30B65CCB-59D8-496B-971F-695A2196315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626F3-271C-4699-9F2B-F56C8D92D625}">
      <dsp:nvSpPr>
        <dsp:cNvPr id="0" name=""/>
        <dsp:cNvSpPr/>
      </dsp:nvSpPr>
      <dsp:spPr>
        <a:xfrm>
          <a:off x="484524" y="238857"/>
          <a:ext cx="2477452" cy="77420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39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bg1">
                  <a:lumMod val="50000"/>
                </a:schemeClr>
              </a:solidFill>
            </a:rPr>
            <a:t>Domino </a:t>
          </a:r>
          <a:r>
            <a:rPr lang="es-ES_tradnl" sz="2000" i="1" kern="1200" dirty="0" smtClean="0">
              <a:solidFill>
                <a:schemeClr val="bg1">
                  <a:lumMod val="50000"/>
                </a:schemeClr>
              </a:solidFill>
            </a:rPr>
            <a:t>Eukarya</a:t>
          </a:r>
          <a:endParaRPr lang="es-EC" sz="2000" kern="1200" dirty="0"/>
        </a:p>
      </dsp:txBody>
      <dsp:txXfrm>
        <a:off x="484524" y="238857"/>
        <a:ext cx="2477452" cy="774203"/>
      </dsp:txXfrm>
    </dsp:sp>
    <dsp:sp modelId="{85EDBFF2-3A2F-468D-B1E7-68D9E63801D5}">
      <dsp:nvSpPr>
        <dsp:cNvPr id="0" name=""/>
        <dsp:cNvSpPr/>
      </dsp:nvSpPr>
      <dsp:spPr>
        <a:xfrm>
          <a:off x="381297" y="127028"/>
          <a:ext cx="541942" cy="81291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BA0E7-A3F4-4E65-88BE-96DFCB1F6414}">
      <dsp:nvSpPr>
        <dsp:cNvPr id="0" name=""/>
        <dsp:cNvSpPr/>
      </dsp:nvSpPr>
      <dsp:spPr>
        <a:xfrm>
          <a:off x="3237249" y="238857"/>
          <a:ext cx="2477452" cy="77420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394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bg1">
                  <a:lumMod val="50000"/>
                </a:schemeClr>
              </a:solidFill>
            </a:rPr>
            <a:t>Organismos que carecen de clorofila</a:t>
          </a:r>
          <a:endParaRPr lang="es-EC" sz="2000" kern="1200" dirty="0"/>
        </a:p>
      </dsp:txBody>
      <dsp:txXfrm>
        <a:off x="3237249" y="238857"/>
        <a:ext cx="2477452" cy="774203"/>
      </dsp:txXfrm>
    </dsp:sp>
    <dsp:sp modelId="{1F1F70A1-2DAD-4CC7-AE34-975478DC34B4}">
      <dsp:nvSpPr>
        <dsp:cNvPr id="0" name=""/>
        <dsp:cNvSpPr/>
      </dsp:nvSpPr>
      <dsp:spPr>
        <a:xfrm>
          <a:off x="3134022" y="127028"/>
          <a:ext cx="541942" cy="81291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09665D-0980-4E1B-866F-816C8C3F4E96}">
      <dsp:nvSpPr>
        <dsp:cNvPr id="0" name=""/>
        <dsp:cNvSpPr/>
      </dsp:nvSpPr>
      <dsp:spPr>
        <a:xfrm>
          <a:off x="484524" y="1213494"/>
          <a:ext cx="2477452" cy="77420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394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bg1">
                  <a:lumMod val="50000"/>
                </a:schemeClr>
              </a:solidFill>
            </a:rPr>
            <a:t>Filamentosos</a:t>
          </a:r>
          <a:endParaRPr lang="es-EC" sz="2000" kern="1200" dirty="0"/>
        </a:p>
      </dsp:txBody>
      <dsp:txXfrm>
        <a:off x="484524" y="1213494"/>
        <a:ext cx="2477452" cy="774203"/>
      </dsp:txXfrm>
    </dsp:sp>
    <dsp:sp modelId="{51DBFE11-49A2-40B5-A8F8-B448712D94BB}">
      <dsp:nvSpPr>
        <dsp:cNvPr id="0" name=""/>
        <dsp:cNvSpPr/>
      </dsp:nvSpPr>
      <dsp:spPr>
        <a:xfrm>
          <a:off x="381297" y="1101664"/>
          <a:ext cx="541942" cy="81291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6C66E5-8582-4FD4-A6B3-1B732FC22A48}">
      <dsp:nvSpPr>
        <dsp:cNvPr id="0" name=""/>
        <dsp:cNvSpPr/>
      </dsp:nvSpPr>
      <dsp:spPr>
        <a:xfrm>
          <a:off x="3237249" y="1213494"/>
          <a:ext cx="2477452" cy="77420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394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000" kern="1200" dirty="0" smtClean="0">
              <a:solidFill>
                <a:schemeClr val="bg1">
                  <a:lumMod val="50000"/>
                </a:schemeClr>
              </a:solidFill>
            </a:rPr>
            <a:t>Unicelulares</a:t>
          </a:r>
          <a:endParaRPr lang="es-EC" sz="2000" kern="1200" dirty="0"/>
        </a:p>
      </dsp:txBody>
      <dsp:txXfrm>
        <a:off x="3237249" y="1213494"/>
        <a:ext cx="2477452" cy="774203"/>
      </dsp:txXfrm>
    </dsp:sp>
    <dsp:sp modelId="{9D32B037-7691-4355-A92D-25C785249393}">
      <dsp:nvSpPr>
        <dsp:cNvPr id="0" name=""/>
        <dsp:cNvSpPr/>
      </dsp:nvSpPr>
      <dsp:spPr>
        <a:xfrm>
          <a:off x="3134022" y="1101664"/>
          <a:ext cx="541942" cy="81291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91C6D-66CE-4CFD-B0B7-8A7852D81CF7}">
      <dsp:nvSpPr>
        <dsp:cNvPr id="0" name=""/>
        <dsp:cNvSpPr/>
      </dsp:nvSpPr>
      <dsp:spPr>
        <a:xfrm>
          <a:off x="484524" y="2188131"/>
          <a:ext cx="2477452" cy="77420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394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bg1">
                  <a:lumMod val="50000"/>
                </a:schemeClr>
              </a:solidFill>
            </a:rPr>
            <a:t>Metabolitos Secundarios : antibióticos y micotoxinas</a:t>
          </a:r>
          <a:endParaRPr lang="es-EC" sz="1400" kern="1200" dirty="0"/>
        </a:p>
      </dsp:txBody>
      <dsp:txXfrm>
        <a:off x="484524" y="2188131"/>
        <a:ext cx="2477452" cy="774203"/>
      </dsp:txXfrm>
    </dsp:sp>
    <dsp:sp modelId="{E3464B07-3C90-4E7E-99B4-206395E0ECAA}">
      <dsp:nvSpPr>
        <dsp:cNvPr id="0" name=""/>
        <dsp:cNvSpPr/>
      </dsp:nvSpPr>
      <dsp:spPr>
        <a:xfrm>
          <a:off x="381297" y="2076301"/>
          <a:ext cx="541942" cy="81291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47FC89-8CEA-44BD-BCED-727D5C78F90D}">
      <dsp:nvSpPr>
        <dsp:cNvPr id="0" name=""/>
        <dsp:cNvSpPr/>
      </dsp:nvSpPr>
      <dsp:spPr>
        <a:xfrm>
          <a:off x="3237249" y="2188131"/>
          <a:ext cx="2477452" cy="77420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394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>
              <a:solidFill>
                <a:schemeClr val="bg1">
                  <a:lumMod val="50000"/>
                </a:schemeClr>
              </a:solidFill>
            </a:rPr>
            <a:t>M.S: bajo condiciones deficientes y estrés. Fase estacionaria</a:t>
          </a:r>
          <a:endParaRPr lang="es-EC" sz="16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237249" y="2188131"/>
        <a:ext cx="2477452" cy="774203"/>
      </dsp:txXfrm>
    </dsp:sp>
    <dsp:sp modelId="{85E332E1-EA9E-499F-B070-5FC0AA8BA9A8}">
      <dsp:nvSpPr>
        <dsp:cNvPr id="0" name=""/>
        <dsp:cNvSpPr/>
      </dsp:nvSpPr>
      <dsp:spPr>
        <a:xfrm>
          <a:off x="3134022" y="2076301"/>
          <a:ext cx="541942" cy="812914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97E1A-9B64-4950-81EE-79F2A8CABDA5}">
      <dsp:nvSpPr>
        <dsp:cNvPr id="0" name=""/>
        <dsp:cNvSpPr/>
      </dsp:nvSpPr>
      <dsp:spPr>
        <a:xfrm>
          <a:off x="484524" y="3162767"/>
          <a:ext cx="2477452" cy="77420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394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800" kern="1200" dirty="0" smtClean="0">
              <a:solidFill>
                <a:schemeClr val="bg1">
                  <a:lumMod val="50000"/>
                </a:schemeClr>
              </a:solidFill>
            </a:rPr>
            <a:t>División </a:t>
          </a:r>
          <a:r>
            <a:rPr lang="es-ES_tradnl" sz="1800" i="1" kern="1200" dirty="0" smtClean="0">
              <a:solidFill>
                <a:schemeClr val="bg1">
                  <a:lumMod val="50000"/>
                </a:schemeClr>
              </a:solidFill>
            </a:rPr>
            <a:t>Ascomycota</a:t>
          </a:r>
          <a:r>
            <a:rPr lang="es-ES_tradnl" sz="1800" kern="1200" dirty="0" smtClean="0">
              <a:solidFill>
                <a:schemeClr val="bg1">
                  <a:lumMod val="50000"/>
                </a:schemeClr>
              </a:solidFill>
            </a:rPr>
            <a:t> con más de 30.000 especies </a:t>
          </a:r>
          <a:endParaRPr lang="es-EC" sz="18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484524" y="3162767"/>
        <a:ext cx="2477452" cy="774203"/>
      </dsp:txXfrm>
    </dsp:sp>
    <dsp:sp modelId="{A1EE9F9A-6E17-49DC-A0C5-44ABB2D4EC26}">
      <dsp:nvSpPr>
        <dsp:cNvPr id="0" name=""/>
        <dsp:cNvSpPr/>
      </dsp:nvSpPr>
      <dsp:spPr>
        <a:xfrm>
          <a:off x="381297" y="3050938"/>
          <a:ext cx="541942" cy="812914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AC593-AFE9-461D-B0E8-953164167E71}">
      <dsp:nvSpPr>
        <dsp:cNvPr id="0" name=""/>
        <dsp:cNvSpPr/>
      </dsp:nvSpPr>
      <dsp:spPr>
        <a:xfrm>
          <a:off x="3237249" y="3162767"/>
          <a:ext cx="2477452" cy="774203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4394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bg1">
                  <a:lumMod val="50000"/>
                </a:schemeClr>
              </a:solidFill>
            </a:rPr>
            <a:t>Contaminar los alimentos, piensos y materias primas de consumo humano y animal</a:t>
          </a:r>
          <a:endParaRPr lang="es-EC" sz="14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3237249" y="3162767"/>
        <a:ext cx="2477452" cy="774203"/>
      </dsp:txXfrm>
    </dsp:sp>
    <dsp:sp modelId="{9B1BF7B7-0D19-4C9B-980B-7AC8DB82E517}">
      <dsp:nvSpPr>
        <dsp:cNvPr id="0" name=""/>
        <dsp:cNvSpPr/>
      </dsp:nvSpPr>
      <dsp:spPr>
        <a:xfrm>
          <a:off x="3134022" y="3050938"/>
          <a:ext cx="541942" cy="812914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6C3E9D-03DF-4B94-8A1B-1D70BF6E2A80}">
      <dsp:nvSpPr>
        <dsp:cNvPr id="0" name=""/>
        <dsp:cNvSpPr/>
      </dsp:nvSpPr>
      <dsp:spPr>
        <a:xfrm>
          <a:off x="288005" y="1224133"/>
          <a:ext cx="5425257" cy="1471720"/>
        </a:xfrm>
        <a:prstGeom prst="leftRightRibb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1F75E-A826-427A-870C-80D5B2889BAA}">
      <dsp:nvSpPr>
        <dsp:cNvPr id="0" name=""/>
        <dsp:cNvSpPr/>
      </dsp:nvSpPr>
      <dsp:spPr>
        <a:xfrm>
          <a:off x="731520" y="1325463"/>
          <a:ext cx="2011680" cy="1194816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i="1" kern="1200" dirty="0" smtClean="0"/>
            <a:t>mikes </a:t>
          </a:r>
          <a:r>
            <a:rPr lang="es-ES_tradnl" sz="2400" kern="1200" dirty="0" smtClean="0"/>
            <a:t>= hongo</a:t>
          </a:r>
          <a:endParaRPr lang="es-EC" sz="2400" kern="1200" dirty="0"/>
        </a:p>
      </dsp:txBody>
      <dsp:txXfrm>
        <a:off x="731520" y="1325463"/>
        <a:ext cx="2011680" cy="1194816"/>
      </dsp:txXfrm>
    </dsp:sp>
    <dsp:sp modelId="{4E8D5761-5046-440A-812D-31D871C89E57}">
      <dsp:nvSpPr>
        <dsp:cNvPr id="0" name=""/>
        <dsp:cNvSpPr/>
      </dsp:nvSpPr>
      <dsp:spPr>
        <a:xfrm>
          <a:off x="3024344" y="1512165"/>
          <a:ext cx="2377440" cy="1194816"/>
        </a:xfrm>
        <a:prstGeom prst="rect">
          <a:avLst/>
        </a:prstGeom>
        <a:noFill/>
        <a:ln w="1905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5344" rIns="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i="1" kern="1200" dirty="0" smtClean="0"/>
            <a:t>toxina </a:t>
          </a:r>
          <a:r>
            <a:rPr lang="es-ES_tradnl" sz="2400" kern="1200" dirty="0" smtClean="0"/>
            <a:t>= veneno</a:t>
          </a:r>
          <a:endParaRPr lang="es-EC" sz="2400" kern="1200" dirty="0"/>
        </a:p>
      </dsp:txBody>
      <dsp:txXfrm>
        <a:off x="3024344" y="1512165"/>
        <a:ext cx="2377440" cy="119481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BE735-46D8-42E3-8017-53BE997D8194}">
      <dsp:nvSpPr>
        <dsp:cNvPr id="0" name=""/>
        <dsp:cNvSpPr/>
      </dsp:nvSpPr>
      <dsp:spPr>
        <a:xfrm rot="5400000">
          <a:off x="1099934" y="1330035"/>
          <a:ext cx="1176302" cy="13391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260BB-94D4-48FD-BEB7-25B2A9F6B7B1}">
      <dsp:nvSpPr>
        <dsp:cNvPr id="0" name=""/>
        <dsp:cNvSpPr/>
      </dsp:nvSpPr>
      <dsp:spPr>
        <a:xfrm>
          <a:off x="838501" y="26081"/>
          <a:ext cx="1980200" cy="138607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>
              <a:solidFill>
                <a:srgbClr val="000000"/>
              </a:solidFill>
            </a:rPr>
            <a:t>“ Enfermedad X del pavo”. 1960</a:t>
          </a:r>
          <a:endParaRPr lang="es-EC" sz="2200" kern="1200" dirty="0">
            <a:solidFill>
              <a:srgbClr val="000000"/>
            </a:solidFill>
          </a:endParaRPr>
        </a:p>
      </dsp:txBody>
      <dsp:txXfrm>
        <a:off x="906176" y="93756"/>
        <a:ext cx="1844850" cy="1250725"/>
      </dsp:txXfrm>
    </dsp:sp>
    <dsp:sp modelId="{CE28FCC7-B0FC-4949-BA17-4D323FD49318}">
      <dsp:nvSpPr>
        <dsp:cNvPr id="0" name=""/>
        <dsp:cNvSpPr/>
      </dsp:nvSpPr>
      <dsp:spPr>
        <a:xfrm>
          <a:off x="2952325" y="158275"/>
          <a:ext cx="4100836" cy="112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900" kern="1200" dirty="0" smtClean="0">
              <a:solidFill>
                <a:srgbClr val="000000"/>
              </a:solidFill>
            </a:rPr>
            <a:t>100.000 pavos jóvenes en granjas</a:t>
          </a:r>
          <a:endParaRPr lang="es-EC" sz="1900" kern="1200" dirty="0">
            <a:solidFill>
              <a:srgbClr val="000000"/>
            </a:solidFill>
          </a:endParaRPr>
        </a:p>
      </dsp:txBody>
      <dsp:txXfrm>
        <a:off x="2952325" y="158275"/>
        <a:ext cx="4100836" cy="1120287"/>
      </dsp:txXfrm>
    </dsp:sp>
    <dsp:sp modelId="{F0509EC0-6DCC-4888-AC0B-B3FD6798BBFA}">
      <dsp:nvSpPr>
        <dsp:cNvPr id="0" name=""/>
        <dsp:cNvSpPr/>
      </dsp:nvSpPr>
      <dsp:spPr>
        <a:xfrm rot="5400000">
          <a:off x="2815723" y="2887056"/>
          <a:ext cx="1176302" cy="133917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9CD0D-F455-4F00-A0A9-954D1CFCD400}">
      <dsp:nvSpPr>
        <dsp:cNvPr id="0" name=""/>
        <dsp:cNvSpPr/>
      </dsp:nvSpPr>
      <dsp:spPr>
        <a:xfrm>
          <a:off x="2504075" y="1583102"/>
          <a:ext cx="1980200" cy="138607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>
              <a:solidFill>
                <a:srgbClr val="000000"/>
              </a:solidFill>
            </a:rPr>
            <a:t>Harina de maní importada de Sudamérica</a:t>
          </a:r>
          <a:endParaRPr lang="es-EC" sz="2200" kern="1200" dirty="0">
            <a:solidFill>
              <a:srgbClr val="000000"/>
            </a:solidFill>
          </a:endParaRPr>
        </a:p>
      </dsp:txBody>
      <dsp:txXfrm>
        <a:off x="2571750" y="1650777"/>
        <a:ext cx="1844850" cy="1250725"/>
      </dsp:txXfrm>
    </dsp:sp>
    <dsp:sp modelId="{72949E2E-4C65-43A6-A5E7-E5DEAFFE74C0}">
      <dsp:nvSpPr>
        <dsp:cNvPr id="0" name=""/>
        <dsp:cNvSpPr/>
      </dsp:nvSpPr>
      <dsp:spPr>
        <a:xfrm>
          <a:off x="4464501" y="1743964"/>
          <a:ext cx="4424897" cy="112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900" i="1" kern="1200" dirty="0" smtClean="0">
              <a:solidFill>
                <a:srgbClr val="000000"/>
              </a:solidFill>
            </a:rPr>
            <a:t>Aspergillus flavus</a:t>
          </a:r>
          <a:endParaRPr lang="es-EC" sz="1900" kern="1200" dirty="0">
            <a:solidFill>
              <a:srgbClr val="000000"/>
            </a:solidFill>
          </a:endParaRPr>
        </a:p>
      </dsp:txBody>
      <dsp:txXfrm>
        <a:off x="4464501" y="1743964"/>
        <a:ext cx="4424897" cy="1120287"/>
      </dsp:txXfrm>
    </dsp:sp>
    <dsp:sp modelId="{92E152E0-3EE2-4066-BC5E-FDF23119951D}">
      <dsp:nvSpPr>
        <dsp:cNvPr id="0" name=""/>
        <dsp:cNvSpPr/>
      </dsp:nvSpPr>
      <dsp:spPr>
        <a:xfrm>
          <a:off x="4032441" y="3140122"/>
          <a:ext cx="1980200" cy="138607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kern="1200" dirty="0" smtClean="0">
              <a:solidFill>
                <a:srgbClr val="000000"/>
              </a:solidFill>
            </a:rPr>
            <a:t>Aflatoxinas</a:t>
          </a:r>
          <a:endParaRPr lang="es-EC" sz="2200" kern="1200" dirty="0">
            <a:solidFill>
              <a:srgbClr val="000000"/>
            </a:solidFill>
          </a:endParaRPr>
        </a:p>
      </dsp:txBody>
      <dsp:txXfrm>
        <a:off x="4100116" y="3207797"/>
        <a:ext cx="1844850" cy="1250725"/>
      </dsp:txXfrm>
    </dsp:sp>
    <dsp:sp modelId="{12C4818C-D5D8-401C-9F1F-0F089AECAD45}">
      <dsp:nvSpPr>
        <dsp:cNvPr id="0" name=""/>
        <dsp:cNvSpPr/>
      </dsp:nvSpPr>
      <dsp:spPr>
        <a:xfrm>
          <a:off x="5983862" y="3272316"/>
          <a:ext cx="3449185" cy="112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900" kern="1200" dirty="0" smtClean="0">
              <a:solidFill>
                <a:srgbClr val="000000"/>
              </a:solidFill>
            </a:rPr>
            <a:t>A: referente al género </a:t>
          </a:r>
          <a:r>
            <a:rPr lang="es-ES_tradnl" sz="1900" i="1" kern="1200" dirty="0" smtClean="0">
              <a:solidFill>
                <a:srgbClr val="000000"/>
              </a:solidFill>
            </a:rPr>
            <a:t>Aspergillus</a:t>
          </a:r>
          <a:endParaRPr lang="es-EC" sz="1900" kern="1200" dirty="0">
            <a:solidFill>
              <a:srgbClr val="000000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900" kern="1200" dirty="0" smtClean="0">
              <a:solidFill>
                <a:srgbClr val="000000"/>
              </a:solidFill>
            </a:rPr>
            <a:t>AFLA: referente a la especie </a:t>
          </a:r>
          <a:r>
            <a:rPr lang="es-ES_tradnl" sz="1900" i="1" kern="1200" dirty="0" smtClean="0">
              <a:solidFill>
                <a:srgbClr val="000000"/>
              </a:solidFill>
            </a:rPr>
            <a:t>flavus</a:t>
          </a:r>
          <a:endParaRPr lang="es-EC" sz="1900" kern="1200" dirty="0">
            <a:solidFill>
              <a:srgbClr val="000000"/>
            </a:solidFill>
          </a:endParaRPr>
        </a:p>
      </dsp:txBody>
      <dsp:txXfrm>
        <a:off x="5983862" y="3272316"/>
        <a:ext cx="3449185" cy="11202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D0465-4E21-4E3E-9EC8-D5547FD87D1D}">
      <dsp:nvSpPr>
        <dsp:cNvPr id="0" name=""/>
        <dsp:cNvSpPr/>
      </dsp:nvSpPr>
      <dsp:spPr>
        <a:xfrm>
          <a:off x="2934361" y="2067276"/>
          <a:ext cx="1501815" cy="9728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u="none" kern="1200" dirty="0" smtClean="0">
              <a:solidFill>
                <a:srgbClr val="000000"/>
              </a:solidFill>
            </a:rPr>
            <a:t>C</a:t>
          </a:r>
          <a:r>
            <a:rPr lang="es-EC" sz="1500" u="none" kern="1200" baseline="-25000" dirty="0" smtClean="0">
              <a:solidFill>
                <a:srgbClr val="000000"/>
              </a:solidFill>
            </a:rPr>
            <a:t>17</a:t>
          </a:r>
          <a:r>
            <a:rPr lang="es-EC" sz="1500" u="none" kern="1200" dirty="0" smtClean="0">
              <a:solidFill>
                <a:srgbClr val="000000"/>
              </a:solidFill>
            </a:rPr>
            <a:t>H</a:t>
          </a:r>
          <a:r>
            <a:rPr lang="es-EC" sz="1500" u="none" kern="1200" baseline="-25000" dirty="0" smtClean="0">
              <a:solidFill>
                <a:srgbClr val="000000"/>
              </a:solidFill>
            </a:rPr>
            <a:t>12</a:t>
          </a:r>
          <a:r>
            <a:rPr lang="es-EC" sz="1500" u="none" kern="1200" dirty="0" smtClean="0">
              <a:solidFill>
                <a:srgbClr val="000000"/>
              </a:solidFill>
            </a:rPr>
            <a:t>O</a:t>
          </a:r>
          <a:r>
            <a:rPr lang="es-EC" sz="1500" u="none" kern="1200" baseline="-25000" dirty="0" smtClean="0">
              <a:solidFill>
                <a:srgbClr val="000000"/>
              </a:solidFill>
            </a:rPr>
            <a:t>7</a:t>
          </a:r>
          <a:endParaRPr lang="es-EC" sz="1500" i="0" u="none" kern="1200" dirty="0">
            <a:solidFill>
              <a:srgbClr val="000000"/>
            </a:solidFill>
          </a:endParaRPr>
        </a:p>
      </dsp:txBody>
      <dsp:txXfrm>
        <a:off x="3406276" y="2331855"/>
        <a:ext cx="1008530" cy="686886"/>
      </dsp:txXfrm>
    </dsp:sp>
    <dsp:sp modelId="{26A0B54E-87B7-4CEE-9A96-2848BD3A0E60}">
      <dsp:nvSpPr>
        <dsp:cNvPr id="0" name=""/>
        <dsp:cNvSpPr/>
      </dsp:nvSpPr>
      <dsp:spPr>
        <a:xfrm>
          <a:off x="484031" y="2067276"/>
          <a:ext cx="1501815" cy="9728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u="none" kern="1200" dirty="0" smtClean="0">
              <a:solidFill>
                <a:srgbClr val="000000"/>
              </a:solidFill>
            </a:rPr>
            <a:t>C</a:t>
          </a:r>
          <a:r>
            <a:rPr lang="es-EC" sz="1500" u="none" kern="1200" baseline="-25000" dirty="0" smtClean="0">
              <a:solidFill>
                <a:srgbClr val="000000"/>
              </a:solidFill>
            </a:rPr>
            <a:t>17</a:t>
          </a:r>
          <a:r>
            <a:rPr lang="es-EC" sz="1500" u="none" kern="1200" dirty="0" smtClean="0">
              <a:solidFill>
                <a:srgbClr val="000000"/>
              </a:solidFill>
            </a:rPr>
            <a:t>H</a:t>
          </a:r>
          <a:r>
            <a:rPr lang="es-EC" sz="1500" u="none" kern="1200" baseline="-25000" dirty="0" smtClean="0">
              <a:solidFill>
                <a:srgbClr val="000000"/>
              </a:solidFill>
            </a:rPr>
            <a:t>14</a:t>
          </a:r>
          <a:r>
            <a:rPr lang="es-EC" sz="1500" u="none" kern="1200" dirty="0" smtClean="0">
              <a:solidFill>
                <a:srgbClr val="000000"/>
              </a:solidFill>
            </a:rPr>
            <a:t>O</a:t>
          </a:r>
          <a:r>
            <a:rPr lang="es-EC" sz="1500" u="none" kern="1200" baseline="-25000" dirty="0" smtClean="0">
              <a:solidFill>
                <a:srgbClr val="000000"/>
              </a:solidFill>
            </a:rPr>
            <a:t>7</a:t>
          </a:r>
          <a:endParaRPr lang="es-EC" sz="1500" i="0" u="none" kern="1200" dirty="0">
            <a:solidFill>
              <a:srgbClr val="000000"/>
            </a:solidFill>
          </a:endParaRPr>
        </a:p>
      </dsp:txBody>
      <dsp:txXfrm>
        <a:off x="505401" y="2331855"/>
        <a:ext cx="1008530" cy="686886"/>
      </dsp:txXfrm>
    </dsp:sp>
    <dsp:sp modelId="{A96B3DA9-5BA4-49BF-A3CF-6B5582F66E1E}">
      <dsp:nvSpPr>
        <dsp:cNvPr id="0" name=""/>
        <dsp:cNvSpPr/>
      </dsp:nvSpPr>
      <dsp:spPr>
        <a:xfrm>
          <a:off x="2934361" y="0"/>
          <a:ext cx="1501815" cy="9728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u="none" kern="1200" dirty="0" smtClean="0">
              <a:solidFill>
                <a:srgbClr val="000000"/>
              </a:solidFill>
            </a:rPr>
            <a:t>C</a:t>
          </a:r>
          <a:r>
            <a:rPr lang="es-EC" sz="1500" u="none" kern="1200" baseline="-25000" dirty="0" smtClean="0">
              <a:solidFill>
                <a:srgbClr val="000000"/>
              </a:solidFill>
            </a:rPr>
            <a:t>17</a:t>
          </a:r>
          <a:r>
            <a:rPr lang="es-EC" sz="1500" u="none" kern="1200" dirty="0" smtClean="0">
              <a:solidFill>
                <a:srgbClr val="000000"/>
              </a:solidFill>
            </a:rPr>
            <a:t>H</a:t>
          </a:r>
          <a:r>
            <a:rPr lang="es-EC" sz="1500" u="none" kern="1200" baseline="-25000" dirty="0" smtClean="0">
              <a:solidFill>
                <a:srgbClr val="000000"/>
              </a:solidFill>
            </a:rPr>
            <a:t>14</a:t>
          </a:r>
          <a:r>
            <a:rPr lang="es-EC" sz="1500" u="none" kern="1200" dirty="0" smtClean="0">
              <a:solidFill>
                <a:srgbClr val="000000"/>
              </a:solidFill>
            </a:rPr>
            <a:t>O</a:t>
          </a:r>
          <a:r>
            <a:rPr lang="es-EC" sz="1500" u="none" kern="1200" baseline="-25000" dirty="0" smtClean="0">
              <a:solidFill>
                <a:srgbClr val="000000"/>
              </a:solidFill>
            </a:rPr>
            <a:t>6</a:t>
          </a:r>
          <a:endParaRPr lang="es-EC" sz="1500" i="0" u="none" kern="1200" dirty="0">
            <a:solidFill>
              <a:srgbClr val="000000"/>
            </a:solidFill>
          </a:endParaRPr>
        </a:p>
      </dsp:txBody>
      <dsp:txXfrm>
        <a:off x="3406276" y="21370"/>
        <a:ext cx="1008530" cy="686886"/>
      </dsp:txXfrm>
    </dsp:sp>
    <dsp:sp modelId="{A6737290-EF48-4A4D-8E9E-72B422BFBD44}">
      <dsp:nvSpPr>
        <dsp:cNvPr id="0" name=""/>
        <dsp:cNvSpPr/>
      </dsp:nvSpPr>
      <dsp:spPr>
        <a:xfrm>
          <a:off x="387284" y="0"/>
          <a:ext cx="1501815" cy="9728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>
              <a:solidFill>
                <a:srgbClr val="000000"/>
              </a:solidFill>
            </a:rPr>
            <a:t>C</a:t>
          </a:r>
          <a:r>
            <a:rPr lang="es-EC" sz="1500" kern="1200" baseline="-25000" dirty="0" smtClean="0">
              <a:solidFill>
                <a:srgbClr val="000000"/>
              </a:solidFill>
            </a:rPr>
            <a:t>17</a:t>
          </a:r>
          <a:r>
            <a:rPr lang="es-EC" sz="1500" kern="1200" dirty="0" smtClean="0">
              <a:solidFill>
                <a:srgbClr val="000000"/>
              </a:solidFill>
            </a:rPr>
            <a:t>H</a:t>
          </a:r>
          <a:r>
            <a:rPr lang="es-EC" sz="1500" kern="1200" baseline="-25000" dirty="0" smtClean="0">
              <a:solidFill>
                <a:srgbClr val="000000"/>
              </a:solidFill>
            </a:rPr>
            <a:t>12</a:t>
          </a:r>
          <a:r>
            <a:rPr lang="es-EC" sz="1500" kern="1200" dirty="0" smtClean="0">
              <a:solidFill>
                <a:srgbClr val="000000"/>
              </a:solidFill>
            </a:rPr>
            <a:t>O</a:t>
          </a:r>
          <a:r>
            <a:rPr lang="es-EC" sz="1500" kern="1200" baseline="-25000" dirty="0" smtClean="0">
              <a:solidFill>
                <a:srgbClr val="000000"/>
              </a:solidFill>
            </a:rPr>
            <a:t>6</a:t>
          </a:r>
          <a:endParaRPr lang="es-EC" sz="1500" i="0" u="none" kern="1200" dirty="0">
            <a:solidFill>
              <a:srgbClr val="000000"/>
            </a:solidFill>
          </a:endParaRPr>
        </a:p>
      </dsp:txBody>
      <dsp:txXfrm>
        <a:off x="408654" y="21370"/>
        <a:ext cx="1008530" cy="686886"/>
      </dsp:txXfrm>
    </dsp:sp>
    <dsp:sp modelId="{16809584-E502-4CB2-9C80-B0F6BDA7EE92}">
      <dsp:nvSpPr>
        <dsp:cNvPr id="0" name=""/>
        <dsp:cNvSpPr/>
      </dsp:nvSpPr>
      <dsp:spPr>
        <a:xfrm>
          <a:off x="1113334" y="173286"/>
          <a:ext cx="1316368" cy="13163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i="0" u="none" kern="1200" dirty="0" smtClean="0"/>
            <a:t>B</a:t>
          </a:r>
          <a:r>
            <a:rPr lang="es-EC" sz="1800" i="0" u="none" kern="1200" baseline="-25000" dirty="0" smtClean="0"/>
            <a:t>1 </a:t>
          </a:r>
          <a:r>
            <a:rPr lang="es-EC" sz="1800" i="0" u="none" kern="1200" dirty="0" smtClean="0"/>
            <a:t>(AFB</a:t>
          </a:r>
          <a:r>
            <a:rPr lang="es-EC" sz="1800" i="0" u="none" kern="1200" baseline="-25000" dirty="0" smtClean="0"/>
            <a:t>1</a:t>
          </a:r>
          <a:r>
            <a:rPr lang="es-EC" sz="1800" i="0" u="none" kern="1200" dirty="0" smtClean="0"/>
            <a:t>)</a:t>
          </a:r>
          <a:endParaRPr lang="es-EC" sz="1800" i="0" u="none" kern="1200" dirty="0"/>
        </a:p>
      </dsp:txBody>
      <dsp:txXfrm>
        <a:off x="1498889" y="558841"/>
        <a:ext cx="930813" cy="930813"/>
      </dsp:txXfrm>
    </dsp:sp>
    <dsp:sp modelId="{6E8F3D79-ED8B-47FE-B915-E071D36F04D6}">
      <dsp:nvSpPr>
        <dsp:cNvPr id="0" name=""/>
        <dsp:cNvSpPr/>
      </dsp:nvSpPr>
      <dsp:spPr>
        <a:xfrm rot="5400000">
          <a:off x="2490505" y="173286"/>
          <a:ext cx="1316368" cy="13163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i="0" u="none" kern="1200" dirty="0" smtClean="0"/>
            <a:t>B</a:t>
          </a:r>
          <a:r>
            <a:rPr lang="es-EC" sz="1800" i="0" u="none" kern="1200" baseline="-25000" dirty="0" smtClean="0"/>
            <a:t>2 </a:t>
          </a:r>
          <a:r>
            <a:rPr lang="es-EC" sz="1800" i="0" u="none" kern="1200" dirty="0" smtClean="0"/>
            <a:t>(AFB</a:t>
          </a:r>
          <a:r>
            <a:rPr lang="es-EC" sz="1800" i="0" u="none" kern="1200" baseline="-25000" dirty="0" smtClean="0"/>
            <a:t>2</a:t>
          </a:r>
          <a:r>
            <a:rPr lang="es-EC" sz="1800" i="0" u="none" kern="1200" dirty="0" smtClean="0"/>
            <a:t>)</a:t>
          </a:r>
          <a:endParaRPr lang="es-EC" sz="1800" i="0" u="none" kern="1200" dirty="0"/>
        </a:p>
      </dsp:txBody>
      <dsp:txXfrm rot="-5400000">
        <a:off x="2490505" y="558841"/>
        <a:ext cx="930813" cy="930813"/>
      </dsp:txXfrm>
    </dsp:sp>
    <dsp:sp modelId="{53C03398-9895-4F0E-9B83-5CDA3BAD7477}">
      <dsp:nvSpPr>
        <dsp:cNvPr id="0" name=""/>
        <dsp:cNvSpPr/>
      </dsp:nvSpPr>
      <dsp:spPr>
        <a:xfrm rot="10800000">
          <a:off x="2511882" y="1550457"/>
          <a:ext cx="1316368" cy="13163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i="0" u="none" kern="1200" dirty="0" smtClean="0"/>
            <a:t> G</a:t>
          </a:r>
          <a:r>
            <a:rPr lang="es-EC" sz="1800" i="0" u="none" kern="1200" baseline="-25000" dirty="0" smtClean="0"/>
            <a:t>1 </a:t>
          </a:r>
          <a:r>
            <a:rPr lang="es-EC" sz="1800" i="0" u="none" kern="1200" dirty="0" smtClean="0"/>
            <a:t>(AFG</a:t>
          </a:r>
          <a:r>
            <a:rPr lang="es-EC" sz="1800" i="0" u="none" kern="1200" baseline="-25000" dirty="0" smtClean="0"/>
            <a:t>1</a:t>
          </a:r>
          <a:r>
            <a:rPr lang="es-EC" sz="1800" i="0" u="none" kern="1200" dirty="0" smtClean="0"/>
            <a:t>)</a:t>
          </a:r>
          <a:endParaRPr lang="es-EC" sz="1800" i="0" u="none" kern="1200" dirty="0"/>
        </a:p>
      </dsp:txBody>
      <dsp:txXfrm rot="10800000">
        <a:off x="2511882" y="1550457"/>
        <a:ext cx="930813" cy="930813"/>
      </dsp:txXfrm>
    </dsp:sp>
    <dsp:sp modelId="{EED42F3A-38E7-4761-85C7-DC7E7034B62D}">
      <dsp:nvSpPr>
        <dsp:cNvPr id="0" name=""/>
        <dsp:cNvSpPr/>
      </dsp:nvSpPr>
      <dsp:spPr>
        <a:xfrm rot="16200000">
          <a:off x="1113334" y="1550457"/>
          <a:ext cx="1316368" cy="1316368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i="0" u="none" kern="1200" dirty="0" smtClean="0"/>
            <a:t> G</a:t>
          </a:r>
          <a:r>
            <a:rPr lang="es-EC" sz="1800" i="0" u="none" kern="1200" baseline="-25000" dirty="0" smtClean="0"/>
            <a:t>2 </a:t>
          </a:r>
          <a:r>
            <a:rPr lang="es-EC" sz="1800" i="0" u="none" kern="1200" dirty="0" smtClean="0"/>
            <a:t>(AFG</a:t>
          </a:r>
          <a:r>
            <a:rPr lang="es-EC" sz="1800" i="0" u="none" kern="1200" baseline="-25000" dirty="0" smtClean="0"/>
            <a:t>2</a:t>
          </a:r>
          <a:r>
            <a:rPr lang="es-EC" sz="1800" i="0" u="none" kern="1200" dirty="0" smtClean="0"/>
            <a:t>) </a:t>
          </a:r>
          <a:r>
            <a:rPr lang="es-EC" sz="1800" i="0" u="none" kern="1200" baseline="-25000" dirty="0" smtClean="0"/>
            <a:t> </a:t>
          </a:r>
          <a:endParaRPr lang="es-EC" sz="1800" i="0" u="none" kern="1200" dirty="0"/>
        </a:p>
      </dsp:txBody>
      <dsp:txXfrm rot="5400000">
        <a:off x="1498889" y="1550457"/>
        <a:ext cx="930813" cy="930813"/>
      </dsp:txXfrm>
    </dsp:sp>
    <dsp:sp modelId="{5A12F11F-23C2-4EC3-AAE0-21F707F35AB0}">
      <dsp:nvSpPr>
        <dsp:cNvPr id="0" name=""/>
        <dsp:cNvSpPr/>
      </dsp:nvSpPr>
      <dsp:spPr>
        <a:xfrm>
          <a:off x="2232855" y="1246445"/>
          <a:ext cx="454496" cy="39521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AF6B9B-F068-4262-A92B-0D0BF3970395}">
      <dsp:nvSpPr>
        <dsp:cNvPr id="0" name=""/>
        <dsp:cNvSpPr/>
      </dsp:nvSpPr>
      <dsp:spPr>
        <a:xfrm rot="10800000">
          <a:off x="2232855" y="1398451"/>
          <a:ext cx="454496" cy="395214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AD502-0773-4182-97C2-4D5C30BEB5D9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D3DDC6-E50A-4277-A116-22F49678D965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22817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“Las Aflatoxinas están relacionadas químicamente con las cumarinas sustituidas, conteniendo anillos de bifurano y configuración tipo lactona, común en todas ellas. Son bifurano cumarinas derivadas de un decacétido, por la vía biosintética de los policétidos, son poco solubles en agua, termorresistentes y estables en un rango de pH entre 3 y 10. Poseen puntos de fusión superiores a los 250ºC.”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(Soriano del Castillo, Micotoxinas en alimentos, 2007)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95659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13287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19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88738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88738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74779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. 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24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12440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biótico y abiótico. Temperatura entre 25 y 35°C.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Humedad relativa entre 88 y 95%.</a:t>
            </a: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Actividad de agua alrededor de 0,99.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 smtClean="0">
                <a:solidFill>
                  <a:srgbClr val="000000"/>
                </a:solidFill>
              </a:rPr>
              <a:t>a la multiplicidad de factores que afectan  la producción de micotoxinas y la desigualdad en sus condiciones de almacenamiento </a:t>
            </a:r>
            <a:endParaRPr lang="es-EC" dirty="0" smtClean="0">
              <a:solidFill>
                <a:srgbClr val="000000"/>
              </a:solidFill>
            </a:endParaRPr>
          </a:p>
          <a:p>
            <a:pPr lvl="0"/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 óptimo entre 3,5 y 5,5. </a:t>
            </a:r>
          </a:p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Concentraciones de CO</a:t>
            </a:r>
            <a:r>
              <a:rPr lang="es-EC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20%.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25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622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26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622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biótico y abiótico.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27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622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biótico y abiótico.v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28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622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biótico y abiótico.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29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622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“Las Aflatoxinas están relacionadas químicamente con las cumarinas sustituidas, conteniendo anillos de bifurano y configuración tipo lactona, común en todas ellas. Son bifurano cumarinas derivadas de un decacétido, por la vía biosintética de los policétidos, son, termorresistentes y estables en un rango de pH entre 3 y 10. Poseen puntos de fusión superiores a los 250ºC.”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(Soriano del Castillo, Micotoxinas en alimentos, 2007)</a:t>
            </a:r>
            <a:r>
              <a:rPr lang="es-EC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s-EC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aflatoxina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</a:t>
            </a:r>
            <a:r>
              <a:rPr lang="es-EC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</a:t>
            </a:r>
            <a:r>
              <a:rPr lang="es-EC" sz="1200" u="sng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s-EC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 G</a:t>
            </a:r>
            <a:r>
              <a:rPr lang="es-EC" sz="1200" u="sng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s-EC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 carcinogénicas y mutagénicas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debido a que en su estructura poseen un epóxido muy reactivo en la posición 8,9 del anillo furano terminal que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une en forma covalente con los ácidos nucl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s-EC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icos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(Cornell University, Deparment of Animal Science, 2008)</a:t>
            </a:r>
            <a:r>
              <a:rPr lang="es-EC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s-EC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95659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biótico y abiótico.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30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6223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biótico y abiótico.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6223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biótico y abiótico.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32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622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biótico y abiótico.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33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45622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000000"/>
                </a:solidFill>
              </a:rPr>
              <a:t>interacción entre el hongo, huésped y ambiente, una apropiada combinación de estos factores determina la infestación y colonización del sustrato, tipo y cantidad de aflatoxinas a producir. Sin embargo los factores precisos que inician la formación de las toxinas todavía no están completamente claros (U.S. Food and Drug Administration, 2011).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5510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Según Soriano del Castillo, los síntomas de una intoxicación aguda se producen cuando se ingieren grandes cantidades de aflatoxinas, estas se absorben en el intestino delgado y llegan al hígado donde se produce una infiltración de lípidos que origina una necrosis hepática. Las enzimas oxidasas transforman a las aflatoxinas en metabolitos secundarios altamente reactivos que se unen al ADN, ARN y proteínas, generando inhibición de síntesis proteica y del metabolismo de carbohidratos y  lípidos. Se ha observado también falta de apetito, depresión, ictericia, diarrea y fotosensibilización, siendo letal en el caso de animales en un período entre 12 y 27 días. También se encontraron efectos citotóxicos como la peroxidación lipídica en el hígado (daño oxidativo de los hepatocitos). Además, la aflatoxina B</a:t>
            </a:r>
            <a:r>
              <a:rPr lang="es-EC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 inhibir la actividad de la fosfodiesterasa nucleótido cíclica en el cerebro, hígado, corazón y tejidos renales (Bolet &amp; Socarrás, 2004).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55101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Según Soriano del Castillo, los síntomas de una intoxicación aguda se producen cuando se ingieren grandes cantidades de aflatoxinas, estas se absorben en el intestino delgado y llegan al hígado donde se produce una infiltración de lípidos que origina una necrosis hepática. Las enzimas oxidasas transforman a las aflatoxinas en metabolitos secundarios altamente reactivos que se unen al ADN, ARN y proteínas, generando inhibición de síntesis proteica y del metabolismo de carbohidratos y  lípidos. Se ha observado también falta de apetito, depresión, ictericia, diarrea y fotosensibilización, siendo letal en el caso de animales en un período entre 12 y 27 días. También se encontraron efectos citotóxicos como la peroxidación lipídica en el hígado (daño oxidativo de los hepatocitos). Además, la aflatoxina B</a:t>
            </a:r>
            <a:r>
              <a:rPr lang="es-EC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 inhibir la actividad de la fosfodiesterasa nucleótido cíclica en el cerebro, hígado, corazón y tejidos renales (Bolet &amp; Socarrás, 2004).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55101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000000"/>
                </a:solidFill>
              </a:rPr>
              <a:t>interacción entre el hongo, huésped y ambiente, una apropiada combinación de estos factores determina la infestación y colonización del sustrato, tipo y cantidad de aflatoxinas a producir. Sin embargo los factores precisos que inician la formación de las toxinas todavía no están completamente claros (U.S. Food and Drug Administration, 2011).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55101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>
                <a:solidFill>
                  <a:srgbClr val="000000"/>
                </a:solidFill>
              </a:rPr>
              <a:t>interacción entre el hongo, huésped y ambiente, una apropiada combinación de estos factores determina la infestación y colonización del sustrato, tipo y cantidad de aflatoxinas a producir. Sin embargo los factores precisos que inician la formación de las toxinas todavía no están completamente claros (U.S. Food and Drug Administration, 2011).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55101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 embargo la inexistencia de un programa sistemático de vigilancia de la contaminación de los alimentos por micotoxinas destinados al consumo humano o animal, producidos localmente o de importación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ha imposibilitado  estimar la exposición de estas sustancias a la población ecuatoriana</a:t>
            </a:r>
            <a:r>
              <a:rPr lang="es-EC" dirty="0" smtClean="0">
                <a:effectLst/>
              </a:rPr>
              <a:t> </a:t>
            </a:r>
            <a:r>
              <a:rPr lang="es-ES_trad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11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30335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Según Soriano del Castillo, los síntomas de una intoxicación aguda se producen cuando se ingieren grandes cantidades de aflatoxinas, estas se absorben en el intestino delgado y llegan al hígado donde se produce una infiltración de lípidos que origina una necrosis hepática. Las enzimas oxidasas transforman a las aflatoxinas en metabolitos secundarios altamente reactivos que se unen al ADN, ARN y proteínas, generando inhibición de síntesis proteica y del metabolismo de carbohidratos y  lípidos. Se ha observado también falta de apetito, depresión, ictericia, diarrea y fotosensibilización, siendo letal en el caso de animales en un período entre 12 y 27 días. También se encontraron efectos citotóxicos como la peroxidación lipídica en el hígado (daño oxidativo de los hepatocitos). Además, la aflatoxina B</a:t>
            </a:r>
            <a:r>
              <a:rPr lang="es-EC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 inhibir la actividad de la fosfodiesterasa nucleótido cíclica en el cerebro, hígado, corazón y tejidos renales (Bolet &amp; Socarrás, 2004).</a:t>
            </a:r>
          </a:p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D3DDC6-E50A-4277-A116-22F49678D965}" type="slidenum">
              <a:rPr lang="es-EC" smtClean="0"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5510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s-EC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83406355-A9BC-4EC1-90FE-AD4B7AEE9C2E}" type="datetimeFigureOut">
              <a:rPr lang="es-EC" smtClean="0"/>
              <a:t>16/01/2012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CBF0948-2237-44E8-B48E-D2A603E36CB5}" type="slidenum">
              <a:rPr lang="es-EC" smtClean="0"/>
              <a:t>‹Nº›</a:t>
            </a:fld>
            <a:endParaRPr lang="es-EC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diagramData" Target="../diagrams/data16.xml"/><Relationship Id="rId18" Type="http://schemas.openxmlformats.org/officeDocument/2006/relationships/diagramData" Target="../diagrams/data17.xml"/><Relationship Id="rId3" Type="http://schemas.openxmlformats.org/officeDocument/2006/relationships/diagramData" Target="../diagrams/data14.xml"/><Relationship Id="rId21" Type="http://schemas.openxmlformats.org/officeDocument/2006/relationships/diagramColors" Target="../diagrams/colors17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17" Type="http://schemas.microsoft.com/office/2007/relationships/diagramDrawing" Target="../diagrams/drawing16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16.xml"/><Relationship Id="rId20" Type="http://schemas.openxmlformats.org/officeDocument/2006/relationships/diagramQuickStyle" Target="../diagrams/quickStyl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5.xml"/><Relationship Id="rId19" Type="http://schemas.openxmlformats.org/officeDocument/2006/relationships/diagramLayout" Target="../diagrams/layout17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Relationship Id="rId14" Type="http://schemas.openxmlformats.org/officeDocument/2006/relationships/diagramLayout" Target="../diagrams/layout16.xml"/><Relationship Id="rId22" Type="http://schemas.microsoft.com/office/2007/relationships/diagramDrawing" Target="../diagrams/drawing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34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3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12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323528" y="548680"/>
            <a:ext cx="8496944" cy="378565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endParaRPr lang="es-ES_tradnl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endParaRPr lang="es-ES_tradnl" sz="2800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es-ES_tradnl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DETERMINACIÓN </a:t>
            </a:r>
            <a:r>
              <a:rPr lang="es-ES_tradnl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DE AFLATOXINAS B</a:t>
            </a:r>
            <a:r>
              <a:rPr lang="es-ES_tradnl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s-ES_tradnl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, B</a:t>
            </a:r>
            <a:r>
              <a:rPr lang="es-ES_tradnl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s-ES_tradnl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, G</a:t>
            </a:r>
            <a:r>
              <a:rPr lang="es-ES_tradnl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s-ES_tradnl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Y G</a:t>
            </a:r>
            <a:r>
              <a:rPr lang="es-ES_tradnl" sz="2800" b="1" baseline="-25000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s-ES_tradnl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PRESENTES EN HARINA DE MAÍZ DEL SECTOR TUMBACO MEDIANTE EL USO </a:t>
            </a:r>
            <a:r>
              <a:rPr lang="es-ES_tradnl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DE COLUMNAS </a:t>
            </a:r>
            <a:r>
              <a:rPr lang="es-ES_tradnl" sz="2800" b="1" dirty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DE INMUNOAFINIDAD (IAC) Y CROMATOGRAFÍA LÍQUIDA DE ALTA EFICIENCIA (HPLC</a:t>
            </a:r>
            <a:r>
              <a:rPr lang="es-ES_tradnl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).</a:t>
            </a:r>
            <a:endParaRPr lang="es-EC" sz="2800" dirty="0">
              <a:ln>
                <a:solidFill>
                  <a:sysClr val="windowText" lastClr="000000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s-ES_tradnl" sz="1600" dirty="0">
                <a:solidFill>
                  <a:schemeClr val="bg2">
                    <a:lumMod val="50000"/>
                  </a:schemeClr>
                </a:solidFill>
              </a:rPr>
              <a:t> </a:t>
            </a:r>
            <a:endParaRPr lang="es-EC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55776" y="528204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María José Vallejo López </a:t>
            </a:r>
            <a:endParaRPr lang="es-EC" sz="2800" b="1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17" name="16 Conector recto"/>
          <p:cNvCxnSpPr/>
          <p:nvPr/>
        </p:nvCxnSpPr>
        <p:spPr>
          <a:xfrm>
            <a:off x="251520" y="260648"/>
            <a:ext cx="8640960" cy="0"/>
          </a:xfrm>
          <a:prstGeom prst="line">
            <a:avLst/>
          </a:prstGeom>
          <a:ln w="76200" cmpd="dbl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179512" y="6669360"/>
            <a:ext cx="8712968" cy="0"/>
          </a:xfrm>
          <a:prstGeom prst="line">
            <a:avLst/>
          </a:prstGeom>
          <a:ln w="76200" cmpd="dbl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179512" y="260648"/>
            <a:ext cx="0" cy="6408712"/>
          </a:xfrm>
          <a:prstGeom prst="line">
            <a:avLst/>
          </a:prstGeom>
          <a:ln w="762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"/>
          <p:cNvCxnSpPr/>
          <p:nvPr/>
        </p:nvCxnSpPr>
        <p:spPr>
          <a:xfrm>
            <a:off x="8892480" y="260648"/>
            <a:ext cx="0" cy="6408712"/>
          </a:xfrm>
          <a:prstGeom prst="line">
            <a:avLst/>
          </a:prstGeom>
          <a:ln w="7620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50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23528" y="-66293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94283716"/>
              </p:ext>
            </p:extLst>
          </p:nvPr>
        </p:nvGraphicFramePr>
        <p:xfrm>
          <a:off x="-1692696" y="1484784"/>
          <a:ext cx="8856984" cy="4674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565886594"/>
              </p:ext>
            </p:extLst>
          </p:nvPr>
        </p:nvGraphicFramePr>
        <p:xfrm>
          <a:off x="2483768" y="-171400"/>
          <a:ext cx="10657184" cy="6696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5 Flecha izquierda y arriba"/>
          <p:cNvSpPr/>
          <p:nvPr/>
        </p:nvSpPr>
        <p:spPr>
          <a:xfrm rot="10800000">
            <a:off x="3766648" y="5445224"/>
            <a:ext cx="1309408" cy="832738"/>
          </a:xfrm>
          <a:prstGeom prst="leftUpArrow">
            <a:avLst>
              <a:gd name="adj1" fmla="val 1566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7" name="6 Rectángulo"/>
          <p:cNvSpPr/>
          <p:nvPr/>
        </p:nvSpPr>
        <p:spPr>
          <a:xfrm>
            <a:off x="1475656" y="6237312"/>
            <a:ext cx="3587136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s-EC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contaminación perenne </a:t>
            </a:r>
          </a:p>
        </p:txBody>
      </p:sp>
    </p:spTree>
    <p:extLst>
      <p:ext uri="{BB962C8B-B14F-4D97-AF65-F5344CB8AC3E}">
        <p14:creationId xmlns:p14="http://schemas.microsoft.com/office/powerpoint/2010/main" val="223133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23528" y="404664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788024" y="1556792"/>
            <a:ext cx="4176464" cy="923330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chemeClr val="bg1">
                    <a:lumMod val="25000"/>
                  </a:schemeClr>
                </a:solidFill>
              </a:rPr>
              <a:t>Según el </a:t>
            </a:r>
            <a:r>
              <a:rPr lang="es-ES" dirty="0" smtClean="0">
                <a:solidFill>
                  <a:schemeClr val="bg1">
                    <a:lumMod val="25000"/>
                  </a:schemeClr>
                </a:solidFill>
              </a:rPr>
              <a:t>MAGAP, </a:t>
            </a:r>
            <a:r>
              <a:rPr lang="es-ES" dirty="0">
                <a:solidFill>
                  <a:schemeClr val="bg1">
                    <a:lumMod val="25000"/>
                  </a:schemeClr>
                </a:solidFill>
              </a:rPr>
              <a:t>hasta el año 2010 el Ecuador poseía  413.809 hectáreas de maíz duro, maíz suave choclo y maíz </a:t>
            </a:r>
            <a:r>
              <a:rPr lang="es-ES" dirty="0" smtClean="0">
                <a:solidFill>
                  <a:schemeClr val="bg1">
                    <a:lumMod val="25000"/>
                  </a:schemeClr>
                </a:solidFill>
              </a:rPr>
              <a:t>seco.</a:t>
            </a:r>
            <a:endParaRPr lang="es-EC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67024" y="5013176"/>
            <a:ext cx="4104456" cy="923330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</a:rPr>
              <a:t>La FAO </a:t>
            </a:r>
            <a:r>
              <a:rPr lang="es-EC" dirty="0">
                <a:solidFill>
                  <a:srgbClr val="000000"/>
                </a:solidFill>
              </a:rPr>
              <a:t>estima que cerca del 25% de los cultivos del mundo son afectados por </a:t>
            </a:r>
            <a:r>
              <a:rPr lang="es-EC" dirty="0" smtClean="0">
                <a:solidFill>
                  <a:srgbClr val="000000"/>
                </a:solidFill>
              </a:rPr>
              <a:t>micotoxinas</a:t>
            </a:r>
            <a:endParaRPr lang="es-EC" dirty="0">
              <a:solidFill>
                <a:srgbClr val="000000"/>
              </a:solidFill>
            </a:endParaRPr>
          </a:p>
        </p:txBody>
      </p:sp>
      <p:pic>
        <p:nvPicPr>
          <p:cNvPr id="6146" name="Picture 2" descr="http://www.codeso.com/files/Mapa_Ecuador_Code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5058"/>
            <a:ext cx="4104456" cy="501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89495" y="3587532"/>
            <a:ext cx="416648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all" dirty="0" smtClean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18,5% del total de la superficie </a:t>
            </a:r>
            <a:r>
              <a:rPr lang="es-ES" sz="3200" b="1" cap="all" dirty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productiva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112060" y="3196133"/>
            <a:ext cx="3564396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s-ES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Consumo anual proyectado 2011: 801.000 toneladas</a:t>
            </a:r>
            <a:endParaRPr lang="es-EC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55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67544" y="293747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947286253"/>
              </p:ext>
            </p:extLst>
          </p:nvPr>
        </p:nvGraphicFramePr>
        <p:xfrm>
          <a:off x="-11832" y="1412776"/>
          <a:ext cx="60960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710656267"/>
              </p:ext>
            </p:extLst>
          </p:nvPr>
        </p:nvGraphicFramePr>
        <p:xfrm>
          <a:off x="5148064" y="1484784"/>
          <a:ext cx="3923928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70631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23528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OBJETIVO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79512" y="1484784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s-ES_tradnl" sz="2000" dirty="0">
                <a:solidFill>
                  <a:srgbClr val="000000"/>
                </a:solidFill>
              </a:rPr>
              <a:t> Objetivo Principal: </a:t>
            </a:r>
            <a:endParaRPr lang="es-EC" sz="2000" dirty="0">
              <a:solidFill>
                <a:srgbClr val="000000"/>
              </a:solidFill>
            </a:endParaRPr>
          </a:p>
          <a:p>
            <a:r>
              <a:rPr lang="es-ES_tradnl" sz="2000" dirty="0">
                <a:solidFill>
                  <a:srgbClr val="000000"/>
                </a:solidFill>
              </a:rPr>
              <a:t> </a:t>
            </a:r>
            <a:endParaRPr lang="es-EC" sz="2000" dirty="0">
              <a:solidFill>
                <a:srgbClr val="000000"/>
              </a:solidFill>
            </a:endParaRPr>
          </a:p>
          <a:p>
            <a:pPr marL="1257300" lvl="2" indent="-342900">
              <a:buFont typeface="Arial" pitchFamily="34" charset="0"/>
              <a:buChar char="•"/>
            </a:pPr>
            <a:r>
              <a:rPr lang="es-EC" sz="2000" dirty="0">
                <a:solidFill>
                  <a:srgbClr val="000000"/>
                </a:solidFill>
              </a:rPr>
              <a:t>Determinar la presencia de aflatoxinas B</a:t>
            </a:r>
            <a:r>
              <a:rPr lang="es-EC" sz="2000" baseline="-25000" dirty="0">
                <a:solidFill>
                  <a:srgbClr val="000000"/>
                </a:solidFill>
              </a:rPr>
              <a:t>1</a:t>
            </a:r>
            <a:r>
              <a:rPr lang="es-EC" sz="2000" dirty="0">
                <a:solidFill>
                  <a:srgbClr val="000000"/>
                </a:solidFill>
              </a:rPr>
              <a:t>, B</a:t>
            </a:r>
            <a:r>
              <a:rPr lang="es-EC" sz="2000" baseline="-25000" dirty="0">
                <a:solidFill>
                  <a:srgbClr val="000000"/>
                </a:solidFill>
              </a:rPr>
              <a:t>2</a:t>
            </a:r>
            <a:r>
              <a:rPr lang="es-EC" sz="2000" dirty="0">
                <a:solidFill>
                  <a:srgbClr val="000000"/>
                </a:solidFill>
              </a:rPr>
              <a:t>, G</a:t>
            </a:r>
            <a:r>
              <a:rPr lang="es-EC" sz="2000" baseline="-25000" dirty="0">
                <a:solidFill>
                  <a:srgbClr val="000000"/>
                </a:solidFill>
              </a:rPr>
              <a:t>1</a:t>
            </a:r>
            <a:r>
              <a:rPr lang="es-EC" sz="2000" dirty="0">
                <a:solidFill>
                  <a:srgbClr val="000000"/>
                </a:solidFill>
              </a:rPr>
              <a:t> y G</a:t>
            </a:r>
            <a:r>
              <a:rPr lang="es-EC" sz="2000" baseline="-25000" dirty="0">
                <a:solidFill>
                  <a:srgbClr val="000000"/>
                </a:solidFill>
              </a:rPr>
              <a:t>2</a:t>
            </a:r>
            <a:r>
              <a:rPr lang="es-EC" sz="2000" dirty="0">
                <a:solidFill>
                  <a:srgbClr val="000000"/>
                </a:solidFill>
              </a:rPr>
              <a:t> en 50 muestras de harina de maíz en el Sector de Tumbaco mediante el uso de columnas de inmunoafinidad (IAC) Y Cromatografía líquida de alta eficiencia (HPLC).</a:t>
            </a:r>
          </a:p>
          <a:p>
            <a:pPr marL="1257300" lvl="2" indent="-342900">
              <a:buFont typeface="Arial" pitchFamily="34" charset="0"/>
              <a:buChar char="•"/>
            </a:pPr>
            <a:endParaRPr lang="es-ES_tradnl" sz="2000" dirty="0" smtClean="0">
              <a:solidFill>
                <a:srgbClr val="00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23528" y="3573016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HIPÓTESIS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23528" y="4509120"/>
            <a:ext cx="8640960" cy="18158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0000"/>
                </a:solidFill>
              </a:rPr>
              <a:t>Existe </a:t>
            </a:r>
            <a:r>
              <a:rPr lang="es-ES" sz="2800" b="1" dirty="0">
                <a:solidFill>
                  <a:srgbClr val="000000"/>
                </a:solidFill>
              </a:rPr>
              <a:t>contaminación por Aflatoxinas B</a:t>
            </a:r>
            <a:r>
              <a:rPr lang="es-ES" sz="2800" b="1" baseline="-25000" dirty="0">
                <a:solidFill>
                  <a:srgbClr val="000000"/>
                </a:solidFill>
              </a:rPr>
              <a:t>1</a:t>
            </a:r>
            <a:r>
              <a:rPr lang="es-ES" sz="2800" b="1" dirty="0">
                <a:solidFill>
                  <a:srgbClr val="000000"/>
                </a:solidFill>
              </a:rPr>
              <a:t>, B</a:t>
            </a:r>
            <a:r>
              <a:rPr lang="es-ES" sz="2800" b="1" baseline="-25000" dirty="0">
                <a:solidFill>
                  <a:srgbClr val="000000"/>
                </a:solidFill>
              </a:rPr>
              <a:t>2</a:t>
            </a:r>
            <a:r>
              <a:rPr lang="es-ES" sz="2800" b="1" dirty="0">
                <a:solidFill>
                  <a:srgbClr val="000000"/>
                </a:solidFill>
              </a:rPr>
              <a:t>, G</a:t>
            </a:r>
            <a:r>
              <a:rPr lang="es-ES" sz="2800" b="1" baseline="-25000" dirty="0">
                <a:solidFill>
                  <a:srgbClr val="000000"/>
                </a:solidFill>
              </a:rPr>
              <a:t>1</a:t>
            </a:r>
            <a:r>
              <a:rPr lang="es-ES" sz="2800" b="1" dirty="0">
                <a:solidFill>
                  <a:srgbClr val="000000"/>
                </a:solidFill>
              </a:rPr>
              <a:t> y G</a:t>
            </a:r>
            <a:r>
              <a:rPr lang="es-ES" sz="2800" b="1" baseline="-25000" dirty="0">
                <a:solidFill>
                  <a:srgbClr val="000000"/>
                </a:solidFill>
              </a:rPr>
              <a:t>2</a:t>
            </a:r>
            <a:r>
              <a:rPr lang="es-ES" sz="2800" b="1" dirty="0">
                <a:solidFill>
                  <a:srgbClr val="000000"/>
                </a:solidFill>
              </a:rPr>
              <a:t> en harina de maíz en el sector de Tumbaco, que superan los límites de las normativas internacionales de la Unión Europea.</a:t>
            </a:r>
            <a:endParaRPr lang="es-EC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23528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MATERIALES Y MÉTODOS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397221536"/>
              </p:ext>
            </p:extLst>
          </p:nvPr>
        </p:nvGraphicFramePr>
        <p:xfrm>
          <a:off x="107504" y="1196752"/>
          <a:ext cx="4392488" cy="32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076550890"/>
              </p:ext>
            </p:extLst>
          </p:nvPr>
        </p:nvGraphicFramePr>
        <p:xfrm>
          <a:off x="4644008" y="1379384"/>
          <a:ext cx="4392488" cy="3273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749968518"/>
              </p:ext>
            </p:extLst>
          </p:nvPr>
        </p:nvGraphicFramePr>
        <p:xfrm>
          <a:off x="179512" y="3861048"/>
          <a:ext cx="580796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1712396484"/>
              </p:ext>
            </p:extLst>
          </p:nvPr>
        </p:nvGraphicFramePr>
        <p:xfrm>
          <a:off x="6876256" y="5013176"/>
          <a:ext cx="1656184" cy="1103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8" name="7 Flecha abajo"/>
          <p:cNvSpPr/>
          <p:nvPr/>
        </p:nvSpPr>
        <p:spPr>
          <a:xfrm>
            <a:off x="7524328" y="4509120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2" name="11 Flecha abajo"/>
          <p:cNvSpPr/>
          <p:nvPr/>
        </p:nvSpPr>
        <p:spPr>
          <a:xfrm>
            <a:off x="2987824" y="4077072"/>
            <a:ext cx="360040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125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619379827"/>
              </p:ext>
            </p:extLst>
          </p:nvPr>
        </p:nvGraphicFramePr>
        <p:xfrm>
          <a:off x="323528" y="-459432"/>
          <a:ext cx="866462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Rectángulo"/>
          <p:cNvSpPr/>
          <p:nvPr/>
        </p:nvSpPr>
        <p:spPr>
          <a:xfrm>
            <a:off x="323528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MATERIALES Y MÉTODOS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2793" r="3661" b="8323"/>
          <a:stretch/>
        </p:blipFill>
        <p:spPr bwMode="auto">
          <a:xfrm>
            <a:off x="1835696" y="3789040"/>
            <a:ext cx="5253331" cy="290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34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MATERIALES Y MÉTODOS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 b="26593"/>
          <a:stretch/>
        </p:blipFill>
        <p:spPr bwMode="auto">
          <a:xfrm>
            <a:off x="1043608" y="1628800"/>
            <a:ext cx="6840760" cy="4608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MATERIALES Y MÉTODOS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4 Imagen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1" r="1880" b="25705"/>
          <a:stretch/>
        </p:blipFill>
        <p:spPr bwMode="auto">
          <a:xfrm>
            <a:off x="1043608" y="1484784"/>
            <a:ext cx="6749598" cy="47505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0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MATERIALES Y MÉTODOS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10" y="1340768"/>
            <a:ext cx="7613514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68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44624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RESULTADOS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2862" y="836712"/>
            <a:ext cx="8937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GRUPO MINORISTAS: 32 MUESTRAS</a:t>
            </a:r>
            <a:endParaRPr lang="es-EC" sz="2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2" t="22057" r="24203" b="50071"/>
          <a:stretch/>
        </p:blipFill>
        <p:spPr bwMode="auto">
          <a:xfrm>
            <a:off x="94072" y="1751896"/>
            <a:ext cx="4549936" cy="239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6" t="21783" r="28593" b="53897"/>
          <a:stretch/>
        </p:blipFill>
        <p:spPr bwMode="auto">
          <a:xfrm>
            <a:off x="4716016" y="1751896"/>
            <a:ext cx="4395192" cy="2397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72537" y="2276872"/>
            <a:ext cx="2146037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10,81 </a:t>
            </a:r>
            <a:r>
              <a:rPr lang="es-EC" sz="2800" b="1" dirty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907467" y="2276872"/>
            <a:ext cx="2029017" cy="52322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0,44 </a:t>
            </a:r>
            <a:r>
              <a:rPr lang="es-EC" sz="2800" b="1" dirty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8" t="56951" r="23628" b="14027"/>
          <a:stretch/>
        </p:blipFill>
        <p:spPr bwMode="auto">
          <a:xfrm>
            <a:off x="94072" y="4303487"/>
            <a:ext cx="4547448" cy="243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Estrella de 12 puntas"/>
          <p:cNvSpPr/>
          <p:nvPr/>
        </p:nvSpPr>
        <p:spPr>
          <a:xfrm>
            <a:off x="1578239" y="541755"/>
            <a:ext cx="3857857" cy="2274659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 smtClean="0">
                <a:solidFill>
                  <a:srgbClr val="000000"/>
                </a:solidFill>
              </a:rPr>
              <a:t>INCUMPLE LA NORMATIVA INTERNACIONAL </a:t>
            </a:r>
            <a:r>
              <a:rPr lang="en-US" sz="1600" b="1" dirty="0" smtClean="0">
                <a:solidFill>
                  <a:srgbClr val="000000"/>
                </a:solidFill>
              </a:rPr>
              <a:t>&lt; 8 </a:t>
            </a:r>
            <a:r>
              <a:rPr lang="es-EC" sz="1600" b="1" dirty="0">
                <a:solidFill>
                  <a:srgbClr val="000000"/>
                </a:solidFill>
              </a:rPr>
              <a:t>μg</a:t>
            </a:r>
            <a:r>
              <a:rPr lang="es-ES" sz="1600" b="1" dirty="0">
                <a:solidFill>
                  <a:srgbClr val="000000"/>
                </a:solidFill>
              </a:rPr>
              <a:t>. Kg</a:t>
            </a:r>
            <a:r>
              <a:rPr lang="es-ES" sz="1600" b="1" baseline="30000" dirty="0">
                <a:solidFill>
                  <a:srgbClr val="000000"/>
                </a:solidFill>
              </a:rPr>
              <a:t>-1</a:t>
            </a:r>
            <a:endParaRPr lang="es-EC" sz="1600" b="1" dirty="0">
              <a:solidFill>
                <a:srgbClr val="000000"/>
              </a:solidFill>
            </a:endParaRPr>
          </a:p>
          <a:p>
            <a:pPr algn="ctr"/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72538" y="4696936"/>
            <a:ext cx="2029017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0,39</a:t>
            </a:r>
            <a:r>
              <a:rPr lang="es-EC" sz="2800" b="1" dirty="0" smtClean="0">
                <a:solidFill>
                  <a:srgbClr val="000000"/>
                </a:solidFill>
              </a:rPr>
              <a:t> </a:t>
            </a:r>
            <a:r>
              <a:rPr lang="es-EC" sz="2800" b="1" dirty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6" t="52817" r="27925" b="21153"/>
          <a:stretch/>
        </p:blipFill>
        <p:spPr bwMode="auto">
          <a:xfrm>
            <a:off x="4717046" y="4303487"/>
            <a:ext cx="4394162" cy="237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5047360" y="4715192"/>
            <a:ext cx="1998560" cy="523220"/>
          </a:xfrm>
          <a:prstGeom prst="rect">
            <a:avLst/>
          </a:prstGeom>
          <a:solidFill>
            <a:srgbClr val="CC0099"/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0,09</a:t>
            </a:r>
            <a:r>
              <a:rPr lang="es-EC" sz="2800" b="1" dirty="0" smtClean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Kg</a:t>
            </a:r>
            <a:r>
              <a:rPr lang="es-ES" sz="2800" b="1" baseline="30000" dirty="0">
                <a:solidFill>
                  <a:srgbClr val="000000"/>
                </a:solidFill>
              </a:rPr>
              <a:t>-1 </a:t>
            </a:r>
            <a:endParaRPr lang="es-EC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3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6" grpId="0" animBg="1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23528" y="404664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1154805381"/>
              </p:ext>
            </p:extLst>
          </p:nvPr>
        </p:nvGraphicFramePr>
        <p:xfrm>
          <a:off x="1619672" y="12687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188578343"/>
              </p:ext>
            </p:extLst>
          </p:nvPr>
        </p:nvGraphicFramePr>
        <p:xfrm>
          <a:off x="1716360" y="411752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154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44624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RESULTADOS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2862" y="836712"/>
            <a:ext cx="8937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GRUPO SUPERMERCADOS: 11 MUESTRAS</a:t>
            </a:r>
            <a:endParaRPr lang="es-EC" sz="2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2" t="21042" r="23074" b="50000"/>
          <a:stretch/>
        </p:blipFill>
        <p:spPr bwMode="auto">
          <a:xfrm>
            <a:off x="172862" y="1556793"/>
            <a:ext cx="418311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3" t="29251" r="24819" b="46749"/>
          <a:stretch/>
        </p:blipFill>
        <p:spPr bwMode="auto">
          <a:xfrm>
            <a:off x="4427984" y="1602155"/>
            <a:ext cx="4693953" cy="247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372537" y="2276872"/>
            <a:ext cx="2029017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0,67 </a:t>
            </a:r>
            <a:r>
              <a:rPr lang="es-EC" sz="2800" b="1" dirty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4355976" y="2231286"/>
            <a:ext cx="2029017" cy="52322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0,04 </a:t>
            </a:r>
            <a:r>
              <a:rPr lang="es-EC" sz="2800" b="1" dirty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sp>
        <p:nvSpPr>
          <p:cNvPr id="4" name="3 Estrella de 24 puntas"/>
          <p:cNvSpPr/>
          <p:nvPr/>
        </p:nvSpPr>
        <p:spPr>
          <a:xfrm>
            <a:off x="6318324" y="1855345"/>
            <a:ext cx="144016" cy="154537"/>
          </a:xfrm>
          <a:prstGeom prst="star2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5" name="24 Estrella de 24 puntas"/>
          <p:cNvSpPr/>
          <p:nvPr/>
        </p:nvSpPr>
        <p:spPr>
          <a:xfrm>
            <a:off x="6732240" y="4354583"/>
            <a:ext cx="144016" cy="154537"/>
          </a:xfrm>
          <a:prstGeom prst="star2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8" t="56532" r="21852" b="13936"/>
          <a:stretch/>
        </p:blipFill>
        <p:spPr bwMode="auto">
          <a:xfrm>
            <a:off x="172862" y="4221087"/>
            <a:ext cx="4183114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372538" y="4696936"/>
            <a:ext cx="2029017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0,04</a:t>
            </a:r>
            <a:r>
              <a:rPr lang="es-EC" sz="2800" b="1" dirty="0" smtClean="0">
                <a:solidFill>
                  <a:srgbClr val="000000"/>
                </a:solidFill>
              </a:rPr>
              <a:t> </a:t>
            </a:r>
            <a:r>
              <a:rPr lang="es-EC" sz="2800" b="1" dirty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04" t="61357" r="26024" b="13768"/>
          <a:stretch/>
        </p:blipFill>
        <p:spPr bwMode="auto">
          <a:xfrm>
            <a:off x="4508366" y="4221088"/>
            <a:ext cx="4600138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4355976" y="4958546"/>
            <a:ext cx="2166875" cy="523220"/>
          </a:xfrm>
          <a:prstGeom prst="rect">
            <a:avLst/>
          </a:prstGeom>
          <a:solidFill>
            <a:srgbClr val="CC0099"/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0,005</a:t>
            </a:r>
            <a:r>
              <a:rPr lang="es-EC" sz="2800" b="1" dirty="0" smtClean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Kg</a:t>
            </a:r>
            <a:r>
              <a:rPr lang="es-ES" sz="2800" b="1" baseline="30000" dirty="0">
                <a:solidFill>
                  <a:srgbClr val="000000"/>
                </a:solidFill>
              </a:rPr>
              <a:t>-1 </a:t>
            </a:r>
            <a:endParaRPr lang="es-EC" sz="2800" b="1" dirty="0">
              <a:solidFill>
                <a:srgbClr val="000000"/>
              </a:solidFill>
            </a:endParaRPr>
          </a:p>
        </p:txBody>
      </p:sp>
      <p:sp>
        <p:nvSpPr>
          <p:cNvPr id="17" name="16 Estrella de 12 puntas"/>
          <p:cNvSpPr/>
          <p:nvPr/>
        </p:nvSpPr>
        <p:spPr>
          <a:xfrm>
            <a:off x="1115616" y="2492896"/>
            <a:ext cx="5328592" cy="2622212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000"/>
                </a:solidFill>
              </a:rPr>
              <a:t>CUMPLE LA NORMATIVA INTERNACIONAL</a:t>
            </a:r>
          </a:p>
          <a:p>
            <a:pPr algn="ctr"/>
            <a:r>
              <a:rPr lang="es-EC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&lt; 8 </a:t>
            </a:r>
            <a:r>
              <a:rPr lang="es-EC" sz="2000" b="1" dirty="0">
                <a:solidFill>
                  <a:srgbClr val="000000"/>
                </a:solidFill>
              </a:rPr>
              <a:t>μg</a:t>
            </a:r>
            <a:r>
              <a:rPr lang="es-ES" sz="2000" b="1" dirty="0">
                <a:solidFill>
                  <a:srgbClr val="000000"/>
                </a:solidFill>
              </a:rPr>
              <a:t>. Kg</a:t>
            </a:r>
            <a:r>
              <a:rPr lang="es-ES" sz="2000" b="1" baseline="30000" dirty="0">
                <a:solidFill>
                  <a:srgbClr val="000000"/>
                </a:solidFill>
              </a:rPr>
              <a:t>-1</a:t>
            </a:r>
            <a:endParaRPr lang="es-EC" sz="2000" b="1" dirty="0">
              <a:solidFill>
                <a:srgbClr val="000000"/>
              </a:solidFill>
            </a:endParaRPr>
          </a:p>
          <a:p>
            <a:pPr algn="ctr"/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22" name="21 Estrella de 24 puntas"/>
          <p:cNvSpPr/>
          <p:nvPr/>
        </p:nvSpPr>
        <p:spPr>
          <a:xfrm>
            <a:off x="6444208" y="4569092"/>
            <a:ext cx="144016" cy="154537"/>
          </a:xfrm>
          <a:prstGeom prst="star2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56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14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11663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RESULTADOS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2862" y="836712"/>
            <a:ext cx="8937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GRUPO MERCADOS: 7 MUESTRAS</a:t>
            </a:r>
            <a:endParaRPr lang="es-EC" sz="2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7" t="57293" r="26389" b="18259"/>
          <a:stretch/>
        </p:blipFill>
        <p:spPr bwMode="auto">
          <a:xfrm>
            <a:off x="155599" y="4293096"/>
            <a:ext cx="4688315" cy="241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9" t="59375" r="27254" b="15383"/>
          <a:stretch/>
        </p:blipFill>
        <p:spPr bwMode="auto">
          <a:xfrm>
            <a:off x="4932040" y="2636913"/>
            <a:ext cx="4135630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72538" y="4696936"/>
            <a:ext cx="2003369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0,21 </a:t>
            </a:r>
            <a:r>
              <a:rPr lang="es-EC" sz="2800" b="1" dirty="0" smtClean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843914" y="3277577"/>
            <a:ext cx="2088329" cy="523220"/>
          </a:xfrm>
          <a:prstGeom prst="rect">
            <a:avLst/>
          </a:prstGeom>
          <a:solidFill>
            <a:srgbClr val="CC0099"/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0,07</a:t>
            </a:r>
            <a:r>
              <a:rPr lang="es-EC" sz="2800" b="1" dirty="0" smtClean="0">
                <a:solidFill>
                  <a:srgbClr val="000000"/>
                </a:solidFill>
              </a:rPr>
              <a:t> μg</a:t>
            </a:r>
            <a:r>
              <a:rPr lang="es-ES" sz="2800" b="1" dirty="0">
                <a:solidFill>
                  <a:srgbClr val="000000"/>
                </a:solidFill>
              </a:rPr>
              <a:t>. Kg</a:t>
            </a:r>
            <a:r>
              <a:rPr lang="es-ES" sz="2800" b="1" baseline="30000" dirty="0">
                <a:solidFill>
                  <a:srgbClr val="000000"/>
                </a:solidFill>
              </a:rPr>
              <a:t>-1 </a:t>
            </a:r>
            <a:endParaRPr lang="es-EC" sz="2800" b="1" dirty="0">
              <a:solidFill>
                <a:srgbClr val="000000"/>
              </a:solidFill>
            </a:endParaRPr>
          </a:p>
        </p:txBody>
      </p:sp>
      <p:sp>
        <p:nvSpPr>
          <p:cNvPr id="14" name="13 Estrella de 12 puntas"/>
          <p:cNvSpPr/>
          <p:nvPr/>
        </p:nvSpPr>
        <p:spPr>
          <a:xfrm>
            <a:off x="2826544" y="4089164"/>
            <a:ext cx="5328592" cy="2622212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000"/>
                </a:solidFill>
              </a:rPr>
              <a:t>CUMPLE LA NORMATIVA INTERNACIONAL</a:t>
            </a:r>
          </a:p>
          <a:p>
            <a:pPr algn="ctr"/>
            <a:r>
              <a:rPr lang="es-EC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&lt; 8 </a:t>
            </a:r>
            <a:r>
              <a:rPr lang="es-EC" sz="2000" b="1" dirty="0">
                <a:solidFill>
                  <a:srgbClr val="000000"/>
                </a:solidFill>
              </a:rPr>
              <a:t>μg</a:t>
            </a:r>
            <a:r>
              <a:rPr lang="es-ES" sz="2000" b="1" dirty="0">
                <a:solidFill>
                  <a:srgbClr val="000000"/>
                </a:solidFill>
              </a:rPr>
              <a:t>. Kg</a:t>
            </a:r>
            <a:r>
              <a:rPr lang="es-ES" sz="2000" b="1" baseline="30000" dirty="0">
                <a:solidFill>
                  <a:srgbClr val="000000"/>
                </a:solidFill>
              </a:rPr>
              <a:t>-1</a:t>
            </a:r>
            <a:endParaRPr lang="es-EC" sz="2000" b="1" dirty="0">
              <a:solidFill>
                <a:srgbClr val="000000"/>
              </a:solidFill>
            </a:endParaRPr>
          </a:p>
          <a:p>
            <a:pPr algn="ctr"/>
            <a:endParaRPr lang="es-EC" dirty="0">
              <a:solidFill>
                <a:srgbClr val="0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1" t="27084" r="25427" b="48706"/>
          <a:stretch/>
        </p:blipFill>
        <p:spPr bwMode="auto">
          <a:xfrm>
            <a:off x="155599" y="1492527"/>
            <a:ext cx="4688316" cy="259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01906" y="2375303"/>
            <a:ext cx="2029017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rgbClr val="000000"/>
                </a:solidFill>
              </a:rPr>
              <a:t>5,22 </a:t>
            </a:r>
            <a:r>
              <a:rPr lang="es-EC" sz="2800" b="1" dirty="0" smtClean="0">
                <a:solidFill>
                  <a:srgbClr val="000000"/>
                </a:solidFill>
              </a:rPr>
              <a:t>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1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11663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RESULTADOS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2862" y="836712"/>
            <a:ext cx="89373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MUESTRA GLOBAL (GRUPO SUPERMERCADOS-MINORISTAS-MERCADOS): 50 MUESTRAS</a:t>
            </a:r>
            <a:endParaRPr lang="es-EC" sz="2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3" t="58761" r="24451" b="17988"/>
          <a:stretch/>
        </p:blipFill>
        <p:spPr bwMode="auto">
          <a:xfrm>
            <a:off x="172862" y="4306346"/>
            <a:ext cx="4399138" cy="236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52" t="24698" r="26303" b="51431"/>
          <a:stretch/>
        </p:blipFill>
        <p:spPr bwMode="auto">
          <a:xfrm>
            <a:off x="4644008" y="1790820"/>
            <a:ext cx="4392488" cy="235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372538" y="4696936"/>
            <a:ext cx="1939249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000000"/>
                </a:solidFill>
              </a:rPr>
              <a:t>0,29μg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sp>
        <p:nvSpPr>
          <p:cNvPr id="14" name="13 Estrella de 24 puntas"/>
          <p:cNvSpPr/>
          <p:nvPr/>
        </p:nvSpPr>
        <p:spPr>
          <a:xfrm>
            <a:off x="6516216" y="1978319"/>
            <a:ext cx="144016" cy="154537"/>
          </a:xfrm>
          <a:prstGeom prst="star24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76" t="26459" r="26547" b="50105"/>
          <a:stretch/>
        </p:blipFill>
        <p:spPr bwMode="auto">
          <a:xfrm>
            <a:off x="179512" y="1786066"/>
            <a:ext cx="4342478" cy="236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15 Rectángulo"/>
          <p:cNvSpPr/>
          <p:nvPr/>
        </p:nvSpPr>
        <p:spPr>
          <a:xfrm>
            <a:off x="372537" y="2276872"/>
            <a:ext cx="1939249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000000"/>
                </a:solidFill>
              </a:rPr>
              <a:t>7,80μg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4907467" y="2276872"/>
            <a:ext cx="1939249" cy="52322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000000"/>
                </a:solidFill>
              </a:rPr>
              <a:t>0,29μg</a:t>
            </a:r>
            <a:r>
              <a:rPr lang="es-ES" sz="2800" b="1" dirty="0">
                <a:solidFill>
                  <a:srgbClr val="000000"/>
                </a:solidFill>
              </a:rPr>
              <a:t>. </a:t>
            </a:r>
            <a:r>
              <a:rPr lang="es-ES" sz="2800" b="1" dirty="0" smtClean="0">
                <a:solidFill>
                  <a:srgbClr val="000000"/>
                </a:solidFill>
              </a:rPr>
              <a:t>Kg</a:t>
            </a:r>
            <a:r>
              <a:rPr lang="es-ES" sz="2800" b="1" baseline="30000" dirty="0" smtClean="0">
                <a:solidFill>
                  <a:srgbClr val="000000"/>
                </a:solidFill>
              </a:rPr>
              <a:t>-1</a:t>
            </a:r>
            <a:endParaRPr lang="es-EC" sz="2800" b="1" dirty="0">
              <a:solidFill>
                <a:srgbClr val="00000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9" t="53731" r="27418" b="23033"/>
          <a:stretch/>
        </p:blipFill>
        <p:spPr bwMode="auto">
          <a:xfrm>
            <a:off x="4887995" y="4306346"/>
            <a:ext cx="4119405" cy="2363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20 Estrella de 12 puntas"/>
          <p:cNvSpPr/>
          <p:nvPr/>
        </p:nvSpPr>
        <p:spPr>
          <a:xfrm>
            <a:off x="1115616" y="2527738"/>
            <a:ext cx="5328592" cy="2622212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solidFill>
                  <a:srgbClr val="000000"/>
                </a:solidFill>
              </a:rPr>
              <a:t>CUMPLE LA NORMATIVA INTERNACIONAL </a:t>
            </a:r>
            <a:r>
              <a:rPr lang="es-EC" sz="2800" b="1" dirty="0" smtClean="0">
                <a:solidFill>
                  <a:srgbClr val="000000"/>
                </a:solidFill>
              </a:rPr>
              <a:t>?</a:t>
            </a:r>
          </a:p>
          <a:p>
            <a:pPr algn="ctr"/>
            <a:r>
              <a:rPr lang="es-EC" sz="2000" b="1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&lt; 8 </a:t>
            </a:r>
            <a:r>
              <a:rPr lang="es-EC" sz="2000" b="1" dirty="0">
                <a:solidFill>
                  <a:srgbClr val="000000"/>
                </a:solidFill>
              </a:rPr>
              <a:t>μg</a:t>
            </a:r>
            <a:r>
              <a:rPr lang="es-ES" sz="2000" b="1" dirty="0">
                <a:solidFill>
                  <a:srgbClr val="000000"/>
                </a:solidFill>
              </a:rPr>
              <a:t>. </a:t>
            </a:r>
            <a:r>
              <a:rPr lang="es-ES" sz="2000" b="1" dirty="0" smtClean="0">
                <a:solidFill>
                  <a:srgbClr val="000000"/>
                </a:solidFill>
              </a:rPr>
              <a:t>Kg</a:t>
            </a:r>
            <a:r>
              <a:rPr lang="es-ES" sz="2000" b="1" baseline="30000" dirty="0" smtClean="0">
                <a:solidFill>
                  <a:srgbClr val="000000"/>
                </a:solidFill>
              </a:rPr>
              <a:t>-1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047360" y="5066020"/>
            <a:ext cx="1998560" cy="523220"/>
          </a:xfrm>
          <a:prstGeom prst="rect">
            <a:avLst/>
          </a:prstGeom>
          <a:solidFill>
            <a:srgbClr val="CC0099"/>
          </a:solidFill>
        </p:spPr>
        <p:txBody>
          <a:bodyPr wrap="none">
            <a:spAutoFit/>
          </a:bodyPr>
          <a:lstStyle/>
          <a:p>
            <a:r>
              <a:rPr lang="es-EC" sz="2800" b="1" dirty="0" smtClean="0">
                <a:solidFill>
                  <a:srgbClr val="000000"/>
                </a:solidFill>
              </a:rPr>
              <a:t>0,07μg</a:t>
            </a:r>
            <a:r>
              <a:rPr lang="es-ES" sz="2800" b="1" dirty="0">
                <a:solidFill>
                  <a:srgbClr val="000000"/>
                </a:solidFill>
              </a:rPr>
              <a:t>. Kg</a:t>
            </a:r>
            <a:r>
              <a:rPr lang="es-ES" sz="2800" b="1" baseline="30000" dirty="0">
                <a:solidFill>
                  <a:srgbClr val="000000"/>
                </a:solidFill>
              </a:rPr>
              <a:t>-1 </a:t>
            </a:r>
            <a:endParaRPr lang="es-EC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16" grpId="0" animBg="1"/>
      <p:bldP spid="18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11663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RESULTADOS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72862" y="836712"/>
            <a:ext cx="8937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ANÁLISIS COMPARATIVO</a:t>
            </a:r>
            <a:endParaRPr lang="es-EC" sz="2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0" t="26275" r="31974" b="17128"/>
          <a:stretch/>
        </p:blipFill>
        <p:spPr bwMode="auto">
          <a:xfrm>
            <a:off x="4860032" y="1628800"/>
            <a:ext cx="3310384" cy="495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6" t="30478" r="32234" b="16838"/>
          <a:stretch/>
        </p:blipFill>
        <p:spPr bwMode="auto">
          <a:xfrm>
            <a:off x="801688" y="1628800"/>
            <a:ext cx="3122240" cy="495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7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116632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RESULTADOS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784817"/>
              </p:ext>
            </p:extLst>
          </p:nvPr>
        </p:nvGraphicFramePr>
        <p:xfrm>
          <a:off x="610602" y="1090424"/>
          <a:ext cx="7922795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8124"/>
                <a:gridCol w="1865314"/>
                <a:gridCol w="3035061"/>
                <a:gridCol w="2664296"/>
              </a:tblGrid>
              <a:tr h="143970">
                <a:tc grid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Intervalos de confianza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1910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r>
                        <a:rPr lang="es-EC" sz="1600" baseline="-25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G. Supermercados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[0,0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μ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g. Kg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&gt;µ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effectLst/>
                        </a:rPr>
                        <a:t>B1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&lt; 1,41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μ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g. Kg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]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Cumple normativas de la unión europea (2-8 μg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</a:rPr>
                        <a:t>. Kg</a:t>
                      </a:r>
                      <a:r>
                        <a:rPr lang="es-E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 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</a:tr>
              <a:tr h="287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G. Minoristas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[5,87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μ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g. Kg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&gt;µ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effectLst/>
                        </a:rPr>
                        <a:t>B1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&lt; 15,75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μ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g. Kg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]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Exceden las normativas de la unión europea (2-8 μg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</a:rPr>
                        <a:t>. Kg</a:t>
                      </a:r>
                      <a:r>
                        <a:rPr lang="es-E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 )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</a:tr>
              <a:tr h="287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G. Mercados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[0,0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μ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g. Kg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&gt;µ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effectLst/>
                        </a:rPr>
                        <a:t>B1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&lt; 14,2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μ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g. Kg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]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7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Muestra Global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[4,34 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μ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g. Kg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 &gt;µ</a:t>
                      </a:r>
                      <a:r>
                        <a:rPr lang="en-US" sz="1600" baseline="-25000" dirty="0">
                          <a:solidFill>
                            <a:srgbClr val="000000"/>
                          </a:solidFill>
                          <a:effectLst/>
                        </a:rPr>
                        <a:t>B1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&lt; 11,26</a:t>
                      </a: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μ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g. Kg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</a:rPr>
                        <a:t>-1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]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439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9414" marR="29414" marT="0" marB="0" anchor="ctr"/>
                </a:tc>
              </a:tr>
            </a:tbl>
          </a:graphicData>
        </a:graphic>
      </p:graphicFrame>
      <p:sp>
        <p:nvSpPr>
          <p:cNvPr id="2" name="1 Redondear rectángulo de esquina del mismo lado"/>
          <p:cNvSpPr/>
          <p:nvPr/>
        </p:nvSpPr>
        <p:spPr>
          <a:xfrm>
            <a:off x="2843808" y="2132856"/>
            <a:ext cx="3024336" cy="1296144"/>
          </a:xfrm>
          <a:prstGeom prst="round2Same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3119449102"/>
              </p:ext>
            </p:extLst>
          </p:nvPr>
        </p:nvGraphicFramePr>
        <p:xfrm>
          <a:off x="575556" y="4509120"/>
          <a:ext cx="8244916" cy="12630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1204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2173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DISCUSIÓN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 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84696545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Rectángulo"/>
          <p:cNvSpPr/>
          <p:nvPr/>
        </p:nvSpPr>
        <p:spPr>
          <a:xfrm>
            <a:off x="2748196" y="5805264"/>
            <a:ext cx="391203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i="1" dirty="0" smtClean="0">
                <a:solidFill>
                  <a:srgbClr val="000000"/>
                </a:solidFill>
              </a:rPr>
              <a:t>Lactobacillus</a:t>
            </a:r>
            <a:r>
              <a:rPr lang="es-EC" dirty="0" smtClean="0">
                <a:solidFill>
                  <a:srgbClr val="000000"/>
                </a:solidFill>
              </a:rPr>
              <a:t> </a:t>
            </a:r>
            <a:r>
              <a:rPr lang="es-EC" i="1" dirty="0">
                <a:solidFill>
                  <a:srgbClr val="000000"/>
                </a:solidFill>
              </a:rPr>
              <a:t>plantarum </a:t>
            </a:r>
            <a:r>
              <a:rPr lang="es-EC" dirty="0">
                <a:solidFill>
                  <a:srgbClr val="000000"/>
                </a:solidFill>
              </a:rPr>
              <a:t>y </a:t>
            </a:r>
            <a:r>
              <a:rPr lang="es-EC" i="1" dirty="0">
                <a:solidFill>
                  <a:srgbClr val="000000"/>
                </a:solidFill>
              </a:rPr>
              <a:t>Acetobacter </a:t>
            </a:r>
            <a:r>
              <a:rPr lang="es-EC" i="1" dirty="0" smtClean="0">
                <a:solidFill>
                  <a:srgbClr val="000000"/>
                </a:solidFill>
              </a:rPr>
              <a:t>aceti  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23528" y="6300028"/>
            <a:ext cx="881357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i="1" dirty="0">
                <a:solidFill>
                  <a:srgbClr val="000000"/>
                </a:solidFill>
              </a:rPr>
              <a:t>Brevibacterium </a:t>
            </a:r>
            <a:r>
              <a:rPr lang="es-EC" i="1" dirty="0" smtClean="0">
                <a:solidFill>
                  <a:srgbClr val="000000"/>
                </a:solidFill>
              </a:rPr>
              <a:t>linens,</a:t>
            </a:r>
            <a:r>
              <a:rPr lang="es-EC" dirty="0" smtClean="0">
                <a:solidFill>
                  <a:srgbClr val="000000"/>
                </a:solidFill>
              </a:rPr>
              <a:t> </a:t>
            </a:r>
            <a:r>
              <a:rPr lang="es-EC" i="1" dirty="0">
                <a:solidFill>
                  <a:srgbClr val="000000"/>
                </a:solidFill>
              </a:rPr>
              <a:t>Streptococcus </a:t>
            </a:r>
            <a:r>
              <a:rPr lang="es-EC" i="1" dirty="0" smtClean="0">
                <a:solidFill>
                  <a:srgbClr val="000000"/>
                </a:solidFill>
              </a:rPr>
              <a:t>lactis </a:t>
            </a:r>
            <a:r>
              <a:rPr lang="es-EC" dirty="0" smtClean="0">
                <a:solidFill>
                  <a:srgbClr val="000000"/>
                </a:solidFill>
              </a:rPr>
              <a:t> y  </a:t>
            </a:r>
            <a:r>
              <a:rPr lang="es-EC" dirty="0">
                <a:solidFill>
                  <a:srgbClr val="000000"/>
                </a:solidFill>
              </a:rPr>
              <a:t>Cultivo mixto </a:t>
            </a:r>
            <a:r>
              <a:rPr lang="es-EC" i="1" dirty="0">
                <a:solidFill>
                  <a:srgbClr val="000000"/>
                </a:solidFill>
              </a:rPr>
              <a:t>Aspergillus</a:t>
            </a:r>
            <a:r>
              <a:rPr lang="es-EC" dirty="0">
                <a:solidFill>
                  <a:srgbClr val="000000"/>
                </a:solidFill>
              </a:rPr>
              <a:t>  con  </a:t>
            </a:r>
            <a:r>
              <a:rPr lang="es-EC" i="1" dirty="0">
                <a:solidFill>
                  <a:srgbClr val="000000"/>
                </a:solidFill>
              </a:rPr>
              <a:t>Penicillium </a:t>
            </a:r>
            <a:r>
              <a:rPr lang="es-EC" i="1" dirty="0" smtClean="0">
                <a:solidFill>
                  <a:srgbClr val="000000"/>
                </a:solidFill>
              </a:rPr>
              <a:t>oxalicum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8" name="7 Flecha abajo"/>
          <p:cNvSpPr/>
          <p:nvPr/>
        </p:nvSpPr>
        <p:spPr>
          <a:xfrm>
            <a:off x="8460432" y="6376682"/>
            <a:ext cx="216024" cy="216024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8 Flecha abajo"/>
          <p:cNvSpPr/>
          <p:nvPr/>
        </p:nvSpPr>
        <p:spPr>
          <a:xfrm rot="10800000">
            <a:off x="6300193" y="5877271"/>
            <a:ext cx="216024" cy="216024"/>
          </a:xfrm>
          <a:prstGeom prst="downArrow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10 Rectángulo"/>
          <p:cNvSpPr/>
          <p:nvPr/>
        </p:nvSpPr>
        <p:spPr>
          <a:xfrm>
            <a:off x="158316" y="1508591"/>
            <a:ext cx="2127684" cy="1200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rgbClr val="000000"/>
                </a:solidFill>
              </a:rPr>
              <a:t>Multiplicidad </a:t>
            </a:r>
            <a:r>
              <a:rPr lang="es-ES_tradnl" dirty="0">
                <a:solidFill>
                  <a:srgbClr val="000000"/>
                </a:solidFill>
              </a:rPr>
              <a:t>de factores que afectan  la producción de </a:t>
            </a:r>
            <a:r>
              <a:rPr lang="es-ES_tradnl" dirty="0" smtClean="0">
                <a:solidFill>
                  <a:srgbClr val="000000"/>
                </a:solidFill>
              </a:rPr>
              <a:t>micotoxinas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552728" y="692696"/>
            <a:ext cx="248376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rgbClr val="000000"/>
                </a:solidFill>
              </a:rPr>
              <a:t>Desigualdad </a:t>
            </a:r>
            <a:r>
              <a:rPr lang="es-ES_tradnl" dirty="0">
                <a:solidFill>
                  <a:srgbClr val="000000"/>
                </a:solidFill>
              </a:rPr>
              <a:t>en sus condiciones de </a:t>
            </a:r>
            <a:r>
              <a:rPr lang="es-ES_tradnl" dirty="0" smtClean="0">
                <a:solidFill>
                  <a:srgbClr val="000000"/>
                </a:solidFill>
              </a:rPr>
              <a:t>almacenamiento y tiempo de almacenamiento </a:t>
            </a:r>
            <a:endParaRPr lang="es-EC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8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2173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DISCUSIÓN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86000" y="144384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2000" dirty="0"/>
              <a:t> </a:t>
            </a:r>
          </a:p>
        </p:txBody>
      </p:sp>
      <p:sp>
        <p:nvSpPr>
          <p:cNvPr id="6" name="5 Esquina doblada"/>
          <p:cNvSpPr/>
          <p:nvPr/>
        </p:nvSpPr>
        <p:spPr>
          <a:xfrm>
            <a:off x="506861" y="3356992"/>
            <a:ext cx="2552971" cy="2732484"/>
          </a:xfrm>
          <a:prstGeom prst="foldedCorner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solidFill>
                  <a:srgbClr val="000000"/>
                </a:solidFill>
              </a:rPr>
              <a:t>Condiciones </a:t>
            </a:r>
            <a:r>
              <a:rPr lang="es-ES" dirty="0">
                <a:solidFill>
                  <a:srgbClr val="000000"/>
                </a:solidFill>
              </a:rPr>
              <a:t>inadecuadas de almacenamiento como alta temperatura y </a:t>
            </a:r>
            <a:r>
              <a:rPr lang="es-ES" dirty="0" smtClean="0">
                <a:solidFill>
                  <a:srgbClr val="000000"/>
                </a:solidFill>
              </a:rPr>
              <a:t>humedad son </a:t>
            </a:r>
            <a:r>
              <a:rPr lang="es-ES" dirty="0">
                <a:solidFill>
                  <a:srgbClr val="000000"/>
                </a:solidFill>
              </a:rPr>
              <a:t>factores </a:t>
            </a:r>
            <a:r>
              <a:rPr lang="es-ES" dirty="0" smtClean="0">
                <a:solidFill>
                  <a:srgbClr val="000000"/>
                </a:solidFill>
              </a:rPr>
              <a:t>controlados en los supermercados a diferencia de los locales minoristas.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2" name="11 Flecha derecha"/>
          <p:cNvSpPr/>
          <p:nvPr/>
        </p:nvSpPr>
        <p:spPr>
          <a:xfrm>
            <a:off x="683568" y="1700808"/>
            <a:ext cx="3600400" cy="1283910"/>
          </a:xfrm>
          <a:prstGeom prst="rightArrow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dirty="0" smtClean="0">
                <a:solidFill>
                  <a:srgbClr val="000000"/>
                </a:solidFill>
              </a:rPr>
              <a:t>Ruta biosintética más sencilla que el resto de aflatoxinas</a:t>
            </a:r>
            <a:endParaRPr lang="es-EC" dirty="0">
              <a:solidFill>
                <a:srgbClr val="000000"/>
              </a:solidFill>
            </a:endParaRPr>
          </a:p>
        </p:txBody>
      </p:sp>
      <p:graphicFrame>
        <p:nvGraphicFramePr>
          <p:cNvPr id="14" name="13 Diagrama"/>
          <p:cNvGraphicFramePr/>
          <p:nvPr>
            <p:extLst>
              <p:ext uri="{D42A27DB-BD31-4B8C-83A1-F6EECF244321}">
                <p14:modId xmlns:p14="http://schemas.microsoft.com/office/powerpoint/2010/main" val="2203498173"/>
              </p:ext>
            </p:extLst>
          </p:nvPr>
        </p:nvGraphicFramePr>
        <p:xfrm>
          <a:off x="2195736" y="1124744"/>
          <a:ext cx="7416824" cy="5384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652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2173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DISCUSIÓN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497071150"/>
              </p:ext>
            </p:extLst>
          </p:nvPr>
        </p:nvGraphicFramePr>
        <p:xfrm>
          <a:off x="-684584" y="1340768"/>
          <a:ext cx="6768752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14 Flecha izquierda"/>
          <p:cNvSpPr/>
          <p:nvPr/>
        </p:nvSpPr>
        <p:spPr>
          <a:xfrm>
            <a:off x="5508104" y="4365104"/>
            <a:ext cx="2880320" cy="2384405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</a:rPr>
              <a:t>C</a:t>
            </a:r>
            <a:r>
              <a:rPr lang="es-ES" dirty="0" smtClean="0">
                <a:solidFill>
                  <a:srgbClr val="000000"/>
                </a:solidFill>
              </a:rPr>
              <a:t>onsumo </a:t>
            </a:r>
            <a:r>
              <a:rPr lang="es-ES" dirty="0">
                <a:solidFill>
                  <a:srgbClr val="000000"/>
                </a:solidFill>
              </a:rPr>
              <a:t>crónico es frecuente y con síntomas inespecíficos de diagnóstico tardío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6" name="15 Flecha izquierda"/>
          <p:cNvSpPr/>
          <p:nvPr/>
        </p:nvSpPr>
        <p:spPr>
          <a:xfrm>
            <a:off x="5220072" y="1358443"/>
            <a:ext cx="3672408" cy="2934653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dirty="0" smtClean="0">
                <a:solidFill>
                  <a:srgbClr val="000000"/>
                </a:solidFill>
              </a:rPr>
              <a:t>A mayor </a:t>
            </a:r>
            <a:r>
              <a:rPr lang="es-ES_tradnl" dirty="0">
                <a:solidFill>
                  <a:srgbClr val="000000"/>
                </a:solidFill>
              </a:rPr>
              <a:t>tiempo de exposición incluso con concentraciones mínimas, la probabilidad de presentar cáncer de hígado aumenta. </a:t>
            </a:r>
            <a:endParaRPr lang="es-EC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76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2173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DISCUSIÓN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86000" y="14438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 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294962"/>
              </p:ext>
            </p:extLst>
          </p:nvPr>
        </p:nvGraphicFramePr>
        <p:xfrm>
          <a:off x="323528" y="1016000"/>
          <a:ext cx="5781675" cy="2414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9000"/>
                <a:gridCol w="742950"/>
                <a:gridCol w="610870"/>
                <a:gridCol w="610870"/>
                <a:gridCol w="610870"/>
                <a:gridCol w="610870"/>
                <a:gridCol w="577850"/>
                <a:gridCol w="577850"/>
                <a:gridCol w="550545"/>
              </a:tblGrid>
              <a:tr h="26331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1986-1990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1991-1995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1996-2000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2001 – 2005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19387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C22:</a:t>
                      </a: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</a:rPr>
                        <a:t> Hígado y vías billares intrahepáticas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Mujeres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Hombres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Mujeres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Hombres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Mujeres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solidFill>
                            <a:srgbClr val="000000"/>
                          </a:solidFill>
                          <a:effectLst/>
                        </a:rPr>
                        <a:t>Hombre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solidFill>
                            <a:srgbClr val="000000"/>
                          </a:solidFill>
                          <a:effectLst/>
                        </a:rPr>
                        <a:t>Hombr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6454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T.CR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T.CR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T.CR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T.CR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T.CR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T.CR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T.CR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rgbClr val="000000"/>
                          </a:solidFill>
                          <a:effectLst/>
                        </a:rPr>
                        <a:t>T.CR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2496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1,5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2.1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2,2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2,6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3,0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3,4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3,4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600" dirty="0">
                          <a:solidFill>
                            <a:srgbClr val="000000"/>
                          </a:solidFill>
                          <a:effectLst/>
                        </a:rPr>
                        <a:t>3,4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970701"/>
              </p:ext>
            </p:extLst>
          </p:nvPr>
        </p:nvGraphicFramePr>
        <p:xfrm>
          <a:off x="3203848" y="3710136"/>
          <a:ext cx="5760640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4136"/>
                <a:gridCol w="1397699"/>
                <a:gridCol w="1155065"/>
                <a:gridCol w="1129665"/>
                <a:gridCol w="85407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</a:rPr>
                        <a:t>Localización topográfica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</a:rPr>
                        <a:t>Diagnóstico histológico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Hombres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Mujeres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%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</a:rPr>
                        <a:t>C22: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Hígado y vías billares </a:t>
                      </a:r>
                      <a:r>
                        <a:rPr lang="es-ES" sz="1200" dirty="0" smtClean="0">
                          <a:solidFill>
                            <a:srgbClr val="000000"/>
                          </a:solidFill>
                          <a:effectLst/>
                        </a:rPr>
                        <a:t>intrahepáticas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</a:rPr>
                        <a:t>Neoplasias SAI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31,50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33,91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32,64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</a:rPr>
                        <a:t>Hepatocarcinomas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60,63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53,04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57,02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</a:rPr>
                        <a:t>Sarcomas y neoplasias de tejidos blandos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-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0,87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0,41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</a:rPr>
                        <a:t>Hepatoblastoma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7,09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9,57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8,26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</a:rPr>
                        <a:t>Neoplasias de los vasos sanguíneos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0,79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2,61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</a:rPr>
                        <a:t>1,65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" name="12 Rectángulo"/>
          <p:cNvSpPr/>
          <p:nvPr/>
        </p:nvSpPr>
        <p:spPr>
          <a:xfrm>
            <a:off x="323528" y="4005064"/>
            <a:ext cx="28083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solidFill>
                  <a:srgbClr val="000000"/>
                </a:solidFill>
              </a:rPr>
              <a:t>Tabla 4.3: Tumores malignos según localización topográfica, diagnóstico histológico y sexo. Todos los diagnosticados en Quito. 2003-2005.</a:t>
            </a:r>
            <a:r>
              <a:rPr lang="es-EC" b="1" dirty="0">
                <a:solidFill>
                  <a:srgbClr val="000000"/>
                </a:solidFill>
              </a:rPr>
              <a:t> </a:t>
            </a:r>
            <a:r>
              <a:rPr lang="es-EC" dirty="0">
                <a:solidFill>
                  <a:srgbClr val="000000"/>
                </a:solidFill>
              </a:rPr>
              <a:t>Fuente: (SOLCA/MSP/INEC, 2009).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188349" y="1458650"/>
            <a:ext cx="29201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solidFill>
                  <a:srgbClr val="000000"/>
                </a:solidFill>
              </a:rPr>
              <a:t>Tabla 4.1: Tasas de incidencia por 100.000 según localización por períodos y sexo. Residentes en Quito. 1986-2005. Fuente: (SOLCA/MSP/INEC, 2009).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15" name="14 Llamada de nube"/>
          <p:cNvSpPr/>
          <p:nvPr/>
        </p:nvSpPr>
        <p:spPr>
          <a:xfrm>
            <a:off x="1059694" y="1628507"/>
            <a:ext cx="6588732" cy="2014597"/>
          </a:xfrm>
          <a:prstGeom prst="cloud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chemeClr val="tx1"/>
                </a:solidFill>
              </a:rPr>
              <a:t>Al </a:t>
            </a:r>
            <a:r>
              <a:rPr lang="es-ES" sz="1600" dirty="0">
                <a:solidFill>
                  <a:schemeClr val="tx1"/>
                </a:solidFill>
              </a:rPr>
              <a:t>no existir información específica de su origen, se presume que al menos una fracción corresponde a la mutación en el codón p53 249</a:t>
            </a:r>
            <a:r>
              <a:rPr lang="es-ES" sz="1600" baseline="30000" dirty="0">
                <a:solidFill>
                  <a:schemeClr val="tx1"/>
                </a:solidFill>
              </a:rPr>
              <a:t>ser</a:t>
            </a:r>
            <a:r>
              <a:rPr lang="es-ES" sz="1600" dirty="0">
                <a:solidFill>
                  <a:schemeClr val="tx1"/>
                </a:solidFill>
              </a:rPr>
              <a:t> por la ingesta de AFB</a:t>
            </a:r>
            <a:r>
              <a:rPr lang="es-ES" sz="1600" baseline="-25000" dirty="0">
                <a:solidFill>
                  <a:schemeClr val="tx1"/>
                </a:solidFill>
              </a:rPr>
              <a:t>1 </a:t>
            </a:r>
            <a:r>
              <a:rPr lang="es-ES" sz="1600" dirty="0">
                <a:solidFill>
                  <a:schemeClr val="tx1"/>
                </a:solidFill>
              </a:rPr>
              <a:t>o por la correlación entre el virus de la hepatitis B </a:t>
            </a:r>
            <a:r>
              <a:rPr lang="es-EC" sz="1600" dirty="0">
                <a:solidFill>
                  <a:schemeClr val="tx1"/>
                </a:solidFill>
              </a:rPr>
              <a:t>y la ingestión de AFB</a:t>
            </a:r>
            <a:r>
              <a:rPr lang="es-EC" sz="1600" baseline="-25000" dirty="0">
                <a:solidFill>
                  <a:schemeClr val="tx1"/>
                </a:solidFill>
              </a:rPr>
              <a:t>1</a:t>
            </a:r>
            <a:r>
              <a:rPr lang="es-EC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4499992" y="4437112"/>
            <a:ext cx="4320480" cy="504056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141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2173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DISCUSIÓN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86000" y="13117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 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475656" y="5206382"/>
            <a:ext cx="396044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dirty="0" smtClean="0">
                <a:solidFill>
                  <a:srgbClr val="000000"/>
                </a:solidFill>
              </a:rPr>
              <a:t>13,84% a 39,16% de  la población global  contaminada por AFB</a:t>
            </a:r>
            <a:r>
              <a:rPr lang="es-ES_tradnl" sz="1100" dirty="0" smtClean="0">
                <a:solidFill>
                  <a:srgbClr val="000000"/>
                </a:solidFill>
              </a:rPr>
              <a:t>1</a:t>
            </a:r>
            <a:endParaRPr lang="es-EC" dirty="0">
              <a:solidFill>
                <a:srgbClr val="00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323528" y="1496452"/>
            <a:ext cx="7488832" cy="230832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sz="2400" dirty="0" smtClean="0">
                <a:solidFill>
                  <a:srgbClr val="000000"/>
                </a:solidFill>
              </a:rPr>
              <a:t>La ley de soberanía alimentaria en el </a:t>
            </a:r>
            <a:r>
              <a:rPr lang="es-EC" sz="2400" dirty="0" smtClean="0">
                <a:solidFill>
                  <a:srgbClr val="000000"/>
                </a:solidFill>
              </a:rPr>
              <a:t>Capítulo IV: Sanidad e inocuidad alimentaria en el artículo 24,  indica que: </a:t>
            </a:r>
            <a:r>
              <a:rPr lang="es-EC" sz="2400" i="1" dirty="0" smtClean="0">
                <a:solidFill>
                  <a:srgbClr val="000000"/>
                </a:solidFill>
              </a:rPr>
              <a:t>“la sanidad e inocuidad alimentarias tienen por objeto promover una adecuada nutrición y protección de la salud de las personas; y prevenir, eliminar o reducir la incidencia de enfermedades que se puedan causar o agravar por el consumo de alimentos contaminados </a:t>
            </a:r>
            <a:r>
              <a:rPr lang="es-EC" sz="2400" dirty="0" smtClean="0">
                <a:solidFill>
                  <a:srgbClr val="000000"/>
                </a:solidFill>
              </a:rPr>
              <a:t>(Asamblea Nacional, 2010)</a:t>
            </a:r>
            <a:r>
              <a:rPr lang="es-EC" sz="2400" i="1" dirty="0" smtClean="0">
                <a:solidFill>
                  <a:srgbClr val="000000"/>
                </a:solidFill>
              </a:rPr>
              <a:t>”. </a:t>
            </a:r>
            <a:endParaRPr lang="es-EC" sz="2400" dirty="0">
              <a:solidFill>
                <a:srgbClr val="000000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168981" y="4119463"/>
            <a:ext cx="3627827" cy="646331"/>
          </a:xfrm>
          <a:prstGeom prst="rect">
            <a:avLst/>
          </a:prstGeom>
          <a:ln>
            <a:solidFill>
              <a:srgbClr val="0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</a:rPr>
              <a:t>ALARA </a:t>
            </a:r>
            <a:r>
              <a:rPr lang="es-ES_tradnl" dirty="0">
                <a:solidFill>
                  <a:srgbClr val="000000"/>
                </a:solidFill>
              </a:rPr>
              <a:t>(As low As Reazonably </a:t>
            </a:r>
            <a:r>
              <a:rPr lang="es-ES_tradnl" dirty="0" smtClean="0">
                <a:solidFill>
                  <a:srgbClr val="000000"/>
                </a:solidFill>
              </a:rPr>
              <a:t>Achievable)</a:t>
            </a:r>
          </a:p>
        </p:txBody>
      </p:sp>
      <p:sp>
        <p:nvSpPr>
          <p:cNvPr id="9" name="8 Flecha izquierda y arriba"/>
          <p:cNvSpPr/>
          <p:nvPr/>
        </p:nvSpPr>
        <p:spPr>
          <a:xfrm>
            <a:off x="5652120" y="4985850"/>
            <a:ext cx="794611" cy="600164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10 Flecha circular"/>
          <p:cNvSpPr/>
          <p:nvPr/>
        </p:nvSpPr>
        <p:spPr>
          <a:xfrm rot="3737159">
            <a:off x="7821356" y="3050400"/>
            <a:ext cx="936104" cy="108012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23528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188505353"/>
              </p:ext>
            </p:extLst>
          </p:nvPr>
        </p:nvGraphicFramePr>
        <p:xfrm>
          <a:off x="-396552" y="964952"/>
          <a:ext cx="9433048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Rectángulo"/>
          <p:cNvSpPr/>
          <p:nvPr/>
        </p:nvSpPr>
        <p:spPr>
          <a:xfrm>
            <a:off x="683568" y="5651839"/>
            <a:ext cx="8064896" cy="10895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i="1" dirty="0" smtClean="0">
                <a:solidFill>
                  <a:schemeClr val="bg1">
                    <a:lumMod val="50000"/>
                  </a:schemeClr>
                </a:solidFill>
              </a:rPr>
              <a:t>Aspergillus </a:t>
            </a:r>
            <a:r>
              <a:rPr lang="es-EC" sz="2400" i="1" dirty="0">
                <a:solidFill>
                  <a:schemeClr val="bg1">
                    <a:lumMod val="50000"/>
                  </a:schemeClr>
                </a:solidFill>
              </a:rPr>
              <a:t>flavus, Aspergillus parasiticus, Penicillium </a:t>
            </a:r>
            <a:r>
              <a:rPr lang="es-EC" sz="2400" i="1" dirty="0" smtClean="0">
                <a:solidFill>
                  <a:schemeClr val="bg1">
                    <a:lumMod val="50000"/>
                  </a:schemeClr>
                </a:solidFill>
              </a:rPr>
              <a:t>puberalis, </a:t>
            </a:r>
            <a:r>
              <a:rPr lang="es-EC" sz="2400" i="1" dirty="0">
                <a:solidFill>
                  <a:schemeClr val="bg1">
                    <a:lumMod val="50000"/>
                  </a:schemeClr>
                </a:solidFill>
              </a:rPr>
              <a:t>Aspergillus </a:t>
            </a:r>
            <a:r>
              <a:rPr lang="es-EC" sz="2400" i="1" dirty="0" smtClean="0">
                <a:solidFill>
                  <a:schemeClr val="bg1">
                    <a:lumMod val="50000"/>
                  </a:schemeClr>
                </a:solidFill>
              </a:rPr>
              <a:t>oryzae,</a:t>
            </a:r>
            <a:r>
              <a:rPr lang="es-EC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C" sz="2400" i="1" dirty="0">
                <a:solidFill>
                  <a:schemeClr val="bg1">
                    <a:lumMod val="50000"/>
                  </a:schemeClr>
                </a:solidFill>
              </a:rPr>
              <a:t>Aspergillus niger</a:t>
            </a:r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C" sz="2400" i="1" dirty="0">
                <a:solidFill>
                  <a:schemeClr val="bg1">
                    <a:lumMod val="50000"/>
                  </a:schemeClr>
                </a:solidFill>
              </a:rPr>
              <a:t>Aspergillus gruber</a:t>
            </a:r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C" sz="2400" i="1" dirty="0">
                <a:solidFill>
                  <a:schemeClr val="bg1">
                    <a:lumMod val="50000"/>
                  </a:schemeClr>
                </a:solidFill>
              </a:rPr>
              <a:t>Aspergillus wentii</a:t>
            </a:r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s-EC" sz="2400" i="1" dirty="0">
                <a:solidFill>
                  <a:schemeClr val="bg1">
                    <a:lumMod val="50000"/>
                  </a:schemeClr>
                </a:solidFill>
              </a:rPr>
              <a:t>Penicillium frecuentans, Penicillium variable</a:t>
            </a:r>
            <a:r>
              <a:rPr lang="es-EC" sz="2400" dirty="0">
                <a:solidFill>
                  <a:schemeClr val="bg1">
                    <a:lumMod val="50000"/>
                  </a:schemeClr>
                </a:solidFill>
              </a:rPr>
              <a:t> y </a:t>
            </a:r>
            <a:r>
              <a:rPr lang="es-EC" sz="2400" i="1" dirty="0">
                <a:solidFill>
                  <a:schemeClr val="bg1">
                    <a:lumMod val="50000"/>
                  </a:schemeClr>
                </a:solidFill>
              </a:rPr>
              <a:t>Penicillium citrinum</a:t>
            </a:r>
            <a:endParaRPr lang="es-EC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2173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CONCLUSIONES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86000" y="13117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707161" y="1665318"/>
            <a:ext cx="7838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000000"/>
                </a:solidFill>
              </a:rPr>
              <a:t>El </a:t>
            </a:r>
            <a:r>
              <a:rPr lang="es-ES" sz="2400" dirty="0">
                <a:solidFill>
                  <a:srgbClr val="000000"/>
                </a:solidFill>
              </a:rPr>
              <a:t>26% </a:t>
            </a:r>
            <a:r>
              <a:rPr lang="es-ES" sz="2400" dirty="0" smtClean="0">
                <a:solidFill>
                  <a:srgbClr val="000000"/>
                </a:solidFill>
              </a:rPr>
              <a:t> de las muestras SC presentaron </a:t>
            </a:r>
            <a:r>
              <a:rPr lang="es-ES" sz="2400" dirty="0">
                <a:solidFill>
                  <a:srgbClr val="000000"/>
                </a:solidFill>
              </a:rPr>
              <a:t>contaminación por </a:t>
            </a:r>
            <a:r>
              <a:rPr lang="es-ES" sz="2400" dirty="0" smtClean="0">
                <a:solidFill>
                  <a:srgbClr val="000000"/>
                </a:solidFill>
              </a:rPr>
              <a:t>AFB</a:t>
            </a:r>
            <a:r>
              <a:rPr lang="es-ES" sz="2400" baseline="-25000" dirty="0" smtClean="0">
                <a:solidFill>
                  <a:srgbClr val="000000"/>
                </a:solidFill>
              </a:rPr>
              <a:t>1 </a:t>
            </a:r>
            <a:r>
              <a:rPr lang="en-US" sz="2400" dirty="0" smtClean="0">
                <a:solidFill>
                  <a:srgbClr val="000000"/>
                </a:solidFill>
              </a:rPr>
              <a:t>&gt; LP.UE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es-ES" sz="2400" dirty="0" smtClean="0">
              <a:solidFill>
                <a:srgbClr val="000000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000000"/>
                </a:solidFill>
              </a:rPr>
              <a:t>AFB</a:t>
            </a:r>
            <a:r>
              <a:rPr lang="es-ES" sz="1400" dirty="0" smtClean="0">
                <a:solidFill>
                  <a:srgbClr val="000000"/>
                </a:solidFill>
              </a:rPr>
              <a:t>1 </a:t>
            </a:r>
            <a:r>
              <a:rPr lang="es-ES" sz="2400" dirty="0" smtClean="0">
                <a:solidFill>
                  <a:srgbClr val="000000"/>
                </a:solidFill>
              </a:rPr>
              <a:t>: Grupo Minoristas (LP.UE) &gt; Grupo Mercados &gt; Grupo Supermercados </a:t>
            </a:r>
          </a:p>
          <a:p>
            <a:pPr marL="742950" lvl="1" indent="-285750" algn="just">
              <a:buFont typeface="Arial" pitchFamily="34" charset="0"/>
              <a:buChar char="•"/>
            </a:pPr>
            <a:endParaRPr lang="es-ES" sz="2400" dirty="0" smtClean="0">
              <a:solidFill>
                <a:srgbClr val="000000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000000"/>
                </a:solidFill>
              </a:rPr>
              <a:t>AF</a:t>
            </a:r>
            <a:r>
              <a:rPr lang="es-ES_tradnl" sz="2400" dirty="0" smtClean="0">
                <a:solidFill>
                  <a:srgbClr val="000000"/>
                </a:solidFill>
              </a:rPr>
              <a:t>B</a:t>
            </a:r>
            <a:r>
              <a:rPr lang="es-ES_tradnl" sz="2400" baseline="-25000" dirty="0" smtClean="0">
                <a:solidFill>
                  <a:srgbClr val="000000"/>
                </a:solidFill>
              </a:rPr>
              <a:t>2</a:t>
            </a:r>
            <a:r>
              <a:rPr lang="es-ES_tradnl" sz="2400" dirty="0">
                <a:solidFill>
                  <a:srgbClr val="000000"/>
                </a:solidFill>
              </a:rPr>
              <a:t>, </a:t>
            </a:r>
            <a:r>
              <a:rPr lang="es-ES_tradnl" sz="2400" dirty="0" smtClean="0">
                <a:solidFill>
                  <a:srgbClr val="000000"/>
                </a:solidFill>
              </a:rPr>
              <a:t>AFG</a:t>
            </a:r>
            <a:r>
              <a:rPr lang="es-ES_tradnl" sz="2400" baseline="-25000" dirty="0" smtClean="0">
                <a:solidFill>
                  <a:srgbClr val="000000"/>
                </a:solidFill>
              </a:rPr>
              <a:t>1</a:t>
            </a:r>
            <a:r>
              <a:rPr lang="es-ES_tradnl" sz="2400" dirty="0" smtClean="0">
                <a:solidFill>
                  <a:srgbClr val="000000"/>
                </a:solidFill>
              </a:rPr>
              <a:t> </a:t>
            </a:r>
            <a:r>
              <a:rPr lang="es-ES_tradnl" sz="2400" dirty="0">
                <a:solidFill>
                  <a:srgbClr val="000000"/>
                </a:solidFill>
              </a:rPr>
              <a:t>y </a:t>
            </a:r>
            <a:r>
              <a:rPr lang="es-ES_tradnl" sz="2400" dirty="0" smtClean="0">
                <a:solidFill>
                  <a:srgbClr val="000000"/>
                </a:solidFill>
              </a:rPr>
              <a:t>AFG</a:t>
            </a:r>
            <a:r>
              <a:rPr lang="es-ES_tradnl" sz="2400" baseline="-25000" dirty="0" smtClean="0">
                <a:solidFill>
                  <a:srgbClr val="000000"/>
                </a:solidFill>
              </a:rPr>
              <a:t>2</a:t>
            </a:r>
            <a:r>
              <a:rPr lang="es-ES_tradnl" sz="2400" dirty="0" smtClean="0">
                <a:solidFill>
                  <a:srgbClr val="000000"/>
                </a:solidFill>
              </a:rPr>
              <a:t> :  Muestra Global &lt; LP.UE</a:t>
            </a: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S_tradnl" sz="2400" dirty="0" smtClean="0">
                <a:solidFill>
                  <a:srgbClr val="000000"/>
                </a:solidFill>
              </a:rPr>
              <a:t>AFG</a:t>
            </a:r>
            <a:r>
              <a:rPr lang="es-ES_tradnl" sz="2400" baseline="-25000" dirty="0" smtClean="0">
                <a:solidFill>
                  <a:srgbClr val="000000"/>
                </a:solidFill>
              </a:rPr>
              <a:t>1</a:t>
            </a:r>
            <a:r>
              <a:rPr lang="es-EC" sz="2400" dirty="0" smtClean="0">
                <a:solidFill>
                  <a:srgbClr val="000000"/>
                </a:solidFill>
              </a:rPr>
              <a:t> : M. Categorizada &lt; </a:t>
            </a:r>
            <a:r>
              <a:rPr lang="es-ES_tradnl" sz="2400" dirty="0" smtClean="0">
                <a:solidFill>
                  <a:srgbClr val="000000"/>
                </a:solidFill>
              </a:rPr>
              <a:t>LP.UE . No se detect</a:t>
            </a:r>
            <a:r>
              <a:rPr lang="es-EC" sz="2400" dirty="0" smtClean="0">
                <a:solidFill>
                  <a:srgbClr val="000000"/>
                </a:solidFill>
              </a:rPr>
              <a:t>ó en el Grupo Mercados.</a:t>
            </a:r>
            <a:endParaRPr lang="es-ES_tradnl" sz="2400" dirty="0">
              <a:solidFill>
                <a:srgbClr val="000000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endParaRPr lang="es-EC" sz="2400" dirty="0" smtClean="0">
              <a:solidFill>
                <a:srgbClr val="000000"/>
              </a:solidFill>
            </a:endParaRPr>
          </a:p>
        </p:txBody>
      </p:sp>
      <p:pic>
        <p:nvPicPr>
          <p:cNvPr id="1026" name="Picture 2" descr="http://t3.gstatic.com/images?q=tbn:ANd9GcQ8t_znOADtmICZpL1ha32HSvNtZT-XuRXtHtn_JYKMu019ZnLRj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34" y="4869160"/>
            <a:ext cx="26098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2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2173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CONCLUSIONES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86000" y="13117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94089" y="1265847"/>
            <a:ext cx="7838351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endParaRPr lang="es-EC" sz="2400" dirty="0" smtClean="0">
              <a:solidFill>
                <a:srgbClr val="000000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2400" dirty="0" smtClean="0">
                <a:solidFill>
                  <a:srgbClr val="000000"/>
                </a:solidFill>
              </a:rPr>
              <a:t>Línea </a:t>
            </a:r>
            <a:r>
              <a:rPr lang="es-EC" sz="2400" dirty="0">
                <a:solidFill>
                  <a:srgbClr val="000000"/>
                </a:solidFill>
              </a:rPr>
              <a:t>base de regulación </a:t>
            </a:r>
            <a:r>
              <a:rPr lang="es-EC" sz="2400" dirty="0" smtClean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s-EC" sz="2400" dirty="0" smtClean="0">
                <a:solidFill>
                  <a:srgbClr val="000000"/>
                </a:solidFill>
              </a:rPr>
              <a:t>producción y comercialización </a:t>
            </a:r>
            <a:r>
              <a:rPr lang="es-EC" sz="2400" dirty="0" smtClean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s-EC" sz="2400" dirty="0" smtClean="0">
                <a:solidFill>
                  <a:srgbClr val="000000"/>
                </a:solidFill>
              </a:rPr>
              <a:t>plan </a:t>
            </a:r>
            <a:r>
              <a:rPr lang="es-EC" sz="2400" dirty="0">
                <a:solidFill>
                  <a:srgbClr val="000000"/>
                </a:solidFill>
              </a:rPr>
              <a:t>de Soberanía Alimentaria e Inocuidad de los </a:t>
            </a:r>
            <a:r>
              <a:rPr lang="es-EC" sz="2400" dirty="0" smtClean="0">
                <a:solidFill>
                  <a:srgbClr val="000000"/>
                </a:solidFill>
              </a:rPr>
              <a:t>alimentos.</a:t>
            </a:r>
          </a:p>
          <a:p>
            <a:pPr lvl="1" algn="just"/>
            <a:endParaRPr lang="es-EC" sz="2400" dirty="0" smtClean="0">
              <a:solidFill>
                <a:srgbClr val="000000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</a:rPr>
              <a:t>La harina de maíz analizada representa una amenaza tanto para la salud pública como el sector pecuario ya que es un riesgo latente y constante </a:t>
            </a:r>
            <a:r>
              <a:rPr lang="es-EC" sz="2400" dirty="0">
                <a:solidFill>
                  <a:srgbClr val="000000"/>
                </a:solidFill>
                <a:sym typeface="Wingdings" pitchFamily="2" charset="2"/>
              </a:rPr>
              <a:t>78% AFB1</a:t>
            </a:r>
            <a:endParaRPr lang="es-EC" sz="2400" dirty="0">
              <a:solidFill>
                <a:srgbClr val="000000"/>
              </a:solidFill>
            </a:endParaRPr>
          </a:p>
          <a:p>
            <a:pPr lvl="1" algn="just"/>
            <a:endParaRPr lang="es-EC" sz="2000" dirty="0">
              <a:solidFill>
                <a:srgbClr val="000000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endParaRPr lang="es-ES_tradnl" sz="1400" dirty="0" smtClean="0">
              <a:solidFill>
                <a:srgbClr val="000000"/>
              </a:solidFill>
            </a:endParaRPr>
          </a:p>
          <a:p>
            <a:pPr marL="742950" lvl="1" indent="-285750" algn="just">
              <a:buFont typeface="Arial" pitchFamily="34" charset="0"/>
              <a:buChar char="•"/>
            </a:pPr>
            <a:endParaRPr lang="es-ES_tradnl" sz="1400" dirty="0">
              <a:solidFill>
                <a:srgbClr val="000000"/>
              </a:solidFill>
            </a:endParaRPr>
          </a:p>
          <a:p>
            <a:pPr lvl="1" algn="just"/>
            <a:endParaRPr lang="es-ES" sz="2000" baseline="-25000" dirty="0" smtClean="0">
              <a:solidFill>
                <a:srgbClr val="000000"/>
              </a:solidFill>
            </a:endParaRPr>
          </a:p>
        </p:txBody>
      </p:sp>
      <p:pic>
        <p:nvPicPr>
          <p:cNvPr id="2052" name="Picture 4" descr="http://t1.gstatic.com/images?q=tbn:ANd9GcQXTnpX-Y5DkHDmzVWbmcBCU6HSVdbbtP1M4n78vuXtO36mj00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293096"/>
            <a:ext cx="18859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22173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RECOMENDACIONES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86000" y="13117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91580" y="1690930"/>
            <a:ext cx="80288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S_tradnl" sz="2400" dirty="0" smtClean="0">
                <a:solidFill>
                  <a:srgbClr val="000000"/>
                </a:solidFill>
              </a:rPr>
              <a:t>Analizar muestras </a:t>
            </a:r>
            <a:r>
              <a:rPr lang="es-ES_tradnl" sz="2400" dirty="0">
                <a:solidFill>
                  <a:srgbClr val="000000"/>
                </a:solidFill>
              </a:rPr>
              <a:t>de harina de maíz producida y almacenada en zonas climatológicamente críticas  </a:t>
            </a:r>
            <a:r>
              <a:rPr lang="es-ES_tradnl" sz="2400" dirty="0" smtClean="0">
                <a:solidFill>
                  <a:srgbClr val="000000"/>
                </a:solidFill>
              </a:rPr>
              <a:t>conjuntamente </a:t>
            </a:r>
            <a:r>
              <a:rPr lang="es-ES_tradnl" sz="2400" dirty="0">
                <a:solidFill>
                  <a:srgbClr val="000000"/>
                </a:solidFill>
              </a:rPr>
              <a:t>con el área </a:t>
            </a:r>
            <a:r>
              <a:rPr lang="es-ES_tradnl" sz="2400" dirty="0" smtClean="0">
                <a:solidFill>
                  <a:srgbClr val="000000"/>
                </a:solidFill>
              </a:rPr>
              <a:t>microbiológica.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C" sz="2400" dirty="0">
              <a:solidFill>
                <a:srgbClr val="000000"/>
              </a:solidFill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_tradnl" sz="2400" dirty="0" smtClean="0">
                <a:solidFill>
                  <a:srgbClr val="000000"/>
                </a:solidFill>
              </a:rPr>
              <a:t>Implementar </a:t>
            </a:r>
            <a:r>
              <a:rPr lang="es-ES_tradnl" sz="2400" dirty="0">
                <a:solidFill>
                  <a:srgbClr val="000000"/>
                </a:solidFill>
              </a:rPr>
              <a:t>un programa sistemático de vigilancia de la contaminación de los alimentos no solo para aflatoxinas sino para las micotoxinas en general. </a:t>
            </a:r>
            <a:endParaRPr lang="es-ES_tradnl" sz="2400" dirty="0" smtClean="0">
              <a:solidFill>
                <a:srgbClr val="000000"/>
              </a:solidFill>
            </a:endParaRPr>
          </a:p>
          <a:p>
            <a:pPr marL="285750" lvl="0" indent="-285750" algn="just">
              <a:buFont typeface="Arial" pitchFamily="34" charset="0"/>
              <a:buChar char="•"/>
            </a:pPr>
            <a:endParaRPr lang="es-ES_tradnl" sz="2400" dirty="0" smtClean="0">
              <a:solidFill>
                <a:srgbClr val="000000"/>
              </a:solidFill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sz="2400" dirty="0">
                <a:solidFill>
                  <a:srgbClr val="000000"/>
                </a:solidFill>
              </a:rPr>
              <a:t>Realizar un </a:t>
            </a:r>
            <a:r>
              <a:rPr lang="es-EC" sz="2400" dirty="0" smtClean="0">
                <a:solidFill>
                  <a:srgbClr val="000000"/>
                </a:solidFill>
              </a:rPr>
              <a:t> HACCP </a:t>
            </a:r>
            <a:r>
              <a:rPr lang="es-EC" sz="2400" dirty="0">
                <a:solidFill>
                  <a:srgbClr val="000000"/>
                </a:solidFill>
              </a:rPr>
              <a:t>para aflatoxinas en maíz y otros alimentos aplicando la norma ISO </a:t>
            </a:r>
            <a:r>
              <a:rPr lang="es-EC" sz="2400" dirty="0" smtClean="0">
                <a:solidFill>
                  <a:srgbClr val="000000"/>
                </a:solidFill>
              </a:rPr>
              <a:t>22000 (SGIA) junto a las : BPA, BPAL </a:t>
            </a:r>
            <a:r>
              <a:rPr lang="es-EC" sz="2400" dirty="0">
                <a:solidFill>
                  <a:srgbClr val="000000"/>
                </a:solidFill>
              </a:rPr>
              <a:t>y </a:t>
            </a:r>
            <a:r>
              <a:rPr lang="es-EC" sz="2400" dirty="0" smtClean="0">
                <a:solidFill>
                  <a:srgbClr val="000000"/>
                </a:solidFill>
              </a:rPr>
              <a:t>BPM reducirán </a:t>
            </a:r>
            <a:r>
              <a:rPr lang="es-EC" sz="2400" dirty="0">
                <a:solidFill>
                  <a:srgbClr val="000000"/>
                </a:solidFill>
              </a:rPr>
              <a:t>los peligros que puedan afectar a la calidad de los alimentos susceptibles a aflatoxinas.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C" dirty="0">
              <a:solidFill>
                <a:srgbClr val="000000"/>
              </a:solidFill>
            </a:endParaRPr>
          </a:p>
          <a:p>
            <a:pPr algn="just"/>
            <a:r>
              <a:rPr lang="es-EC" dirty="0">
                <a:solidFill>
                  <a:srgbClr val="00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9055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9512" y="3429000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60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GRACIAS</a:t>
            </a:r>
            <a:endParaRPr lang="es-EC" sz="60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286000" y="131178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/>
              <a:t> 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109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23528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233465804"/>
              </p:ext>
            </p:extLst>
          </p:nvPr>
        </p:nvGraphicFramePr>
        <p:xfrm>
          <a:off x="2100064" y="2117080"/>
          <a:ext cx="4920208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Rectángulo"/>
          <p:cNvSpPr/>
          <p:nvPr/>
        </p:nvSpPr>
        <p:spPr>
          <a:xfrm>
            <a:off x="3131840" y="5585673"/>
            <a:ext cx="257403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EC" b="1" dirty="0">
                <a:solidFill>
                  <a:srgbClr val="000000"/>
                </a:solidFill>
              </a:rPr>
              <a:t>G</a:t>
            </a:r>
            <a:r>
              <a:rPr lang="es-EC" b="1" dirty="0" smtClean="0">
                <a:solidFill>
                  <a:srgbClr val="000000"/>
                </a:solidFill>
              </a:rPr>
              <a:t>rupo de compuestos heterocíclicos altamente oxigenados </a:t>
            </a:r>
            <a:endParaRPr lang="es-EC" b="1" dirty="0">
              <a:solidFill>
                <a:srgbClr val="000000"/>
              </a:solidFill>
            </a:endParaRPr>
          </a:p>
        </p:txBody>
      </p:sp>
      <p:pic>
        <p:nvPicPr>
          <p:cNvPr id="9" name="0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06094"/>
            <a:ext cx="2235835" cy="161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0 Imagen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42909"/>
            <a:ext cx="2376264" cy="1654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0 Imagen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86" y="1484784"/>
            <a:ext cx="2391410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0 Imagen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1" t="28917" r="17989" b="53345"/>
          <a:stretch/>
        </p:blipFill>
        <p:spPr bwMode="auto">
          <a:xfrm>
            <a:off x="107504" y="1484784"/>
            <a:ext cx="2379851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7 Flecha a la derecha con bandas"/>
          <p:cNvSpPr/>
          <p:nvPr/>
        </p:nvSpPr>
        <p:spPr>
          <a:xfrm>
            <a:off x="471925" y="2606548"/>
            <a:ext cx="3019955" cy="147052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CARCINÓGENICA TIPO I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3127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323528" y="26064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0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1" t="28917" r="17989" b="53345"/>
          <a:stretch/>
        </p:blipFill>
        <p:spPr bwMode="auto">
          <a:xfrm>
            <a:off x="1979712" y="1484784"/>
            <a:ext cx="5616624" cy="2018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624962621"/>
              </p:ext>
            </p:extLst>
          </p:nvPr>
        </p:nvGraphicFramePr>
        <p:xfrm>
          <a:off x="935596" y="3933056"/>
          <a:ext cx="7272808" cy="2592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2 Paralelogramo"/>
          <p:cNvSpPr/>
          <p:nvPr/>
        </p:nvSpPr>
        <p:spPr>
          <a:xfrm>
            <a:off x="4644008" y="1556792"/>
            <a:ext cx="1944216" cy="1783994"/>
          </a:xfrm>
          <a:prstGeom prst="parallelogram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3 Flecha derecha"/>
          <p:cNvSpPr/>
          <p:nvPr/>
        </p:nvSpPr>
        <p:spPr>
          <a:xfrm>
            <a:off x="2483768" y="1677360"/>
            <a:ext cx="2329408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CUMARINA SUST</a:t>
            </a:r>
            <a:endParaRPr lang="es-EC" dirty="0"/>
          </a:p>
        </p:txBody>
      </p:sp>
      <p:sp>
        <p:nvSpPr>
          <p:cNvPr id="7" name="6 Elipse"/>
          <p:cNvSpPr/>
          <p:nvPr/>
        </p:nvSpPr>
        <p:spPr>
          <a:xfrm>
            <a:off x="2483768" y="2448789"/>
            <a:ext cx="2520280" cy="1054297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4" name="13 Flecha derecha"/>
          <p:cNvSpPr/>
          <p:nvPr/>
        </p:nvSpPr>
        <p:spPr>
          <a:xfrm>
            <a:off x="154360" y="2723909"/>
            <a:ext cx="2329408" cy="504056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A. BIFURANO</a:t>
            </a:r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8" name="7 Rombo"/>
          <p:cNvSpPr/>
          <p:nvPr/>
        </p:nvSpPr>
        <p:spPr>
          <a:xfrm>
            <a:off x="4813176" y="1196752"/>
            <a:ext cx="1800200" cy="1635169"/>
          </a:xfrm>
          <a:prstGeom prst="diamond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5" name="14 Flecha izquierda"/>
          <p:cNvSpPr/>
          <p:nvPr/>
        </p:nvSpPr>
        <p:spPr>
          <a:xfrm>
            <a:off x="6588224" y="1754635"/>
            <a:ext cx="2429917" cy="519401"/>
          </a:xfrm>
          <a:prstGeom prst="lef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C. TIPO LACTONA</a:t>
            </a:r>
            <a:endParaRPr lang="es-EC" dirty="0"/>
          </a:p>
        </p:txBody>
      </p:sp>
      <p:sp>
        <p:nvSpPr>
          <p:cNvPr id="16" name="15 Estrella de 12 puntas"/>
          <p:cNvSpPr/>
          <p:nvPr/>
        </p:nvSpPr>
        <p:spPr>
          <a:xfrm>
            <a:off x="2339752" y="2421927"/>
            <a:ext cx="864096" cy="863057"/>
          </a:xfrm>
          <a:prstGeom prst="star12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16 Flecha derecha"/>
          <p:cNvSpPr/>
          <p:nvPr/>
        </p:nvSpPr>
        <p:spPr>
          <a:xfrm>
            <a:off x="179512" y="2204864"/>
            <a:ext cx="2267744" cy="479599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8,9 AF = EPÓXIDO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921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  <p:bldP spid="14" grpId="0" animBg="1"/>
      <p:bldP spid="14" grpId="1" animBg="1"/>
      <p:bldP spid="8" grpId="0" animBg="1"/>
      <p:bldP spid="8" grpId="1" animBg="1"/>
      <p:bldP spid="15" grpId="0" animBg="1"/>
      <p:bldP spid="15" grpId="1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67544" y="293747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971600" y="1412776"/>
            <a:ext cx="7416824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_tradnl" dirty="0"/>
              <a:t>El mecanismo de acción </a:t>
            </a:r>
            <a:r>
              <a:rPr lang="es-ES_tradnl" dirty="0" smtClean="0"/>
              <a:t>incluye : la </a:t>
            </a:r>
            <a:r>
              <a:rPr lang="es-ES_tradnl" dirty="0"/>
              <a:t>inhibición del DNA y el RNA, la inhibición de la mitosis, la producción de alteraciones cromosómicas, lo que evidenció su efecto carcinogénico, teratogénico y mutagénico</a:t>
            </a:r>
            <a:endParaRPr lang="es-EC" dirty="0"/>
          </a:p>
        </p:txBody>
      </p:sp>
      <p:pic>
        <p:nvPicPr>
          <p:cNvPr id="9" name="8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3241" r="6560" b="2648"/>
          <a:stretch/>
        </p:blipFill>
        <p:spPr bwMode="auto">
          <a:xfrm rot="16200000">
            <a:off x="2478751" y="1457713"/>
            <a:ext cx="4226416" cy="62967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42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67544" y="293747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905117132"/>
              </p:ext>
            </p:extLst>
          </p:nvPr>
        </p:nvGraphicFramePr>
        <p:xfrm>
          <a:off x="323528" y="1484784"/>
          <a:ext cx="4536504" cy="5127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1468845958"/>
              </p:ext>
            </p:extLst>
          </p:nvPr>
        </p:nvGraphicFramePr>
        <p:xfrm>
          <a:off x="4644008" y="1484784"/>
          <a:ext cx="468052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56846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67544" y="293747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553181607"/>
              </p:ext>
            </p:extLst>
          </p:nvPr>
        </p:nvGraphicFramePr>
        <p:xfrm>
          <a:off x="651869" y="1772816"/>
          <a:ext cx="4248472" cy="4479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Rectángulo"/>
          <p:cNvSpPr/>
          <p:nvPr/>
        </p:nvSpPr>
        <p:spPr>
          <a:xfrm>
            <a:off x="5501128" y="1700808"/>
            <a:ext cx="3024336" cy="1477328"/>
          </a:xfrm>
          <a:prstGeom prst="rect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>
                <a:solidFill>
                  <a:schemeClr val="bg1">
                    <a:lumMod val="10000"/>
                  </a:schemeClr>
                </a:solidFill>
              </a:rPr>
              <a:t>Los efectos tóxicos depende de las dosis y de la duración de la ingestión y sobre todo del estado nutricional de la persona o animal</a:t>
            </a:r>
          </a:p>
        </p:txBody>
      </p:sp>
      <p:sp>
        <p:nvSpPr>
          <p:cNvPr id="2" name="1 Flecha izquierda"/>
          <p:cNvSpPr/>
          <p:nvPr/>
        </p:nvSpPr>
        <p:spPr>
          <a:xfrm>
            <a:off x="5062105" y="3717032"/>
            <a:ext cx="3902383" cy="2934653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C" dirty="0" smtClean="0"/>
              <a:t>Relación dependiente entre la dosis de ingesta diaria de aflatoxina B</a:t>
            </a:r>
            <a:r>
              <a:rPr lang="es-EC" baseline="-25000" dirty="0" smtClean="0"/>
              <a:t>1 </a:t>
            </a:r>
            <a:r>
              <a:rPr lang="es-EC" dirty="0" smtClean="0"/>
              <a:t>y la mutación en el codón p53 249</a:t>
            </a:r>
            <a:r>
              <a:rPr lang="es-EC" baseline="30000" dirty="0" smtClean="0"/>
              <a:t>ser</a:t>
            </a:r>
            <a:r>
              <a:rPr lang="es-EC" dirty="0" smtClean="0"/>
              <a:t> en los casos de carcinoma hepático.</a:t>
            </a:r>
            <a:endParaRPr lang="es-EC" u="non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74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67544" y="221739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48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2">
                    <a:lumMod val="50000"/>
                  </a:schemeClr>
                </a:solidFill>
              </a:rPr>
              <a:t>INTRODUCCIÓN</a:t>
            </a:r>
            <a:endParaRPr lang="es-EC" sz="4800" dirty="0">
              <a:ln>
                <a:solidFill>
                  <a:sysClr val="windowText" lastClr="000000"/>
                </a:solidFill>
              </a:ln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364522524"/>
              </p:ext>
            </p:extLst>
          </p:nvPr>
        </p:nvGraphicFramePr>
        <p:xfrm>
          <a:off x="827584" y="1772816"/>
          <a:ext cx="7488832" cy="4121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3 Rectángulo"/>
          <p:cNvSpPr/>
          <p:nvPr/>
        </p:nvSpPr>
        <p:spPr>
          <a:xfrm>
            <a:off x="5436096" y="4005064"/>
            <a:ext cx="338437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sz="2000" dirty="0" smtClean="0">
                <a:solidFill>
                  <a:srgbClr val="000000"/>
                </a:solidFill>
              </a:rPr>
              <a:t>Localización </a:t>
            </a:r>
            <a:r>
              <a:rPr lang="es-EC" sz="2000" dirty="0">
                <a:solidFill>
                  <a:srgbClr val="000000"/>
                </a:solidFill>
              </a:rPr>
              <a:t>geográfica, las prácticas de </a:t>
            </a:r>
            <a:r>
              <a:rPr lang="es-EC" sz="2000" dirty="0" smtClean="0">
                <a:solidFill>
                  <a:srgbClr val="000000"/>
                </a:solidFill>
              </a:rPr>
              <a:t>agricultura, </a:t>
            </a:r>
            <a:r>
              <a:rPr lang="es-EC" sz="2000" dirty="0">
                <a:solidFill>
                  <a:srgbClr val="000000"/>
                </a:solidFill>
              </a:rPr>
              <a:t>la susceptibilidad de los </a:t>
            </a:r>
            <a:r>
              <a:rPr lang="es-EC" sz="2000" dirty="0" smtClean="0">
                <a:solidFill>
                  <a:srgbClr val="000000"/>
                </a:solidFill>
              </a:rPr>
              <a:t>alimentos</a:t>
            </a:r>
            <a:endParaRPr lang="es-EC" sz="2000" dirty="0">
              <a:solidFill>
                <a:srgbClr val="000000"/>
              </a:solidFill>
            </a:endParaRPr>
          </a:p>
        </p:txBody>
      </p:sp>
      <p:sp>
        <p:nvSpPr>
          <p:cNvPr id="9" name="8 Flecha abajo"/>
          <p:cNvSpPr/>
          <p:nvPr/>
        </p:nvSpPr>
        <p:spPr>
          <a:xfrm>
            <a:off x="6660232" y="2996952"/>
            <a:ext cx="576064" cy="86409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s-EC" sz="2400" dirty="0" smtClean="0">
                <a:solidFill>
                  <a:srgbClr val="000000"/>
                </a:solidFill>
              </a:rPr>
              <a:t>varia</a:t>
            </a:r>
            <a:endParaRPr lang="es-EC" sz="2400" dirty="0">
              <a:solidFill>
                <a:srgbClr val="000000"/>
              </a:solidFill>
            </a:endParaRPr>
          </a:p>
        </p:txBody>
      </p:sp>
      <p:sp>
        <p:nvSpPr>
          <p:cNvPr id="12" name="11 Flecha abajo"/>
          <p:cNvSpPr/>
          <p:nvPr/>
        </p:nvSpPr>
        <p:spPr>
          <a:xfrm>
            <a:off x="6660232" y="5301208"/>
            <a:ext cx="576064" cy="86409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algn="ctr"/>
            <a:r>
              <a:rPr lang="es-EC" sz="2400" dirty="0" smtClean="0">
                <a:solidFill>
                  <a:srgbClr val="000000"/>
                </a:solidFill>
              </a:rPr>
              <a:t>durante</a:t>
            </a:r>
            <a:endParaRPr lang="es-EC" sz="2400" dirty="0">
              <a:solidFill>
                <a:srgbClr val="000000"/>
              </a:solidFill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179512" y="6237312"/>
            <a:ext cx="892899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</a:rPr>
              <a:t>CULTIVO, COSECHA, POST COSECHA , ALMACENAMIENTO Y PROCESAMIENTO</a:t>
            </a:r>
            <a:endParaRPr lang="es-EC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2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Personalizado 4">
      <a:dk1>
        <a:srgbClr val="FCB6DB"/>
      </a:dk1>
      <a:lt1>
        <a:srgbClr val="FFFFFF"/>
      </a:lt1>
      <a:dk2>
        <a:srgbClr val="FEB2D0"/>
      </a:dk2>
      <a:lt2>
        <a:srgbClr val="FFFFFF"/>
      </a:lt2>
      <a:accent1>
        <a:srgbClr val="D00872"/>
      </a:accent1>
      <a:accent2>
        <a:srgbClr val="D50255"/>
      </a:accent2>
      <a:accent3>
        <a:srgbClr val="D50255"/>
      </a:accent3>
      <a:accent4>
        <a:srgbClr val="FC478E"/>
      </a:accent4>
      <a:accent5>
        <a:srgbClr val="D50255"/>
      </a:accent5>
      <a:accent6>
        <a:srgbClr val="9F013F"/>
      </a:accent6>
      <a:hlink>
        <a:srgbClr val="6A012A"/>
      </a:hlink>
      <a:folHlink>
        <a:srgbClr val="D50255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1132</TotalTime>
  <Words>2731</Words>
  <Application>Microsoft Office PowerPoint</Application>
  <PresentationFormat>Presentación en pantalla (4:3)</PresentationFormat>
  <Paragraphs>355</Paragraphs>
  <Slides>33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BlackTie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DETERMINACIÓN DE AFLATOXINAS B1, B2, G1 Y G2 PRESENTES EN HARINA DE MAÍZ DEL SECTOR TUMBACO MEDIANTE EL USO COLUMNAS DE INMUNOAFINIDAD (IAC) Y CROMATOGRAFÍA LÍQUIDA DE ALTA EFICIENCIA (HPLC)</dc:title>
  <dc:creator>Maria Jose</dc:creator>
  <cp:lastModifiedBy>Maria Jose</cp:lastModifiedBy>
  <cp:revision>95</cp:revision>
  <dcterms:created xsi:type="dcterms:W3CDTF">2011-11-17T16:20:54Z</dcterms:created>
  <dcterms:modified xsi:type="dcterms:W3CDTF">2012-01-16T22:37:44Z</dcterms:modified>
</cp:coreProperties>
</file>