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handoutMasterIdLst>
    <p:handoutMasterId r:id="rId55"/>
  </p:handoutMasterIdLst>
  <p:sldIdLst>
    <p:sldId id="257" r:id="rId2"/>
    <p:sldId id="260" r:id="rId3"/>
    <p:sldId id="261" r:id="rId4"/>
    <p:sldId id="262" r:id="rId5"/>
    <p:sldId id="263" r:id="rId6"/>
    <p:sldId id="264" r:id="rId7"/>
    <p:sldId id="266" r:id="rId8"/>
    <p:sldId id="267" r:id="rId9"/>
    <p:sldId id="269" r:id="rId10"/>
    <p:sldId id="270" r:id="rId11"/>
    <p:sldId id="271" r:id="rId12"/>
    <p:sldId id="272" r:id="rId13"/>
    <p:sldId id="274" r:id="rId14"/>
    <p:sldId id="275" r:id="rId15"/>
    <p:sldId id="283" r:id="rId16"/>
    <p:sldId id="288" r:id="rId17"/>
    <p:sldId id="286" r:id="rId18"/>
    <p:sldId id="287" r:id="rId19"/>
    <p:sldId id="290" r:id="rId20"/>
    <p:sldId id="291" r:id="rId21"/>
    <p:sldId id="292" r:id="rId22"/>
    <p:sldId id="296" r:id="rId23"/>
    <p:sldId id="297" r:id="rId24"/>
    <p:sldId id="298" r:id="rId25"/>
    <p:sldId id="299" r:id="rId26"/>
    <p:sldId id="300" r:id="rId27"/>
    <p:sldId id="301" r:id="rId28"/>
    <p:sldId id="305" r:id="rId29"/>
    <p:sldId id="306" r:id="rId30"/>
    <p:sldId id="307" r:id="rId31"/>
    <p:sldId id="308" r:id="rId32"/>
    <p:sldId id="309" r:id="rId33"/>
    <p:sldId id="313" r:id="rId34"/>
    <p:sldId id="314" r:id="rId35"/>
    <p:sldId id="315" r:id="rId36"/>
    <p:sldId id="316" r:id="rId37"/>
    <p:sldId id="317" r:id="rId38"/>
    <p:sldId id="325" r:id="rId39"/>
    <p:sldId id="326" r:id="rId40"/>
    <p:sldId id="327" r:id="rId41"/>
    <p:sldId id="328" r:id="rId42"/>
    <p:sldId id="348" r:id="rId43"/>
    <p:sldId id="329" r:id="rId44"/>
    <p:sldId id="330" r:id="rId45"/>
    <p:sldId id="331" r:id="rId46"/>
    <p:sldId id="349" r:id="rId47"/>
    <p:sldId id="350" r:id="rId48"/>
    <p:sldId id="335" r:id="rId49"/>
    <p:sldId id="352" r:id="rId50"/>
    <p:sldId id="337" r:id="rId51"/>
    <p:sldId id="341" r:id="rId52"/>
    <p:sldId id="342" r:id="rId53"/>
    <p:sldId id="347" r:id="rId5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E47E10-ADD2-4DFA-8ACA-6F152B23CFBD}">
          <p14:sldIdLst>
            <p14:sldId id="257"/>
            <p14:sldId id="260"/>
            <p14:sldId id="261"/>
            <p14:sldId id="262"/>
            <p14:sldId id="263"/>
            <p14:sldId id="264"/>
            <p14:sldId id="266"/>
            <p14:sldId id="267"/>
            <p14:sldId id="269"/>
            <p14:sldId id="270"/>
            <p14:sldId id="271"/>
            <p14:sldId id="272"/>
            <p14:sldId id="274"/>
            <p14:sldId id="275"/>
            <p14:sldId id="283"/>
            <p14:sldId id="288"/>
            <p14:sldId id="286"/>
            <p14:sldId id="287"/>
            <p14:sldId id="290"/>
            <p14:sldId id="291"/>
            <p14:sldId id="292"/>
            <p14:sldId id="296"/>
            <p14:sldId id="297"/>
            <p14:sldId id="298"/>
            <p14:sldId id="299"/>
            <p14:sldId id="300"/>
            <p14:sldId id="301"/>
            <p14:sldId id="305"/>
            <p14:sldId id="306"/>
            <p14:sldId id="307"/>
            <p14:sldId id="308"/>
            <p14:sldId id="309"/>
            <p14:sldId id="313"/>
            <p14:sldId id="314"/>
            <p14:sldId id="315"/>
            <p14:sldId id="316"/>
            <p14:sldId id="317"/>
            <p14:sldId id="325"/>
            <p14:sldId id="326"/>
            <p14:sldId id="327"/>
            <p14:sldId id="328"/>
            <p14:sldId id="348"/>
            <p14:sldId id="329"/>
            <p14:sldId id="330"/>
            <p14:sldId id="331"/>
            <p14:sldId id="349"/>
            <p14:sldId id="350"/>
            <p14:sldId id="335"/>
            <p14:sldId id="352"/>
            <p14:sldId id="337"/>
            <p14:sldId id="341"/>
            <p14:sldId id="342"/>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831" autoAdjust="0"/>
  </p:normalViewPr>
  <p:slideViewPr>
    <p:cSldViewPr>
      <p:cViewPr varScale="1">
        <p:scale>
          <a:sx n="79" d="100"/>
          <a:sy n="79"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11.xml.rels><?xml version="1.0" encoding="UTF-8" standalone="yes"?>
<Relationships xmlns="http://schemas.openxmlformats.org/package/2006/relationships"><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72A7F-9360-4388-AC94-C759ABD3600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F73AF002-8F9B-4927-863C-CF6C7FFE5CD4}">
      <dgm:prSet phldrT="[Texto]"/>
      <dgm:spPr/>
      <dgm:t>
        <a:bodyPr/>
        <a:lstStyle/>
        <a:p>
          <a:r>
            <a:rPr lang="es-EC" dirty="0" smtClean="0"/>
            <a:t>Breve introducción</a:t>
          </a:r>
          <a:endParaRPr lang="es-EC" dirty="0"/>
        </a:p>
      </dgm:t>
    </dgm:pt>
    <dgm:pt modelId="{BF0CF131-2BEF-45DF-BD6F-DF59C4A123BF}" type="parTrans" cxnId="{16804A68-D011-4600-BCD0-F1638B86D7EA}">
      <dgm:prSet/>
      <dgm:spPr/>
      <dgm:t>
        <a:bodyPr/>
        <a:lstStyle/>
        <a:p>
          <a:endParaRPr lang="es-EC"/>
        </a:p>
      </dgm:t>
    </dgm:pt>
    <dgm:pt modelId="{6A01DE60-089B-4030-9E29-E535E7650AE2}" type="sibTrans" cxnId="{16804A68-D011-4600-BCD0-F1638B86D7EA}">
      <dgm:prSet/>
      <dgm:spPr/>
      <dgm:t>
        <a:bodyPr/>
        <a:lstStyle/>
        <a:p>
          <a:endParaRPr lang="es-EC"/>
        </a:p>
      </dgm:t>
    </dgm:pt>
    <dgm:pt modelId="{01D4ED3C-1EAB-4F29-86DE-DFF1B8BF8BBB}">
      <dgm:prSet phldrT="[Texto]"/>
      <dgm:spPr/>
      <dgm:t>
        <a:bodyPr/>
        <a:lstStyle/>
        <a:p>
          <a:r>
            <a:rPr lang="es-EC" dirty="0" smtClean="0"/>
            <a:t>Planteamiento del problema</a:t>
          </a:r>
          <a:endParaRPr lang="es-EC" dirty="0"/>
        </a:p>
      </dgm:t>
    </dgm:pt>
    <dgm:pt modelId="{C128833B-D674-4ED1-9294-70A6FFB48EF1}" type="parTrans" cxnId="{A170C97C-3E49-4D15-8BF5-11E270CC0DD8}">
      <dgm:prSet/>
      <dgm:spPr/>
      <dgm:t>
        <a:bodyPr/>
        <a:lstStyle/>
        <a:p>
          <a:endParaRPr lang="es-EC"/>
        </a:p>
      </dgm:t>
    </dgm:pt>
    <dgm:pt modelId="{A9D768ED-3F05-4A6D-A700-8FBA0519AE3A}" type="sibTrans" cxnId="{A170C97C-3E49-4D15-8BF5-11E270CC0DD8}">
      <dgm:prSet/>
      <dgm:spPr/>
      <dgm:t>
        <a:bodyPr/>
        <a:lstStyle/>
        <a:p>
          <a:endParaRPr lang="es-EC"/>
        </a:p>
      </dgm:t>
    </dgm:pt>
    <dgm:pt modelId="{A8BABB94-F0FC-4D39-8734-E3AEB3B802C3}">
      <dgm:prSet/>
      <dgm:spPr/>
      <dgm:t>
        <a:bodyPr/>
        <a:lstStyle/>
        <a:p>
          <a:r>
            <a:rPr lang="es-EC" dirty="0" smtClean="0"/>
            <a:t>Web 2.0.</a:t>
          </a:r>
          <a:endParaRPr lang="es-EC" dirty="0"/>
        </a:p>
      </dgm:t>
    </dgm:pt>
    <dgm:pt modelId="{AB3F138A-6B95-49D2-873C-4698C47F9F46}" type="parTrans" cxnId="{507F5F6A-C0D5-4ED1-ADFB-A5FA74F269EE}">
      <dgm:prSet/>
      <dgm:spPr/>
      <dgm:t>
        <a:bodyPr/>
        <a:lstStyle/>
        <a:p>
          <a:endParaRPr lang="es-EC"/>
        </a:p>
      </dgm:t>
    </dgm:pt>
    <dgm:pt modelId="{010AC2EE-A09F-4208-97AB-6CDE622E0EA9}" type="sibTrans" cxnId="{507F5F6A-C0D5-4ED1-ADFB-A5FA74F269EE}">
      <dgm:prSet/>
      <dgm:spPr/>
      <dgm:t>
        <a:bodyPr/>
        <a:lstStyle/>
        <a:p>
          <a:endParaRPr lang="es-EC"/>
        </a:p>
      </dgm:t>
    </dgm:pt>
    <dgm:pt modelId="{3A4AB3C8-B203-49C6-82FD-32490C7F7523}">
      <dgm:prSet/>
      <dgm:spPr/>
      <dgm:t>
        <a:bodyPr/>
        <a:lstStyle/>
        <a:p>
          <a:r>
            <a:rPr lang="es-EC" dirty="0" smtClean="0"/>
            <a:t>Sitios web con copyright.</a:t>
          </a:r>
          <a:endParaRPr lang="es-EC" dirty="0"/>
        </a:p>
      </dgm:t>
    </dgm:pt>
    <dgm:pt modelId="{AAE1D89B-C68A-4DA0-9615-7AE08E4EF38C}" type="parTrans" cxnId="{E4C4C3CC-2CF7-4F50-B831-18775D77021D}">
      <dgm:prSet/>
      <dgm:spPr/>
      <dgm:t>
        <a:bodyPr/>
        <a:lstStyle/>
        <a:p>
          <a:endParaRPr lang="es-EC"/>
        </a:p>
      </dgm:t>
    </dgm:pt>
    <dgm:pt modelId="{961DAA8A-FE47-47A2-80B7-F3379796280A}" type="sibTrans" cxnId="{E4C4C3CC-2CF7-4F50-B831-18775D77021D}">
      <dgm:prSet/>
      <dgm:spPr/>
      <dgm:t>
        <a:bodyPr/>
        <a:lstStyle/>
        <a:p>
          <a:endParaRPr lang="es-EC"/>
        </a:p>
      </dgm:t>
    </dgm:pt>
    <dgm:pt modelId="{BF37A4A0-BA99-4D56-B528-D50417500953}">
      <dgm:prSet/>
      <dgm:spPr/>
      <dgm:t>
        <a:bodyPr/>
        <a:lstStyle/>
        <a:p>
          <a:r>
            <a:rPr lang="es-EC" dirty="0" smtClean="0"/>
            <a:t>Licencias Creative Commons.</a:t>
          </a:r>
          <a:endParaRPr lang="es-EC" dirty="0"/>
        </a:p>
      </dgm:t>
    </dgm:pt>
    <dgm:pt modelId="{1F1B4E91-2BD8-41F3-9D9A-3CE138D07BD9}" type="parTrans" cxnId="{50CF9E25-CCFE-48B6-B988-5E94B9499030}">
      <dgm:prSet/>
      <dgm:spPr/>
      <dgm:t>
        <a:bodyPr/>
        <a:lstStyle/>
        <a:p>
          <a:endParaRPr lang="es-EC"/>
        </a:p>
      </dgm:t>
    </dgm:pt>
    <dgm:pt modelId="{768A0AB8-DFAC-4639-A7DC-721DE7FB5C2E}" type="sibTrans" cxnId="{50CF9E25-CCFE-48B6-B988-5E94B9499030}">
      <dgm:prSet/>
      <dgm:spPr/>
      <dgm:t>
        <a:bodyPr/>
        <a:lstStyle/>
        <a:p>
          <a:endParaRPr lang="es-EC"/>
        </a:p>
      </dgm:t>
    </dgm:pt>
    <dgm:pt modelId="{017DCF90-54D7-4BAC-BBDB-AC0059E2F8A5}">
      <dgm:prSet/>
      <dgm:spPr/>
      <dgm:t>
        <a:bodyPr/>
        <a:lstStyle/>
        <a:p>
          <a:r>
            <a:rPr lang="es-EC" dirty="0" smtClean="0"/>
            <a:t>Uso de los API’s de búsqueda en la detección de plagio.</a:t>
          </a:r>
          <a:endParaRPr lang="es-EC" dirty="0"/>
        </a:p>
      </dgm:t>
    </dgm:pt>
    <dgm:pt modelId="{E9528219-779E-41C8-805D-4EF835FDA84E}" type="parTrans" cxnId="{4AAEF1FA-0EF6-4CCB-861E-32AD68156A8F}">
      <dgm:prSet/>
      <dgm:spPr/>
      <dgm:t>
        <a:bodyPr/>
        <a:lstStyle/>
        <a:p>
          <a:endParaRPr lang="es-EC"/>
        </a:p>
      </dgm:t>
    </dgm:pt>
    <dgm:pt modelId="{DBC3FC72-0806-4D62-A02E-DCB1694ED389}" type="sibTrans" cxnId="{4AAEF1FA-0EF6-4CCB-861E-32AD68156A8F}">
      <dgm:prSet/>
      <dgm:spPr/>
      <dgm:t>
        <a:bodyPr/>
        <a:lstStyle/>
        <a:p>
          <a:endParaRPr lang="es-EC"/>
        </a:p>
      </dgm:t>
    </dgm:pt>
    <dgm:pt modelId="{916465E2-A9F0-4FE3-8FCA-B65113F0E73D}">
      <dgm:prSet/>
      <dgm:spPr/>
      <dgm:t>
        <a:bodyPr/>
        <a:lstStyle/>
        <a:p>
          <a:r>
            <a:rPr lang="es-EC" dirty="0" smtClean="0"/>
            <a:t>Aplicaciones de detección de plagio en universidades y empresas.</a:t>
          </a:r>
          <a:endParaRPr lang="es-EC" dirty="0"/>
        </a:p>
      </dgm:t>
    </dgm:pt>
    <dgm:pt modelId="{2A2F4DB1-2FE3-49FA-AF7F-470F04946F27}" type="parTrans" cxnId="{88AD352E-E9ED-4B1C-9931-4E734E887ECE}">
      <dgm:prSet/>
      <dgm:spPr/>
      <dgm:t>
        <a:bodyPr/>
        <a:lstStyle/>
        <a:p>
          <a:endParaRPr lang="es-EC"/>
        </a:p>
      </dgm:t>
    </dgm:pt>
    <dgm:pt modelId="{C45CAF69-0767-4294-B896-FB4D2AC2B307}" type="sibTrans" cxnId="{88AD352E-E9ED-4B1C-9931-4E734E887ECE}">
      <dgm:prSet/>
      <dgm:spPr/>
      <dgm:t>
        <a:bodyPr/>
        <a:lstStyle/>
        <a:p>
          <a:endParaRPr lang="es-EC"/>
        </a:p>
      </dgm:t>
    </dgm:pt>
    <dgm:pt modelId="{6A60A816-2D62-45C2-B8AB-D758B92C0163}">
      <dgm:prSet/>
      <dgm:spPr/>
      <dgm:t>
        <a:bodyPr/>
        <a:lstStyle/>
        <a:p>
          <a:r>
            <a:rPr lang="es-EC" dirty="0" smtClean="0"/>
            <a:t>Proliferación de plagio de documentos debido al internet.</a:t>
          </a:r>
          <a:endParaRPr lang="es-EC" dirty="0"/>
        </a:p>
      </dgm:t>
    </dgm:pt>
    <dgm:pt modelId="{99B393B2-50D9-4CB1-8779-7493FA052410}" type="parTrans" cxnId="{B65B2CB8-78BA-4EC8-BE81-7C3CE056A6C0}">
      <dgm:prSet/>
      <dgm:spPr/>
      <dgm:t>
        <a:bodyPr/>
        <a:lstStyle/>
        <a:p>
          <a:endParaRPr lang="es-EC"/>
        </a:p>
      </dgm:t>
    </dgm:pt>
    <dgm:pt modelId="{94E53376-56E3-4DBD-A9B2-D21F8B571CF5}" type="sibTrans" cxnId="{B65B2CB8-78BA-4EC8-BE81-7C3CE056A6C0}">
      <dgm:prSet/>
      <dgm:spPr/>
      <dgm:t>
        <a:bodyPr/>
        <a:lstStyle/>
        <a:p>
          <a:endParaRPr lang="es-EC"/>
        </a:p>
      </dgm:t>
    </dgm:pt>
    <dgm:pt modelId="{C7201084-8F36-4339-9761-94BB51508F97}">
      <dgm:prSet/>
      <dgm:spPr/>
      <dgm:t>
        <a:bodyPr/>
        <a:lstStyle/>
        <a:p>
          <a:r>
            <a:rPr lang="es-EC" dirty="0" smtClean="0"/>
            <a:t>Componentes de las aplicaciones anti plagio.</a:t>
          </a:r>
          <a:endParaRPr lang="es-EC" dirty="0"/>
        </a:p>
      </dgm:t>
    </dgm:pt>
    <dgm:pt modelId="{57AA2703-7A59-4F05-8DF3-F7C1AEA22E63}" type="parTrans" cxnId="{4D7A9701-9202-446B-B21A-C2046FC5B8FB}">
      <dgm:prSet/>
      <dgm:spPr/>
      <dgm:t>
        <a:bodyPr/>
        <a:lstStyle/>
        <a:p>
          <a:endParaRPr lang="es-EC"/>
        </a:p>
      </dgm:t>
    </dgm:pt>
    <dgm:pt modelId="{769E161F-E728-430E-8803-B50DD06E5F09}" type="sibTrans" cxnId="{4D7A9701-9202-446B-B21A-C2046FC5B8FB}">
      <dgm:prSet/>
      <dgm:spPr/>
      <dgm:t>
        <a:bodyPr/>
        <a:lstStyle/>
        <a:p>
          <a:endParaRPr lang="es-EC"/>
        </a:p>
      </dgm:t>
    </dgm:pt>
    <dgm:pt modelId="{6492DEB5-883E-439D-A8CE-AC244B2EF106}">
      <dgm:prSet/>
      <dgm:spPr/>
      <dgm:t>
        <a:bodyPr/>
        <a:lstStyle/>
        <a:p>
          <a:r>
            <a:rPr lang="es-EC" dirty="0" smtClean="0"/>
            <a:t>API’s de búsqueda como componentes en aplicaciones anti plagio.</a:t>
          </a:r>
          <a:endParaRPr lang="es-EC" dirty="0"/>
        </a:p>
      </dgm:t>
    </dgm:pt>
    <dgm:pt modelId="{12FB3668-3F6B-4B40-9A6B-F8A008EAF1A3}" type="parTrans" cxnId="{7297D4A0-A0C7-46C1-8B32-EE71E1355E69}">
      <dgm:prSet/>
      <dgm:spPr/>
      <dgm:t>
        <a:bodyPr/>
        <a:lstStyle/>
        <a:p>
          <a:endParaRPr lang="es-EC"/>
        </a:p>
      </dgm:t>
    </dgm:pt>
    <dgm:pt modelId="{1521C35F-B187-436E-8493-63F567064904}" type="sibTrans" cxnId="{7297D4A0-A0C7-46C1-8B32-EE71E1355E69}">
      <dgm:prSet/>
      <dgm:spPr/>
      <dgm:t>
        <a:bodyPr/>
        <a:lstStyle/>
        <a:p>
          <a:endParaRPr lang="es-EC"/>
        </a:p>
      </dgm:t>
    </dgm:pt>
    <dgm:pt modelId="{1A0D3E92-AD39-4E1F-8991-D8122BCCCF2A}">
      <dgm:prSet/>
      <dgm:spPr/>
      <dgm:t>
        <a:bodyPr/>
        <a:lstStyle/>
        <a:p>
          <a:r>
            <a:rPr lang="es-EC" dirty="0" smtClean="0"/>
            <a:t>Estudio comparativo de los API’s de búsqueda.</a:t>
          </a:r>
          <a:endParaRPr lang="es-EC" dirty="0"/>
        </a:p>
      </dgm:t>
    </dgm:pt>
    <dgm:pt modelId="{34D4C02D-CEE2-46A1-B1CA-A9AA0F16DA34}" type="parTrans" cxnId="{8E226DC3-598D-4846-AFB7-5EA812775043}">
      <dgm:prSet/>
      <dgm:spPr/>
      <dgm:t>
        <a:bodyPr/>
        <a:lstStyle/>
        <a:p>
          <a:endParaRPr lang="es-EC"/>
        </a:p>
      </dgm:t>
    </dgm:pt>
    <dgm:pt modelId="{2A17869F-DCF1-4258-B192-38F2DBA4DD7E}" type="sibTrans" cxnId="{8E226DC3-598D-4846-AFB7-5EA812775043}">
      <dgm:prSet/>
      <dgm:spPr/>
      <dgm:t>
        <a:bodyPr/>
        <a:lstStyle/>
        <a:p>
          <a:endParaRPr lang="es-EC"/>
        </a:p>
      </dgm:t>
    </dgm:pt>
    <dgm:pt modelId="{67F9AEAB-308C-47DA-A787-D7F6092E42FB}" type="pres">
      <dgm:prSet presAssocID="{DE172A7F-9360-4388-AC94-C759ABD3600C}" presName="linear" presStyleCnt="0">
        <dgm:presLayoutVars>
          <dgm:dir/>
          <dgm:animLvl val="lvl"/>
          <dgm:resizeHandles val="exact"/>
        </dgm:presLayoutVars>
      </dgm:prSet>
      <dgm:spPr/>
      <dgm:t>
        <a:bodyPr/>
        <a:lstStyle/>
        <a:p>
          <a:endParaRPr lang="es-EC"/>
        </a:p>
      </dgm:t>
    </dgm:pt>
    <dgm:pt modelId="{6D281114-C29F-4B8B-B4B0-2044606CD120}" type="pres">
      <dgm:prSet presAssocID="{F73AF002-8F9B-4927-863C-CF6C7FFE5CD4}" presName="parentLin" presStyleCnt="0"/>
      <dgm:spPr/>
      <dgm:t>
        <a:bodyPr/>
        <a:lstStyle/>
        <a:p>
          <a:endParaRPr lang="es-EC"/>
        </a:p>
      </dgm:t>
    </dgm:pt>
    <dgm:pt modelId="{7E479359-C79E-45C3-9E31-06244799037A}" type="pres">
      <dgm:prSet presAssocID="{F73AF002-8F9B-4927-863C-CF6C7FFE5CD4}" presName="parentLeftMargin" presStyleLbl="node1" presStyleIdx="0" presStyleCnt="2"/>
      <dgm:spPr/>
      <dgm:t>
        <a:bodyPr/>
        <a:lstStyle/>
        <a:p>
          <a:endParaRPr lang="es-EC"/>
        </a:p>
      </dgm:t>
    </dgm:pt>
    <dgm:pt modelId="{AF6CB13A-2A02-4BF8-96A1-43E3B456A1BB}" type="pres">
      <dgm:prSet presAssocID="{F73AF002-8F9B-4927-863C-CF6C7FFE5CD4}" presName="parentText" presStyleLbl="node1" presStyleIdx="0" presStyleCnt="2">
        <dgm:presLayoutVars>
          <dgm:chMax val="0"/>
          <dgm:bulletEnabled val="1"/>
        </dgm:presLayoutVars>
      </dgm:prSet>
      <dgm:spPr/>
      <dgm:t>
        <a:bodyPr/>
        <a:lstStyle/>
        <a:p>
          <a:endParaRPr lang="es-EC"/>
        </a:p>
      </dgm:t>
    </dgm:pt>
    <dgm:pt modelId="{509BDCEA-6184-42E5-B27D-954BA0570FBC}" type="pres">
      <dgm:prSet presAssocID="{F73AF002-8F9B-4927-863C-CF6C7FFE5CD4}" presName="negativeSpace" presStyleCnt="0"/>
      <dgm:spPr/>
      <dgm:t>
        <a:bodyPr/>
        <a:lstStyle/>
        <a:p>
          <a:endParaRPr lang="es-EC"/>
        </a:p>
      </dgm:t>
    </dgm:pt>
    <dgm:pt modelId="{74961CC5-00A0-4419-914D-59E15D8BE2F0}" type="pres">
      <dgm:prSet presAssocID="{F73AF002-8F9B-4927-863C-CF6C7FFE5CD4}" presName="childText" presStyleLbl="conFgAcc1" presStyleIdx="0" presStyleCnt="2">
        <dgm:presLayoutVars>
          <dgm:bulletEnabled val="1"/>
        </dgm:presLayoutVars>
      </dgm:prSet>
      <dgm:spPr/>
      <dgm:t>
        <a:bodyPr/>
        <a:lstStyle/>
        <a:p>
          <a:endParaRPr lang="es-EC"/>
        </a:p>
      </dgm:t>
    </dgm:pt>
    <dgm:pt modelId="{3FAC844E-86C5-446D-A875-A30233083488}" type="pres">
      <dgm:prSet presAssocID="{6A01DE60-089B-4030-9E29-E535E7650AE2}" presName="spaceBetweenRectangles" presStyleCnt="0"/>
      <dgm:spPr/>
      <dgm:t>
        <a:bodyPr/>
        <a:lstStyle/>
        <a:p>
          <a:endParaRPr lang="es-EC"/>
        </a:p>
      </dgm:t>
    </dgm:pt>
    <dgm:pt modelId="{2F181766-1DA9-4910-B929-8221B6DB56BA}" type="pres">
      <dgm:prSet presAssocID="{01D4ED3C-1EAB-4F29-86DE-DFF1B8BF8BBB}" presName="parentLin" presStyleCnt="0"/>
      <dgm:spPr/>
      <dgm:t>
        <a:bodyPr/>
        <a:lstStyle/>
        <a:p>
          <a:endParaRPr lang="es-EC"/>
        </a:p>
      </dgm:t>
    </dgm:pt>
    <dgm:pt modelId="{0FA6CC62-4864-49D5-AD22-527537DB66CC}" type="pres">
      <dgm:prSet presAssocID="{01D4ED3C-1EAB-4F29-86DE-DFF1B8BF8BBB}" presName="parentLeftMargin" presStyleLbl="node1" presStyleIdx="0" presStyleCnt="2"/>
      <dgm:spPr/>
      <dgm:t>
        <a:bodyPr/>
        <a:lstStyle/>
        <a:p>
          <a:endParaRPr lang="es-EC"/>
        </a:p>
      </dgm:t>
    </dgm:pt>
    <dgm:pt modelId="{F5596C48-4BEB-462F-88B0-2DA01954E93E}" type="pres">
      <dgm:prSet presAssocID="{01D4ED3C-1EAB-4F29-86DE-DFF1B8BF8BBB}" presName="parentText" presStyleLbl="node1" presStyleIdx="1" presStyleCnt="2">
        <dgm:presLayoutVars>
          <dgm:chMax val="0"/>
          <dgm:bulletEnabled val="1"/>
        </dgm:presLayoutVars>
      </dgm:prSet>
      <dgm:spPr/>
      <dgm:t>
        <a:bodyPr/>
        <a:lstStyle/>
        <a:p>
          <a:endParaRPr lang="es-EC"/>
        </a:p>
      </dgm:t>
    </dgm:pt>
    <dgm:pt modelId="{247822D7-8A09-441B-BDD5-443FE8CA7DF7}" type="pres">
      <dgm:prSet presAssocID="{01D4ED3C-1EAB-4F29-86DE-DFF1B8BF8BBB}" presName="negativeSpace" presStyleCnt="0"/>
      <dgm:spPr/>
      <dgm:t>
        <a:bodyPr/>
        <a:lstStyle/>
        <a:p>
          <a:endParaRPr lang="es-EC"/>
        </a:p>
      </dgm:t>
    </dgm:pt>
    <dgm:pt modelId="{DB20B96D-FE00-4794-A428-BB15AF6B7418}" type="pres">
      <dgm:prSet presAssocID="{01D4ED3C-1EAB-4F29-86DE-DFF1B8BF8BBB}" presName="childText" presStyleLbl="conFgAcc1" presStyleIdx="1" presStyleCnt="2">
        <dgm:presLayoutVars>
          <dgm:bulletEnabled val="1"/>
        </dgm:presLayoutVars>
      </dgm:prSet>
      <dgm:spPr/>
      <dgm:t>
        <a:bodyPr/>
        <a:lstStyle/>
        <a:p>
          <a:endParaRPr lang="es-EC"/>
        </a:p>
      </dgm:t>
    </dgm:pt>
  </dgm:ptLst>
  <dgm:cxnLst>
    <dgm:cxn modelId="{A170C97C-3E49-4D15-8BF5-11E270CC0DD8}" srcId="{DE172A7F-9360-4388-AC94-C759ABD3600C}" destId="{01D4ED3C-1EAB-4F29-86DE-DFF1B8BF8BBB}" srcOrd="1" destOrd="0" parTransId="{C128833B-D674-4ED1-9294-70A6FFB48EF1}" sibTransId="{A9D768ED-3F05-4A6D-A700-8FBA0519AE3A}"/>
    <dgm:cxn modelId="{4AAEF1FA-0EF6-4CCB-861E-32AD68156A8F}" srcId="{F73AF002-8F9B-4927-863C-CF6C7FFE5CD4}" destId="{017DCF90-54D7-4BAC-BBDB-AC0059E2F8A5}" srcOrd="4" destOrd="0" parTransId="{E9528219-779E-41C8-805D-4EF835FDA84E}" sibTransId="{DBC3FC72-0806-4D62-A02E-DCB1694ED389}"/>
    <dgm:cxn modelId="{4D7A9701-9202-446B-B21A-C2046FC5B8FB}" srcId="{01D4ED3C-1EAB-4F29-86DE-DFF1B8BF8BBB}" destId="{C7201084-8F36-4339-9761-94BB51508F97}" srcOrd="1" destOrd="0" parTransId="{57AA2703-7A59-4F05-8DF3-F7C1AEA22E63}" sibTransId="{769E161F-E728-430E-8803-B50DD06E5F09}"/>
    <dgm:cxn modelId="{F61F8860-39EF-4783-A425-241E94D5D269}" type="presOf" srcId="{F73AF002-8F9B-4927-863C-CF6C7FFE5CD4}" destId="{AF6CB13A-2A02-4BF8-96A1-43E3B456A1BB}" srcOrd="1" destOrd="0" presId="urn:microsoft.com/office/officeart/2005/8/layout/list1"/>
    <dgm:cxn modelId="{2A0BF663-FBCB-4BE4-B957-89A1988921A7}" type="presOf" srcId="{DE172A7F-9360-4388-AC94-C759ABD3600C}" destId="{67F9AEAB-308C-47DA-A787-D7F6092E42FB}" srcOrd="0" destOrd="0" presId="urn:microsoft.com/office/officeart/2005/8/layout/list1"/>
    <dgm:cxn modelId="{8E226DC3-598D-4846-AFB7-5EA812775043}" srcId="{01D4ED3C-1EAB-4F29-86DE-DFF1B8BF8BBB}" destId="{1A0D3E92-AD39-4E1F-8991-D8122BCCCF2A}" srcOrd="3" destOrd="0" parTransId="{34D4C02D-CEE2-46A1-B1CA-A9AA0F16DA34}" sibTransId="{2A17869F-DCF1-4258-B192-38F2DBA4DD7E}"/>
    <dgm:cxn modelId="{969578D1-D6C9-44EA-83C5-B5CF98EC857D}" type="presOf" srcId="{3A4AB3C8-B203-49C6-82FD-32490C7F7523}" destId="{74961CC5-00A0-4419-914D-59E15D8BE2F0}" srcOrd="0" destOrd="1" presId="urn:microsoft.com/office/officeart/2005/8/layout/list1"/>
    <dgm:cxn modelId="{D3E690A8-21A7-43DB-9CE6-CCE9D3D90FF0}" type="presOf" srcId="{017DCF90-54D7-4BAC-BBDB-AC0059E2F8A5}" destId="{74961CC5-00A0-4419-914D-59E15D8BE2F0}" srcOrd="0" destOrd="4" presId="urn:microsoft.com/office/officeart/2005/8/layout/list1"/>
    <dgm:cxn modelId="{79FB3351-B628-4F2D-B424-1C3E546329D1}" type="presOf" srcId="{F73AF002-8F9B-4927-863C-CF6C7FFE5CD4}" destId="{7E479359-C79E-45C3-9E31-06244799037A}" srcOrd="0" destOrd="0" presId="urn:microsoft.com/office/officeart/2005/8/layout/list1"/>
    <dgm:cxn modelId="{13C2511B-5848-4306-B3A5-520FD184782E}" type="presOf" srcId="{A8BABB94-F0FC-4D39-8734-E3AEB3B802C3}" destId="{74961CC5-00A0-4419-914D-59E15D8BE2F0}" srcOrd="0" destOrd="0" presId="urn:microsoft.com/office/officeart/2005/8/layout/list1"/>
    <dgm:cxn modelId="{9DA19C50-54D8-49E9-ABC3-506CF5864801}" type="presOf" srcId="{01D4ED3C-1EAB-4F29-86DE-DFF1B8BF8BBB}" destId="{0FA6CC62-4864-49D5-AD22-527537DB66CC}" srcOrd="0" destOrd="0" presId="urn:microsoft.com/office/officeart/2005/8/layout/list1"/>
    <dgm:cxn modelId="{88AD352E-E9ED-4B1C-9931-4E734E887ECE}" srcId="{F73AF002-8F9B-4927-863C-CF6C7FFE5CD4}" destId="{916465E2-A9F0-4FE3-8FCA-B65113F0E73D}" srcOrd="2" destOrd="0" parTransId="{2A2F4DB1-2FE3-49FA-AF7F-470F04946F27}" sibTransId="{C45CAF69-0767-4294-B896-FB4D2AC2B307}"/>
    <dgm:cxn modelId="{E4C4C3CC-2CF7-4F50-B831-18775D77021D}" srcId="{F73AF002-8F9B-4927-863C-CF6C7FFE5CD4}" destId="{3A4AB3C8-B203-49C6-82FD-32490C7F7523}" srcOrd="1" destOrd="0" parTransId="{AAE1D89B-C68A-4DA0-9615-7AE08E4EF38C}" sibTransId="{961DAA8A-FE47-47A2-80B7-F3379796280A}"/>
    <dgm:cxn modelId="{7F139C46-A3EC-4606-8CEE-F7076B624930}" type="presOf" srcId="{BF37A4A0-BA99-4D56-B528-D50417500953}" destId="{74961CC5-00A0-4419-914D-59E15D8BE2F0}" srcOrd="0" destOrd="3" presId="urn:microsoft.com/office/officeart/2005/8/layout/list1"/>
    <dgm:cxn modelId="{1F8C4847-4600-4823-A954-BE758A129271}" type="presOf" srcId="{1A0D3E92-AD39-4E1F-8991-D8122BCCCF2A}" destId="{DB20B96D-FE00-4794-A428-BB15AF6B7418}" srcOrd="0" destOrd="3" presId="urn:microsoft.com/office/officeart/2005/8/layout/list1"/>
    <dgm:cxn modelId="{4CE2994D-5A7F-4E92-B474-4D4A8B7F43D9}" type="presOf" srcId="{C7201084-8F36-4339-9761-94BB51508F97}" destId="{DB20B96D-FE00-4794-A428-BB15AF6B7418}" srcOrd="0" destOrd="1" presId="urn:microsoft.com/office/officeart/2005/8/layout/list1"/>
    <dgm:cxn modelId="{47D40C4B-6095-47E0-A078-AA761F5355E5}" type="presOf" srcId="{01D4ED3C-1EAB-4F29-86DE-DFF1B8BF8BBB}" destId="{F5596C48-4BEB-462F-88B0-2DA01954E93E}" srcOrd="1" destOrd="0" presId="urn:microsoft.com/office/officeart/2005/8/layout/list1"/>
    <dgm:cxn modelId="{7297D4A0-A0C7-46C1-8B32-EE71E1355E69}" srcId="{01D4ED3C-1EAB-4F29-86DE-DFF1B8BF8BBB}" destId="{6492DEB5-883E-439D-A8CE-AC244B2EF106}" srcOrd="2" destOrd="0" parTransId="{12FB3668-3F6B-4B40-9A6B-F8A008EAF1A3}" sibTransId="{1521C35F-B187-436E-8493-63F567064904}"/>
    <dgm:cxn modelId="{16804A68-D011-4600-BCD0-F1638B86D7EA}" srcId="{DE172A7F-9360-4388-AC94-C759ABD3600C}" destId="{F73AF002-8F9B-4927-863C-CF6C7FFE5CD4}" srcOrd="0" destOrd="0" parTransId="{BF0CF131-2BEF-45DF-BD6F-DF59C4A123BF}" sibTransId="{6A01DE60-089B-4030-9E29-E535E7650AE2}"/>
    <dgm:cxn modelId="{B65B2CB8-78BA-4EC8-BE81-7C3CE056A6C0}" srcId="{01D4ED3C-1EAB-4F29-86DE-DFF1B8BF8BBB}" destId="{6A60A816-2D62-45C2-B8AB-D758B92C0163}" srcOrd="0" destOrd="0" parTransId="{99B393B2-50D9-4CB1-8779-7493FA052410}" sibTransId="{94E53376-56E3-4DBD-A9B2-D21F8B571CF5}"/>
    <dgm:cxn modelId="{5AF6BE18-C270-4918-BCC1-17C743102DB7}" type="presOf" srcId="{6A60A816-2D62-45C2-B8AB-D758B92C0163}" destId="{DB20B96D-FE00-4794-A428-BB15AF6B7418}" srcOrd="0" destOrd="0" presId="urn:microsoft.com/office/officeart/2005/8/layout/list1"/>
    <dgm:cxn modelId="{50CF9E25-CCFE-48B6-B988-5E94B9499030}" srcId="{F73AF002-8F9B-4927-863C-CF6C7FFE5CD4}" destId="{BF37A4A0-BA99-4D56-B528-D50417500953}" srcOrd="3" destOrd="0" parTransId="{1F1B4E91-2BD8-41F3-9D9A-3CE138D07BD9}" sibTransId="{768A0AB8-DFAC-4639-A7DC-721DE7FB5C2E}"/>
    <dgm:cxn modelId="{267933DA-CA7F-4724-BF4C-9DD41632EB8A}" type="presOf" srcId="{6492DEB5-883E-439D-A8CE-AC244B2EF106}" destId="{DB20B96D-FE00-4794-A428-BB15AF6B7418}" srcOrd="0" destOrd="2" presId="urn:microsoft.com/office/officeart/2005/8/layout/list1"/>
    <dgm:cxn modelId="{B72CAFAE-DF14-4C4C-8D48-09F9B4647628}" type="presOf" srcId="{916465E2-A9F0-4FE3-8FCA-B65113F0E73D}" destId="{74961CC5-00A0-4419-914D-59E15D8BE2F0}" srcOrd="0" destOrd="2" presId="urn:microsoft.com/office/officeart/2005/8/layout/list1"/>
    <dgm:cxn modelId="{507F5F6A-C0D5-4ED1-ADFB-A5FA74F269EE}" srcId="{F73AF002-8F9B-4927-863C-CF6C7FFE5CD4}" destId="{A8BABB94-F0FC-4D39-8734-E3AEB3B802C3}" srcOrd="0" destOrd="0" parTransId="{AB3F138A-6B95-49D2-873C-4698C47F9F46}" sibTransId="{010AC2EE-A09F-4208-97AB-6CDE622E0EA9}"/>
    <dgm:cxn modelId="{A98AD658-1C6A-4D6D-9F38-5164087AEF54}" type="presParOf" srcId="{67F9AEAB-308C-47DA-A787-D7F6092E42FB}" destId="{6D281114-C29F-4B8B-B4B0-2044606CD120}" srcOrd="0" destOrd="0" presId="urn:microsoft.com/office/officeart/2005/8/layout/list1"/>
    <dgm:cxn modelId="{7E18CBAD-F38E-4430-9F03-BD93F2249219}" type="presParOf" srcId="{6D281114-C29F-4B8B-B4B0-2044606CD120}" destId="{7E479359-C79E-45C3-9E31-06244799037A}" srcOrd="0" destOrd="0" presId="urn:microsoft.com/office/officeart/2005/8/layout/list1"/>
    <dgm:cxn modelId="{71A8C64B-3C6C-4047-B5D2-7E2E23AFCD9F}" type="presParOf" srcId="{6D281114-C29F-4B8B-B4B0-2044606CD120}" destId="{AF6CB13A-2A02-4BF8-96A1-43E3B456A1BB}" srcOrd="1" destOrd="0" presId="urn:microsoft.com/office/officeart/2005/8/layout/list1"/>
    <dgm:cxn modelId="{861AE02C-7E5C-42BF-91A3-3366B040D044}" type="presParOf" srcId="{67F9AEAB-308C-47DA-A787-D7F6092E42FB}" destId="{509BDCEA-6184-42E5-B27D-954BA0570FBC}" srcOrd="1" destOrd="0" presId="urn:microsoft.com/office/officeart/2005/8/layout/list1"/>
    <dgm:cxn modelId="{1330A2D1-2C62-4F50-887C-0EF1E5FCD6EB}" type="presParOf" srcId="{67F9AEAB-308C-47DA-A787-D7F6092E42FB}" destId="{74961CC5-00A0-4419-914D-59E15D8BE2F0}" srcOrd="2" destOrd="0" presId="urn:microsoft.com/office/officeart/2005/8/layout/list1"/>
    <dgm:cxn modelId="{BC9A26AA-58E8-43CF-A1F4-F28E4CD1FC36}" type="presParOf" srcId="{67F9AEAB-308C-47DA-A787-D7F6092E42FB}" destId="{3FAC844E-86C5-446D-A875-A30233083488}" srcOrd="3" destOrd="0" presId="urn:microsoft.com/office/officeart/2005/8/layout/list1"/>
    <dgm:cxn modelId="{010D2931-A6DD-44A7-A59C-6EA4608516B4}" type="presParOf" srcId="{67F9AEAB-308C-47DA-A787-D7F6092E42FB}" destId="{2F181766-1DA9-4910-B929-8221B6DB56BA}" srcOrd="4" destOrd="0" presId="urn:microsoft.com/office/officeart/2005/8/layout/list1"/>
    <dgm:cxn modelId="{AC4E389E-D4C0-479B-B607-CF9E6897C8FF}" type="presParOf" srcId="{2F181766-1DA9-4910-B929-8221B6DB56BA}" destId="{0FA6CC62-4864-49D5-AD22-527537DB66CC}" srcOrd="0" destOrd="0" presId="urn:microsoft.com/office/officeart/2005/8/layout/list1"/>
    <dgm:cxn modelId="{D5F19411-CB35-4864-9266-8C48E05CFECA}" type="presParOf" srcId="{2F181766-1DA9-4910-B929-8221B6DB56BA}" destId="{F5596C48-4BEB-462F-88B0-2DA01954E93E}" srcOrd="1" destOrd="0" presId="urn:microsoft.com/office/officeart/2005/8/layout/list1"/>
    <dgm:cxn modelId="{190EE37B-4CD6-4ED5-A04B-4DDF0F5EC417}" type="presParOf" srcId="{67F9AEAB-308C-47DA-A787-D7F6092E42FB}" destId="{247822D7-8A09-441B-BDD5-443FE8CA7DF7}" srcOrd="5" destOrd="0" presId="urn:microsoft.com/office/officeart/2005/8/layout/list1"/>
    <dgm:cxn modelId="{3BB19C49-BEED-446A-B907-83455090D9DA}" type="presParOf" srcId="{67F9AEAB-308C-47DA-A787-D7F6092E42FB}" destId="{DB20B96D-FE00-4794-A428-BB15AF6B74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2297BF-0BCD-4893-A3B9-FDBC17887263}"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s-EC"/>
        </a:p>
      </dgm:t>
    </dgm:pt>
    <dgm:pt modelId="{5219603E-9B66-4CE1-9AA1-F88B0E7F587A}">
      <dgm:prSet phldrT="[Texto]" custT="1"/>
      <dgm:spPr/>
      <dgm:t>
        <a:bodyPr/>
        <a:lstStyle/>
        <a:p>
          <a:r>
            <a:rPr lang="es-EC" sz="2000" dirty="0" smtClean="0"/>
            <a:t>Scrum</a:t>
          </a:r>
          <a:endParaRPr lang="es-EC" sz="2000" dirty="0"/>
        </a:p>
      </dgm:t>
    </dgm:pt>
    <dgm:pt modelId="{951633DA-03A0-4D21-BFE6-4EEA6A3C2D8D}" type="parTrans" cxnId="{80BBB2E7-DE92-40B9-9409-98DFBAC30BCF}">
      <dgm:prSet/>
      <dgm:spPr/>
      <dgm:t>
        <a:bodyPr/>
        <a:lstStyle/>
        <a:p>
          <a:endParaRPr lang="es-EC"/>
        </a:p>
      </dgm:t>
    </dgm:pt>
    <dgm:pt modelId="{37CFACF1-FBE0-46F0-A8A9-C3DF7A8B2BFF}" type="sibTrans" cxnId="{80BBB2E7-DE92-40B9-9409-98DFBAC30BCF}">
      <dgm:prSet/>
      <dgm:spPr/>
      <dgm:t>
        <a:bodyPr/>
        <a:lstStyle/>
        <a:p>
          <a:endParaRPr lang="es-EC"/>
        </a:p>
      </dgm:t>
    </dgm:pt>
    <dgm:pt modelId="{89B71F40-8E1B-4B47-9737-7A0FB7E2BBBE}">
      <dgm:prSet phldrT="[Texto]" custT="1"/>
      <dgm:spPr/>
      <dgm:t>
        <a:bodyPr/>
        <a:lstStyle/>
        <a:p>
          <a:r>
            <a:rPr lang="es-EC" sz="1600" dirty="0" smtClean="0"/>
            <a:t>Utilización en el proyecto</a:t>
          </a:r>
          <a:endParaRPr lang="es-EC" sz="1600" dirty="0"/>
        </a:p>
      </dgm:t>
    </dgm:pt>
    <dgm:pt modelId="{D6C1C2E8-970E-4051-8D72-26FDCA117FB5}" type="parTrans" cxnId="{C77AB2FC-217F-46D1-B399-7922FBACAB49}">
      <dgm:prSet/>
      <dgm:spPr/>
      <dgm:t>
        <a:bodyPr/>
        <a:lstStyle/>
        <a:p>
          <a:endParaRPr lang="es-EC"/>
        </a:p>
      </dgm:t>
    </dgm:pt>
    <dgm:pt modelId="{A5F48004-90FA-409A-BA28-08E5CEA0E5A6}" type="sibTrans" cxnId="{C77AB2FC-217F-46D1-B399-7922FBACAB49}">
      <dgm:prSet/>
      <dgm:spPr/>
      <dgm:t>
        <a:bodyPr/>
        <a:lstStyle/>
        <a:p>
          <a:endParaRPr lang="es-EC"/>
        </a:p>
      </dgm:t>
    </dgm:pt>
    <dgm:pt modelId="{72155D70-174A-4343-8A2D-FC606B591479}">
      <dgm:prSet phldrT="[Texto]" custT="1"/>
      <dgm:spPr/>
      <dgm:t>
        <a:bodyPr/>
        <a:lstStyle/>
        <a:p>
          <a:r>
            <a:rPr lang="es-EC" sz="1600" dirty="0" smtClean="0"/>
            <a:t>Definición</a:t>
          </a:r>
          <a:endParaRPr lang="es-EC" sz="1600" dirty="0"/>
        </a:p>
      </dgm:t>
    </dgm:pt>
    <dgm:pt modelId="{59BFBE6B-5917-498A-BE1F-08E0DC6BE2B5}" type="parTrans" cxnId="{C10CEFC1-088A-47DF-ACCB-F5013CC5C927}">
      <dgm:prSet/>
      <dgm:spPr/>
      <dgm:t>
        <a:bodyPr/>
        <a:lstStyle/>
        <a:p>
          <a:endParaRPr lang="es-EC"/>
        </a:p>
      </dgm:t>
    </dgm:pt>
    <dgm:pt modelId="{DB70B835-3CB6-4767-BE4D-55A48AFCDD3C}" type="sibTrans" cxnId="{C10CEFC1-088A-47DF-ACCB-F5013CC5C927}">
      <dgm:prSet/>
      <dgm:spPr/>
      <dgm:t>
        <a:bodyPr/>
        <a:lstStyle/>
        <a:p>
          <a:endParaRPr lang="es-EC"/>
        </a:p>
      </dgm:t>
    </dgm:pt>
    <dgm:pt modelId="{3FF75A93-8F33-49C7-B122-AC281C12078E}">
      <dgm:prSet phldrT="[Texto]" custT="1"/>
      <dgm:spPr/>
      <dgm:t>
        <a:bodyPr/>
        <a:lstStyle/>
        <a:p>
          <a:r>
            <a:rPr lang="es-EC" sz="1600" dirty="0" smtClean="0"/>
            <a:t>Fundamentos</a:t>
          </a:r>
          <a:endParaRPr lang="es-EC" sz="1600" dirty="0"/>
        </a:p>
      </dgm:t>
    </dgm:pt>
    <dgm:pt modelId="{7E2CC284-489A-431A-A6E2-503B70292281}" type="parTrans" cxnId="{5F502D02-489A-4706-9EDE-88233BFCF3EC}">
      <dgm:prSet/>
      <dgm:spPr/>
      <dgm:t>
        <a:bodyPr/>
        <a:lstStyle/>
        <a:p>
          <a:endParaRPr lang="es-EC"/>
        </a:p>
      </dgm:t>
    </dgm:pt>
    <dgm:pt modelId="{E9213A90-CE0E-4F29-BF16-1AD15D8BD0D4}" type="sibTrans" cxnId="{5F502D02-489A-4706-9EDE-88233BFCF3EC}">
      <dgm:prSet/>
      <dgm:spPr/>
      <dgm:t>
        <a:bodyPr/>
        <a:lstStyle/>
        <a:p>
          <a:endParaRPr lang="es-EC"/>
        </a:p>
      </dgm:t>
    </dgm:pt>
    <dgm:pt modelId="{96B306EE-2E8F-43BF-BE91-FB993042F3DD}">
      <dgm:prSet phldrT="[Texto]"/>
      <dgm:spPr/>
      <dgm:t>
        <a:bodyPr/>
        <a:lstStyle/>
        <a:p>
          <a:r>
            <a:rPr lang="es-EC" dirty="0" smtClean="0"/>
            <a:t>XP</a:t>
          </a:r>
          <a:endParaRPr lang="es-EC" dirty="0"/>
        </a:p>
      </dgm:t>
    </dgm:pt>
    <dgm:pt modelId="{1747509D-44F0-4765-91C0-EB479A3D6E6C}" type="parTrans" cxnId="{2B88FA67-5327-45C1-89BA-90359A48397F}">
      <dgm:prSet/>
      <dgm:spPr/>
      <dgm:t>
        <a:bodyPr/>
        <a:lstStyle/>
        <a:p>
          <a:endParaRPr lang="es-EC"/>
        </a:p>
      </dgm:t>
    </dgm:pt>
    <dgm:pt modelId="{726B129F-8597-4D81-A5B5-5E3B84C91B47}" type="sibTrans" cxnId="{2B88FA67-5327-45C1-89BA-90359A48397F}">
      <dgm:prSet/>
      <dgm:spPr/>
      <dgm:t>
        <a:bodyPr/>
        <a:lstStyle/>
        <a:p>
          <a:endParaRPr lang="es-EC"/>
        </a:p>
      </dgm:t>
    </dgm:pt>
    <dgm:pt modelId="{5603B541-EF3E-4D78-BEC0-4D310FFAF764}">
      <dgm:prSet phldrT="[Texto]"/>
      <dgm:spPr/>
      <dgm:t>
        <a:bodyPr/>
        <a:lstStyle/>
        <a:p>
          <a:r>
            <a:rPr lang="es-EC" dirty="0" smtClean="0"/>
            <a:t>Utilización en el proyecto</a:t>
          </a:r>
          <a:endParaRPr lang="es-EC" dirty="0"/>
        </a:p>
      </dgm:t>
    </dgm:pt>
    <dgm:pt modelId="{A5F78135-ED7B-4611-80C3-63D36D33DE12}" type="parTrans" cxnId="{9AB9CB6F-A8FA-4342-9246-AD45E9209EA4}">
      <dgm:prSet/>
      <dgm:spPr/>
      <dgm:t>
        <a:bodyPr/>
        <a:lstStyle/>
        <a:p>
          <a:endParaRPr lang="es-EC"/>
        </a:p>
      </dgm:t>
    </dgm:pt>
    <dgm:pt modelId="{19AD1C23-1B80-4161-B7BF-FD2D00F55013}" type="sibTrans" cxnId="{9AB9CB6F-A8FA-4342-9246-AD45E9209EA4}">
      <dgm:prSet/>
      <dgm:spPr/>
      <dgm:t>
        <a:bodyPr/>
        <a:lstStyle/>
        <a:p>
          <a:endParaRPr lang="es-EC"/>
        </a:p>
      </dgm:t>
    </dgm:pt>
    <dgm:pt modelId="{CC9B2B3E-786E-443C-93D6-ED492845998F}">
      <dgm:prSet phldrT="[Texto]"/>
      <dgm:spPr/>
      <dgm:t>
        <a:bodyPr/>
        <a:lstStyle/>
        <a:p>
          <a:r>
            <a:rPr lang="es-EC" dirty="0" smtClean="0"/>
            <a:t>Definición</a:t>
          </a:r>
          <a:endParaRPr lang="es-EC" dirty="0"/>
        </a:p>
      </dgm:t>
    </dgm:pt>
    <dgm:pt modelId="{21984F37-4F5E-438A-A131-E0BF11E69B97}" type="parTrans" cxnId="{D5D8ABC5-1249-452B-87E7-87D44A698E7B}">
      <dgm:prSet/>
      <dgm:spPr/>
      <dgm:t>
        <a:bodyPr/>
        <a:lstStyle/>
        <a:p>
          <a:endParaRPr lang="es-EC"/>
        </a:p>
      </dgm:t>
    </dgm:pt>
    <dgm:pt modelId="{F94AD631-3774-487A-98B6-71B3BFDBD531}" type="sibTrans" cxnId="{D5D8ABC5-1249-452B-87E7-87D44A698E7B}">
      <dgm:prSet/>
      <dgm:spPr/>
      <dgm:t>
        <a:bodyPr/>
        <a:lstStyle/>
        <a:p>
          <a:endParaRPr lang="es-EC"/>
        </a:p>
      </dgm:t>
    </dgm:pt>
    <dgm:pt modelId="{B42539BC-55AE-452C-9B17-8A89C16C7C78}">
      <dgm:prSet phldrT="[Texto]"/>
      <dgm:spPr/>
      <dgm:t>
        <a:bodyPr/>
        <a:lstStyle/>
        <a:p>
          <a:r>
            <a:rPr lang="es-EC" dirty="0" smtClean="0"/>
            <a:t>Fases</a:t>
          </a:r>
          <a:endParaRPr lang="es-EC" dirty="0"/>
        </a:p>
      </dgm:t>
    </dgm:pt>
    <dgm:pt modelId="{B879E65F-A55F-48D0-9D3F-ACA0F602BE7B}" type="parTrans" cxnId="{E1B7BBD0-0C51-4404-AC37-BC7F9622A498}">
      <dgm:prSet/>
      <dgm:spPr/>
      <dgm:t>
        <a:bodyPr/>
        <a:lstStyle/>
        <a:p>
          <a:endParaRPr lang="es-EC"/>
        </a:p>
      </dgm:t>
    </dgm:pt>
    <dgm:pt modelId="{91CBE88A-56D9-4B18-BE40-2DB97D6DFF65}" type="sibTrans" cxnId="{E1B7BBD0-0C51-4404-AC37-BC7F9622A498}">
      <dgm:prSet/>
      <dgm:spPr/>
      <dgm:t>
        <a:bodyPr/>
        <a:lstStyle/>
        <a:p>
          <a:endParaRPr lang="es-EC"/>
        </a:p>
      </dgm:t>
    </dgm:pt>
    <dgm:pt modelId="{56B7FC49-2612-4E82-B7D4-3E5524C7EBEA}">
      <dgm:prSet phldrT="[Texto]" custT="1"/>
      <dgm:spPr/>
      <dgm:t>
        <a:bodyPr/>
        <a:lstStyle/>
        <a:p>
          <a:r>
            <a:rPr lang="es-EC" sz="1600" dirty="0" smtClean="0"/>
            <a:t>Documentos</a:t>
          </a:r>
          <a:endParaRPr lang="es-EC" sz="1600" dirty="0"/>
        </a:p>
      </dgm:t>
    </dgm:pt>
    <dgm:pt modelId="{E2078BE7-C167-423C-8320-E65A8EDD3CBD}" type="parTrans" cxnId="{0766406D-264B-4D69-96D8-700E9F5EBEAD}">
      <dgm:prSet/>
      <dgm:spPr/>
      <dgm:t>
        <a:bodyPr/>
        <a:lstStyle/>
        <a:p>
          <a:endParaRPr lang="es-EC"/>
        </a:p>
      </dgm:t>
    </dgm:pt>
    <dgm:pt modelId="{9CA1F64A-B7CC-4A75-8CB7-93A47BA07DB3}" type="sibTrans" cxnId="{0766406D-264B-4D69-96D8-700E9F5EBEAD}">
      <dgm:prSet/>
      <dgm:spPr/>
      <dgm:t>
        <a:bodyPr/>
        <a:lstStyle/>
        <a:p>
          <a:endParaRPr lang="es-EC"/>
        </a:p>
      </dgm:t>
    </dgm:pt>
    <dgm:pt modelId="{6D28CEAB-08BF-4B85-9072-E5CD26CF9B50}">
      <dgm:prSet phldrT="[Texto]" custT="1"/>
      <dgm:spPr/>
      <dgm:t>
        <a:bodyPr/>
        <a:lstStyle/>
        <a:p>
          <a:r>
            <a:rPr lang="es-EC" sz="1600" dirty="0" smtClean="0"/>
            <a:t>Definición de Sprint</a:t>
          </a:r>
          <a:endParaRPr lang="es-EC" sz="1600" dirty="0"/>
        </a:p>
      </dgm:t>
    </dgm:pt>
    <dgm:pt modelId="{97CBDB3E-158B-402F-AA50-C9635546CF97}" type="parTrans" cxnId="{EF732AEF-E9C9-4C63-BECF-CD47EE7A3A99}">
      <dgm:prSet/>
      <dgm:spPr/>
      <dgm:t>
        <a:bodyPr/>
        <a:lstStyle/>
        <a:p>
          <a:endParaRPr lang="es-EC"/>
        </a:p>
      </dgm:t>
    </dgm:pt>
    <dgm:pt modelId="{EA7B9F11-44D8-4C5D-8E4F-1C18A2BDFAF9}" type="sibTrans" cxnId="{EF732AEF-E9C9-4C63-BECF-CD47EE7A3A99}">
      <dgm:prSet/>
      <dgm:spPr/>
      <dgm:t>
        <a:bodyPr/>
        <a:lstStyle/>
        <a:p>
          <a:endParaRPr lang="es-EC"/>
        </a:p>
      </dgm:t>
    </dgm:pt>
    <dgm:pt modelId="{041CAF95-CDFF-4CB9-8AFE-E268A7CE5C7C}">
      <dgm:prSet phldrT="[Texto]" custT="1"/>
      <dgm:spPr/>
      <dgm:t>
        <a:bodyPr/>
        <a:lstStyle/>
        <a:p>
          <a:r>
            <a:rPr lang="es-EC" sz="1600" dirty="0" smtClean="0"/>
            <a:t>Beneficios</a:t>
          </a:r>
          <a:endParaRPr lang="es-EC" sz="1600" dirty="0"/>
        </a:p>
      </dgm:t>
    </dgm:pt>
    <dgm:pt modelId="{2940E812-2E0C-496C-A833-7C127A8CBC78}" type="parTrans" cxnId="{2280F13E-5425-4BA1-949B-710D76BC543E}">
      <dgm:prSet/>
      <dgm:spPr/>
      <dgm:t>
        <a:bodyPr/>
        <a:lstStyle/>
        <a:p>
          <a:endParaRPr lang="es-EC"/>
        </a:p>
      </dgm:t>
    </dgm:pt>
    <dgm:pt modelId="{4B32B84B-E9F3-406F-B6D5-274DEE39CD7A}" type="sibTrans" cxnId="{2280F13E-5425-4BA1-949B-710D76BC543E}">
      <dgm:prSet/>
      <dgm:spPr/>
      <dgm:t>
        <a:bodyPr/>
        <a:lstStyle/>
        <a:p>
          <a:endParaRPr lang="es-EC"/>
        </a:p>
      </dgm:t>
    </dgm:pt>
    <dgm:pt modelId="{92CD7DAD-34E2-4754-8BE5-05D695C4C35B}">
      <dgm:prSet phldrT="[Texto]"/>
      <dgm:spPr/>
      <dgm:t>
        <a:bodyPr/>
        <a:lstStyle/>
        <a:p>
          <a:r>
            <a:rPr lang="es-EC" dirty="0" smtClean="0"/>
            <a:t>Valores</a:t>
          </a:r>
          <a:endParaRPr lang="es-EC" dirty="0"/>
        </a:p>
      </dgm:t>
    </dgm:pt>
    <dgm:pt modelId="{6B761066-E5E2-43EA-A822-3BD19839745D}" type="parTrans" cxnId="{ACD18468-2D32-4E58-A302-1753BFD4FA21}">
      <dgm:prSet/>
      <dgm:spPr/>
      <dgm:t>
        <a:bodyPr/>
        <a:lstStyle/>
        <a:p>
          <a:endParaRPr lang="es-EC"/>
        </a:p>
      </dgm:t>
    </dgm:pt>
    <dgm:pt modelId="{C15CEB60-DB6D-419E-8D78-8B195000AC76}" type="sibTrans" cxnId="{ACD18468-2D32-4E58-A302-1753BFD4FA21}">
      <dgm:prSet/>
      <dgm:spPr/>
      <dgm:t>
        <a:bodyPr/>
        <a:lstStyle/>
        <a:p>
          <a:endParaRPr lang="es-EC"/>
        </a:p>
      </dgm:t>
    </dgm:pt>
    <dgm:pt modelId="{B3CF8C70-ACA2-433C-A003-FEDD042B2351}">
      <dgm:prSet phldrT="[Texto]"/>
      <dgm:spPr/>
      <dgm:t>
        <a:bodyPr/>
        <a:lstStyle/>
        <a:p>
          <a:r>
            <a:rPr lang="es-EC" dirty="0" smtClean="0"/>
            <a:t>Características</a:t>
          </a:r>
          <a:endParaRPr lang="es-EC" dirty="0"/>
        </a:p>
      </dgm:t>
    </dgm:pt>
    <dgm:pt modelId="{63E013FC-D56A-4F0A-9C71-D506372339BA}" type="parTrans" cxnId="{6F488A47-472A-45A7-8835-71EE23111C91}">
      <dgm:prSet/>
      <dgm:spPr/>
      <dgm:t>
        <a:bodyPr/>
        <a:lstStyle/>
        <a:p>
          <a:endParaRPr lang="es-EC"/>
        </a:p>
      </dgm:t>
    </dgm:pt>
    <dgm:pt modelId="{114FAAE7-950E-411F-A5BB-D4D8A4E7AE5F}" type="sibTrans" cxnId="{6F488A47-472A-45A7-8835-71EE23111C91}">
      <dgm:prSet/>
      <dgm:spPr/>
      <dgm:t>
        <a:bodyPr/>
        <a:lstStyle/>
        <a:p>
          <a:endParaRPr lang="es-EC"/>
        </a:p>
      </dgm:t>
    </dgm:pt>
    <dgm:pt modelId="{0C7A53FD-276E-43C1-9B05-58C220395E09}">
      <dgm:prSet phldrT="[Texto]"/>
      <dgm:spPr/>
      <dgm:t>
        <a:bodyPr/>
        <a:lstStyle/>
        <a:p>
          <a:r>
            <a:rPr lang="es-EC" dirty="0" smtClean="0"/>
            <a:t>Actividades</a:t>
          </a:r>
          <a:endParaRPr lang="es-EC" dirty="0"/>
        </a:p>
      </dgm:t>
    </dgm:pt>
    <dgm:pt modelId="{45B58CDB-FE33-43C4-8685-7BE683BC0935}" type="parTrans" cxnId="{645DDF45-90A5-447D-9234-D2F655F91D58}">
      <dgm:prSet/>
      <dgm:spPr/>
      <dgm:t>
        <a:bodyPr/>
        <a:lstStyle/>
        <a:p>
          <a:endParaRPr lang="es-EC"/>
        </a:p>
      </dgm:t>
    </dgm:pt>
    <dgm:pt modelId="{4AF1B5E6-F7C2-449A-B98C-271A214DE160}" type="sibTrans" cxnId="{645DDF45-90A5-447D-9234-D2F655F91D58}">
      <dgm:prSet/>
      <dgm:spPr/>
      <dgm:t>
        <a:bodyPr/>
        <a:lstStyle/>
        <a:p>
          <a:endParaRPr lang="es-EC"/>
        </a:p>
      </dgm:t>
    </dgm:pt>
    <dgm:pt modelId="{9626408B-11D2-427C-9BA2-9DA7BE8825D1}">
      <dgm:prSet phldrT="[Texto]"/>
      <dgm:spPr/>
      <dgm:t>
        <a:bodyPr/>
        <a:lstStyle/>
        <a:p>
          <a:r>
            <a:rPr lang="es-EC" dirty="0" smtClean="0"/>
            <a:t>Ventajas y Desventajas</a:t>
          </a:r>
          <a:endParaRPr lang="es-EC" dirty="0"/>
        </a:p>
      </dgm:t>
    </dgm:pt>
    <dgm:pt modelId="{72B31E58-DC59-4B6B-A6C7-65A9F755239D}" type="parTrans" cxnId="{E64534F1-F655-4A2F-93BD-955E3594C8E4}">
      <dgm:prSet/>
      <dgm:spPr/>
      <dgm:t>
        <a:bodyPr/>
        <a:lstStyle/>
        <a:p>
          <a:endParaRPr lang="es-EC"/>
        </a:p>
      </dgm:t>
    </dgm:pt>
    <dgm:pt modelId="{6F185B4C-D530-4CE7-9252-302F8A52A89C}" type="sibTrans" cxnId="{E64534F1-F655-4A2F-93BD-955E3594C8E4}">
      <dgm:prSet/>
      <dgm:spPr/>
      <dgm:t>
        <a:bodyPr/>
        <a:lstStyle/>
        <a:p>
          <a:endParaRPr lang="es-EC"/>
        </a:p>
      </dgm:t>
    </dgm:pt>
    <dgm:pt modelId="{DD7ABB88-BB86-40BA-A19C-F1CF00943607}" type="pres">
      <dgm:prSet presAssocID="{D92297BF-0BCD-4893-A3B9-FDBC17887263}" presName="Name0" presStyleCnt="0">
        <dgm:presLayoutVars>
          <dgm:dir/>
          <dgm:resizeHandles val="exact"/>
        </dgm:presLayoutVars>
      </dgm:prSet>
      <dgm:spPr/>
      <dgm:t>
        <a:bodyPr/>
        <a:lstStyle/>
        <a:p>
          <a:endParaRPr lang="es-EC"/>
        </a:p>
      </dgm:t>
    </dgm:pt>
    <dgm:pt modelId="{EFE0E7AC-F508-499C-AE6E-EF0EA81636CE}" type="pres">
      <dgm:prSet presAssocID="{D92297BF-0BCD-4893-A3B9-FDBC17887263}" presName="bkgdShp" presStyleLbl="alignAccFollowNode1" presStyleIdx="0" presStyleCnt="1"/>
      <dgm:spPr/>
      <dgm:t>
        <a:bodyPr/>
        <a:lstStyle/>
        <a:p>
          <a:endParaRPr lang="es-EC"/>
        </a:p>
      </dgm:t>
    </dgm:pt>
    <dgm:pt modelId="{D8887A59-B1B8-4E0A-8C92-7FFC269DE0A8}" type="pres">
      <dgm:prSet presAssocID="{D92297BF-0BCD-4893-A3B9-FDBC17887263}" presName="linComp" presStyleCnt="0"/>
      <dgm:spPr/>
      <dgm:t>
        <a:bodyPr/>
        <a:lstStyle/>
        <a:p>
          <a:endParaRPr lang="es-EC"/>
        </a:p>
      </dgm:t>
    </dgm:pt>
    <dgm:pt modelId="{6943BDF1-05DD-49A1-992C-16CF65D1D4DD}" type="pres">
      <dgm:prSet presAssocID="{5219603E-9B66-4CE1-9AA1-F88B0E7F587A}" presName="compNode" presStyleCnt="0"/>
      <dgm:spPr/>
      <dgm:t>
        <a:bodyPr/>
        <a:lstStyle/>
        <a:p>
          <a:endParaRPr lang="es-EC"/>
        </a:p>
      </dgm:t>
    </dgm:pt>
    <dgm:pt modelId="{0FCB9E54-2ABC-4019-BC1B-F0B1B058B20F}" type="pres">
      <dgm:prSet presAssocID="{5219603E-9B66-4CE1-9AA1-F88B0E7F587A}" presName="node" presStyleLbl="node1" presStyleIdx="0" presStyleCnt="2" custScaleY="96916">
        <dgm:presLayoutVars>
          <dgm:bulletEnabled val="1"/>
        </dgm:presLayoutVars>
      </dgm:prSet>
      <dgm:spPr/>
      <dgm:t>
        <a:bodyPr/>
        <a:lstStyle/>
        <a:p>
          <a:endParaRPr lang="es-EC"/>
        </a:p>
      </dgm:t>
    </dgm:pt>
    <dgm:pt modelId="{88CABDAC-0E87-4192-943A-9B08F8538631}" type="pres">
      <dgm:prSet presAssocID="{5219603E-9B66-4CE1-9AA1-F88B0E7F587A}" presName="invisiNode" presStyleLbl="node1" presStyleIdx="0" presStyleCnt="2"/>
      <dgm:spPr/>
      <dgm:t>
        <a:bodyPr/>
        <a:lstStyle/>
        <a:p>
          <a:endParaRPr lang="es-EC"/>
        </a:p>
      </dgm:t>
    </dgm:pt>
    <dgm:pt modelId="{CAB85849-7EB1-44AD-AF78-9CB3A0379643}" type="pres">
      <dgm:prSet presAssocID="{5219603E-9B66-4CE1-9AA1-F88B0E7F587A}" presName="imagNode" presStyleLbl="fgImgPlace1" presStyleIdx="0" presStyleCnt="2" custScaleY="144746"/>
      <dgm:spPr>
        <a:blipFill rotWithShape="1">
          <a:blip xmlns:r="http://schemas.openxmlformats.org/officeDocument/2006/relationships" r:embed="rId1"/>
          <a:stretch>
            <a:fillRect/>
          </a:stretch>
        </a:blipFill>
      </dgm:spPr>
      <dgm:t>
        <a:bodyPr/>
        <a:lstStyle/>
        <a:p>
          <a:endParaRPr lang="es-EC"/>
        </a:p>
      </dgm:t>
    </dgm:pt>
    <dgm:pt modelId="{1721E0AE-6B1D-4288-B39B-F6BFBB95267A}" type="pres">
      <dgm:prSet presAssocID="{37CFACF1-FBE0-46F0-A8A9-C3DF7A8B2BFF}" presName="sibTrans" presStyleLbl="sibTrans2D1" presStyleIdx="0" presStyleCnt="0"/>
      <dgm:spPr/>
      <dgm:t>
        <a:bodyPr/>
        <a:lstStyle/>
        <a:p>
          <a:endParaRPr lang="es-EC"/>
        </a:p>
      </dgm:t>
    </dgm:pt>
    <dgm:pt modelId="{E4F49A75-7475-4C3F-B83F-651521C69857}" type="pres">
      <dgm:prSet presAssocID="{96B306EE-2E8F-43BF-BE91-FB993042F3DD}" presName="compNode" presStyleCnt="0"/>
      <dgm:spPr/>
      <dgm:t>
        <a:bodyPr/>
        <a:lstStyle/>
        <a:p>
          <a:endParaRPr lang="es-EC"/>
        </a:p>
      </dgm:t>
    </dgm:pt>
    <dgm:pt modelId="{51D86BF3-FE59-452B-8036-03654BB6DA1E}" type="pres">
      <dgm:prSet presAssocID="{96B306EE-2E8F-43BF-BE91-FB993042F3DD}" presName="node" presStyleLbl="node1" presStyleIdx="1" presStyleCnt="2" custLinFactNeighborY="3291">
        <dgm:presLayoutVars>
          <dgm:bulletEnabled val="1"/>
        </dgm:presLayoutVars>
      </dgm:prSet>
      <dgm:spPr/>
      <dgm:t>
        <a:bodyPr/>
        <a:lstStyle/>
        <a:p>
          <a:endParaRPr lang="es-EC"/>
        </a:p>
      </dgm:t>
    </dgm:pt>
    <dgm:pt modelId="{6770B01F-EE24-4B9E-A20B-67D5F5412FEC}" type="pres">
      <dgm:prSet presAssocID="{96B306EE-2E8F-43BF-BE91-FB993042F3DD}" presName="invisiNode" presStyleLbl="node1" presStyleIdx="1" presStyleCnt="2"/>
      <dgm:spPr/>
      <dgm:t>
        <a:bodyPr/>
        <a:lstStyle/>
        <a:p>
          <a:endParaRPr lang="es-EC"/>
        </a:p>
      </dgm:t>
    </dgm:pt>
    <dgm:pt modelId="{16E6D993-C59D-46F1-9E59-419A67E42169}" type="pres">
      <dgm:prSet presAssocID="{96B306EE-2E8F-43BF-BE91-FB993042F3DD}" presName="imagNode" presStyleLbl="fgImgPlace1" presStyleIdx="1" presStyleCnt="2" custScaleY="144579" custLinFactNeighborX="-1086" custLinFactNeighborY="-6526"/>
      <dgm:spPr>
        <a:blipFill rotWithShape="1">
          <a:blip xmlns:r="http://schemas.openxmlformats.org/officeDocument/2006/relationships" r:embed="rId2"/>
          <a:stretch>
            <a:fillRect/>
          </a:stretch>
        </a:blipFill>
      </dgm:spPr>
      <dgm:t>
        <a:bodyPr/>
        <a:lstStyle/>
        <a:p>
          <a:endParaRPr lang="es-EC"/>
        </a:p>
      </dgm:t>
    </dgm:pt>
  </dgm:ptLst>
  <dgm:cxnLst>
    <dgm:cxn modelId="{2280F13E-5425-4BA1-949B-710D76BC543E}" srcId="{5219603E-9B66-4CE1-9AA1-F88B0E7F587A}" destId="{041CAF95-CDFF-4CB9-8AFE-E268A7CE5C7C}" srcOrd="5" destOrd="0" parTransId="{2940E812-2E0C-496C-A833-7C127A8CBC78}" sibTransId="{4B32B84B-E9F3-406F-B6D5-274DEE39CD7A}"/>
    <dgm:cxn modelId="{96132324-EF24-4174-996B-9F8A109540FD}" type="presOf" srcId="{B42539BC-55AE-452C-9B17-8A89C16C7C78}" destId="{51D86BF3-FE59-452B-8036-03654BB6DA1E}" srcOrd="0" destOrd="6" presId="urn:microsoft.com/office/officeart/2005/8/layout/pList2"/>
    <dgm:cxn modelId="{C77AB2FC-217F-46D1-B399-7922FBACAB49}" srcId="{5219603E-9B66-4CE1-9AA1-F88B0E7F587A}" destId="{89B71F40-8E1B-4B47-9737-7A0FB7E2BBBE}" srcOrd="0" destOrd="0" parTransId="{D6C1C2E8-970E-4051-8D72-26FDCA117FB5}" sibTransId="{A5F48004-90FA-409A-BA28-08E5CEA0E5A6}"/>
    <dgm:cxn modelId="{0D32067A-2CA3-4D55-B7E9-86CB7EF4F61F}" type="presOf" srcId="{0C7A53FD-276E-43C1-9B05-58C220395E09}" destId="{51D86BF3-FE59-452B-8036-03654BB6DA1E}" srcOrd="0" destOrd="5" presId="urn:microsoft.com/office/officeart/2005/8/layout/pList2"/>
    <dgm:cxn modelId="{8FEE31B6-6AD7-4B76-BEBA-424C165C4494}" type="presOf" srcId="{5603B541-EF3E-4D78-BEC0-4D310FFAF764}" destId="{51D86BF3-FE59-452B-8036-03654BB6DA1E}" srcOrd="0" destOrd="1" presId="urn:microsoft.com/office/officeart/2005/8/layout/pList2"/>
    <dgm:cxn modelId="{03F49550-974E-4330-B768-CE33E8A6DE26}" type="presOf" srcId="{9626408B-11D2-427C-9BA2-9DA7BE8825D1}" destId="{51D86BF3-FE59-452B-8036-03654BB6DA1E}" srcOrd="0" destOrd="7" presId="urn:microsoft.com/office/officeart/2005/8/layout/pList2"/>
    <dgm:cxn modelId="{9AB9CB6F-A8FA-4342-9246-AD45E9209EA4}" srcId="{96B306EE-2E8F-43BF-BE91-FB993042F3DD}" destId="{5603B541-EF3E-4D78-BEC0-4D310FFAF764}" srcOrd="0" destOrd="0" parTransId="{A5F78135-ED7B-4611-80C3-63D36D33DE12}" sibTransId="{19AD1C23-1B80-4161-B7BF-FD2D00F55013}"/>
    <dgm:cxn modelId="{9528E3A3-34E9-4BBE-9B82-5EE15C586969}" type="presOf" srcId="{5219603E-9B66-4CE1-9AA1-F88B0E7F587A}" destId="{0FCB9E54-2ABC-4019-BC1B-F0B1B058B20F}" srcOrd="0" destOrd="0" presId="urn:microsoft.com/office/officeart/2005/8/layout/pList2"/>
    <dgm:cxn modelId="{D46E4BD6-8614-4AB4-8047-638658AF5632}" type="presOf" srcId="{6D28CEAB-08BF-4B85-9072-E5CD26CF9B50}" destId="{0FCB9E54-2ABC-4019-BC1B-F0B1B058B20F}" srcOrd="0" destOrd="5" presId="urn:microsoft.com/office/officeart/2005/8/layout/pList2"/>
    <dgm:cxn modelId="{5F502D02-489A-4706-9EDE-88233BFCF3EC}" srcId="{5219603E-9B66-4CE1-9AA1-F88B0E7F587A}" destId="{3FF75A93-8F33-49C7-B122-AC281C12078E}" srcOrd="2" destOrd="0" parTransId="{7E2CC284-489A-431A-A6E2-503B70292281}" sibTransId="{E9213A90-CE0E-4F29-BF16-1AD15D8BD0D4}"/>
    <dgm:cxn modelId="{6A3DEF1A-EA36-42E2-B0CE-DA6CABD21E7C}" type="presOf" srcId="{96B306EE-2E8F-43BF-BE91-FB993042F3DD}" destId="{51D86BF3-FE59-452B-8036-03654BB6DA1E}" srcOrd="0" destOrd="0" presId="urn:microsoft.com/office/officeart/2005/8/layout/pList2"/>
    <dgm:cxn modelId="{6F488A47-472A-45A7-8835-71EE23111C91}" srcId="{96B306EE-2E8F-43BF-BE91-FB993042F3DD}" destId="{B3CF8C70-ACA2-433C-A003-FEDD042B2351}" srcOrd="3" destOrd="0" parTransId="{63E013FC-D56A-4F0A-9C71-D506372339BA}" sibTransId="{114FAAE7-950E-411F-A5BB-D4D8A4E7AE5F}"/>
    <dgm:cxn modelId="{1ABA66AD-40EB-461F-8F00-FEFABE81087A}" type="presOf" srcId="{72155D70-174A-4343-8A2D-FC606B591479}" destId="{0FCB9E54-2ABC-4019-BC1B-F0B1B058B20F}" srcOrd="0" destOrd="2" presId="urn:microsoft.com/office/officeart/2005/8/layout/pList2"/>
    <dgm:cxn modelId="{D8342C8F-A1EA-4627-BE0A-F7682032F758}" type="presOf" srcId="{D92297BF-0BCD-4893-A3B9-FDBC17887263}" destId="{DD7ABB88-BB86-40BA-A19C-F1CF00943607}" srcOrd="0" destOrd="0" presId="urn:microsoft.com/office/officeart/2005/8/layout/pList2"/>
    <dgm:cxn modelId="{0766406D-264B-4D69-96D8-700E9F5EBEAD}" srcId="{5219603E-9B66-4CE1-9AA1-F88B0E7F587A}" destId="{56B7FC49-2612-4E82-B7D4-3E5524C7EBEA}" srcOrd="3" destOrd="0" parTransId="{E2078BE7-C167-423C-8320-E65A8EDD3CBD}" sibTransId="{9CA1F64A-B7CC-4A75-8CB7-93A47BA07DB3}"/>
    <dgm:cxn modelId="{F0D09630-9E58-446E-9B7B-4C7DA13D80CF}" type="presOf" srcId="{37CFACF1-FBE0-46F0-A8A9-C3DF7A8B2BFF}" destId="{1721E0AE-6B1D-4288-B39B-F6BFBB95267A}" srcOrd="0" destOrd="0" presId="urn:microsoft.com/office/officeart/2005/8/layout/pList2"/>
    <dgm:cxn modelId="{C6569DCF-4BA7-4A3B-ADD1-6C37357BFBA9}" type="presOf" srcId="{56B7FC49-2612-4E82-B7D4-3E5524C7EBEA}" destId="{0FCB9E54-2ABC-4019-BC1B-F0B1B058B20F}" srcOrd="0" destOrd="4" presId="urn:microsoft.com/office/officeart/2005/8/layout/pList2"/>
    <dgm:cxn modelId="{D5D8ABC5-1249-452B-87E7-87D44A698E7B}" srcId="{96B306EE-2E8F-43BF-BE91-FB993042F3DD}" destId="{CC9B2B3E-786E-443C-93D6-ED492845998F}" srcOrd="1" destOrd="0" parTransId="{21984F37-4F5E-438A-A131-E0BF11E69B97}" sibTransId="{F94AD631-3774-487A-98B6-71B3BFDBD531}"/>
    <dgm:cxn modelId="{4E1B491D-BFE2-4B3C-91C7-8B0365F30A9C}" type="presOf" srcId="{89B71F40-8E1B-4B47-9737-7A0FB7E2BBBE}" destId="{0FCB9E54-2ABC-4019-BC1B-F0B1B058B20F}" srcOrd="0" destOrd="1" presId="urn:microsoft.com/office/officeart/2005/8/layout/pList2"/>
    <dgm:cxn modelId="{80BBB2E7-DE92-40B9-9409-98DFBAC30BCF}" srcId="{D92297BF-0BCD-4893-A3B9-FDBC17887263}" destId="{5219603E-9B66-4CE1-9AA1-F88B0E7F587A}" srcOrd="0" destOrd="0" parTransId="{951633DA-03A0-4D21-BFE6-4EEA6A3C2D8D}" sibTransId="{37CFACF1-FBE0-46F0-A8A9-C3DF7A8B2BFF}"/>
    <dgm:cxn modelId="{4A8BD010-D876-4D89-8C18-0100C008F0D0}" type="presOf" srcId="{041CAF95-CDFF-4CB9-8AFE-E268A7CE5C7C}" destId="{0FCB9E54-2ABC-4019-BC1B-F0B1B058B20F}" srcOrd="0" destOrd="6" presId="urn:microsoft.com/office/officeart/2005/8/layout/pList2"/>
    <dgm:cxn modelId="{D7AE1EF0-4553-4757-9060-710321FE6594}" type="presOf" srcId="{92CD7DAD-34E2-4754-8BE5-05D695C4C35B}" destId="{51D86BF3-FE59-452B-8036-03654BB6DA1E}" srcOrd="0" destOrd="3" presId="urn:microsoft.com/office/officeart/2005/8/layout/pList2"/>
    <dgm:cxn modelId="{C10CEFC1-088A-47DF-ACCB-F5013CC5C927}" srcId="{5219603E-9B66-4CE1-9AA1-F88B0E7F587A}" destId="{72155D70-174A-4343-8A2D-FC606B591479}" srcOrd="1" destOrd="0" parTransId="{59BFBE6B-5917-498A-BE1F-08E0DC6BE2B5}" sibTransId="{DB70B835-3CB6-4767-BE4D-55A48AFCDD3C}"/>
    <dgm:cxn modelId="{DEC6E3F5-464F-4BDA-8179-D171D3127980}" type="presOf" srcId="{3FF75A93-8F33-49C7-B122-AC281C12078E}" destId="{0FCB9E54-2ABC-4019-BC1B-F0B1B058B20F}" srcOrd="0" destOrd="3" presId="urn:microsoft.com/office/officeart/2005/8/layout/pList2"/>
    <dgm:cxn modelId="{645DDF45-90A5-447D-9234-D2F655F91D58}" srcId="{96B306EE-2E8F-43BF-BE91-FB993042F3DD}" destId="{0C7A53FD-276E-43C1-9B05-58C220395E09}" srcOrd="4" destOrd="0" parTransId="{45B58CDB-FE33-43C4-8685-7BE683BC0935}" sibTransId="{4AF1B5E6-F7C2-449A-B98C-271A214DE160}"/>
    <dgm:cxn modelId="{E64534F1-F655-4A2F-93BD-955E3594C8E4}" srcId="{96B306EE-2E8F-43BF-BE91-FB993042F3DD}" destId="{9626408B-11D2-427C-9BA2-9DA7BE8825D1}" srcOrd="6" destOrd="0" parTransId="{72B31E58-DC59-4B6B-A6C7-65A9F755239D}" sibTransId="{6F185B4C-D530-4CE7-9252-302F8A52A89C}"/>
    <dgm:cxn modelId="{E1B7BBD0-0C51-4404-AC37-BC7F9622A498}" srcId="{96B306EE-2E8F-43BF-BE91-FB993042F3DD}" destId="{B42539BC-55AE-452C-9B17-8A89C16C7C78}" srcOrd="5" destOrd="0" parTransId="{B879E65F-A55F-48D0-9D3F-ACA0F602BE7B}" sibTransId="{91CBE88A-56D9-4B18-BE40-2DB97D6DFF65}"/>
    <dgm:cxn modelId="{2B88FA67-5327-45C1-89BA-90359A48397F}" srcId="{D92297BF-0BCD-4893-A3B9-FDBC17887263}" destId="{96B306EE-2E8F-43BF-BE91-FB993042F3DD}" srcOrd="1" destOrd="0" parTransId="{1747509D-44F0-4765-91C0-EB479A3D6E6C}" sibTransId="{726B129F-8597-4D81-A5B5-5E3B84C91B47}"/>
    <dgm:cxn modelId="{E4EA2200-4B98-4F85-9167-F9B92CF787F9}" type="presOf" srcId="{B3CF8C70-ACA2-433C-A003-FEDD042B2351}" destId="{51D86BF3-FE59-452B-8036-03654BB6DA1E}" srcOrd="0" destOrd="4" presId="urn:microsoft.com/office/officeart/2005/8/layout/pList2"/>
    <dgm:cxn modelId="{ACD18468-2D32-4E58-A302-1753BFD4FA21}" srcId="{96B306EE-2E8F-43BF-BE91-FB993042F3DD}" destId="{92CD7DAD-34E2-4754-8BE5-05D695C4C35B}" srcOrd="2" destOrd="0" parTransId="{6B761066-E5E2-43EA-A822-3BD19839745D}" sibTransId="{C15CEB60-DB6D-419E-8D78-8B195000AC76}"/>
    <dgm:cxn modelId="{D44E989F-5B1B-4BCF-9031-047C049D2532}" type="presOf" srcId="{CC9B2B3E-786E-443C-93D6-ED492845998F}" destId="{51D86BF3-FE59-452B-8036-03654BB6DA1E}" srcOrd="0" destOrd="2" presId="urn:microsoft.com/office/officeart/2005/8/layout/pList2"/>
    <dgm:cxn modelId="{EF732AEF-E9C9-4C63-BECF-CD47EE7A3A99}" srcId="{5219603E-9B66-4CE1-9AA1-F88B0E7F587A}" destId="{6D28CEAB-08BF-4B85-9072-E5CD26CF9B50}" srcOrd="4" destOrd="0" parTransId="{97CBDB3E-158B-402F-AA50-C9635546CF97}" sibTransId="{EA7B9F11-44D8-4C5D-8E4F-1C18A2BDFAF9}"/>
    <dgm:cxn modelId="{69A5940D-EE07-4520-88FD-55C3AD11B03A}" type="presParOf" srcId="{DD7ABB88-BB86-40BA-A19C-F1CF00943607}" destId="{EFE0E7AC-F508-499C-AE6E-EF0EA81636CE}" srcOrd="0" destOrd="0" presId="urn:microsoft.com/office/officeart/2005/8/layout/pList2"/>
    <dgm:cxn modelId="{DA9303DD-02DD-4F22-B64F-867D37220C12}" type="presParOf" srcId="{DD7ABB88-BB86-40BA-A19C-F1CF00943607}" destId="{D8887A59-B1B8-4E0A-8C92-7FFC269DE0A8}" srcOrd="1" destOrd="0" presId="urn:microsoft.com/office/officeart/2005/8/layout/pList2"/>
    <dgm:cxn modelId="{CDE61E0D-280E-465F-9E59-EEA35825EAC9}" type="presParOf" srcId="{D8887A59-B1B8-4E0A-8C92-7FFC269DE0A8}" destId="{6943BDF1-05DD-49A1-992C-16CF65D1D4DD}" srcOrd="0" destOrd="0" presId="urn:microsoft.com/office/officeart/2005/8/layout/pList2"/>
    <dgm:cxn modelId="{3DCFCACB-51F4-47EB-9574-06E5DAFB3F92}" type="presParOf" srcId="{6943BDF1-05DD-49A1-992C-16CF65D1D4DD}" destId="{0FCB9E54-2ABC-4019-BC1B-F0B1B058B20F}" srcOrd="0" destOrd="0" presId="urn:microsoft.com/office/officeart/2005/8/layout/pList2"/>
    <dgm:cxn modelId="{C3FA7BB6-4938-4F29-B6B0-F99F86EB4687}" type="presParOf" srcId="{6943BDF1-05DD-49A1-992C-16CF65D1D4DD}" destId="{88CABDAC-0E87-4192-943A-9B08F8538631}" srcOrd="1" destOrd="0" presId="urn:microsoft.com/office/officeart/2005/8/layout/pList2"/>
    <dgm:cxn modelId="{D1A11FAD-6266-4CF5-B017-0C5E7B8E9343}" type="presParOf" srcId="{6943BDF1-05DD-49A1-992C-16CF65D1D4DD}" destId="{CAB85849-7EB1-44AD-AF78-9CB3A0379643}" srcOrd="2" destOrd="0" presId="urn:microsoft.com/office/officeart/2005/8/layout/pList2"/>
    <dgm:cxn modelId="{673831DA-FF97-400A-B94A-F77C7887D7FA}" type="presParOf" srcId="{D8887A59-B1B8-4E0A-8C92-7FFC269DE0A8}" destId="{1721E0AE-6B1D-4288-B39B-F6BFBB95267A}" srcOrd="1" destOrd="0" presId="urn:microsoft.com/office/officeart/2005/8/layout/pList2"/>
    <dgm:cxn modelId="{90F03E29-5432-464B-ACB9-499A636C8B9C}" type="presParOf" srcId="{D8887A59-B1B8-4E0A-8C92-7FFC269DE0A8}" destId="{E4F49A75-7475-4C3F-B83F-651521C69857}" srcOrd="2" destOrd="0" presId="urn:microsoft.com/office/officeart/2005/8/layout/pList2"/>
    <dgm:cxn modelId="{356B0974-502F-479A-A4B7-D333BA4E2241}" type="presParOf" srcId="{E4F49A75-7475-4C3F-B83F-651521C69857}" destId="{51D86BF3-FE59-452B-8036-03654BB6DA1E}" srcOrd="0" destOrd="0" presId="urn:microsoft.com/office/officeart/2005/8/layout/pList2"/>
    <dgm:cxn modelId="{E5FAF97B-D673-49F4-8979-A64BB131E3E7}" type="presParOf" srcId="{E4F49A75-7475-4C3F-B83F-651521C69857}" destId="{6770B01F-EE24-4B9E-A20B-67D5F5412FEC}" srcOrd="1" destOrd="0" presId="urn:microsoft.com/office/officeart/2005/8/layout/pList2"/>
    <dgm:cxn modelId="{FAB0B49A-5D47-4095-AF27-919A9236EC65}" type="presParOf" srcId="{E4F49A75-7475-4C3F-B83F-651521C69857}" destId="{16E6D993-C59D-46F1-9E59-419A67E4216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2297BF-0BCD-4893-A3B9-FDBC17887263}"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s-EC"/>
        </a:p>
      </dgm:t>
    </dgm:pt>
    <dgm:pt modelId="{5219603E-9B66-4CE1-9AA1-F88B0E7F587A}">
      <dgm:prSet phldrT="[Texto]"/>
      <dgm:spPr/>
      <dgm:t>
        <a:bodyPr/>
        <a:lstStyle/>
        <a:p>
          <a:r>
            <a:rPr lang="es-EC" dirty="0" smtClean="0"/>
            <a:t>UML</a:t>
          </a:r>
          <a:endParaRPr lang="es-EC" dirty="0"/>
        </a:p>
      </dgm:t>
    </dgm:pt>
    <dgm:pt modelId="{951633DA-03A0-4D21-BFE6-4EEA6A3C2D8D}" type="parTrans" cxnId="{80BBB2E7-DE92-40B9-9409-98DFBAC30BCF}">
      <dgm:prSet/>
      <dgm:spPr/>
      <dgm:t>
        <a:bodyPr/>
        <a:lstStyle/>
        <a:p>
          <a:endParaRPr lang="es-EC"/>
        </a:p>
      </dgm:t>
    </dgm:pt>
    <dgm:pt modelId="{37CFACF1-FBE0-46F0-A8A9-C3DF7A8B2BFF}" type="sibTrans" cxnId="{80BBB2E7-DE92-40B9-9409-98DFBAC30BCF}">
      <dgm:prSet/>
      <dgm:spPr/>
      <dgm:t>
        <a:bodyPr/>
        <a:lstStyle/>
        <a:p>
          <a:endParaRPr lang="es-EC"/>
        </a:p>
      </dgm:t>
    </dgm:pt>
    <dgm:pt modelId="{72155D70-174A-4343-8A2D-FC606B591479}">
      <dgm:prSet phldrT="[Texto]"/>
      <dgm:spPr/>
      <dgm:t>
        <a:bodyPr/>
        <a:lstStyle/>
        <a:p>
          <a:r>
            <a:rPr lang="es-EC" dirty="0" smtClean="0"/>
            <a:t>Definición</a:t>
          </a:r>
          <a:endParaRPr lang="es-EC" dirty="0"/>
        </a:p>
      </dgm:t>
    </dgm:pt>
    <dgm:pt modelId="{59BFBE6B-5917-498A-BE1F-08E0DC6BE2B5}" type="parTrans" cxnId="{C10CEFC1-088A-47DF-ACCB-F5013CC5C927}">
      <dgm:prSet/>
      <dgm:spPr/>
      <dgm:t>
        <a:bodyPr/>
        <a:lstStyle/>
        <a:p>
          <a:endParaRPr lang="es-EC"/>
        </a:p>
      </dgm:t>
    </dgm:pt>
    <dgm:pt modelId="{DB70B835-3CB6-4767-BE4D-55A48AFCDD3C}" type="sibTrans" cxnId="{C10CEFC1-088A-47DF-ACCB-F5013CC5C927}">
      <dgm:prSet/>
      <dgm:spPr/>
      <dgm:t>
        <a:bodyPr/>
        <a:lstStyle/>
        <a:p>
          <a:endParaRPr lang="es-EC"/>
        </a:p>
      </dgm:t>
    </dgm:pt>
    <dgm:pt modelId="{C323C4A2-677B-417E-9979-26359ABA44EA}">
      <dgm:prSet phldrT="[Texto]"/>
      <dgm:spPr/>
      <dgm:t>
        <a:bodyPr/>
        <a:lstStyle/>
        <a:p>
          <a:r>
            <a:rPr lang="es-EC" dirty="0" smtClean="0"/>
            <a:t>Modelado</a:t>
          </a:r>
          <a:endParaRPr lang="es-EC" dirty="0"/>
        </a:p>
      </dgm:t>
    </dgm:pt>
    <dgm:pt modelId="{DF53620C-7850-4FA4-904E-C7E7BA1C722B}" type="parTrans" cxnId="{BFD9591D-50ED-4DA7-941C-C889A669D5D2}">
      <dgm:prSet/>
      <dgm:spPr/>
      <dgm:t>
        <a:bodyPr/>
        <a:lstStyle/>
        <a:p>
          <a:endParaRPr lang="es-EC"/>
        </a:p>
      </dgm:t>
    </dgm:pt>
    <dgm:pt modelId="{2E28B688-60F7-4BE4-AFF3-5CB4031428E5}" type="sibTrans" cxnId="{BFD9591D-50ED-4DA7-941C-C889A669D5D2}">
      <dgm:prSet/>
      <dgm:spPr/>
      <dgm:t>
        <a:bodyPr/>
        <a:lstStyle/>
        <a:p>
          <a:endParaRPr lang="es-EC"/>
        </a:p>
      </dgm:t>
    </dgm:pt>
    <dgm:pt modelId="{092E2AC6-A890-42CB-865A-57C91D8521DB}">
      <dgm:prSet phldrT="[Texto]"/>
      <dgm:spPr/>
      <dgm:t>
        <a:bodyPr/>
        <a:lstStyle/>
        <a:p>
          <a:r>
            <a:rPr lang="es-EC" dirty="0" smtClean="0"/>
            <a:t>Utilización en el proyecto</a:t>
          </a:r>
          <a:endParaRPr lang="es-EC" dirty="0"/>
        </a:p>
      </dgm:t>
    </dgm:pt>
    <dgm:pt modelId="{07422DD7-5058-4DE8-AAB3-5EBA268BE2A9}" type="parTrans" cxnId="{36132B83-6F52-406A-B185-33CFDE2AE386}">
      <dgm:prSet/>
      <dgm:spPr/>
      <dgm:t>
        <a:bodyPr/>
        <a:lstStyle/>
        <a:p>
          <a:endParaRPr lang="es-EC"/>
        </a:p>
      </dgm:t>
    </dgm:pt>
    <dgm:pt modelId="{C20830AE-5BCC-4DA0-80BA-00178366012A}" type="sibTrans" cxnId="{36132B83-6F52-406A-B185-33CFDE2AE386}">
      <dgm:prSet/>
      <dgm:spPr/>
      <dgm:t>
        <a:bodyPr/>
        <a:lstStyle/>
        <a:p>
          <a:endParaRPr lang="es-EC"/>
        </a:p>
      </dgm:t>
    </dgm:pt>
    <dgm:pt modelId="{3FF75A93-8F33-49C7-B122-AC281C12078E}">
      <dgm:prSet phldrT="[Texto]"/>
      <dgm:spPr/>
      <dgm:t>
        <a:bodyPr/>
        <a:lstStyle/>
        <a:p>
          <a:r>
            <a:rPr lang="es-EC" dirty="0" smtClean="0"/>
            <a:t>Aplicaciones</a:t>
          </a:r>
          <a:endParaRPr lang="es-EC" dirty="0"/>
        </a:p>
      </dgm:t>
    </dgm:pt>
    <dgm:pt modelId="{E9213A90-CE0E-4F29-BF16-1AD15D8BD0D4}" type="sibTrans" cxnId="{5F502D02-489A-4706-9EDE-88233BFCF3EC}">
      <dgm:prSet/>
      <dgm:spPr/>
      <dgm:t>
        <a:bodyPr/>
        <a:lstStyle/>
        <a:p>
          <a:endParaRPr lang="es-EC"/>
        </a:p>
      </dgm:t>
    </dgm:pt>
    <dgm:pt modelId="{7E2CC284-489A-431A-A6E2-503B70292281}" type="parTrans" cxnId="{5F502D02-489A-4706-9EDE-88233BFCF3EC}">
      <dgm:prSet/>
      <dgm:spPr/>
      <dgm:t>
        <a:bodyPr/>
        <a:lstStyle/>
        <a:p>
          <a:endParaRPr lang="es-EC"/>
        </a:p>
      </dgm:t>
    </dgm:pt>
    <dgm:pt modelId="{DD7ABB88-BB86-40BA-A19C-F1CF00943607}" type="pres">
      <dgm:prSet presAssocID="{D92297BF-0BCD-4893-A3B9-FDBC17887263}" presName="Name0" presStyleCnt="0">
        <dgm:presLayoutVars>
          <dgm:dir/>
          <dgm:resizeHandles val="exact"/>
        </dgm:presLayoutVars>
      </dgm:prSet>
      <dgm:spPr/>
      <dgm:t>
        <a:bodyPr/>
        <a:lstStyle/>
        <a:p>
          <a:endParaRPr lang="es-EC"/>
        </a:p>
      </dgm:t>
    </dgm:pt>
    <dgm:pt modelId="{EFE0E7AC-F508-499C-AE6E-EF0EA81636CE}" type="pres">
      <dgm:prSet presAssocID="{D92297BF-0BCD-4893-A3B9-FDBC17887263}" presName="bkgdShp" presStyleLbl="alignAccFollowNode1" presStyleIdx="0" presStyleCnt="1"/>
      <dgm:spPr/>
      <dgm:t>
        <a:bodyPr/>
        <a:lstStyle/>
        <a:p>
          <a:endParaRPr lang="es-EC"/>
        </a:p>
      </dgm:t>
    </dgm:pt>
    <dgm:pt modelId="{D8887A59-B1B8-4E0A-8C92-7FFC269DE0A8}" type="pres">
      <dgm:prSet presAssocID="{D92297BF-0BCD-4893-A3B9-FDBC17887263}" presName="linComp" presStyleCnt="0"/>
      <dgm:spPr/>
      <dgm:t>
        <a:bodyPr/>
        <a:lstStyle/>
        <a:p>
          <a:endParaRPr lang="es-EC"/>
        </a:p>
      </dgm:t>
    </dgm:pt>
    <dgm:pt modelId="{6943BDF1-05DD-49A1-992C-16CF65D1D4DD}" type="pres">
      <dgm:prSet presAssocID="{5219603E-9B66-4CE1-9AA1-F88B0E7F587A}" presName="compNode" presStyleCnt="0"/>
      <dgm:spPr/>
      <dgm:t>
        <a:bodyPr/>
        <a:lstStyle/>
        <a:p>
          <a:endParaRPr lang="es-EC"/>
        </a:p>
      </dgm:t>
    </dgm:pt>
    <dgm:pt modelId="{0FCB9E54-2ABC-4019-BC1B-F0B1B058B20F}" type="pres">
      <dgm:prSet presAssocID="{5219603E-9B66-4CE1-9AA1-F88B0E7F587A}" presName="node" presStyleLbl="node1" presStyleIdx="0" presStyleCnt="1" custScaleY="67580">
        <dgm:presLayoutVars>
          <dgm:bulletEnabled val="1"/>
        </dgm:presLayoutVars>
      </dgm:prSet>
      <dgm:spPr/>
      <dgm:t>
        <a:bodyPr/>
        <a:lstStyle/>
        <a:p>
          <a:endParaRPr lang="es-EC"/>
        </a:p>
      </dgm:t>
    </dgm:pt>
    <dgm:pt modelId="{88CABDAC-0E87-4192-943A-9B08F8538631}" type="pres">
      <dgm:prSet presAssocID="{5219603E-9B66-4CE1-9AA1-F88B0E7F587A}" presName="invisiNode" presStyleLbl="node1" presStyleIdx="0" presStyleCnt="1"/>
      <dgm:spPr/>
      <dgm:t>
        <a:bodyPr/>
        <a:lstStyle/>
        <a:p>
          <a:endParaRPr lang="es-EC"/>
        </a:p>
      </dgm:t>
    </dgm:pt>
    <dgm:pt modelId="{CAB85849-7EB1-44AD-AF78-9CB3A0379643}" type="pres">
      <dgm:prSet presAssocID="{5219603E-9B66-4CE1-9AA1-F88B0E7F587A}" presName="imagNode" presStyleLbl="fgImgPlace1" presStyleIdx="0" presStyleCnt="1" custScaleY="192402" custLinFactNeighborY="-2405"/>
      <dgm:spPr>
        <a:blipFill rotWithShape="1">
          <a:blip xmlns:r="http://schemas.openxmlformats.org/officeDocument/2006/relationships" r:embed="rId1"/>
          <a:stretch>
            <a:fillRect/>
          </a:stretch>
        </a:blipFill>
      </dgm:spPr>
      <dgm:t>
        <a:bodyPr/>
        <a:lstStyle/>
        <a:p>
          <a:endParaRPr lang="es-EC"/>
        </a:p>
      </dgm:t>
    </dgm:pt>
  </dgm:ptLst>
  <dgm:cxnLst>
    <dgm:cxn modelId="{9A0E40EC-07AF-41F5-8A99-585B25E021CE}" type="presOf" srcId="{D92297BF-0BCD-4893-A3B9-FDBC17887263}" destId="{DD7ABB88-BB86-40BA-A19C-F1CF00943607}" srcOrd="0" destOrd="0" presId="urn:microsoft.com/office/officeart/2005/8/layout/pList2"/>
    <dgm:cxn modelId="{BFD9591D-50ED-4DA7-941C-C889A669D5D2}" srcId="{5219603E-9B66-4CE1-9AA1-F88B0E7F587A}" destId="{C323C4A2-677B-417E-9979-26359ABA44EA}" srcOrd="3" destOrd="0" parTransId="{DF53620C-7850-4FA4-904E-C7E7BA1C722B}" sibTransId="{2E28B688-60F7-4BE4-AFF3-5CB4031428E5}"/>
    <dgm:cxn modelId="{CC4A7A55-49AE-430B-B528-0C0223BB888B}" type="presOf" srcId="{72155D70-174A-4343-8A2D-FC606B591479}" destId="{0FCB9E54-2ABC-4019-BC1B-F0B1B058B20F}" srcOrd="0" destOrd="2" presId="urn:microsoft.com/office/officeart/2005/8/layout/pList2"/>
    <dgm:cxn modelId="{AE7D3E84-FBFE-4ECD-BEBA-B62C11F94332}" type="presOf" srcId="{C323C4A2-677B-417E-9979-26359ABA44EA}" destId="{0FCB9E54-2ABC-4019-BC1B-F0B1B058B20F}" srcOrd="0" destOrd="4" presId="urn:microsoft.com/office/officeart/2005/8/layout/pList2"/>
    <dgm:cxn modelId="{C10CEFC1-088A-47DF-ACCB-F5013CC5C927}" srcId="{5219603E-9B66-4CE1-9AA1-F88B0E7F587A}" destId="{72155D70-174A-4343-8A2D-FC606B591479}" srcOrd="1" destOrd="0" parTransId="{59BFBE6B-5917-498A-BE1F-08E0DC6BE2B5}" sibTransId="{DB70B835-3CB6-4767-BE4D-55A48AFCDD3C}"/>
    <dgm:cxn modelId="{65F06F36-AE03-45A8-8C70-09D4DB819988}" type="presOf" srcId="{5219603E-9B66-4CE1-9AA1-F88B0E7F587A}" destId="{0FCB9E54-2ABC-4019-BC1B-F0B1B058B20F}" srcOrd="0" destOrd="0" presId="urn:microsoft.com/office/officeart/2005/8/layout/pList2"/>
    <dgm:cxn modelId="{80BBB2E7-DE92-40B9-9409-98DFBAC30BCF}" srcId="{D92297BF-0BCD-4893-A3B9-FDBC17887263}" destId="{5219603E-9B66-4CE1-9AA1-F88B0E7F587A}" srcOrd="0" destOrd="0" parTransId="{951633DA-03A0-4D21-BFE6-4EEA6A3C2D8D}" sibTransId="{37CFACF1-FBE0-46F0-A8A9-C3DF7A8B2BFF}"/>
    <dgm:cxn modelId="{5F502D02-489A-4706-9EDE-88233BFCF3EC}" srcId="{5219603E-9B66-4CE1-9AA1-F88B0E7F587A}" destId="{3FF75A93-8F33-49C7-B122-AC281C12078E}" srcOrd="2" destOrd="0" parTransId="{7E2CC284-489A-431A-A6E2-503B70292281}" sibTransId="{E9213A90-CE0E-4F29-BF16-1AD15D8BD0D4}"/>
    <dgm:cxn modelId="{A7932D61-4982-4593-A71C-98C6ED45860B}" type="presOf" srcId="{3FF75A93-8F33-49C7-B122-AC281C12078E}" destId="{0FCB9E54-2ABC-4019-BC1B-F0B1B058B20F}" srcOrd="0" destOrd="3" presId="urn:microsoft.com/office/officeart/2005/8/layout/pList2"/>
    <dgm:cxn modelId="{36132B83-6F52-406A-B185-33CFDE2AE386}" srcId="{5219603E-9B66-4CE1-9AA1-F88B0E7F587A}" destId="{092E2AC6-A890-42CB-865A-57C91D8521DB}" srcOrd="0" destOrd="0" parTransId="{07422DD7-5058-4DE8-AAB3-5EBA268BE2A9}" sibTransId="{C20830AE-5BCC-4DA0-80BA-00178366012A}"/>
    <dgm:cxn modelId="{A08E8D52-8816-41F4-A518-543CEFC97938}" type="presOf" srcId="{092E2AC6-A890-42CB-865A-57C91D8521DB}" destId="{0FCB9E54-2ABC-4019-BC1B-F0B1B058B20F}" srcOrd="0" destOrd="1" presId="urn:microsoft.com/office/officeart/2005/8/layout/pList2"/>
    <dgm:cxn modelId="{20107C9B-66DD-4337-B60A-CCF632DAC0E9}" type="presParOf" srcId="{DD7ABB88-BB86-40BA-A19C-F1CF00943607}" destId="{EFE0E7AC-F508-499C-AE6E-EF0EA81636CE}" srcOrd="0" destOrd="0" presId="urn:microsoft.com/office/officeart/2005/8/layout/pList2"/>
    <dgm:cxn modelId="{1C78375E-5A4F-4D5B-9C20-671DDA9FD5AE}" type="presParOf" srcId="{DD7ABB88-BB86-40BA-A19C-F1CF00943607}" destId="{D8887A59-B1B8-4E0A-8C92-7FFC269DE0A8}" srcOrd="1" destOrd="0" presId="urn:microsoft.com/office/officeart/2005/8/layout/pList2"/>
    <dgm:cxn modelId="{FF933E3C-208A-4407-B385-ECAC49AC2833}" type="presParOf" srcId="{D8887A59-B1B8-4E0A-8C92-7FFC269DE0A8}" destId="{6943BDF1-05DD-49A1-992C-16CF65D1D4DD}" srcOrd="0" destOrd="0" presId="urn:microsoft.com/office/officeart/2005/8/layout/pList2"/>
    <dgm:cxn modelId="{C2AC3019-5A38-409A-A4AE-35173D9EAB84}" type="presParOf" srcId="{6943BDF1-05DD-49A1-992C-16CF65D1D4DD}" destId="{0FCB9E54-2ABC-4019-BC1B-F0B1B058B20F}" srcOrd="0" destOrd="0" presId="urn:microsoft.com/office/officeart/2005/8/layout/pList2"/>
    <dgm:cxn modelId="{8A24588B-6686-4C0B-94B4-0FA0CABBA4AB}" type="presParOf" srcId="{6943BDF1-05DD-49A1-992C-16CF65D1D4DD}" destId="{88CABDAC-0E87-4192-943A-9B08F8538631}" srcOrd="1" destOrd="0" presId="urn:microsoft.com/office/officeart/2005/8/layout/pList2"/>
    <dgm:cxn modelId="{6A94F59A-3CB9-400D-B3DD-B75ED4524F06}" type="presParOf" srcId="{6943BDF1-05DD-49A1-992C-16CF65D1D4DD}" destId="{CAB85849-7EB1-44AD-AF78-9CB3A037964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4A35F0-DEE4-4C29-99B8-8A1EB0684CF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C"/>
        </a:p>
      </dgm:t>
    </dgm:pt>
    <dgm:pt modelId="{D9A95E36-67D6-44C9-92F2-6A146A0AF4D5}">
      <dgm:prSet phldrT="[Texto]"/>
      <dgm:spPr/>
      <dgm:t>
        <a:bodyPr/>
        <a:lstStyle/>
        <a:p>
          <a:r>
            <a:rPr lang="es-EC" dirty="0" smtClean="0"/>
            <a:t>Scrum</a:t>
          </a:r>
          <a:endParaRPr lang="es-EC" dirty="0"/>
        </a:p>
      </dgm:t>
    </dgm:pt>
    <dgm:pt modelId="{3E48CBE8-9639-4AF4-90A6-C4862A94AC01}" type="parTrans" cxnId="{843A7267-FFBF-403F-9F02-895C42E245F4}">
      <dgm:prSet/>
      <dgm:spPr/>
      <dgm:t>
        <a:bodyPr/>
        <a:lstStyle/>
        <a:p>
          <a:endParaRPr lang="es-EC"/>
        </a:p>
      </dgm:t>
    </dgm:pt>
    <dgm:pt modelId="{C55ADEB4-922F-40AE-B89B-678765CBCCC2}" type="sibTrans" cxnId="{843A7267-FFBF-403F-9F02-895C42E245F4}">
      <dgm:prSet/>
      <dgm:spPr/>
      <dgm:t>
        <a:bodyPr/>
        <a:lstStyle/>
        <a:p>
          <a:endParaRPr lang="es-EC"/>
        </a:p>
      </dgm:t>
    </dgm:pt>
    <dgm:pt modelId="{D136617A-E780-4A9F-8B3E-1BA33C5825F7}">
      <dgm:prSet phldrT="[Texto]"/>
      <dgm:spPr/>
      <dgm:t>
        <a:bodyPr/>
        <a:lstStyle/>
        <a:p>
          <a:r>
            <a:rPr lang="es-EC" dirty="0" smtClean="0"/>
            <a:t>Planificación del proyecto</a:t>
          </a:r>
          <a:endParaRPr lang="es-EC" dirty="0"/>
        </a:p>
      </dgm:t>
    </dgm:pt>
    <dgm:pt modelId="{F06700F8-FE18-4BC5-BAA2-7218768CC8E0}" type="parTrans" cxnId="{C1A788BB-0DAD-4601-A39F-90E8F8C74F69}">
      <dgm:prSet/>
      <dgm:spPr/>
      <dgm:t>
        <a:bodyPr/>
        <a:lstStyle/>
        <a:p>
          <a:endParaRPr lang="es-EC"/>
        </a:p>
      </dgm:t>
    </dgm:pt>
    <dgm:pt modelId="{B9F45908-A568-4F50-A4CF-F375F04D805A}" type="sibTrans" cxnId="{C1A788BB-0DAD-4601-A39F-90E8F8C74F69}">
      <dgm:prSet/>
      <dgm:spPr/>
      <dgm:t>
        <a:bodyPr/>
        <a:lstStyle/>
        <a:p>
          <a:endParaRPr lang="es-EC"/>
        </a:p>
      </dgm:t>
    </dgm:pt>
    <dgm:pt modelId="{6C41E123-6227-4A4D-8126-8664858722D5}">
      <dgm:prSet phldrT="[Texto]"/>
      <dgm:spPr/>
      <dgm:t>
        <a:bodyPr/>
        <a:lstStyle/>
        <a:p>
          <a:r>
            <a:rPr lang="es-EC" dirty="0" smtClean="0"/>
            <a:t>XP</a:t>
          </a:r>
          <a:endParaRPr lang="es-EC" dirty="0"/>
        </a:p>
      </dgm:t>
    </dgm:pt>
    <dgm:pt modelId="{8E275771-541C-4A32-9E7F-43358CD06F34}" type="parTrans" cxnId="{E1D7B03C-9327-47D2-91D4-B55A6FD1381D}">
      <dgm:prSet/>
      <dgm:spPr/>
      <dgm:t>
        <a:bodyPr/>
        <a:lstStyle/>
        <a:p>
          <a:endParaRPr lang="es-EC"/>
        </a:p>
      </dgm:t>
    </dgm:pt>
    <dgm:pt modelId="{98CFEAB0-2762-4403-A153-80BEA73A4C0F}" type="sibTrans" cxnId="{E1D7B03C-9327-47D2-91D4-B55A6FD1381D}">
      <dgm:prSet/>
      <dgm:spPr/>
      <dgm:t>
        <a:bodyPr/>
        <a:lstStyle/>
        <a:p>
          <a:endParaRPr lang="es-EC"/>
        </a:p>
      </dgm:t>
    </dgm:pt>
    <dgm:pt modelId="{69C49086-35E4-4955-BEFD-180F6FA2F5E4}">
      <dgm:prSet phldrT="[Texto]"/>
      <dgm:spPr/>
      <dgm:t>
        <a:bodyPr/>
        <a:lstStyle/>
        <a:p>
          <a:r>
            <a:rPr lang="es-EC" dirty="0" smtClean="0"/>
            <a:t>Desarrollo de software</a:t>
          </a:r>
          <a:endParaRPr lang="es-EC" dirty="0"/>
        </a:p>
      </dgm:t>
    </dgm:pt>
    <dgm:pt modelId="{E72DEE74-AE14-42FB-BB1D-353E227E3769}" type="parTrans" cxnId="{8A016A09-0AAD-449C-811A-407783386942}">
      <dgm:prSet/>
      <dgm:spPr/>
      <dgm:t>
        <a:bodyPr/>
        <a:lstStyle/>
        <a:p>
          <a:endParaRPr lang="es-EC"/>
        </a:p>
      </dgm:t>
    </dgm:pt>
    <dgm:pt modelId="{595315AC-6368-4143-ADBC-F2EAE5F3AC3A}" type="sibTrans" cxnId="{8A016A09-0AAD-449C-811A-407783386942}">
      <dgm:prSet/>
      <dgm:spPr/>
      <dgm:t>
        <a:bodyPr/>
        <a:lstStyle/>
        <a:p>
          <a:endParaRPr lang="es-EC"/>
        </a:p>
      </dgm:t>
    </dgm:pt>
    <dgm:pt modelId="{0032222F-59EF-4821-8BA2-367ED6CD7CC3}">
      <dgm:prSet phldrT="[Texto]"/>
      <dgm:spPr/>
      <dgm:t>
        <a:bodyPr/>
        <a:lstStyle/>
        <a:p>
          <a:r>
            <a:rPr lang="es-EC" dirty="0" smtClean="0"/>
            <a:t>UML</a:t>
          </a:r>
          <a:endParaRPr lang="es-EC" dirty="0"/>
        </a:p>
      </dgm:t>
    </dgm:pt>
    <dgm:pt modelId="{E945D377-F442-4E27-9F56-38AEC40EAD19}" type="parTrans" cxnId="{26C5B49E-71EA-4C3C-BAAD-237DC9E5B367}">
      <dgm:prSet/>
      <dgm:spPr/>
      <dgm:t>
        <a:bodyPr/>
        <a:lstStyle/>
        <a:p>
          <a:endParaRPr lang="es-EC"/>
        </a:p>
      </dgm:t>
    </dgm:pt>
    <dgm:pt modelId="{203CF470-1C75-49CC-B6AF-BCF11B1C29F1}" type="sibTrans" cxnId="{26C5B49E-71EA-4C3C-BAAD-237DC9E5B367}">
      <dgm:prSet/>
      <dgm:spPr/>
      <dgm:t>
        <a:bodyPr/>
        <a:lstStyle/>
        <a:p>
          <a:endParaRPr lang="es-EC"/>
        </a:p>
      </dgm:t>
    </dgm:pt>
    <dgm:pt modelId="{884CAE3F-F112-4E48-9D70-B6DA3B7B93AF}">
      <dgm:prSet phldrT="[Texto]"/>
      <dgm:spPr/>
      <dgm:t>
        <a:bodyPr/>
        <a:lstStyle/>
        <a:p>
          <a:r>
            <a:rPr lang="es-EC" dirty="0" smtClean="0"/>
            <a:t>Diseño y modelado de los prototipos</a:t>
          </a:r>
          <a:endParaRPr lang="es-EC" dirty="0"/>
        </a:p>
      </dgm:t>
    </dgm:pt>
    <dgm:pt modelId="{F89840D5-6C0E-44CD-8E65-BAEDEC9E83ED}" type="parTrans" cxnId="{EB966576-3377-484F-BF38-A5D195081642}">
      <dgm:prSet/>
      <dgm:spPr/>
      <dgm:t>
        <a:bodyPr/>
        <a:lstStyle/>
        <a:p>
          <a:endParaRPr lang="es-EC"/>
        </a:p>
      </dgm:t>
    </dgm:pt>
    <dgm:pt modelId="{E7FBD2EE-474B-4151-9B13-28587390BDD8}" type="sibTrans" cxnId="{EB966576-3377-484F-BF38-A5D195081642}">
      <dgm:prSet/>
      <dgm:spPr/>
      <dgm:t>
        <a:bodyPr/>
        <a:lstStyle/>
        <a:p>
          <a:endParaRPr lang="es-EC"/>
        </a:p>
      </dgm:t>
    </dgm:pt>
    <dgm:pt modelId="{F6482EC0-EA87-4428-B3CB-211875320077}" type="pres">
      <dgm:prSet presAssocID="{D34A35F0-DEE4-4C29-99B8-8A1EB0684CF9}" presName="linearFlow" presStyleCnt="0">
        <dgm:presLayoutVars>
          <dgm:dir/>
          <dgm:animLvl val="lvl"/>
          <dgm:resizeHandles val="exact"/>
        </dgm:presLayoutVars>
      </dgm:prSet>
      <dgm:spPr/>
      <dgm:t>
        <a:bodyPr/>
        <a:lstStyle/>
        <a:p>
          <a:endParaRPr lang="es-EC"/>
        </a:p>
      </dgm:t>
    </dgm:pt>
    <dgm:pt modelId="{2E961A6A-D714-4BB0-9E44-07F3CA9361CE}" type="pres">
      <dgm:prSet presAssocID="{D9A95E36-67D6-44C9-92F2-6A146A0AF4D5}" presName="composite" presStyleCnt="0"/>
      <dgm:spPr/>
      <dgm:t>
        <a:bodyPr/>
        <a:lstStyle/>
        <a:p>
          <a:endParaRPr lang="es-EC"/>
        </a:p>
      </dgm:t>
    </dgm:pt>
    <dgm:pt modelId="{20BD2CA6-0C6F-452D-8366-BD8B5D691F36}" type="pres">
      <dgm:prSet presAssocID="{D9A95E36-67D6-44C9-92F2-6A146A0AF4D5}" presName="parentText" presStyleLbl="alignNode1" presStyleIdx="0" presStyleCnt="3">
        <dgm:presLayoutVars>
          <dgm:chMax val="1"/>
          <dgm:bulletEnabled val="1"/>
        </dgm:presLayoutVars>
      </dgm:prSet>
      <dgm:spPr/>
      <dgm:t>
        <a:bodyPr/>
        <a:lstStyle/>
        <a:p>
          <a:endParaRPr lang="es-EC"/>
        </a:p>
      </dgm:t>
    </dgm:pt>
    <dgm:pt modelId="{45580922-0689-4566-B6D0-645EC4D52411}" type="pres">
      <dgm:prSet presAssocID="{D9A95E36-67D6-44C9-92F2-6A146A0AF4D5}" presName="descendantText" presStyleLbl="alignAcc1" presStyleIdx="0" presStyleCnt="3">
        <dgm:presLayoutVars>
          <dgm:bulletEnabled val="1"/>
        </dgm:presLayoutVars>
      </dgm:prSet>
      <dgm:spPr/>
      <dgm:t>
        <a:bodyPr/>
        <a:lstStyle/>
        <a:p>
          <a:endParaRPr lang="es-EC"/>
        </a:p>
      </dgm:t>
    </dgm:pt>
    <dgm:pt modelId="{D1AF700B-7DE5-4553-B0B7-C64F977993A0}" type="pres">
      <dgm:prSet presAssocID="{C55ADEB4-922F-40AE-B89B-678765CBCCC2}" presName="sp" presStyleCnt="0"/>
      <dgm:spPr/>
      <dgm:t>
        <a:bodyPr/>
        <a:lstStyle/>
        <a:p>
          <a:endParaRPr lang="es-EC"/>
        </a:p>
      </dgm:t>
    </dgm:pt>
    <dgm:pt modelId="{973CBA31-0E58-42EA-9160-727772C47519}" type="pres">
      <dgm:prSet presAssocID="{6C41E123-6227-4A4D-8126-8664858722D5}" presName="composite" presStyleCnt="0"/>
      <dgm:spPr/>
      <dgm:t>
        <a:bodyPr/>
        <a:lstStyle/>
        <a:p>
          <a:endParaRPr lang="es-EC"/>
        </a:p>
      </dgm:t>
    </dgm:pt>
    <dgm:pt modelId="{941990F8-FB5D-4781-B07D-C3609E3DC859}" type="pres">
      <dgm:prSet presAssocID="{6C41E123-6227-4A4D-8126-8664858722D5}" presName="parentText" presStyleLbl="alignNode1" presStyleIdx="1" presStyleCnt="3">
        <dgm:presLayoutVars>
          <dgm:chMax val="1"/>
          <dgm:bulletEnabled val="1"/>
        </dgm:presLayoutVars>
      </dgm:prSet>
      <dgm:spPr/>
      <dgm:t>
        <a:bodyPr/>
        <a:lstStyle/>
        <a:p>
          <a:endParaRPr lang="es-EC"/>
        </a:p>
      </dgm:t>
    </dgm:pt>
    <dgm:pt modelId="{6CED05FE-0812-4DDC-AAAF-CCC1AC771CC3}" type="pres">
      <dgm:prSet presAssocID="{6C41E123-6227-4A4D-8126-8664858722D5}" presName="descendantText" presStyleLbl="alignAcc1" presStyleIdx="1" presStyleCnt="3">
        <dgm:presLayoutVars>
          <dgm:bulletEnabled val="1"/>
        </dgm:presLayoutVars>
      </dgm:prSet>
      <dgm:spPr/>
      <dgm:t>
        <a:bodyPr/>
        <a:lstStyle/>
        <a:p>
          <a:endParaRPr lang="es-EC"/>
        </a:p>
      </dgm:t>
    </dgm:pt>
    <dgm:pt modelId="{463A2A4E-8440-41E7-8131-42CB141C40ED}" type="pres">
      <dgm:prSet presAssocID="{98CFEAB0-2762-4403-A153-80BEA73A4C0F}" presName="sp" presStyleCnt="0"/>
      <dgm:spPr/>
      <dgm:t>
        <a:bodyPr/>
        <a:lstStyle/>
        <a:p>
          <a:endParaRPr lang="es-EC"/>
        </a:p>
      </dgm:t>
    </dgm:pt>
    <dgm:pt modelId="{6865AF87-6521-401C-8CAA-F738DFB566AD}" type="pres">
      <dgm:prSet presAssocID="{0032222F-59EF-4821-8BA2-367ED6CD7CC3}" presName="composite" presStyleCnt="0"/>
      <dgm:spPr/>
      <dgm:t>
        <a:bodyPr/>
        <a:lstStyle/>
        <a:p>
          <a:endParaRPr lang="es-EC"/>
        </a:p>
      </dgm:t>
    </dgm:pt>
    <dgm:pt modelId="{3F5E4546-56A1-43E1-95BE-2134CCC8A437}" type="pres">
      <dgm:prSet presAssocID="{0032222F-59EF-4821-8BA2-367ED6CD7CC3}" presName="parentText" presStyleLbl="alignNode1" presStyleIdx="2" presStyleCnt="3">
        <dgm:presLayoutVars>
          <dgm:chMax val="1"/>
          <dgm:bulletEnabled val="1"/>
        </dgm:presLayoutVars>
      </dgm:prSet>
      <dgm:spPr/>
      <dgm:t>
        <a:bodyPr/>
        <a:lstStyle/>
        <a:p>
          <a:endParaRPr lang="es-EC"/>
        </a:p>
      </dgm:t>
    </dgm:pt>
    <dgm:pt modelId="{89907FB7-A0FD-4D94-BC9E-0B9FD97D826C}" type="pres">
      <dgm:prSet presAssocID="{0032222F-59EF-4821-8BA2-367ED6CD7CC3}" presName="descendantText" presStyleLbl="alignAcc1" presStyleIdx="2" presStyleCnt="3">
        <dgm:presLayoutVars>
          <dgm:bulletEnabled val="1"/>
        </dgm:presLayoutVars>
      </dgm:prSet>
      <dgm:spPr/>
      <dgm:t>
        <a:bodyPr/>
        <a:lstStyle/>
        <a:p>
          <a:endParaRPr lang="es-EC"/>
        </a:p>
      </dgm:t>
    </dgm:pt>
  </dgm:ptLst>
  <dgm:cxnLst>
    <dgm:cxn modelId="{1E343C4B-282B-4BD8-B511-E0E48C1CAB91}" type="presOf" srcId="{6C41E123-6227-4A4D-8126-8664858722D5}" destId="{941990F8-FB5D-4781-B07D-C3609E3DC859}" srcOrd="0" destOrd="0" presId="urn:microsoft.com/office/officeart/2005/8/layout/chevron2"/>
    <dgm:cxn modelId="{FA20131D-B00C-4A7A-B143-21DF7F9DCBDF}" type="presOf" srcId="{D34A35F0-DEE4-4C29-99B8-8A1EB0684CF9}" destId="{F6482EC0-EA87-4428-B3CB-211875320077}" srcOrd="0" destOrd="0" presId="urn:microsoft.com/office/officeart/2005/8/layout/chevron2"/>
    <dgm:cxn modelId="{EB966576-3377-484F-BF38-A5D195081642}" srcId="{0032222F-59EF-4821-8BA2-367ED6CD7CC3}" destId="{884CAE3F-F112-4E48-9D70-B6DA3B7B93AF}" srcOrd="0" destOrd="0" parTransId="{F89840D5-6C0E-44CD-8E65-BAEDEC9E83ED}" sibTransId="{E7FBD2EE-474B-4151-9B13-28587390BDD8}"/>
    <dgm:cxn modelId="{8D876195-3140-49D6-A9FF-DF00A496628F}" type="presOf" srcId="{D136617A-E780-4A9F-8B3E-1BA33C5825F7}" destId="{45580922-0689-4566-B6D0-645EC4D52411}" srcOrd="0" destOrd="0" presId="urn:microsoft.com/office/officeart/2005/8/layout/chevron2"/>
    <dgm:cxn modelId="{E1D7B03C-9327-47D2-91D4-B55A6FD1381D}" srcId="{D34A35F0-DEE4-4C29-99B8-8A1EB0684CF9}" destId="{6C41E123-6227-4A4D-8126-8664858722D5}" srcOrd="1" destOrd="0" parTransId="{8E275771-541C-4A32-9E7F-43358CD06F34}" sibTransId="{98CFEAB0-2762-4403-A153-80BEA73A4C0F}"/>
    <dgm:cxn modelId="{0BF908C9-F3F6-4F2C-99CC-D3DB93C87A68}" type="presOf" srcId="{884CAE3F-F112-4E48-9D70-B6DA3B7B93AF}" destId="{89907FB7-A0FD-4D94-BC9E-0B9FD97D826C}" srcOrd="0" destOrd="0" presId="urn:microsoft.com/office/officeart/2005/8/layout/chevron2"/>
    <dgm:cxn modelId="{E0FA842B-B5B5-4CCC-BEFF-0AE22591E871}" type="presOf" srcId="{D9A95E36-67D6-44C9-92F2-6A146A0AF4D5}" destId="{20BD2CA6-0C6F-452D-8366-BD8B5D691F36}" srcOrd="0" destOrd="0" presId="urn:microsoft.com/office/officeart/2005/8/layout/chevron2"/>
    <dgm:cxn modelId="{26C5B49E-71EA-4C3C-BAAD-237DC9E5B367}" srcId="{D34A35F0-DEE4-4C29-99B8-8A1EB0684CF9}" destId="{0032222F-59EF-4821-8BA2-367ED6CD7CC3}" srcOrd="2" destOrd="0" parTransId="{E945D377-F442-4E27-9F56-38AEC40EAD19}" sibTransId="{203CF470-1C75-49CC-B6AF-BCF11B1C29F1}"/>
    <dgm:cxn modelId="{C1A788BB-0DAD-4601-A39F-90E8F8C74F69}" srcId="{D9A95E36-67D6-44C9-92F2-6A146A0AF4D5}" destId="{D136617A-E780-4A9F-8B3E-1BA33C5825F7}" srcOrd="0" destOrd="0" parTransId="{F06700F8-FE18-4BC5-BAA2-7218768CC8E0}" sibTransId="{B9F45908-A568-4F50-A4CF-F375F04D805A}"/>
    <dgm:cxn modelId="{C5A49F95-7624-46AD-B953-9B42C616EA4E}" type="presOf" srcId="{0032222F-59EF-4821-8BA2-367ED6CD7CC3}" destId="{3F5E4546-56A1-43E1-95BE-2134CCC8A437}" srcOrd="0" destOrd="0" presId="urn:microsoft.com/office/officeart/2005/8/layout/chevron2"/>
    <dgm:cxn modelId="{8A016A09-0AAD-449C-811A-407783386942}" srcId="{6C41E123-6227-4A4D-8126-8664858722D5}" destId="{69C49086-35E4-4955-BEFD-180F6FA2F5E4}" srcOrd="0" destOrd="0" parTransId="{E72DEE74-AE14-42FB-BB1D-353E227E3769}" sibTransId="{595315AC-6368-4143-ADBC-F2EAE5F3AC3A}"/>
    <dgm:cxn modelId="{BA76ECEE-DFA2-4312-9030-F4E53D342748}" type="presOf" srcId="{69C49086-35E4-4955-BEFD-180F6FA2F5E4}" destId="{6CED05FE-0812-4DDC-AAAF-CCC1AC771CC3}" srcOrd="0" destOrd="0" presId="urn:microsoft.com/office/officeart/2005/8/layout/chevron2"/>
    <dgm:cxn modelId="{843A7267-FFBF-403F-9F02-895C42E245F4}" srcId="{D34A35F0-DEE4-4C29-99B8-8A1EB0684CF9}" destId="{D9A95E36-67D6-44C9-92F2-6A146A0AF4D5}" srcOrd="0" destOrd="0" parTransId="{3E48CBE8-9639-4AF4-90A6-C4862A94AC01}" sibTransId="{C55ADEB4-922F-40AE-B89B-678765CBCCC2}"/>
    <dgm:cxn modelId="{4AE884A9-9A79-4649-B90C-BFE765D33B63}" type="presParOf" srcId="{F6482EC0-EA87-4428-B3CB-211875320077}" destId="{2E961A6A-D714-4BB0-9E44-07F3CA9361CE}" srcOrd="0" destOrd="0" presId="urn:microsoft.com/office/officeart/2005/8/layout/chevron2"/>
    <dgm:cxn modelId="{0E6D9702-EE9D-47DB-B6C5-8424F7525783}" type="presParOf" srcId="{2E961A6A-D714-4BB0-9E44-07F3CA9361CE}" destId="{20BD2CA6-0C6F-452D-8366-BD8B5D691F36}" srcOrd="0" destOrd="0" presId="urn:microsoft.com/office/officeart/2005/8/layout/chevron2"/>
    <dgm:cxn modelId="{C1F2AA8D-AA46-44C2-9538-4CFA93ECB72E}" type="presParOf" srcId="{2E961A6A-D714-4BB0-9E44-07F3CA9361CE}" destId="{45580922-0689-4566-B6D0-645EC4D52411}" srcOrd="1" destOrd="0" presId="urn:microsoft.com/office/officeart/2005/8/layout/chevron2"/>
    <dgm:cxn modelId="{7871C6DB-9F5B-449B-9768-3730680E21AB}" type="presParOf" srcId="{F6482EC0-EA87-4428-B3CB-211875320077}" destId="{D1AF700B-7DE5-4553-B0B7-C64F977993A0}" srcOrd="1" destOrd="0" presId="urn:microsoft.com/office/officeart/2005/8/layout/chevron2"/>
    <dgm:cxn modelId="{52A939E5-B5B1-468D-9AA9-86B7989A14B7}" type="presParOf" srcId="{F6482EC0-EA87-4428-B3CB-211875320077}" destId="{973CBA31-0E58-42EA-9160-727772C47519}" srcOrd="2" destOrd="0" presId="urn:microsoft.com/office/officeart/2005/8/layout/chevron2"/>
    <dgm:cxn modelId="{7624FBFC-DF15-436A-8F64-405A90CF7BDF}" type="presParOf" srcId="{973CBA31-0E58-42EA-9160-727772C47519}" destId="{941990F8-FB5D-4781-B07D-C3609E3DC859}" srcOrd="0" destOrd="0" presId="urn:microsoft.com/office/officeart/2005/8/layout/chevron2"/>
    <dgm:cxn modelId="{1F338344-8F32-4A9D-8A18-28FBC4CAB71C}" type="presParOf" srcId="{973CBA31-0E58-42EA-9160-727772C47519}" destId="{6CED05FE-0812-4DDC-AAAF-CCC1AC771CC3}" srcOrd="1" destOrd="0" presId="urn:microsoft.com/office/officeart/2005/8/layout/chevron2"/>
    <dgm:cxn modelId="{4EB853CB-B35F-4C14-AEDF-9FAADAAE0F3E}" type="presParOf" srcId="{F6482EC0-EA87-4428-B3CB-211875320077}" destId="{463A2A4E-8440-41E7-8131-42CB141C40ED}" srcOrd="3" destOrd="0" presId="urn:microsoft.com/office/officeart/2005/8/layout/chevron2"/>
    <dgm:cxn modelId="{F63158BC-78D6-4D2D-A842-5FBA2C5B726B}" type="presParOf" srcId="{F6482EC0-EA87-4428-B3CB-211875320077}" destId="{6865AF87-6521-401C-8CAA-F738DFB566AD}" srcOrd="4" destOrd="0" presId="urn:microsoft.com/office/officeart/2005/8/layout/chevron2"/>
    <dgm:cxn modelId="{7065B82D-760C-43AA-9896-BA4E2ED2CDAC}" type="presParOf" srcId="{6865AF87-6521-401C-8CAA-F738DFB566AD}" destId="{3F5E4546-56A1-43E1-95BE-2134CCC8A437}" srcOrd="0" destOrd="0" presId="urn:microsoft.com/office/officeart/2005/8/layout/chevron2"/>
    <dgm:cxn modelId="{52BABDD0-1109-4CE4-BB7B-4FAEAAAA6BE6}" type="presParOf" srcId="{6865AF87-6521-401C-8CAA-F738DFB566AD}" destId="{89907FB7-A0FD-4D94-BC9E-0B9FD97D82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B38117-5828-4AC7-AE20-DED4E5AD46BB}"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C"/>
        </a:p>
      </dgm:t>
    </dgm:pt>
    <dgm:pt modelId="{9BD37143-DB50-41B8-812E-93D3ED4C1FC3}">
      <dgm:prSet phldrT="[Texto]"/>
      <dgm:spPr/>
      <dgm:t>
        <a:bodyPr/>
        <a:lstStyle/>
        <a:p>
          <a:r>
            <a:rPr lang="es-EC" dirty="0" smtClean="0"/>
            <a:t>Conceptos Útiles</a:t>
          </a:r>
          <a:endParaRPr lang="es-EC" dirty="0"/>
        </a:p>
      </dgm:t>
    </dgm:pt>
    <dgm:pt modelId="{613204DC-F8B9-4536-BCD2-E00B4290165F}" type="parTrans" cxnId="{B42F8BC4-E227-4B7B-8183-95C2976B973C}">
      <dgm:prSet/>
      <dgm:spPr/>
      <dgm:t>
        <a:bodyPr/>
        <a:lstStyle/>
        <a:p>
          <a:endParaRPr lang="es-EC"/>
        </a:p>
      </dgm:t>
    </dgm:pt>
    <dgm:pt modelId="{377D4FE9-1185-4DC4-94F9-BD5012950DF9}" type="sibTrans" cxnId="{B42F8BC4-E227-4B7B-8183-95C2976B973C}">
      <dgm:prSet/>
      <dgm:spPr/>
      <dgm:t>
        <a:bodyPr/>
        <a:lstStyle/>
        <a:p>
          <a:endParaRPr lang="es-EC"/>
        </a:p>
      </dgm:t>
    </dgm:pt>
    <dgm:pt modelId="{2F3764C0-25F1-49FD-A119-89B272BDF5AB}">
      <dgm:prSet phldrT="[Texto]"/>
      <dgm:spPr/>
      <dgm:t>
        <a:bodyPr/>
        <a:lstStyle/>
        <a:p>
          <a:r>
            <a:rPr lang="es-EC" dirty="0" smtClean="0"/>
            <a:t>Web 2.0</a:t>
          </a:r>
          <a:endParaRPr lang="es-EC" dirty="0"/>
        </a:p>
      </dgm:t>
    </dgm:pt>
    <dgm:pt modelId="{E0660DE6-2A24-4318-8469-50B91A4013EF}" type="parTrans" cxnId="{799EECD6-ADA2-4D89-8548-5E6C78B5ABDF}">
      <dgm:prSet/>
      <dgm:spPr/>
      <dgm:t>
        <a:bodyPr/>
        <a:lstStyle/>
        <a:p>
          <a:endParaRPr lang="es-EC" dirty="0"/>
        </a:p>
      </dgm:t>
    </dgm:pt>
    <dgm:pt modelId="{97B4CEE4-CB2E-47DD-BFEB-CF83EA076877}" type="sibTrans" cxnId="{799EECD6-ADA2-4D89-8548-5E6C78B5ABDF}">
      <dgm:prSet/>
      <dgm:spPr/>
      <dgm:t>
        <a:bodyPr/>
        <a:lstStyle/>
        <a:p>
          <a:endParaRPr lang="es-EC"/>
        </a:p>
      </dgm:t>
    </dgm:pt>
    <dgm:pt modelId="{294665CB-2867-4092-BAD2-7E096FACFF36}">
      <dgm:prSet phldrT="[Texto]"/>
      <dgm:spPr/>
      <dgm:t>
        <a:bodyPr/>
        <a:lstStyle/>
        <a:p>
          <a:r>
            <a:rPr lang="es-EC" dirty="0" smtClean="0"/>
            <a:t>JSON</a:t>
          </a:r>
          <a:endParaRPr lang="es-EC" dirty="0"/>
        </a:p>
      </dgm:t>
    </dgm:pt>
    <dgm:pt modelId="{40EE66E3-D4C4-472C-A397-6AB56D639502}" type="parTrans" cxnId="{57B1F49B-CC07-4894-87B4-2BFDBCF60E36}">
      <dgm:prSet/>
      <dgm:spPr/>
      <dgm:t>
        <a:bodyPr/>
        <a:lstStyle/>
        <a:p>
          <a:endParaRPr lang="es-EC" dirty="0"/>
        </a:p>
      </dgm:t>
    </dgm:pt>
    <dgm:pt modelId="{546732F8-5E76-4A91-97D7-314F37F5BF73}" type="sibTrans" cxnId="{57B1F49B-CC07-4894-87B4-2BFDBCF60E36}">
      <dgm:prSet/>
      <dgm:spPr/>
      <dgm:t>
        <a:bodyPr/>
        <a:lstStyle/>
        <a:p>
          <a:endParaRPr lang="es-EC"/>
        </a:p>
      </dgm:t>
    </dgm:pt>
    <dgm:pt modelId="{6E2EA56E-43DD-48C3-A138-E28CD2D3A46A}">
      <dgm:prSet/>
      <dgm:spPr/>
      <dgm:t>
        <a:bodyPr/>
        <a:lstStyle/>
        <a:p>
          <a:r>
            <a:rPr lang="es-EC" dirty="0" smtClean="0"/>
            <a:t>HTTP</a:t>
          </a:r>
          <a:endParaRPr lang="es-EC" dirty="0"/>
        </a:p>
      </dgm:t>
    </dgm:pt>
    <dgm:pt modelId="{0097EC73-E265-48C3-95B3-E8519C26D737}" type="parTrans" cxnId="{3D49DDBD-D5A1-453D-96D1-FD3D4F6798C2}">
      <dgm:prSet/>
      <dgm:spPr/>
      <dgm:t>
        <a:bodyPr/>
        <a:lstStyle/>
        <a:p>
          <a:endParaRPr lang="es-EC" dirty="0"/>
        </a:p>
      </dgm:t>
    </dgm:pt>
    <dgm:pt modelId="{7CA44D55-A739-4891-AB2C-21CCFF543172}" type="sibTrans" cxnId="{3D49DDBD-D5A1-453D-96D1-FD3D4F6798C2}">
      <dgm:prSet/>
      <dgm:spPr/>
      <dgm:t>
        <a:bodyPr/>
        <a:lstStyle/>
        <a:p>
          <a:endParaRPr lang="es-EC"/>
        </a:p>
      </dgm:t>
    </dgm:pt>
    <dgm:pt modelId="{E5B5DE19-6095-49F5-A7C8-5DF3BDCC7975}">
      <dgm:prSet/>
      <dgm:spPr/>
      <dgm:t>
        <a:bodyPr/>
        <a:lstStyle/>
        <a:p>
          <a:r>
            <a:rPr lang="es-EC" dirty="0" smtClean="0"/>
            <a:t>TCP</a:t>
          </a:r>
          <a:endParaRPr lang="es-EC" dirty="0"/>
        </a:p>
      </dgm:t>
    </dgm:pt>
    <dgm:pt modelId="{A41EB45F-476C-48DA-BB64-AEAB84C00EB7}" type="parTrans" cxnId="{7A2D29AF-EDC0-4080-BBE2-A573B1D35934}">
      <dgm:prSet/>
      <dgm:spPr/>
      <dgm:t>
        <a:bodyPr/>
        <a:lstStyle/>
        <a:p>
          <a:endParaRPr lang="es-EC" dirty="0"/>
        </a:p>
      </dgm:t>
    </dgm:pt>
    <dgm:pt modelId="{49BFFBFD-2EC0-486E-90BF-40051DAD3719}" type="sibTrans" cxnId="{7A2D29AF-EDC0-4080-BBE2-A573B1D35934}">
      <dgm:prSet/>
      <dgm:spPr/>
      <dgm:t>
        <a:bodyPr/>
        <a:lstStyle/>
        <a:p>
          <a:endParaRPr lang="es-EC"/>
        </a:p>
      </dgm:t>
    </dgm:pt>
    <dgm:pt modelId="{D544096C-5DAD-4C21-8D13-AF0B450F733D}">
      <dgm:prSet/>
      <dgm:spPr/>
      <dgm:t>
        <a:bodyPr/>
        <a:lstStyle/>
        <a:p>
          <a:r>
            <a:rPr lang="es-EC" dirty="0" smtClean="0"/>
            <a:t>XML</a:t>
          </a:r>
          <a:endParaRPr lang="es-EC" dirty="0"/>
        </a:p>
      </dgm:t>
    </dgm:pt>
    <dgm:pt modelId="{FC65FEBA-68BE-49D9-AC02-920D67D772EA}" type="parTrans" cxnId="{936BA840-BA44-40F9-8486-AA2EAF3B2111}">
      <dgm:prSet/>
      <dgm:spPr/>
      <dgm:t>
        <a:bodyPr/>
        <a:lstStyle/>
        <a:p>
          <a:endParaRPr lang="es-EC" dirty="0"/>
        </a:p>
      </dgm:t>
    </dgm:pt>
    <dgm:pt modelId="{08E51EC2-16F3-4F49-9CB8-9C0AF256B090}" type="sibTrans" cxnId="{936BA840-BA44-40F9-8486-AA2EAF3B2111}">
      <dgm:prSet/>
      <dgm:spPr/>
      <dgm:t>
        <a:bodyPr/>
        <a:lstStyle/>
        <a:p>
          <a:endParaRPr lang="es-EC"/>
        </a:p>
      </dgm:t>
    </dgm:pt>
    <dgm:pt modelId="{C8C6743C-7796-463F-A710-C4C3A369CD82}">
      <dgm:prSet/>
      <dgm:spPr/>
      <dgm:t>
        <a:bodyPr/>
        <a:lstStyle/>
        <a:p>
          <a:r>
            <a:rPr lang="es-EC" dirty="0" smtClean="0"/>
            <a:t>RESTful</a:t>
          </a:r>
          <a:endParaRPr lang="es-EC" dirty="0"/>
        </a:p>
      </dgm:t>
    </dgm:pt>
    <dgm:pt modelId="{FA7017AF-3CB9-44E5-921F-D7B71E333A3B}" type="parTrans" cxnId="{A4453D94-BBB6-4723-A693-37F6671662AD}">
      <dgm:prSet/>
      <dgm:spPr/>
      <dgm:t>
        <a:bodyPr/>
        <a:lstStyle/>
        <a:p>
          <a:endParaRPr lang="es-EC" dirty="0"/>
        </a:p>
      </dgm:t>
    </dgm:pt>
    <dgm:pt modelId="{9D8A9D09-A24D-4592-BD84-1D50BE01BCF1}" type="sibTrans" cxnId="{A4453D94-BBB6-4723-A693-37F6671662AD}">
      <dgm:prSet/>
      <dgm:spPr/>
      <dgm:t>
        <a:bodyPr/>
        <a:lstStyle/>
        <a:p>
          <a:endParaRPr lang="es-EC"/>
        </a:p>
      </dgm:t>
    </dgm:pt>
    <dgm:pt modelId="{8B9E0608-AB2C-4672-8559-2D2330A28291}">
      <dgm:prSet phldrT="[Texto]"/>
      <dgm:spPr/>
      <dgm:t>
        <a:bodyPr/>
        <a:lstStyle/>
        <a:p>
          <a:r>
            <a:rPr lang="es-EC" dirty="0" smtClean="0"/>
            <a:t>API</a:t>
          </a:r>
          <a:endParaRPr lang="es-EC" dirty="0"/>
        </a:p>
      </dgm:t>
    </dgm:pt>
    <dgm:pt modelId="{6F9E4048-A19D-4D5E-BFE3-3E8F166420FE}" type="parTrans" cxnId="{74879B07-39D5-4EE5-BF94-6AE05D47D79D}">
      <dgm:prSet/>
      <dgm:spPr/>
      <dgm:t>
        <a:bodyPr/>
        <a:lstStyle/>
        <a:p>
          <a:endParaRPr lang="es-EC" dirty="0"/>
        </a:p>
      </dgm:t>
    </dgm:pt>
    <dgm:pt modelId="{E788FC5F-C739-4EF6-942C-36B8D07A255C}" type="sibTrans" cxnId="{74879B07-39D5-4EE5-BF94-6AE05D47D79D}">
      <dgm:prSet/>
      <dgm:spPr/>
      <dgm:t>
        <a:bodyPr/>
        <a:lstStyle/>
        <a:p>
          <a:endParaRPr lang="es-EC"/>
        </a:p>
      </dgm:t>
    </dgm:pt>
    <dgm:pt modelId="{A2936545-B06C-42B9-915E-AB85F02CE4AF}">
      <dgm:prSet/>
      <dgm:spPr/>
      <dgm:t>
        <a:bodyPr/>
        <a:lstStyle/>
        <a:p>
          <a:r>
            <a:rPr lang="es-EC" dirty="0" smtClean="0"/>
            <a:t>ASP.NET MVC 3</a:t>
          </a:r>
          <a:endParaRPr lang="es-EC" dirty="0"/>
        </a:p>
      </dgm:t>
    </dgm:pt>
    <dgm:pt modelId="{2F3C8B3F-E23B-4EDA-ACE0-6695856F6DB9}" type="parTrans" cxnId="{0BB81149-207B-4C57-A12E-D150D5EF48EA}">
      <dgm:prSet/>
      <dgm:spPr/>
      <dgm:t>
        <a:bodyPr/>
        <a:lstStyle/>
        <a:p>
          <a:endParaRPr lang="es-EC" dirty="0"/>
        </a:p>
      </dgm:t>
    </dgm:pt>
    <dgm:pt modelId="{14272BEA-EF0B-4DF1-BF8D-50C79C5258D4}" type="sibTrans" cxnId="{0BB81149-207B-4C57-A12E-D150D5EF48EA}">
      <dgm:prSet/>
      <dgm:spPr/>
      <dgm:t>
        <a:bodyPr/>
        <a:lstStyle/>
        <a:p>
          <a:endParaRPr lang="es-EC"/>
        </a:p>
      </dgm:t>
    </dgm:pt>
    <dgm:pt modelId="{661D53C8-B5D2-41A1-B6B9-0873DBCDFCD3}">
      <dgm:prSet/>
      <dgm:spPr/>
      <dgm:t>
        <a:bodyPr/>
        <a:lstStyle/>
        <a:p>
          <a:r>
            <a:rPr lang="es-EC" dirty="0" smtClean="0"/>
            <a:t>Razor Engine</a:t>
          </a:r>
          <a:endParaRPr lang="es-EC" dirty="0"/>
        </a:p>
      </dgm:t>
    </dgm:pt>
    <dgm:pt modelId="{4DDEBA09-B152-48C7-9F12-BFAA1B18C811}" type="parTrans" cxnId="{F95A2F71-E44F-4810-8F60-562D19AD8FBE}">
      <dgm:prSet/>
      <dgm:spPr/>
      <dgm:t>
        <a:bodyPr/>
        <a:lstStyle/>
        <a:p>
          <a:endParaRPr lang="es-EC" dirty="0"/>
        </a:p>
      </dgm:t>
    </dgm:pt>
    <dgm:pt modelId="{F0FC0015-4974-4F3F-99A0-6187B5FE9CCC}" type="sibTrans" cxnId="{F95A2F71-E44F-4810-8F60-562D19AD8FBE}">
      <dgm:prSet/>
      <dgm:spPr/>
      <dgm:t>
        <a:bodyPr/>
        <a:lstStyle/>
        <a:p>
          <a:endParaRPr lang="es-EC"/>
        </a:p>
      </dgm:t>
    </dgm:pt>
    <dgm:pt modelId="{EF3648EF-DB69-4599-BDEE-8D864063AA32}">
      <dgm:prSet/>
      <dgm:spPr/>
      <dgm:t>
        <a:bodyPr/>
        <a:lstStyle/>
        <a:p>
          <a:r>
            <a:rPr lang="es-EC" dirty="0" smtClean="0"/>
            <a:t>OAuth</a:t>
          </a:r>
          <a:endParaRPr lang="es-EC" dirty="0"/>
        </a:p>
      </dgm:t>
    </dgm:pt>
    <dgm:pt modelId="{FB1B50BA-1A62-42F3-B44E-46CB05D8FF4D}" type="parTrans" cxnId="{10DFDADD-206B-4E42-8216-321722596126}">
      <dgm:prSet/>
      <dgm:spPr/>
      <dgm:t>
        <a:bodyPr/>
        <a:lstStyle/>
        <a:p>
          <a:endParaRPr lang="es-EC" dirty="0"/>
        </a:p>
      </dgm:t>
    </dgm:pt>
    <dgm:pt modelId="{D4EEEB17-CC7F-4EFD-B4E3-7069AA617B9B}" type="sibTrans" cxnId="{10DFDADD-206B-4E42-8216-321722596126}">
      <dgm:prSet/>
      <dgm:spPr/>
      <dgm:t>
        <a:bodyPr/>
        <a:lstStyle/>
        <a:p>
          <a:endParaRPr lang="es-EC"/>
        </a:p>
      </dgm:t>
    </dgm:pt>
    <dgm:pt modelId="{54E4EC8B-D6AD-4D7C-B915-DE7231C2A263}">
      <dgm:prSet/>
      <dgm:spPr/>
      <dgm:t>
        <a:bodyPr/>
        <a:lstStyle/>
        <a:p>
          <a:r>
            <a:rPr lang="es-EC" dirty="0" smtClean="0"/>
            <a:t>Diff</a:t>
          </a:r>
          <a:endParaRPr lang="es-EC" dirty="0"/>
        </a:p>
      </dgm:t>
    </dgm:pt>
    <dgm:pt modelId="{68900A3F-7A2C-4C91-BB10-FFEE2792BAF6}" type="parTrans" cxnId="{330B6012-97E0-4855-A185-0A049DAE47DB}">
      <dgm:prSet/>
      <dgm:spPr/>
      <dgm:t>
        <a:bodyPr/>
        <a:lstStyle/>
        <a:p>
          <a:endParaRPr lang="es-EC" dirty="0"/>
        </a:p>
      </dgm:t>
    </dgm:pt>
    <dgm:pt modelId="{5E1C9802-1047-4E26-ACC6-F18C271C6E93}" type="sibTrans" cxnId="{330B6012-97E0-4855-A185-0A049DAE47DB}">
      <dgm:prSet/>
      <dgm:spPr/>
      <dgm:t>
        <a:bodyPr/>
        <a:lstStyle/>
        <a:p>
          <a:endParaRPr lang="es-EC"/>
        </a:p>
      </dgm:t>
    </dgm:pt>
    <dgm:pt modelId="{A9F213D3-245A-4DA4-A7F1-B6D93BEFBC50}" type="pres">
      <dgm:prSet presAssocID="{57B38117-5828-4AC7-AE20-DED4E5AD46BB}" presName="Name0" presStyleCnt="0">
        <dgm:presLayoutVars>
          <dgm:chMax val="1"/>
          <dgm:dir/>
          <dgm:animLvl val="ctr"/>
          <dgm:resizeHandles val="exact"/>
        </dgm:presLayoutVars>
      </dgm:prSet>
      <dgm:spPr/>
      <dgm:t>
        <a:bodyPr/>
        <a:lstStyle/>
        <a:p>
          <a:endParaRPr lang="es-EC"/>
        </a:p>
      </dgm:t>
    </dgm:pt>
    <dgm:pt modelId="{7DF09ABA-BC07-4435-99ED-38D0B4ADF611}" type="pres">
      <dgm:prSet presAssocID="{9BD37143-DB50-41B8-812E-93D3ED4C1FC3}" presName="centerShape" presStyleLbl="node0" presStyleIdx="0" presStyleCnt="1"/>
      <dgm:spPr/>
      <dgm:t>
        <a:bodyPr/>
        <a:lstStyle/>
        <a:p>
          <a:endParaRPr lang="es-EC"/>
        </a:p>
      </dgm:t>
    </dgm:pt>
    <dgm:pt modelId="{B8257EE3-6DCA-4D27-9378-EF789D49CAED}" type="pres">
      <dgm:prSet presAssocID="{E0660DE6-2A24-4318-8469-50B91A4013EF}" presName="parTrans" presStyleLbl="sibTrans2D1" presStyleIdx="0" presStyleCnt="11"/>
      <dgm:spPr/>
      <dgm:t>
        <a:bodyPr/>
        <a:lstStyle/>
        <a:p>
          <a:endParaRPr lang="es-EC"/>
        </a:p>
      </dgm:t>
    </dgm:pt>
    <dgm:pt modelId="{85E6EAAF-FC64-41C5-A346-3720DF2111F5}" type="pres">
      <dgm:prSet presAssocID="{E0660DE6-2A24-4318-8469-50B91A4013EF}" presName="connectorText" presStyleLbl="sibTrans2D1" presStyleIdx="0" presStyleCnt="11"/>
      <dgm:spPr/>
      <dgm:t>
        <a:bodyPr/>
        <a:lstStyle/>
        <a:p>
          <a:endParaRPr lang="es-EC"/>
        </a:p>
      </dgm:t>
    </dgm:pt>
    <dgm:pt modelId="{140D3BB3-2E19-4534-9847-19996B9CA877}" type="pres">
      <dgm:prSet presAssocID="{2F3764C0-25F1-49FD-A119-89B272BDF5AB}" presName="node" presStyleLbl="node1" presStyleIdx="0" presStyleCnt="11">
        <dgm:presLayoutVars>
          <dgm:bulletEnabled val="1"/>
        </dgm:presLayoutVars>
      </dgm:prSet>
      <dgm:spPr/>
      <dgm:t>
        <a:bodyPr/>
        <a:lstStyle/>
        <a:p>
          <a:endParaRPr lang="es-EC"/>
        </a:p>
      </dgm:t>
    </dgm:pt>
    <dgm:pt modelId="{F3536633-8360-47BB-A6D5-8106F7F251AD}" type="pres">
      <dgm:prSet presAssocID="{6F9E4048-A19D-4D5E-BFE3-3E8F166420FE}" presName="parTrans" presStyleLbl="sibTrans2D1" presStyleIdx="1" presStyleCnt="11"/>
      <dgm:spPr/>
      <dgm:t>
        <a:bodyPr/>
        <a:lstStyle/>
        <a:p>
          <a:endParaRPr lang="es-EC"/>
        </a:p>
      </dgm:t>
    </dgm:pt>
    <dgm:pt modelId="{507FE0FD-7357-4C09-BF19-C4B9CF7A84F8}" type="pres">
      <dgm:prSet presAssocID="{6F9E4048-A19D-4D5E-BFE3-3E8F166420FE}" presName="connectorText" presStyleLbl="sibTrans2D1" presStyleIdx="1" presStyleCnt="11"/>
      <dgm:spPr/>
      <dgm:t>
        <a:bodyPr/>
        <a:lstStyle/>
        <a:p>
          <a:endParaRPr lang="es-EC"/>
        </a:p>
      </dgm:t>
    </dgm:pt>
    <dgm:pt modelId="{9FFC908B-03BB-4F32-B2F2-7DA3CEB773A8}" type="pres">
      <dgm:prSet presAssocID="{8B9E0608-AB2C-4672-8559-2D2330A28291}" presName="node" presStyleLbl="node1" presStyleIdx="1" presStyleCnt="11">
        <dgm:presLayoutVars>
          <dgm:bulletEnabled val="1"/>
        </dgm:presLayoutVars>
      </dgm:prSet>
      <dgm:spPr/>
      <dgm:t>
        <a:bodyPr/>
        <a:lstStyle/>
        <a:p>
          <a:endParaRPr lang="es-EC"/>
        </a:p>
      </dgm:t>
    </dgm:pt>
    <dgm:pt modelId="{23F35EA3-612A-4794-AB86-0D38383751D2}" type="pres">
      <dgm:prSet presAssocID="{FA7017AF-3CB9-44E5-921F-D7B71E333A3B}" presName="parTrans" presStyleLbl="sibTrans2D1" presStyleIdx="2" presStyleCnt="11"/>
      <dgm:spPr/>
      <dgm:t>
        <a:bodyPr/>
        <a:lstStyle/>
        <a:p>
          <a:endParaRPr lang="es-EC"/>
        </a:p>
      </dgm:t>
    </dgm:pt>
    <dgm:pt modelId="{D55E8407-FF08-4AAB-88F7-41BEAB41A250}" type="pres">
      <dgm:prSet presAssocID="{FA7017AF-3CB9-44E5-921F-D7B71E333A3B}" presName="connectorText" presStyleLbl="sibTrans2D1" presStyleIdx="2" presStyleCnt="11"/>
      <dgm:spPr/>
      <dgm:t>
        <a:bodyPr/>
        <a:lstStyle/>
        <a:p>
          <a:endParaRPr lang="es-EC"/>
        </a:p>
      </dgm:t>
    </dgm:pt>
    <dgm:pt modelId="{757F9CA3-FAFC-44F7-9F3B-41368F001681}" type="pres">
      <dgm:prSet presAssocID="{C8C6743C-7796-463F-A710-C4C3A369CD82}" presName="node" presStyleLbl="node1" presStyleIdx="2" presStyleCnt="11">
        <dgm:presLayoutVars>
          <dgm:bulletEnabled val="1"/>
        </dgm:presLayoutVars>
      </dgm:prSet>
      <dgm:spPr/>
      <dgm:t>
        <a:bodyPr/>
        <a:lstStyle/>
        <a:p>
          <a:endParaRPr lang="es-EC"/>
        </a:p>
      </dgm:t>
    </dgm:pt>
    <dgm:pt modelId="{2197580F-48F9-4BA2-BF6E-F3D4B4352729}" type="pres">
      <dgm:prSet presAssocID="{0097EC73-E265-48C3-95B3-E8519C26D737}" presName="parTrans" presStyleLbl="sibTrans2D1" presStyleIdx="3" presStyleCnt="11"/>
      <dgm:spPr/>
      <dgm:t>
        <a:bodyPr/>
        <a:lstStyle/>
        <a:p>
          <a:endParaRPr lang="es-EC"/>
        </a:p>
      </dgm:t>
    </dgm:pt>
    <dgm:pt modelId="{4A0FD13A-F98F-443A-907B-69AC9D7B671A}" type="pres">
      <dgm:prSet presAssocID="{0097EC73-E265-48C3-95B3-E8519C26D737}" presName="connectorText" presStyleLbl="sibTrans2D1" presStyleIdx="3" presStyleCnt="11"/>
      <dgm:spPr/>
      <dgm:t>
        <a:bodyPr/>
        <a:lstStyle/>
        <a:p>
          <a:endParaRPr lang="es-EC"/>
        </a:p>
      </dgm:t>
    </dgm:pt>
    <dgm:pt modelId="{D79F8482-ED0F-4909-84FC-F7D5698C9A2C}" type="pres">
      <dgm:prSet presAssocID="{6E2EA56E-43DD-48C3-A138-E28CD2D3A46A}" presName="node" presStyleLbl="node1" presStyleIdx="3" presStyleCnt="11">
        <dgm:presLayoutVars>
          <dgm:bulletEnabled val="1"/>
        </dgm:presLayoutVars>
      </dgm:prSet>
      <dgm:spPr/>
      <dgm:t>
        <a:bodyPr/>
        <a:lstStyle/>
        <a:p>
          <a:endParaRPr lang="es-EC"/>
        </a:p>
      </dgm:t>
    </dgm:pt>
    <dgm:pt modelId="{CAD4FA1F-6A76-4972-80E6-D4EF9492738A}" type="pres">
      <dgm:prSet presAssocID="{A41EB45F-476C-48DA-BB64-AEAB84C00EB7}" presName="parTrans" presStyleLbl="sibTrans2D1" presStyleIdx="4" presStyleCnt="11"/>
      <dgm:spPr/>
      <dgm:t>
        <a:bodyPr/>
        <a:lstStyle/>
        <a:p>
          <a:endParaRPr lang="es-EC"/>
        </a:p>
      </dgm:t>
    </dgm:pt>
    <dgm:pt modelId="{AC425EA7-04BC-4F68-843D-2901D2F914A5}" type="pres">
      <dgm:prSet presAssocID="{A41EB45F-476C-48DA-BB64-AEAB84C00EB7}" presName="connectorText" presStyleLbl="sibTrans2D1" presStyleIdx="4" presStyleCnt="11"/>
      <dgm:spPr/>
      <dgm:t>
        <a:bodyPr/>
        <a:lstStyle/>
        <a:p>
          <a:endParaRPr lang="es-EC"/>
        </a:p>
      </dgm:t>
    </dgm:pt>
    <dgm:pt modelId="{64815DF3-70C8-44F0-87BB-7C4851C5EF8A}" type="pres">
      <dgm:prSet presAssocID="{E5B5DE19-6095-49F5-A7C8-5DF3BDCC7975}" presName="node" presStyleLbl="node1" presStyleIdx="4" presStyleCnt="11">
        <dgm:presLayoutVars>
          <dgm:bulletEnabled val="1"/>
        </dgm:presLayoutVars>
      </dgm:prSet>
      <dgm:spPr/>
      <dgm:t>
        <a:bodyPr/>
        <a:lstStyle/>
        <a:p>
          <a:endParaRPr lang="es-EC"/>
        </a:p>
      </dgm:t>
    </dgm:pt>
    <dgm:pt modelId="{B69CB347-488A-40D1-9EB2-3BF38447CF4F}" type="pres">
      <dgm:prSet presAssocID="{FC65FEBA-68BE-49D9-AC02-920D67D772EA}" presName="parTrans" presStyleLbl="sibTrans2D1" presStyleIdx="5" presStyleCnt="11"/>
      <dgm:spPr/>
      <dgm:t>
        <a:bodyPr/>
        <a:lstStyle/>
        <a:p>
          <a:endParaRPr lang="es-EC"/>
        </a:p>
      </dgm:t>
    </dgm:pt>
    <dgm:pt modelId="{212BBECD-6A7A-4698-A429-5A35DD6DF7BB}" type="pres">
      <dgm:prSet presAssocID="{FC65FEBA-68BE-49D9-AC02-920D67D772EA}" presName="connectorText" presStyleLbl="sibTrans2D1" presStyleIdx="5" presStyleCnt="11"/>
      <dgm:spPr/>
      <dgm:t>
        <a:bodyPr/>
        <a:lstStyle/>
        <a:p>
          <a:endParaRPr lang="es-EC"/>
        </a:p>
      </dgm:t>
    </dgm:pt>
    <dgm:pt modelId="{85CE5FD5-1CFE-4C52-9D19-105EE2BF128B}" type="pres">
      <dgm:prSet presAssocID="{D544096C-5DAD-4C21-8D13-AF0B450F733D}" presName="node" presStyleLbl="node1" presStyleIdx="5" presStyleCnt="11">
        <dgm:presLayoutVars>
          <dgm:bulletEnabled val="1"/>
        </dgm:presLayoutVars>
      </dgm:prSet>
      <dgm:spPr/>
      <dgm:t>
        <a:bodyPr/>
        <a:lstStyle/>
        <a:p>
          <a:endParaRPr lang="es-EC"/>
        </a:p>
      </dgm:t>
    </dgm:pt>
    <dgm:pt modelId="{E0026D49-2A1C-402A-903A-D47C36567A18}" type="pres">
      <dgm:prSet presAssocID="{40EE66E3-D4C4-472C-A397-6AB56D639502}" presName="parTrans" presStyleLbl="sibTrans2D1" presStyleIdx="6" presStyleCnt="11"/>
      <dgm:spPr/>
      <dgm:t>
        <a:bodyPr/>
        <a:lstStyle/>
        <a:p>
          <a:endParaRPr lang="es-EC"/>
        </a:p>
      </dgm:t>
    </dgm:pt>
    <dgm:pt modelId="{EB407A62-D8C0-4534-8598-42A0A9517F25}" type="pres">
      <dgm:prSet presAssocID="{40EE66E3-D4C4-472C-A397-6AB56D639502}" presName="connectorText" presStyleLbl="sibTrans2D1" presStyleIdx="6" presStyleCnt="11"/>
      <dgm:spPr/>
      <dgm:t>
        <a:bodyPr/>
        <a:lstStyle/>
        <a:p>
          <a:endParaRPr lang="es-EC"/>
        </a:p>
      </dgm:t>
    </dgm:pt>
    <dgm:pt modelId="{47E02B02-2777-4FB0-8E22-5DC946BA9E8C}" type="pres">
      <dgm:prSet presAssocID="{294665CB-2867-4092-BAD2-7E096FACFF36}" presName="node" presStyleLbl="node1" presStyleIdx="6" presStyleCnt="11">
        <dgm:presLayoutVars>
          <dgm:bulletEnabled val="1"/>
        </dgm:presLayoutVars>
      </dgm:prSet>
      <dgm:spPr/>
      <dgm:t>
        <a:bodyPr/>
        <a:lstStyle/>
        <a:p>
          <a:endParaRPr lang="es-EC"/>
        </a:p>
      </dgm:t>
    </dgm:pt>
    <dgm:pt modelId="{66FECA78-FEE8-41AA-B926-F887EC8002A4}" type="pres">
      <dgm:prSet presAssocID="{2F3C8B3F-E23B-4EDA-ACE0-6695856F6DB9}" presName="parTrans" presStyleLbl="sibTrans2D1" presStyleIdx="7" presStyleCnt="11"/>
      <dgm:spPr/>
      <dgm:t>
        <a:bodyPr/>
        <a:lstStyle/>
        <a:p>
          <a:endParaRPr lang="es-EC"/>
        </a:p>
      </dgm:t>
    </dgm:pt>
    <dgm:pt modelId="{5D396537-9B06-4AE5-804A-48D11DC0F223}" type="pres">
      <dgm:prSet presAssocID="{2F3C8B3F-E23B-4EDA-ACE0-6695856F6DB9}" presName="connectorText" presStyleLbl="sibTrans2D1" presStyleIdx="7" presStyleCnt="11"/>
      <dgm:spPr/>
      <dgm:t>
        <a:bodyPr/>
        <a:lstStyle/>
        <a:p>
          <a:endParaRPr lang="es-EC"/>
        </a:p>
      </dgm:t>
    </dgm:pt>
    <dgm:pt modelId="{E3F5283B-3CF5-4B4A-9D93-A62D130FDAF0}" type="pres">
      <dgm:prSet presAssocID="{A2936545-B06C-42B9-915E-AB85F02CE4AF}" presName="node" presStyleLbl="node1" presStyleIdx="7" presStyleCnt="11">
        <dgm:presLayoutVars>
          <dgm:bulletEnabled val="1"/>
        </dgm:presLayoutVars>
      </dgm:prSet>
      <dgm:spPr/>
      <dgm:t>
        <a:bodyPr/>
        <a:lstStyle/>
        <a:p>
          <a:endParaRPr lang="es-EC"/>
        </a:p>
      </dgm:t>
    </dgm:pt>
    <dgm:pt modelId="{DBAFC279-E91E-43F2-B4AB-9E8F5B87F18F}" type="pres">
      <dgm:prSet presAssocID="{4DDEBA09-B152-48C7-9F12-BFAA1B18C811}" presName="parTrans" presStyleLbl="sibTrans2D1" presStyleIdx="8" presStyleCnt="11"/>
      <dgm:spPr/>
      <dgm:t>
        <a:bodyPr/>
        <a:lstStyle/>
        <a:p>
          <a:endParaRPr lang="es-EC"/>
        </a:p>
      </dgm:t>
    </dgm:pt>
    <dgm:pt modelId="{277F8420-E896-4718-B834-E653205389A6}" type="pres">
      <dgm:prSet presAssocID="{4DDEBA09-B152-48C7-9F12-BFAA1B18C811}" presName="connectorText" presStyleLbl="sibTrans2D1" presStyleIdx="8" presStyleCnt="11"/>
      <dgm:spPr/>
      <dgm:t>
        <a:bodyPr/>
        <a:lstStyle/>
        <a:p>
          <a:endParaRPr lang="es-EC"/>
        </a:p>
      </dgm:t>
    </dgm:pt>
    <dgm:pt modelId="{A05BF0A8-08A8-4B21-931F-F0E24CD07952}" type="pres">
      <dgm:prSet presAssocID="{661D53C8-B5D2-41A1-B6B9-0873DBCDFCD3}" presName="node" presStyleLbl="node1" presStyleIdx="8" presStyleCnt="11">
        <dgm:presLayoutVars>
          <dgm:bulletEnabled val="1"/>
        </dgm:presLayoutVars>
      </dgm:prSet>
      <dgm:spPr/>
      <dgm:t>
        <a:bodyPr/>
        <a:lstStyle/>
        <a:p>
          <a:endParaRPr lang="es-EC"/>
        </a:p>
      </dgm:t>
    </dgm:pt>
    <dgm:pt modelId="{6356B597-76DE-477C-A3C3-6DCF228A9E90}" type="pres">
      <dgm:prSet presAssocID="{FB1B50BA-1A62-42F3-B44E-46CB05D8FF4D}" presName="parTrans" presStyleLbl="sibTrans2D1" presStyleIdx="9" presStyleCnt="11"/>
      <dgm:spPr/>
      <dgm:t>
        <a:bodyPr/>
        <a:lstStyle/>
        <a:p>
          <a:endParaRPr lang="es-EC"/>
        </a:p>
      </dgm:t>
    </dgm:pt>
    <dgm:pt modelId="{F66D9B39-57EF-4825-A192-B991552C53EF}" type="pres">
      <dgm:prSet presAssocID="{FB1B50BA-1A62-42F3-B44E-46CB05D8FF4D}" presName="connectorText" presStyleLbl="sibTrans2D1" presStyleIdx="9" presStyleCnt="11"/>
      <dgm:spPr/>
      <dgm:t>
        <a:bodyPr/>
        <a:lstStyle/>
        <a:p>
          <a:endParaRPr lang="es-EC"/>
        </a:p>
      </dgm:t>
    </dgm:pt>
    <dgm:pt modelId="{93BDCE70-301F-467E-9814-18AEEBADC2B9}" type="pres">
      <dgm:prSet presAssocID="{EF3648EF-DB69-4599-BDEE-8D864063AA32}" presName="node" presStyleLbl="node1" presStyleIdx="9" presStyleCnt="11">
        <dgm:presLayoutVars>
          <dgm:bulletEnabled val="1"/>
        </dgm:presLayoutVars>
      </dgm:prSet>
      <dgm:spPr/>
      <dgm:t>
        <a:bodyPr/>
        <a:lstStyle/>
        <a:p>
          <a:endParaRPr lang="es-EC"/>
        </a:p>
      </dgm:t>
    </dgm:pt>
    <dgm:pt modelId="{30462D38-BE33-46EE-AD6F-B19CDEE986D1}" type="pres">
      <dgm:prSet presAssocID="{68900A3F-7A2C-4C91-BB10-FFEE2792BAF6}" presName="parTrans" presStyleLbl="sibTrans2D1" presStyleIdx="10" presStyleCnt="11"/>
      <dgm:spPr/>
      <dgm:t>
        <a:bodyPr/>
        <a:lstStyle/>
        <a:p>
          <a:endParaRPr lang="es-EC"/>
        </a:p>
      </dgm:t>
    </dgm:pt>
    <dgm:pt modelId="{80178D35-46E3-46FC-A614-E5E7DAC5EC34}" type="pres">
      <dgm:prSet presAssocID="{68900A3F-7A2C-4C91-BB10-FFEE2792BAF6}" presName="connectorText" presStyleLbl="sibTrans2D1" presStyleIdx="10" presStyleCnt="11"/>
      <dgm:spPr/>
      <dgm:t>
        <a:bodyPr/>
        <a:lstStyle/>
        <a:p>
          <a:endParaRPr lang="es-EC"/>
        </a:p>
      </dgm:t>
    </dgm:pt>
    <dgm:pt modelId="{A35A483A-D564-471D-9227-1D2EDC9F3DAE}" type="pres">
      <dgm:prSet presAssocID="{54E4EC8B-D6AD-4D7C-B915-DE7231C2A263}" presName="node" presStyleLbl="node1" presStyleIdx="10" presStyleCnt="11">
        <dgm:presLayoutVars>
          <dgm:bulletEnabled val="1"/>
        </dgm:presLayoutVars>
      </dgm:prSet>
      <dgm:spPr/>
      <dgm:t>
        <a:bodyPr/>
        <a:lstStyle/>
        <a:p>
          <a:endParaRPr lang="es-EC"/>
        </a:p>
      </dgm:t>
    </dgm:pt>
  </dgm:ptLst>
  <dgm:cxnLst>
    <dgm:cxn modelId="{2CF85217-26E6-4911-B72B-81D39AE309D6}" type="presOf" srcId="{FC65FEBA-68BE-49D9-AC02-920D67D772EA}" destId="{B69CB347-488A-40D1-9EB2-3BF38447CF4F}" srcOrd="0" destOrd="0" presId="urn:microsoft.com/office/officeart/2005/8/layout/radial5"/>
    <dgm:cxn modelId="{57B1F49B-CC07-4894-87B4-2BFDBCF60E36}" srcId="{9BD37143-DB50-41B8-812E-93D3ED4C1FC3}" destId="{294665CB-2867-4092-BAD2-7E096FACFF36}" srcOrd="6" destOrd="0" parTransId="{40EE66E3-D4C4-472C-A397-6AB56D639502}" sibTransId="{546732F8-5E76-4A91-97D7-314F37F5BF73}"/>
    <dgm:cxn modelId="{A9E0A5CC-2F6F-44B0-BB43-25B10FABD14E}" type="presOf" srcId="{54E4EC8B-D6AD-4D7C-B915-DE7231C2A263}" destId="{A35A483A-D564-471D-9227-1D2EDC9F3DAE}" srcOrd="0" destOrd="0" presId="urn:microsoft.com/office/officeart/2005/8/layout/radial5"/>
    <dgm:cxn modelId="{AE298021-8C56-4A82-966D-C4D8ED5F8548}" type="presOf" srcId="{8B9E0608-AB2C-4672-8559-2D2330A28291}" destId="{9FFC908B-03BB-4F32-B2F2-7DA3CEB773A8}" srcOrd="0" destOrd="0" presId="urn:microsoft.com/office/officeart/2005/8/layout/radial5"/>
    <dgm:cxn modelId="{F6CC0E19-EEE3-4B64-8860-F76B62714A11}" type="presOf" srcId="{FC65FEBA-68BE-49D9-AC02-920D67D772EA}" destId="{212BBECD-6A7A-4698-A429-5A35DD6DF7BB}" srcOrd="1" destOrd="0" presId="urn:microsoft.com/office/officeart/2005/8/layout/radial5"/>
    <dgm:cxn modelId="{3D49DDBD-D5A1-453D-96D1-FD3D4F6798C2}" srcId="{9BD37143-DB50-41B8-812E-93D3ED4C1FC3}" destId="{6E2EA56E-43DD-48C3-A138-E28CD2D3A46A}" srcOrd="3" destOrd="0" parTransId="{0097EC73-E265-48C3-95B3-E8519C26D737}" sibTransId="{7CA44D55-A739-4891-AB2C-21CCFF543172}"/>
    <dgm:cxn modelId="{45FE6E78-79CF-4D56-B1EE-F385D99D94D7}" type="presOf" srcId="{A41EB45F-476C-48DA-BB64-AEAB84C00EB7}" destId="{CAD4FA1F-6A76-4972-80E6-D4EF9492738A}" srcOrd="0" destOrd="0" presId="urn:microsoft.com/office/officeart/2005/8/layout/radial5"/>
    <dgm:cxn modelId="{330B6012-97E0-4855-A185-0A049DAE47DB}" srcId="{9BD37143-DB50-41B8-812E-93D3ED4C1FC3}" destId="{54E4EC8B-D6AD-4D7C-B915-DE7231C2A263}" srcOrd="10" destOrd="0" parTransId="{68900A3F-7A2C-4C91-BB10-FFEE2792BAF6}" sibTransId="{5E1C9802-1047-4E26-ACC6-F18C271C6E93}"/>
    <dgm:cxn modelId="{799EECD6-ADA2-4D89-8548-5E6C78B5ABDF}" srcId="{9BD37143-DB50-41B8-812E-93D3ED4C1FC3}" destId="{2F3764C0-25F1-49FD-A119-89B272BDF5AB}" srcOrd="0" destOrd="0" parTransId="{E0660DE6-2A24-4318-8469-50B91A4013EF}" sibTransId="{97B4CEE4-CB2E-47DD-BFEB-CF83EA076877}"/>
    <dgm:cxn modelId="{74879B07-39D5-4EE5-BF94-6AE05D47D79D}" srcId="{9BD37143-DB50-41B8-812E-93D3ED4C1FC3}" destId="{8B9E0608-AB2C-4672-8559-2D2330A28291}" srcOrd="1" destOrd="0" parTransId="{6F9E4048-A19D-4D5E-BFE3-3E8F166420FE}" sibTransId="{E788FC5F-C739-4EF6-942C-36B8D07A255C}"/>
    <dgm:cxn modelId="{610C8FFD-6F90-44ED-9929-220462460870}" type="presOf" srcId="{40EE66E3-D4C4-472C-A397-6AB56D639502}" destId="{EB407A62-D8C0-4534-8598-42A0A9517F25}" srcOrd="1" destOrd="0" presId="urn:microsoft.com/office/officeart/2005/8/layout/radial5"/>
    <dgm:cxn modelId="{A294A05F-5BA3-4783-A3B4-9E9F19F25BA0}" type="presOf" srcId="{57B38117-5828-4AC7-AE20-DED4E5AD46BB}" destId="{A9F213D3-245A-4DA4-A7F1-B6D93BEFBC50}" srcOrd="0" destOrd="0" presId="urn:microsoft.com/office/officeart/2005/8/layout/radial5"/>
    <dgm:cxn modelId="{B42F8BC4-E227-4B7B-8183-95C2976B973C}" srcId="{57B38117-5828-4AC7-AE20-DED4E5AD46BB}" destId="{9BD37143-DB50-41B8-812E-93D3ED4C1FC3}" srcOrd="0" destOrd="0" parTransId="{613204DC-F8B9-4536-BCD2-E00B4290165F}" sibTransId="{377D4FE9-1185-4DC4-94F9-BD5012950DF9}"/>
    <dgm:cxn modelId="{0BB81149-207B-4C57-A12E-D150D5EF48EA}" srcId="{9BD37143-DB50-41B8-812E-93D3ED4C1FC3}" destId="{A2936545-B06C-42B9-915E-AB85F02CE4AF}" srcOrd="7" destOrd="0" parTransId="{2F3C8B3F-E23B-4EDA-ACE0-6695856F6DB9}" sibTransId="{14272BEA-EF0B-4DF1-BF8D-50C79C5258D4}"/>
    <dgm:cxn modelId="{A4453D94-BBB6-4723-A693-37F6671662AD}" srcId="{9BD37143-DB50-41B8-812E-93D3ED4C1FC3}" destId="{C8C6743C-7796-463F-A710-C4C3A369CD82}" srcOrd="2" destOrd="0" parTransId="{FA7017AF-3CB9-44E5-921F-D7B71E333A3B}" sibTransId="{9D8A9D09-A24D-4592-BD84-1D50BE01BCF1}"/>
    <dgm:cxn modelId="{6C67ACF9-AB03-424E-9E8A-C8FD327F4319}" type="presOf" srcId="{E5B5DE19-6095-49F5-A7C8-5DF3BDCC7975}" destId="{64815DF3-70C8-44F0-87BB-7C4851C5EF8A}" srcOrd="0" destOrd="0" presId="urn:microsoft.com/office/officeart/2005/8/layout/radial5"/>
    <dgm:cxn modelId="{5FCD551F-CAAC-46FB-9433-EEB383C5B5E7}" type="presOf" srcId="{68900A3F-7A2C-4C91-BB10-FFEE2792BAF6}" destId="{30462D38-BE33-46EE-AD6F-B19CDEE986D1}" srcOrd="0" destOrd="0" presId="urn:microsoft.com/office/officeart/2005/8/layout/radial5"/>
    <dgm:cxn modelId="{BC69D383-3CA4-4F1F-865D-0CA4CFD35F16}" type="presOf" srcId="{FA7017AF-3CB9-44E5-921F-D7B71E333A3B}" destId="{D55E8407-FF08-4AAB-88F7-41BEAB41A250}" srcOrd="1" destOrd="0" presId="urn:microsoft.com/office/officeart/2005/8/layout/radial5"/>
    <dgm:cxn modelId="{C3425D46-3B7F-4253-AF4B-BB72158628CA}" type="presOf" srcId="{E0660DE6-2A24-4318-8469-50B91A4013EF}" destId="{85E6EAAF-FC64-41C5-A346-3720DF2111F5}" srcOrd="1" destOrd="0" presId="urn:microsoft.com/office/officeart/2005/8/layout/radial5"/>
    <dgm:cxn modelId="{4508D753-902D-442B-A848-F9E114679A10}" type="presOf" srcId="{68900A3F-7A2C-4C91-BB10-FFEE2792BAF6}" destId="{80178D35-46E3-46FC-A614-E5E7DAC5EC34}" srcOrd="1" destOrd="0" presId="urn:microsoft.com/office/officeart/2005/8/layout/radial5"/>
    <dgm:cxn modelId="{4923A2C2-8B71-4EDB-9900-9A5AAE3CF234}" type="presOf" srcId="{D544096C-5DAD-4C21-8D13-AF0B450F733D}" destId="{85CE5FD5-1CFE-4C52-9D19-105EE2BF128B}" srcOrd="0" destOrd="0" presId="urn:microsoft.com/office/officeart/2005/8/layout/radial5"/>
    <dgm:cxn modelId="{873F1EA4-93E8-42AC-B599-FAC7D9646B64}" type="presOf" srcId="{294665CB-2867-4092-BAD2-7E096FACFF36}" destId="{47E02B02-2777-4FB0-8E22-5DC946BA9E8C}" srcOrd="0" destOrd="0" presId="urn:microsoft.com/office/officeart/2005/8/layout/radial5"/>
    <dgm:cxn modelId="{E9E7F875-1AE9-475E-BA1D-5A90B4E3696F}" type="presOf" srcId="{2F3C8B3F-E23B-4EDA-ACE0-6695856F6DB9}" destId="{66FECA78-FEE8-41AA-B926-F887EC8002A4}" srcOrd="0" destOrd="0" presId="urn:microsoft.com/office/officeart/2005/8/layout/radial5"/>
    <dgm:cxn modelId="{9E77E9F2-6A95-4215-B536-A18BEA6C0A32}" type="presOf" srcId="{A41EB45F-476C-48DA-BB64-AEAB84C00EB7}" destId="{AC425EA7-04BC-4F68-843D-2901D2F914A5}" srcOrd="1" destOrd="0" presId="urn:microsoft.com/office/officeart/2005/8/layout/radial5"/>
    <dgm:cxn modelId="{785DDEC6-B478-4FD1-B559-9F03A4F13F9C}" type="presOf" srcId="{9BD37143-DB50-41B8-812E-93D3ED4C1FC3}" destId="{7DF09ABA-BC07-4435-99ED-38D0B4ADF611}" srcOrd="0" destOrd="0" presId="urn:microsoft.com/office/officeart/2005/8/layout/radial5"/>
    <dgm:cxn modelId="{F1DD1C09-EC1D-4FF1-9DBD-3768C230F7F2}" type="presOf" srcId="{661D53C8-B5D2-41A1-B6B9-0873DBCDFCD3}" destId="{A05BF0A8-08A8-4B21-931F-F0E24CD07952}" srcOrd="0" destOrd="0" presId="urn:microsoft.com/office/officeart/2005/8/layout/radial5"/>
    <dgm:cxn modelId="{00E7B8E0-0F65-477F-B86C-21FAE6FC9E2F}" type="presOf" srcId="{0097EC73-E265-48C3-95B3-E8519C26D737}" destId="{4A0FD13A-F98F-443A-907B-69AC9D7B671A}" srcOrd="1" destOrd="0" presId="urn:microsoft.com/office/officeart/2005/8/layout/radial5"/>
    <dgm:cxn modelId="{10DFDADD-206B-4E42-8216-321722596126}" srcId="{9BD37143-DB50-41B8-812E-93D3ED4C1FC3}" destId="{EF3648EF-DB69-4599-BDEE-8D864063AA32}" srcOrd="9" destOrd="0" parTransId="{FB1B50BA-1A62-42F3-B44E-46CB05D8FF4D}" sibTransId="{D4EEEB17-CC7F-4EFD-B4E3-7069AA617B9B}"/>
    <dgm:cxn modelId="{F95A2F71-E44F-4810-8F60-562D19AD8FBE}" srcId="{9BD37143-DB50-41B8-812E-93D3ED4C1FC3}" destId="{661D53C8-B5D2-41A1-B6B9-0873DBCDFCD3}" srcOrd="8" destOrd="0" parTransId="{4DDEBA09-B152-48C7-9F12-BFAA1B18C811}" sibTransId="{F0FC0015-4974-4F3F-99A0-6187B5FE9CCC}"/>
    <dgm:cxn modelId="{6F5414F8-0213-4E59-AA6A-8193E90A827B}" type="presOf" srcId="{FB1B50BA-1A62-42F3-B44E-46CB05D8FF4D}" destId="{F66D9B39-57EF-4825-A192-B991552C53EF}" srcOrd="1" destOrd="0" presId="urn:microsoft.com/office/officeart/2005/8/layout/radial5"/>
    <dgm:cxn modelId="{9BBBD241-54E7-4136-A635-1E1AC3246A1C}" type="presOf" srcId="{6F9E4048-A19D-4D5E-BFE3-3E8F166420FE}" destId="{F3536633-8360-47BB-A6D5-8106F7F251AD}" srcOrd="0" destOrd="0" presId="urn:microsoft.com/office/officeart/2005/8/layout/radial5"/>
    <dgm:cxn modelId="{0B908504-7AC0-45B2-8958-22B98A6484C0}" type="presOf" srcId="{4DDEBA09-B152-48C7-9F12-BFAA1B18C811}" destId="{DBAFC279-E91E-43F2-B4AB-9E8F5B87F18F}" srcOrd="0" destOrd="0" presId="urn:microsoft.com/office/officeart/2005/8/layout/radial5"/>
    <dgm:cxn modelId="{250A32DC-35EF-4A05-9FCD-820A77CA90FF}" type="presOf" srcId="{FB1B50BA-1A62-42F3-B44E-46CB05D8FF4D}" destId="{6356B597-76DE-477C-A3C3-6DCF228A9E90}" srcOrd="0" destOrd="0" presId="urn:microsoft.com/office/officeart/2005/8/layout/radial5"/>
    <dgm:cxn modelId="{BD6EF95A-7C3C-4D8B-9FDA-0F9DCDDE65B8}" type="presOf" srcId="{6E2EA56E-43DD-48C3-A138-E28CD2D3A46A}" destId="{D79F8482-ED0F-4909-84FC-F7D5698C9A2C}" srcOrd="0" destOrd="0" presId="urn:microsoft.com/office/officeart/2005/8/layout/radial5"/>
    <dgm:cxn modelId="{29D13891-CE2B-433D-B0F1-298BDF14C9DA}" type="presOf" srcId="{2F3C8B3F-E23B-4EDA-ACE0-6695856F6DB9}" destId="{5D396537-9B06-4AE5-804A-48D11DC0F223}" srcOrd="1" destOrd="0" presId="urn:microsoft.com/office/officeart/2005/8/layout/radial5"/>
    <dgm:cxn modelId="{7A2D29AF-EDC0-4080-BBE2-A573B1D35934}" srcId="{9BD37143-DB50-41B8-812E-93D3ED4C1FC3}" destId="{E5B5DE19-6095-49F5-A7C8-5DF3BDCC7975}" srcOrd="4" destOrd="0" parTransId="{A41EB45F-476C-48DA-BB64-AEAB84C00EB7}" sibTransId="{49BFFBFD-2EC0-486E-90BF-40051DAD3719}"/>
    <dgm:cxn modelId="{4E374132-6B37-4CE7-A7E8-F103744E76BF}" type="presOf" srcId="{E0660DE6-2A24-4318-8469-50B91A4013EF}" destId="{B8257EE3-6DCA-4D27-9378-EF789D49CAED}" srcOrd="0" destOrd="0" presId="urn:microsoft.com/office/officeart/2005/8/layout/radial5"/>
    <dgm:cxn modelId="{9B56CF04-7019-4F5C-A836-ADC6C89EE37B}" type="presOf" srcId="{4DDEBA09-B152-48C7-9F12-BFAA1B18C811}" destId="{277F8420-E896-4718-B834-E653205389A6}" srcOrd="1" destOrd="0" presId="urn:microsoft.com/office/officeart/2005/8/layout/radial5"/>
    <dgm:cxn modelId="{6EB8C55B-B58B-4904-B05B-A2DCDBD5A451}" type="presOf" srcId="{6F9E4048-A19D-4D5E-BFE3-3E8F166420FE}" destId="{507FE0FD-7357-4C09-BF19-C4B9CF7A84F8}" srcOrd="1" destOrd="0" presId="urn:microsoft.com/office/officeart/2005/8/layout/radial5"/>
    <dgm:cxn modelId="{A817A3AB-4FDD-4730-B7DD-042411BE0458}" type="presOf" srcId="{40EE66E3-D4C4-472C-A397-6AB56D639502}" destId="{E0026D49-2A1C-402A-903A-D47C36567A18}" srcOrd="0" destOrd="0" presId="urn:microsoft.com/office/officeart/2005/8/layout/radial5"/>
    <dgm:cxn modelId="{AB716FDB-F50C-4626-B5FE-D2CF68E8A4F9}" type="presOf" srcId="{0097EC73-E265-48C3-95B3-E8519C26D737}" destId="{2197580F-48F9-4BA2-BF6E-F3D4B4352729}" srcOrd="0" destOrd="0" presId="urn:microsoft.com/office/officeart/2005/8/layout/radial5"/>
    <dgm:cxn modelId="{F5726BB9-CBDD-4B06-BDCE-550EAE870539}" type="presOf" srcId="{FA7017AF-3CB9-44E5-921F-D7B71E333A3B}" destId="{23F35EA3-612A-4794-AB86-0D38383751D2}" srcOrd="0" destOrd="0" presId="urn:microsoft.com/office/officeart/2005/8/layout/radial5"/>
    <dgm:cxn modelId="{A3508980-8A77-45DF-9319-19A0E2B19167}" type="presOf" srcId="{C8C6743C-7796-463F-A710-C4C3A369CD82}" destId="{757F9CA3-FAFC-44F7-9F3B-41368F001681}" srcOrd="0" destOrd="0" presId="urn:microsoft.com/office/officeart/2005/8/layout/radial5"/>
    <dgm:cxn modelId="{B594129E-B5AF-4897-A8AC-4DC2955E1049}" type="presOf" srcId="{EF3648EF-DB69-4599-BDEE-8D864063AA32}" destId="{93BDCE70-301F-467E-9814-18AEEBADC2B9}" srcOrd="0" destOrd="0" presId="urn:microsoft.com/office/officeart/2005/8/layout/radial5"/>
    <dgm:cxn modelId="{970CC25D-EF3B-4EA5-80F2-A16AFDC6CE22}" type="presOf" srcId="{A2936545-B06C-42B9-915E-AB85F02CE4AF}" destId="{E3F5283B-3CF5-4B4A-9D93-A62D130FDAF0}" srcOrd="0" destOrd="0" presId="urn:microsoft.com/office/officeart/2005/8/layout/radial5"/>
    <dgm:cxn modelId="{613C75D7-F091-4A60-A68D-E342B88D3C36}" type="presOf" srcId="{2F3764C0-25F1-49FD-A119-89B272BDF5AB}" destId="{140D3BB3-2E19-4534-9847-19996B9CA877}" srcOrd="0" destOrd="0" presId="urn:microsoft.com/office/officeart/2005/8/layout/radial5"/>
    <dgm:cxn modelId="{936BA840-BA44-40F9-8486-AA2EAF3B2111}" srcId="{9BD37143-DB50-41B8-812E-93D3ED4C1FC3}" destId="{D544096C-5DAD-4C21-8D13-AF0B450F733D}" srcOrd="5" destOrd="0" parTransId="{FC65FEBA-68BE-49D9-AC02-920D67D772EA}" sibTransId="{08E51EC2-16F3-4F49-9CB8-9C0AF256B090}"/>
    <dgm:cxn modelId="{2CE45F14-5823-4D0D-9A1A-DD42C3A410CB}" type="presParOf" srcId="{A9F213D3-245A-4DA4-A7F1-B6D93BEFBC50}" destId="{7DF09ABA-BC07-4435-99ED-38D0B4ADF611}" srcOrd="0" destOrd="0" presId="urn:microsoft.com/office/officeart/2005/8/layout/radial5"/>
    <dgm:cxn modelId="{C8056E20-54C3-4A19-95C5-35F7823417A8}" type="presParOf" srcId="{A9F213D3-245A-4DA4-A7F1-B6D93BEFBC50}" destId="{B8257EE3-6DCA-4D27-9378-EF789D49CAED}" srcOrd="1" destOrd="0" presId="urn:microsoft.com/office/officeart/2005/8/layout/radial5"/>
    <dgm:cxn modelId="{9DDA1315-44EF-42FA-A0B5-16875DEEB9FB}" type="presParOf" srcId="{B8257EE3-6DCA-4D27-9378-EF789D49CAED}" destId="{85E6EAAF-FC64-41C5-A346-3720DF2111F5}" srcOrd="0" destOrd="0" presId="urn:microsoft.com/office/officeart/2005/8/layout/radial5"/>
    <dgm:cxn modelId="{247AE85E-0989-4294-B4B2-8DF49E12E711}" type="presParOf" srcId="{A9F213D3-245A-4DA4-A7F1-B6D93BEFBC50}" destId="{140D3BB3-2E19-4534-9847-19996B9CA877}" srcOrd="2" destOrd="0" presId="urn:microsoft.com/office/officeart/2005/8/layout/radial5"/>
    <dgm:cxn modelId="{6C92B8EE-6CAE-41FC-B020-6339EFDA19BF}" type="presParOf" srcId="{A9F213D3-245A-4DA4-A7F1-B6D93BEFBC50}" destId="{F3536633-8360-47BB-A6D5-8106F7F251AD}" srcOrd="3" destOrd="0" presId="urn:microsoft.com/office/officeart/2005/8/layout/radial5"/>
    <dgm:cxn modelId="{A48E624D-E868-45CD-8E83-3935C73E2884}" type="presParOf" srcId="{F3536633-8360-47BB-A6D5-8106F7F251AD}" destId="{507FE0FD-7357-4C09-BF19-C4B9CF7A84F8}" srcOrd="0" destOrd="0" presId="urn:microsoft.com/office/officeart/2005/8/layout/radial5"/>
    <dgm:cxn modelId="{E3EE00E1-568A-44E2-8CB3-605DEA7E968C}" type="presParOf" srcId="{A9F213D3-245A-4DA4-A7F1-B6D93BEFBC50}" destId="{9FFC908B-03BB-4F32-B2F2-7DA3CEB773A8}" srcOrd="4" destOrd="0" presId="urn:microsoft.com/office/officeart/2005/8/layout/radial5"/>
    <dgm:cxn modelId="{BDE65403-A170-4652-9C16-20F75C647E88}" type="presParOf" srcId="{A9F213D3-245A-4DA4-A7F1-B6D93BEFBC50}" destId="{23F35EA3-612A-4794-AB86-0D38383751D2}" srcOrd="5" destOrd="0" presId="urn:microsoft.com/office/officeart/2005/8/layout/radial5"/>
    <dgm:cxn modelId="{EE2CC5F7-81F4-4398-9091-17C8ECB0C8DB}" type="presParOf" srcId="{23F35EA3-612A-4794-AB86-0D38383751D2}" destId="{D55E8407-FF08-4AAB-88F7-41BEAB41A250}" srcOrd="0" destOrd="0" presId="urn:microsoft.com/office/officeart/2005/8/layout/radial5"/>
    <dgm:cxn modelId="{BDD7859D-73B6-4ACF-B1B1-DA8121EF2547}" type="presParOf" srcId="{A9F213D3-245A-4DA4-A7F1-B6D93BEFBC50}" destId="{757F9CA3-FAFC-44F7-9F3B-41368F001681}" srcOrd="6" destOrd="0" presId="urn:microsoft.com/office/officeart/2005/8/layout/radial5"/>
    <dgm:cxn modelId="{1D12F7EB-9F73-4A7C-8B9B-65F6BDC39760}" type="presParOf" srcId="{A9F213D3-245A-4DA4-A7F1-B6D93BEFBC50}" destId="{2197580F-48F9-4BA2-BF6E-F3D4B4352729}" srcOrd="7" destOrd="0" presId="urn:microsoft.com/office/officeart/2005/8/layout/radial5"/>
    <dgm:cxn modelId="{53E8AE12-0984-4CB2-8193-04D01A3C7A4E}" type="presParOf" srcId="{2197580F-48F9-4BA2-BF6E-F3D4B4352729}" destId="{4A0FD13A-F98F-443A-907B-69AC9D7B671A}" srcOrd="0" destOrd="0" presId="urn:microsoft.com/office/officeart/2005/8/layout/radial5"/>
    <dgm:cxn modelId="{7BF9C99F-5519-40D5-B81D-6D63759480D3}" type="presParOf" srcId="{A9F213D3-245A-4DA4-A7F1-B6D93BEFBC50}" destId="{D79F8482-ED0F-4909-84FC-F7D5698C9A2C}" srcOrd="8" destOrd="0" presId="urn:microsoft.com/office/officeart/2005/8/layout/radial5"/>
    <dgm:cxn modelId="{6BD3E881-1F4A-4B56-842B-3F8DBC7A1473}" type="presParOf" srcId="{A9F213D3-245A-4DA4-A7F1-B6D93BEFBC50}" destId="{CAD4FA1F-6A76-4972-80E6-D4EF9492738A}" srcOrd="9" destOrd="0" presId="urn:microsoft.com/office/officeart/2005/8/layout/radial5"/>
    <dgm:cxn modelId="{8C761BDF-A310-4402-AA9A-41B362B29298}" type="presParOf" srcId="{CAD4FA1F-6A76-4972-80E6-D4EF9492738A}" destId="{AC425EA7-04BC-4F68-843D-2901D2F914A5}" srcOrd="0" destOrd="0" presId="urn:microsoft.com/office/officeart/2005/8/layout/radial5"/>
    <dgm:cxn modelId="{BC066900-3470-47BC-A624-FCC947A425A1}" type="presParOf" srcId="{A9F213D3-245A-4DA4-A7F1-B6D93BEFBC50}" destId="{64815DF3-70C8-44F0-87BB-7C4851C5EF8A}" srcOrd="10" destOrd="0" presId="urn:microsoft.com/office/officeart/2005/8/layout/radial5"/>
    <dgm:cxn modelId="{49A60F1C-B1C3-4F49-83D5-FE9EFB7ECD83}" type="presParOf" srcId="{A9F213D3-245A-4DA4-A7F1-B6D93BEFBC50}" destId="{B69CB347-488A-40D1-9EB2-3BF38447CF4F}" srcOrd="11" destOrd="0" presId="urn:microsoft.com/office/officeart/2005/8/layout/radial5"/>
    <dgm:cxn modelId="{D513D028-F97C-4533-BDFD-A769EFCC78FE}" type="presParOf" srcId="{B69CB347-488A-40D1-9EB2-3BF38447CF4F}" destId="{212BBECD-6A7A-4698-A429-5A35DD6DF7BB}" srcOrd="0" destOrd="0" presId="urn:microsoft.com/office/officeart/2005/8/layout/radial5"/>
    <dgm:cxn modelId="{D7CE21C0-BE17-4FC4-B506-F89749958E81}" type="presParOf" srcId="{A9F213D3-245A-4DA4-A7F1-B6D93BEFBC50}" destId="{85CE5FD5-1CFE-4C52-9D19-105EE2BF128B}" srcOrd="12" destOrd="0" presId="urn:microsoft.com/office/officeart/2005/8/layout/radial5"/>
    <dgm:cxn modelId="{7729F0FE-BB14-43A9-AC5F-91AF570F7957}" type="presParOf" srcId="{A9F213D3-245A-4DA4-A7F1-B6D93BEFBC50}" destId="{E0026D49-2A1C-402A-903A-D47C36567A18}" srcOrd="13" destOrd="0" presId="urn:microsoft.com/office/officeart/2005/8/layout/radial5"/>
    <dgm:cxn modelId="{10207308-A60C-4976-9F45-A5D877CE4D27}" type="presParOf" srcId="{E0026D49-2A1C-402A-903A-D47C36567A18}" destId="{EB407A62-D8C0-4534-8598-42A0A9517F25}" srcOrd="0" destOrd="0" presId="urn:microsoft.com/office/officeart/2005/8/layout/radial5"/>
    <dgm:cxn modelId="{EBFF1AE2-3A77-43E3-9D9A-24454805412C}" type="presParOf" srcId="{A9F213D3-245A-4DA4-A7F1-B6D93BEFBC50}" destId="{47E02B02-2777-4FB0-8E22-5DC946BA9E8C}" srcOrd="14" destOrd="0" presId="urn:microsoft.com/office/officeart/2005/8/layout/radial5"/>
    <dgm:cxn modelId="{28E4483B-610B-46B6-A9D9-AA58D198F0E2}" type="presParOf" srcId="{A9F213D3-245A-4DA4-A7F1-B6D93BEFBC50}" destId="{66FECA78-FEE8-41AA-B926-F887EC8002A4}" srcOrd="15" destOrd="0" presId="urn:microsoft.com/office/officeart/2005/8/layout/radial5"/>
    <dgm:cxn modelId="{93A53492-C429-4D8C-B073-D83372217195}" type="presParOf" srcId="{66FECA78-FEE8-41AA-B926-F887EC8002A4}" destId="{5D396537-9B06-4AE5-804A-48D11DC0F223}" srcOrd="0" destOrd="0" presId="urn:microsoft.com/office/officeart/2005/8/layout/radial5"/>
    <dgm:cxn modelId="{A194286E-4C8E-484C-92E9-2F105DC102A1}" type="presParOf" srcId="{A9F213D3-245A-4DA4-A7F1-B6D93BEFBC50}" destId="{E3F5283B-3CF5-4B4A-9D93-A62D130FDAF0}" srcOrd="16" destOrd="0" presId="urn:microsoft.com/office/officeart/2005/8/layout/radial5"/>
    <dgm:cxn modelId="{F615176A-BB3C-4180-982C-7A3E5E778B33}" type="presParOf" srcId="{A9F213D3-245A-4DA4-A7F1-B6D93BEFBC50}" destId="{DBAFC279-E91E-43F2-B4AB-9E8F5B87F18F}" srcOrd="17" destOrd="0" presId="urn:microsoft.com/office/officeart/2005/8/layout/radial5"/>
    <dgm:cxn modelId="{C3E1201A-86C6-462F-B5CB-D3B4FC6DEABA}" type="presParOf" srcId="{DBAFC279-E91E-43F2-B4AB-9E8F5B87F18F}" destId="{277F8420-E896-4718-B834-E653205389A6}" srcOrd="0" destOrd="0" presId="urn:microsoft.com/office/officeart/2005/8/layout/radial5"/>
    <dgm:cxn modelId="{EB1D1309-8789-498A-9ED7-D609046A7B74}" type="presParOf" srcId="{A9F213D3-245A-4DA4-A7F1-B6D93BEFBC50}" destId="{A05BF0A8-08A8-4B21-931F-F0E24CD07952}" srcOrd="18" destOrd="0" presId="urn:microsoft.com/office/officeart/2005/8/layout/radial5"/>
    <dgm:cxn modelId="{EA664CC9-B5B7-49D5-88EE-10954E8D328C}" type="presParOf" srcId="{A9F213D3-245A-4DA4-A7F1-B6D93BEFBC50}" destId="{6356B597-76DE-477C-A3C3-6DCF228A9E90}" srcOrd="19" destOrd="0" presId="urn:microsoft.com/office/officeart/2005/8/layout/radial5"/>
    <dgm:cxn modelId="{8E980FBE-E39F-489D-9011-9B18CECAECB6}" type="presParOf" srcId="{6356B597-76DE-477C-A3C3-6DCF228A9E90}" destId="{F66D9B39-57EF-4825-A192-B991552C53EF}" srcOrd="0" destOrd="0" presId="urn:microsoft.com/office/officeart/2005/8/layout/radial5"/>
    <dgm:cxn modelId="{262E8679-0B29-469C-A88C-1D2A5C308E46}" type="presParOf" srcId="{A9F213D3-245A-4DA4-A7F1-B6D93BEFBC50}" destId="{93BDCE70-301F-467E-9814-18AEEBADC2B9}" srcOrd="20" destOrd="0" presId="urn:microsoft.com/office/officeart/2005/8/layout/radial5"/>
    <dgm:cxn modelId="{01AD6B45-468C-4DF4-9917-183563956652}" type="presParOf" srcId="{A9F213D3-245A-4DA4-A7F1-B6D93BEFBC50}" destId="{30462D38-BE33-46EE-AD6F-B19CDEE986D1}" srcOrd="21" destOrd="0" presId="urn:microsoft.com/office/officeart/2005/8/layout/radial5"/>
    <dgm:cxn modelId="{D69493F6-887E-4DDA-95C7-A192257D2076}" type="presParOf" srcId="{30462D38-BE33-46EE-AD6F-B19CDEE986D1}" destId="{80178D35-46E3-46FC-A614-E5E7DAC5EC34}" srcOrd="0" destOrd="0" presId="urn:microsoft.com/office/officeart/2005/8/layout/radial5"/>
    <dgm:cxn modelId="{9B15CA5F-F568-43E1-8CBC-B57A6DD32BDD}" type="presParOf" srcId="{A9F213D3-245A-4DA4-A7F1-B6D93BEFBC50}" destId="{A35A483A-D564-471D-9227-1D2EDC9F3DAE}"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EE4F8A-75AA-45C6-BEA7-89C00DA7E43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C"/>
        </a:p>
      </dgm:t>
    </dgm:pt>
    <dgm:pt modelId="{A6217C52-513C-4F15-A932-73E29DDC9CDD}">
      <dgm:prSet phldrT="[Texto]"/>
      <dgm:spPr/>
      <dgm:t>
        <a:bodyPr/>
        <a:lstStyle/>
        <a:p>
          <a:r>
            <a:rPr lang="es-EC" dirty="0" smtClean="0"/>
            <a:t>Google Search API</a:t>
          </a:r>
          <a:endParaRPr lang="es-EC" dirty="0"/>
        </a:p>
      </dgm:t>
    </dgm:pt>
    <dgm:pt modelId="{C1E73D7D-9D38-4DA4-8ADD-860F34C4BB28}" type="parTrans" cxnId="{D53D47FA-638B-4EE8-AAD9-475B8A1D2037}">
      <dgm:prSet/>
      <dgm:spPr/>
      <dgm:t>
        <a:bodyPr/>
        <a:lstStyle/>
        <a:p>
          <a:endParaRPr lang="es-EC"/>
        </a:p>
      </dgm:t>
    </dgm:pt>
    <dgm:pt modelId="{0277AF01-EFA0-4252-8C3B-F182C2C15889}" type="sibTrans" cxnId="{D53D47FA-638B-4EE8-AAD9-475B8A1D2037}">
      <dgm:prSet/>
      <dgm:spPr/>
      <dgm:t>
        <a:bodyPr/>
        <a:lstStyle/>
        <a:p>
          <a:endParaRPr lang="es-EC"/>
        </a:p>
      </dgm:t>
    </dgm:pt>
    <dgm:pt modelId="{6AB6B174-14E3-4D7D-9938-474524E4A5A8}">
      <dgm:prSet phldrT="[Texto]"/>
      <dgm:spPr/>
      <dgm:t>
        <a:bodyPr/>
        <a:lstStyle/>
        <a:p>
          <a:r>
            <a:rPr lang="es-EC" dirty="0" smtClean="0"/>
            <a:t>Custom Search API</a:t>
          </a:r>
          <a:endParaRPr lang="es-EC" dirty="0"/>
        </a:p>
      </dgm:t>
    </dgm:pt>
    <dgm:pt modelId="{EED44B38-45D4-415C-8E6A-5813B31EDE6A}" type="parTrans" cxnId="{F5676F48-FD29-4D06-873B-E446F45B486E}">
      <dgm:prSet/>
      <dgm:spPr/>
      <dgm:t>
        <a:bodyPr/>
        <a:lstStyle/>
        <a:p>
          <a:endParaRPr lang="es-EC"/>
        </a:p>
      </dgm:t>
    </dgm:pt>
    <dgm:pt modelId="{53D25E81-6173-4FD6-A554-37C956EF84A9}" type="sibTrans" cxnId="{F5676F48-FD29-4D06-873B-E446F45B486E}">
      <dgm:prSet/>
      <dgm:spPr/>
      <dgm:t>
        <a:bodyPr/>
        <a:lstStyle/>
        <a:p>
          <a:endParaRPr lang="es-EC"/>
        </a:p>
      </dgm:t>
    </dgm:pt>
    <dgm:pt modelId="{CDD50B39-795F-4CC3-A41C-831DC8360A80}">
      <dgm:prSet phldrT="[Texto]"/>
      <dgm:spPr/>
      <dgm:t>
        <a:bodyPr/>
        <a:lstStyle/>
        <a:p>
          <a:r>
            <a:rPr lang="es-EC" dirty="0" smtClean="0"/>
            <a:t>JSON/</a:t>
          </a:r>
          <a:r>
            <a:rPr lang="es-EC" dirty="0" err="1" smtClean="0"/>
            <a:t>Atom</a:t>
          </a:r>
          <a:r>
            <a:rPr lang="es-EC" dirty="0" smtClean="0"/>
            <a:t> Custom Search API</a:t>
          </a:r>
          <a:endParaRPr lang="es-EC" dirty="0"/>
        </a:p>
      </dgm:t>
    </dgm:pt>
    <dgm:pt modelId="{AE988B14-2C2B-47B5-8AA5-EC1F2F02F70C}" type="parTrans" cxnId="{886B53BF-CF80-451E-AB6A-224550052C57}">
      <dgm:prSet/>
      <dgm:spPr/>
      <dgm:t>
        <a:bodyPr/>
        <a:lstStyle/>
        <a:p>
          <a:endParaRPr lang="es-EC"/>
        </a:p>
      </dgm:t>
    </dgm:pt>
    <dgm:pt modelId="{7BEDDB0C-7446-4C38-92D5-E411D0EF3081}" type="sibTrans" cxnId="{886B53BF-CF80-451E-AB6A-224550052C57}">
      <dgm:prSet/>
      <dgm:spPr/>
      <dgm:t>
        <a:bodyPr/>
        <a:lstStyle/>
        <a:p>
          <a:endParaRPr lang="es-EC"/>
        </a:p>
      </dgm:t>
    </dgm:pt>
    <dgm:pt modelId="{8966653D-60FF-4C89-A76B-1B12B8366442}" type="pres">
      <dgm:prSet presAssocID="{73EE4F8A-75AA-45C6-BEA7-89C00DA7E434}" presName="cycle" presStyleCnt="0">
        <dgm:presLayoutVars>
          <dgm:chMax val="1"/>
          <dgm:dir/>
          <dgm:animLvl val="ctr"/>
          <dgm:resizeHandles val="exact"/>
        </dgm:presLayoutVars>
      </dgm:prSet>
      <dgm:spPr/>
      <dgm:t>
        <a:bodyPr/>
        <a:lstStyle/>
        <a:p>
          <a:endParaRPr lang="es-ES"/>
        </a:p>
      </dgm:t>
    </dgm:pt>
    <dgm:pt modelId="{C6DBB32B-F2D0-40E0-95D8-6642250C15B4}" type="pres">
      <dgm:prSet presAssocID="{A6217C52-513C-4F15-A932-73E29DDC9CDD}" presName="centerShape" presStyleLbl="node0" presStyleIdx="0" presStyleCnt="1"/>
      <dgm:spPr/>
      <dgm:t>
        <a:bodyPr/>
        <a:lstStyle/>
        <a:p>
          <a:endParaRPr lang="es-ES"/>
        </a:p>
      </dgm:t>
    </dgm:pt>
    <dgm:pt modelId="{BBC488B4-DA06-4B49-A2D3-2CB70486BC32}" type="pres">
      <dgm:prSet presAssocID="{EED44B38-45D4-415C-8E6A-5813B31EDE6A}" presName="parTrans" presStyleLbl="bgSibTrans2D1" presStyleIdx="0" presStyleCnt="2"/>
      <dgm:spPr/>
      <dgm:t>
        <a:bodyPr/>
        <a:lstStyle/>
        <a:p>
          <a:endParaRPr lang="es-ES"/>
        </a:p>
      </dgm:t>
    </dgm:pt>
    <dgm:pt modelId="{9C01A5D4-556D-4773-9F32-1CE94F55B2C7}" type="pres">
      <dgm:prSet presAssocID="{6AB6B174-14E3-4D7D-9938-474524E4A5A8}" presName="node" presStyleLbl="node1" presStyleIdx="0" presStyleCnt="2">
        <dgm:presLayoutVars>
          <dgm:bulletEnabled val="1"/>
        </dgm:presLayoutVars>
      </dgm:prSet>
      <dgm:spPr/>
      <dgm:t>
        <a:bodyPr/>
        <a:lstStyle/>
        <a:p>
          <a:endParaRPr lang="es-ES"/>
        </a:p>
      </dgm:t>
    </dgm:pt>
    <dgm:pt modelId="{AE8DA4AC-0634-43AD-B5DC-4F817779E7A0}" type="pres">
      <dgm:prSet presAssocID="{AE988B14-2C2B-47B5-8AA5-EC1F2F02F70C}" presName="parTrans" presStyleLbl="bgSibTrans2D1" presStyleIdx="1" presStyleCnt="2"/>
      <dgm:spPr/>
      <dgm:t>
        <a:bodyPr/>
        <a:lstStyle/>
        <a:p>
          <a:endParaRPr lang="es-ES"/>
        </a:p>
      </dgm:t>
    </dgm:pt>
    <dgm:pt modelId="{93D1013A-24C1-4959-9053-C299857A624F}" type="pres">
      <dgm:prSet presAssocID="{CDD50B39-795F-4CC3-A41C-831DC8360A80}" presName="node" presStyleLbl="node1" presStyleIdx="1" presStyleCnt="2">
        <dgm:presLayoutVars>
          <dgm:bulletEnabled val="1"/>
        </dgm:presLayoutVars>
      </dgm:prSet>
      <dgm:spPr/>
      <dgm:t>
        <a:bodyPr/>
        <a:lstStyle/>
        <a:p>
          <a:endParaRPr lang="es-ES"/>
        </a:p>
      </dgm:t>
    </dgm:pt>
  </dgm:ptLst>
  <dgm:cxnLst>
    <dgm:cxn modelId="{5847F561-FC38-4ACE-8DBE-85C0D4A3D272}" type="presOf" srcId="{AE988B14-2C2B-47B5-8AA5-EC1F2F02F70C}" destId="{AE8DA4AC-0634-43AD-B5DC-4F817779E7A0}" srcOrd="0" destOrd="0" presId="urn:microsoft.com/office/officeart/2005/8/layout/radial4"/>
    <dgm:cxn modelId="{C658E164-0C49-4420-BD4D-203C0E07019E}" type="presOf" srcId="{CDD50B39-795F-4CC3-A41C-831DC8360A80}" destId="{93D1013A-24C1-4959-9053-C299857A624F}" srcOrd="0" destOrd="0" presId="urn:microsoft.com/office/officeart/2005/8/layout/radial4"/>
    <dgm:cxn modelId="{F5676F48-FD29-4D06-873B-E446F45B486E}" srcId="{A6217C52-513C-4F15-A932-73E29DDC9CDD}" destId="{6AB6B174-14E3-4D7D-9938-474524E4A5A8}" srcOrd="0" destOrd="0" parTransId="{EED44B38-45D4-415C-8E6A-5813B31EDE6A}" sibTransId="{53D25E81-6173-4FD6-A554-37C956EF84A9}"/>
    <dgm:cxn modelId="{42E0BEF1-1264-44AA-A52E-FC15F27CF200}" type="presOf" srcId="{73EE4F8A-75AA-45C6-BEA7-89C00DA7E434}" destId="{8966653D-60FF-4C89-A76B-1B12B8366442}" srcOrd="0" destOrd="0" presId="urn:microsoft.com/office/officeart/2005/8/layout/radial4"/>
    <dgm:cxn modelId="{1E89B5C2-E0F1-44A8-8189-2B8F22727764}" type="presOf" srcId="{EED44B38-45D4-415C-8E6A-5813B31EDE6A}" destId="{BBC488B4-DA06-4B49-A2D3-2CB70486BC32}" srcOrd="0" destOrd="0" presId="urn:microsoft.com/office/officeart/2005/8/layout/radial4"/>
    <dgm:cxn modelId="{886B53BF-CF80-451E-AB6A-224550052C57}" srcId="{A6217C52-513C-4F15-A932-73E29DDC9CDD}" destId="{CDD50B39-795F-4CC3-A41C-831DC8360A80}" srcOrd="1" destOrd="0" parTransId="{AE988B14-2C2B-47B5-8AA5-EC1F2F02F70C}" sibTransId="{7BEDDB0C-7446-4C38-92D5-E411D0EF3081}"/>
    <dgm:cxn modelId="{E0B57606-1126-49E5-91EF-2B6C5384F9C1}" type="presOf" srcId="{6AB6B174-14E3-4D7D-9938-474524E4A5A8}" destId="{9C01A5D4-556D-4773-9F32-1CE94F55B2C7}" srcOrd="0" destOrd="0" presId="urn:microsoft.com/office/officeart/2005/8/layout/radial4"/>
    <dgm:cxn modelId="{7C2A46CC-3792-4035-B37F-543ECDAF3192}" type="presOf" srcId="{A6217C52-513C-4F15-A932-73E29DDC9CDD}" destId="{C6DBB32B-F2D0-40E0-95D8-6642250C15B4}" srcOrd="0" destOrd="0" presId="urn:microsoft.com/office/officeart/2005/8/layout/radial4"/>
    <dgm:cxn modelId="{D53D47FA-638B-4EE8-AAD9-475B8A1D2037}" srcId="{73EE4F8A-75AA-45C6-BEA7-89C00DA7E434}" destId="{A6217C52-513C-4F15-A932-73E29DDC9CDD}" srcOrd="0" destOrd="0" parTransId="{C1E73D7D-9D38-4DA4-8ADD-860F34C4BB28}" sibTransId="{0277AF01-EFA0-4252-8C3B-F182C2C15889}"/>
    <dgm:cxn modelId="{24269BDF-E672-49BA-8991-9CBD3086D10C}" type="presParOf" srcId="{8966653D-60FF-4C89-A76B-1B12B8366442}" destId="{C6DBB32B-F2D0-40E0-95D8-6642250C15B4}" srcOrd="0" destOrd="0" presId="urn:microsoft.com/office/officeart/2005/8/layout/radial4"/>
    <dgm:cxn modelId="{4C823685-47B3-4CAD-B21E-BC580A418C49}" type="presParOf" srcId="{8966653D-60FF-4C89-A76B-1B12B8366442}" destId="{BBC488B4-DA06-4B49-A2D3-2CB70486BC32}" srcOrd="1" destOrd="0" presId="urn:microsoft.com/office/officeart/2005/8/layout/radial4"/>
    <dgm:cxn modelId="{2B4C3353-18E3-4C1E-861B-5B1BA5065063}" type="presParOf" srcId="{8966653D-60FF-4C89-A76B-1B12B8366442}" destId="{9C01A5D4-556D-4773-9F32-1CE94F55B2C7}" srcOrd="2" destOrd="0" presId="urn:microsoft.com/office/officeart/2005/8/layout/radial4"/>
    <dgm:cxn modelId="{A777848B-5B01-4321-A12D-6FB79E4AD848}" type="presParOf" srcId="{8966653D-60FF-4C89-A76B-1B12B8366442}" destId="{AE8DA4AC-0634-43AD-B5DC-4F817779E7A0}" srcOrd="3" destOrd="0" presId="urn:microsoft.com/office/officeart/2005/8/layout/radial4"/>
    <dgm:cxn modelId="{0901AB8D-059D-4147-803C-63D97C47EFFE}" type="presParOf" srcId="{8966653D-60FF-4C89-A76B-1B12B8366442}" destId="{93D1013A-24C1-4959-9053-C299857A624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E139B0-96A6-4CC1-A5B1-2E716691D16F}"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s-EC"/>
        </a:p>
      </dgm:t>
    </dgm:pt>
    <dgm:pt modelId="{8DCD4CB4-2F15-4CA4-8366-C3DCF87E0DB0}">
      <dgm:prSet phldrT="[Texto]"/>
      <dgm:spPr/>
      <dgm:t>
        <a:bodyPr/>
        <a:lstStyle/>
        <a:p>
          <a:r>
            <a:rPr lang="es-EC" dirty="0" smtClean="0"/>
            <a:t>Creación del motor de búsqueda</a:t>
          </a:r>
          <a:endParaRPr lang="es-EC" dirty="0"/>
        </a:p>
      </dgm:t>
    </dgm:pt>
    <dgm:pt modelId="{00829FB0-43C3-4093-AD93-0BA3D4D8FC6E}" type="parTrans" cxnId="{7899B704-9D03-4A98-96B5-FC6484C04127}">
      <dgm:prSet/>
      <dgm:spPr/>
      <dgm:t>
        <a:bodyPr/>
        <a:lstStyle/>
        <a:p>
          <a:endParaRPr lang="es-EC"/>
        </a:p>
      </dgm:t>
    </dgm:pt>
    <dgm:pt modelId="{14B1F5FF-D138-4158-88DD-EC41DB01AE2A}" type="sibTrans" cxnId="{7899B704-9D03-4A98-96B5-FC6484C04127}">
      <dgm:prSet/>
      <dgm:spPr/>
      <dgm:t>
        <a:bodyPr/>
        <a:lstStyle/>
        <a:p>
          <a:endParaRPr lang="es-EC"/>
        </a:p>
      </dgm:t>
    </dgm:pt>
    <dgm:pt modelId="{C382C7D0-E26A-430C-B954-CA81EB612609}">
      <dgm:prSet/>
      <dgm:spPr/>
      <dgm:t>
        <a:bodyPr/>
        <a:lstStyle/>
        <a:p>
          <a:r>
            <a:rPr lang="es-EC" dirty="0" smtClean="0"/>
            <a:t>Definición</a:t>
          </a:r>
          <a:endParaRPr lang="es-EC" dirty="0"/>
        </a:p>
      </dgm:t>
    </dgm:pt>
    <dgm:pt modelId="{65FFE246-E43B-428B-B8D9-A9326FEA4F96}" type="parTrans" cxnId="{A47B3970-8797-44FD-81E1-12D6DB466BA7}">
      <dgm:prSet/>
      <dgm:spPr/>
      <dgm:t>
        <a:bodyPr/>
        <a:lstStyle/>
        <a:p>
          <a:endParaRPr lang="es-EC"/>
        </a:p>
      </dgm:t>
    </dgm:pt>
    <dgm:pt modelId="{7A103F29-31BC-4374-846F-717706D8BB85}" type="sibTrans" cxnId="{A47B3970-8797-44FD-81E1-12D6DB466BA7}">
      <dgm:prSet/>
      <dgm:spPr/>
      <dgm:t>
        <a:bodyPr/>
        <a:lstStyle/>
        <a:p>
          <a:endParaRPr lang="es-EC"/>
        </a:p>
      </dgm:t>
    </dgm:pt>
    <dgm:pt modelId="{47A78019-2A71-4DFD-8706-FA454A8CC640}">
      <dgm:prSet/>
      <dgm:spPr/>
      <dgm:t>
        <a:bodyPr/>
        <a:lstStyle/>
        <a:p>
          <a:r>
            <a:rPr lang="es-EC" dirty="0" smtClean="0"/>
            <a:t>Panel de control</a:t>
          </a:r>
          <a:endParaRPr lang="es-EC" dirty="0"/>
        </a:p>
      </dgm:t>
    </dgm:pt>
    <dgm:pt modelId="{99E7D0DA-1AA9-444D-B510-307CEDCE9AFC}" type="parTrans" cxnId="{BAB84F8F-6807-4210-8E86-D12CCF2DFC2D}">
      <dgm:prSet/>
      <dgm:spPr/>
      <dgm:t>
        <a:bodyPr/>
        <a:lstStyle/>
        <a:p>
          <a:endParaRPr lang="es-EC"/>
        </a:p>
      </dgm:t>
    </dgm:pt>
    <dgm:pt modelId="{AA85A920-296F-499D-A92C-71C612D69483}" type="sibTrans" cxnId="{BAB84F8F-6807-4210-8E86-D12CCF2DFC2D}">
      <dgm:prSet/>
      <dgm:spPr/>
      <dgm:t>
        <a:bodyPr/>
        <a:lstStyle/>
        <a:p>
          <a:endParaRPr lang="es-EC"/>
        </a:p>
      </dgm:t>
    </dgm:pt>
    <dgm:pt modelId="{C62F8913-C0CC-4C74-BA27-2BCA6C377AE4}">
      <dgm:prSet/>
      <dgm:spPr/>
      <dgm:t>
        <a:bodyPr/>
        <a:lstStyle/>
        <a:p>
          <a:r>
            <a:rPr lang="es-EC" dirty="0" smtClean="0"/>
            <a:t>Google Custom Search API</a:t>
          </a:r>
          <a:endParaRPr lang="es-EC" dirty="0"/>
        </a:p>
      </dgm:t>
    </dgm:pt>
    <dgm:pt modelId="{89B9DA0A-7FD1-45C9-9F75-EE357EA7A5A4}" type="parTrans" cxnId="{874B4920-F13F-4E42-A860-D69C4FE97A19}">
      <dgm:prSet/>
      <dgm:spPr/>
      <dgm:t>
        <a:bodyPr/>
        <a:lstStyle/>
        <a:p>
          <a:endParaRPr lang="es-EC"/>
        </a:p>
      </dgm:t>
    </dgm:pt>
    <dgm:pt modelId="{3983AA93-3A05-4B15-A0C7-4A023FEE2D2A}" type="sibTrans" cxnId="{874B4920-F13F-4E42-A860-D69C4FE97A19}">
      <dgm:prSet/>
      <dgm:spPr/>
      <dgm:t>
        <a:bodyPr/>
        <a:lstStyle/>
        <a:p>
          <a:endParaRPr lang="es-EC"/>
        </a:p>
      </dgm:t>
    </dgm:pt>
    <dgm:pt modelId="{BCC36587-0F67-4A67-8F5D-6A669BAB446D}" type="pres">
      <dgm:prSet presAssocID="{5FE139B0-96A6-4CC1-A5B1-2E716691D16F}" presName="Name0" presStyleCnt="0">
        <dgm:presLayoutVars>
          <dgm:chMax val="4"/>
          <dgm:resizeHandles val="exact"/>
        </dgm:presLayoutVars>
      </dgm:prSet>
      <dgm:spPr/>
      <dgm:t>
        <a:bodyPr/>
        <a:lstStyle/>
        <a:p>
          <a:endParaRPr lang="es-EC"/>
        </a:p>
      </dgm:t>
    </dgm:pt>
    <dgm:pt modelId="{E95B8036-9CD2-46C4-B465-65493D5EED16}" type="pres">
      <dgm:prSet presAssocID="{5FE139B0-96A6-4CC1-A5B1-2E716691D16F}" presName="ellipse" presStyleLbl="trBgShp" presStyleIdx="0" presStyleCnt="1"/>
      <dgm:spPr/>
      <dgm:t>
        <a:bodyPr/>
        <a:lstStyle/>
        <a:p>
          <a:endParaRPr lang="es-EC"/>
        </a:p>
      </dgm:t>
    </dgm:pt>
    <dgm:pt modelId="{72D6E642-DA22-402A-8B67-891A2E09E1B3}" type="pres">
      <dgm:prSet presAssocID="{5FE139B0-96A6-4CC1-A5B1-2E716691D16F}" presName="arrow1" presStyleLbl="fgShp" presStyleIdx="0" presStyleCnt="1"/>
      <dgm:spPr/>
      <dgm:t>
        <a:bodyPr/>
        <a:lstStyle/>
        <a:p>
          <a:endParaRPr lang="es-EC"/>
        </a:p>
      </dgm:t>
    </dgm:pt>
    <dgm:pt modelId="{5C845436-B9B6-4C3D-BB54-95AFDBC76F73}" type="pres">
      <dgm:prSet presAssocID="{5FE139B0-96A6-4CC1-A5B1-2E716691D16F}" presName="rectangle" presStyleLbl="revTx" presStyleIdx="0" presStyleCnt="1">
        <dgm:presLayoutVars>
          <dgm:bulletEnabled val="1"/>
        </dgm:presLayoutVars>
      </dgm:prSet>
      <dgm:spPr/>
      <dgm:t>
        <a:bodyPr/>
        <a:lstStyle/>
        <a:p>
          <a:endParaRPr lang="es-EC"/>
        </a:p>
      </dgm:t>
    </dgm:pt>
    <dgm:pt modelId="{AC3A6F9C-466D-4C54-A8A3-A22A2BE114FA}" type="pres">
      <dgm:prSet presAssocID="{C382C7D0-E26A-430C-B954-CA81EB612609}" presName="item1" presStyleLbl="node1" presStyleIdx="0" presStyleCnt="3">
        <dgm:presLayoutVars>
          <dgm:bulletEnabled val="1"/>
        </dgm:presLayoutVars>
      </dgm:prSet>
      <dgm:spPr/>
      <dgm:t>
        <a:bodyPr/>
        <a:lstStyle/>
        <a:p>
          <a:endParaRPr lang="es-EC"/>
        </a:p>
      </dgm:t>
    </dgm:pt>
    <dgm:pt modelId="{8F474D52-E2DB-4C59-8333-76EB5E12C727}" type="pres">
      <dgm:prSet presAssocID="{47A78019-2A71-4DFD-8706-FA454A8CC640}" presName="item2" presStyleLbl="node1" presStyleIdx="1" presStyleCnt="3">
        <dgm:presLayoutVars>
          <dgm:bulletEnabled val="1"/>
        </dgm:presLayoutVars>
      </dgm:prSet>
      <dgm:spPr/>
      <dgm:t>
        <a:bodyPr/>
        <a:lstStyle/>
        <a:p>
          <a:endParaRPr lang="es-EC"/>
        </a:p>
      </dgm:t>
    </dgm:pt>
    <dgm:pt modelId="{D676870A-F3A0-49A3-97D9-BABBEC3ABF62}" type="pres">
      <dgm:prSet presAssocID="{C62F8913-C0CC-4C74-BA27-2BCA6C377AE4}" presName="item3" presStyleLbl="node1" presStyleIdx="2" presStyleCnt="3">
        <dgm:presLayoutVars>
          <dgm:bulletEnabled val="1"/>
        </dgm:presLayoutVars>
      </dgm:prSet>
      <dgm:spPr/>
      <dgm:t>
        <a:bodyPr/>
        <a:lstStyle/>
        <a:p>
          <a:endParaRPr lang="es-EC"/>
        </a:p>
      </dgm:t>
    </dgm:pt>
    <dgm:pt modelId="{0DC6E74F-984D-41F3-90A0-B38C60C5A4FD}" type="pres">
      <dgm:prSet presAssocID="{5FE139B0-96A6-4CC1-A5B1-2E716691D16F}" presName="funnel" presStyleLbl="trAlignAcc1" presStyleIdx="0" presStyleCnt="1"/>
      <dgm:spPr/>
      <dgm:t>
        <a:bodyPr/>
        <a:lstStyle/>
        <a:p>
          <a:endParaRPr lang="es-EC"/>
        </a:p>
      </dgm:t>
    </dgm:pt>
  </dgm:ptLst>
  <dgm:cxnLst>
    <dgm:cxn modelId="{7FA72421-CBEF-4612-9AAF-C6BE1789D845}" type="presOf" srcId="{8DCD4CB4-2F15-4CA4-8366-C3DCF87E0DB0}" destId="{D676870A-F3A0-49A3-97D9-BABBEC3ABF62}" srcOrd="0" destOrd="0" presId="urn:microsoft.com/office/officeart/2005/8/layout/funnel1"/>
    <dgm:cxn modelId="{5DD50144-19CF-4A12-A9F7-9EB0392D8630}" type="presOf" srcId="{C62F8913-C0CC-4C74-BA27-2BCA6C377AE4}" destId="{5C845436-B9B6-4C3D-BB54-95AFDBC76F73}" srcOrd="0" destOrd="0" presId="urn:microsoft.com/office/officeart/2005/8/layout/funnel1"/>
    <dgm:cxn modelId="{250D6597-7BDE-4D08-B843-1EEB6705253B}" type="presOf" srcId="{47A78019-2A71-4DFD-8706-FA454A8CC640}" destId="{AC3A6F9C-466D-4C54-A8A3-A22A2BE114FA}" srcOrd="0" destOrd="0" presId="urn:microsoft.com/office/officeart/2005/8/layout/funnel1"/>
    <dgm:cxn modelId="{BAB84F8F-6807-4210-8E86-D12CCF2DFC2D}" srcId="{5FE139B0-96A6-4CC1-A5B1-2E716691D16F}" destId="{47A78019-2A71-4DFD-8706-FA454A8CC640}" srcOrd="2" destOrd="0" parTransId="{99E7D0DA-1AA9-444D-B510-307CEDCE9AFC}" sibTransId="{AA85A920-296F-499D-A92C-71C612D69483}"/>
    <dgm:cxn modelId="{874B4920-F13F-4E42-A860-D69C4FE97A19}" srcId="{5FE139B0-96A6-4CC1-A5B1-2E716691D16F}" destId="{C62F8913-C0CC-4C74-BA27-2BCA6C377AE4}" srcOrd="3" destOrd="0" parTransId="{89B9DA0A-7FD1-45C9-9F75-EE357EA7A5A4}" sibTransId="{3983AA93-3A05-4B15-A0C7-4A023FEE2D2A}"/>
    <dgm:cxn modelId="{7899B704-9D03-4A98-96B5-FC6484C04127}" srcId="{5FE139B0-96A6-4CC1-A5B1-2E716691D16F}" destId="{8DCD4CB4-2F15-4CA4-8366-C3DCF87E0DB0}" srcOrd="0" destOrd="0" parTransId="{00829FB0-43C3-4093-AD93-0BA3D4D8FC6E}" sibTransId="{14B1F5FF-D138-4158-88DD-EC41DB01AE2A}"/>
    <dgm:cxn modelId="{ED791A9C-BB8B-4931-90AD-DA4316578DF3}" type="presOf" srcId="{5FE139B0-96A6-4CC1-A5B1-2E716691D16F}" destId="{BCC36587-0F67-4A67-8F5D-6A669BAB446D}" srcOrd="0" destOrd="0" presId="urn:microsoft.com/office/officeart/2005/8/layout/funnel1"/>
    <dgm:cxn modelId="{4DCE358E-A908-4BC1-93DA-1B399F06186F}" type="presOf" srcId="{C382C7D0-E26A-430C-B954-CA81EB612609}" destId="{8F474D52-E2DB-4C59-8333-76EB5E12C727}" srcOrd="0" destOrd="0" presId="urn:microsoft.com/office/officeart/2005/8/layout/funnel1"/>
    <dgm:cxn modelId="{A47B3970-8797-44FD-81E1-12D6DB466BA7}" srcId="{5FE139B0-96A6-4CC1-A5B1-2E716691D16F}" destId="{C382C7D0-E26A-430C-B954-CA81EB612609}" srcOrd="1" destOrd="0" parTransId="{65FFE246-E43B-428B-B8D9-A9326FEA4F96}" sibTransId="{7A103F29-31BC-4374-846F-717706D8BB85}"/>
    <dgm:cxn modelId="{0D91155D-97B7-4AE7-BE4D-FCE1D0F2B2B5}" type="presParOf" srcId="{BCC36587-0F67-4A67-8F5D-6A669BAB446D}" destId="{E95B8036-9CD2-46C4-B465-65493D5EED16}" srcOrd="0" destOrd="0" presId="urn:microsoft.com/office/officeart/2005/8/layout/funnel1"/>
    <dgm:cxn modelId="{B00448FC-DF93-4425-A26F-998CE23981FA}" type="presParOf" srcId="{BCC36587-0F67-4A67-8F5D-6A669BAB446D}" destId="{72D6E642-DA22-402A-8B67-891A2E09E1B3}" srcOrd="1" destOrd="0" presId="urn:microsoft.com/office/officeart/2005/8/layout/funnel1"/>
    <dgm:cxn modelId="{A0977F36-DACF-44B7-B777-A6FABDD7AC39}" type="presParOf" srcId="{BCC36587-0F67-4A67-8F5D-6A669BAB446D}" destId="{5C845436-B9B6-4C3D-BB54-95AFDBC76F73}" srcOrd="2" destOrd="0" presId="urn:microsoft.com/office/officeart/2005/8/layout/funnel1"/>
    <dgm:cxn modelId="{96848F68-6744-40F3-9259-79F4A54E1F0B}" type="presParOf" srcId="{BCC36587-0F67-4A67-8F5D-6A669BAB446D}" destId="{AC3A6F9C-466D-4C54-A8A3-A22A2BE114FA}" srcOrd="3" destOrd="0" presId="urn:microsoft.com/office/officeart/2005/8/layout/funnel1"/>
    <dgm:cxn modelId="{82A1660C-2C67-4811-9F22-27BBD335095F}" type="presParOf" srcId="{BCC36587-0F67-4A67-8F5D-6A669BAB446D}" destId="{8F474D52-E2DB-4C59-8333-76EB5E12C727}" srcOrd="4" destOrd="0" presId="urn:microsoft.com/office/officeart/2005/8/layout/funnel1"/>
    <dgm:cxn modelId="{77C54C25-8AAC-4EB8-B62E-66AC2194E23D}" type="presParOf" srcId="{BCC36587-0F67-4A67-8F5D-6A669BAB446D}" destId="{D676870A-F3A0-49A3-97D9-BABBEC3ABF62}" srcOrd="5" destOrd="0" presId="urn:microsoft.com/office/officeart/2005/8/layout/funnel1"/>
    <dgm:cxn modelId="{62B8CC95-3C8C-43B2-B626-4BF7B3E19D15}" type="presParOf" srcId="{BCC36587-0F67-4A67-8F5D-6A669BAB446D}" destId="{0DC6E74F-984D-41F3-90A0-B38C60C5A4F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E139B0-96A6-4CC1-A5B1-2E716691D16F}"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s-EC"/>
        </a:p>
      </dgm:t>
    </dgm:pt>
    <dgm:pt modelId="{8DCD4CB4-2F15-4CA4-8366-C3DCF87E0DB0}">
      <dgm:prSet phldrT="[Texto]"/>
      <dgm:spPr/>
      <dgm:t>
        <a:bodyPr/>
        <a:lstStyle/>
        <a:p>
          <a:r>
            <a:rPr lang="es-EC" dirty="0" smtClean="0"/>
            <a:t>JSON/</a:t>
          </a:r>
          <a:r>
            <a:rPr lang="es-EC" dirty="0" err="1" smtClean="0"/>
            <a:t>Atom</a:t>
          </a:r>
          <a:r>
            <a:rPr lang="es-EC" dirty="0" smtClean="0"/>
            <a:t> Custom Search API</a:t>
          </a:r>
          <a:endParaRPr lang="es-EC" dirty="0"/>
        </a:p>
      </dgm:t>
    </dgm:pt>
    <dgm:pt modelId="{00829FB0-43C3-4093-AD93-0BA3D4D8FC6E}" type="parTrans" cxnId="{7899B704-9D03-4A98-96B5-FC6484C04127}">
      <dgm:prSet/>
      <dgm:spPr/>
      <dgm:t>
        <a:bodyPr/>
        <a:lstStyle/>
        <a:p>
          <a:endParaRPr lang="es-EC"/>
        </a:p>
      </dgm:t>
    </dgm:pt>
    <dgm:pt modelId="{14B1F5FF-D138-4158-88DD-EC41DB01AE2A}" type="sibTrans" cxnId="{7899B704-9D03-4A98-96B5-FC6484C04127}">
      <dgm:prSet/>
      <dgm:spPr/>
      <dgm:t>
        <a:bodyPr/>
        <a:lstStyle/>
        <a:p>
          <a:endParaRPr lang="es-EC"/>
        </a:p>
      </dgm:t>
    </dgm:pt>
    <dgm:pt modelId="{146BE96A-9CA3-4572-8EF2-8B471B0BCD19}">
      <dgm:prSet/>
      <dgm:spPr/>
      <dgm:t>
        <a:bodyPr/>
        <a:lstStyle/>
        <a:p>
          <a:r>
            <a:rPr lang="es-EC" dirty="0" smtClean="0"/>
            <a:t>Función</a:t>
          </a:r>
          <a:endParaRPr lang="es-EC" dirty="0"/>
        </a:p>
      </dgm:t>
    </dgm:pt>
    <dgm:pt modelId="{024C03E3-CA35-485E-A10B-1E6E4693052F}" type="parTrans" cxnId="{D7750A13-85A6-482E-A17D-9258191D32F2}">
      <dgm:prSet/>
      <dgm:spPr/>
      <dgm:t>
        <a:bodyPr/>
        <a:lstStyle/>
        <a:p>
          <a:endParaRPr lang="es-EC"/>
        </a:p>
      </dgm:t>
    </dgm:pt>
    <dgm:pt modelId="{4F2C1F1E-C1E0-4EDC-85C5-39E0E7C1E613}" type="sibTrans" cxnId="{D7750A13-85A6-482E-A17D-9258191D32F2}">
      <dgm:prSet/>
      <dgm:spPr/>
      <dgm:t>
        <a:bodyPr/>
        <a:lstStyle/>
        <a:p>
          <a:endParaRPr lang="es-EC"/>
        </a:p>
      </dgm:t>
    </dgm:pt>
    <dgm:pt modelId="{380CD094-E5D1-45C3-AFBB-DE20C281F74F}">
      <dgm:prSet/>
      <dgm:spPr/>
      <dgm:t>
        <a:bodyPr/>
        <a:lstStyle/>
        <a:p>
          <a:r>
            <a:rPr lang="es-EC" dirty="0" smtClean="0"/>
            <a:t>Requisitos previos</a:t>
          </a:r>
          <a:endParaRPr lang="es-EC" dirty="0"/>
        </a:p>
      </dgm:t>
    </dgm:pt>
    <dgm:pt modelId="{D0FA7F18-7204-44BF-B61C-B1B8447E5E7C}" type="parTrans" cxnId="{5CE4DF7A-9509-4883-926A-B9F5F25E9F22}">
      <dgm:prSet/>
      <dgm:spPr/>
      <dgm:t>
        <a:bodyPr/>
        <a:lstStyle/>
        <a:p>
          <a:endParaRPr lang="es-EC"/>
        </a:p>
      </dgm:t>
    </dgm:pt>
    <dgm:pt modelId="{6BE81FC0-54E7-42F9-B67E-204F12108292}" type="sibTrans" cxnId="{5CE4DF7A-9509-4883-926A-B9F5F25E9F22}">
      <dgm:prSet/>
      <dgm:spPr/>
      <dgm:t>
        <a:bodyPr/>
        <a:lstStyle/>
        <a:p>
          <a:endParaRPr lang="es-EC"/>
        </a:p>
      </dgm:t>
    </dgm:pt>
    <dgm:pt modelId="{AD3CA329-F77A-4741-9539-F842FF6A4878}">
      <dgm:prSet/>
      <dgm:spPr/>
      <dgm:t>
        <a:bodyPr/>
        <a:lstStyle/>
        <a:p>
          <a:r>
            <a:rPr lang="es-EC" dirty="0" smtClean="0"/>
            <a:t>Características</a:t>
          </a:r>
          <a:endParaRPr lang="es-EC" dirty="0"/>
        </a:p>
      </dgm:t>
    </dgm:pt>
    <dgm:pt modelId="{1F2FC031-49D8-4ED4-9490-AE087B545EE9}" type="parTrans" cxnId="{1F8E9499-8E7D-49E4-9150-126C3713A20E}">
      <dgm:prSet/>
      <dgm:spPr/>
      <dgm:t>
        <a:bodyPr/>
        <a:lstStyle/>
        <a:p>
          <a:endParaRPr lang="es-EC"/>
        </a:p>
      </dgm:t>
    </dgm:pt>
    <dgm:pt modelId="{858D5880-F9B3-4B3C-ADC6-11FE653AC549}" type="sibTrans" cxnId="{1F8E9499-8E7D-49E4-9150-126C3713A20E}">
      <dgm:prSet/>
      <dgm:spPr/>
      <dgm:t>
        <a:bodyPr/>
        <a:lstStyle/>
        <a:p>
          <a:endParaRPr lang="es-EC"/>
        </a:p>
      </dgm:t>
    </dgm:pt>
    <dgm:pt modelId="{3C8DB0E9-C441-48AD-8298-DFF7263A44E3}">
      <dgm:prSet/>
      <dgm:spPr/>
      <dgm:t>
        <a:bodyPr/>
        <a:lstStyle/>
        <a:p>
          <a:r>
            <a:rPr lang="es-EC" dirty="0" smtClean="0"/>
            <a:t>Precios</a:t>
          </a:r>
          <a:endParaRPr lang="es-EC" dirty="0"/>
        </a:p>
      </dgm:t>
    </dgm:pt>
    <dgm:pt modelId="{70B8201C-A2FA-4326-897D-50029256FBD8}" type="parTrans" cxnId="{DAA68841-1A70-400E-8CB4-C731A95CCEB9}">
      <dgm:prSet/>
      <dgm:spPr/>
      <dgm:t>
        <a:bodyPr/>
        <a:lstStyle/>
        <a:p>
          <a:endParaRPr lang="es-EC"/>
        </a:p>
      </dgm:t>
    </dgm:pt>
    <dgm:pt modelId="{5AC86CA9-E8B3-4824-8F94-DDC523FF82AA}" type="sibTrans" cxnId="{DAA68841-1A70-400E-8CB4-C731A95CCEB9}">
      <dgm:prSet/>
      <dgm:spPr/>
      <dgm:t>
        <a:bodyPr/>
        <a:lstStyle/>
        <a:p>
          <a:endParaRPr lang="es-EC"/>
        </a:p>
      </dgm:t>
    </dgm:pt>
    <dgm:pt modelId="{2E52B16E-2792-44F6-B20D-8295C3FC13A1}">
      <dgm:prSet/>
      <dgm:spPr/>
      <dgm:t>
        <a:bodyPr/>
        <a:lstStyle/>
        <a:p>
          <a:r>
            <a:rPr lang="es-EC" dirty="0" smtClean="0"/>
            <a:t>Operaciones del API</a:t>
          </a:r>
          <a:endParaRPr lang="es-EC" dirty="0"/>
        </a:p>
      </dgm:t>
    </dgm:pt>
    <dgm:pt modelId="{4A76D911-F131-4A26-9DDE-AC7A2FE6F843}" type="parTrans" cxnId="{E86BFC52-CF7D-49CD-9BEB-B630BC5EB8B4}">
      <dgm:prSet/>
      <dgm:spPr/>
      <dgm:t>
        <a:bodyPr/>
        <a:lstStyle/>
        <a:p>
          <a:endParaRPr lang="es-EC"/>
        </a:p>
      </dgm:t>
    </dgm:pt>
    <dgm:pt modelId="{C52FA6D7-279B-4170-BAA6-FA01BAE9FB8E}" type="sibTrans" cxnId="{E86BFC52-CF7D-49CD-9BEB-B630BC5EB8B4}">
      <dgm:prSet/>
      <dgm:spPr/>
      <dgm:t>
        <a:bodyPr/>
        <a:lstStyle/>
        <a:p>
          <a:endParaRPr lang="es-EC"/>
        </a:p>
      </dgm:t>
    </dgm:pt>
    <dgm:pt modelId="{8D819185-7A41-4FBC-BFC2-7399B8F150E4}">
      <dgm:prSet/>
      <dgm:spPr/>
      <dgm:t>
        <a:bodyPr/>
        <a:lstStyle/>
        <a:p>
          <a:r>
            <a:rPr lang="es-EC" dirty="0" smtClean="0"/>
            <a:t>Formato </a:t>
          </a:r>
          <a:r>
            <a:rPr lang="es-EC" dirty="0" smtClean="0"/>
            <a:t>de datos</a:t>
          </a:r>
          <a:endParaRPr lang="es-EC" dirty="0"/>
        </a:p>
      </dgm:t>
    </dgm:pt>
    <dgm:pt modelId="{A2476DFD-4181-43F9-ADFB-14DD6EE3F3E4}" type="parTrans" cxnId="{90F90A1D-1AA3-41F4-80F6-31C00858C527}">
      <dgm:prSet/>
      <dgm:spPr/>
      <dgm:t>
        <a:bodyPr/>
        <a:lstStyle/>
        <a:p>
          <a:endParaRPr lang="es-EC"/>
        </a:p>
      </dgm:t>
    </dgm:pt>
    <dgm:pt modelId="{CE15B397-FCAC-458B-859D-0BF24F2A52EF}" type="sibTrans" cxnId="{90F90A1D-1AA3-41F4-80F6-31C00858C527}">
      <dgm:prSet/>
      <dgm:spPr/>
      <dgm:t>
        <a:bodyPr/>
        <a:lstStyle/>
        <a:p>
          <a:endParaRPr lang="es-EC"/>
        </a:p>
      </dgm:t>
    </dgm:pt>
    <dgm:pt modelId="{5C6B6BD2-6B70-4213-A5B6-6696825F8AB4}">
      <dgm:prSet/>
      <dgm:spPr/>
      <dgm:t>
        <a:bodyPr/>
        <a:lstStyle/>
        <a:p>
          <a:r>
            <a:rPr lang="es-EC" dirty="0" smtClean="0"/>
            <a:t>Estilo de llamadas</a:t>
          </a:r>
          <a:endParaRPr lang="es-EC" dirty="0"/>
        </a:p>
      </dgm:t>
    </dgm:pt>
    <dgm:pt modelId="{87CF8389-AC83-4AFA-96C6-C21E9243696A}" type="parTrans" cxnId="{F606D9A4-EC86-40CC-B968-548FF9BEE358}">
      <dgm:prSet/>
      <dgm:spPr/>
      <dgm:t>
        <a:bodyPr/>
        <a:lstStyle/>
        <a:p>
          <a:endParaRPr lang="es-EC"/>
        </a:p>
      </dgm:t>
    </dgm:pt>
    <dgm:pt modelId="{529517D1-2DAA-4818-A55E-B377B9F647A1}" type="sibTrans" cxnId="{F606D9A4-EC86-40CC-B968-548FF9BEE358}">
      <dgm:prSet/>
      <dgm:spPr/>
      <dgm:t>
        <a:bodyPr/>
        <a:lstStyle/>
        <a:p>
          <a:endParaRPr lang="es-EC"/>
        </a:p>
      </dgm:t>
    </dgm:pt>
    <dgm:pt modelId="{ADCAD69F-3155-4EF0-97AA-80C848B1F322}" type="pres">
      <dgm:prSet presAssocID="{5FE139B0-96A6-4CC1-A5B1-2E716691D16F}" presName="composite" presStyleCnt="0">
        <dgm:presLayoutVars>
          <dgm:chMax val="1"/>
          <dgm:dir/>
          <dgm:resizeHandles val="exact"/>
        </dgm:presLayoutVars>
      </dgm:prSet>
      <dgm:spPr/>
      <dgm:t>
        <a:bodyPr/>
        <a:lstStyle/>
        <a:p>
          <a:endParaRPr lang="es-EC"/>
        </a:p>
      </dgm:t>
    </dgm:pt>
    <dgm:pt modelId="{2831898E-AC6E-4543-9F56-280C96A3A603}" type="pres">
      <dgm:prSet presAssocID="{5FE139B0-96A6-4CC1-A5B1-2E716691D16F}" presName="radial" presStyleCnt="0">
        <dgm:presLayoutVars>
          <dgm:animLvl val="ctr"/>
        </dgm:presLayoutVars>
      </dgm:prSet>
      <dgm:spPr/>
      <dgm:t>
        <a:bodyPr/>
        <a:lstStyle/>
        <a:p>
          <a:endParaRPr lang="es-EC"/>
        </a:p>
      </dgm:t>
    </dgm:pt>
    <dgm:pt modelId="{DD08DA77-7524-4569-A053-E25063DCDD89}" type="pres">
      <dgm:prSet presAssocID="{8DCD4CB4-2F15-4CA4-8366-C3DCF87E0DB0}" presName="centerShape" presStyleLbl="vennNode1" presStyleIdx="0" presStyleCnt="8"/>
      <dgm:spPr/>
      <dgm:t>
        <a:bodyPr/>
        <a:lstStyle/>
        <a:p>
          <a:endParaRPr lang="es-EC"/>
        </a:p>
      </dgm:t>
    </dgm:pt>
    <dgm:pt modelId="{D5CBAB61-9CB8-4F12-833F-73CAE516C928}" type="pres">
      <dgm:prSet presAssocID="{146BE96A-9CA3-4572-8EF2-8B471B0BCD19}" presName="node" presStyleLbl="vennNode1" presStyleIdx="1" presStyleCnt="8">
        <dgm:presLayoutVars>
          <dgm:bulletEnabled val="1"/>
        </dgm:presLayoutVars>
      </dgm:prSet>
      <dgm:spPr/>
      <dgm:t>
        <a:bodyPr/>
        <a:lstStyle/>
        <a:p>
          <a:endParaRPr lang="es-EC"/>
        </a:p>
      </dgm:t>
    </dgm:pt>
    <dgm:pt modelId="{70F8958A-46FB-4C04-98AA-CE94EAE889EE}" type="pres">
      <dgm:prSet presAssocID="{380CD094-E5D1-45C3-AFBB-DE20C281F74F}" presName="node" presStyleLbl="vennNode1" presStyleIdx="2" presStyleCnt="8">
        <dgm:presLayoutVars>
          <dgm:bulletEnabled val="1"/>
        </dgm:presLayoutVars>
      </dgm:prSet>
      <dgm:spPr/>
      <dgm:t>
        <a:bodyPr/>
        <a:lstStyle/>
        <a:p>
          <a:endParaRPr lang="es-EC"/>
        </a:p>
      </dgm:t>
    </dgm:pt>
    <dgm:pt modelId="{D6DD04A9-9A71-4FC3-A531-FEEB99153575}" type="pres">
      <dgm:prSet presAssocID="{AD3CA329-F77A-4741-9539-F842FF6A4878}" presName="node" presStyleLbl="vennNode1" presStyleIdx="3" presStyleCnt="8">
        <dgm:presLayoutVars>
          <dgm:bulletEnabled val="1"/>
        </dgm:presLayoutVars>
      </dgm:prSet>
      <dgm:spPr/>
      <dgm:t>
        <a:bodyPr/>
        <a:lstStyle/>
        <a:p>
          <a:endParaRPr lang="es-EC"/>
        </a:p>
      </dgm:t>
    </dgm:pt>
    <dgm:pt modelId="{98EDBABD-1AC7-4CCE-85DE-E0ABD33DBBEA}" type="pres">
      <dgm:prSet presAssocID="{3C8DB0E9-C441-48AD-8298-DFF7263A44E3}" presName="node" presStyleLbl="vennNode1" presStyleIdx="4" presStyleCnt="8">
        <dgm:presLayoutVars>
          <dgm:bulletEnabled val="1"/>
        </dgm:presLayoutVars>
      </dgm:prSet>
      <dgm:spPr/>
      <dgm:t>
        <a:bodyPr/>
        <a:lstStyle/>
        <a:p>
          <a:endParaRPr lang="es-EC"/>
        </a:p>
      </dgm:t>
    </dgm:pt>
    <dgm:pt modelId="{2582836A-E84C-4556-8AF9-2EDB4226E48E}" type="pres">
      <dgm:prSet presAssocID="{2E52B16E-2792-44F6-B20D-8295C3FC13A1}" presName="node" presStyleLbl="vennNode1" presStyleIdx="5" presStyleCnt="8">
        <dgm:presLayoutVars>
          <dgm:bulletEnabled val="1"/>
        </dgm:presLayoutVars>
      </dgm:prSet>
      <dgm:spPr/>
      <dgm:t>
        <a:bodyPr/>
        <a:lstStyle/>
        <a:p>
          <a:endParaRPr lang="es-EC"/>
        </a:p>
      </dgm:t>
    </dgm:pt>
    <dgm:pt modelId="{2A47095C-CF8B-4852-8470-CC3585E1F877}" type="pres">
      <dgm:prSet presAssocID="{8D819185-7A41-4FBC-BFC2-7399B8F150E4}" presName="node" presStyleLbl="vennNode1" presStyleIdx="6" presStyleCnt="8">
        <dgm:presLayoutVars>
          <dgm:bulletEnabled val="1"/>
        </dgm:presLayoutVars>
      </dgm:prSet>
      <dgm:spPr/>
      <dgm:t>
        <a:bodyPr/>
        <a:lstStyle/>
        <a:p>
          <a:endParaRPr lang="es-EC"/>
        </a:p>
      </dgm:t>
    </dgm:pt>
    <dgm:pt modelId="{15AEB280-6F4D-4480-A45A-414D3E28F795}" type="pres">
      <dgm:prSet presAssocID="{5C6B6BD2-6B70-4213-A5B6-6696825F8AB4}" presName="node" presStyleLbl="vennNode1" presStyleIdx="7" presStyleCnt="8">
        <dgm:presLayoutVars>
          <dgm:bulletEnabled val="1"/>
        </dgm:presLayoutVars>
      </dgm:prSet>
      <dgm:spPr/>
      <dgm:t>
        <a:bodyPr/>
        <a:lstStyle/>
        <a:p>
          <a:endParaRPr lang="es-EC"/>
        </a:p>
      </dgm:t>
    </dgm:pt>
  </dgm:ptLst>
  <dgm:cxnLst>
    <dgm:cxn modelId="{52CBC001-1F24-4FFD-AC31-11447E455E0C}" type="presOf" srcId="{2E52B16E-2792-44F6-B20D-8295C3FC13A1}" destId="{2582836A-E84C-4556-8AF9-2EDB4226E48E}" srcOrd="0" destOrd="0" presId="urn:microsoft.com/office/officeart/2005/8/layout/radial3"/>
    <dgm:cxn modelId="{DAA68841-1A70-400E-8CB4-C731A95CCEB9}" srcId="{8DCD4CB4-2F15-4CA4-8366-C3DCF87E0DB0}" destId="{3C8DB0E9-C441-48AD-8298-DFF7263A44E3}" srcOrd="3" destOrd="0" parTransId="{70B8201C-A2FA-4326-897D-50029256FBD8}" sibTransId="{5AC86CA9-E8B3-4824-8F94-DDC523FF82AA}"/>
    <dgm:cxn modelId="{1F8E9499-8E7D-49E4-9150-126C3713A20E}" srcId="{8DCD4CB4-2F15-4CA4-8366-C3DCF87E0DB0}" destId="{AD3CA329-F77A-4741-9539-F842FF6A4878}" srcOrd="2" destOrd="0" parTransId="{1F2FC031-49D8-4ED4-9490-AE087B545EE9}" sibTransId="{858D5880-F9B3-4B3C-ADC6-11FE653AC549}"/>
    <dgm:cxn modelId="{96BFD55C-6C67-45FE-AE0B-C04A443EF732}" type="presOf" srcId="{8DCD4CB4-2F15-4CA4-8366-C3DCF87E0DB0}" destId="{DD08DA77-7524-4569-A053-E25063DCDD89}" srcOrd="0" destOrd="0" presId="urn:microsoft.com/office/officeart/2005/8/layout/radial3"/>
    <dgm:cxn modelId="{905B67CD-2AFC-4499-A46E-A3F2479298B3}" type="presOf" srcId="{146BE96A-9CA3-4572-8EF2-8B471B0BCD19}" destId="{D5CBAB61-9CB8-4F12-833F-73CAE516C928}" srcOrd="0" destOrd="0" presId="urn:microsoft.com/office/officeart/2005/8/layout/radial3"/>
    <dgm:cxn modelId="{D7750A13-85A6-482E-A17D-9258191D32F2}" srcId="{8DCD4CB4-2F15-4CA4-8366-C3DCF87E0DB0}" destId="{146BE96A-9CA3-4572-8EF2-8B471B0BCD19}" srcOrd="0" destOrd="0" parTransId="{024C03E3-CA35-485E-A10B-1E6E4693052F}" sibTransId="{4F2C1F1E-C1E0-4EDC-85C5-39E0E7C1E613}"/>
    <dgm:cxn modelId="{520CF03E-9679-42A8-AE27-202199192727}" type="presOf" srcId="{5FE139B0-96A6-4CC1-A5B1-2E716691D16F}" destId="{ADCAD69F-3155-4EF0-97AA-80C848B1F322}" srcOrd="0" destOrd="0" presId="urn:microsoft.com/office/officeart/2005/8/layout/radial3"/>
    <dgm:cxn modelId="{C42193E7-22B4-47EA-8A0F-89A52B5538C7}" type="presOf" srcId="{AD3CA329-F77A-4741-9539-F842FF6A4878}" destId="{D6DD04A9-9A71-4FC3-A531-FEEB99153575}" srcOrd="0" destOrd="0" presId="urn:microsoft.com/office/officeart/2005/8/layout/radial3"/>
    <dgm:cxn modelId="{90F90A1D-1AA3-41F4-80F6-31C00858C527}" srcId="{8DCD4CB4-2F15-4CA4-8366-C3DCF87E0DB0}" destId="{8D819185-7A41-4FBC-BFC2-7399B8F150E4}" srcOrd="5" destOrd="0" parTransId="{A2476DFD-4181-43F9-ADFB-14DD6EE3F3E4}" sibTransId="{CE15B397-FCAC-458B-859D-0BF24F2A52EF}"/>
    <dgm:cxn modelId="{57E535A9-739D-4A66-B6BB-B12252AB4CD2}" type="presOf" srcId="{5C6B6BD2-6B70-4213-A5B6-6696825F8AB4}" destId="{15AEB280-6F4D-4480-A45A-414D3E28F795}" srcOrd="0" destOrd="0" presId="urn:microsoft.com/office/officeart/2005/8/layout/radial3"/>
    <dgm:cxn modelId="{E86BFC52-CF7D-49CD-9BEB-B630BC5EB8B4}" srcId="{8DCD4CB4-2F15-4CA4-8366-C3DCF87E0DB0}" destId="{2E52B16E-2792-44F6-B20D-8295C3FC13A1}" srcOrd="4" destOrd="0" parTransId="{4A76D911-F131-4A26-9DDE-AC7A2FE6F843}" sibTransId="{C52FA6D7-279B-4170-BAA6-FA01BAE9FB8E}"/>
    <dgm:cxn modelId="{5CE4DF7A-9509-4883-926A-B9F5F25E9F22}" srcId="{8DCD4CB4-2F15-4CA4-8366-C3DCF87E0DB0}" destId="{380CD094-E5D1-45C3-AFBB-DE20C281F74F}" srcOrd="1" destOrd="0" parTransId="{D0FA7F18-7204-44BF-B61C-B1B8447E5E7C}" sibTransId="{6BE81FC0-54E7-42F9-B67E-204F12108292}"/>
    <dgm:cxn modelId="{93EDD942-CF1C-4C46-B9A1-43BBAB582F41}" type="presOf" srcId="{3C8DB0E9-C441-48AD-8298-DFF7263A44E3}" destId="{98EDBABD-1AC7-4CCE-85DE-E0ABD33DBBEA}" srcOrd="0" destOrd="0" presId="urn:microsoft.com/office/officeart/2005/8/layout/radial3"/>
    <dgm:cxn modelId="{64EA06E3-0FAC-4C73-97A6-3BA2DAB1E33B}" type="presOf" srcId="{8D819185-7A41-4FBC-BFC2-7399B8F150E4}" destId="{2A47095C-CF8B-4852-8470-CC3585E1F877}" srcOrd="0" destOrd="0" presId="urn:microsoft.com/office/officeart/2005/8/layout/radial3"/>
    <dgm:cxn modelId="{50ACBF3F-FBA1-40F8-99A5-BCF2EC0E4EFA}" type="presOf" srcId="{380CD094-E5D1-45C3-AFBB-DE20C281F74F}" destId="{70F8958A-46FB-4C04-98AA-CE94EAE889EE}" srcOrd="0" destOrd="0" presId="urn:microsoft.com/office/officeart/2005/8/layout/radial3"/>
    <dgm:cxn modelId="{F606D9A4-EC86-40CC-B968-548FF9BEE358}" srcId="{8DCD4CB4-2F15-4CA4-8366-C3DCF87E0DB0}" destId="{5C6B6BD2-6B70-4213-A5B6-6696825F8AB4}" srcOrd="6" destOrd="0" parTransId="{87CF8389-AC83-4AFA-96C6-C21E9243696A}" sibTransId="{529517D1-2DAA-4818-A55E-B377B9F647A1}"/>
    <dgm:cxn modelId="{7899B704-9D03-4A98-96B5-FC6484C04127}" srcId="{5FE139B0-96A6-4CC1-A5B1-2E716691D16F}" destId="{8DCD4CB4-2F15-4CA4-8366-C3DCF87E0DB0}" srcOrd="0" destOrd="0" parTransId="{00829FB0-43C3-4093-AD93-0BA3D4D8FC6E}" sibTransId="{14B1F5FF-D138-4158-88DD-EC41DB01AE2A}"/>
    <dgm:cxn modelId="{B0469F19-7273-45F9-BB2A-184901FF4F02}" type="presParOf" srcId="{ADCAD69F-3155-4EF0-97AA-80C848B1F322}" destId="{2831898E-AC6E-4543-9F56-280C96A3A603}" srcOrd="0" destOrd="0" presId="urn:microsoft.com/office/officeart/2005/8/layout/radial3"/>
    <dgm:cxn modelId="{0606D735-DE0B-4498-9AD3-B89F203CEC3B}" type="presParOf" srcId="{2831898E-AC6E-4543-9F56-280C96A3A603}" destId="{DD08DA77-7524-4569-A053-E25063DCDD89}" srcOrd="0" destOrd="0" presId="urn:microsoft.com/office/officeart/2005/8/layout/radial3"/>
    <dgm:cxn modelId="{0DC4377E-731F-41B8-B642-B6AEBDBF5494}" type="presParOf" srcId="{2831898E-AC6E-4543-9F56-280C96A3A603}" destId="{D5CBAB61-9CB8-4F12-833F-73CAE516C928}" srcOrd="1" destOrd="0" presId="urn:microsoft.com/office/officeart/2005/8/layout/radial3"/>
    <dgm:cxn modelId="{1BB448E2-E7F5-445A-80BD-B52073484814}" type="presParOf" srcId="{2831898E-AC6E-4543-9F56-280C96A3A603}" destId="{70F8958A-46FB-4C04-98AA-CE94EAE889EE}" srcOrd="2" destOrd="0" presId="urn:microsoft.com/office/officeart/2005/8/layout/radial3"/>
    <dgm:cxn modelId="{7ADCBB4F-A7CB-424C-840F-4E296CB0FA3B}" type="presParOf" srcId="{2831898E-AC6E-4543-9F56-280C96A3A603}" destId="{D6DD04A9-9A71-4FC3-A531-FEEB99153575}" srcOrd="3" destOrd="0" presId="urn:microsoft.com/office/officeart/2005/8/layout/radial3"/>
    <dgm:cxn modelId="{F5AFE93C-14F1-48ED-ABC8-25ED551D17AF}" type="presParOf" srcId="{2831898E-AC6E-4543-9F56-280C96A3A603}" destId="{98EDBABD-1AC7-4CCE-85DE-E0ABD33DBBEA}" srcOrd="4" destOrd="0" presId="urn:microsoft.com/office/officeart/2005/8/layout/radial3"/>
    <dgm:cxn modelId="{525FCB10-400A-4928-B798-8F82E5ACB72C}" type="presParOf" srcId="{2831898E-AC6E-4543-9F56-280C96A3A603}" destId="{2582836A-E84C-4556-8AF9-2EDB4226E48E}" srcOrd="5" destOrd="0" presId="urn:microsoft.com/office/officeart/2005/8/layout/radial3"/>
    <dgm:cxn modelId="{1C60D3DB-FC4B-41FE-9A33-BB950C20A22F}" type="presParOf" srcId="{2831898E-AC6E-4543-9F56-280C96A3A603}" destId="{2A47095C-CF8B-4852-8470-CC3585E1F877}" srcOrd="6" destOrd="0" presId="urn:microsoft.com/office/officeart/2005/8/layout/radial3"/>
    <dgm:cxn modelId="{917DCF98-EF31-4199-8800-0307E11BDE10}" type="presParOf" srcId="{2831898E-AC6E-4543-9F56-280C96A3A603}" destId="{15AEB280-6F4D-4480-A45A-414D3E28F795}"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FE139B0-96A6-4CC1-A5B1-2E716691D16F}"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s-EC"/>
        </a:p>
      </dgm:t>
    </dgm:pt>
    <dgm:pt modelId="{8DCD4CB4-2F15-4CA4-8366-C3DCF87E0DB0}">
      <dgm:prSet phldrT="[Texto]"/>
      <dgm:spPr/>
      <dgm:t>
        <a:bodyPr/>
        <a:lstStyle/>
        <a:p>
          <a:r>
            <a:rPr lang="es-EC" dirty="0" smtClean="0"/>
            <a:t>Yahoo BOSS API</a:t>
          </a:r>
          <a:endParaRPr lang="es-EC" dirty="0"/>
        </a:p>
      </dgm:t>
    </dgm:pt>
    <dgm:pt modelId="{00829FB0-43C3-4093-AD93-0BA3D4D8FC6E}" type="parTrans" cxnId="{7899B704-9D03-4A98-96B5-FC6484C04127}">
      <dgm:prSet/>
      <dgm:spPr/>
      <dgm:t>
        <a:bodyPr/>
        <a:lstStyle/>
        <a:p>
          <a:endParaRPr lang="es-EC"/>
        </a:p>
      </dgm:t>
    </dgm:pt>
    <dgm:pt modelId="{14B1F5FF-D138-4158-88DD-EC41DB01AE2A}" type="sibTrans" cxnId="{7899B704-9D03-4A98-96B5-FC6484C04127}">
      <dgm:prSet/>
      <dgm:spPr/>
      <dgm:t>
        <a:bodyPr/>
        <a:lstStyle/>
        <a:p>
          <a:endParaRPr lang="es-EC"/>
        </a:p>
      </dgm:t>
    </dgm:pt>
    <dgm:pt modelId="{146BE96A-9CA3-4572-8EF2-8B471B0BCD19}">
      <dgm:prSet/>
      <dgm:spPr/>
      <dgm:t>
        <a:bodyPr/>
        <a:lstStyle/>
        <a:p>
          <a:r>
            <a:rPr lang="es-EC" dirty="0" smtClean="0"/>
            <a:t>Tipos de invocación </a:t>
          </a:r>
          <a:r>
            <a:rPr lang="es-EC" dirty="0" smtClean="0"/>
            <a:t>al API</a:t>
          </a:r>
          <a:endParaRPr lang="es-EC" dirty="0"/>
        </a:p>
      </dgm:t>
    </dgm:pt>
    <dgm:pt modelId="{024C03E3-CA35-485E-A10B-1E6E4693052F}" type="parTrans" cxnId="{D7750A13-85A6-482E-A17D-9258191D32F2}">
      <dgm:prSet/>
      <dgm:spPr/>
      <dgm:t>
        <a:bodyPr/>
        <a:lstStyle/>
        <a:p>
          <a:endParaRPr lang="es-EC"/>
        </a:p>
      </dgm:t>
    </dgm:pt>
    <dgm:pt modelId="{4F2C1F1E-C1E0-4EDC-85C5-39E0E7C1E613}" type="sibTrans" cxnId="{D7750A13-85A6-482E-A17D-9258191D32F2}">
      <dgm:prSet/>
      <dgm:spPr/>
      <dgm:t>
        <a:bodyPr/>
        <a:lstStyle/>
        <a:p>
          <a:endParaRPr lang="es-EC"/>
        </a:p>
      </dgm:t>
    </dgm:pt>
    <dgm:pt modelId="{380CD094-E5D1-45C3-AFBB-DE20C281F74F}">
      <dgm:prSet/>
      <dgm:spPr/>
      <dgm:t>
        <a:bodyPr/>
        <a:lstStyle/>
        <a:p>
          <a:r>
            <a:rPr lang="es-EC" dirty="0" smtClean="0"/>
            <a:t>Tipos de servicios</a:t>
          </a:r>
          <a:endParaRPr lang="es-EC" dirty="0"/>
        </a:p>
      </dgm:t>
    </dgm:pt>
    <dgm:pt modelId="{D0FA7F18-7204-44BF-B61C-B1B8447E5E7C}" type="parTrans" cxnId="{5CE4DF7A-9509-4883-926A-B9F5F25E9F22}">
      <dgm:prSet/>
      <dgm:spPr/>
      <dgm:t>
        <a:bodyPr/>
        <a:lstStyle/>
        <a:p>
          <a:endParaRPr lang="es-EC"/>
        </a:p>
      </dgm:t>
    </dgm:pt>
    <dgm:pt modelId="{6BE81FC0-54E7-42F9-B67E-204F12108292}" type="sibTrans" cxnId="{5CE4DF7A-9509-4883-926A-B9F5F25E9F22}">
      <dgm:prSet/>
      <dgm:spPr/>
      <dgm:t>
        <a:bodyPr/>
        <a:lstStyle/>
        <a:p>
          <a:endParaRPr lang="es-EC"/>
        </a:p>
      </dgm:t>
    </dgm:pt>
    <dgm:pt modelId="{C0FAC721-3C25-45E0-A9B5-CE177368B6B2}">
      <dgm:prSet custT="1"/>
      <dgm:spPr/>
      <dgm:t>
        <a:bodyPr/>
        <a:lstStyle/>
        <a:p>
          <a:r>
            <a:rPr lang="es-EC" sz="1100" dirty="0" smtClean="0"/>
            <a:t>Definición</a:t>
          </a:r>
          <a:endParaRPr lang="es-EC" sz="1100" dirty="0"/>
        </a:p>
      </dgm:t>
    </dgm:pt>
    <dgm:pt modelId="{F078A4A4-A2DC-410C-A0D8-108B45F195E6}" type="parTrans" cxnId="{6B9D21DA-CB2E-46A5-89FE-F9C98F935782}">
      <dgm:prSet/>
      <dgm:spPr/>
      <dgm:t>
        <a:bodyPr/>
        <a:lstStyle/>
        <a:p>
          <a:endParaRPr lang="es-EC"/>
        </a:p>
      </dgm:t>
    </dgm:pt>
    <dgm:pt modelId="{AEC7CF86-54B6-45BB-ADB4-1F4B1D30F315}" type="sibTrans" cxnId="{6B9D21DA-CB2E-46A5-89FE-F9C98F935782}">
      <dgm:prSet/>
      <dgm:spPr/>
      <dgm:t>
        <a:bodyPr/>
        <a:lstStyle/>
        <a:p>
          <a:endParaRPr lang="es-EC"/>
        </a:p>
      </dgm:t>
    </dgm:pt>
    <dgm:pt modelId="{B6470FF1-97A4-47EA-A230-746A00F04EE8}">
      <dgm:prSet/>
      <dgm:spPr/>
      <dgm:t>
        <a:bodyPr/>
        <a:lstStyle/>
        <a:p>
          <a:r>
            <a:rPr lang="es-EC" dirty="0" smtClean="0"/>
            <a:t>Características</a:t>
          </a:r>
          <a:endParaRPr lang="es-EC" dirty="0"/>
        </a:p>
      </dgm:t>
    </dgm:pt>
    <dgm:pt modelId="{42B9358E-7C3F-4ACF-9C9F-E564604FD276}" type="parTrans" cxnId="{28F40D8A-958D-4982-B71D-9331C01D77DE}">
      <dgm:prSet/>
      <dgm:spPr/>
      <dgm:t>
        <a:bodyPr/>
        <a:lstStyle/>
        <a:p>
          <a:endParaRPr lang="es-EC"/>
        </a:p>
      </dgm:t>
    </dgm:pt>
    <dgm:pt modelId="{0648A861-09BB-4123-A8DC-515038F008C3}" type="sibTrans" cxnId="{28F40D8A-958D-4982-B71D-9331C01D77DE}">
      <dgm:prSet/>
      <dgm:spPr/>
      <dgm:t>
        <a:bodyPr/>
        <a:lstStyle/>
        <a:p>
          <a:endParaRPr lang="es-EC"/>
        </a:p>
      </dgm:t>
    </dgm:pt>
    <dgm:pt modelId="{40D1D285-1C29-4E93-8BF7-E7545FC8065A}">
      <dgm:prSet/>
      <dgm:spPr/>
      <dgm:t>
        <a:bodyPr/>
        <a:lstStyle/>
        <a:p>
          <a:r>
            <a:rPr lang="es-EC" dirty="0" smtClean="0"/>
            <a:t>Precios</a:t>
          </a:r>
          <a:endParaRPr lang="es-EC" dirty="0"/>
        </a:p>
      </dgm:t>
    </dgm:pt>
    <dgm:pt modelId="{488878E5-00B4-4922-AAA6-017AA6846960}" type="parTrans" cxnId="{688F0528-BA9A-40F8-93DC-437D8EB99C3F}">
      <dgm:prSet/>
      <dgm:spPr/>
      <dgm:t>
        <a:bodyPr/>
        <a:lstStyle/>
        <a:p>
          <a:endParaRPr lang="es-EC"/>
        </a:p>
      </dgm:t>
    </dgm:pt>
    <dgm:pt modelId="{69950F0B-0179-4ACE-8936-49378A5D3759}" type="sibTrans" cxnId="{688F0528-BA9A-40F8-93DC-437D8EB99C3F}">
      <dgm:prSet/>
      <dgm:spPr/>
      <dgm:t>
        <a:bodyPr/>
        <a:lstStyle/>
        <a:p>
          <a:endParaRPr lang="es-EC"/>
        </a:p>
      </dgm:t>
    </dgm:pt>
    <dgm:pt modelId="{54325A4B-AF01-4EEA-AF26-B1D5FB85C6EE}" type="pres">
      <dgm:prSet presAssocID="{5FE139B0-96A6-4CC1-A5B1-2E716691D16F}" presName="cycle" presStyleCnt="0">
        <dgm:presLayoutVars>
          <dgm:chMax val="1"/>
          <dgm:dir/>
          <dgm:animLvl val="ctr"/>
          <dgm:resizeHandles val="exact"/>
        </dgm:presLayoutVars>
      </dgm:prSet>
      <dgm:spPr/>
      <dgm:t>
        <a:bodyPr/>
        <a:lstStyle/>
        <a:p>
          <a:endParaRPr lang="es-EC"/>
        </a:p>
      </dgm:t>
    </dgm:pt>
    <dgm:pt modelId="{2EF245E3-5722-4248-950B-B407D9B48F86}" type="pres">
      <dgm:prSet presAssocID="{8DCD4CB4-2F15-4CA4-8366-C3DCF87E0DB0}" presName="centerShape" presStyleLbl="node0" presStyleIdx="0" presStyleCnt="1"/>
      <dgm:spPr/>
      <dgm:t>
        <a:bodyPr/>
        <a:lstStyle/>
        <a:p>
          <a:endParaRPr lang="es-EC"/>
        </a:p>
      </dgm:t>
    </dgm:pt>
    <dgm:pt modelId="{6D5C4FAF-8D87-4738-9942-B463D4B76B7B}" type="pres">
      <dgm:prSet presAssocID="{F078A4A4-A2DC-410C-A0D8-108B45F195E6}" presName="Name9" presStyleLbl="parChTrans1D2" presStyleIdx="0" presStyleCnt="5"/>
      <dgm:spPr/>
      <dgm:t>
        <a:bodyPr/>
        <a:lstStyle/>
        <a:p>
          <a:endParaRPr lang="es-EC"/>
        </a:p>
      </dgm:t>
    </dgm:pt>
    <dgm:pt modelId="{515F09AF-93BE-41FC-A99F-9638D0285E7B}" type="pres">
      <dgm:prSet presAssocID="{F078A4A4-A2DC-410C-A0D8-108B45F195E6}" presName="connTx" presStyleLbl="parChTrans1D2" presStyleIdx="0" presStyleCnt="5"/>
      <dgm:spPr/>
      <dgm:t>
        <a:bodyPr/>
        <a:lstStyle/>
        <a:p>
          <a:endParaRPr lang="es-EC"/>
        </a:p>
      </dgm:t>
    </dgm:pt>
    <dgm:pt modelId="{46D4E749-2A55-4FA8-9FF6-6BDA9EB9E775}" type="pres">
      <dgm:prSet presAssocID="{C0FAC721-3C25-45E0-A9B5-CE177368B6B2}" presName="node" presStyleLbl="node1" presStyleIdx="0" presStyleCnt="5">
        <dgm:presLayoutVars>
          <dgm:bulletEnabled val="1"/>
        </dgm:presLayoutVars>
      </dgm:prSet>
      <dgm:spPr/>
      <dgm:t>
        <a:bodyPr/>
        <a:lstStyle/>
        <a:p>
          <a:endParaRPr lang="es-EC"/>
        </a:p>
      </dgm:t>
    </dgm:pt>
    <dgm:pt modelId="{90ACEBA0-274B-4091-B250-FC1BE048532C}" type="pres">
      <dgm:prSet presAssocID="{42B9358E-7C3F-4ACF-9C9F-E564604FD276}" presName="Name9" presStyleLbl="parChTrans1D2" presStyleIdx="1" presStyleCnt="5"/>
      <dgm:spPr/>
      <dgm:t>
        <a:bodyPr/>
        <a:lstStyle/>
        <a:p>
          <a:endParaRPr lang="es-EC"/>
        </a:p>
      </dgm:t>
    </dgm:pt>
    <dgm:pt modelId="{5A2AA15F-AF7C-45B5-94F1-86E7A4BC9704}" type="pres">
      <dgm:prSet presAssocID="{42B9358E-7C3F-4ACF-9C9F-E564604FD276}" presName="connTx" presStyleLbl="parChTrans1D2" presStyleIdx="1" presStyleCnt="5"/>
      <dgm:spPr/>
      <dgm:t>
        <a:bodyPr/>
        <a:lstStyle/>
        <a:p>
          <a:endParaRPr lang="es-EC"/>
        </a:p>
      </dgm:t>
    </dgm:pt>
    <dgm:pt modelId="{4D091661-2CDF-4998-9E93-AE82174BCDB7}" type="pres">
      <dgm:prSet presAssocID="{B6470FF1-97A4-47EA-A230-746A00F04EE8}" presName="node" presStyleLbl="node1" presStyleIdx="1" presStyleCnt="5">
        <dgm:presLayoutVars>
          <dgm:bulletEnabled val="1"/>
        </dgm:presLayoutVars>
      </dgm:prSet>
      <dgm:spPr/>
      <dgm:t>
        <a:bodyPr/>
        <a:lstStyle/>
        <a:p>
          <a:endParaRPr lang="es-EC"/>
        </a:p>
      </dgm:t>
    </dgm:pt>
    <dgm:pt modelId="{26AEC94C-03F7-46B9-8D66-8755FBB4724F}" type="pres">
      <dgm:prSet presAssocID="{488878E5-00B4-4922-AAA6-017AA6846960}" presName="Name9" presStyleLbl="parChTrans1D2" presStyleIdx="2" presStyleCnt="5"/>
      <dgm:spPr/>
    </dgm:pt>
    <dgm:pt modelId="{3CC51C12-2CF8-41AE-AB68-B85B23D123C8}" type="pres">
      <dgm:prSet presAssocID="{488878E5-00B4-4922-AAA6-017AA6846960}" presName="connTx" presStyleLbl="parChTrans1D2" presStyleIdx="2" presStyleCnt="5"/>
      <dgm:spPr/>
    </dgm:pt>
    <dgm:pt modelId="{1B8C38C5-9A67-43BD-92AA-12128BA03127}" type="pres">
      <dgm:prSet presAssocID="{40D1D285-1C29-4E93-8BF7-E7545FC8065A}" presName="node" presStyleLbl="node1" presStyleIdx="2" presStyleCnt="5">
        <dgm:presLayoutVars>
          <dgm:bulletEnabled val="1"/>
        </dgm:presLayoutVars>
      </dgm:prSet>
      <dgm:spPr/>
      <dgm:t>
        <a:bodyPr/>
        <a:lstStyle/>
        <a:p>
          <a:endParaRPr lang="es-EC"/>
        </a:p>
      </dgm:t>
    </dgm:pt>
    <dgm:pt modelId="{B3D082AE-CCAD-4ACE-AD65-3333E702FAD3}" type="pres">
      <dgm:prSet presAssocID="{024C03E3-CA35-485E-A10B-1E6E4693052F}" presName="Name9" presStyleLbl="parChTrans1D2" presStyleIdx="3" presStyleCnt="5"/>
      <dgm:spPr/>
      <dgm:t>
        <a:bodyPr/>
        <a:lstStyle/>
        <a:p>
          <a:endParaRPr lang="es-EC"/>
        </a:p>
      </dgm:t>
    </dgm:pt>
    <dgm:pt modelId="{5823E609-14F9-41A2-9BDE-9E19FD55DC70}" type="pres">
      <dgm:prSet presAssocID="{024C03E3-CA35-485E-A10B-1E6E4693052F}" presName="connTx" presStyleLbl="parChTrans1D2" presStyleIdx="3" presStyleCnt="5"/>
      <dgm:spPr/>
      <dgm:t>
        <a:bodyPr/>
        <a:lstStyle/>
        <a:p>
          <a:endParaRPr lang="es-EC"/>
        </a:p>
      </dgm:t>
    </dgm:pt>
    <dgm:pt modelId="{04C5F902-817F-412D-9B94-97BFE83C229C}" type="pres">
      <dgm:prSet presAssocID="{146BE96A-9CA3-4572-8EF2-8B471B0BCD19}" presName="node" presStyleLbl="node1" presStyleIdx="3" presStyleCnt="5">
        <dgm:presLayoutVars>
          <dgm:bulletEnabled val="1"/>
        </dgm:presLayoutVars>
      </dgm:prSet>
      <dgm:spPr/>
      <dgm:t>
        <a:bodyPr/>
        <a:lstStyle/>
        <a:p>
          <a:endParaRPr lang="es-EC"/>
        </a:p>
      </dgm:t>
    </dgm:pt>
    <dgm:pt modelId="{BC225697-88AF-4371-A07D-06A87FECF1C0}" type="pres">
      <dgm:prSet presAssocID="{D0FA7F18-7204-44BF-B61C-B1B8447E5E7C}" presName="Name9" presStyleLbl="parChTrans1D2" presStyleIdx="4" presStyleCnt="5"/>
      <dgm:spPr/>
      <dgm:t>
        <a:bodyPr/>
        <a:lstStyle/>
        <a:p>
          <a:endParaRPr lang="es-EC"/>
        </a:p>
      </dgm:t>
    </dgm:pt>
    <dgm:pt modelId="{BEB270CA-79A7-417E-B0D7-DB5FE101C62E}" type="pres">
      <dgm:prSet presAssocID="{D0FA7F18-7204-44BF-B61C-B1B8447E5E7C}" presName="connTx" presStyleLbl="parChTrans1D2" presStyleIdx="4" presStyleCnt="5"/>
      <dgm:spPr/>
      <dgm:t>
        <a:bodyPr/>
        <a:lstStyle/>
        <a:p>
          <a:endParaRPr lang="es-EC"/>
        </a:p>
      </dgm:t>
    </dgm:pt>
    <dgm:pt modelId="{9C86693E-E4FA-4136-AD41-6202ED59545B}" type="pres">
      <dgm:prSet presAssocID="{380CD094-E5D1-45C3-AFBB-DE20C281F74F}" presName="node" presStyleLbl="node1" presStyleIdx="4" presStyleCnt="5">
        <dgm:presLayoutVars>
          <dgm:bulletEnabled val="1"/>
        </dgm:presLayoutVars>
      </dgm:prSet>
      <dgm:spPr/>
      <dgm:t>
        <a:bodyPr/>
        <a:lstStyle/>
        <a:p>
          <a:endParaRPr lang="es-EC"/>
        </a:p>
      </dgm:t>
    </dgm:pt>
  </dgm:ptLst>
  <dgm:cxnLst>
    <dgm:cxn modelId="{06C2D39B-174C-4B3A-9B0C-3F07057DAD87}" type="presOf" srcId="{146BE96A-9CA3-4572-8EF2-8B471B0BCD19}" destId="{04C5F902-817F-412D-9B94-97BFE83C229C}" srcOrd="0" destOrd="0" presId="urn:microsoft.com/office/officeart/2005/8/layout/radial1"/>
    <dgm:cxn modelId="{F0A3699B-F235-49D6-9A70-9315D73E1D34}" type="presOf" srcId="{42B9358E-7C3F-4ACF-9C9F-E564604FD276}" destId="{5A2AA15F-AF7C-45B5-94F1-86E7A4BC9704}" srcOrd="1" destOrd="0" presId="urn:microsoft.com/office/officeart/2005/8/layout/radial1"/>
    <dgm:cxn modelId="{0AC02AE6-CBD2-42D2-9D22-0F405F2762B9}" type="presOf" srcId="{B6470FF1-97A4-47EA-A230-746A00F04EE8}" destId="{4D091661-2CDF-4998-9E93-AE82174BCDB7}" srcOrd="0" destOrd="0" presId="urn:microsoft.com/office/officeart/2005/8/layout/radial1"/>
    <dgm:cxn modelId="{0C55F13E-6C3D-4673-BC79-7B017243E2F7}" type="presOf" srcId="{8DCD4CB4-2F15-4CA4-8366-C3DCF87E0DB0}" destId="{2EF245E3-5722-4248-950B-B407D9B48F86}" srcOrd="0" destOrd="0" presId="urn:microsoft.com/office/officeart/2005/8/layout/radial1"/>
    <dgm:cxn modelId="{28F40D8A-958D-4982-B71D-9331C01D77DE}" srcId="{8DCD4CB4-2F15-4CA4-8366-C3DCF87E0DB0}" destId="{B6470FF1-97A4-47EA-A230-746A00F04EE8}" srcOrd="1" destOrd="0" parTransId="{42B9358E-7C3F-4ACF-9C9F-E564604FD276}" sibTransId="{0648A861-09BB-4123-A8DC-515038F008C3}"/>
    <dgm:cxn modelId="{D7750A13-85A6-482E-A17D-9258191D32F2}" srcId="{8DCD4CB4-2F15-4CA4-8366-C3DCF87E0DB0}" destId="{146BE96A-9CA3-4572-8EF2-8B471B0BCD19}" srcOrd="3" destOrd="0" parTransId="{024C03E3-CA35-485E-A10B-1E6E4693052F}" sibTransId="{4F2C1F1E-C1E0-4EDC-85C5-39E0E7C1E613}"/>
    <dgm:cxn modelId="{DE77D255-46B9-4281-9081-FC780D1A21A1}" type="presOf" srcId="{D0FA7F18-7204-44BF-B61C-B1B8447E5E7C}" destId="{BC225697-88AF-4371-A07D-06A87FECF1C0}" srcOrd="0" destOrd="0" presId="urn:microsoft.com/office/officeart/2005/8/layout/radial1"/>
    <dgm:cxn modelId="{7899B704-9D03-4A98-96B5-FC6484C04127}" srcId="{5FE139B0-96A6-4CC1-A5B1-2E716691D16F}" destId="{8DCD4CB4-2F15-4CA4-8366-C3DCF87E0DB0}" srcOrd="0" destOrd="0" parTransId="{00829FB0-43C3-4093-AD93-0BA3D4D8FC6E}" sibTransId="{14B1F5FF-D138-4158-88DD-EC41DB01AE2A}"/>
    <dgm:cxn modelId="{6ED27B11-EE59-4EB5-82CB-60526A3425C7}" type="presOf" srcId="{F078A4A4-A2DC-410C-A0D8-108B45F195E6}" destId="{6D5C4FAF-8D87-4738-9942-B463D4B76B7B}" srcOrd="0" destOrd="0" presId="urn:microsoft.com/office/officeart/2005/8/layout/radial1"/>
    <dgm:cxn modelId="{94924FB3-6533-440C-9FC0-D5449566EA4E}" type="presOf" srcId="{024C03E3-CA35-485E-A10B-1E6E4693052F}" destId="{5823E609-14F9-41A2-9BDE-9E19FD55DC70}" srcOrd="1" destOrd="0" presId="urn:microsoft.com/office/officeart/2005/8/layout/radial1"/>
    <dgm:cxn modelId="{5CE4DF7A-9509-4883-926A-B9F5F25E9F22}" srcId="{8DCD4CB4-2F15-4CA4-8366-C3DCF87E0DB0}" destId="{380CD094-E5D1-45C3-AFBB-DE20C281F74F}" srcOrd="4" destOrd="0" parTransId="{D0FA7F18-7204-44BF-B61C-B1B8447E5E7C}" sibTransId="{6BE81FC0-54E7-42F9-B67E-204F12108292}"/>
    <dgm:cxn modelId="{35B8B3C2-1FD9-42AE-99C3-2C3505C38649}" type="presOf" srcId="{488878E5-00B4-4922-AAA6-017AA6846960}" destId="{26AEC94C-03F7-46B9-8D66-8755FBB4724F}" srcOrd="0" destOrd="0" presId="urn:microsoft.com/office/officeart/2005/8/layout/radial1"/>
    <dgm:cxn modelId="{E2B443B2-94F1-4953-AF1B-ADB932D9B3C5}" type="presOf" srcId="{C0FAC721-3C25-45E0-A9B5-CE177368B6B2}" destId="{46D4E749-2A55-4FA8-9FF6-6BDA9EB9E775}" srcOrd="0" destOrd="0" presId="urn:microsoft.com/office/officeart/2005/8/layout/radial1"/>
    <dgm:cxn modelId="{CD174B60-6D08-4C68-A471-3A9E06F8F10E}" type="presOf" srcId="{F078A4A4-A2DC-410C-A0D8-108B45F195E6}" destId="{515F09AF-93BE-41FC-A99F-9638D0285E7B}" srcOrd="1" destOrd="0" presId="urn:microsoft.com/office/officeart/2005/8/layout/radial1"/>
    <dgm:cxn modelId="{3C9D6ACE-C527-4227-928E-5C4A3E91ACBF}" type="presOf" srcId="{40D1D285-1C29-4E93-8BF7-E7545FC8065A}" destId="{1B8C38C5-9A67-43BD-92AA-12128BA03127}" srcOrd="0" destOrd="0" presId="urn:microsoft.com/office/officeart/2005/8/layout/radial1"/>
    <dgm:cxn modelId="{6B9D21DA-CB2E-46A5-89FE-F9C98F935782}" srcId="{8DCD4CB4-2F15-4CA4-8366-C3DCF87E0DB0}" destId="{C0FAC721-3C25-45E0-A9B5-CE177368B6B2}" srcOrd="0" destOrd="0" parTransId="{F078A4A4-A2DC-410C-A0D8-108B45F195E6}" sibTransId="{AEC7CF86-54B6-45BB-ADB4-1F4B1D30F315}"/>
    <dgm:cxn modelId="{BABD955C-F5A0-4D55-A65D-56C223FC79D3}" type="presOf" srcId="{488878E5-00B4-4922-AAA6-017AA6846960}" destId="{3CC51C12-2CF8-41AE-AB68-B85B23D123C8}" srcOrd="1" destOrd="0" presId="urn:microsoft.com/office/officeart/2005/8/layout/radial1"/>
    <dgm:cxn modelId="{CB990995-259A-4425-83AD-193FD0CA266C}" type="presOf" srcId="{D0FA7F18-7204-44BF-B61C-B1B8447E5E7C}" destId="{BEB270CA-79A7-417E-B0D7-DB5FE101C62E}" srcOrd="1" destOrd="0" presId="urn:microsoft.com/office/officeart/2005/8/layout/radial1"/>
    <dgm:cxn modelId="{F3D5BF0C-F4F9-41CC-8891-A21A7A760D57}" type="presOf" srcId="{380CD094-E5D1-45C3-AFBB-DE20C281F74F}" destId="{9C86693E-E4FA-4136-AD41-6202ED59545B}" srcOrd="0" destOrd="0" presId="urn:microsoft.com/office/officeart/2005/8/layout/radial1"/>
    <dgm:cxn modelId="{E4556406-5AA5-4FE9-96DF-DB6C3132A94E}" type="presOf" srcId="{42B9358E-7C3F-4ACF-9C9F-E564604FD276}" destId="{90ACEBA0-274B-4091-B250-FC1BE048532C}" srcOrd="0" destOrd="0" presId="urn:microsoft.com/office/officeart/2005/8/layout/radial1"/>
    <dgm:cxn modelId="{9C75E7DA-EC22-428C-A173-FB670311087D}" type="presOf" srcId="{5FE139B0-96A6-4CC1-A5B1-2E716691D16F}" destId="{54325A4B-AF01-4EEA-AF26-B1D5FB85C6EE}" srcOrd="0" destOrd="0" presId="urn:microsoft.com/office/officeart/2005/8/layout/radial1"/>
    <dgm:cxn modelId="{6963C8CD-FBA4-423C-B19B-1ECE8073B1F2}" type="presOf" srcId="{024C03E3-CA35-485E-A10B-1E6E4693052F}" destId="{B3D082AE-CCAD-4ACE-AD65-3333E702FAD3}" srcOrd="0" destOrd="0" presId="urn:microsoft.com/office/officeart/2005/8/layout/radial1"/>
    <dgm:cxn modelId="{688F0528-BA9A-40F8-93DC-437D8EB99C3F}" srcId="{8DCD4CB4-2F15-4CA4-8366-C3DCF87E0DB0}" destId="{40D1D285-1C29-4E93-8BF7-E7545FC8065A}" srcOrd="2" destOrd="0" parTransId="{488878E5-00B4-4922-AAA6-017AA6846960}" sibTransId="{69950F0B-0179-4ACE-8936-49378A5D3759}"/>
    <dgm:cxn modelId="{D3CF5860-E61E-4F84-9409-B57435296C57}" type="presParOf" srcId="{54325A4B-AF01-4EEA-AF26-B1D5FB85C6EE}" destId="{2EF245E3-5722-4248-950B-B407D9B48F86}" srcOrd="0" destOrd="0" presId="urn:microsoft.com/office/officeart/2005/8/layout/radial1"/>
    <dgm:cxn modelId="{B98E5CBF-B213-4F08-88F4-20DCE1C1117F}" type="presParOf" srcId="{54325A4B-AF01-4EEA-AF26-B1D5FB85C6EE}" destId="{6D5C4FAF-8D87-4738-9942-B463D4B76B7B}" srcOrd="1" destOrd="0" presId="urn:microsoft.com/office/officeart/2005/8/layout/radial1"/>
    <dgm:cxn modelId="{56DB48A9-AB50-4210-905C-19DE2E1A0D63}" type="presParOf" srcId="{6D5C4FAF-8D87-4738-9942-B463D4B76B7B}" destId="{515F09AF-93BE-41FC-A99F-9638D0285E7B}" srcOrd="0" destOrd="0" presId="urn:microsoft.com/office/officeart/2005/8/layout/radial1"/>
    <dgm:cxn modelId="{8482AD56-2B8B-473F-A738-33BEBB00A712}" type="presParOf" srcId="{54325A4B-AF01-4EEA-AF26-B1D5FB85C6EE}" destId="{46D4E749-2A55-4FA8-9FF6-6BDA9EB9E775}" srcOrd="2" destOrd="0" presId="urn:microsoft.com/office/officeart/2005/8/layout/radial1"/>
    <dgm:cxn modelId="{9B51A653-4380-4C36-BDE7-849D501C30BB}" type="presParOf" srcId="{54325A4B-AF01-4EEA-AF26-B1D5FB85C6EE}" destId="{90ACEBA0-274B-4091-B250-FC1BE048532C}" srcOrd="3" destOrd="0" presId="urn:microsoft.com/office/officeart/2005/8/layout/radial1"/>
    <dgm:cxn modelId="{EEAC2316-0620-4457-B682-59C052AF8871}" type="presParOf" srcId="{90ACEBA0-274B-4091-B250-FC1BE048532C}" destId="{5A2AA15F-AF7C-45B5-94F1-86E7A4BC9704}" srcOrd="0" destOrd="0" presId="urn:microsoft.com/office/officeart/2005/8/layout/radial1"/>
    <dgm:cxn modelId="{EC940DD3-4A81-42BE-BDAE-EF634B2AF8AD}" type="presParOf" srcId="{54325A4B-AF01-4EEA-AF26-B1D5FB85C6EE}" destId="{4D091661-2CDF-4998-9E93-AE82174BCDB7}" srcOrd="4" destOrd="0" presId="urn:microsoft.com/office/officeart/2005/8/layout/radial1"/>
    <dgm:cxn modelId="{60F101C3-84E6-48CA-9310-742D8EFC43AE}" type="presParOf" srcId="{54325A4B-AF01-4EEA-AF26-B1D5FB85C6EE}" destId="{26AEC94C-03F7-46B9-8D66-8755FBB4724F}" srcOrd="5" destOrd="0" presId="urn:microsoft.com/office/officeart/2005/8/layout/radial1"/>
    <dgm:cxn modelId="{D2446499-BC23-459F-B17C-DD8CD83FCBBE}" type="presParOf" srcId="{26AEC94C-03F7-46B9-8D66-8755FBB4724F}" destId="{3CC51C12-2CF8-41AE-AB68-B85B23D123C8}" srcOrd="0" destOrd="0" presId="urn:microsoft.com/office/officeart/2005/8/layout/radial1"/>
    <dgm:cxn modelId="{0B50276E-0534-4FD7-BAAF-F7A384D1DC1E}" type="presParOf" srcId="{54325A4B-AF01-4EEA-AF26-B1D5FB85C6EE}" destId="{1B8C38C5-9A67-43BD-92AA-12128BA03127}" srcOrd="6" destOrd="0" presId="urn:microsoft.com/office/officeart/2005/8/layout/radial1"/>
    <dgm:cxn modelId="{A77A67D2-524F-48B8-8E2E-A2706CFF438E}" type="presParOf" srcId="{54325A4B-AF01-4EEA-AF26-B1D5FB85C6EE}" destId="{B3D082AE-CCAD-4ACE-AD65-3333E702FAD3}" srcOrd="7" destOrd="0" presId="urn:microsoft.com/office/officeart/2005/8/layout/radial1"/>
    <dgm:cxn modelId="{389D567D-5A71-44DD-ADE3-2A6E71794F78}" type="presParOf" srcId="{B3D082AE-CCAD-4ACE-AD65-3333E702FAD3}" destId="{5823E609-14F9-41A2-9BDE-9E19FD55DC70}" srcOrd="0" destOrd="0" presId="urn:microsoft.com/office/officeart/2005/8/layout/radial1"/>
    <dgm:cxn modelId="{340B6A20-C40D-4291-9D51-81FD8618D716}" type="presParOf" srcId="{54325A4B-AF01-4EEA-AF26-B1D5FB85C6EE}" destId="{04C5F902-817F-412D-9B94-97BFE83C229C}" srcOrd="8" destOrd="0" presId="urn:microsoft.com/office/officeart/2005/8/layout/radial1"/>
    <dgm:cxn modelId="{8C995885-71A3-46B1-99C6-268C23280D7E}" type="presParOf" srcId="{54325A4B-AF01-4EEA-AF26-B1D5FB85C6EE}" destId="{BC225697-88AF-4371-A07D-06A87FECF1C0}" srcOrd="9" destOrd="0" presId="urn:microsoft.com/office/officeart/2005/8/layout/radial1"/>
    <dgm:cxn modelId="{3F21E2C5-42CC-4947-ADC5-7F5C2E6EFF53}" type="presParOf" srcId="{BC225697-88AF-4371-A07D-06A87FECF1C0}" destId="{BEB270CA-79A7-417E-B0D7-DB5FE101C62E}" srcOrd="0" destOrd="0" presId="urn:microsoft.com/office/officeart/2005/8/layout/radial1"/>
    <dgm:cxn modelId="{10EDBB7C-55B7-4951-863C-564A11BEC51F}" type="presParOf" srcId="{54325A4B-AF01-4EEA-AF26-B1D5FB85C6EE}" destId="{9C86693E-E4FA-4136-AD41-6202ED59545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E139B0-96A6-4CC1-A5B1-2E716691D16F}"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C"/>
        </a:p>
      </dgm:t>
    </dgm:pt>
    <dgm:pt modelId="{8DCD4CB4-2F15-4CA4-8366-C3DCF87E0DB0}">
      <dgm:prSet phldrT="[Texto]"/>
      <dgm:spPr/>
      <dgm:t>
        <a:bodyPr/>
        <a:lstStyle/>
        <a:p>
          <a:r>
            <a:rPr lang="es-EC" dirty="0" smtClean="0"/>
            <a:t>Bing Search API</a:t>
          </a:r>
          <a:endParaRPr lang="es-EC" dirty="0"/>
        </a:p>
      </dgm:t>
    </dgm:pt>
    <dgm:pt modelId="{00829FB0-43C3-4093-AD93-0BA3D4D8FC6E}" type="parTrans" cxnId="{7899B704-9D03-4A98-96B5-FC6484C04127}">
      <dgm:prSet/>
      <dgm:spPr/>
      <dgm:t>
        <a:bodyPr/>
        <a:lstStyle/>
        <a:p>
          <a:endParaRPr lang="es-EC"/>
        </a:p>
      </dgm:t>
    </dgm:pt>
    <dgm:pt modelId="{14B1F5FF-D138-4158-88DD-EC41DB01AE2A}" type="sibTrans" cxnId="{7899B704-9D03-4A98-96B5-FC6484C04127}">
      <dgm:prSet/>
      <dgm:spPr/>
      <dgm:t>
        <a:bodyPr/>
        <a:lstStyle/>
        <a:p>
          <a:endParaRPr lang="es-EC"/>
        </a:p>
      </dgm:t>
    </dgm:pt>
    <dgm:pt modelId="{146BE96A-9CA3-4572-8EF2-8B471B0BCD19}">
      <dgm:prSet custT="1"/>
      <dgm:spPr/>
      <dgm:t>
        <a:bodyPr/>
        <a:lstStyle/>
        <a:p>
          <a:r>
            <a:rPr lang="es-EC" sz="2400" dirty="0" smtClean="0"/>
            <a:t>Búsqueda personalizada</a:t>
          </a:r>
          <a:endParaRPr lang="es-EC" sz="2400" dirty="0"/>
        </a:p>
      </dgm:t>
    </dgm:pt>
    <dgm:pt modelId="{024C03E3-CA35-485E-A10B-1E6E4693052F}" type="parTrans" cxnId="{D7750A13-85A6-482E-A17D-9258191D32F2}">
      <dgm:prSet/>
      <dgm:spPr/>
      <dgm:t>
        <a:bodyPr/>
        <a:lstStyle/>
        <a:p>
          <a:endParaRPr lang="es-EC"/>
        </a:p>
      </dgm:t>
    </dgm:pt>
    <dgm:pt modelId="{4F2C1F1E-C1E0-4EDC-85C5-39E0E7C1E613}" type="sibTrans" cxnId="{D7750A13-85A6-482E-A17D-9258191D32F2}">
      <dgm:prSet/>
      <dgm:spPr/>
      <dgm:t>
        <a:bodyPr/>
        <a:lstStyle/>
        <a:p>
          <a:endParaRPr lang="es-EC"/>
        </a:p>
      </dgm:t>
    </dgm:pt>
    <dgm:pt modelId="{380CD094-E5D1-45C3-AFBB-DE20C281F74F}">
      <dgm:prSet custT="1"/>
      <dgm:spPr/>
      <dgm:t>
        <a:bodyPr/>
        <a:lstStyle/>
        <a:p>
          <a:r>
            <a:rPr lang="es-EC" sz="2000" dirty="0" smtClean="0"/>
            <a:t>Características</a:t>
          </a:r>
          <a:endParaRPr lang="es-EC" sz="1100" dirty="0"/>
        </a:p>
      </dgm:t>
    </dgm:pt>
    <dgm:pt modelId="{D0FA7F18-7204-44BF-B61C-B1B8447E5E7C}" type="parTrans" cxnId="{5CE4DF7A-9509-4883-926A-B9F5F25E9F22}">
      <dgm:prSet/>
      <dgm:spPr/>
      <dgm:t>
        <a:bodyPr/>
        <a:lstStyle/>
        <a:p>
          <a:endParaRPr lang="es-EC"/>
        </a:p>
      </dgm:t>
    </dgm:pt>
    <dgm:pt modelId="{6BE81FC0-54E7-42F9-B67E-204F12108292}" type="sibTrans" cxnId="{5CE4DF7A-9509-4883-926A-B9F5F25E9F22}">
      <dgm:prSet/>
      <dgm:spPr/>
      <dgm:t>
        <a:bodyPr/>
        <a:lstStyle/>
        <a:p>
          <a:endParaRPr lang="es-EC"/>
        </a:p>
      </dgm:t>
    </dgm:pt>
    <dgm:pt modelId="{AD3CA329-F77A-4741-9539-F842FF6A4878}">
      <dgm:prSet/>
      <dgm:spPr/>
      <dgm:t>
        <a:bodyPr/>
        <a:lstStyle/>
        <a:p>
          <a:r>
            <a:rPr lang="es-EC" dirty="0" smtClean="0"/>
            <a:t>Utilización</a:t>
          </a:r>
          <a:endParaRPr lang="es-EC" dirty="0"/>
        </a:p>
      </dgm:t>
    </dgm:pt>
    <dgm:pt modelId="{1F2FC031-49D8-4ED4-9490-AE087B545EE9}" type="parTrans" cxnId="{1F8E9499-8E7D-49E4-9150-126C3713A20E}">
      <dgm:prSet/>
      <dgm:spPr/>
      <dgm:t>
        <a:bodyPr/>
        <a:lstStyle/>
        <a:p>
          <a:endParaRPr lang="es-EC"/>
        </a:p>
      </dgm:t>
    </dgm:pt>
    <dgm:pt modelId="{858D5880-F9B3-4B3C-ADC6-11FE653AC549}" type="sibTrans" cxnId="{1F8E9499-8E7D-49E4-9150-126C3713A20E}">
      <dgm:prSet/>
      <dgm:spPr/>
      <dgm:t>
        <a:bodyPr/>
        <a:lstStyle/>
        <a:p>
          <a:endParaRPr lang="es-EC"/>
        </a:p>
      </dgm:t>
    </dgm:pt>
    <dgm:pt modelId="{C5D2369F-89C1-4AE5-902B-4E8147102DD5}">
      <dgm:prSet/>
      <dgm:spPr/>
      <dgm:t>
        <a:bodyPr/>
        <a:lstStyle/>
        <a:p>
          <a:r>
            <a:rPr lang="es-EC" dirty="0" smtClean="0"/>
            <a:t>Tipos de Fuentes</a:t>
          </a:r>
          <a:endParaRPr lang="es-EC" dirty="0"/>
        </a:p>
      </dgm:t>
    </dgm:pt>
    <dgm:pt modelId="{28FF6F05-5EC1-487C-8ADB-8886C103E437}" type="parTrans" cxnId="{05858107-9BF8-4438-9CDE-19D6A2745087}">
      <dgm:prSet/>
      <dgm:spPr/>
      <dgm:t>
        <a:bodyPr/>
        <a:lstStyle/>
        <a:p>
          <a:endParaRPr lang="es-EC"/>
        </a:p>
      </dgm:t>
    </dgm:pt>
    <dgm:pt modelId="{813A139A-989F-4DAF-AED1-84CD3EC8AA5D}" type="sibTrans" cxnId="{05858107-9BF8-4438-9CDE-19D6A2745087}">
      <dgm:prSet/>
      <dgm:spPr/>
      <dgm:t>
        <a:bodyPr/>
        <a:lstStyle/>
        <a:p>
          <a:endParaRPr lang="es-EC"/>
        </a:p>
      </dgm:t>
    </dgm:pt>
    <dgm:pt modelId="{1646C8E1-EA21-48D0-BCB4-B025289E7583}" type="pres">
      <dgm:prSet presAssocID="{5FE139B0-96A6-4CC1-A5B1-2E716691D16F}" presName="cycle" presStyleCnt="0">
        <dgm:presLayoutVars>
          <dgm:chMax val="1"/>
          <dgm:dir/>
          <dgm:animLvl val="ctr"/>
          <dgm:resizeHandles val="exact"/>
        </dgm:presLayoutVars>
      </dgm:prSet>
      <dgm:spPr/>
      <dgm:t>
        <a:bodyPr/>
        <a:lstStyle/>
        <a:p>
          <a:endParaRPr lang="es-EC"/>
        </a:p>
      </dgm:t>
    </dgm:pt>
    <dgm:pt modelId="{1B18A507-2503-49BC-B2F8-2152D949432D}" type="pres">
      <dgm:prSet presAssocID="{8DCD4CB4-2F15-4CA4-8366-C3DCF87E0DB0}" presName="centerShape" presStyleLbl="node0" presStyleIdx="0" presStyleCnt="1"/>
      <dgm:spPr/>
      <dgm:t>
        <a:bodyPr/>
        <a:lstStyle/>
        <a:p>
          <a:endParaRPr lang="es-EC"/>
        </a:p>
      </dgm:t>
    </dgm:pt>
    <dgm:pt modelId="{76840AE9-C3B8-497B-8752-666B55EDAD1D}" type="pres">
      <dgm:prSet presAssocID="{024C03E3-CA35-485E-A10B-1E6E4693052F}" presName="parTrans" presStyleLbl="bgSibTrans2D1" presStyleIdx="0" presStyleCnt="4"/>
      <dgm:spPr/>
      <dgm:t>
        <a:bodyPr/>
        <a:lstStyle/>
        <a:p>
          <a:endParaRPr lang="es-EC"/>
        </a:p>
      </dgm:t>
    </dgm:pt>
    <dgm:pt modelId="{BE9A308F-B25F-4E43-A24C-60B08196B3C4}" type="pres">
      <dgm:prSet presAssocID="{146BE96A-9CA3-4572-8EF2-8B471B0BCD19}" presName="node" presStyleLbl="node1" presStyleIdx="0" presStyleCnt="4">
        <dgm:presLayoutVars>
          <dgm:bulletEnabled val="1"/>
        </dgm:presLayoutVars>
      </dgm:prSet>
      <dgm:spPr/>
      <dgm:t>
        <a:bodyPr/>
        <a:lstStyle/>
        <a:p>
          <a:endParaRPr lang="es-EC"/>
        </a:p>
      </dgm:t>
    </dgm:pt>
    <dgm:pt modelId="{D43DDE86-BCA4-4F4F-9FCF-6B1EEB2F6578}" type="pres">
      <dgm:prSet presAssocID="{D0FA7F18-7204-44BF-B61C-B1B8447E5E7C}" presName="parTrans" presStyleLbl="bgSibTrans2D1" presStyleIdx="1" presStyleCnt="4"/>
      <dgm:spPr/>
      <dgm:t>
        <a:bodyPr/>
        <a:lstStyle/>
        <a:p>
          <a:endParaRPr lang="es-EC"/>
        </a:p>
      </dgm:t>
    </dgm:pt>
    <dgm:pt modelId="{F85FED7A-7AD8-4F81-875F-5CB3D94BE478}" type="pres">
      <dgm:prSet presAssocID="{380CD094-E5D1-45C3-AFBB-DE20C281F74F}" presName="node" presStyleLbl="node1" presStyleIdx="1" presStyleCnt="4">
        <dgm:presLayoutVars>
          <dgm:bulletEnabled val="1"/>
        </dgm:presLayoutVars>
      </dgm:prSet>
      <dgm:spPr/>
      <dgm:t>
        <a:bodyPr/>
        <a:lstStyle/>
        <a:p>
          <a:endParaRPr lang="es-EC"/>
        </a:p>
      </dgm:t>
    </dgm:pt>
    <dgm:pt modelId="{7360640C-743B-4506-AFCE-3E8E8D467D1E}" type="pres">
      <dgm:prSet presAssocID="{1F2FC031-49D8-4ED4-9490-AE087B545EE9}" presName="parTrans" presStyleLbl="bgSibTrans2D1" presStyleIdx="2" presStyleCnt="4"/>
      <dgm:spPr/>
      <dgm:t>
        <a:bodyPr/>
        <a:lstStyle/>
        <a:p>
          <a:endParaRPr lang="es-EC"/>
        </a:p>
      </dgm:t>
    </dgm:pt>
    <dgm:pt modelId="{B68EBA3C-E68E-43F6-BFE2-24D4F43B695A}" type="pres">
      <dgm:prSet presAssocID="{AD3CA329-F77A-4741-9539-F842FF6A4878}" presName="node" presStyleLbl="node1" presStyleIdx="2" presStyleCnt="4">
        <dgm:presLayoutVars>
          <dgm:bulletEnabled val="1"/>
        </dgm:presLayoutVars>
      </dgm:prSet>
      <dgm:spPr/>
      <dgm:t>
        <a:bodyPr/>
        <a:lstStyle/>
        <a:p>
          <a:endParaRPr lang="es-EC"/>
        </a:p>
      </dgm:t>
    </dgm:pt>
    <dgm:pt modelId="{0865D7FE-AD25-4029-9E0E-9676ABB519EE}" type="pres">
      <dgm:prSet presAssocID="{28FF6F05-5EC1-487C-8ADB-8886C103E437}" presName="parTrans" presStyleLbl="bgSibTrans2D1" presStyleIdx="3" presStyleCnt="4"/>
      <dgm:spPr/>
    </dgm:pt>
    <dgm:pt modelId="{53260BA1-A4C6-4EE7-BA0F-F2EF19541273}" type="pres">
      <dgm:prSet presAssocID="{C5D2369F-89C1-4AE5-902B-4E8147102DD5}" presName="node" presStyleLbl="node1" presStyleIdx="3" presStyleCnt="4">
        <dgm:presLayoutVars>
          <dgm:bulletEnabled val="1"/>
        </dgm:presLayoutVars>
      </dgm:prSet>
      <dgm:spPr/>
      <dgm:t>
        <a:bodyPr/>
        <a:lstStyle/>
        <a:p>
          <a:endParaRPr lang="es-EC"/>
        </a:p>
      </dgm:t>
    </dgm:pt>
  </dgm:ptLst>
  <dgm:cxnLst>
    <dgm:cxn modelId="{44B1160F-80A7-48AE-BD0F-F52823E7C15F}" type="presOf" srcId="{C5D2369F-89C1-4AE5-902B-4E8147102DD5}" destId="{53260BA1-A4C6-4EE7-BA0F-F2EF19541273}" srcOrd="0" destOrd="0" presId="urn:microsoft.com/office/officeart/2005/8/layout/radial4"/>
    <dgm:cxn modelId="{1F8E9499-8E7D-49E4-9150-126C3713A20E}" srcId="{8DCD4CB4-2F15-4CA4-8366-C3DCF87E0DB0}" destId="{AD3CA329-F77A-4741-9539-F842FF6A4878}" srcOrd="2" destOrd="0" parTransId="{1F2FC031-49D8-4ED4-9490-AE087B545EE9}" sibTransId="{858D5880-F9B3-4B3C-ADC6-11FE653AC549}"/>
    <dgm:cxn modelId="{D7750A13-85A6-482E-A17D-9258191D32F2}" srcId="{8DCD4CB4-2F15-4CA4-8366-C3DCF87E0DB0}" destId="{146BE96A-9CA3-4572-8EF2-8B471B0BCD19}" srcOrd="0" destOrd="0" parTransId="{024C03E3-CA35-485E-A10B-1E6E4693052F}" sibTransId="{4F2C1F1E-C1E0-4EDC-85C5-39E0E7C1E613}"/>
    <dgm:cxn modelId="{03C27A9A-62FF-44B8-9E5A-FC53EE87CD47}" type="presOf" srcId="{146BE96A-9CA3-4572-8EF2-8B471B0BCD19}" destId="{BE9A308F-B25F-4E43-A24C-60B08196B3C4}" srcOrd="0" destOrd="0" presId="urn:microsoft.com/office/officeart/2005/8/layout/radial4"/>
    <dgm:cxn modelId="{05858107-9BF8-4438-9CDE-19D6A2745087}" srcId="{8DCD4CB4-2F15-4CA4-8366-C3DCF87E0DB0}" destId="{C5D2369F-89C1-4AE5-902B-4E8147102DD5}" srcOrd="3" destOrd="0" parTransId="{28FF6F05-5EC1-487C-8ADB-8886C103E437}" sibTransId="{813A139A-989F-4DAF-AED1-84CD3EC8AA5D}"/>
    <dgm:cxn modelId="{5CE4DF7A-9509-4883-926A-B9F5F25E9F22}" srcId="{8DCD4CB4-2F15-4CA4-8366-C3DCF87E0DB0}" destId="{380CD094-E5D1-45C3-AFBB-DE20C281F74F}" srcOrd="1" destOrd="0" parTransId="{D0FA7F18-7204-44BF-B61C-B1B8447E5E7C}" sibTransId="{6BE81FC0-54E7-42F9-B67E-204F12108292}"/>
    <dgm:cxn modelId="{F072E9B4-732C-4D22-931D-93014CC6971C}" type="presOf" srcId="{380CD094-E5D1-45C3-AFBB-DE20C281F74F}" destId="{F85FED7A-7AD8-4F81-875F-5CB3D94BE478}" srcOrd="0" destOrd="0" presId="urn:microsoft.com/office/officeart/2005/8/layout/radial4"/>
    <dgm:cxn modelId="{793E2010-8388-44DF-BD1A-C6B016E0FF71}" type="presOf" srcId="{28FF6F05-5EC1-487C-8ADB-8886C103E437}" destId="{0865D7FE-AD25-4029-9E0E-9676ABB519EE}" srcOrd="0" destOrd="0" presId="urn:microsoft.com/office/officeart/2005/8/layout/radial4"/>
    <dgm:cxn modelId="{F7E7F971-6592-4991-ACD9-C78361E76E8B}" type="presOf" srcId="{8DCD4CB4-2F15-4CA4-8366-C3DCF87E0DB0}" destId="{1B18A507-2503-49BC-B2F8-2152D949432D}" srcOrd="0" destOrd="0" presId="urn:microsoft.com/office/officeart/2005/8/layout/radial4"/>
    <dgm:cxn modelId="{398BBAD5-1A4B-4230-BF7B-2E36C5E3DB51}" type="presOf" srcId="{AD3CA329-F77A-4741-9539-F842FF6A4878}" destId="{B68EBA3C-E68E-43F6-BFE2-24D4F43B695A}" srcOrd="0" destOrd="0" presId="urn:microsoft.com/office/officeart/2005/8/layout/radial4"/>
    <dgm:cxn modelId="{8E8A9062-A7E8-44FC-BF7A-58924FE10387}" type="presOf" srcId="{D0FA7F18-7204-44BF-B61C-B1B8447E5E7C}" destId="{D43DDE86-BCA4-4F4F-9FCF-6B1EEB2F6578}" srcOrd="0" destOrd="0" presId="urn:microsoft.com/office/officeart/2005/8/layout/radial4"/>
    <dgm:cxn modelId="{7899B704-9D03-4A98-96B5-FC6484C04127}" srcId="{5FE139B0-96A6-4CC1-A5B1-2E716691D16F}" destId="{8DCD4CB4-2F15-4CA4-8366-C3DCF87E0DB0}" srcOrd="0" destOrd="0" parTransId="{00829FB0-43C3-4093-AD93-0BA3D4D8FC6E}" sibTransId="{14B1F5FF-D138-4158-88DD-EC41DB01AE2A}"/>
    <dgm:cxn modelId="{1036F556-2A8D-4E21-B0C4-F72F5C8D9FE3}" type="presOf" srcId="{1F2FC031-49D8-4ED4-9490-AE087B545EE9}" destId="{7360640C-743B-4506-AFCE-3E8E8D467D1E}" srcOrd="0" destOrd="0" presId="urn:microsoft.com/office/officeart/2005/8/layout/radial4"/>
    <dgm:cxn modelId="{89499AAB-3D6A-46C4-B515-58346075FF83}" type="presOf" srcId="{024C03E3-CA35-485E-A10B-1E6E4693052F}" destId="{76840AE9-C3B8-497B-8752-666B55EDAD1D}" srcOrd="0" destOrd="0" presId="urn:microsoft.com/office/officeart/2005/8/layout/radial4"/>
    <dgm:cxn modelId="{6DD558FD-00BB-453A-A92F-174E506392FD}" type="presOf" srcId="{5FE139B0-96A6-4CC1-A5B1-2E716691D16F}" destId="{1646C8E1-EA21-48D0-BCB4-B025289E7583}" srcOrd="0" destOrd="0" presId="urn:microsoft.com/office/officeart/2005/8/layout/radial4"/>
    <dgm:cxn modelId="{0932924A-85FB-4C4D-BA47-E4174B8044F5}" type="presParOf" srcId="{1646C8E1-EA21-48D0-BCB4-B025289E7583}" destId="{1B18A507-2503-49BC-B2F8-2152D949432D}" srcOrd="0" destOrd="0" presId="urn:microsoft.com/office/officeart/2005/8/layout/radial4"/>
    <dgm:cxn modelId="{C3EDB9EB-5CEF-4552-B97D-364425E46A3D}" type="presParOf" srcId="{1646C8E1-EA21-48D0-BCB4-B025289E7583}" destId="{76840AE9-C3B8-497B-8752-666B55EDAD1D}" srcOrd="1" destOrd="0" presId="urn:microsoft.com/office/officeart/2005/8/layout/radial4"/>
    <dgm:cxn modelId="{125BBC3C-E3DA-40BF-9130-C18AB7760B6F}" type="presParOf" srcId="{1646C8E1-EA21-48D0-BCB4-B025289E7583}" destId="{BE9A308F-B25F-4E43-A24C-60B08196B3C4}" srcOrd="2" destOrd="0" presId="urn:microsoft.com/office/officeart/2005/8/layout/radial4"/>
    <dgm:cxn modelId="{F64BB0A9-8ECA-4A3C-AA5D-C8F0363B14A4}" type="presParOf" srcId="{1646C8E1-EA21-48D0-BCB4-B025289E7583}" destId="{D43DDE86-BCA4-4F4F-9FCF-6B1EEB2F6578}" srcOrd="3" destOrd="0" presId="urn:microsoft.com/office/officeart/2005/8/layout/radial4"/>
    <dgm:cxn modelId="{4DE69463-ED96-4D21-81F9-C96CB92CB9F8}" type="presParOf" srcId="{1646C8E1-EA21-48D0-BCB4-B025289E7583}" destId="{F85FED7A-7AD8-4F81-875F-5CB3D94BE478}" srcOrd="4" destOrd="0" presId="urn:microsoft.com/office/officeart/2005/8/layout/radial4"/>
    <dgm:cxn modelId="{F762FAD6-6FBA-40B3-BCB6-A006CEB2A0C8}" type="presParOf" srcId="{1646C8E1-EA21-48D0-BCB4-B025289E7583}" destId="{7360640C-743B-4506-AFCE-3E8E8D467D1E}" srcOrd="5" destOrd="0" presId="urn:microsoft.com/office/officeart/2005/8/layout/radial4"/>
    <dgm:cxn modelId="{2F2823C8-20A4-4C37-A174-7335579ED503}" type="presParOf" srcId="{1646C8E1-EA21-48D0-BCB4-B025289E7583}" destId="{B68EBA3C-E68E-43F6-BFE2-24D4F43B695A}" srcOrd="6" destOrd="0" presId="urn:microsoft.com/office/officeart/2005/8/layout/radial4"/>
    <dgm:cxn modelId="{B96D1E63-E248-4DAE-B6A7-CF95E9FE243F}" type="presParOf" srcId="{1646C8E1-EA21-48D0-BCB4-B025289E7583}" destId="{0865D7FE-AD25-4029-9E0E-9676ABB519EE}" srcOrd="7" destOrd="0" presId="urn:microsoft.com/office/officeart/2005/8/layout/radial4"/>
    <dgm:cxn modelId="{98943C3C-39A9-44C1-A9AD-5099B0FC043B}" type="presParOf" srcId="{1646C8E1-EA21-48D0-BCB4-B025289E7583}" destId="{53260BA1-A4C6-4EE7-BA0F-F2EF1954127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4B8490-B692-449F-B586-A2682F8E8C8B}"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es-EC"/>
        </a:p>
      </dgm:t>
    </dgm:pt>
    <dgm:pt modelId="{C1728B24-B09B-4F4A-A218-E4195FC50AB8}">
      <dgm:prSet phldrT="[Texto]"/>
      <dgm:spPr/>
      <dgm:t>
        <a:bodyPr/>
        <a:lstStyle/>
        <a:p>
          <a:r>
            <a:rPr lang="es-EC" dirty="0" smtClean="0"/>
            <a:t>Desventajas</a:t>
          </a:r>
          <a:endParaRPr lang="es-EC" dirty="0"/>
        </a:p>
      </dgm:t>
    </dgm:pt>
    <dgm:pt modelId="{4ADC67A0-ECD0-4E35-9E88-7E5F0E26C9C1}" type="parTrans" cxnId="{49B02186-2DE4-4D22-A815-154F752D1A41}">
      <dgm:prSet/>
      <dgm:spPr/>
      <dgm:t>
        <a:bodyPr/>
        <a:lstStyle/>
        <a:p>
          <a:endParaRPr lang="es-EC"/>
        </a:p>
      </dgm:t>
    </dgm:pt>
    <dgm:pt modelId="{9F89280F-AEDC-4C9A-A521-00B005C4EB69}" type="sibTrans" cxnId="{49B02186-2DE4-4D22-A815-154F752D1A41}">
      <dgm:prSet/>
      <dgm:spPr/>
      <dgm:t>
        <a:bodyPr/>
        <a:lstStyle/>
        <a:p>
          <a:endParaRPr lang="es-EC"/>
        </a:p>
      </dgm:t>
    </dgm:pt>
    <dgm:pt modelId="{CF5EA7A4-D840-42ED-AAAB-64F5F164A01E}">
      <dgm:prSet phldrT="[Texto]"/>
      <dgm:spPr/>
      <dgm:t>
        <a:bodyPr/>
        <a:lstStyle/>
        <a:p>
          <a:r>
            <a:rPr lang="es-EC" dirty="0" smtClean="0"/>
            <a:t>Ventajas</a:t>
          </a:r>
          <a:endParaRPr lang="es-EC" dirty="0"/>
        </a:p>
      </dgm:t>
    </dgm:pt>
    <dgm:pt modelId="{7047F0FD-C163-4D0D-A330-125BBD7137B6}" type="parTrans" cxnId="{BAED60D7-2F2C-45C3-95F3-088C63A554C0}">
      <dgm:prSet/>
      <dgm:spPr/>
      <dgm:t>
        <a:bodyPr/>
        <a:lstStyle/>
        <a:p>
          <a:endParaRPr lang="es-EC"/>
        </a:p>
      </dgm:t>
    </dgm:pt>
    <dgm:pt modelId="{4F0C600C-A142-445B-8F59-1D17C6EEB74B}" type="sibTrans" cxnId="{BAED60D7-2F2C-45C3-95F3-088C63A554C0}">
      <dgm:prSet/>
      <dgm:spPr/>
      <dgm:t>
        <a:bodyPr/>
        <a:lstStyle/>
        <a:p>
          <a:endParaRPr lang="es-EC"/>
        </a:p>
      </dgm:t>
    </dgm:pt>
    <dgm:pt modelId="{D404BC89-1B33-4157-8D40-10C745B69829}">
      <dgm:prSet phldrT="[Texto]"/>
      <dgm:spPr/>
      <dgm:t>
        <a:bodyPr/>
        <a:lstStyle/>
        <a:p>
          <a:r>
            <a:rPr lang="es-EC" dirty="0" smtClean="0"/>
            <a:t>Tiempos de respuesta</a:t>
          </a:r>
          <a:endParaRPr lang="es-EC" dirty="0"/>
        </a:p>
      </dgm:t>
    </dgm:pt>
    <dgm:pt modelId="{D69F96DD-8921-40D5-AD40-3FFDDE6661F3}" type="parTrans" cxnId="{81540F97-37B7-42E5-9BF7-D8F114253596}">
      <dgm:prSet/>
      <dgm:spPr/>
      <dgm:t>
        <a:bodyPr/>
        <a:lstStyle/>
        <a:p>
          <a:endParaRPr lang="es-EC"/>
        </a:p>
      </dgm:t>
    </dgm:pt>
    <dgm:pt modelId="{EB5E74BF-42BF-41BB-B901-0F890FF22D44}" type="sibTrans" cxnId="{81540F97-37B7-42E5-9BF7-D8F114253596}">
      <dgm:prSet/>
      <dgm:spPr/>
      <dgm:t>
        <a:bodyPr/>
        <a:lstStyle/>
        <a:p>
          <a:endParaRPr lang="es-EC"/>
        </a:p>
      </dgm:t>
    </dgm:pt>
    <dgm:pt modelId="{8C44E4CD-8DB2-4538-A01B-1D9B628D72D9}">
      <dgm:prSet phldrT="[Texto]"/>
      <dgm:spPr/>
      <dgm:t>
        <a:bodyPr/>
        <a:lstStyle/>
        <a:p>
          <a:r>
            <a:rPr lang="es-EC" dirty="0" smtClean="0"/>
            <a:t>Falsos positivos</a:t>
          </a:r>
          <a:endParaRPr lang="es-EC" dirty="0"/>
        </a:p>
      </dgm:t>
    </dgm:pt>
    <dgm:pt modelId="{973CA309-C390-413B-8215-2061BC0E5AC1}" type="parTrans" cxnId="{177AF303-7689-4514-9B1A-3B2B1D2BD79C}">
      <dgm:prSet/>
      <dgm:spPr/>
      <dgm:t>
        <a:bodyPr/>
        <a:lstStyle/>
        <a:p>
          <a:endParaRPr lang="es-EC"/>
        </a:p>
      </dgm:t>
    </dgm:pt>
    <dgm:pt modelId="{C3B7CA5C-8CA1-4A28-9DD7-CAE2F2BFBF70}" type="sibTrans" cxnId="{177AF303-7689-4514-9B1A-3B2B1D2BD79C}">
      <dgm:prSet/>
      <dgm:spPr/>
      <dgm:t>
        <a:bodyPr/>
        <a:lstStyle/>
        <a:p>
          <a:endParaRPr lang="es-EC"/>
        </a:p>
      </dgm:t>
    </dgm:pt>
    <dgm:pt modelId="{A35817A5-72A9-41AC-ABF2-95625D42A9AD}">
      <dgm:prSet phldrT="[Texto]"/>
      <dgm:spPr/>
      <dgm:t>
        <a:bodyPr/>
        <a:lstStyle/>
        <a:p>
          <a:r>
            <a:rPr lang="es-EC" dirty="0" smtClean="0"/>
            <a:t>Formatos</a:t>
          </a:r>
          <a:endParaRPr lang="es-EC" dirty="0"/>
        </a:p>
      </dgm:t>
    </dgm:pt>
    <dgm:pt modelId="{2921F9A4-573E-45D6-B0E5-60B86A400740}" type="parTrans" cxnId="{F70CD88B-D671-4ADF-B75A-359EC69CF390}">
      <dgm:prSet/>
      <dgm:spPr/>
      <dgm:t>
        <a:bodyPr/>
        <a:lstStyle/>
        <a:p>
          <a:endParaRPr lang="es-EC"/>
        </a:p>
      </dgm:t>
    </dgm:pt>
    <dgm:pt modelId="{D2362EC4-0E04-4D58-806E-B50D42FB81AB}" type="sibTrans" cxnId="{F70CD88B-D671-4ADF-B75A-359EC69CF390}">
      <dgm:prSet/>
      <dgm:spPr/>
      <dgm:t>
        <a:bodyPr/>
        <a:lstStyle/>
        <a:p>
          <a:endParaRPr lang="es-EC"/>
        </a:p>
      </dgm:t>
    </dgm:pt>
    <dgm:pt modelId="{E3AEA166-344E-49D1-A40F-376207FC83BF}">
      <dgm:prSet phldrT="[Texto]"/>
      <dgm:spPr/>
      <dgm:t>
        <a:bodyPr/>
        <a:lstStyle/>
        <a:p>
          <a:r>
            <a:rPr lang="es-EC" dirty="0" smtClean="0"/>
            <a:t>Tipos fuente</a:t>
          </a:r>
          <a:endParaRPr lang="es-EC" dirty="0"/>
        </a:p>
      </dgm:t>
    </dgm:pt>
    <dgm:pt modelId="{A6C9B34D-0472-4C50-9197-7DC7F4EC2C63}" type="parTrans" cxnId="{0E26C503-447B-4CDA-8F03-9B25B305C8AC}">
      <dgm:prSet/>
      <dgm:spPr/>
      <dgm:t>
        <a:bodyPr/>
        <a:lstStyle/>
        <a:p>
          <a:endParaRPr lang="es-EC"/>
        </a:p>
      </dgm:t>
    </dgm:pt>
    <dgm:pt modelId="{4AA6082C-03E1-43B5-ADA9-630488DB511B}" type="sibTrans" cxnId="{0E26C503-447B-4CDA-8F03-9B25B305C8AC}">
      <dgm:prSet/>
      <dgm:spPr/>
      <dgm:t>
        <a:bodyPr/>
        <a:lstStyle/>
        <a:p>
          <a:endParaRPr lang="es-EC"/>
        </a:p>
      </dgm:t>
    </dgm:pt>
    <dgm:pt modelId="{9E7F0C67-ABC2-491C-8600-8A8A44326DA1}">
      <dgm:prSet phldrT="[Texto]"/>
      <dgm:spPr/>
      <dgm:t>
        <a:bodyPr/>
        <a:lstStyle/>
        <a:p>
          <a:r>
            <a:rPr lang="es-EC" dirty="0" smtClean="0"/>
            <a:t>Numero de resultados</a:t>
          </a:r>
          <a:endParaRPr lang="es-EC" dirty="0"/>
        </a:p>
      </dgm:t>
    </dgm:pt>
    <dgm:pt modelId="{83EB19D8-8CD7-468F-B806-D1F63D8A637C}" type="parTrans" cxnId="{7A97A7DC-4D3D-4E0E-A2B6-BF1B9E48E359}">
      <dgm:prSet/>
      <dgm:spPr/>
      <dgm:t>
        <a:bodyPr/>
        <a:lstStyle/>
        <a:p>
          <a:endParaRPr lang="es-EC"/>
        </a:p>
      </dgm:t>
    </dgm:pt>
    <dgm:pt modelId="{78D22C20-6B6E-481B-A610-3F75BF998175}" type="sibTrans" cxnId="{7A97A7DC-4D3D-4E0E-A2B6-BF1B9E48E359}">
      <dgm:prSet/>
      <dgm:spPr/>
      <dgm:t>
        <a:bodyPr/>
        <a:lstStyle/>
        <a:p>
          <a:endParaRPr lang="es-EC"/>
        </a:p>
      </dgm:t>
    </dgm:pt>
    <dgm:pt modelId="{F0A5E430-5E41-4EC8-A154-C745EEB2450F}">
      <dgm:prSet phldrT="[Texto]"/>
      <dgm:spPr/>
      <dgm:t>
        <a:bodyPr/>
        <a:lstStyle/>
        <a:p>
          <a:r>
            <a:rPr lang="es-EC" dirty="0" smtClean="0"/>
            <a:t>Estándares</a:t>
          </a:r>
          <a:endParaRPr lang="es-EC" dirty="0"/>
        </a:p>
      </dgm:t>
    </dgm:pt>
    <dgm:pt modelId="{086E291D-FF21-4274-A86A-8321137925EF}" type="parTrans" cxnId="{E0856A86-7DC9-427C-BC09-8565552F457D}">
      <dgm:prSet/>
      <dgm:spPr/>
      <dgm:t>
        <a:bodyPr/>
        <a:lstStyle/>
        <a:p>
          <a:endParaRPr lang="es-EC"/>
        </a:p>
      </dgm:t>
    </dgm:pt>
    <dgm:pt modelId="{32C5A8F8-6648-450E-9352-48C2D62EE7D1}" type="sibTrans" cxnId="{E0856A86-7DC9-427C-BC09-8565552F457D}">
      <dgm:prSet/>
      <dgm:spPr/>
      <dgm:t>
        <a:bodyPr/>
        <a:lstStyle/>
        <a:p>
          <a:endParaRPr lang="es-EC"/>
        </a:p>
      </dgm:t>
    </dgm:pt>
    <dgm:pt modelId="{7E3BB7B1-D3A8-48E1-806A-B8F7158AF1C0}">
      <dgm:prSet phldrT="[Texto]"/>
      <dgm:spPr/>
      <dgm:t>
        <a:bodyPr/>
        <a:lstStyle/>
        <a:p>
          <a:r>
            <a:rPr lang="es-EC" dirty="0" smtClean="0"/>
            <a:t>Resúmenes cortos</a:t>
          </a:r>
          <a:endParaRPr lang="es-EC" dirty="0"/>
        </a:p>
      </dgm:t>
    </dgm:pt>
    <dgm:pt modelId="{5A217007-934C-4CF2-9E2E-1C7196DE5ACB}" type="parTrans" cxnId="{0AA47A1F-221C-4092-B73E-8C1603D21CAA}">
      <dgm:prSet/>
      <dgm:spPr/>
      <dgm:t>
        <a:bodyPr/>
        <a:lstStyle/>
        <a:p>
          <a:endParaRPr lang="es-EC"/>
        </a:p>
      </dgm:t>
    </dgm:pt>
    <dgm:pt modelId="{A3227F36-73ED-449A-BC02-9BA6CBF14A49}" type="sibTrans" cxnId="{0AA47A1F-221C-4092-B73E-8C1603D21CAA}">
      <dgm:prSet/>
      <dgm:spPr/>
      <dgm:t>
        <a:bodyPr/>
        <a:lstStyle/>
        <a:p>
          <a:endParaRPr lang="es-EC"/>
        </a:p>
      </dgm:t>
    </dgm:pt>
    <dgm:pt modelId="{6C1DDBEC-DCAD-4DC8-A5E9-CB145E3791E2}">
      <dgm:prSet phldrT="[Texto]"/>
      <dgm:spPr/>
      <dgm:t>
        <a:bodyPr/>
        <a:lstStyle/>
        <a:p>
          <a:r>
            <a:rPr lang="es-EC" dirty="0" smtClean="0"/>
            <a:t>Costo</a:t>
          </a:r>
          <a:endParaRPr lang="es-EC" dirty="0"/>
        </a:p>
      </dgm:t>
    </dgm:pt>
    <dgm:pt modelId="{F2EC2AF7-9908-46C9-9D27-4600EC1106E0}" type="parTrans" cxnId="{5CA114D3-65F3-4B83-905E-12E5F5F7249D}">
      <dgm:prSet/>
      <dgm:spPr/>
      <dgm:t>
        <a:bodyPr/>
        <a:lstStyle/>
        <a:p>
          <a:endParaRPr lang="es-EC"/>
        </a:p>
      </dgm:t>
    </dgm:pt>
    <dgm:pt modelId="{EE54F23E-0E53-46FF-851A-9364D3453D52}" type="sibTrans" cxnId="{5CA114D3-65F3-4B83-905E-12E5F5F7249D}">
      <dgm:prSet/>
      <dgm:spPr/>
      <dgm:t>
        <a:bodyPr/>
        <a:lstStyle/>
        <a:p>
          <a:endParaRPr lang="es-EC"/>
        </a:p>
      </dgm:t>
    </dgm:pt>
    <dgm:pt modelId="{45BD76A9-CC9C-45D9-A5C1-FB1B34253977}">
      <dgm:prSet phldrT="[Texto]"/>
      <dgm:spPr/>
      <dgm:t>
        <a:bodyPr/>
        <a:lstStyle/>
        <a:p>
          <a:r>
            <a:rPr lang="es-EC" dirty="0" smtClean="0"/>
            <a:t>Cantidad de caracteres</a:t>
          </a:r>
          <a:endParaRPr lang="es-EC" dirty="0"/>
        </a:p>
      </dgm:t>
    </dgm:pt>
    <dgm:pt modelId="{DF9C39C9-76D6-433D-BE35-1A9A3A97CCF4}" type="parTrans" cxnId="{989FDD8A-9544-4DBF-A2F8-885C66D28D7C}">
      <dgm:prSet/>
      <dgm:spPr/>
      <dgm:t>
        <a:bodyPr/>
        <a:lstStyle/>
        <a:p>
          <a:endParaRPr lang="es-EC"/>
        </a:p>
      </dgm:t>
    </dgm:pt>
    <dgm:pt modelId="{DC4846D1-B6DB-488E-8678-41DBA426D004}" type="sibTrans" cxnId="{989FDD8A-9544-4DBF-A2F8-885C66D28D7C}">
      <dgm:prSet/>
      <dgm:spPr/>
      <dgm:t>
        <a:bodyPr/>
        <a:lstStyle/>
        <a:p>
          <a:endParaRPr lang="es-EC"/>
        </a:p>
      </dgm:t>
    </dgm:pt>
    <dgm:pt modelId="{11EFFA95-E937-446F-92CD-112F6A86D097}">
      <dgm:prSet phldrT="[Texto]"/>
      <dgm:spPr/>
      <dgm:t>
        <a:bodyPr/>
        <a:lstStyle/>
        <a:p>
          <a:r>
            <a:rPr lang="es-EC" dirty="0" smtClean="0"/>
            <a:t>Crawler</a:t>
          </a:r>
          <a:endParaRPr lang="es-EC" dirty="0"/>
        </a:p>
      </dgm:t>
    </dgm:pt>
    <dgm:pt modelId="{1836F6EF-6D35-4573-A559-113A9398FB85}" type="parTrans" cxnId="{07225DAA-6CE0-4C86-92E0-36500B31E677}">
      <dgm:prSet/>
      <dgm:spPr/>
      <dgm:t>
        <a:bodyPr/>
        <a:lstStyle/>
        <a:p>
          <a:endParaRPr lang="es-EC"/>
        </a:p>
      </dgm:t>
    </dgm:pt>
    <dgm:pt modelId="{9D261E00-2537-4453-A6FB-9D21DCE185F9}" type="sibTrans" cxnId="{07225DAA-6CE0-4C86-92E0-36500B31E677}">
      <dgm:prSet/>
      <dgm:spPr/>
      <dgm:t>
        <a:bodyPr/>
        <a:lstStyle/>
        <a:p>
          <a:endParaRPr lang="es-EC"/>
        </a:p>
      </dgm:t>
    </dgm:pt>
    <dgm:pt modelId="{12CAD235-F313-4315-97AB-317B91406648}">
      <dgm:prSet phldrT="[Texto]"/>
      <dgm:spPr/>
      <dgm:t>
        <a:bodyPr/>
        <a:lstStyle/>
        <a:p>
          <a:r>
            <a:rPr lang="es-EC" dirty="0" smtClean="0"/>
            <a:t>Peticiones limitadas</a:t>
          </a:r>
          <a:endParaRPr lang="es-EC" dirty="0"/>
        </a:p>
      </dgm:t>
    </dgm:pt>
    <dgm:pt modelId="{8AA333D1-765F-4538-825D-56C1F98E4DA5}" type="parTrans" cxnId="{9B98D3E0-72BD-4D5E-90A5-214F08887643}">
      <dgm:prSet/>
      <dgm:spPr/>
      <dgm:t>
        <a:bodyPr/>
        <a:lstStyle/>
        <a:p>
          <a:endParaRPr lang="es-EC"/>
        </a:p>
      </dgm:t>
    </dgm:pt>
    <dgm:pt modelId="{A9FB5699-3470-4D95-A763-D93D8753D31E}" type="sibTrans" cxnId="{9B98D3E0-72BD-4D5E-90A5-214F08887643}">
      <dgm:prSet/>
      <dgm:spPr/>
      <dgm:t>
        <a:bodyPr/>
        <a:lstStyle/>
        <a:p>
          <a:endParaRPr lang="es-EC"/>
        </a:p>
      </dgm:t>
    </dgm:pt>
    <dgm:pt modelId="{8AB791DF-308A-4C83-BF7A-85249CCF6B96}" type="pres">
      <dgm:prSet presAssocID="{8E4B8490-B692-449F-B586-A2682F8E8C8B}" presName="Name0" presStyleCnt="0">
        <dgm:presLayoutVars>
          <dgm:chMax val="2"/>
          <dgm:chPref val="2"/>
          <dgm:dir/>
          <dgm:animOne/>
          <dgm:resizeHandles val="exact"/>
        </dgm:presLayoutVars>
      </dgm:prSet>
      <dgm:spPr/>
      <dgm:t>
        <a:bodyPr/>
        <a:lstStyle/>
        <a:p>
          <a:endParaRPr lang="es-EC"/>
        </a:p>
      </dgm:t>
    </dgm:pt>
    <dgm:pt modelId="{B569DDBD-BE64-410B-A626-C55699060666}" type="pres">
      <dgm:prSet presAssocID="{8E4B8490-B692-449F-B586-A2682F8E8C8B}" presName="Background" presStyleLbl="bgImgPlace1" presStyleIdx="0" presStyleCnt="1"/>
      <dgm:spPr/>
      <dgm:t>
        <a:bodyPr/>
        <a:lstStyle/>
        <a:p>
          <a:endParaRPr lang="es-EC"/>
        </a:p>
      </dgm:t>
    </dgm:pt>
    <dgm:pt modelId="{ED218773-6A7F-43D9-92F3-687D7BFEECAC}" type="pres">
      <dgm:prSet presAssocID="{8E4B8490-B692-449F-B586-A2682F8E8C8B}" presName="ParentText1" presStyleLbl="revTx" presStyleIdx="0" presStyleCnt="2">
        <dgm:presLayoutVars>
          <dgm:chMax val="0"/>
          <dgm:chPref val="0"/>
          <dgm:bulletEnabled val="1"/>
        </dgm:presLayoutVars>
      </dgm:prSet>
      <dgm:spPr/>
      <dgm:t>
        <a:bodyPr/>
        <a:lstStyle/>
        <a:p>
          <a:endParaRPr lang="es-EC"/>
        </a:p>
      </dgm:t>
    </dgm:pt>
    <dgm:pt modelId="{1C5575F5-87C8-40FF-AC09-5AE03A5FFCE0}" type="pres">
      <dgm:prSet presAssocID="{8E4B8490-B692-449F-B586-A2682F8E8C8B}" presName="ParentText2" presStyleLbl="revTx" presStyleIdx="1" presStyleCnt="2">
        <dgm:presLayoutVars>
          <dgm:chMax val="0"/>
          <dgm:chPref val="0"/>
          <dgm:bulletEnabled val="1"/>
        </dgm:presLayoutVars>
      </dgm:prSet>
      <dgm:spPr/>
      <dgm:t>
        <a:bodyPr/>
        <a:lstStyle/>
        <a:p>
          <a:endParaRPr lang="es-EC"/>
        </a:p>
      </dgm:t>
    </dgm:pt>
    <dgm:pt modelId="{EDC8F07A-6499-4F29-9937-57E59E460763}" type="pres">
      <dgm:prSet presAssocID="{8E4B8490-B692-449F-B586-A2682F8E8C8B}" presName="Plus" presStyleLbl="alignNode1" presStyleIdx="0" presStyleCnt="2"/>
      <dgm:spPr/>
      <dgm:t>
        <a:bodyPr/>
        <a:lstStyle/>
        <a:p>
          <a:endParaRPr lang="es-EC"/>
        </a:p>
      </dgm:t>
    </dgm:pt>
    <dgm:pt modelId="{95710296-CC91-409C-8746-6DFBB56C2E61}" type="pres">
      <dgm:prSet presAssocID="{8E4B8490-B692-449F-B586-A2682F8E8C8B}" presName="Minus" presStyleLbl="alignNode1" presStyleIdx="1" presStyleCnt="2"/>
      <dgm:spPr/>
      <dgm:t>
        <a:bodyPr/>
        <a:lstStyle/>
        <a:p>
          <a:endParaRPr lang="es-EC"/>
        </a:p>
      </dgm:t>
    </dgm:pt>
    <dgm:pt modelId="{3F7B4D95-4F25-49F2-B278-2AD70206340C}" type="pres">
      <dgm:prSet presAssocID="{8E4B8490-B692-449F-B586-A2682F8E8C8B}" presName="Divider" presStyleLbl="parChTrans1D1" presStyleIdx="0" presStyleCnt="1"/>
      <dgm:spPr/>
      <dgm:t>
        <a:bodyPr/>
        <a:lstStyle/>
        <a:p>
          <a:endParaRPr lang="es-EC"/>
        </a:p>
      </dgm:t>
    </dgm:pt>
  </dgm:ptLst>
  <dgm:cxnLst>
    <dgm:cxn modelId="{51B6DF16-3AEF-4399-98DC-F802A4790F82}" type="presOf" srcId="{9E7F0C67-ABC2-491C-8600-8A8A44326DA1}" destId="{ED218773-6A7F-43D9-92F3-687D7BFEECAC}" srcOrd="0" destOrd="5" presId="urn:microsoft.com/office/officeart/2009/3/layout/PlusandMinus"/>
    <dgm:cxn modelId="{104E291C-132B-4CDD-A8B2-276E83FE75D4}" type="presOf" srcId="{12CAD235-F313-4315-97AB-317B91406648}" destId="{1C5575F5-87C8-40FF-AC09-5AE03A5FFCE0}" srcOrd="0" destOrd="5" presId="urn:microsoft.com/office/officeart/2009/3/layout/PlusandMinus"/>
    <dgm:cxn modelId="{B88A39DB-98FE-4A53-A3C5-2430E5DEE8AD}" type="presOf" srcId="{E3AEA166-344E-49D1-A40F-376207FC83BF}" destId="{ED218773-6A7F-43D9-92F3-687D7BFEECAC}" srcOrd="0" destOrd="4" presId="urn:microsoft.com/office/officeart/2009/3/layout/PlusandMinus"/>
    <dgm:cxn modelId="{1D11DB02-FF2E-49D7-A878-6A184C7B8265}" type="presOf" srcId="{11EFFA95-E937-446F-92CD-112F6A86D097}" destId="{1C5575F5-87C8-40FF-AC09-5AE03A5FFCE0}" srcOrd="0" destOrd="4" presId="urn:microsoft.com/office/officeart/2009/3/layout/PlusandMinus"/>
    <dgm:cxn modelId="{2E5A99E7-EA63-4797-A345-9C73039C1BA5}" type="presOf" srcId="{F0A5E430-5E41-4EC8-A154-C745EEB2450F}" destId="{ED218773-6A7F-43D9-92F3-687D7BFEECAC}" srcOrd="0" destOrd="6" presId="urn:microsoft.com/office/officeart/2009/3/layout/PlusandMinus"/>
    <dgm:cxn modelId="{4DE1E8E7-A602-48EB-B03F-51FA5B0FB4CE}" type="presOf" srcId="{6C1DDBEC-DCAD-4DC8-A5E9-CB145E3791E2}" destId="{1C5575F5-87C8-40FF-AC09-5AE03A5FFCE0}" srcOrd="0" destOrd="2" presId="urn:microsoft.com/office/officeart/2009/3/layout/PlusandMinus"/>
    <dgm:cxn modelId="{288B65BD-2F18-4F53-842E-F4F268A7E0EB}" type="presOf" srcId="{7E3BB7B1-D3A8-48E1-806A-B8F7158AF1C0}" destId="{1C5575F5-87C8-40FF-AC09-5AE03A5FFCE0}" srcOrd="0" destOrd="1" presId="urn:microsoft.com/office/officeart/2009/3/layout/PlusandMinus"/>
    <dgm:cxn modelId="{8C4C3D04-A852-488B-A06D-46F849DD41FD}" type="presOf" srcId="{A35817A5-72A9-41AC-ABF2-95625D42A9AD}" destId="{ED218773-6A7F-43D9-92F3-687D7BFEECAC}" srcOrd="0" destOrd="3" presId="urn:microsoft.com/office/officeart/2009/3/layout/PlusandMinus"/>
    <dgm:cxn modelId="{F70CD88B-D671-4ADF-B75A-359EC69CF390}" srcId="{CF5EA7A4-D840-42ED-AAAB-64F5F164A01E}" destId="{A35817A5-72A9-41AC-ABF2-95625D42A9AD}" srcOrd="2" destOrd="0" parTransId="{2921F9A4-573E-45D6-B0E5-60B86A400740}" sibTransId="{D2362EC4-0E04-4D58-806E-B50D42FB81AB}"/>
    <dgm:cxn modelId="{49B02186-2DE4-4D22-A815-154F752D1A41}" srcId="{8E4B8490-B692-449F-B586-A2682F8E8C8B}" destId="{C1728B24-B09B-4F4A-A218-E4195FC50AB8}" srcOrd="1" destOrd="0" parTransId="{4ADC67A0-ECD0-4E35-9E88-7E5F0E26C9C1}" sibTransId="{9F89280F-AEDC-4C9A-A521-00B005C4EB69}"/>
    <dgm:cxn modelId="{08699151-9987-4B91-B605-12ED16BF714F}" type="presOf" srcId="{C1728B24-B09B-4F4A-A218-E4195FC50AB8}" destId="{1C5575F5-87C8-40FF-AC09-5AE03A5FFCE0}" srcOrd="0" destOrd="0" presId="urn:microsoft.com/office/officeart/2009/3/layout/PlusandMinus"/>
    <dgm:cxn modelId="{0AA47A1F-221C-4092-B73E-8C1603D21CAA}" srcId="{C1728B24-B09B-4F4A-A218-E4195FC50AB8}" destId="{7E3BB7B1-D3A8-48E1-806A-B8F7158AF1C0}" srcOrd="0" destOrd="0" parTransId="{5A217007-934C-4CF2-9E2E-1C7196DE5ACB}" sibTransId="{A3227F36-73ED-449A-BC02-9BA6CBF14A49}"/>
    <dgm:cxn modelId="{989FDD8A-9544-4DBF-A2F8-885C66D28D7C}" srcId="{C1728B24-B09B-4F4A-A218-E4195FC50AB8}" destId="{45BD76A9-CC9C-45D9-A5C1-FB1B34253977}" srcOrd="2" destOrd="0" parTransId="{DF9C39C9-76D6-433D-BE35-1A9A3A97CCF4}" sibTransId="{DC4846D1-B6DB-488E-8678-41DBA426D004}"/>
    <dgm:cxn modelId="{07225DAA-6CE0-4C86-92E0-36500B31E677}" srcId="{C1728B24-B09B-4F4A-A218-E4195FC50AB8}" destId="{11EFFA95-E937-446F-92CD-112F6A86D097}" srcOrd="3" destOrd="0" parTransId="{1836F6EF-6D35-4573-A559-113A9398FB85}" sibTransId="{9D261E00-2537-4453-A6FB-9D21DCE185F9}"/>
    <dgm:cxn modelId="{059880E6-54D3-49B2-97FA-551CF098B13F}" type="presOf" srcId="{CF5EA7A4-D840-42ED-AAAB-64F5F164A01E}" destId="{ED218773-6A7F-43D9-92F3-687D7BFEECAC}" srcOrd="0" destOrd="0" presId="urn:microsoft.com/office/officeart/2009/3/layout/PlusandMinus"/>
    <dgm:cxn modelId="{81540F97-37B7-42E5-9BF7-D8F114253596}" srcId="{CF5EA7A4-D840-42ED-AAAB-64F5F164A01E}" destId="{D404BC89-1B33-4157-8D40-10C745B69829}" srcOrd="0" destOrd="0" parTransId="{D69F96DD-8921-40D5-AD40-3FFDDE6661F3}" sibTransId="{EB5E74BF-42BF-41BB-B901-0F890FF22D44}"/>
    <dgm:cxn modelId="{6CD33749-17A2-4A53-8E42-C80FADD85A88}" type="presOf" srcId="{8E4B8490-B692-449F-B586-A2682F8E8C8B}" destId="{8AB791DF-308A-4C83-BF7A-85249CCF6B96}" srcOrd="0" destOrd="0" presId="urn:microsoft.com/office/officeart/2009/3/layout/PlusandMinus"/>
    <dgm:cxn modelId="{7A97A7DC-4D3D-4E0E-A2B6-BF1B9E48E359}" srcId="{CF5EA7A4-D840-42ED-AAAB-64F5F164A01E}" destId="{9E7F0C67-ABC2-491C-8600-8A8A44326DA1}" srcOrd="4" destOrd="0" parTransId="{83EB19D8-8CD7-468F-B806-D1F63D8A637C}" sibTransId="{78D22C20-6B6E-481B-A610-3F75BF998175}"/>
    <dgm:cxn modelId="{9B98D3E0-72BD-4D5E-90A5-214F08887643}" srcId="{C1728B24-B09B-4F4A-A218-E4195FC50AB8}" destId="{12CAD235-F313-4315-97AB-317B91406648}" srcOrd="4" destOrd="0" parTransId="{8AA333D1-765F-4538-825D-56C1F98E4DA5}" sibTransId="{A9FB5699-3470-4D95-A763-D93D8753D31E}"/>
    <dgm:cxn modelId="{D8549DBF-131D-490B-B8AB-01D227529FF7}" type="presOf" srcId="{D404BC89-1B33-4157-8D40-10C745B69829}" destId="{ED218773-6A7F-43D9-92F3-687D7BFEECAC}" srcOrd="0" destOrd="1" presId="urn:microsoft.com/office/officeart/2009/3/layout/PlusandMinus"/>
    <dgm:cxn modelId="{62D735EB-196F-4CF5-9256-E2822D6D7F0C}" type="presOf" srcId="{8C44E4CD-8DB2-4538-A01B-1D9B628D72D9}" destId="{ED218773-6A7F-43D9-92F3-687D7BFEECAC}" srcOrd="0" destOrd="2" presId="urn:microsoft.com/office/officeart/2009/3/layout/PlusandMinus"/>
    <dgm:cxn modelId="{2A129EE4-7601-4C64-AD08-72A40C755C79}" type="presOf" srcId="{45BD76A9-CC9C-45D9-A5C1-FB1B34253977}" destId="{1C5575F5-87C8-40FF-AC09-5AE03A5FFCE0}" srcOrd="0" destOrd="3" presId="urn:microsoft.com/office/officeart/2009/3/layout/PlusandMinus"/>
    <dgm:cxn modelId="{5CA114D3-65F3-4B83-905E-12E5F5F7249D}" srcId="{C1728B24-B09B-4F4A-A218-E4195FC50AB8}" destId="{6C1DDBEC-DCAD-4DC8-A5E9-CB145E3791E2}" srcOrd="1" destOrd="0" parTransId="{F2EC2AF7-9908-46C9-9D27-4600EC1106E0}" sibTransId="{EE54F23E-0E53-46FF-851A-9364D3453D52}"/>
    <dgm:cxn modelId="{177AF303-7689-4514-9B1A-3B2B1D2BD79C}" srcId="{CF5EA7A4-D840-42ED-AAAB-64F5F164A01E}" destId="{8C44E4CD-8DB2-4538-A01B-1D9B628D72D9}" srcOrd="1" destOrd="0" parTransId="{973CA309-C390-413B-8215-2061BC0E5AC1}" sibTransId="{C3B7CA5C-8CA1-4A28-9DD7-CAE2F2BFBF70}"/>
    <dgm:cxn modelId="{0E26C503-447B-4CDA-8F03-9B25B305C8AC}" srcId="{CF5EA7A4-D840-42ED-AAAB-64F5F164A01E}" destId="{E3AEA166-344E-49D1-A40F-376207FC83BF}" srcOrd="3" destOrd="0" parTransId="{A6C9B34D-0472-4C50-9197-7DC7F4EC2C63}" sibTransId="{4AA6082C-03E1-43B5-ADA9-630488DB511B}"/>
    <dgm:cxn modelId="{E0856A86-7DC9-427C-BC09-8565552F457D}" srcId="{CF5EA7A4-D840-42ED-AAAB-64F5F164A01E}" destId="{F0A5E430-5E41-4EC8-A154-C745EEB2450F}" srcOrd="5" destOrd="0" parTransId="{086E291D-FF21-4274-A86A-8321137925EF}" sibTransId="{32C5A8F8-6648-450E-9352-48C2D62EE7D1}"/>
    <dgm:cxn modelId="{BAED60D7-2F2C-45C3-95F3-088C63A554C0}" srcId="{8E4B8490-B692-449F-B586-A2682F8E8C8B}" destId="{CF5EA7A4-D840-42ED-AAAB-64F5F164A01E}" srcOrd="0" destOrd="0" parTransId="{7047F0FD-C163-4D0D-A330-125BBD7137B6}" sibTransId="{4F0C600C-A142-445B-8F59-1D17C6EEB74B}"/>
    <dgm:cxn modelId="{C96F22D3-E116-4313-B084-AAABAAF74B0D}" type="presParOf" srcId="{8AB791DF-308A-4C83-BF7A-85249CCF6B96}" destId="{B569DDBD-BE64-410B-A626-C55699060666}" srcOrd="0" destOrd="0" presId="urn:microsoft.com/office/officeart/2009/3/layout/PlusandMinus"/>
    <dgm:cxn modelId="{EF7D2A0A-7218-4AD5-964F-DDAED96CB658}" type="presParOf" srcId="{8AB791DF-308A-4C83-BF7A-85249CCF6B96}" destId="{ED218773-6A7F-43D9-92F3-687D7BFEECAC}" srcOrd="1" destOrd="0" presId="urn:microsoft.com/office/officeart/2009/3/layout/PlusandMinus"/>
    <dgm:cxn modelId="{3B4D5224-6BFF-4C9F-819E-6818904BCC2E}" type="presParOf" srcId="{8AB791DF-308A-4C83-BF7A-85249CCF6B96}" destId="{1C5575F5-87C8-40FF-AC09-5AE03A5FFCE0}" srcOrd="2" destOrd="0" presId="urn:microsoft.com/office/officeart/2009/3/layout/PlusandMinus"/>
    <dgm:cxn modelId="{F6663741-83B1-4570-B608-7A758E0BD1D5}" type="presParOf" srcId="{8AB791DF-308A-4C83-BF7A-85249CCF6B96}" destId="{EDC8F07A-6499-4F29-9937-57E59E460763}" srcOrd="3" destOrd="0" presId="urn:microsoft.com/office/officeart/2009/3/layout/PlusandMinus"/>
    <dgm:cxn modelId="{B340893A-C29F-4944-8D3D-742AF01209E8}" type="presParOf" srcId="{8AB791DF-308A-4C83-BF7A-85249CCF6B96}" destId="{95710296-CC91-409C-8746-6DFBB56C2E61}" srcOrd="4" destOrd="0" presId="urn:microsoft.com/office/officeart/2009/3/layout/PlusandMinus"/>
    <dgm:cxn modelId="{213ACBE8-48DF-452F-80C3-EADB2F963BAF}" type="presParOf" srcId="{8AB791DF-308A-4C83-BF7A-85249CCF6B96}" destId="{3F7B4D95-4F25-49F2-B278-2AD70206340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72A7F-9360-4388-AC94-C759ABD3600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F73AF002-8F9B-4927-863C-CF6C7FFE5CD4}">
      <dgm:prSet phldrT="[Texto]"/>
      <dgm:spPr/>
      <dgm:t>
        <a:bodyPr/>
        <a:lstStyle/>
        <a:p>
          <a:r>
            <a:rPr lang="es-EC" dirty="0" smtClean="0"/>
            <a:t>Justificación</a:t>
          </a:r>
          <a:endParaRPr lang="es-EC" dirty="0"/>
        </a:p>
      </dgm:t>
    </dgm:pt>
    <dgm:pt modelId="{BF0CF131-2BEF-45DF-BD6F-DF59C4A123BF}" type="parTrans" cxnId="{16804A68-D011-4600-BCD0-F1638B86D7EA}">
      <dgm:prSet/>
      <dgm:spPr/>
      <dgm:t>
        <a:bodyPr/>
        <a:lstStyle/>
        <a:p>
          <a:endParaRPr lang="es-EC"/>
        </a:p>
      </dgm:t>
    </dgm:pt>
    <dgm:pt modelId="{6A01DE60-089B-4030-9E29-E535E7650AE2}" type="sibTrans" cxnId="{16804A68-D011-4600-BCD0-F1638B86D7EA}">
      <dgm:prSet/>
      <dgm:spPr/>
      <dgm:t>
        <a:bodyPr/>
        <a:lstStyle/>
        <a:p>
          <a:endParaRPr lang="es-EC"/>
        </a:p>
      </dgm:t>
    </dgm:pt>
    <dgm:pt modelId="{01D4ED3C-1EAB-4F29-86DE-DFF1B8BF8BBB}">
      <dgm:prSet phldrT="[Texto]"/>
      <dgm:spPr/>
      <dgm:t>
        <a:bodyPr/>
        <a:lstStyle/>
        <a:p>
          <a:r>
            <a:rPr lang="es-EC" dirty="0" smtClean="0"/>
            <a:t>Hipótesis de trabajo</a:t>
          </a:r>
          <a:endParaRPr lang="es-EC" dirty="0"/>
        </a:p>
      </dgm:t>
    </dgm:pt>
    <dgm:pt modelId="{C128833B-D674-4ED1-9294-70A6FFB48EF1}" type="parTrans" cxnId="{A170C97C-3E49-4D15-8BF5-11E270CC0DD8}">
      <dgm:prSet/>
      <dgm:spPr/>
      <dgm:t>
        <a:bodyPr/>
        <a:lstStyle/>
        <a:p>
          <a:endParaRPr lang="es-EC"/>
        </a:p>
      </dgm:t>
    </dgm:pt>
    <dgm:pt modelId="{A9D768ED-3F05-4A6D-A700-8FBA0519AE3A}" type="sibTrans" cxnId="{A170C97C-3E49-4D15-8BF5-11E270CC0DD8}">
      <dgm:prSet/>
      <dgm:spPr/>
      <dgm:t>
        <a:bodyPr/>
        <a:lstStyle/>
        <a:p>
          <a:endParaRPr lang="es-EC"/>
        </a:p>
      </dgm:t>
    </dgm:pt>
    <dgm:pt modelId="{A8BABB94-F0FC-4D39-8734-E3AEB3B802C3}">
      <dgm:prSet/>
      <dgm:spPr/>
      <dgm:t>
        <a:bodyPr/>
        <a:lstStyle/>
        <a:p>
          <a:r>
            <a:rPr lang="es-EC" dirty="0" smtClean="0"/>
            <a:t>Realidad del intento de controlar el plagio en instituciones y universidades.</a:t>
          </a:r>
          <a:endParaRPr lang="es-EC" dirty="0"/>
        </a:p>
      </dgm:t>
    </dgm:pt>
    <dgm:pt modelId="{AB3F138A-6B95-49D2-873C-4698C47F9F46}" type="parTrans" cxnId="{507F5F6A-C0D5-4ED1-ADFB-A5FA74F269EE}">
      <dgm:prSet/>
      <dgm:spPr/>
      <dgm:t>
        <a:bodyPr/>
        <a:lstStyle/>
        <a:p>
          <a:endParaRPr lang="es-EC"/>
        </a:p>
      </dgm:t>
    </dgm:pt>
    <dgm:pt modelId="{010AC2EE-A09F-4208-97AB-6CDE622E0EA9}" type="sibTrans" cxnId="{507F5F6A-C0D5-4ED1-ADFB-A5FA74F269EE}">
      <dgm:prSet/>
      <dgm:spPr/>
      <dgm:t>
        <a:bodyPr/>
        <a:lstStyle/>
        <a:p>
          <a:endParaRPr lang="es-EC"/>
        </a:p>
      </dgm:t>
    </dgm:pt>
    <dgm:pt modelId="{3A4AB3C8-B203-49C6-82FD-32490C7F7523}">
      <dgm:prSet/>
      <dgm:spPr/>
      <dgm:t>
        <a:bodyPr/>
        <a:lstStyle/>
        <a:p>
          <a:r>
            <a:rPr lang="es-EC" dirty="0" smtClean="0"/>
            <a:t>Motivo del estudio comparativo de los API’s de búsqueda.</a:t>
          </a:r>
          <a:endParaRPr lang="es-EC" dirty="0"/>
        </a:p>
      </dgm:t>
    </dgm:pt>
    <dgm:pt modelId="{AAE1D89B-C68A-4DA0-9615-7AE08E4EF38C}" type="parTrans" cxnId="{E4C4C3CC-2CF7-4F50-B831-18775D77021D}">
      <dgm:prSet/>
      <dgm:spPr/>
      <dgm:t>
        <a:bodyPr/>
        <a:lstStyle/>
        <a:p>
          <a:endParaRPr lang="es-EC"/>
        </a:p>
      </dgm:t>
    </dgm:pt>
    <dgm:pt modelId="{961DAA8A-FE47-47A2-80B7-F3379796280A}" type="sibTrans" cxnId="{E4C4C3CC-2CF7-4F50-B831-18775D77021D}">
      <dgm:prSet/>
      <dgm:spPr/>
      <dgm:t>
        <a:bodyPr/>
        <a:lstStyle/>
        <a:p>
          <a:endParaRPr lang="es-EC"/>
        </a:p>
      </dgm:t>
    </dgm:pt>
    <dgm:pt modelId="{916465E2-A9F0-4FE3-8FCA-B65113F0E73D}">
      <dgm:prSet/>
      <dgm:spPr/>
      <dgm:t>
        <a:bodyPr/>
        <a:lstStyle/>
        <a:p>
          <a:r>
            <a:rPr lang="es-EC" dirty="0" smtClean="0"/>
            <a:t>Como obtener el mejor API de búsqueda para el desarrollo de aplicaciones anti plagio.</a:t>
          </a:r>
          <a:endParaRPr lang="es-EC" dirty="0"/>
        </a:p>
      </dgm:t>
    </dgm:pt>
    <dgm:pt modelId="{2A2F4DB1-2FE3-49FA-AF7F-470F04946F27}" type="parTrans" cxnId="{88AD352E-E9ED-4B1C-9931-4E734E887ECE}">
      <dgm:prSet/>
      <dgm:spPr/>
      <dgm:t>
        <a:bodyPr/>
        <a:lstStyle/>
        <a:p>
          <a:endParaRPr lang="es-EC"/>
        </a:p>
      </dgm:t>
    </dgm:pt>
    <dgm:pt modelId="{C45CAF69-0767-4294-B896-FB4D2AC2B307}" type="sibTrans" cxnId="{88AD352E-E9ED-4B1C-9931-4E734E887ECE}">
      <dgm:prSet/>
      <dgm:spPr/>
      <dgm:t>
        <a:bodyPr/>
        <a:lstStyle/>
        <a:p>
          <a:endParaRPr lang="es-EC"/>
        </a:p>
      </dgm:t>
    </dgm:pt>
    <dgm:pt modelId="{6A60A816-2D62-45C2-B8AB-D758B92C0163}">
      <dgm:prSet/>
      <dgm:spPr/>
      <dgm:t>
        <a:bodyPr/>
        <a:lstStyle/>
        <a:p>
          <a:r>
            <a:rPr lang="es-ES" dirty="0" smtClean="0"/>
            <a:t>El API de búsqueda de Google es el mejor API para el desarrollo de aplicaciones anti plagio de textos en documentos.</a:t>
          </a:r>
          <a:endParaRPr lang="es-EC" dirty="0"/>
        </a:p>
      </dgm:t>
    </dgm:pt>
    <dgm:pt modelId="{99B393B2-50D9-4CB1-8779-7493FA052410}" type="parTrans" cxnId="{B65B2CB8-78BA-4EC8-BE81-7C3CE056A6C0}">
      <dgm:prSet/>
      <dgm:spPr/>
      <dgm:t>
        <a:bodyPr/>
        <a:lstStyle/>
        <a:p>
          <a:endParaRPr lang="es-EC"/>
        </a:p>
      </dgm:t>
    </dgm:pt>
    <dgm:pt modelId="{94E53376-56E3-4DBD-A9B2-D21F8B571CF5}" type="sibTrans" cxnId="{B65B2CB8-78BA-4EC8-BE81-7C3CE056A6C0}">
      <dgm:prSet/>
      <dgm:spPr/>
      <dgm:t>
        <a:bodyPr/>
        <a:lstStyle/>
        <a:p>
          <a:endParaRPr lang="es-EC"/>
        </a:p>
      </dgm:t>
    </dgm:pt>
    <dgm:pt modelId="{AF49D82E-9421-4728-B142-2668989E151C}">
      <dgm:prSet/>
      <dgm:spPr/>
      <dgm:t>
        <a:bodyPr/>
        <a:lstStyle/>
        <a:p>
          <a:r>
            <a:rPr lang="es-EC" dirty="0" smtClean="0"/>
            <a:t>Un prototipo de software final para validar el estudio.</a:t>
          </a:r>
          <a:endParaRPr lang="es-EC" dirty="0"/>
        </a:p>
      </dgm:t>
    </dgm:pt>
    <dgm:pt modelId="{428EA106-1AB7-4D02-ACEE-5F885C799E41}" type="sibTrans" cxnId="{AABD8CBA-74F2-4CAF-BD5C-47ED50B0D8FB}">
      <dgm:prSet/>
      <dgm:spPr/>
      <dgm:t>
        <a:bodyPr/>
        <a:lstStyle/>
        <a:p>
          <a:endParaRPr lang="es-EC"/>
        </a:p>
      </dgm:t>
    </dgm:pt>
    <dgm:pt modelId="{90621073-9BD8-4A37-8EF1-EF11617FAF9E}" type="parTrans" cxnId="{AABD8CBA-74F2-4CAF-BD5C-47ED50B0D8FB}">
      <dgm:prSet/>
      <dgm:spPr/>
      <dgm:t>
        <a:bodyPr/>
        <a:lstStyle/>
        <a:p>
          <a:endParaRPr lang="es-EC"/>
        </a:p>
      </dgm:t>
    </dgm:pt>
    <dgm:pt modelId="{67F9AEAB-308C-47DA-A787-D7F6092E42FB}" type="pres">
      <dgm:prSet presAssocID="{DE172A7F-9360-4388-AC94-C759ABD3600C}" presName="linear" presStyleCnt="0">
        <dgm:presLayoutVars>
          <dgm:dir/>
          <dgm:animLvl val="lvl"/>
          <dgm:resizeHandles val="exact"/>
        </dgm:presLayoutVars>
      </dgm:prSet>
      <dgm:spPr/>
      <dgm:t>
        <a:bodyPr/>
        <a:lstStyle/>
        <a:p>
          <a:endParaRPr lang="es-EC"/>
        </a:p>
      </dgm:t>
    </dgm:pt>
    <dgm:pt modelId="{6D281114-C29F-4B8B-B4B0-2044606CD120}" type="pres">
      <dgm:prSet presAssocID="{F73AF002-8F9B-4927-863C-CF6C7FFE5CD4}" presName="parentLin" presStyleCnt="0"/>
      <dgm:spPr/>
      <dgm:t>
        <a:bodyPr/>
        <a:lstStyle/>
        <a:p>
          <a:endParaRPr lang="es-EC"/>
        </a:p>
      </dgm:t>
    </dgm:pt>
    <dgm:pt modelId="{7E479359-C79E-45C3-9E31-06244799037A}" type="pres">
      <dgm:prSet presAssocID="{F73AF002-8F9B-4927-863C-CF6C7FFE5CD4}" presName="parentLeftMargin" presStyleLbl="node1" presStyleIdx="0" presStyleCnt="2"/>
      <dgm:spPr/>
      <dgm:t>
        <a:bodyPr/>
        <a:lstStyle/>
        <a:p>
          <a:endParaRPr lang="es-EC"/>
        </a:p>
      </dgm:t>
    </dgm:pt>
    <dgm:pt modelId="{AF6CB13A-2A02-4BF8-96A1-43E3B456A1BB}" type="pres">
      <dgm:prSet presAssocID="{F73AF002-8F9B-4927-863C-CF6C7FFE5CD4}" presName="parentText" presStyleLbl="node1" presStyleIdx="0" presStyleCnt="2">
        <dgm:presLayoutVars>
          <dgm:chMax val="0"/>
          <dgm:bulletEnabled val="1"/>
        </dgm:presLayoutVars>
      </dgm:prSet>
      <dgm:spPr/>
      <dgm:t>
        <a:bodyPr/>
        <a:lstStyle/>
        <a:p>
          <a:endParaRPr lang="es-EC"/>
        </a:p>
      </dgm:t>
    </dgm:pt>
    <dgm:pt modelId="{509BDCEA-6184-42E5-B27D-954BA0570FBC}" type="pres">
      <dgm:prSet presAssocID="{F73AF002-8F9B-4927-863C-CF6C7FFE5CD4}" presName="negativeSpace" presStyleCnt="0"/>
      <dgm:spPr/>
      <dgm:t>
        <a:bodyPr/>
        <a:lstStyle/>
        <a:p>
          <a:endParaRPr lang="es-EC"/>
        </a:p>
      </dgm:t>
    </dgm:pt>
    <dgm:pt modelId="{74961CC5-00A0-4419-914D-59E15D8BE2F0}" type="pres">
      <dgm:prSet presAssocID="{F73AF002-8F9B-4927-863C-CF6C7FFE5CD4}" presName="childText" presStyleLbl="conFgAcc1" presStyleIdx="0" presStyleCnt="2">
        <dgm:presLayoutVars>
          <dgm:bulletEnabled val="1"/>
        </dgm:presLayoutVars>
      </dgm:prSet>
      <dgm:spPr/>
      <dgm:t>
        <a:bodyPr/>
        <a:lstStyle/>
        <a:p>
          <a:endParaRPr lang="es-EC"/>
        </a:p>
      </dgm:t>
    </dgm:pt>
    <dgm:pt modelId="{3FAC844E-86C5-446D-A875-A30233083488}" type="pres">
      <dgm:prSet presAssocID="{6A01DE60-089B-4030-9E29-E535E7650AE2}" presName="spaceBetweenRectangles" presStyleCnt="0"/>
      <dgm:spPr/>
      <dgm:t>
        <a:bodyPr/>
        <a:lstStyle/>
        <a:p>
          <a:endParaRPr lang="es-EC"/>
        </a:p>
      </dgm:t>
    </dgm:pt>
    <dgm:pt modelId="{2F181766-1DA9-4910-B929-8221B6DB56BA}" type="pres">
      <dgm:prSet presAssocID="{01D4ED3C-1EAB-4F29-86DE-DFF1B8BF8BBB}" presName="parentLin" presStyleCnt="0"/>
      <dgm:spPr/>
      <dgm:t>
        <a:bodyPr/>
        <a:lstStyle/>
        <a:p>
          <a:endParaRPr lang="es-EC"/>
        </a:p>
      </dgm:t>
    </dgm:pt>
    <dgm:pt modelId="{0FA6CC62-4864-49D5-AD22-527537DB66CC}" type="pres">
      <dgm:prSet presAssocID="{01D4ED3C-1EAB-4F29-86DE-DFF1B8BF8BBB}" presName="parentLeftMargin" presStyleLbl="node1" presStyleIdx="0" presStyleCnt="2"/>
      <dgm:spPr/>
      <dgm:t>
        <a:bodyPr/>
        <a:lstStyle/>
        <a:p>
          <a:endParaRPr lang="es-EC"/>
        </a:p>
      </dgm:t>
    </dgm:pt>
    <dgm:pt modelId="{F5596C48-4BEB-462F-88B0-2DA01954E93E}" type="pres">
      <dgm:prSet presAssocID="{01D4ED3C-1EAB-4F29-86DE-DFF1B8BF8BBB}" presName="parentText" presStyleLbl="node1" presStyleIdx="1" presStyleCnt="2">
        <dgm:presLayoutVars>
          <dgm:chMax val="0"/>
          <dgm:bulletEnabled val="1"/>
        </dgm:presLayoutVars>
      </dgm:prSet>
      <dgm:spPr/>
      <dgm:t>
        <a:bodyPr/>
        <a:lstStyle/>
        <a:p>
          <a:endParaRPr lang="es-EC"/>
        </a:p>
      </dgm:t>
    </dgm:pt>
    <dgm:pt modelId="{247822D7-8A09-441B-BDD5-443FE8CA7DF7}" type="pres">
      <dgm:prSet presAssocID="{01D4ED3C-1EAB-4F29-86DE-DFF1B8BF8BBB}" presName="negativeSpace" presStyleCnt="0"/>
      <dgm:spPr/>
      <dgm:t>
        <a:bodyPr/>
        <a:lstStyle/>
        <a:p>
          <a:endParaRPr lang="es-EC"/>
        </a:p>
      </dgm:t>
    </dgm:pt>
    <dgm:pt modelId="{DB20B96D-FE00-4794-A428-BB15AF6B7418}" type="pres">
      <dgm:prSet presAssocID="{01D4ED3C-1EAB-4F29-86DE-DFF1B8BF8BBB}" presName="childText" presStyleLbl="conFgAcc1" presStyleIdx="1" presStyleCnt="2">
        <dgm:presLayoutVars>
          <dgm:bulletEnabled val="1"/>
        </dgm:presLayoutVars>
      </dgm:prSet>
      <dgm:spPr/>
      <dgm:t>
        <a:bodyPr/>
        <a:lstStyle/>
        <a:p>
          <a:endParaRPr lang="es-EC"/>
        </a:p>
      </dgm:t>
    </dgm:pt>
  </dgm:ptLst>
  <dgm:cxnLst>
    <dgm:cxn modelId="{26903BF5-EF92-4791-AD7A-2B60A5B6BC79}" type="presOf" srcId="{916465E2-A9F0-4FE3-8FCA-B65113F0E73D}" destId="{74961CC5-00A0-4419-914D-59E15D8BE2F0}" srcOrd="0" destOrd="2" presId="urn:microsoft.com/office/officeart/2005/8/layout/list1"/>
    <dgm:cxn modelId="{5272DFBD-8332-4804-B5AD-BABB5C17AD1A}" type="presOf" srcId="{F73AF002-8F9B-4927-863C-CF6C7FFE5CD4}" destId="{7E479359-C79E-45C3-9E31-06244799037A}" srcOrd="0" destOrd="0" presId="urn:microsoft.com/office/officeart/2005/8/layout/list1"/>
    <dgm:cxn modelId="{ED31BBC9-EDF8-4125-9027-DE9B710F341D}" type="presOf" srcId="{01D4ED3C-1EAB-4F29-86DE-DFF1B8BF8BBB}" destId="{F5596C48-4BEB-462F-88B0-2DA01954E93E}" srcOrd="1" destOrd="0" presId="urn:microsoft.com/office/officeart/2005/8/layout/list1"/>
    <dgm:cxn modelId="{8BB29619-5F00-40B8-9FCD-4DCF9B5ACDE2}" type="presOf" srcId="{F73AF002-8F9B-4927-863C-CF6C7FFE5CD4}" destId="{AF6CB13A-2A02-4BF8-96A1-43E3B456A1BB}" srcOrd="1" destOrd="0" presId="urn:microsoft.com/office/officeart/2005/8/layout/list1"/>
    <dgm:cxn modelId="{6C9395E6-408C-47C9-B6AA-E549EF422642}" type="presOf" srcId="{6A60A816-2D62-45C2-B8AB-D758B92C0163}" destId="{DB20B96D-FE00-4794-A428-BB15AF6B7418}" srcOrd="0" destOrd="0" presId="urn:microsoft.com/office/officeart/2005/8/layout/list1"/>
    <dgm:cxn modelId="{E4C4C3CC-2CF7-4F50-B831-18775D77021D}" srcId="{F73AF002-8F9B-4927-863C-CF6C7FFE5CD4}" destId="{3A4AB3C8-B203-49C6-82FD-32490C7F7523}" srcOrd="1" destOrd="0" parTransId="{AAE1D89B-C68A-4DA0-9615-7AE08E4EF38C}" sibTransId="{961DAA8A-FE47-47A2-80B7-F3379796280A}"/>
    <dgm:cxn modelId="{AABD8CBA-74F2-4CAF-BD5C-47ED50B0D8FB}" srcId="{F73AF002-8F9B-4927-863C-CF6C7FFE5CD4}" destId="{AF49D82E-9421-4728-B142-2668989E151C}" srcOrd="3" destOrd="0" parTransId="{90621073-9BD8-4A37-8EF1-EF11617FAF9E}" sibTransId="{428EA106-1AB7-4D02-ACEE-5F885C799E41}"/>
    <dgm:cxn modelId="{2595EC1F-9738-436B-AFB5-67D6F2EDA24A}" type="presOf" srcId="{AF49D82E-9421-4728-B142-2668989E151C}" destId="{74961CC5-00A0-4419-914D-59E15D8BE2F0}" srcOrd="0" destOrd="3" presId="urn:microsoft.com/office/officeart/2005/8/layout/list1"/>
    <dgm:cxn modelId="{16804A68-D011-4600-BCD0-F1638B86D7EA}" srcId="{DE172A7F-9360-4388-AC94-C759ABD3600C}" destId="{F73AF002-8F9B-4927-863C-CF6C7FFE5CD4}" srcOrd="0" destOrd="0" parTransId="{BF0CF131-2BEF-45DF-BD6F-DF59C4A123BF}" sibTransId="{6A01DE60-089B-4030-9E29-E535E7650AE2}"/>
    <dgm:cxn modelId="{9FCA23FA-73F4-43C7-A129-3D49880FDDC9}" type="presOf" srcId="{A8BABB94-F0FC-4D39-8734-E3AEB3B802C3}" destId="{74961CC5-00A0-4419-914D-59E15D8BE2F0}" srcOrd="0" destOrd="0" presId="urn:microsoft.com/office/officeart/2005/8/layout/list1"/>
    <dgm:cxn modelId="{28D6E342-A524-41BE-9D51-95904B21BA74}" type="presOf" srcId="{01D4ED3C-1EAB-4F29-86DE-DFF1B8BF8BBB}" destId="{0FA6CC62-4864-49D5-AD22-527537DB66CC}" srcOrd="0" destOrd="0" presId="urn:microsoft.com/office/officeart/2005/8/layout/list1"/>
    <dgm:cxn modelId="{507F5F6A-C0D5-4ED1-ADFB-A5FA74F269EE}" srcId="{F73AF002-8F9B-4927-863C-CF6C7FFE5CD4}" destId="{A8BABB94-F0FC-4D39-8734-E3AEB3B802C3}" srcOrd="0" destOrd="0" parTransId="{AB3F138A-6B95-49D2-873C-4698C47F9F46}" sibTransId="{010AC2EE-A09F-4208-97AB-6CDE622E0EA9}"/>
    <dgm:cxn modelId="{88AD352E-E9ED-4B1C-9931-4E734E887ECE}" srcId="{F73AF002-8F9B-4927-863C-CF6C7FFE5CD4}" destId="{916465E2-A9F0-4FE3-8FCA-B65113F0E73D}" srcOrd="2" destOrd="0" parTransId="{2A2F4DB1-2FE3-49FA-AF7F-470F04946F27}" sibTransId="{C45CAF69-0767-4294-B896-FB4D2AC2B307}"/>
    <dgm:cxn modelId="{B65B2CB8-78BA-4EC8-BE81-7C3CE056A6C0}" srcId="{01D4ED3C-1EAB-4F29-86DE-DFF1B8BF8BBB}" destId="{6A60A816-2D62-45C2-B8AB-D758B92C0163}" srcOrd="0" destOrd="0" parTransId="{99B393B2-50D9-4CB1-8779-7493FA052410}" sibTransId="{94E53376-56E3-4DBD-A9B2-D21F8B571CF5}"/>
    <dgm:cxn modelId="{A170C97C-3E49-4D15-8BF5-11E270CC0DD8}" srcId="{DE172A7F-9360-4388-AC94-C759ABD3600C}" destId="{01D4ED3C-1EAB-4F29-86DE-DFF1B8BF8BBB}" srcOrd="1" destOrd="0" parTransId="{C128833B-D674-4ED1-9294-70A6FFB48EF1}" sibTransId="{A9D768ED-3F05-4A6D-A700-8FBA0519AE3A}"/>
    <dgm:cxn modelId="{DD57C786-D73A-4488-A5FE-B11C3ADBB75C}" type="presOf" srcId="{DE172A7F-9360-4388-AC94-C759ABD3600C}" destId="{67F9AEAB-308C-47DA-A787-D7F6092E42FB}" srcOrd="0" destOrd="0" presId="urn:microsoft.com/office/officeart/2005/8/layout/list1"/>
    <dgm:cxn modelId="{1BD50F7A-B756-49BA-BD52-F4F415C4AC52}" type="presOf" srcId="{3A4AB3C8-B203-49C6-82FD-32490C7F7523}" destId="{74961CC5-00A0-4419-914D-59E15D8BE2F0}" srcOrd="0" destOrd="1" presId="urn:microsoft.com/office/officeart/2005/8/layout/list1"/>
    <dgm:cxn modelId="{AD3FC804-2800-4558-8173-EDA21C736836}" type="presParOf" srcId="{67F9AEAB-308C-47DA-A787-D7F6092E42FB}" destId="{6D281114-C29F-4B8B-B4B0-2044606CD120}" srcOrd="0" destOrd="0" presId="urn:microsoft.com/office/officeart/2005/8/layout/list1"/>
    <dgm:cxn modelId="{82531546-A696-4B0B-ABA9-203C8548898C}" type="presParOf" srcId="{6D281114-C29F-4B8B-B4B0-2044606CD120}" destId="{7E479359-C79E-45C3-9E31-06244799037A}" srcOrd="0" destOrd="0" presId="urn:microsoft.com/office/officeart/2005/8/layout/list1"/>
    <dgm:cxn modelId="{39199D66-C218-4E63-BB2F-43E19476B972}" type="presParOf" srcId="{6D281114-C29F-4B8B-B4B0-2044606CD120}" destId="{AF6CB13A-2A02-4BF8-96A1-43E3B456A1BB}" srcOrd="1" destOrd="0" presId="urn:microsoft.com/office/officeart/2005/8/layout/list1"/>
    <dgm:cxn modelId="{CF42909D-5BFF-42A9-A06C-730AAE55F3C1}" type="presParOf" srcId="{67F9AEAB-308C-47DA-A787-D7F6092E42FB}" destId="{509BDCEA-6184-42E5-B27D-954BA0570FBC}" srcOrd="1" destOrd="0" presId="urn:microsoft.com/office/officeart/2005/8/layout/list1"/>
    <dgm:cxn modelId="{71F7083B-8A80-45D4-9262-B9D8631647F5}" type="presParOf" srcId="{67F9AEAB-308C-47DA-A787-D7F6092E42FB}" destId="{74961CC5-00A0-4419-914D-59E15D8BE2F0}" srcOrd="2" destOrd="0" presId="urn:microsoft.com/office/officeart/2005/8/layout/list1"/>
    <dgm:cxn modelId="{5DE8CD9E-B734-43D1-BF03-F4333400BE56}" type="presParOf" srcId="{67F9AEAB-308C-47DA-A787-D7F6092E42FB}" destId="{3FAC844E-86C5-446D-A875-A30233083488}" srcOrd="3" destOrd="0" presId="urn:microsoft.com/office/officeart/2005/8/layout/list1"/>
    <dgm:cxn modelId="{D8070560-7620-4C2D-8ABB-52BA29C98BC9}" type="presParOf" srcId="{67F9AEAB-308C-47DA-A787-D7F6092E42FB}" destId="{2F181766-1DA9-4910-B929-8221B6DB56BA}" srcOrd="4" destOrd="0" presId="urn:microsoft.com/office/officeart/2005/8/layout/list1"/>
    <dgm:cxn modelId="{B0DD9E64-C99C-4519-A679-0722829C94EE}" type="presParOf" srcId="{2F181766-1DA9-4910-B929-8221B6DB56BA}" destId="{0FA6CC62-4864-49D5-AD22-527537DB66CC}" srcOrd="0" destOrd="0" presId="urn:microsoft.com/office/officeart/2005/8/layout/list1"/>
    <dgm:cxn modelId="{CFBE71B2-B11E-42C2-BEFA-87354BB04E1A}" type="presParOf" srcId="{2F181766-1DA9-4910-B929-8221B6DB56BA}" destId="{F5596C48-4BEB-462F-88B0-2DA01954E93E}" srcOrd="1" destOrd="0" presId="urn:microsoft.com/office/officeart/2005/8/layout/list1"/>
    <dgm:cxn modelId="{B0AFF685-AAC3-4690-8E55-69E3F6D9B3F4}" type="presParOf" srcId="{67F9AEAB-308C-47DA-A787-D7F6092E42FB}" destId="{247822D7-8A09-441B-BDD5-443FE8CA7DF7}" srcOrd="5" destOrd="0" presId="urn:microsoft.com/office/officeart/2005/8/layout/list1"/>
    <dgm:cxn modelId="{26CE1A47-537E-46CD-AC26-0DB1915B5A57}" type="presParOf" srcId="{67F9AEAB-308C-47DA-A787-D7F6092E42FB}" destId="{DB20B96D-FE00-4794-A428-BB15AF6B74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EC4B8E4-E1EC-48D4-A85C-7A4D1CA8BCF0}"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D61484DB-3A4E-46EC-8636-22762B57602F}">
      <dgm:prSet phldrT="[Texto]"/>
      <dgm:spPr/>
      <dgm:t>
        <a:bodyPr/>
        <a:lstStyle/>
        <a:p>
          <a:r>
            <a:rPr lang="es-EC" dirty="0" smtClean="0"/>
            <a:t>Conclusiones</a:t>
          </a:r>
          <a:endParaRPr lang="es-EC" dirty="0"/>
        </a:p>
      </dgm:t>
    </dgm:pt>
    <dgm:pt modelId="{4B1FE52D-0E5A-4E23-BE6A-4E9DBB554E8D}" type="parTrans" cxnId="{6CE90095-9154-4CB5-929D-B909F0EE1B43}">
      <dgm:prSet/>
      <dgm:spPr/>
      <dgm:t>
        <a:bodyPr/>
        <a:lstStyle/>
        <a:p>
          <a:endParaRPr lang="es-EC"/>
        </a:p>
      </dgm:t>
    </dgm:pt>
    <dgm:pt modelId="{6DD67B48-FB63-4A96-817D-4F0D179C2943}" type="sibTrans" cxnId="{6CE90095-9154-4CB5-929D-B909F0EE1B43}">
      <dgm:prSet/>
      <dgm:spPr/>
      <dgm:t>
        <a:bodyPr/>
        <a:lstStyle/>
        <a:p>
          <a:endParaRPr lang="es-EC"/>
        </a:p>
      </dgm:t>
    </dgm:pt>
    <dgm:pt modelId="{C06CE1E4-1A54-4B65-8985-D7EA68E54DC8}">
      <dgm:prSet phldrT="[Texto]"/>
      <dgm:spPr/>
      <dgm:t>
        <a:bodyPr/>
        <a:lstStyle/>
        <a:p>
          <a:r>
            <a:rPr lang="es-ES" dirty="0" smtClean="0"/>
            <a:t>Las aplicaciones anti plagio de textos en documentos tienen una arquitectura definida en 2 componentes elementales: </a:t>
          </a:r>
          <a:r>
            <a:rPr lang="es-ES" dirty="0" smtClean="0"/>
            <a:t>Fuente </a:t>
          </a:r>
          <a:r>
            <a:rPr lang="es-ES" dirty="0" smtClean="0"/>
            <a:t>de comparación ya se mediante la implementación de un </a:t>
          </a:r>
          <a:r>
            <a:rPr lang="es-ES" dirty="0" smtClean="0"/>
            <a:t>crawler </a:t>
          </a:r>
          <a:r>
            <a:rPr lang="es-ES" dirty="0" smtClean="0"/>
            <a:t>para obtener fuentes de internet o base de datos </a:t>
          </a:r>
          <a:r>
            <a:rPr lang="es-ES" dirty="0" smtClean="0"/>
            <a:t>documental; y el analizador </a:t>
          </a:r>
          <a:r>
            <a:rPr lang="es-ES" dirty="0" smtClean="0"/>
            <a:t>de similitudes en textos.</a:t>
          </a:r>
          <a:endParaRPr lang="es-EC" dirty="0"/>
        </a:p>
      </dgm:t>
    </dgm:pt>
    <dgm:pt modelId="{8859A700-A85B-4CF5-8B52-C1DDDB692FC5}" type="parTrans" cxnId="{879050C5-8667-451F-AF00-B2581541FB5E}">
      <dgm:prSet/>
      <dgm:spPr/>
      <dgm:t>
        <a:bodyPr/>
        <a:lstStyle/>
        <a:p>
          <a:endParaRPr lang="es-EC"/>
        </a:p>
      </dgm:t>
    </dgm:pt>
    <dgm:pt modelId="{109BC97E-5230-4E38-A459-5E6D3165AAE9}" type="sibTrans" cxnId="{879050C5-8667-451F-AF00-B2581541FB5E}">
      <dgm:prSet/>
      <dgm:spPr/>
      <dgm:t>
        <a:bodyPr/>
        <a:lstStyle/>
        <a:p>
          <a:endParaRPr lang="es-EC"/>
        </a:p>
      </dgm:t>
    </dgm:pt>
    <dgm:pt modelId="{C0D40018-CA6C-4625-A66E-262BBA917BED}">
      <dgm:prSet phldrT="[Texto]"/>
      <dgm:spPr/>
      <dgm:t>
        <a:bodyPr/>
        <a:lstStyle/>
        <a:p>
          <a:r>
            <a:rPr lang="es-ES" dirty="0" smtClean="0"/>
            <a:t>XML y JSON son los formatos más utilizados en servicios web REST y en los API’s de búsqueda, son sencillos de leer y escribir y ocupan poco ancho de banda.</a:t>
          </a:r>
          <a:endParaRPr lang="es-EC" dirty="0"/>
        </a:p>
      </dgm:t>
    </dgm:pt>
    <dgm:pt modelId="{1D6B30AC-F414-49DA-A2DD-440257CD0F57}" type="parTrans" cxnId="{A5537DF3-CE5F-4E55-B582-E2CCB8900E00}">
      <dgm:prSet/>
      <dgm:spPr/>
      <dgm:t>
        <a:bodyPr/>
        <a:lstStyle/>
        <a:p>
          <a:endParaRPr lang="es-EC"/>
        </a:p>
      </dgm:t>
    </dgm:pt>
    <dgm:pt modelId="{080E05B6-045C-4538-B6E4-821ED9A4B406}" type="sibTrans" cxnId="{A5537DF3-CE5F-4E55-B582-E2CCB8900E00}">
      <dgm:prSet/>
      <dgm:spPr/>
      <dgm:t>
        <a:bodyPr/>
        <a:lstStyle/>
        <a:p>
          <a:endParaRPr lang="es-EC"/>
        </a:p>
      </dgm:t>
    </dgm:pt>
    <dgm:pt modelId="{DB5B8DB8-B9D7-4CF0-9FDD-17D884330741}">
      <dgm:prSet phldrT="[Texto]"/>
      <dgm:spPr/>
      <dgm:t>
        <a:bodyPr/>
        <a:lstStyle/>
        <a:p>
          <a:r>
            <a:rPr lang="es-ES" smtClean="0"/>
            <a:t>Cada API de búsqueda tiene sus particularidades por ejemplo: Yahoo y Bing pueden buscar en distintas fuentes o servicios como web, imágenes, blogs noticias; mientras que Google es más preciso en los resultados que devuelve y posee un filtro para quitar duplicados.</a:t>
          </a:r>
          <a:endParaRPr lang="es-EC" dirty="0"/>
        </a:p>
      </dgm:t>
    </dgm:pt>
    <dgm:pt modelId="{D9A8DCE2-68CA-404C-8A4E-C29C37FBFDD8}" type="parTrans" cxnId="{00ED70FE-88E5-4DFF-BACF-CD338F3890C3}">
      <dgm:prSet/>
      <dgm:spPr/>
      <dgm:t>
        <a:bodyPr/>
        <a:lstStyle/>
        <a:p>
          <a:endParaRPr lang="es-EC"/>
        </a:p>
      </dgm:t>
    </dgm:pt>
    <dgm:pt modelId="{978EC369-B094-4807-A399-B013222D14D8}" type="sibTrans" cxnId="{00ED70FE-88E5-4DFF-BACF-CD338F3890C3}">
      <dgm:prSet/>
      <dgm:spPr/>
      <dgm:t>
        <a:bodyPr/>
        <a:lstStyle/>
        <a:p>
          <a:endParaRPr lang="es-EC"/>
        </a:p>
      </dgm:t>
    </dgm:pt>
    <dgm:pt modelId="{3E64C1D3-7778-46EB-82BB-0CD6FF233C0C}" type="pres">
      <dgm:prSet presAssocID="{0EC4B8E4-E1EC-48D4-A85C-7A4D1CA8BCF0}" presName="vert0" presStyleCnt="0">
        <dgm:presLayoutVars>
          <dgm:dir/>
          <dgm:animOne val="branch"/>
          <dgm:animLvl val="lvl"/>
        </dgm:presLayoutVars>
      </dgm:prSet>
      <dgm:spPr/>
      <dgm:t>
        <a:bodyPr/>
        <a:lstStyle/>
        <a:p>
          <a:endParaRPr lang="es-EC"/>
        </a:p>
      </dgm:t>
    </dgm:pt>
    <dgm:pt modelId="{69106C3D-76DC-4080-BC61-D3FB7A6108C7}" type="pres">
      <dgm:prSet presAssocID="{D61484DB-3A4E-46EC-8636-22762B57602F}" presName="thickLine" presStyleLbl="alignNode1" presStyleIdx="0" presStyleCnt="1"/>
      <dgm:spPr/>
      <dgm:t>
        <a:bodyPr/>
        <a:lstStyle/>
        <a:p>
          <a:endParaRPr lang="es-EC"/>
        </a:p>
      </dgm:t>
    </dgm:pt>
    <dgm:pt modelId="{B4EF444B-9FFB-4899-ACB1-A90E73DBA039}" type="pres">
      <dgm:prSet presAssocID="{D61484DB-3A4E-46EC-8636-22762B57602F}" presName="horz1" presStyleCnt="0"/>
      <dgm:spPr/>
      <dgm:t>
        <a:bodyPr/>
        <a:lstStyle/>
        <a:p>
          <a:endParaRPr lang="es-EC"/>
        </a:p>
      </dgm:t>
    </dgm:pt>
    <dgm:pt modelId="{9EC8C167-94BC-4E1A-A64D-E04961E57BA9}" type="pres">
      <dgm:prSet presAssocID="{D61484DB-3A4E-46EC-8636-22762B57602F}" presName="tx1" presStyleLbl="revTx" presStyleIdx="0" presStyleCnt="4"/>
      <dgm:spPr/>
      <dgm:t>
        <a:bodyPr/>
        <a:lstStyle/>
        <a:p>
          <a:endParaRPr lang="es-EC"/>
        </a:p>
      </dgm:t>
    </dgm:pt>
    <dgm:pt modelId="{310A347C-F188-465B-B550-A0A8213230DC}" type="pres">
      <dgm:prSet presAssocID="{D61484DB-3A4E-46EC-8636-22762B57602F}" presName="vert1" presStyleCnt="0"/>
      <dgm:spPr/>
      <dgm:t>
        <a:bodyPr/>
        <a:lstStyle/>
        <a:p>
          <a:endParaRPr lang="es-EC"/>
        </a:p>
      </dgm:t>
    </dgm:pt>
    <dgm:pt modelId="{49ED7BC9-5768-4568-8B99-A0C2BD23483B}" type="pres">
      <dgm:prSet presAssocID="{C06CE1E4-1A54-4B65-8985-D7EA68E54DC8}" presName="vertSpace2a" presStyleCnt="0"/>
      <dgm:spPr/>
      <dgm:t>
        <a:bodyPr/>
        <a:lstStyle/>
        <a:p>
          <a:endParaRPr lang="es-EC"/>
        </a:p>
      </dgm:t>
    </dgm:pt>
    <dgm:pt modelId="{E3DB49FE-A3E2-4340-89F3-BE78C7FA232D}" type="pres">
      <dgm:prSet presAssocID="{C06CE1E4-1A54-4B65-8985-D7EA68E54DC8}" presName="horz2" presStyleCnt="0"/>
      <dgm:spPr/>
      <dgm:t>
        <a:bodyPr/>
        <a:lstStyle/>
        <a:p>
          <a:endParaRPr lang="es-EC"/>
        </a:p>
      </dgm:t>
    </dgm:pt>
    <dgm:pt modelId="{57973CC7-F37F-4D79-858E-6FA2640B14DE}" type="pres">
      <dgm:prSet presAssocID="{C06CE1E4-1A54-4B65-8985-D7EA68E54DC8}" presName="horzSpace2" presStyleCnt="0"/>
      <dgm:spPr/>
      <dgm:t>
        <a:bodyPr/>
        <a:lstStyle/>
        <a:p>
          <a:endParaRPr lang="es-EC"/>
        </a:p>
      </dgm:t>
    </dgm:pt>
    <dgm:pt modelId="{07916211-05FD-4595-95A8-7DDCA5F865FD}" type="pres">
      <dgm:prSet presAssocID="{C06CE1E4-1A54-4B65-8985-D7EA68E54DC8}" presName="tx2" presStyleLbl="revTx" presStyleIdx="1" presStyleCnt="4" custScaleY="97842"/>
      <dgm:spPr/>
      <dgm:t>
        <a:bodyPr/>
        <a:lstStyle/>
        <a:p>
          <a:endParaRPr lang="es-EC"/>
        </a:p>
      </dgm:t>
    </dgm:pt>
    <dgm:pt modelId="{4868F510-19C5-43E5-9AC2-529323D3BCCF}" type="pres">
      <dgm:prSet presAssocID="{C06CE1E4-1A54-4B65-8985-D7EA68E54DC8}" presName="vert2" presStyleCnt="0"/>
      <dgm:spPr/>
      <dgm:t>
        <a:bodyPr/>
        <a:lstStyle/>
        <a:p>
          <a:endParaRPr lang="es-EC"/>
        </a:p>
      </dgm:t>
    </dgm:pt>
    <dgm:pt modelId="{3DCDC116-D55A-4E40-AEBA-72D3105D6612}" type="pres">
      <dgm:prSet presAssocID="{C06CE1E4-1A54-4B65-8985-D7EA68E54DC8}" presName="thinLine2b" presStyleLbl="callout" presStyleIdx="0" presStyleCnt="3"/>
      <dgm:spPr/>
      <dgm:t>
        <a:bodyPr/>
        <a:lstStyle/>
        <a:p>
          <a:endParaRPr lang="es-EC"/>
        </a:p>
      </dgm:t>
    </dgm:pt>
    <dgm:pt modelId="{76941936-07DA-4942-9042-C2181949D644}" type="pres">
      <dgm:prSet presAssocID="{C06CE1E4-1A54-4B65-8985-D7EA68E54DC8}" presName="vertSpace2b" presStyleCnt="0"/>
      <dgm:spPr/>
      <dgm:t>
        <a:bodyPr/>
        <a:lstStyle/>
        <a:p>
          <a:endParaRPr lang="es-EC"/>
        </a:p>
      </dgm:t>
    </dgm:pt>
    <dgm:pt modelId="{D2E43C9C-3D9D-4838-B5C1-34FC760C44C3}" type="pres">
      <dgm:prSet presAssocID="{C0D40018-CA6C-4625-A66E-262BBA917BED}" presName="horz2" presStyleCnt="0"/>
      <dgm:spPr/>
      <dgm:t>
        <a:bodyPr/>
        <a:lstStyle/>
        <a:p>
          <a:endParaRPr lang="es-EC"/>
        </a:p>
      </dgm:t>
    </dgm:pt>
    <dgm:pt modelId="{3A656D7F-0B41-426F-8835-77ED8656B11B}" type="pres">
      <dgm:prSet presAssocID="{C0D40018-CA6C-4625-A66E-262BBA917BED}" presName="horzSpace2" presStyleCnt="0"/>
      <dgm:spPr/>
      <dgm:t>
        <a:bodyPr/>
        <a:lstStyle/>
        <a:p>
          <a:endParaRPr lang="es-EC"/>
        </a:p>
      </dgm:t>
    </dgm:pt>
    <dgm:pt modelId="{33CB9EA9-1AAA-4E0B-AC8B-FA2838CF7ED1}" type="pres">
      <dgm:prSet presAssocID="{C0D40018-CA6C-4625-A66E-262BBA917BED}" presName="tx2" presStyleLbl="revTx" presStyleIdx="2" presStyleCnt="4" custScaleY="65056"/>
      <dgm:spPr/>
      <dgm:t>
        <a:bodyPr/>
        <a:lstStyle/>
        <a:p>
          <a:endParaRPr lang="es-EC"/>
        </a:p>
      </dgm:t>
    </dgm:pt>
    <dgm:pt modelId="{73CE748E-3833-40FF-95DD-D77C53F4C3EB}" type="pres">
      <dgm:prSet presAssocID="{C0D40018-CA6C-4625-A66E-262BBA917BED}" presName="vert2" presStyleCnt="0"/>
      <dgm:spPr/>
      <dgm:t>
        <a:bodyPr/>
        <a:lstStyle/>
        <a:p>
          <a:endParaRPr lang="es-EC"/>
        </a:p>
      </dgm:t>
    </dgm:pt>
    <dgm:pt modelId="{2F29A568-4EA4-431C-A08C-06D210117DC7}" type="pres">
      <dgm:prSet presAssocID="{C0D40018-CA6C-4625-A66E-262BBA917BED}" presName="thinLine2b" presStyleLbl="callout" presStyleIdx="1" presStyleCnt="3"/>
      <dgm:spPr/>
      <dgm:t>
        <a:bodyPr/>
        <a:lstStyle/>
        <a:p>
          <a:endParaRPr lang="es-EC"/>
        </a:p>
      </dgm:t>
    </dgm:pt>
    <dgm:pt modelId="{271E86E4-CB5D-489B-A960-3BE960660F7A}" type="pres">
      <dgm:prSet presAssocID="{C0D40018-CA6C-4625-A66E-262BBA917BED}" presName="vertSpace2b" presStyleCnt="0"/>
      <dgm:spPr/>
      <dgm:t>
        <a:bodyPr/>
        <a:lstStyle/>
        <a:p>
          <a:endParaRPr lang="es-EC"/>
        </a:p>
      </dgm:t>
    </dgm:pt>
    <dgm:pt modelId="{3CC527C3-3870-446E-A899-BFD408AB7869}" type="pres">
      <dgm:prSet presAssocID="{DB5B8DB8-B9D7-4CF0-9FDD-17D884330741}" presName="horz2" presStyleCnt="0"/>
      <dgm:spPr/>
      <dgm:t>
        <a:bodyPr/>
        <a:lstStyle/>
        <a:p>
          <a:endParaRPr lang="es-EC"/>
        </a:p>
      </dgm:t>
    </dgm:pt>
    <dgm:pt modelId="{70D6274C-C02E-4DE2-A6A1-C7DC5F299A87}" type="pres">
      <dgm:prSet presAssocID="{DB5B8DB8-B9D7-4CF0-9FDD-17D884330741}" presName="horzSpace2" presStyleCnt="0"/>
      <dgm:spPr/>
      <dgm:t>
        <a:bodyPr/>
        <a:lstStyle/>
        <a:p>
          <a:endParaRPr lang="es-EC"/>
        </a:p>
      </dgm:t>
    </dgm:pt>
    <dgm:pt modelId="{E13AF2DF-54D6-4CCC-A9B6-BAA48293A177}" type="pres">
      <dgm:prSet presAssocID="{DB5B8DB8-B9D7-4CF0-9FDD-17D884330741}" presName="tx2" presStyleLbl="revTx" presStyleIdx="3" presStyleCnt="4"/>
      <dgm:spPr/>
      <dgm:t>
        <a:bodyPr/>
        <a:lstStyle/>
        <a:p>
          <a:endParaRPr lang="es-EC"/>
        </a:p>
      </dgm:t>
    </dgm:pt>
    <dgm:pt modelId="{B3F01EDF-E420-42BA-AF8D-F85021F10493}" type="pres">
      <dgm:prSet presAssocID="{DB5B8DB8-B9D7-4CF0-9FDD-17D884330741}" presName="vert2" presStyleCnt="0"/>
      <dgm:spPr/>
      <dgm:t>
        <a:bodyPr/>
        <a:lstStyle/>
        <a:p>
          <a:endParaRPr lang="es-EC"/>
        </a:p>
      </dgm:t>
    </dgm:pt>
    <dgm:pt modelId="{5287B15F-B5C9-46D4-8DDA-7474616B6D72}" type="pres">
      <dgm:prSet presAssocID="{DB5B8DB8-B9D7-4CF0-9FDD-17D884330741}" presName="thinLine2b" presStyleLbl="callout" presStyleIdx="2" presStyleCnt="3"/>
      <dgm:spPr/>
      <dgm:t>
        <a:bodyPr/>
        <a:lstStyle/>
        <a:p>
          <a:endParaRPr lang="es-EC"/>
        </a:p>
      </dgm:t>
    </dgm:pt>
    <dgm:pt modelId="{03BE2414-CC24-45CD-B8C3-7E4B196206A3}" type="pres">
      <dgm:prSet presAssocID="{DB5B8DB8-B9D7-4CF0-9FDD-17D884330741}" presName="vertSpace2b" presStyleCnt="0"/>
      <dgm:spPr/>
      <dgm:t>
        <a:bodyPr/>
        <a:lstStyle/>
        <a:p>
          <a:endParaRPr lang="es-EC"/>
        </a:p>
      </dgm:t>
    </dgm:pt>
  </dgm:ptLst>
  <dgm:cxnLst>
    <dgm:cxn modelId="{6CE90095-9154-4CB5-929D-B909F0EE1B43}" srcId="{0EC4B8E4-E1EC-48D4-A85C-7A4D1CA8BCF0}" destId="{D61484DB-3A4E-46EC-8636-22762B57602F}" srcOrd="0" destOrd="0" parTransId="{4B1FE52D-0E5A-4E23-BE6A-4E9DBB554E8D}" sibTransId="{6DD67B48-FB63-4A96-817D-4F0D179C2943}"/>
    <dgm:cxn modelId="{879050C5-8667-451F-AF00-B2581541FB5E}" srcId="{D61484DB-3A4E-46EC-8636-22762B57602F}" destId="{C06CE1E4-1A54-4B65-8985-D7EA68E54DC8}" srcOrd="0" destOrd="0" parTransId="{8859A700-A85B-4CF5-8B52-C1DDDB692FC5}" sibTransId="{109BC97E-5230-4E38-A459-5E6D3165AAE9}"/>
    <dgm:cxn modelId="{17AB5077-CEBC-402B-8F82-6ADA8196F86E}" type="presOf" srcId="{C0D40018-CA6C-4625-A66E-262BBA917BED}" destId="{33CB9EA9-1AAA-4E0B-AC8B-FA2838CF7ED1}" srcOrd="0" destOrd="0" presId="urn:microsoft.com/office/officeart/2008/layout/LinedList"/>
    <dgm:cxn modelId="{22B45B6D-3420-468F-98CF-BF5B4488DD06}" type="presOf" srcId="{C06CE1E4-1A54-4B65-8985-D7EA68E54DC8}" destId="{07916211-05FD-4595-95A8-7DDCA5F865FD}" srcOrd="0" destOrd="0" presId="urn:microsoft.com/office/officeart/2008/layout/LinedList"/>
    <dgm:cxn modelId="{00ED70FE-88E5-4DFF-BACF-CD338F3890C3}" srcId="{D61484DB-3A4E-46EC-8636-22762B57602F}" destId="{DB5B8DB8-B9D7-4CF0-9FDD-17D884330741}" srcOrd="2" destOrd="0" parTransId="{D9A8DCE2-68CA-404C-8A4E-C29C37FBFDD8}" sibTransId="{978EC369-B094-4807-A399-B013222D14D8}"/>
    <dgm:cxn modelId="{7667F00E-8014-4319-91B8-1D607821F44F}" type="presOf" srcId="{DB5B8DB8-B9D7-4CF0-9FDD-17D884330741}" destId="{E13AF2DF-54D6-4CCC-A9B6-BAA48293A177}" srcOrd="0" destOrd="0" presId="urn:microsoft.com/office/officeart/2008/layout/LinedList"/>
    <dgm:cxn modelId="{42279AC6-37F8-453F-ADB5-A0EDCE4B3E98}" type="presOf" srcId="{D61484DB-3A4E-46EC-8636-22762B57602F}" destId="{9EC8C167-94BC-4E1A-A64D-E04961E57BA9}" srcOrd="0" destOrd="0" presId="urn:microsoft.com/office/officeart/2008/layout/LinedList"/>
    <dgm:cxn modelId="{A5537DF3-CE5F-4E55-B582-E2CCB8900E00}" srcId="{D61484DB-3A4E-46EC-8636-22762B57602F}" destId="{C0D40018-CA6C-4625-A66E-262BBA917BED}" srcOrd="1" destOrd="0" parTransId="{1D6B30AC-F414-49DA-A2DD-440257CD0F57}" sibTransId="{080E05B6-045C-4538-B6E4-821ED9A4B406}"/>
    <dgm:cxn modelId="{16D112BF-E773-4BAC-A87A-FC51D468BFEE}" type="presOf" srcId="{0EC4B8E4-E1EC-48D4-A85C-7A4D1CA8BCF0}" destId="{3E64C1D3-7778-46EB-82BB-0CD6FF233C0C}" srcOrd="0" destOrd="0" presId="urn:microsoft.com/office/officeart/2008/layout/LinedList"/>
    <dgm:cxn modelId="{7C5010BC-0C3E-4ABC-97A7-E9D2F34B4DC4}" type="presParOf" srcId="{3E64C1D3-7778-46EB-82BB-0CD6FF233C0C}" destId="{69106C3D-76DC-4080-BC61-D3FB7A6108C7}" srcOrd="0" destOrd="0" presId="urn:microsoft.com/office/officeart/2008/layout/LinedList"/>
    <dgm:cxn modelId="{C4FD4991-E2AB-4691-A50E-C64C6CA8E9F4}" type="presParOf" srcId="{3E64C1D3-7778-46EB-82BB-0CD6FF233C0C}" destId="{B4EF444B-9FFB-4899-ACB1-A90E73DBA039}" srcOrd="1" destOrd="0" presId="urn:microsoft.com/office/officeart/2008/layout/LinedList"/>
    <dgm:cxn modelId="{8A123D51-B068-4711-AFA4-C8771917CFED}" type="presParOf" srcId="{B4EF444B-9FFB-4899-ACB1-A90E73DBA039}" destId="{9EC8C167-94BC-4E1A-A64D-E04961E57BA9}" srcOrd="0" destOrd="0" presId="urn:microsoft.com/office/officeart/2008/layout/LinedList"/>
    <dgm:cxn modelId="{39ECBAD9-55B3-40A3-9A88-5734A4D897BA}" type="presParOf" srcId="{B4EF444B-9FFB-4899-ACB1-A90E73DBA039}" destId="{310A347C-F188-465B-B550-A0A8213230DC}" srcOrd="1" destOrd="0" presId="urn:microsoft.com/office/officeart/2008/layout/LinedList"/>
    <dgm:cxn modelId="{AB0B7BF2-CF81-466A-BD21-C52D20FF407A}" type="presParOf" srcId="{310A347C-F188-465B-B550-A0A8213230DC}" destId="{49ED7BC9-5768-4568-8B99-A0C2BD23483B}" srcOrd="0" destOrd="0" presId="urn:microsoft.com/office/officeart/2008/layout/LinedList"/>
    <dgm:cxn modelId="{EE5043D8-2B73-49ED-9EF0-51AE3310A6B7}" type="presParOf" srcId="{310A347C-F188-465B-B550-A0A8213230DC}" destId="{E3DB49FE-A3E2-4340-89F3-BE78C7FA232D}" srcOrd="1" destOrd="0" presId="urn:microsoft.com/office/officeart/2008/layout/LinedList"/>
    <dgm:cxn modelId="{18D74393-A483-46FA-9AEA-CB308483667D}" type="presParOf" srcId="{E3DB49FE-A3E2-4340-89F3-BE78C7FA232D}" destId="{57973CC7-F37F-4D79-858E-6FA2640B14DE}" srcOrd="0" destOrd="0" presId="urn:microsoft.com/office/officeart/2008/layout/LinedList"/>
    <dgm:cxn modelId="{8A9BBFAC-316D-4A82-9EEB-E2A89D18D332}" type="presParOf" srcId="{E3DB49FE-A3E2-4340-89F3-BE78C7FA232D}" destId="{07916211-05FD-4595-95A8-7DDCA5F865FD}" srcOrd="1" destOrd="0" presId="urn:microsoft.com/office/officeart/2008/layout/LinedList"/>
    <dgm:cxn modelId="{B2B1DFE2-D225-4C82-927E-2517209F3C9A}" type="presParOf" srcId="{E3DB49FE-A3E2-4340-89F3-BE78C7FA232D}" destId="{4868F510-19C5-43E5-9AC2-529323D3BCCF}" srcOrd="2" destOrd="0" presId="urn:microsoft.com/office/officeart/2008/layout/LinedList"/>
    <dgm:cxn modelId="{8D4C0C68-2723-4B8C-AE0B-395D08A3100D}" type="presParOf" srcId="{310A347C-F188-465B-B550-A0A8213230DC}" destId="{3DCDC116-D55A-4E40-AEBA-72D3105D6612}" srcOrd="2" destOrd="0" presId="urn:microsoft.com/office/officeart/2008/layout/LinedList"/>
    <dgm:cxn modelId="{463C1681-C050-4852-8624-81F8084ED2FF}" type="presParOf" srcId="{310A347C-F188-465B-B550-A0A8213230DC}" destId="{76941936-07DA-4942-9042-C2181949D644}" srcOrd="3" destOrd="0" presId="urn:microsoft.com/office/officeart/2008/layout/LinedList"/>
    <dgm:cxn modelId="{6E9C2D04-2D05-41A8-A324-9D4D6675C872}" type="presParOf" srcId="{310A347C-F188-465B-B550-A0A8213230DC}" destId="{D2E43C9C-3D9D-4838-B5C1-34FC760C44C3}" srcOrd="4" destOrd="0" presId="urn:microsoft.com/office/officeart/2008/layout/LinedList"/>
    <dgm:cxn modelId="{9E7A8615-22A4-4D36-8BD5-D99C1BF6E07D}" type="presParOf" srcId="{D2E43C9C-3D9D-4838-B5C1-34FC760C44C3}" destId="{3A656D7F-0B41-426F-8835-77ED8656B11B}" srcOrd="0" destOrd="0" presId="urn:microsoft.com/office/officeart/2008/layout/LinedList"/>
    <dgm:cxn modelId="{AF81A57C-61DB-4D70-900E-2CC5D9161309}" type="presParOf" srcId="{D2E43C9C-3D9D-4838-B5C1-34FC760C44C3}" destId="{33CB9EA9-1AAA-4E0B-AC8B-FA2838CF7ED1}" srcOrd="1" destOrd="0" presId="urn:microsoft.com/office/officeart/2008/layout/LinedList"/>
    <dgm:cxn modelId="{D1225D5F-A194-4E70-952D-A8712D0E34D6}" type="presParOf" srcId="{D2E43C9C-3D9D-4838-B5C1-34FC760C44C3}" destId="{73CE748E-3833-40FF-95DD-D77C53F4C3EB}" srcOrd="2" destOrd="0" presId="urn:microsoft.com/office/officeart/2008/layout/LinedList"/>
    <dgm:cxn modelId="{D38D8B67-F3BC-4AED-865C-D293454B774A}" type="presParOf" srcId="{310A347C-F188-465B-B550-A0A8213230DC}" destId="{2F29A568-4EA4-431C-A08C-06D210117DC7}" srcOrd="5" destOrd="0" presId="urn:microsoft.com/office/officeart/2008/layout/LinedList"/>
    <dgm:cxn modelId="{4E9B81DE-50C1-463F-BA94-B39D4770E183}" type="presParOf" srcId="{310A347C-F188-465B-B550-A0A8213230DC}" destId="{271E86E4-CB5D-489B-A960-3BE960660F7A}" srcOrd="6" destOrd="0" presId="urn:microsoft.com/office/officeart/2008/layout/LinedList"/>
    <dgm:cxn modelId="{1858A7CF-E4E1-4027-8510-15AC6C2CB446}" type="presParOf" srcId="{310A347C-F188-465B-B550-A0A8213230DC}" destId="{3CC527C3-3870-446E-A899-BFD408AB7869}" srcOrd="7" destOrd="0" presId="urn:microsoft.com/office/officeart/2008/layout/LinedList"/>
    <dgm:cxn modelId="{DD2DA8E5-1A1D-4D82-AF8A-748D327242F7}" type="presParOf" srcId="{3CC527C3-3870-446E-A899-BFD408AB7869}" destId="{70D6274C-C02E-4DE2-A6A1-C7DC5F299A87}" srcOrd="0" destOrd="0" presId="urn:microsoft.com/office/officeart/2008/layout/LinedList"/>
    <dgm:cxn modelId="{1F80C5C4-3ACD-41CF-BD10-D87AFB2ADFEA}" type="presParOf" srcId="{3CC527C3-3870-446E-A899-BFD408AB7869}" destId="{E13AF2DF-54D6-4CCC-A9B6-BAA48293A177}" srcOrd="1" destOrd="0" presId="urn:microsoft.com/office/officeart/2008/layout/LinedList"/>
    <dgm:cxn modelId="{B6B883DC-FB61-4D16-A64D-76DF23BE2AB8}" type="presParOf" srcId="{3CC527C3-3870-446E-A899-BFD408AB7869}" destId="{B3F01EDF-E420-42BA-AF8D-F85021F10493}" srcOrd="2" destOrd="0" presId="urn:microsoft.com/office/officeart/2008/layout/LinedList"/>
    <dgm:cxn modelId="{D642C2A5-8F87-40BA-90F8-D073CEA3B9E9}" type="presParOf" srcId="{310A347C-F188-465B-B550-A0A8213230DC}" destId="{5287B15F-B5C9-46D4-8DDA-7474616B6D72}" srcOrd="8" destOrd="0" presId="urn:microsoft.com/office/officeart/2008/layout/LinedList"/>
    <dgm:cxn modelId="{1A0A639D-79A0-47D7-BAEA-BCABD8658A86}" type="presParOf" srcId="{310A347C-F188-465B-B550-A0A8213230DC}" destId="{03BE2414-CC24-45CD-B8C3-7E4B196206A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C4B8E4-E1EC-48D4-A85C-7A4D1CA8BCF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EC"/>
        </a:p>
      </dgm:t>
    </dgm:pt>
    <dgm:pt modelId="{D61484DB-3A4E-46EC-8636-22762B57602F}">
      <dgm:prSet phldrT="[Texto]"/>
      <dgm:spPr/>
      <dgm:t>
        <a:bodyPr/>
        <a:lstStyle/>
        <a:p>
          <a:r>
            <a:rPr lang="es-EC" dirty="0" smtClean="0"/>
            <a:t>Conclusiones</a:t>
          </a:r>
          <a:endParaRPr lang="es-EC" dirty="0"/>
        </a:p>
      </dgm:t>
    </dgm:pt>
    <dgm:pt modelId="{4B1FE52D-0E5A-4E23-BE6A-4E9DBB554E8D}" type="parTrans" cxnId="{6CE90095-9154-4CB5-929D-B909F0EE1B43}">
      <dgm:prSet/>
      <dgm:spPr/>
      <dgm:t>
        <a:bodyPr/>
        <a:lstStyle/>
        <a:p>
          <a:endParaRPr lang="es-EC"/>
        </a:p>
      </dgm:t>
    </dgm:pt>
    <dgm:pt modelId="{6DD67B48-FB63-4A96-817D-4F0D179C2943}" type="sibTrans" cxnId="{6CE90095-9154-4CB5-929D-B909F0EE1B43}">
      <dgm:prSet/>
      <dgm:spPr/>
      <dgm:t>
        <a:bodyPr/>
        <a:lstStyle/>
        <a:p>
          <a:endParaRPr lang="es-EC"/>
        </a:p>
      </dgm:t>
    </dgm:pt>
    <dgm:pt modelId="{C06CE1E4-1A54-4B65-8985-D7EA68E54DC8}">
      <dgm:prSet phldrT="[Texto]" custT="1"/>
      <dgm:spPr/>
      <dgm:t>
        <a:bodyPr/>
        <a:lstStyle/>
        <a:p>
          <a:r>
            <a:rPr lang="es-ES" sz="1900" dirty="0" smtClean="0"/>
            <a:t>El API de Google es el mejor API para el desarrollo de aplicaciones anti plagio de textos en documentos en el ámbito práctico principalmente por sus tiempos de respuesta y porque los sitios devueltos por el API son muy aproximados a la fuente real.</a:t>
          </a:r>
          <a:endParaRPr lang="es-EC" sz="1900" dirty="0"/>
        </a:p>
      </dgm:t>
    </dgm:pt>
    <dgm:pt modelId="{8859A700-A85B-4CF5-8B52-C1DDDB692FC5}" type="parTrans" cxnId="{879050C5-8667-451F-AF00-B2581541FB5E}">
      <dgm:prSet/>
      <dgm:spPr/>
      <dgm:t>
        <a:bodyPr/>
        <a:lstStyle/>
        <a:p>
          <a:endParaRPr lang="es-EC"/>
        </a:p>
      </dgm:t>
    </dgm:pt>
    <dgm:pt modelId="{109BC97E-5230-4E38-A459-5E6D3165AAE9}" type="sibTrans" cxnId="{879050C5-8667-451F-AF00-B2581541FB5E}">
      <dgm:prSet/>
      <dgm:spPr/>
      <dgm:t>
        <a:bodyPr/>
        <a:lstStyle/>
        <a:p>
          <a:endParaRPr lang="es-EC"/>
        </a:p>
      </dgm:t>
    </dgm:pt>
    <dgm:pt modelId="{C0D40018-CA6C-4625-A66E-262BBA917BED}">
      <dgm:prSet phldrT="[Texto]" custT="1"/>
      <dgm:spPr/>
      <dgm:t>
        <a:bodyPr/>
        <a:lstStyle/>
        <a:p>
          <a:r>
            <a:rPr lang="es-ES" sz="1900" dirty="0" smtClean="0"/>
            <a:t>El API de Yahoo es el mejor API para el desarrollo de aplicaciones anti plagio de textos en documentos en el ámbito teórico ya que tiene más opciones de personalización para la búsqueda, como también más tipos de fuentes en donde buscar. Imágenes, Blogs, entre otros.</a:t>
          </a:r>
          <a:endParaRPr lang="es-EC" sz="1900" dirty="0"/>
        </a:p>
      </dgm:t>
    </dgm:pt>
    <dgm:pt modelId="{1D6B30AC-F414-49DA-A2DD-440257CD0F57}" type="parTrans" cxnId="{A5537DF3-CE5F-4E55-B582-E2CCB8900E00}">
      <dgm:prSet/>
      <dgm:spPr/>
      <dgm:t>
        <a:bodyPr/>
        <a:lstStyle/>
        <a:p>
          <a:endParaRPr lang="es-EC"/>
        </a:p>
      </dgm:t>
    </dgm:pt>
    <dgm:pt modelId="{080E05B6-045C-4538-B6E4-821ED9A4B406}" type="sibTrans" cxnId="{A5537DF3-CE5F-4E55-B582-E2CCB8900E00}">
      <dgm:prSet/>
      <dgm:spPr/>
      <dgm:t>
        <a:bodyPr/>
        <a:lstStyle/>
        <a:p>
          <a:endParaRPr lang="es-EC"/>
        </a:p>
      </dgm:t>
    </dgm:pt>
    <dgm:pt modelId="{DB5B8DB8-B9D7-4CF0-9FDD-17D884330741}">
      <dgm:prSet phldrT="[Texto]" custT="1"/>
      <dgm:spPr/>
      <dgm:t>
        <a:bodyPr/>
        <a:lstStyle/>
        <a:p>
          <a:r>
            <a:rPr lang="es-ES" sz="1900" dirty="0" smtClean="0"/>
            <a:t>El API de Bing a pesar de ser el que menores tiempos de respuesta genera y además la única gratuita, este devuelve resultados poco o nada relacionados a la fuente real, haciendo que el algoritmo de diff se demore más.</a:t>
          </a:r>
          <a:endParaRPr lang="es-EC" sz="1900" dirty="0"/>
        </a:p>
      </dgm:t>
    </dgm:pt>
    <dgm:pt modelId="{D9A8DCE2-68CA-404C-8A4E-C29C37FBFDD8}" type="parTrans" cxnId="{00ED70FE-88E5-4DFF-BACF-CD338F3890C3}">
      <dgm:prSet/>
      <dgm:spPr/>
      <dgm:t>
        <a:bodyPr/>
        <a:lstStyle/>
        <a:p>
          <a:endParaRPr lang="es-EC"/>
        </a:p>
      </dgm:t>
    </dgm:pt>
    <dgm:pt modelId="{978EC369-B094-4807-A399-B013222D14D8}" type="sibTrans" cxnId="{00ED70FE-88E5-4DFF-BACF-CD338F3890C3}">
      <dgm:prSet/>
      <dgm:spPr/>
      <dgm:t>
        <a:bodyPr/>
        <a:lstStyle/>
        <a:p>
          <a:endParaRPr lang="es-EC"/>
        </a:p>
      </dgm:t>
    </dgm:pt>
    <dgm:pt modelId="{3E64C1D3-7778-46EB-82BB-0CD6FF233C0C}" type="pres">
      <dgm:prSet presAssocID="{0EC4B8E4-E1EC-48D4-A85C-7A4D1CA8BCF0}" presName="vert0" presStyleCnt="0">
        <dgm:presLayoutVars>
          <dgm:dir/>
          <dgm:animOne val="branch"/>
          <dgm:animLvl val="lvl"/>
        </dgm:presLayoutVars>
      </dgm:prSet>
      <dgm:spPr/>
      <dgm:t>
        <a:bodyPr/>
        <a:lstStyle/>
        <a:p>
          <a:endParaRPr lang="es-EC"/>
        </a:p>
      </dgm:t>
    </dgm:pt>
    <dgm:pt modelId="{69106C3D-76DC-4080-BC61-D3FB7A6108C7}" type="pres">
      <dgm:prSet presAssocID="{D61484DB-3A4E-46EC-8636-22762B57602F}" presName="thickLine" presStyleLbl="alignNode1" presStyleIdx="0" presStyleCnt="1"/>
      <dgm:spPr/>
      <dgm:t>
        <a:bodyPr/>
        <a:lstStyle/>
        <a:p>
          <a:endParaRPr lang="es-EC"/>
        </a:p>
      </dgm:t>
    </dgm:pt>
    <dgm:pt modelId="{B4EF444B-9FFB-4899-ACB1-A90E73DBA039}" type="pres">
      <dgm:prSet presAssocID="{D61484DB-3A4E-46EC-8636-22762B57602F}" presName="horz1" presStyleCnt="0"/>
      <dgm:spPr/>
      <dgm:t>
        <a:bodyPr/>
        <a:lstStyle/>
        <a:p>
          <a:endParaRPr lang="es-EC"/>
        </a:p>
      </dgm:t>
    </dgm:pt>
    <dgm:pt modelId="{9EC8C167-94BC-4E1A-A64D-E04961E57BA9}" type="pres">
      <dgm:prSet presAssocID="{D61484DB-3A4E-46EC-8636-22762B57602F}" presName="tx1" presStyleLbl="revTx" presStyleIdx="0" presStyleCnt="4"/>
      <dgm:spPr/>
      <dgm:t>
        <a:bodyPr/>
        <a:lstStyle/>
        <a:p>
          <a:endParaRPr lang="es-EC"/>
        </a:p>
      </dgm:t>
    </dgm:pt>
    <dgm:pt modelId="{310A347C-F188-465B-B550-A0A8213230DC}" type="pres">
      <dgm:prSet presAssocID="{D61484DB-3A4E-46EC-8636-22762B57602F}" presName="vert1" presStyleCnt="0"/>
      <dgm:spPr/>
      <dgm:t>
        <a:bodyPr/>
        <a:lstStyle/>
        <a:p>
          <a:endParaRPr lang="es-EC"/>
        </a:p>
      </dgm:t>
    </dgm:pt>
    <dgm:pt modelId="{49ED7BC9-5768-4568-8B99-A0C2BD23483B}" type="pres">
      <dgm:prSet presAssocID="{C06CE1E4-1A54-4B65-8985-D7EA68E54DC8}" presName="vertSpace2a" presStyleCnt="0"/>
      <dgm:spPr/>
      <dgm:t>
        <a:bodyPr/>
        <a:lstStyle/>
        <a:p>
          <a:endParaRPr lang="es-EC"/>
        </a:p>
      </dgm:t>
    </dgm:pt>
    <dgm:pt modelId="{E3DB49FE-A3E2-4340-89F3-BE78C7FA232D}" type="pres">
      <dgm:prSet presAssocID="{C06CE1E4-1A54-4B65-8985-D7EA68E54DC8}" presName="horz2" presStyleCnt="0"/>
      <dgm:spPr/>
      <dgm:t>
        <a:bodyPr/>
        <a:lstStyle/>
        <a:p>
          <a:endParaRPr lang="es-EC"/>
        </a:p>
      </dgm:t>
    </dgm:pt>
    <dgm:pt modelId="{57973CC7-F37F-4D79-858E-6FA2640B14DE}" type="pres">
      <dgm:prSet presAssocID="{C06CE1E4-1A54-4B65-8985-D7EA68E54DC8}" presName="horzSpace2" presStyleCnt="0"/>
      <dgm:spPr/>
      <dgm:t>
        <a:bodyPr/>
        <a:lstStyle/>
        <a:p>
          <a:endParaRPr lang="es-EC"/>
        </a:p>
      </dgm:t>
    </dgm:pt>
    <dgm:pt modelId="{07916211-05FD-4595-95A8-7DDCA5F865FD}" type="pres">
      <dgm:prSet presAssocID="{C06CE1E4-1A54-4B65-8985-D7EA68E54DC8}" presName="tx2" presStyleLbl="revTx" presStyleIdx="1" presStyleCnt="4" custScaleY="202013"/>
      <dgm:spPr/>
      <dgm:t>
        <a:bodyPr/>
        <a:lstStyle/>
        <a:p>
          <a:endParaRPr lang="es-EC"/>
        </a:p>
      </dgm:t>
    </dgm:pt>
    <dgm:pt modelId="{4868F510-19C5-43E5-9AC2-529323D3BCCF}" type="pres">
      <dgm:prSet presAssocID="{C06CE1E4-1A54-4B65-8985-D7EA68E54DC8}" presName="vert2" presStyleCnt="0"/>
      <dgm:spPr/>
      <dgm:t>
        <a:bodyPr/>
        <a:lstStyle/>
        <a:p>
          <a:endParaRPr lang="es-EC"/>
        </a:p>
      </dgm:t>
    </dgm:pt>
    <dgm:pt modelId="{3DCDC116-D55A-4E40-AEBA-72D3105D6612}" type="pres">
      <dgm:prSet presAssocID="{C06CE1E4-1A54-4B65-8985-D7EA68E54DC8}" presName="thinLine2b" presStyleLbl="callout" presStyleIdx="0" presStyleCnt="3"/>
      <dgm:spPr/>
      <dgm:t>
        <a:bodyPr/>
        <a:lstStyle/>
        <a:p>
          <a:endParaRPr lang="es-EC"/>
        </a:p>
      </dgm:t>
    </dgm:pt>
    <dgm:pt modelId="{76941936-07DA-4942-9042-C2181949D644}" type="pres">
      <dgm:prSet presAssocID="{C06CE1E4-1A54-4B65-8985-D7EA68E54DC8}" presName="vertSpace2b" presStyleCnt="0"/>
      <dgm:spPr/>
      <dgm:t>
        <a:bodyPr/>
        <a:lstStyle/>
        <a:p>
          <a:endParaRPr lang="es-EC"/>
        </a:p>
      </dgm:t>
    </dgm:pt>
    <dgm:pt modelId="{D2E43C9C-3D9D-4838-B5C1-34FC760C44C3}" type="pres">
      <dgm:prSet presAssocID="{C0D40018-CA6C-4625-A66E-262BBA917BED}" presName="horz2" presStyleCnt="0"/>
      <dgm:spPr/>
      <dgm:t>
        <a:bodyPr/>
        <a:lstStyle/>
        <a:p>
          <a:endParaRPr lang="es-EC"/>
        </a:p>
      </dgm:t>
    </dgm:pt>
    <dgm:pt modelId="{3A656D7F-0B41-426F-8835-77ED8656B11B}" type="pres">
      <dgm:prSet presAssocID="{C0D40018-CA6C-4625-A66E-262BBA917BED}" presName="horzSpace2" presStyleCnt="0"/>
      <dgm:spPr/>
      <dgm:t>
        <a:bodyPr/>
        <a:lstStyle/>
        <a:p>
          <a:endParaRPr lang="es-EC"/>
        </a:p>
      </dgm:t>
    </dgm:pt>
    <dgm:pt modelId="{33CB9EA9-1AAA-4E0B-AC8B-FA2838CF7ED1}" type="pres">
      <dgm:prSet presAssocID="{C0D40018-CA6C-4625-A66E-262BBA917BED}" presName="tx2" presStyleLbl="revTx" presStyleIdx="2" presStyleCnt="4" custScaleY="199455"/>
      <dgm:spPr/>
      <dgm:t>
        <a:bodyPr/>
        <a:lstStyle/>
        <a:p>
          <a:endParaRPr lang="es-EC"/>
        </a:p>
      </dgm:t>
    </dgm:pt>
    <dgm:pt modelId="{73CE748E-3833-40FF-95DD-D77C53F4C3EB}" type="pres">
      <dgm:prSet presAssocID="{C0D40018-CA6C-4625-A66E-262BBA917BED}" presName="vert2" presStyleCnt="0"/>
      <dgm:spPr/>
      <dgm:t>
        <a:bodyPr/>
        <a:lstStyle/>
        <a:p>
          <a:endParaRPr lang="es-EC"/>
        </a:p>
      </dgm:t>
    </dgm:pt>
    <dgm:pt modelId="{2F29A568-4EA4-431C-A08C-06D210117DC7}" type="pres">
      <dgm:prSet presAssocID="{C0D40018-CA6C-4625-A66E-262BBA917BED}" presName="thinLine2b" presStyleLbl="callout" presStyleIdx="1" presStyleCnt="3"/>
      <dgm:spPr/>
      <dgm:t>
        <a:bodyPr/>
        <a:lstStyle/>
        <a:p>
          <a:endParaRPr lang="es-EC"/>
        </a:p>
      </dgm:t>
    </dgm:pt>
    <dgm:pt modelId="{271E86E4-CB5D-489B-A960-3BE960660F7A}" type="pres">
      <dgm:prSet presAssocID="{C0D40018-CA6C-4625-A66E-262BBA917BED}" presName="vertSpace2b" presStyleCnt="0"/>
      <dgm:spPr/>
      <dgm:t>
        <a:bodyPr/>
        <a:lstStyle/>
        <a:p>
          <a:endParaRPr lang="es-EC"/>
        </a:p>
      </dgm:t>
    </dgm:pt>
    <dgm:pt modelId="{3CC527C3-3870-446E-A899-BFD408AB7869}" type="pres">
      <dgm:prSet presAssocID="{DB5B8DB8-B9D7-4CF0-9FDD-17D884330741}" presName="horz2" presStyleCnt="0"/>
      <dgm:spPr/>
      <dgm:t>
        <a:bodyPr/>
        <a:lstStyle/>
        <a:p>
          <a:endParaRPr lang="es-EC"/>
        </a:p>
      </dgm:t>
    </dgm:pt>
    <dgm:pt modelId="{70D6274C-C02E-4DE2-A6A1-C7DC5F299A87}" type="pres">
      <dgm:prSet presAssocID="{DB5B8DB8-B9D7-4CF0-9FDD-17D884330741}" presName="horzSpace2" presStyleCnt="0"/>
      <dgm:spPr/>
      <dgm:t>
        <a:bodyPr/>
        <a:lstStyle/>
        <a:p>
          <a:endParaRPr lang="es-EC"/>
        </a:p>
      </dgm:t>
    </dgm:pt>
    <dgm:pt modelId="{E13AF2DF-54D6-4CCC-A9B6-BAA48293A177}" type="pres">
      <dgm:prSet presAssocID="{DB5B8DB8-B9D7-4CF0-9FDD-17D884330741}" presName="tx2" presStyleLbl="revTx" presStyleIdx="3" presStyleCnt="4" custScaleY="163109"/>
      <dgm:spPr/>
      <dgm:t>
        <a:bodyPr/>
        <a:lstStyle/>
        <a:p>
          <a:endParaRPr lang="es-EC"/>
        </a:p>
      </dgm:t>
    </dgm:pt>
    <dgm:pt modelId="{B3F01EDF-E420-42BA-AF8D-F85021F10493}" type="pres">
      <dgm:prSet presAssocID="{DB5B8DB8-B9D7-4CF0-9FDD-17D884330741}" presName="vert2" presStyleCnt="0"/>
      <dgm:spPr/>
      <dgm:t>
        <a:bodyPr/>
        <a:lstStyle/>
        <a:p>
          <a:endParaRPr lang="es-EC"/>
        </a:p>
      </dgm:t>
    </dgm:pt>
    <dgm:pt modelId="{5287B15F-B5C9-46D4-8DDA-7474616B6D72}" type="pres">
      <dgm:prSet presAssocID="{DB5B8DB8-B9D7-4CF0-9FDD-17D884330741}" presName="thinLine2b" presStyleLbl="callout" presStyleIdx="2" presStyleCnt="3"/>
      <dgm:spPr/>
      <dgm:t>
        <a:bodyPr/>
        <a:lstStyle/>
        <a:p>
          <a:endParaRPr lang="es-EC"/>
        </a:p>
      </dgm:t>
    </dgm:pt>
    <dgm:pt modelId="{03BE2414-CC24-45CD-B8C3-7E4B196206A3}" type="pres">
      <dgm:prSet presAssocID="{DB5B8DB8-B9D7-4CF0-9FDD-17D884330741}" presName="vertSpace2b" presStyleCnt="0"/>
      <dgm:spPr/>
      <dgm:t>
        <a:bodyPr/>
        <a:lstStyle/>
        <a:p>
          <a:endParaRPr lang="es-EC"/>
        </a:p>
      </dgm:t>
    </dgm:pt>
  </dgm:ptLst>
  <dgm:cxnLst>
    <dgm:cxn modelId="{2B34611D-6A3C-4261-82F7-AF670AD5C7F2}" type="presOf" srcId="{D61484DB-3A4E-46EC-8636-22762B57602F}" destId="{9EC8C167-94BC-4E1A-A64D-E04961E57BA9}" srcOrd="0" destOrd="0" presId="urn:microsoft.com/office/officeart/2008/layout/LinedList"/>
    <dgm:cxn modelId="{879050C5-8667-451F-AF00-B2581541FB5E}" srcId="{D61484DB-3A4E-46EC-8636-22762B57602F}" destId="{C06CE1E4-1A54-4B65-8985-D7EA68E54DC8}" srcOrd="0" destOrd="0" parTransId="{8859A700-A85B-4CF5-8B52-C1DDDB692FC5}" sibTransId="{109BC97E-5230-4E38-A459-5E6D3165AAE9}"/>
    <dgm:cxn modelId="{6CE90095-9154-4CB5-929D-B909F0EE1B43}" srcId="{0EC4B8E4-E1EC-48D4-A85C-7A4D1CA8BCF0}" destId="{D61484DB-3A4E-46EC-8636-22762B57602F}" srcOrd="0" destOrd="0" parTransId="{4B1FE52D-0E5A-4E23-BE6A-4E9DBB554E8D}" sibTransId="{6DD67B48-FB63-4A96-817D-4F0D179C2943}"/>
    <dgm:cxn modelId="{BF8D1487-4302-4485-B696-A048F71B2252}" type="presOf" srcId="{C06CE1E4-1A54-4B65-8985-D7EA68E54DC8}" destId="{07916211-05FD-4595-95A8-7DDCA5F865FD}" srcOrd="0" destOrd="0" presId="urn:microsoft.com/office/officeart/2008/layout/LinedList"/>
    <dgm:cxn modelId="{A5537DF3-CE5F-4E55-B582-E2CCB8900E00}" srcId="{D61484DB-3A4E-46EC-8636-22762B57602F}" destId="{C0D40018-CA6C-4625-A66E-262BBA917BED}" srcOrd="1" destOrd="0" parTransId="{1D6B30AC-F414-49DA-A2DD-440257CD0F57}" sibTransId="{080E05B6-045C-4538-B6E4-821ED9A4B406}"/>
    <dgm:cxn modelId="{6EBA630E-A214-4AA1-BF26-574D1F5F930A}" type="presOf" srcId="{DB5B8DB8-B9D7-4CF0-9FDD-17D884330741}" destId="{E13AF2DF-54D6-4CCC-A9B6-BAA48293A177}" srcOrd="0" destOrd="0" presId="urn:microsoft.com/office/officeart/2008/layout/LinedList"/>
    <dgm:cxn modelId="{1FF3B803-6C92-47EF-948B-9D1E97700AFD}" type="presOf" srcId="{0EC4B8E4-E1EC-48D4-A85C-7A4D1CA8BCF0}" destId="{3E64C1D3-7778-46EB-82BB-0CD6FF233C0C}" srcOrd="0" destOrd="0" presId="urn:microsoft.com/office/officeart/2008/layout/LinedList"/>
    <dgm:cxn modelId="{862F44C4-1855-4AD4-A510-7B6897A9EFE7}" type="presOf" srcId="{C0D40018-CA6C-4625-A66E-262BBA917BED}" destId="{33CB9EA9-1AAA-4E0B-AC8B-FA2838CF7ED1}" srcOrd="0" destOrd="0" presId="urn:microsoft.com/office/officeart/2008/layout/LinedList"/>
    <dgm:cxn modelId="{00ED70FE-88E5-4DFF-BACF-CD338F3890C3}" srcId="{D61484DB-3A4E-46EC-8636-22762B57602F}" destId="{DB5B8DB8-B9D7-4CF0-9FDD-17D884330741}" srcOrd="2" destOrd="0" parTransId="{D9A8DCE2-68CA-404C-8A4E-C29C37FBFDD8}" sibTransId="{978EC369-B094-4807-A399-B013222D14D8}"/>
    <dgm:cxn modelId="{DAB5C34B-FE71-404B-8E1B-D5280189E846}" type="presParOf" srcId="{3E64C1D3-7778-46EB-82BB-0CD6FF233C0C}" destId="{69106C3D-76DC-4080-BC61-D3FB7A6108C7}" srcOrd="0" destOrd="0" presId="urn:microsoft.com/office/officeart/2008/layout/LinedList"/>
    <dgm:cxn modelId="{B6346634-8739-4EC8-B167-E301FD8D5C4F}" type="presParOf" srcId="{3E64C1D3-7778-46EB-82BB-0CD6FF233C0C}" destId="{B4EF444B-9FFB-4899-ACB1-A90E73DBA039}" srcOrd="1" destOrd="0" presId="urn:microsoft.com/office/officeart/2008/layout/LinedList"/>
    <dgm:cxn modelId="{3E56C4AC-000F-49B2-990F-7492566A99AB}" type="presParOf" srcId="{B4EF444B-9FFB-4899-ACB1-A90E73DBA039}" destId="{9EC8C167-94BC-4E1A-A64D-E04961E57BA9}" srcOrd="0" destOrd="0" presId="urn:microsoft.com/office/officeart/2008/layout/LinedList"/>
    <dgm:cxn modelId="{7F14BFC2-C999-4F5F-9444-262B3643FEE2}" type="presParOf" srcId="{B4EF444B-9FFB-4899-ACB1-A90E73DBA039}" destId="{310A347C-F188-465B-B550-A0A8213230DC}" srcOrd="1" destOrd="0" presId="urn:microsoft.com/office/officeart/2008/layout/LinedList"/>
    <dgm:cxn modelId="{D0C6F378-F71E-442E-94E3-C316B11645A2}" type="presParOf" srcId="{310A347C-F188-465B-B550-A0A8213230DC}" destId="{49ED7BC9-5768-4568-8B99-A0C2BD23483B}" srcOrd="0" destOrd="0" presId="urn:microsoft.com/office/officeart/2008/layout/LinedList"/>
    <dgm:cxn modelId="{28FA39FF-7D57-487B-BAB1-FDEC7F8252A6}" type="presParOf" srcId="{310A347C-F188-465B-B550-A0A8213230DC}" destId="{E3DB49FE-A3E2-4340-89F3-BE78C7FA232D}" srcOrd="1" destOrd="0" presId="urn:microsoft.com/office/officeart/2008/layout/LinedList"/>
    <dgm:cxn modelId="{8ABA05EC-F559-4983-8963-36323B6DF78A}" type="presParOf" srcId="{E3DB49FE-A3E2-4340-89F3-BE78C7FA232D}" destId="{57973CC7-F37F-4D79-858E-6FA2640B14DE}" srcOrd="0" destOrd="0" presId="urn:microsoft.com/office/officeart/2008/layout/LinedList"/>
    <dgm:cxn modelId="{6544443D-A8BF-4984-84C2-BBAFD4160745}" type="presParOf" srcId="{E3DB49FE-A3E2-4340-89F3-BE78C7FA232D}" destId="{07916211-05FD-4595-95A8-7DDCA5F865FD}" srcOrd="1" destOrd="0" presId="urn:microsoft.com/office/officeart/2008/layout/LinedList"/>
    <dgm:cxn modelId="{033B6427-21E0-4C94-801D-3CC2DFE3492A}" type="presParOf" srcId="{E3DB49FE-A3E2-4340-89F3-BE78C7FA232D}" destId="{4868F510-19C5-43E5-9AC2-529323D3BCCF}" srcOrd="2" destOrd="0" presId="urn:microsoft.com/office/officeart/2008/layout/LinedList"/>
    <dgm:cxn modelId="{C2D8BF0D-84A6-490B-9CCE-B7B7E8ED3052}" type="presParOf" srcId="{310A347C-F188-465B-B550-A0A8213230DC}" destId="{3DCDC116-D55A-4E40-AEBA-72D3105D6612}" srcOrd="2" destOrd="0" presId="urn:microsoft.com/office/officeart/2008/layout/LinedList"/>
    <dgm:cxn modelId="{CD0DE14A-96E3-47E7-9688-21E85F756002}" type="presParOf" srcId="{310A347C-F188-465B-B550-A0A8213230DC}" destId="{76941936-07DA-4942-9042-C2181949D644}" srcOrd="3" destOrd="0" presId="urn:microsoft.com/office/officeart/2008/layout/LinedList"/>
    <dgm:cxn modelId="{C1103675-1862-4E7A-AC2C-2FCF6745D237}" type="presParOf" srcId="{310A347C-F188-465B-B550-A0A8213230DC}" destId="{D2E43C9C-3D9D-4838-B5C1-34FC760C44C3}" srcOrd="4" destOrd="0" presId="urn:microsoft.com/office/officeart/2008/layout/LinedList"/>
    <dgm:cxn modelId="{6979A9F9-26BC-4F1A-A6C2-04090F6162C8}" type="presParOf" srcId="{D2E43C9C-3D9D-4838-B5C1-34FC760C44C3}" destId="{3A656D7F-0B41-426F-8835-77ED8656B11B}" srcOrd="0" destOrd="0" presId="urn:microsoft.com/office/officeart/2008/layout/LinedList"/>
    <dgm:cxn modelId="{23F74824-9D7A-4E27-BA02-4F16270221AF}" type="presParOf" srcId="{D2E43C9C-3D9D-4838-B5C1-34FC760C44C3}" destId="{33CB9EA9-1AAA-4E0B-AC8B-FA2838CF7ED1}" srcOrd="1" destOrd="0" presId="urn:microsoft.com/office/officeart/2008/layout/LinedList"/>
    <dgm:cxn modelId="{06665F75-3350-4704-8CA5-EB57D500ABDD}" type="presParOf" srcId="{D2E43C9C-3D9D-4838-B5C1-34FC760C44C3}" destId="{73CE748E-3833-40FF-95DD-D77C53F4C3EB}" srcOrd="2" destOrd="0" presId="urn:microsoft.com/office/officeart/2008/layout/LinedList"/>
    <dgm:cxn modelId="{D21BCD82-BCF2-4BCF-8E6E-C54C456971F4}" type="presParOf" srcId="{310A347C-F188-465B-B550-A0A8213230DC}" destId="{2F29A568-4EA4-431C-A08C-06D210117DC7}" srcOrd="5" destOrd="0" presId="urn:microsoft.com/office/officeart/2008/layout/LinedList"/>
    <dgm:cxn modelId="{48D13DEE-6752-4F92-A540-C3552449EF2C}" type="presParOf" srcId="{310A347C-F188-465B-B550-A0A8213230DC}" destId="{271E86E4-CB5D-489B-A960-3BE960660F7A}" srcOrd="6" destOrd="0" presId="urn:microsoft.com/office/officeart/2008/layout/LinedList"/>
    <dgm:cxn modelId="{18EB4162-925E-4EF4-A3C4-7820388A2FC7}" type="presParOf" srcId="{310A347C-F188-465B-B550-A0A8213230DC}" destId="{3CC527C3-3870-446E-A899-BFD408AB7869}" srcOrd="7" destOrd="0" presId="urn:microsoft.com/office/officeart/2008/layout/LinedList"/>
    <dgm:cxn modelId="{250C692C-05E7-4593-AEC0-736AEA8227D7}" type="presParOf" srcId="{3CC527C3-3870-446E-A899-BFD408AB7869}" destId="{70D6274C-C02E-4DE2-A6A1-C7DC5F299A87}" srcOrd="0" destOrd="0" presId="urn:microsoft.com/office/officeart/2008/layout/LinedList"/>
    <dgm:cxn modelId="{A7D34220-9154-44FC-B18B-F0759B6B9202}" type="presParOf" srcId="{3CC527C3-3870-446E-A899-BFD408AB7869}" destId="{E13AF2DF-54D6-4CCC-A9B6-BAA48293A177}" srcOrd="1" destOrd="0" presId="urn:microsoft.com/office/officeart/2008/layout/LinedList"/>
    <dgm:cxn modelId="{E994703F-57FB-46AB-8499-B908E9667FA2}" type="presParOf" srcId="{3CC527C3-3870-446E-A899-BFD408AB7869}" destId="{B3F01EDF-E420-42BA-AF8D-F85021F10493}" srcOrd="2" destOrd="0" presId="urn:microsoft.com/office/officeart/2008/layout/LinedList"/>
    <dgm:cxn modelId="{0C19CF38-2B30-4D3D-8AC8-0A88BAA60D51}" type="presParOf" srcId="{310A347C-F188-465B-B550-A0A8213230DC}" destId="{5287B15F-B5C9-46D4-8DDA-7474616B6D72}" srcOrd="8" destOrd="0" presId="urn:microsoft.com/office/officeart/2008/layout/LinedList"/>
    <dgm:cxn modelId="{84EFCEF1-171F-4C11-B416-01C08AE5E3A0}" type="presParOf" srcId="{310A347C-F188-465B-B550-A0A8213230DC}" destId="{03BE2414-CC24-45CD-B8C3-7E4B196206A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EC4B8E4-E1EC-48D4-A85C-7A4D1CA8BCF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EC"/>
        </a:p>
      </dgm:t>
    </dgm:pt>
    <dgm:pt modelId="{D61484DB-3A4E-46EC-8636-22762B57602F}">
      <dgm:prSet phldrT="[Texto]"/>
      <dgm:spPr/>
      <dgm:t>
        <a:bodyPr/>
        <a:lstStyle/>
        <a:p>
          <a:r>
            <a:rPr lang="es-EC" dirty="0" smtClean="0"/>
            <a:t>Conclusiones</a:t>
          </a:r>
          <a:endParaRPr lang="es-EC" dirty="0"/>
        </a:p>
      </dgm:t>
    </dgm:pt>
    <dgm:pt modelId="{4B1FE52D-0E5A-4E23-BE6A-4E9DBB554E8D}" type="parTrans" cxnId="{6CE90095-9154-4CB5-929D-B909F0EE1B43}">
      <dgm:prSet/>
      <dgm:spPr/>
      <dgm:t>
        <a:bodyPr/>
        <a:lstStyle/>
        <a:p>
          <a:endParaRPr lang="es-EC"/>
        </a:p>
      </dgm:t>
    </dgm:pt>
    <dgm:pt modelId="{6DD67B48-FB63-4A96-817D-4F0D179C2943}" type="sibTrans" cxnId="{6CE90095-9154-4CB5-929D-B909F0EE1B43}">
      <dgm:prSet/>
      <dgm:spPr/>
      <dgm:t>
        <a:bodyPr/>
        <a:lstStyle/>
        <a:p>
          <a:endParaRPr lang="es-EC"/>
        </a:p>
      </dgm:t>
    </dgm:pt>
    <dgm:pt modelId="{C06CE1E4-1A54-4B65-8985-D7EA68E54DC8}">
      <dgm:prSet phldrT="[Texto]" custT="1"/>
      <dgm:spPr/>
      <dgm:t>
        <a:bodyPr/>
        <a:lstStyle/>
        <a:p>
          <a:r>
            <a:rPr lang="es-ES" sz="1900" dirty="0" smtClean="0"/>
            <a:t>El mejor API para el desarrollo de aplicaciones anti plagio de textos en documentos basados en el estudio comparativo teórico y práctico es el de Google llamado Google Custom Search API </a:t>
          </a:r>
          <a:r>
            <a:rPr lang="es-ES" sz="1900" dirty="0" err="1" smtClean="0"/>
            <a:t>Json</a:t>
          </a:r>
          <a:r>
            <a:rPr lang="es-ES" sz="1900" dirty="0" smtClean="0"/>
            <a:t>/</a:t>
          </a:r>
          <a:r>
            <a:rPr lang="es-ES" sz="1900" dirty="0" err="1" smtClean="0"/>
            <a:t>Atom</a:t>
          </a:r>
          <a:r>
            <a:rPr lang="es-ES" sz="1900" dirty="0" smtClean="0"/>
            <a:t>.</a:t>
          </a:r>
          <a:endParaRPr lang="es-EC" sz="1900" dirty="0"/>
        </a:p>
      </dgm:t>
    </dgm:pt>
    <dgm:pt modelId="{8859A700-A85B-4CF5-8B52-C1DDDB692FC5}" type="parTrans" cxnId="{879050C5-8667-451F-AF00-B2581541FB5E}">
      <dgm:prSet/>
      <dgm:spPr/>
      <dgm:t>
        <a:bodyPr/>
        <a:lstStyle/>
        <a:p>
          <a:endParaRPr lang="es-EC"/>
        </a:p>
      </dgm:t>
    </dgm:pt>
    <dgm:pt modelId="{109BC97E-5230-4E38-A459-5E6D3165AAE9}" type="sibTrans" cxnId="{879050C5-8667-451F-AF00-B2581541FB5E}">
      <dgm:prSet/>
      <dgm:spPr/>
      <dgm:t>
        <a:bodyPr/>
        <a:lstStyle/>
        <a:p>
          <a:endParaRPr lang="es-EC"/>
        </a:p>
      </dgm:t>
    </dgm:pt>
    <dgm:pt modelId="{C0D40018-CA6C-4625-A66E-262BBA917BED}">
      <dgm:prSet phldrT="[Texto]" custT="1"/>
      <dgm:spPr/>
      <dgm:t>
        <a:bodyPr/>
        <a:lstStyle/>
        <a:p>
          <a:r>
            <a:rPr lang="es-ES" sz="1900" dirty="0" smtClean="0"/>
            <a:t>El algoritmo diff tiene incidencia directa en el rendimiento del aplicativo.</a:t>
          </a:r>
          <a:endParaRPr lang="es-EC" sz="1900" dirty="0"/>
        </a:p>
      </dgm:t>
    </dgm:pt>
    <dgm:pt modelId="{1D6B30AC-F414-49DA-A2DD-440257CD0F57}" type="parTrans" cxnId="{A5537DF3-CE5F-4E55-B582-E2CCB8900E00}">
      <dgm:prSet/>
      <dgm:spPr/>
      <dgm:t>
        <a:bodyPr/>
        <a:lstStyle/>
        <a:p>
          <a:endParaRPr lang="es-EC"/>
        </a:p>
      </dgm:t>
    </dgm:pt>
    <dgm:pt modelId="{080E05B6-045C-4538-B6E4-821ED9A4B406}" type="sibTrans" cxnId="{A5537DF3-CE5F-4E55-B582-E2CCB8900E00}">
      <dgm:prSet/>
      <dgm:spPr/>
      <dgm:t>
        <a:bodyPr/>
        <a:lstStyle/>
        <a:p>
          <a:endParaRPr lang="es-EC"/>
        </a:p>
      </dgm:t>
    </dgm:pt>
    <dgm:pt modelId="{DB5B8DB8-B9D7-4CF0-9FDD-17D884330741}">
      <dgm:prSet phldrT="[Texto]" custT="1"/>
      <dgm:spPr/>
      <dgm:t>
        <a:bodyPr/>
        <a:lstStyle/>
        <a:p>
          <a:endParaRPr lang="es-EC" sz="1900" dirty="0"/>
        </a:p>
      </dgm:t>
    </dgm:pt>
    <dgm:pt modelId="{978EC369-B094-4807-A399-B013222D14D8}" type="sibTrans" cxnId="{00ED70FE-88E5-4DFF-BACF-CD338F3890C3}">
      <dgm:prSet/>
      <dgm:spPr/>
      <dgm:t>
        <a:bodyPr/>
        <a:lstStyle/>
        <a:p>
          <a:endParaRPr lang="es-EC"/>
        </a:p>
      </dgm:t>
    </dgm:pt>
    <dgm:pt modelId="{D9A8DCE2-68CA-404C-8A4E-C29C37FBFDD8}" type="parTrans" cxnId="{00ED70FE-88E5-4DFF-BACF-CD338F3890C3}">
      <dgm:prSet/>
      <dgm:spPr/>
      <dgm:t>
        <a:bodyPr/>
        <a:lstStyle/>
        <a:p>
          <a:endParaRPr lang="es-EC"/>
        </a:p>
      </dgm:t>
    </dgm:pt>
    <dgm:pt modelId="{3E64C1D3-7778-46EB-82BB-0CD6FF233C0C}" type="pres">
      <dgm:prSet presAssocID="{0EC4B8E4-E1EC-48D4-A85C-7A4D1CA8BCF0}" presName="vert0" presStyleCnt="0">
        <dgm:presLayoutVars>
          <dgm:dir/>
          <dgm:animOne val="branch"/>
          <dgm:animLvl val="lvl"/>
        </dgm:presLayoutVars>
      </dgm:prSet>
      <dgm:spPr/>
      <dgm:t>
        <a:bodyPr/>
        <a:lstStyle/>
        <a:p>
          <a:endParaRPr lang="es-EC"/>
        </a:p>
      </dgm:t>
    </dgm:pt>
    <dgm:pt modelId="{69106C3D-76DC-4080-BC61-D3FB7A6108C7}" type="pres">
      <dgm:prSet presAssocID="{D61484DB-3A4E-46EC-8636-22762B57602F}" presName="thickLine" presStyleLbl="alignNode1" presStyleIdx="0" presStyleCnt="1"/>
      <dgm:spPr/>
      <dgm:t>
        <a:bodyPr/>
        <a:lstStyle/>
        <a:p>
          <a:endParaRPr lang="es-EC"/>
        </a:p>
      </dgm:t>
    </dgm:pt>
    <dgm:pt modelId="{B4EF444B-9FFB-4899-ACB1-A90E73DBA039}" type="pres">
      <dgm:prSet presAssocID="{D61484DB-3A4E-46EC-8636-22762B57602F}" presName="horz1" presStyleCnt="0"/>
      <dgm:spPr/>
      <dgm:t>
        <a:bodyPr/>
        <a:lstStyle/>
        <a:p>
          <a:endParaRPr lang="es-EC"/>
        </a:p>
      </dgm:t>
    </dgm:pt>
    <dgm:pt modelId="{9EC8C167-94BC-4E1A-A64D-E04961E57BA9}" type="pres">
      <dgm:prSet presAssocID="{D61484DB-3A4E-46EC-8636-22762B57602F}" presName="tx1" presStyleLbl="revTx" presStyleIdx="0" presStyleCnt="4"/>
      <dgm:spPr/>
      <dgm:t>
        <a:bodyPr/>
        <a:lstStyle/>
        <a:p>
          <a:endParaRPr lang="es-EC"/>
        </a:p>
      </dgm:t>
    </dgm:pt>
    <dgm:pt modelId="{310A347C-F188-465B-B550-A0A8213230DC}" type="pres">
      <dgm:prSet presAssocID="{D61484DB-3A4E-46EC-8636-22762B57602F}" presName="vert1" presStyleCnt="0"/>
      <dgm:spPr/>
      <dgm:t>
        <a:bodyPr/>
        <a:lstStyle/>
        <a:p>
          <a:endParaRPr lang="es-EC"/>
        </a:p>
      </dgm:t>
    </dgm:pt>
    <dgm:pt modelId="{49ED7BC9-5768-4568-8B99-A0C2BD23483B}" type="pres">
      <dgm:prSet presAssocID="{C06CE1E4-1A54-4B65-8985-D7EA68E54DC8}" presName="vertSpace2a" presStyleCnt="0"/>
      <dgm:spPr/>
      <dgm:t>
        <a:bodyPr/>
        <a:lstStyle/>
        <a:p>
          <a:endParaRPr lang="es-EC"/>
        </a:p>
      </dgm:t>
    </dgm:pt>
    <dgm:pt modelId="{E3DB49FE-A3E2-4340-89F3-BE78C7FA232D}" type="pres">
      <dgm:prSet presAssocID="{C06CE1E4-1A54-4B65-8985-D7EA68E54DC8}" presName="horz2" presStyleCnt="0"/>
      <dgm:spPr/>
      <dgm:t>
        <a:bodyPr/>
        <a:lstStyle/>
        <a:p>
          <a:endParaRPr lang="es-EC"/>
        </a:p>
      </dgm:t>
    </dgm:pt>
    <dgm:pt modelId="{57973CC7-F37F-4D79-858E-6FA2640B14DE}" type="pres">
      <dgm:prSet presAssocID="{C06CE1E4-1A54-4B65-8985-D7EA68E54DC8}" presName="horzSpace2" presStyleCnt="0"/>
      <dgm:spPr/>
      <dgm:t>
        <a:bodyPr/>
        <a:lstStyle/>
        <a:p>
          <a:endParaRPr lang="es-EC"/>
        </a:p>
      </dgm:t>
    </dgm:pt>
    <dgm:pt modelId="{07916211-05FD-4595-95A8-7DDCA5F865FD}" type="pres">
      <dgm:prSet presAssocID="{C06CE1E4-1A54-4B65-8985-D7EA68E54DC8}" presName="tx2" presStyleLbl="revTx" presStyleIdx="1" presStyleCnt="4" custScaleY="202013"/>
      <dgm:spPr/>
      <dgm:t>
        <a:bodyPr/>
        <a:lstStyle/>
        <a:p>
          <a:endParaRPr lang="es-EC"/>
        </a:p>
      </dgm:t>
    </dgm:pt>
    <dgm:pt modelId="{4868F510-19C5-43E5-9AC2-529323D3BCCF}" type="pres">
      <dgm:prSet presAssocID="{C06CE1E4-1A54-4B65-8985-D7EA68E54DC8}" presName="vert2" presStyleCnt="0"/>
      <dgm:spPr/>
      <dgm:t>
        <a:bodyPr/>
        <a:lstStyle/>
        <a:p>
          <a:endParaRPr lang="es-EC"/>
        </a:p>
      </dgm:t>
    </dgm:pt>
    <dgm:pt modelId="{3DCDC116-D55A-4E40-AEBA-72D3105D6612}" type="pres">
      <dgm:prSet presAssocID="{C06CE1E4-1A54-4B65-8985-D7EA68E54DC8}" presName="thinLine2b" presStyleLbl="callout" presStyleIdx="0" presStyleCnt="3"/>
      <dgm:spPr/>
      <dgm:t>
        <a:bodyPr/>
        <a:lstStyle/>
        <a:p>
          <a:endParaRPr lang="es-EC"/>
        </a:p>
      </dgm:t>
    </dgm:pt>
    <dgm:pt modelId="{76941936-07DA-4942-9042-C2181949D644}" type="pres">
      <dgm:prSet presAssocID="{C06CE1E4-1A54-4B65-8985-D7EA68E54DC8}" presName="vertSpace2b" presStyleCnt="0"/>
      <dgm:spPr/>
      <dgm:t>
        <a:bodyPr/>
        <a:lstStyle/>
        <a:p>
          <a:endParaRPr lang="es-EC"/>
        </a:p>
      </dgm:t>
    </dgm:pt>
    <dgm:pt modelId="{D2E43C9C-3D9D-4838-B5C1-34FC760C44C3}" type="pres">
      <dgm:prSet presAssocID="{C0D40018-CA6C-4625-A66E-262BBA917BED}" presName="horz2" presStyleCnt="0"/>
      <dgm:spPr/>
      <dgm:t>
        <a:bodyPr/>
        <a:lstStyle/>
        <a:p>
          <a:endParaRPr lang="es-EC"/>
        </a:p>
      </dgm:t>
    </dgm:pt>
    <dgm:pt modelId="{3A656D7F-0B41-426F-8835-77ED8656B11B}" type="pres">
      <dgm:prSet presAssocID="{C0D40018-CA6C-4625-A66E-262BBA917BED}" presName="horzSpace2" presStyleCnt="0"/>
      <dgm:spPr/>
      <dgm:t>
        <a:bodyPr/>
        <a:lstStyle/>
        <a:p>
          <a:endParaRPr lang="es-EC"/>
        </a:p>
      </dgm:t>
    </dgm:pt>
    <dgm:pt modelId="{33CB9EA9-1AAA-4E0B-AC8B-FA2838CF7ED1}" type="pres">
      <dgm:prSet presAssocID="{C0D40018-CA6C-4625-A66E-262BBA917BED}" presName="tx2" presStyleLbl="revTx" presStyleIdx="2" presStyleCnt="4" custScaleY="199455"/>
      <dgm:spPr/>
      <dgm:t>
        <a:bodyPr/>
        <a:lstStyle/>
        <a:p>
          <a:endParaRPr lang="es-EC"/>
        </a:p>
      </dgm:t>
    </dgm:pt>
    <dgm:pt modelId="{73CE748E-3833-40FF-95DD-D77C53F4C3EB}" type="pres">
      <dgm:prSet presAssocID="{C0D40018-CA6C-4625-A66E-262BBA917BED}" presName="vert2" presStyleCnt="0"/>
      <dgm:spPr/>
      <dgm:t>
        <a:bodyPr/>
        <a:lstStyle/>
        <a:p>
          <a:endParaRPr lang="es-EC"/>
        </a:p>
      </dgm:t>
    </dgm:pt>
    <dgm:pt modelId="{2F29A568-4EA4-431C-A08C-06D210117DC7}" type="pres">
      <dgm:prSet presAssocID="{C0D40018-CA6C-4625-A66E-262BBA917BED}" presName="thinLine2b" presStyleLbl="callout" presStyleIdx="1" presStyleCnt="3"/>
      <dgm:spPr/>
      <dgm:t>
        <a:bodyPr/>
        <a:lstStyle/>
        <a:p>
          <a:endParaRPr lang="es-EC"/>
        </a:p>
      </dgm:t>
    </dgm:pt>
    <dgm:pt modelId="{271E86E4-CB5D-489B-A960-3BE960660F7A}" type="pres">
      <dgm:prSet presAssocID="{C0D40018-CA6C-4625-A66E-262BBA917BED}" presName="vertSpace2b" presStyleCnt="0"/>
      <dgm:spPr/>
      <dgm:t>
        <a:bodyPr/>
        <a:lstStyle/>
        <a:p>
          <a:endParaRPr lang="es-EC"/>
        </a:p>
      </dgm:t>
    </dgm:pt>
    <dgm:pt modelId="{3CC527C3-3870-446E-A899-BFD408AB7869}" type="pres">
      <dgm:prSet presAssocID="{DB5B8DB8-B9D7-4CF0-9FDD-17D884330741}" presName="horz2" presStyleCnt="0"/>
      <dgm:spPr/>
      <dgm:t>
        <a:bodyPr/>
        <a:lstStyle/>
        <a:p>
          <a:endParaRPr lang="es-EC"/>
        </a:p>
      </dgm:t>
    </dgm:pt>
    <dgm:pt modelId="{70D6274C-C02E-4DE2-A6A1-C7DC5F299A87}" type="pres">
      <dgm:prSet presAssocID="{DB5B8DB8-B9D7-4CF0-9FDD-17D884330741}" presName="horzSpace2" presStyleCnt="0"/>
      <dgm:spPr/>
      <dgm:t>
        <a:bodyPr/>
        <a:lstStyle/>
        <a:p>
          <a:endParaRPr lang="es-EC"/>
        </a:p>
      </dgm:t>
    </dgm:pt>
    <dgm:pt modelId="{E13AF2DF-54D6-4CCC-A9B6-BAA48293A177}" type="pres">
      <dgm:prSet presAssocID="{DB5B8DB8-B9D7-4CF0-9FDD-17D884330741}" presName="tx2" presStyleLbl="revTx" presStyleIdx="3" presStyleCnt="4" custScaleY="163109"/>
      <dgm:spPr/>
      <dgm:t>
        <a:bodyPr/>
        <a:lstStyle/>
        <a:p>
          <a:endParaRPr lang="es-EC"/>
        </a:p>
      </dgm:t>
    </dgm:pt>
    <dgm:pt modelId="{B3F01EDF-E420-42BA-AF8D-F85021F10493}" type="pres">
      <dgm:prSet presAssocID="{DB5B8DB8-B9D7-4CF0-9FDD-17D884330741}" presName="vert2" presStyleCnt="0"/>
      <dgm:spPr/>
      <dgm:t>
        <a:bodyPr/>
        <a:lstStyle/>
        <a:p>
          <a:endParaRPr lang="es-EC"/>
        </a:p>
      </dgm:t>
    </dgm:pt>
    <dgm:pt modelId="{5287B15F-B5C9-46D4-8DDA-7474616B6D72}" type="pres">
      <dgm:prSet presAssocID="{DB5B8DB8-B9D7-4CF0-9FDD-17D884330741}" presName="thinLine2b" presStyleLbl="callout" presStyleIdx="2" presStyleCnt="3"/>
      <dgm:spPr/>
      <dgm:t>
        <a:bodyPr/>
        <a:lstStyle/>
        <a:p>
          <a:endParaRPr lang="es-EC"/>
        </a:p>
      </dgm:t>
    </dgm:pt>
    <dgm:pt modelId="{03BE2414-CC24-45CD-B8C3-7E4B196206A3}" type="pres">
      <dgm:prSet presAssocID="{DB5B8DB8-B9D7-4CF0-9FDD-17D884330741}" presName="vertSpace2b" presStyleCnt="0"/>
      <dgm:spPr/>
      <dgm:t>
        <a:bodyPr/>
        <a:lstStyle/>
        <a:p>
          <a:endParaRPr lang="es-EC"/>
        </a:p>
      </dgm:t>
    </dgm:pt>
  </dgm:ptLst>
  <dgm:cxnLst>
    <dgm:cxn modelId="{6CE90095-9154-4CB5-929D-B909F0EE1B43}" srcId="{0EC4B8E4-E1EC-48D4-A85C-7A4D1CA8BCF0}" destId="{D61484DB-3A4E-46EC-8636-22762B57602F}" srcOrd="0" destOrd="0" parTransId="{4B1FE52D-0E5A-4E23-BE6A-4E9DBB554E8D}" sibTransId="{6DD67B48-FB63-4A96-817D-4F0D179C2943}"/>
    <dgm:cxn modelId="{E672D3DB-C81F-4457-A029-868BB5F48720}" type="presOf" srcId="{0EC4B8E4-E1EC-48D4-A85C-7A4D1CA8BCF0}" destId="{3E64C1D3-7778-46EB-82BB-0CD6FF233C0C}" srcOrd="0" destOrd="0" presId="urn:microsoft.com/office/officeart/2008/layout/LinedList"/>
    <dgm:cxn modelId="{879050C5-8667-451F-AF00-B2581541FB5E}" srcId="{D61484DB-3A4E-46EC-8636-22762B57602F}" destId="{C06CE1E4-1A54-4B65-8985-D7EA68E54DC8}" srcOrd="0" destOrd="0" parTransId="{8859A700-A85B-4CF5-8B52-C1DDDB692FC5}" sibTransId="{109BC97E-5230-4E38-A459-5E6D3165AAE9}"/>
    <dgm:cxn modelId="{B0A6F82F-0C9C-4C10-9040-E4F7DDEDDC25}" type="presOf" srcId="{D61484DB-3A4E-46EC-8636-22762B57602F}" destId="{9EC8C167-94BC-4E1A-A64D-E04961E57BA9}" srcOrd="0" destOrd="0" presId="urn:microsoft.com/office/officeart/2008/layout/LinedList"/>
    <dgm:cxn modelId="{F63347C8-E6EA-465B-BF9C-1CB78B20ADEC}" type="presOf" srcId="{C0D40018-CA6C-4625-A66E-262BBA917BED}" destId="{33CB9EA9-1AAA-4E0B-AC8B-FA2838CF7ED1}" srcOrd="0" destOrd="0" presId="urn:microsoft.com/office/officeart/2008/layout/LinedList"/>
    <dgm:cxn modelId="{00ED70FE-88E5-4DFF-BACF-CD338F3890C3}" srcId="{D61484DB-3A4E-46EC-8636-22762B57602F}" destId="{DB5B8DB8-B9D7-4CF0-9FDD-17D884330741}" srcOrd="2" destOrd="0" parTransId="{D9A8DCE2-68CA-404C-8A4E-C29C37FBFDD8}" sibTransId="{978EC369-B094-4807-A399-B013222D14D8}"/>
    <dgm:cxn modelId="{DEEA5F4D-DDFB-4E7B-B579-EEC43E4DE30F}" type="presOf" srcId="{DB5B8DB8-B9D7-4CF0-9FDD-17D884330741}" destId="{E13AF2DF-54D6-4CCC-A9B6-BAA48293A177}" srcOrd="0" destOrd="0" presId="urn:microsoft.com/office/officeart/2008/layout/LinedList"/>
    <dgm:cxn modelId="{A5537DF3-CE5F-4E55-B582-E2CCB8900E00}" srcId="{D61484DB-3A4E-46EC-8636-22762B57602F}" destId="{C0D40018-CA6C-4625-A66E-262BBA917BED}" srcOrd="1" destOrd="0" parTransId="{1D6B30AC-F414-49DA-A2DD-440257CD0F57}" sibTransId="{080E05B6-045C-4538-B6E4-821ED9A4B406}"/>
    <dgm:cxn modelId="{86AA073D-CC2E-49EB-BA6D-4F4411C20E5D}" type="presOf" srcId="{C06CE1E4-1A54-4B65-8985-D7EA68E54DC8}" destId="{07916211-05FD-4595-95A8-7DDCA5F865FD}" srcOrd="0" destOrd="0" presId="urn:microsoft.com/office/officeart/2008/layout/LinedList"/>
    <dgm:cxn modelId="{961EB5A1-27B7-4187-93F2-44980BFD7F54}" type="presParOf" srcId="{3E64C1D3-7778-46EB-82BB-0CD6FF233C0C}" destId="{69106C3D-76DC-4080-BC61-D3FB7A6108C7}" srcOrd="0" destOrd="0" presId="urn:microsoft.com/office/officeart/2008/layout/LinedList"/>
    <dgm:cxn modelId="{A7C084DD-9020-4764-8608-6E543C9F7975}" type="presParOf" srcId="{3E64C1D3-7778-46EB-82BB-0CD6FF233C0C}" destId="{B4EF444B-9FFB-4899-ACB1-A90E73DBA039}" srcOrd="1" destOrd="0" presId="urn:microsoft.com/office/officeart/2008/layout/LinedList"/>
    <dgm:cxn modelId="{05DB4A4C-4BBE-416B-A579-D3488D9B5D48}" type="presParOf" srcId="{B4EF444B-9FFB-4899-ACB1-A90E73DBA039}" destId="{9EC8C167-94BC-4E1A-A64D-E04961E57BA9}" srcOrd="0" destOrd="0" presId="urn:microsoft.com/office/officeart/2008/layout/LinedList"/>
    <dgm:cxn modelId="{8AD13D6D-3469-40A4-9A1B-78133C74D6C7}" type="presParOf" srcId="{B4EF444B-9FFB-4899-ACB1-A90E73DBA039}" destId="{310A347C-F188-465B-B550-A0A8213230DC}" srcOrd="1" destOrd="0" presId="urn:microsoft.com/office/officeart/2008/layout/LinedList"/>
    <dgm:cxn modelId="{270D18CA-C1F3-4A8E-A7C1-262E5C831ACC}" type="presParOf" srcId="{310A347C-F188-465B-B550-A0A8213230DC}" destId="{49ED7BC9-5768-4568-8B99-A0C2BD23483B}" srcOrd="0" destOrd="0" presId="urn:microsoft.com/office/officeart/2008/layout/LinedList"/>
    <dgm:cxn modelId="{FA9E5CD9-4782-451F-963E-D611E8976EEC}" type="presParOf" srcId="{310A347C-F188-465B-B550-A0A8213230DC}" destId="{E3DB49FE-A3E2-4340-89F3-BE78C7FA232D}" srcOrd="1" destOrd="0" presId="urn:microsoft.com/office/officeart/2008/layout/LinedList"/>
    <dgm:cxn modelId="{07342815-8768-4D69-9826-9DE058830493}" type="presParOf" srcId="{E3DB49FE-A3E2-4340-89F3-BE78C7FA232D}" destId="{57973CC7-F37F-4D79-858E-6FA2640B14DE}" srcOrd="0" destOrd="0" presId="urn:microsoft.com/office/officeart/2008/layout/LinedList"/>
    <dgm:cxn modelId="{19368481-AC79-4623-9056-F98F7E0C8A51}" type="presParOf" srcId="{E3DB49FE-A3E2-4340-89F3-BE78C7FA232D}" destId="{07916211-05FD-4595-95A8-7DDCA5F865FD}" srcOrd="1" destOrd="0" presId="urn:microsoft.com/office/officeart/2008/layout/LinedList"/>
    <dgm:cxn modelId="{53F16F99-6674-4608-A860-DE83CEF70705}" type="presParOf" srcId="{E3DB49FE-A3E2-4340-89F3-BE78C7FA232D}" destId="{4868F510-19C5-43E5-9AC2-529323D3BCCF}" srcOrd="2" destOrd="0" presId="urn:microsoft.com/office/officeart/2008/layout/LinedList"/>
    <dgm:cxn modelId="{16717B76-5BAD-457C-8FC1-DBA91C54937C}" type="presParOf" srcId="{310A347C-F188-465B-B550-A0A8213230DC}" destId="{3DCDC116-D55A-4E40-AEBA-72D3105D6612}" srcOrd="2" destOrd="0" presId="urn:microsoft.com/office/officeart/2008/layout/LinedList"/>
    <dgm:cxn modelId="{F096D61B-D152-40D1-832B-C88572A51ACE}" type="presParOf" srcId="{310A347C-F188-465B-B550-A0A8213230DC}" destId="{76941936-07DA-4942-9042-C2181949D644}" srcOrd="3" destOrd="0" presId="urn:microsoft.com/office/officeart/2008/layout/LinedList"/>
    <dgm:cxn modelId="{E0D4F46A-21C0-4289-AD5D-C22A8B934DFD}" type="presParOf" srcId="{310A347C-F188-465B-B550-A0A8213230DC}" destId="{D2E43C9C-3D9D-4838-B5C1-34FC760C44C3}" srcOrd="4" destOrd="0" presId="urn:microsoft.com/office/officeart/2008/layout/LinedList"/>
    <dgm:cxn modelId="{0D052D6D-E7C4-4034-9E4D-4FB09EB1AFE2}" type="presParOf" srcId="{D2E43C9C-3D9D-4838-B5C1-34FC760C44C3}" destId="{3A656D7F-0B41-426F-8835-77ED8656B11B}" srcOrd="0" destOrd="0" presId="urn:microsoft.com/office/officeart/2008/layout/LinedList"/>
    <dgm:cxn modelId="{851A292E-8C0C-4468-8F8C-1D9E779F19FC}" type="presParOf" srcId="{D2E43C9C-3D9D-4838-B5C1-34FC760C44C3}" destId="{33CB9EA9-1AAA-4E0B-AC8B-FA2838CF7ED1}" srcOrd="1" destOrd="0" presId="urn:microsoft.com/office/officeart/2008/layout/LinedList"/>
    <dgm:cxn modelId="{DFED3C6B-2D5A-427C-9C80-A702C576D34C}" type="presParOf" srcId="{D2E43C9C-3D9D-4838-B5C1-34FC760C44C3}" destId="{73CE748E-3833-40FF-95DD-D77C53F4C3EB}" srcOrd="2" destOrd="0" presId="urn:microsoft.com/office/officeart/2008/layout/LinedList"/>
    <dgm:cxn modelId="{D97D6FBC-A146-4983-96B9-49BE0407431F}" type="presParOf" srcId="{310A347C-F188-465B-B550-A0A8213230DC}" destId="{2F29A568-4EA4-431C-A08C-06D210117DC7}" srcOrd="5" destOrd="0" presId="urn:microsoft.com/office/officeart/2008/layout/LinedList"/>
    <dgm:cxn modelId="{DD9EE139-14EF-41C4-B912-01FAF95155D0}" type="presParOf" srcId="{310A347C-F188-465B-B550-A0A8213230DC}" destId="{271E86E4-CB5D-489B-A960-3BE960660F7A}" srcOrd="6" destOrd="0" presId="urn:microsoft.com/office/officeart/2008/layout/LinedList"/>
    <dgm:cxn modelId="{F98BDC39-48AA-462E-B956-3A46BAA5C75F}" type="presParOf" srcId="{310A347C-F188-465B-B550-A0A8213230DC}" destId="{3CC527C3-3870-446E-A899-BFD408AB7869}" srcOrd="7" destOrd="0" presId="urn:microsoft.com/office/officeart/2008/layout/LinedList"/>
    <dgm:cxn modelId="{D22CEFCA-7D73-4D40-8155-CE9ABC00EE4C}" type="presParOf" srcId="{3CC527C3-3870-446E-A899-BFD408AB7869}" destId="{70D6274C-C02E-4DE2-A6A1-C7DC5F299A87}" srcOrd="0" destOrd="0" presId="urn:microsoft.com/office/officeart/2008/layout/LinedList"/>
    <dgm:cxn modelId="{C745337A-5E5B-409C-878E-4E26296513DE}" type="presParOf" srcId="{3CC527C3-3870-446E-A899-BFD408AB7869}" destId="{E13AF2DF-54D6-4CCC-A9B6-BAA48293A177}" srcOrd="1" destOrd="0" presId="urn:microsoft.com/office/officeart/2008/layout/LinedList"/>
    <dgm:cxn modelId="{51311C6C-1F60-4E99-B81E-378B81D90CB2}" type="presParOf" srcId="{3CC527C3-3870-446E-A899-BFD408AB7869}" destId="{B3F01EDF-E420-42BA-AF8D-F85021F10493}" srcOrd="2" destOrd="0" presId="urn:microsoft.com/office/officeart/2008/layout/LinedList"/>
    <dgm:cxn modelId="{FA5DF622-67CE-43D7-B5E4-6BC905A67FFF}" type="presParOf" srcId="{310A347C-F188-465B-B550-A0A8213230DC}" destId="{5287B15F-B5C9-46D4-8DDA-7474616B6D72}" srcOrd="8" destOrd="0" presId="urn:microsoft.com/office/officeart/2008/layout/LinedList"/>
    <dgm:cxn modelId="{098CEE8A-3969-4548-9CD1-D3628D6CE83D}" type="presParOf" srcId="{310A347C-F188-465B-B550-A0A8213230DC}" destId="{03BE2414-CC24-45CD-B8C3-7E4B196206A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EC4B8E4-E1EC-48D4-A85C-7A4D1CA8BCF0}"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D61484DB-3A4E-46EC-8636-22762B57602F}">
      <dgm:prSet phldrT="[Texto]"/>
      <dgm:spPr/>
      <dgm:t>
        <a:bodyPr/>
        <a:lstStyle/>
        <a:p>
          <a:r>
            <a:rPr lang="es-EC" dirty="0" smtClean="0"/>
            <a:t>Recomendaciones</a:t>
          </a:r>
          <a:endParaRPr lang="es-EC" dirty="0"/>
        </a:p>
      </dgm:t>
    </dgm:pt>
    <dgm:pt modelId="{4B1FE52D-0E5A-4E23-BE6A-4E9DBB554E8D}" type="parTrans" cxnId="{6CE90095-9154-4CB5-929D-B909F0EE1B43}">
      <dgm:prSet/>
      <dgm:spPr/>
      <dgm:t>
        <a:bodyPr/>
        <a:lstStyle/>
        <a:p>
          <a:endParaRPr lang="es-EC"/>
        </a:p>
      </dgm:t>
    </dgm:pt>
    <dgm:pt modelId="{6DD67B48-FB63-4A96-817D-4F0D179C2943}" type="sibTrans" cxnId="{6CE90095-9154-4CB5-929D-B909F0EE1B43}">
      <dgm:prSet/>
      <dgm:spPr/>
      <dgm:t>
        <a:bodyPr/>
        <a:lstStyle/>
        <a:p>
          <a:endParaRPr lang="es-EC"/>
        </a:p>
      </dgm:t>
    </dgm:pt>
    <dgm:pt modelId="{C06CE1E4-1A54-4B65-8985-D7EA68E54DC8}">
      <dgm:prSet phldrT="[Texto]"/>
      <dgm:spPr/>
      <dgm:t>
        <a:bodyPr/>
        <a:lstStyle/>
        <a:p>
          <a:r>
            <a:rPr lang="es-ES" dirty="0" smtClean="0"/>
            <a:t>Utilizar un API de búsqueda para  que un Crawler no busque en toda la Internet por fuentes de comparación.</a:t>
          </a:r>
          <a:endParaRPr lang="es-EC" dirty="0"/>
        </a:p>
      </dgm:t>
    </dgm:pt>
    <dgm:pt modelId="{8859A700-A85B-4CF5-8B52-C1DDDB692FC5}" type="parTrans" cxnId="{879050C5-8667-451F-AF00-B2581541FB5E}">
      <dgm:prSet/>
      <dgm:spPr/>
      <dgm:t>
        <a:bodyPr/>
        <a:lstStyle/>
        <a:p>
          <a:endParaRPr lang="es-EC"/>
        </a:p>
      </dgm:t>
    </dgm:pt>
    <dgm:pt modelId="{109BC97E-5230-4E38-A459-5E6D3165AAE9}" type="sibTrans" cxnId="{879050C5-8667-451F-AF00-B2581541FB5E}">
      <dgm:prSet/>
      <dgm:spPr/>
      <dgm:t>
        <a:bodyPr/>
        <a:lstStyle/>
        <a:p>
          <a:endParaRPr lang="es-EC"/>
        </a:p>
      </dgm:t>
    </dgm:pt>
    <dgm:pt modelId="{C0D40018-CA6C-4625-A66E-262BBA917BED}">
      <dgm:prSet phldrT="[Texto]"/>
      <dgm:spPr/>
      <dgm:t>
        <a:bodyPr/>
        <a:lstStyle/>
        <a:p>
          <a:r>
            <a:rPr lang="es-ES" dirty="0" smtClean="0"/>
            <a:t>El API de Google es una versión </a:t>
          </a:r>
          <a:r>
            <a:rPr lang="es-ES" dirty="0" err="1" smtClean="0"/>
            <a:t>Labs</a:t>
          </a:r>
          <a:r>
            <a:rPr lang="es-ES" dirty="0" smtClean="0"/>
            <a:t> por lo cual no se debería considerar como opción para uso en un ambiente en producción por ahora.</a:t>
          </a:r>
          <a:endParaRPr lang="es-EC" dirty="0"/>
        </a:p>
      </dgm:t>
    </dgm:pt>
    <dgm:pt modelId="{1D6B30AC-F414-49DA-A2DD-440257CD0F57}" type="parTrans" cxnId="{A5537DF3-CE5F-4E55-B582-E2CCB8900E00}">
      <dgm:prSet/>
      <dgm:spPr/>
      <dgm:t>
        <a:bodyPr/>
        <a:lstStyle/>
        <a:p>
          <a:endParaRPr lang="es-EC"/>
        </a:p>
      </dgm:t>
    </dgm:pt>
    <dgm:pt modelId="{080E05B6-045C-4538-B6E4-821ED9A4B406}" type="sibTrans" cxnId="{A5537DF3-CE5F-4E55-B582-E2CCB8900E00}">
      <dgm:prSet/>
      <dgm:spPr/>
      <dgm:t>
        <a:bodyPr/>
        <a:lstStyle/>
        <a:p>
          <a:endParaRPr lang="es-EC"/>
        </a:p>
      </dgm:t>
    </dgm:pt>
    <dgm:pt modelId="{DB5B8DB8-B9D7-4CF0-9FDD-17D884330741}">
      <dgm:prSet phldrT="[Texto]"/>
      <dgm:spPr/>
      <dgm:t>
        <a:bodyPr/>
        <a:lstStyle/>
        <a:p>
          <a:r>
            <a:rPr lang="es-ES" dirty="0" smtClean="0"/>
            <a:t>El API de Bing es </a:t>
          </a:r>
          <a:r>
            <a:rPr lang="es-ES" dirty="0" smtClean="0"/>
            <a:t>una </a:t>
          </a:r>
          <a:r>
            <a:rPr lang="es-ES" dirty="0" smtClean="0"/>
            <a:t>versión </a:t>
          </a:r>
          <a:r>
            <a:rPr lang="es-ES" dirty="0" smtClean="0"/>
            <a:t>gratuita </a:t>
          </a:r>
          <a:r>
            <a:rPr lang="es-ES" dirty="0" smtClean="0"/>
            <a:t>momentáneamente por lo cual se debería considerar un costo por su uso si se planteara utilizar en un ambiente de producción.</a:t>
          </a:r>
          <a:endParaRPr lang="es-EC" dirty="0"/>
        </a:p>
      </dgm:t>
    </dgm:pt>
    <dgm:pt modelId="{D9A8DCE2-68CA-404C-8A4E-C29C37FBFDD8}" type="parTrans" cxnId="{00ED70FE-88E5-4DFF-BACF-CD338F3890C3}">
      <dgm:prSet/>
      <dgm:spPr/>
      <dgm:t>
        <a:bodyPr/>
        <a:lstStyle/>
        <a:p>
          <a:endParaRPr lang="es-EC"/>
        </a:p>
      </dgm:t>
    </dgm:pt>
    <dgm:pt modelId="{978EC369-B094-4807-A399-B013222D14D8}" type="sibTrans" cxnId="{00ED70FE-88E5-4DFF-BACF-CD338F3890C3}">
      <dgm:prSet/>
      <dgm:spPr/>
      <dgm:t>
        <a:bodyPr/>
        <a:lstStyle/>
        <a:p>
          <a:endParaRPr lang="es-EC"/>
        </a:p>
      </dgm:t>
    </dgm:pt>
    <dgm:pt modelId="{A44B4F99-CF50-4914-B5CB-B1737CBD9221}">
      <dgm:prSet/>
      <dgm:spPr/>
      <dgm:t>
        <a:bodyPr/>
        <a:lstStyle/>
        <a:p>
          <a:r>
            <a:rPr lang="es-ES" dirty="0" smtClean="0"/>
            <a:t>Usar JSON como formato para consumir los API’s de búsqueda ahorra más ancho de banda que XML y es más sencillo de analizar.</a:t>
          </a:r>
          <a:endParaRPr lang="es-EC" dirty="0"/>
        </a:p>
      </dgm:t>
    </dgm:pt>
    <dgm:pt modelId="{06548981-3B5B-429C-BDEB-F9C4EABA9C72}" type="parTrans" cxnId="{ADC31D1D-0961-4B1D-8797-C9D47DB2F238}">
      <dgm:prSet/>
      <dgm:spPr/>
      <dgm:t>
        <a:bodyPr/>
        <a:lstStyle/>
        <a:p>
          <a:endParaRPr lang="es-EC"/>
        </a:p>
      </dgm:t>
    </dgm:pt>
    <dgm:pt modelId="{BA07415B-4C6A-4660-ABFF-77B8D7438994}" type="sibTrans" cxnId="{ADC31D1D-0961-4B1D-8797-C9D47DB2F238}">
      <dgm:prSet/>
      <dgm:spPr/>
      <dgm:t>
        <a:bodyPr/>
        <a:lstStyle/>
        <a:p>
          <a:endParaRPr lang="es-EC"/>
        </a:p>
      </dgm:t>
    </dgm:pt>
    <dgm:pt modelId="{3E64C1D3-7778-46EB-82BB-0CD6FF233C0C}" type="pres">
      <dgm:prSet presAssocID="{0EC4B8E4-E1EC-48D4-A85C-7A4D1CA8BCF0}" presName="vert0" presStyleCnt="0">
        <dgm:presLayoutVars>
          <dgm:dir/>
          <dgm:animOne val="branch"/>
          <dgm:animLvl val="lvl"/>
        </dgm:presLayoutVars>
      </dgm:prSet>
      <dgm:spPr/>
      <dgm:t>
        <a:bodyPr/>
        <a:lstStyle/>
        <a:p>
          <a:endParaRPr lang="es-EC"/>
        </a:p>
      </dgm:t>
    </dgm:pt>
    <dgm:pt modelId="{69106C3D-76DC-4080-BC61-D3FB7A6108C7}" type="pres">
      <dgm:prSet presAssocID="{D61484DB-3A4E-46EC-8636-22762B57602F}" presName="thickLine" presStyleLbl="alignNode1" presStyleIdx="0" presStyleCnt="1"/>
      <dgm:spPr/>
      <dgm:t>
        <a:bodyPr/>
        <a:lstStyle/>
        <a:p>
          <a:endParaRPr lang="es-EC"/>
        </a:p>
      </dgm:t>
    </dgm:pt>
    <dgm:pt modelId="{B4EF444B-9FFB-4899-ACB1-A90E73DBA039}" type="pres">
      <dgm:prSet presAssocID="{D61484DB-3A4E-46EC-8636-22762B57602F}" presName="horz1" presStyleCnt="0"/>
      <dgm:spPr/>
      <dgm:t>
        <a:bodyPr/>
        <a:lstStyle/>
        <a:p>
          <a:endParaRPr lang="es-EC"/>
        </a:p>
      </dgm:t>
    </dgm:pt>
    <dgm:pt modelId="{9EC8C167-94BC-4E1A-A64D-E04961E57BA9}" type="pres">
      <dgm:prSet presAssocID="{D61484DB-3A4E-46EC-8636-22762B57602F}" presName="tx1" presStyleLbl="revTx" presStyleIdx="0" presStyleCnt="5"/>
      <dgm:spPr/>
      <dgm:t>
        <a:bodyPr/>
        <a:lstStyle/>
        <a:p>
          <a:endParaRPr lang="es-EC"/>
        </a:p>
      </dgm:t>
    </dgm:pt>
    <dgm:pt modelId="{310A347C-F188-465B-B550-A0A8213230DC}" type="pres">
      <dgm:prSet presAssocID="{D61484DB-3A4E-46EC-8636-22762B57602F}" presName="vert1" presStyleCnt="0"/>
      <dgm:spPr/>
      <dgm:t>
        <a:bodyPr/>
        <a:lstStyle/>
        <a:p>
          <a:endParaRPr lang="es-EC"/>
        </a:p>
      </dgm:t>
    </dgm:pt>
    <dgm:pt modelId="{49ED7BC9-5768-4568-8B99-A0C2BD23483B}" type="pres">
      <dgm:prSet presAssocID="{C06CE1E4-1A54-4B65-8985-D7EA68E54DC8}" presName="vertSpace2a" presStyleCnt="0"/>
      <dgm:spPr/>
      <dgm:t>
        <a:bodyPr/>
        <a:lstStyle/>
        <a:p>
          <a:endParaRPr lang="es-EC"/>
        </a:p>
      </dgm:t>
    </dgm:pt>
    <dgm:pt modelId="{E3DB49FE-A3E2-4340-89F3-BE78C7FA232D}" type="pres">
      <dgm:prSet presAssocID="{C06CE1E4-1A54-4B65-8985-D7EA68E54DC8}" presName="horz2" presStyleCnt="0"/>
      <dgm:spPr/>
      <dgm:t>
        <a:bodyPr/>
        <a:lstStyle/>
        <a:p>
          <a:endParaRPr lang="es-EC"/>
        </a:p>
      </dgm:t>
    </dgm:pt>
    <dgm:pt modelId="{57973CC7-F37F-4D79-858E-6FA2640B14DE}" type="pres">
      <dgm:prSet presAssocID="{C06CE1E4-1A54-4B65-8985-D7EA68E54DC8}" presName="horzSpace2" presStyleCnt="0"/>
      <dgm:spPr/>
      <dgm:t>
        <a:bodyPr/>
        <a:lstStyle/>
        <a:p>
          <a:endParaRPr lang="es-EC"/>
        </a:p>
      </dgm:t>
    </dgm:pt>
    <dgm:pt modelId="{07916211-05FD-4595-95A8-7DDCA5F865FD}" type="pres">
      <dgm:prSet presAssocID="{C06CE1E4-1A54-4B65-8985-D7EA68E54DC8}" presName="tx2" presStyleLbl="revTx" presStyleIdx="1" presStyleCnt="5" custScaleY="66885"/>
      <dgm:spPr/>
      <dgm:t>
        <a:bodyPr/>
        <a:lstStyle/>
        <a:p>
          <a:endParaRPr lang="es-EC"/>
        </a:p>
      </dgm:t>
    </dgm:pt>
    <dgm:pt modelId="{4868F510-19C5-43E5-9AC2-529323D3BCCF}" type="pres">
      <dgm:prSet presAssocID="{C06CE1E4-1A54-4B65-8985-D7EA68E54DC8}" presName="vert2" presStyleCnt="0"/>
      <dgm:spPr/>
      <dgm:t>
        <a:bodyPr/>
        <a:lstStyle/>
        <a:p>
          <a:endParaRPr lang="es-EC"/>
        </a:p>
      </dgm:t>
    </dgm:pt>
    <dgm:pt modelId="{3DCDC116-D55A-4E40-AEBA-72D3105D6612}" type="pres">
      <dgm:prSet presAssocID="{C06CE1E4-1A54-4B65-8985-D7EA68E54DC8}" presName="thinLine2b" presStyleLbl="callout" presStyleIdx="0" presStyleCnt="4"/>
      <dgm:spPr/>
      <dgm:t>
        <a:bodyPr/>
        <a:lstStyle/>
        <a:p>
          <a:endParaRPr lang="es-EC"/>
        </a:p>
      </dgm:t>
    </dgm:pt>
    <dgm:pt modelId="{76941936-07DA-4942-9042-C2181949D644}" type="pres">
      <dgm:prSet presAssocID="{C06CE1E4-1A54-4B65-8985-D7EA68E54DC8}" presName="vertSpace2b" presStyleCnt="0"/>
      <dgm:spPr/>
      <dgm:t>
        <a:bodyPr/>
        <a:lstStyle/>
        <a:p>
          <a:endParaRPr lang="es-EC"/>
        </a:p>
      </dgm:t>
    </dgm:pt>
    <dgm:pt modelId="{467BE781-B483-445F-B11A-1CDA1A01AB92}" type="pres">
      <dgm:prSet presAssocID="{A44B4F99-CF50-4914-B5CB-B1737CBD9221}" presName="horz2" presStyleCnt="0"/>
      <dgm:spPr/>
      <dgm:t>
        <a:bodyPr/>
        <a:lstStyle/>
        <a:p>
          <a:endParaRPr lang="es-EC"/>
        </a:p>
      </dgm:t>
    </dgm:pt>
    <dgm:pt modelId="{557045E9-A6E2-4229-BBF1-DE965D951EF9}" type="pres">
      <dgm:prSet presAssocID="{A44B4F99-CF50-4914-B5CB-B1737CBD9221}" presName="horzSpace2" presStyleCnt="0"/>
      <dgm:spPr/>
      <dgm:t>
        <a:bodyPr/>
        <a:lstStyle/>
        <a:p>
          <a:endParaRPr lang="es-EC"/>
        </a:p>
      </dgm:t>
    </dgm:pt>
    <dgm:pt modelId="{8A134679-E94A-41AF-9066-29007D10FC8B}" type="pres">
      <dgm:prSet presAssocID="{A44B4F99-CF50-4914-B5CB-B1737CBD9221}" presName="tx2" presStyleLbl="revTx" presStyleIdx="2" presStyleCnt="5"/>
      <dgm:spPr/>
      <dgm:t>
        <a:bodyPr/>
        <a:lstStyle/>
        <a:p>
          <a:endParaRPr lang="es-EC"/>
        </a:p>
      </dgm:t>
    </dgm:pt>
    <dgm:pt modelId="{D4C28340-7964-4B5A-AFE1-F1088EC39379}" type="pres">
      <dgm:prSet presAssocID="{A44B4F99-CF50-4914-B5CB-B1737CBD9221}" presName="vert2" presStyleCnt="0"/>
      <dgm:spPr/>
      <dgm:t>
        <a:bodyPr/>
        <a:lstStyle/>
        <a:p>
          <a:endParaRPr lang="es-EC"/>
        </a:p>
      </dgm:t>
    </dgm:pt>
    <dgm:pt modelId="{654B9AB7-C1EE-46AA-A597-146C9EBAA302}" type="pres">
      <dgm:prSet presAssocID="{A44B4F99-CF50-4914-B5CB-B1737CBD9221}" presName="thinLine2b" presStyleLbl="callout" presStyleIdx="1" presStyleCnt="4"/>
      <dgm:spPr/>
      <dgm:t>
        <a:bodyPr/>
        <a:lstStyle/>
        <a:p>
          <a:endParaRPr lang="es-EC"/>
        </a:p>
      </dgm:t>
    </dgm:pt>
    <dgm:pt modelId="{16172B68-4762-4B40-80DF-1ADD7E9DBBB0}" type="pres">
      <dgm:prSet presAssocID="{A44B4F99-CF50-4914-B5CB-B1737CBD9221}" presName="vertSpace2b" presStyleCnt="0"/>
      <dgm:spPr/>
      <dgm:t>
        <a:bodyPr/>
        <a:lstStyle/>
        <a:p>
          <a:endParaRPr lang="es-EC"/>
        </a:p>
      </dgm:t>
    </dgm:pt>
    <dgm:pt modelId="{D2E43C9C-3D9D-4838-B5C1-34FC760C44C3}" type="pres">
      <dgm:prSet presAssocID="{C0D40018-CA6C-4625-A66E-262BBA917BED}" presName="horz2" presStyleCnt="0"/>
      <dgm:spPr/>
      <dgm:t>
        <a:bodyPr/>
        <a:lstStyle/>
        <a:p>
          <a:endParaRPr lang="es-EC"/>
        </a:p>
      </dgm:t>
    </dgm:pt>
    <dgm:pt modelId="{3A656D7F-0B41-426F-8835-77ED8656B11B}" type="pres">
      <dgm:prSet presAssocID="{C0D40018-CA6C-4625-A66E-262BBA917BED}" presName="horzSpace2" presStyleCnt="0"/>
      <dgm:spPr/>
      <dgm:t>
        <a:bodyPr/>
        <a:lstStyle/>
        <a:p>
          <a:endParaRPr lang="es-EC"/>
        </a:p>
      </dgm:t>
    </dgm:pt>
    <dgm:pt modelId="{33CB9EA9-1AAA-4E0B-AC8B-FA2838CF7ED1}" type="pres">
      <dgm:prSet presAssocID="{C0D40018-CA6C-4625-A66E-262BBA917BED}" presName="tx2" presStyleLbl="revTx" presStyleIdx="3" presStyleCnt="5"/>
      <dgm:spPr/>
      <dgm:t>
        <a:bodyPr/>
        <a:lstStyle/>
        <a:p>
          <a:endParaRPr lang="es-EC"/>
        </a:p>
      </dgm:t>
    </dgm:pt>
    <dgm:pt modelId="{73CE748E-3833-40FF-95DD-D77C53F4C3EB}" type="pres">
      <dgm:prSet presAssocID="{C0D40018-CA6C-4625-A66E-262BBA917BED}" presName="vert2" presStyleCnt="0"/>
      <dgm:spPr/>
      <dgm:t>
        <a:bodyPr/>
        <a:lstStyle/>
        <a:p>
          <a:endParaRPr lang="es-EC"/>
        </a:p>
      </dgm:t>
    </dgm:pt>
    <dgm:pt modelId="{2F29A568-4EA4-431C-A08C-06D210117DC7}" type="pres">
      <dgm:prSet presAssocID="{C0D40018-CA6C-4625-A66E-262BBA917BED}" presName="thinLine2b" presStyleLbl="callout" presStyleIdx="2" presStyleCnt="4"/>
      <dgm:spPr/>
      <dgm:t>
        <a:bodyPr/>
        <a:lstStyle/>
        <a:p>
          <a:endParaRPr lang="es-EC"/>
        </a:p>
      </dgm:t>
    </dgm:pt>
    <dgm:pt modelId="{271E86E4-CB5D-489B-A960-3BE960660F7A}" type="pres">
      <dgm:prSet presAssocID="{C0D40018-CA6C-4625-A66E-262BBA917BED}" presName="vertSpace2b" presStyleCnt="0"/>
      <dgm:spPr/>
      <dgm:t>
        <a:bodyPr/>
        <a:lstStyle/>
        <a:p>
          <a:endParaRPr lang="es-EC"/>
        </a:p>
      </dgm:t>
    </dgm:pt>
    <dgm:pt modelId="{3CC527C3-3870-446E-A899-BFD408AB7869}" type="pres">
      <dgm:prSet presAssocID="{DB5B8DB8-B9D7-4CF0-9FDD-17D884330741}" presName="horz2" presStyleCnt="0"/>
      <dgm:spPr/>
      <dgm:t>
        <a:bodyPr/>
        <a:lstStyle/>
        <a:p>
          <a:endParaRPr lang="es-EC"/>
        </a:p>
      </dgm:t>
    </dgm:pt>
    <dgm:pt modelId="{70D6274C-C02E-4DE2-A6A1-C7DC5F299A87}" type="pres">
      <dgm:prSet presAssocID="{DB5B8DB8-B9D7-4CF0-9FDD-17D884330741}" presName="horzSpace2" presStyleCnt="0"/>
      <dgm:spPr/>
      <dgm:t>
        <a:bodyPr/>
        <a:lstStyle/>
        <a:p>
          <a:endParaRPr lang="es-EC"/>
        </a:p>
      </dgm:t>
    </dgm:pt>
    <dgm:pt modelId="{E13AF2DF-54D6-4CCC-A9B6-BAA48293A177}" type="pres">
      <dgm:prSet presAssocID="{DB5B8DB8-B9D7-4CF0-9FDD-17D884330741}" presName="tx2" presStyleLbl="revTx" presStyleIdx="4" presStyleCnt="5"/>
      <dgm:spPr/>
      <dgm:t>
        <a:bodyPr/>
        <a:lstStyle/>
        <a:p>
          <a:endParaRPr lang="es-EC"/>
        </a:p>
      </dgm:t>
    </dgm:pt>
    <dgm:pt modelId="{B3F01EDF-E420-42BA-AF8D-F85021F10493}" type="pres">
      <dgm:prSet presAssocID="{DB5B8DB8-B9D7-4CF0-9FDD-17D884330741}" presName="vert2" presStyleCnt="0"/>
      <dgm:spPr/>
      <dgm:t>
        <a:bodyPr/>
        <a:lstStyle/>
        <a:p>
          <a:endParaRPr lang="es-EC"/>
        </a:p>
      </dgm:t>
    </dgm:pt>
    <dgm:pt modelId="{5287B15F-B5C9-46D4-8DDA-7474616B6D72}" type="pres">
      <dgm:prSet presAssocID="{DB5B8DB8-B9D7-4CF0-9FDD-17D884330741}" presName="thinLine2b" presStyleLbl="callout" presStyleIdx="3" presStyleCnt="4"/>
      <dgm:spPr/>
      <dgm:t>
        <a:bodyPr/>
        <a:lstStyle/>
        <a:p>
          <a:endParaRPr lang="es-EC"/>
        </a:p>
      </dgm:t>
    </dgm:pt>
    <dgm:pt modelId="{03BE2414-CC24-45CD-B8C3-7E4B196206A3}" type="pres">
      <dgm:prSet presAssocID="{DB5B8DB8-B9D7-4CF0-9FDD-17D884330741}" presName="vertSpace2b" presStyleCnt="0"/>
      <dgm:spPr/>
      <dgm:t>
        <a:bodyPr/>
        <a:lstStyle/>
        <a:p>
          <a:endParaRPr lang="es-EC"/>
        </a:p>
      </dgm:t>
    </dgm:pt>
  </dgm:ptLst>
  <dgm:cxnLst>
    <dgm:cxn modelId="{97485DA2-A64E-49CC-8A56-D33A539C5CDA}" type="presOf" srcId="{DB5B8DB8-B9D7-4CF0-9FDD-17D884330741}" destId="{E13AF2DF-54D6-4CCC-A9B6-BAA48293A177}" srcOrd="0" destOrd="0" presId="urn:microsoft.com/office/officeart/2008/layout/LinedList"/>
    <dgm:cxn modelId="{058218D8-FD63-4118-A60E-063C7F2F7F61}" type="presOf" srcId="{C0D40018-CA6C-4625-A66E-262BBA917BED}" destId="{33CB9EA9-1AAA-4E0B-AC8B-FA2838CF7ED1}" srcOrd="0" destOrd="0" presId="urn:microsoft.com/office/officeart/2008/layout/LinedList"/>
    <dgm:cxn modelId="{6CE90095-9154-4CB5-929D-B909F0EE1B43}" srcId="{0EC4B8E4-E1EC-48D4-A85C-7A4D1CA8BCF0}" destId="{D61484DB-3A4E-46EC-8636-22762B57602F}" srcOrd="0" destOrd="0" parTransId="{4B1FE52D-0E5A-4E23-BE6A-4E9DBB554E8D}" sibTransId="{6DD67B48-FB63-4A96-817D-4F0D179C2943}"/>
    <dgm:cxn modelId="{81BB65C8-75D5-421C-9EF3-3913DCA111B7}" type="presOf" srcId="{0EC4B8E4-E1EC-48D4-A85C-7A4D1CA8BCF0}" destId="{3E64C1D3-7778-46EB-82BB-0CD6FF233C0C}" srcOrd="0" destOrd="0" presId="urn:microsoft.com/office/officeart/2008/layout/LinedList"/>
    <dgm:cxn modelId="{9FC642DB-3FB2-4E42-95D3-D90C4895979D}" type="presOf" srcId="{A44B4F99-CF50-4914-B5CB-B1737CBD9221}" destId="{8A134679-E94A-41AF-9066-29007D10FC8B}" srcOrd="0" destOrd="0" presId="urn:microsoft.com/office/officeart/2008/layout/LinedList"/>
    <dgm:cxn modelId="{A5537DF3-CE5F-4E55-B582-E2CCB8900E00}" srcId="{D61484DB-3A4E-46EC-8636-22762B57602F}" destId="{C0D40018-CA6C-4625-A66E-262BBA917BED}" srcOrd="2" destOrd="0" parTransId="{1D6B30AC-F414-49DA-A2DD-440257CD0F57}" sibTransId="{080E05B6-045C-4538-B6E4-821ED9A4B406}"/>
    <dgm:cxn modelId="{00ED70FE-88E5-4DFF-BACF-CD338F3890C3}" srcId="{D61484DB-3A4E-46EC-8636-22762B57602F}" destId="{DB5B8DB8-B9D7-4CF0-9FDD-17D884330741}" srcOrd="3" destOrd="0" parTransId="{D9A8DCE2-68CA-404C-8A4E-C29C37FBFDD8}" sibTransId="{978EC369-B094-4807-A399-B013222D14D8}"/>
    <dgm:cxn modelId="{ADC31D1D-0961-4B1D-8797-C9D47DB2F238}" srcId="{D61484DB-3A4E-46EC-8636-22762B57602F}" destId="{A44B4F99-CF50-4914-B5CB-B1737CBD9221}" srcOrd="1" destOrd="0" parTransId="{06548981-3B5B-429C-BDEB-F9C4EABA9C72}" sibTransId="{BA07415B-4C6A-4660-ABFF-77B8D7438994}"/>
    <dgm:cxn modelId="{879050C5-8667-451F-AF00-B2581541FB5E}" srcId="{D61484DB-3A4E-46EC-8636-22762B57602F}" destId="{C06CE1E4-1A54-4B65-8985-D7EA68E54DC8}" srcOrd="0" destOrd="0" parTransId="{8859A700-A85B-4CF5-8B52-C1DDDB692FC5}" sibTransId="{109BC97E-5230-4E38-A459-5E6D3165AAE9}"/>
    <dgm:cxn modelId="{1D3935B4-40F9-4709-8BE2-D141B9F35D44}" type="presOf" srcId="{C06CE1E4-1A54-4B65-8985-D7EA68E54DC8}" destId="{07916211-05FD-4595-95A8-7DDCA5F865FD}" srcOrd="0" destOrd="0" presId="urn:microsoft.com/office/officeart/2008/layout/LinedList"/>
    <dgm:cxn modelId="{D341E2CA-F553-4128-9F82-94D365A10F84}" type="presOf" srcId="{D61484DB-3A4E-46EC-8636-22762B57602F}" destId="{9EC8C167-94BC-4E1A-A64D-E04961E57BA9}" srcOrd="0" destOrd="0" presId="urn:microsoft.com/office/officeart/2008/layout/LinedList"/>
    <dgm:cxn modelId="{51A48E8C-4330-4263-89C4-9DDF234E6F41}" type="presParOf" srcId="{3E64C1D3-7778-46EB-82BB-0CD6FF233C0C}" destId="{69106C3D-76DC-4080-BC61-D3FB7A6108C7}" srcOrd="0" destOrd="0" presId="urn:microsoft.com/office/officeart/2008/layout/LinedList"/>
    <dgm:cxn modelId="{32B38F51-98B5-4858-B770-855C8B210174}" type="presParOf" srcId="{3E64C1D3-7778-46EB-82BB-0CD6FF233C0C}" destId="{B4EF444B-9FFB-4899-ACB1-A90E73DBA039}" srcOrd="1" destOrd="0" presId="urn:microsoft.com/office/officeart/2008/layout/LinedList"/>
    <dgm:cxn modelId="{AB12D8F0-7262-4E7E-BAC1-FAE047817B5C}" type="presParOf" srcId="{B4EF444B-9FFB-4899-ACB1-A90E73DBA039}" destId="{9EC8C167-94BC-4E1A-A64D-E04961E57BA9}" srcOrd="0" destOrd="0" presId="urn:microsoft.com/office/officeart/2008/layout/LinedList"/>
    <dgm:cxn modelId="{8F518203-D6BE-4FF9-95FE-087799C08243}" type="presParOf" srcId="{B4EF444B-9FFB-4899-ACB1-A90E73DBA039}" destId="{310A347C-F188-465B-B550-A0A8213230DC}" srcOrd="1" destOrd="0" presId="urn:microsoft.com/office/officeart/2008/layout/LinedList"/>
    <dgm:cxn modelId="{D75CF2C7-B7F9-47B8-9A16-E24B298DE42F}" type="presParOf" srcId="{310A347C-F188-465B-B550-A0A8213230DC}" destId="{49ED7BC9-5768-4568-8B99-A0C2BD23483B}" srcOrd="0" destOrd="0" presId="urn:microsoft.com/office/officeart/2008/layout/LinedList"/>
    <dgm:cxn modelId="{051D229D-8924-4659-AB3E-CC8B182392C3}" type="presParOf" srcId="{310A347C-F188-465B-B550-A0A8213230DC}" destId="{E3DB49FE-A3E2-4340-89F3-BE78C7FA232D}" srcOrd="1" destOrd="0" presId="urn:microsoft.com/office/officeart/2008/layout/LinedList"/>
    <dgm:cxn modelId="{316695CA-917F-4622-AF8F-DDC0431B0866}" type="presParOf" srcId="{E3DB49FE-A3E2-4340-89F3-BE78C7FA232D}" destId="{57973CC7-F37F-4D79-858E-6FA2640B14DE}" srcOrd="0" destOrd="0" presId="urn:microsoft.com/office/officeart/2008/layout/LinedList"/>
    <dgm:cxn modelId="{578625A4-C248-4FFE-BDA6-744962BD3317}" type="presParOf" srcId="{E3DB49FE-A3E2-4340-89F3-BE78C7FA232D}" destId="{07916211-05FD-4595-95A8-7DDCA5F865FD}" srcOrd="1" destOrd="0" presId="urn:microsoft.com/office/officeart/2008/layout/LinedList"/>
    <dgm:cxn modelId="{14540291-0226-4CFD-8F91-2C7F8BB569B9}" type="presParOf" srcId="{E3DB49FE-A3E2-4340-89F3-BE78C7FA232D}" destId="{4868F510-19C5-43E5-9AC2-529323D3BCCF}" srcOrd="2" destOrd="0" presId="urn:microsoft.com/office/officeart/2008/layout/LinedList"/>
    <dgm:cxn modelId="{565BFC70-67D2-4AD3-A1E9-A018D83503BB}" type="presParOf" srcId="{310A347C-F188-465B-B550-A0A8213230DC}" destId="{3DCDC116-D55A-4E40-AEBA-72D3105D6612}" srcOrd="2" destOrd="0" presId="urn:microsoft.com/office/officeart/2008/layout/LinedList"/>
    <dgm:cxn modelId="{0A7F6B48-86ED-48D5-A1D7-59466E6E02A9}" type="presParOf" srcId="{310A347C-F188-465B-B550-A0A8213230DC}" destId="{76941936-07DA-4942-9042-C2181949D644}" srcOrd="3" destOrd="0" presId="urn:microsoft.com/office/officeart/2008/layout/LinedList"/>
    <dgm:cxn modelId="{40D8B3BF-45BF-4AC5-AB29-9735AF2019D7}" type="presParOf" srcId="{310A347C-F188-465B-B550-A0A8213230DC}" destId="{467BE781-B483-445F-B11A-1CDA1A01AB92}" srcOrd="4" destOrd="0" presId="urn:microsoft.com/office/officeart/2008/layout/LinedList"/>
    <dgm:cxn modelId="{02D5DBDD-E7EA-4CB5-8C21-74F663DC0605}" type="presParOf" srcId="{467BE781-B483-445F-B11A-1CDA1A01AB92}" destId="{557045E9-A6E2-4229-BBF1-DE965D951EF9}" srcOrd="0" destOrd="0" presId="urn:microsoft.com/office/officeart/2008/layout/LinedList"/>
    <dgm:cxn modelId="{D58B3A98-73F0-4D72-A093-D50DF9F29A3D}" type="presParOf" srcId="{467BE781-B483-445F-B11A-1CDA1A01AB92}" destId="{8A134679-E94A-41AF-9066-29007D10FC8B}" srcOrd="1" destOrd="0" presId="urn:microsoft.com/office/officeart/2008/layout/LinedList"/>
    <dgm:cxn modelId="{CD70DC70-D7D3-4E50-8807-FC2E8C8F6D33}" type="presParOf" srcId="{467BE781-B483-445F-B11A-1CDA1A01AB92}" destId="{D4C28340-7964-4B5A-AFE1-F1088EC39379}" srcOrd="2" destOrd="0" presId="urn:microsoft.com/office/officeart/2008/layout/LinedList"/>
    <dgm:cxn modelId="{280719D4-978C-4232-BBFB-9612F01E8A83}" type="presParOf" srcId="{310A347C-F188-465B-B550-A0A8213230DC}" destId="{654B9AB7-C1EE-46AA-A597-146C9EBAA302}" srcOrd="5" destOrd="0" presId="urn:microsoft.com/office/officeart/2008/layout/LinedList"/>
    <dgm:cxn modelId="{B25CD17A-81E8-4E78-8B61-A3DE5D84E795}" type="presParOf" srcId="{310A347C-F188-465B-B550-A0A8213230DC}" destId="{16172B68-4762-4B40-80DF-1ADD7E9DBBB0}" srcOrd="6" destOrd="0" presId="urn:microsoft.com/office/officeart/2008/layout/LinedList"/>
    <dgm:cxn modelId="{37B58E2B-D298-4C21-9052-305F571367D6}" type="presParOf" srcId="{310A347C-F188-465B-B550-A0A8213230DC}" destId="{D2E43C9C-3D9D-4838-B5C1-34FC760C44C3}" srcOrd="7" destOrd="0" presId="urn:microsoft.com/office/officeart/2008/layout/LinedList"/>
    <dgm:cxn modelId="{C2735962-F866-4244-B819-421FA001F9A1}" type="presParOf" srcId="{D2E43C9C-3D9D-4838-B5C1-34FC760C44C3}" destId="{3A656D7F-0B41-426F-8835-77ED8656B11B}" srcOrd="0" destOrd="0" presId="urn:microsoft.com/office/officeart/2008/layout/LinedList"/>
    <dgm:cxn modelId="{68625635-C9D9-4F85-A50C-35BED4A10249}" type="presParOf" srcId="{D2E43C9C-3D9D-4838-B5C1-34FC760C44C3}" destId="{33CB9EA9-1AAA-4E0B-AC8B-FA2838CF7ED1}" srcOrd="1" destOrd="0" presId="urn:microsoft.com/office/officeart/2008/layout/LinedList"/>
    <dgm:cxn modelId="{22A05321-1ABD-4C54-9290-378B8FDCC42C}" type="presParOf" srcId="{D2E43C9C-3D9D-4838-B5C1-34FC760C44C3}" destId="{73CE748E-3833-40FF-95DD-D77C53F4C3EB}" srcOrd="2" destOrd="0" presId="urn:microsoft.com/office/officeart/2008/layout/LinedList"/>
    <dgm:cxn modelId="{8F3F3AE5-B94F-4C93-B3C0-6376FA4AA181}" type="presParOf" srcId="{310A347C-F188-465B-B550-A0A8213230DC}" destId="{2F29A568-4EA4-431C-A08C-06D210117DC7}" srcOrd="8" destOrd="0" presId="urn:microsoft.com/office/officeart/2008/layout/LinedList"/>
    <dgm:cxn modelId="{31584D96-58AB-4D00-AB7C-D45659DCB17C}" type="presParOf" srcId="{310A347C-F188-465B-B550-A0A8213230DC}" destId="{271E86E4-CB5D-489B-A960-3BE960660F7A}" srcOrd="9" destOrd="0" presId="urn:microsoft.com/office/officeart/2008/layout/LinedList"/>
    <dgm:cxn modelId="{BC670D64-D1FA-4002-B428-9FD79F66813D}" type="presParOf" srcId="{310A347C-F188-465B-B550-A0A8213230DC}" destId="{3CC527C3-3870-446E-A899-BFD408AB7869}" srcOrd="10" destOrd="0" presId="urn:microsoft.com/office/officeart/2008/layout/LinedList"/>
    <dgm:cxn modelId="{5B3458AE-54FB-4664-A806-2CDF832BF471}" type="presParOf" srcId="{3CC527C3-3870-446E-A899-BFD408AB7869}" destId="{70D6274C-C02E-4DE2-A6A1-C7DC5F299A87}" srcOrd="0" destOrd="0" presId="urn:microsoft.com/office/officeart/2008/layout/LinedList"/>
    <dgm:cxn modelId="{1C903FAB-81A5-4382-961D-1CF9F36F8D0B}" type="presParOf" srcId="{3CC527C3-3870-446E-A899-BFD408AB7869}" destId="{E13AF2DF-54D6-4CCC-A9B6-BAA48293A177}" srcOrd="1" destOrd="0" presId="urn:microsoft.com/office/officeart/2008/layout/LinedList"/>
    <dgm:cxn modelId="{F7EFC903-BEB9-4C5C-9810-42F27CA46151}" type="presParOf" srcId="{3CC527C3-3870-446E-A899-BFD408AB7869}" destId="{B3F01EDF-E420-42BA-AF8D-F85021F10493}" srcOrd="2" destOrd="0" presId="urn:microsoft.com/office/officeart/2008/layout/LinedList"/>
    <dgm:cxn modelId="{72418298-0BDB-414A-87A9-1647C9A55B1E}" type="presParOf" srcId="{310A347C-F188-465B-B550-A0A8213230DC}" destId="{5287B15F-B5C9-46D4-8DDA-7474616B6D72}" srcOrd="11" destOrd="0" presId="urn:microsoft.com/office/officeart/2008/layout/LinedList"/>
    <dgm:cxn modelId="{7A6A4FC4-4A7A-4060-9FED-B898E14B9A96}" type="presParOf" srcId="{310A347C-F188-465B-B550-A0A8213230DC}" destId="{03BE2414-CC24-45CD-B8C3-7E4B196206A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EC4B8E4-E1EC-48D4-A85C-7A4D1CA8BCF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EC"/>
        </a:p>
      </dgm:t>
    </dgm:pt>
    <dgm:pt modelId="{D61484DB-3A4E-46EC-8636-22762B57602F}">
      <dgm:prSet phldrT="[Texto]"/>
      <dgm:spPr/>
      <dgm:t>
        <a:bodyPr/>
        <a:lstStyle/>
        <a:p>
          <a:r>
            <a:rPr lang="es-EC" dirty="0" smtClean="0"/>
            <a:t>Recomendaciones</a:t>
          </a:r>
          <a:endParaRPr lang="es-EC" dirty="0"/>
        </a:p>
      </dgm:t>
    </dgm:pt>
    <dgm:pt modelId="{4B1FE52D-0E5A-4E23-BE6A-4E9DBB554E8D}" type="parTrans" cxnId="{6CE90095-9154-4CB5-929D-B909F0EE1B43}">
      <dgm:prSet/>
      <dgm:spPr/>
      <dgm:t>
        <a:bodyPr/>
        <a:lstStyle/>
        <a:p>
          <a:endParaRPr lang="es-EC"/>
        </a:p>
      </dgm:t>
    </dgm:pt>
    <dgm:pt modelId="{6DD67B48-FB63-4A96-817D-4F0D179C2943}" type="sibTrans" cxnId="{6CE90095-9154-4CB5-929D-B909F0EE1B43}">
      <dgm:prSet/>
      <dgm:spPr/>
      <dgm:t>
        <a:bodyPr/>
        <a:lstStyle/>
        <a:p>
          <a:endParaRPr lang="es-EC"/>
        </a:p>
      </dgm:t>
    </dgm:pt>
    <dgm:pt modelId="{C06CE1E4-1A54-4B65-8985-D7EA68E54DC8}">
      <dgm:prSet phldrT="[Texto]"/>
      <dgm:spPr/>
      <dgm:t>
        <a:bodyPr/>
        <a:lstStyle/>
        <a:p>
          <a:r>
            <a:rPr lang="es-ES" dirty="0" smtClean="0"/>
            <a:t>Para mejorar el rendimiento de la aplicación se podría implementar un algoritmo diff más eficiente.</a:t>
          </a:r>
          <a:endParaRPr lang="es-EC" dirty="0"/>
        </a:p>
      </dgm:t>
    </dgm:pt>
    <dgm:pt modelId="{8859A700-A85B-4CF5-8B52-C1DDDB692FC5}" type="parTrans" cxnId="{879050C5-8667-451F-AF00-B2581541FB5E}">
      <dgm:prSet/>
      <dgm:spPr/>
      <dgm:t>
        <a:bodyPr/>
        <a:lstStyle/>
        <a:p>
          <a:endParaRPr lang="es-EC"/>
        </a:p>
      </dgm:t>
    </dgm:pt>
    <dgm:pt modelId="{109BC97E-5230-4E38-A459-5E6D3165AAE9}" type="sibTrans" cxnId="{879050C5-8667-451F-AF00-B2581541FB5E}">
      <dgm:prSet/>
      <dgm:spPr/>
      <dgm:t>
        <a:bodyPr/>
        <a:lstStyle/>
        <a:p>
          <a:endParaRPr lang="es-EC"/>
        </a:p>
      </dgm:t>
    </dgm:pt>
    <dgm:pt modelId="{C0D40018-CA6C-4625-A66E-262BBA917BED}">
      <dgm:prSet phldrT="[Texto]"/>
      <dgm:spPr/>
      <dgm:t>
        <a:bodyPr/>
        <a:lstStyle/>
        <a:p>
          <a:r>
            <a:rPr lang="es-ES" dirty="0" smtClean="0"/>
            <a:t>Se podría verificar plagio en documentos en otros idiomas mediante la utilización de las opciones de personalización de la búsqueda de los </a:t>
          </a:r>
          <a:r>
            <a:rPr lang="es-ES" dirty="0" err="1" smtClean="0"/>
            <a:t>API’s</a:t>
          </a:r>
          <a:r>
            <a:rPr lang="es-ES" dirty="0" smtClean="0"/>
            <a:t>.</a:t>
          </a:r>
          <a:endParaRPr lang="es-EC" dirty="0"/>
        </a:p>
      </dgm:t>
    </dgm:pt>
    <dgm:pt modelId="{1D6B30AC-F414-49DA-A2DD-440257CD0F57}" type="parTrans" cxnId="{A5537DF3-CE5F-4E55-B582-E2CCB8900E00}">
      <dgm:prSet/>
      <dgm:spPr/>
      <dgm:t>
        <a:bodyPr/>
        <a:lstStyle/>
        <a:p>
          <a:endParaRPr lang="es-EC"/>
        </a:p>
      </dgm:t>
    </dgm:pt>
    <dgm:pt modelId="{080E05B6-045C-4538-B6E4-821ED9A4B406}" type="sibTrans" cxnId="{A5537DF3-CE5F-4E55-B582-E2CCB8900E00}">
      <dgm:prSet/>
      <dgm:spPr/>
      <dgm:t>
        <a:bodyPr/>
        <a:lstStyle/>
        <a:p>
          <a:endParaRPr lang="es-EC"/>
        </a:p>
      </dgm:t>
    </dgm:pt>
    <dgm:pt modelId="{DB5B8DB8-B9D7-4CF0-9FDD-17D884330741}">
      <dgm:prSet phldrT="[Texto]"/>
      <dgm:spPr/>
      <dgm:t>
        <a:bodyPr/>
        <a:lstStyle/>
        <a:p>
          <a:r>
            <a:rPr lang="es-ES" dirty="0" smtClean="0"/>
            <a:t>Usar </a:t>
          </a:r>
          <a:r>
            <a:rPr lang="es-ES" dirty="0" smtClean="0"/>
            <a:t>software </a:t>
          </a:r>
          <a:r>
            <a:rPr lang="es-ES" dirty="0" smtClean="0"/>
            <a:t>para la gestión de la metodología Scrum para mayor control del proyecto.</a:t>
          </a:r>
          <a:endParaRPr lang="es-EC" dirty="0"/>
        </a:p>
      </dgm:t>
    </dgm:pt>
    <dgm:pt modelId="{D9A8DCE2-68CA-404C-8A4E-C29C37FBFDD8}" type="parTrans" cxnId="{00ED70FE-88E5-4DFF-BACF-CD338F3890C3}">
      <dgm:prSet/>
      <dgm:spPr/>
      <dgm:t>
        <a:bodyPr/>
        <a:lstStyle/>
        <a:p>
          <a:endParaRPr lang="es-EC"/>
        </a:p>
      </dgm:t>
    </dgm:pt>
    <dgm:pt modelId="{978EC369-B094-4807-A399-B013222D14D8}" type="sibTrans" cxnId="{00ED70FE-88E5-4DFF-BACF-CD338F3890C3}">
      <dgm:prSet/>
      <dgm:spPr/>
      <dgm:t>
        <a:bodyPr/>
        <a:lstStyle/>
        <a:p>
          <a:endParaRPr lang="es-EC"/>
        </a:p>
      </dgm:t>
    </dgm:pt>
    <dgm:pt modelId="{3B698B84-C335-4E22-A7ED-8E54365DE747}">
      <dgm:prSet/>
      <dgm:spPr/>
      <dgm:t>
        <a:bodyPr/>
        <a:lstStyle/>
        <a:p>
          <a:r>
            <a:rPr lang="es-ES" dirty="0" smtClean="0"/>
            <a:t>Se podría implementar una versión de detección de plagio de imágenes utilizando el tipo de fuente Imagen de los API de búsqueda de Yahoo o Bing.</a:t>
          </a:r>
          <a:endParaRPr lang="es-EC" dirty="0"/>
        </a:p>
      </dgm:t>
    </dgm:pt>
    <dgm:pt modelId="{9343F2D5-41B7-4136-B258-A0D2196F7FB6}" type="parTrans" cxnId="{F24266B6-5F9D-40D4-A801-8BBD2AA46E4F}">
      <dgm:prSet/>
      <dgm:spPr/>
      <dgm:t>
        <a:bodyPr/>
        <a:lstStyle/>
        <a:p>
          <a:endParaRPr lang="es-EC"/>
        </a:p>
      </dgm:t>
    </dgm:pt>
    <dgm:pt modelId="{5BCA04EF-8DAB-4518-99D4-A2A74A788CA3}" type="sibTrans" cxnId="{F24266B6-5F9D-40D4-A801-8BBD2AA46E4F}">
      <dgm:prSet/>
      <dgm:spPr/>
      <dgm:t>
        <a:bodyPr/>
        <a:lstStyle/>
        <a:p>
          <a:endParaRPr lang="es-EC"/>
        </a:p>
      </dgm:t>
    </dgm:pt>
    <dgm:pt modelId="{3E64C1D3-7778-46EB-82BB-0CD6FF233C0C}" type="pres">
      <dgm:prSet presAssocID="{0EC4B8E4-E1EC-48D4-A85C-7A4D1CA8BCF0}" presName="vert0" presStyleCnt="0">
        <dgm:presLayoutVars>
          <dgm:dir/>
          <dgm:animOne val="branch"/>
          <dgm:animLvl val="lvl"/>
        </dgm:presLayoutVars>
      </dgm:prSet>
      <dgm:spPr/>
      <dgm:t>
        <a:bodyPr/>
        <a:lstStyle/>
        <a:p>
          <a:endParaRPr lang="es-EC"/>
        </a:p>
      </dgm:t>
    </dgm:pt>
    <dgm:pt modelId="{69106C3D-76DC-4080-BC61-D3FB7A6108C7}" type="pres">
      <dgm:prSet presAssocID="{D61484DB-3A4E-46EC-8636-22762B57602F}" presName="thickLine" presStyleLbl="alignNode1" presStyleIdx="0" presStyleCnt="1"/>
      <dgm:spPr/>
      <dgm:t>
        <a:bodyPr/>
        <a:lstStyle/>
        <a:p>
          <a:endParaRPr lang="es-EC"/>
        </a:p>
      </dgm:t>
    </dgm:pt>
    <dgm:pt modelId="{B4EF444B-9FFB-4899-ACB1-A90E73DBA039}" type="pres">
      <dgm:prSet presAssocID="{D61484DB-3A4E-46EC-8636-22762B57602F}" presName="horz1" presStyleCnt="0"/>
      <dgm:spPr/>
      <dgm:t>
        <a:bodyPr/>
        <a:lstStyle/>
        <a:p>
          <a:endParaRPr lang="es-EC"/>
        </a:p>
      </dgm:t>
    </dgm:pt>
    <dgm:pt modelId="{9EC8C167-94BC-4E1A-A64D-E04961E57BA9}" type="pres">
      <dgm:prSet presAssocID="{D61484DB-3A4E-46EC-8636-22762B57602F}" presName="tx1" presStyleLbl="revTx" presStyleIdx="0" presStyleCnt="5"/>
      <dgm:spPr/>
      <dgm:t>
        <a:bodyPr/>
        <a:lstStyle/>
        <a:p>
          <a:endParaRPr lang="es-EC"/>
        </a:p>
      </dgm:t>
    </dgm:pt>
    <dgm:pt modelId="{310A347C-F188-465B-B550-A0A8213230DC}" type="pres">
      <dgm:prSet presAssocID="{D61484DB-3A4E-46EC-8636-22762B57602F}" presName="vert1" presStyleCnt="0"/>
      <dgm:spPr/>
      <dgm:t>
        <a:bodyPr/>
        <a:lstStyle/>
        <a:p>
          <a:endParaRPr lang="es-EC"/>
        </a:p>
      </dgm:t>
    </dgm:pt>
    <dgm:pt modelId="{49ED7BC9-5768-4568-8B99-A0C2BD23483B}" type="pres">
      <dgm:prSet presAssocID="{C06CE1E4-1A54-4B65-8985-D7EA68E54DC8}" presName="vertSpace2a" presStyleCnt="0"/>
      <dgm:spPr/>
      <dgm:t>
        <a:bodyPr/>
        <a:lstStyle/>
        <a:p>
          <a:endParaRPr lang="es-EC"/>
        </a:p>
      </dgm:t>
    </dgm:pt>
    <dgm:pt modelId="{E3DB49FE-A3E2-4340-89F3-BE78C7FA232D}" type="pres">
      <dgm:prSet presAssocID="{C06CE1E4-1A54-4B65-8985-D7EA68E54DC8}" presName="horz2" presStyleCnt="0"/>
      <dgm:spPr/>
      <dgm:t>
        <a:bodyPr/>
        <a:lstStyle/>
        <a:p>
          <a:endParaRPr lang="es-EC"/>
        </a:p>
      </dgm:t>
    </dgm:pt>
    <dgm:pt modelId="{57973CC7-F37F-4D79-858E-6FA2640B14DE}" type="pres">
      <dgm:prSet presAssocID="{C06CE1E4-1A54-4B65-8985-D7EA68E54DC8}" presName="horzSpace2" presStyleCnt="0"/>
      <dgm:spPr/>
      <dgm:t>
        <a:bodyPr/>
        <a:lstStyle/>
        <a:p>
          <a:endParaRPr lang="es-EC"/>
        </a:p>
      </dgm:t>
    </dgm:pt>
    <dgm:pt modelId="{07916211-05FD-4595-95A8-7DDCA5F865FD}" type="pres">
      <dgm:prSet presAssocID="{C06CE1E4-1A54-4B65-8985-D7EA68E54DC8}" presName="tx2" presStyleLbl="revTx" presStyleIdx="1" presStyleCnt="5" custScaleY="83222"/>
      <dgm:spPr/>
      <dgm:t>
        <a:bodyPr/>
        <a:lstStyle/>
        <a:p>
          <a:endParaRPr lang="es-EC"/>
        </a:p>
      </dgm:t>
    </dgm:pt>
    <dgm:pt modelId="{4868F510-19C5-43E5-9AC2-529323D3BCCF}" type="pres">
      <dgm:prSet presAssocID="{C06CE1E4-1A54-4B65-8985-D7EA68E54DC8}" presName="vert2" presStyleCnt="0"/>
      <dgm:spPr/>
      <dgm:t>
        <a:bodyPr/>
        <a:lstStyle/>
        <a:p>
          <a:endParaRPr lang="es-EC"/>
        </a:p>
      </dgm:t>
    </dgm:pt>
    <dgm:pt modelId="{3DCDC116-D55A-4E40-AEBA-72D3105D6612}" type="pres">
      <dgm:prSet presAssocID="{C06CE1E4-1A54-4B65-8985-D7EA68E54DC8}" presName="thinLine2b" presStyleLbl="callout" presStyleIdx="0" presStyleCnt="4"/>
      <dgm:spPr/>
      <dgm:t>
        <a:bodyPr/>
        <a:lstStyle/>
        <a:p>
          <a:endParaRPr lang="es-EC"/>
        </a:p>
      </dgm:t>
    </dgm:pt>
    <dgm:pt modelId="{76941936-07DA-4942-9042-C2181949D644}" type="pres">
      <dgm:prSet presAssocID="{C06CE1E4-1A54-4B65-8985-D7EA68E54DC8}" presName="vertSpace2b" presStyleCnt="0"/>
      <dgm:spPr/>
      <dgm:t>
        <a:bodyPr/>
        <a:lstStyle/>
        <a:p>
          <a:endParaRPr lang="es-EC"/>
        </a:p>
      </dgm:t>
    </dgm:pt>
    <dgm:pt modelId="{4B18B610-3F0D-4A6C-B816-3747B4B6D3E2}" type="pres">
      <dgm:prSet presAssocID="{3B698B84-C335-4E22-A7ED-8E54365DE747}" presName="horz2" presStyleCnt="0"/>
      <dgm:spPr/>
      <dgm:t>
        <a:bodyPr/>
        <a:lstStyle/>
        <a:p>
          <a:endParaRPr lang="es-EC"/>
        </a:p>
      </dgm:t>
    </dgm:pt>
    <dgm:pt modelId="{0D1CB8F9-6510-46FF-B8D7-7F9D1CD2C31E}" type="pres">
      <dgm:prSet presAssocID="{3B698B84-C335-4E22-A7ED-8E54365DE747}" presName="horzSpace2" presStyleCnt="0"/>
      <dgm:spPr/>
      <dgm:t>
        <a:bodyPr/>
        <a:lstStyle/>
        <a:p>
          <a:endParaRPr lang="es-EC"/>
        </a:p>
      </dgm:t>
    </dgm:pt>
    <dgm:pt modelId="{31E45E33-9C52-491F-A928-9497091FE7C3}" type="pres">
      <dgm:prSet presAssocID="{3B698B84-C335-4E22-A7ED-8E54365DE747}" presName="tx2" presStyleLbl="revTx" presStyleIdx="2" presStyleCnt="5"/>
      <dgm:spPr/>
      <dgm:t>
        <a:bodyPr/>
        <a:lstStyle/>
        <a:p>
          <a:endParaRPr lang="es-EC"/>
        </a:p>
      </dgm:t>
    </dgm:pt>
    <dgm:pt modelId="{D572F3AE-4837-4B89-8D29-D2669CBCE457}" type="pres">
      <dgm:prSet presAssocID="{3B698B84-C335-4E22-A7ED-8E54365DE747}" presName="vert2" presStyleCnt="0"/>
      <dgm:spPr/>
      <dgm:t>
        <a:bodyPr/>
        <a:lstStyle/>
        <a:p>
          <a:endParaRPr lang="es-EC"/>
        </a:p>
      </dgm:t>
    </dgm:pt>
    <dgm:pt modelId="{B0B68969-F926-4ECE-B638-AE13829FFB3E}" type="pres">
      <dgm:prSet presAssocID="{3B698B84-C335-4E22-A7ED-8E54365DE747}" presName="thinLine2b" presStyleLbl="callout" presStyleIdx="1" presStyleCnt="4"/>
      <dgm:spPr/>
      <dgm:t>
        <a:bodyPr/>
        <a:lstStyle/>
        <a:p>
          <a:endParaRPr lang="es-EC"/>
        </a:p>
      </dgm:t>
    </dgm:pt>
    <dgm:pt modelId="{670D4871-C71E-498B-A481-60411BC5F03A}" type="pres">
      <dgm:prSet presAssocID="{3B698B84-C335-4E22-A7ED-8E54365DE747}" presName="vertSpace2b" presStyleCnt="0"/>
      <dgm:spPr/>
      <dgm:t>
        <a:bodyPr/>
        <a:lstStyle/>
        <a:p>
          <a:endParaRPr lang="es-EC"/>
        </a:p>
      </dgm:t>
    </dgm:pt>
    <dgm:pt modelId="{D2E43C9C-3D9D-4838-B5C1-34FC760C44C3}" type="pres">
      <dgm:prSet presAssocID="{C0D40018-CA6C-4625-A66E-262BBA917BED}" presName="horz2" presStyleCnt="0"/>
      <dgm:spPr/>
      <dgm:t>
        <a:bodyPr/>
        <a:lstStyle/>
        <a:p>
          <a:endParaRPr lang="es-EC"/>
        </a:p>
      </dgm:t>
    </dgm:pt>
    <dgm:pt modelId="{3A656D7F-0B41-426F-8835-77ED8656B11B}" type="pres">
      <dgm:prSet presAssocID="{C0D40018-CA6C-4625-A66E-262BBA917BED}" presName="horzSpace2" presStyleCnt="0"/>
      <dgm:spPr/>
      <dgm:t>
        <a:bodyPr/>
        <a:lstStyle/>
        <a:p>
          <a:endParaRPr lang="es-EC"/>
        </a:p>
      </dgm:t>
    </dgm:pt>
    <dgm:pt modelId="{33CB9EA9-1AAA-4E0B-AC8B-FA2838CF7ED1}" type="pres">
      <dgm:prSet presAssocID="{C0D40018-CA6C-4625-A66E-262BBA917BED}" presName="tx2" presStyleLbl="revTx" presStyleIdx="3" presStyleCnt="5"/>
      <dgm:spPr/>
      <dgm:t>
        <a:bodyPr/>
        <a:lstStyle/>
        <a:p>
          <a:endParaRPr lang="es-EC"/>
        </a:p>
      </dgm:t>
    </dgm:pt>
    <dgm:pt modelId="{73CE748E-3833-40FF-95DD-D77C53F4C3EB}" type="pres">
      <dgm:prSet presAssocID="{C0D40018-CA6C-4625-A66E-262BBA917BED}" presName="vert2" presStyleCnt="0"/>
      <dgm:spPr/>
      <dgm:t>
        <a:bodyPr/>
        <a:lstStyle/>
        <a:p>
          <a:endParaRPr lang="es-EC"/>
        </a:p>
      </dgm:t>
    </dgm:pt>
    <dgm:pt modelId="{2F29A568-4EA4-431C-A08C-06D210117DC7}" type="pres">
      <dgm:prSet presAssocID="{C0D40018-CA6C-4625-A66E-262BBA917BED}" presName="thinLine2b" presStyleLbl="callout" presStyleIdx="2" presStyleCnt="4"/>
      <dgm:spPr/>
      <dgm:t>
        <a:bodyPr/>
        <a:lstStyle/>
        <a:p>
          <a:endParaRPr lang="es-EC"/>
        </a:p>
      </dgm:t>
    </dgm:pt>
    <dgm:pt modelId="{271E86E4-CB5D-489B-A960-3BE960660F7A}" type="pres">
      <dgm:prSet presAssocID="{C0D40018-CA6C-4625-A66E-262BBA917BED}" presName="vertSpace2b" presStyleCnt="0"/>
      <dgm:spPr/>
      <dgm:t>
        <a:bodyPr/>
        <a:lstStyle/>
        <a:p>
          <a:endParaRPr lang="es-EC"/>
        </a:p>
      </dgm:t>
    </dgm:pt>
    <dgm:pt modelId="{3CC527C3-3870-446E-A899-BFD408AB7869}" type="pres">
      <dgm:prSet presAssocID="{DB5B8DB8-B9D7-4CF0-9FDD-17D884330741}" presName="horz2" presStyleCnt="0"/>
      <dgm:spPr/>
      <dgm:t>
        <a:bodyPr/>
        <a:lstStyle/>
        <a:p>
          <a:endParaRPr lang="es-EC"/>
        </a:p>
      </dgm:t>
    </dgm:pt>
    <dgm:pt modelId="{70D6274C-C02E-4DE2-A6A1-C7DC5F299A87}" type="pres">
      <dgm:prSet presAssocID="{DB5B8DB8-B9D7-4CF0-9FDD-17D884330741}" presName="horzSpace2" presStyleCnt="0"/>
      <dgm:spPr/>
      <dgm:t>
        <a:bodyPr/>
        <a:lstStyle/>
        <a:p>
          <a:endParaRPr lang="es-EC"/>
        </a:p>
      </dgm:t>
    </dgm:pt>
    <dgm:pt modelId="{E13AF2DF-54D6-4CCC-A9B6-BAA48293A177}" type="pres">
      <dgm:prSet presAssocID="{DB5B8DB8-B9D7-4CF0-9FDD-17D884330741}" presName="tx2" presStyleLbl="revTx" presStyleIdx="4" presStyleCnt="5"/>
      <dgm:spPr/>
      <dgm:t>
        <a:bodyPr/>
        <a:lstStyle/>
        <a:p>
          <a:endParaRPr lang="es-EC"/>
        </a:p>
      </dgm:t>
    </dgm:pt>
    <dgm:pt modelId="{B3F01EDF-E420-42BA-AF8D-F85021F10493}" type="pres">
      <dgm:prSet presAssocID="{DB5B8DB8-B9D7-4CF0-9FDD-17D884330741}" presName="vert2" presStyleCnt="0"/>
      <dgm:spPr/>
      <dgm:t>
        <a:bodyPr/>
        <a:lstStyle/>
        <a:p>
          <a:endParaRPr lang="es-EC"/>
        </a:p>
      </dgm:t>
    </dgm:pt>
    <dgm:pt modelId="{5287B15F-B5C9-46D4-8DDA-7474616B6D72}" type="pres">
      <dgm:prSet presAssocID="{DB5B8DB8-B9D7-4CF0-9FDD-17D884330741}" presName="thinLine2b" presStyleLbl="callout" presStyleIdx="3" presStyleCnt="4"/>
      <dgm:spPr/>
      <dgm:t>
        <a:bodyPr/>
        <a:lstStyle/>
        <a:p>
          <a:endParaRPr lang="es-EC"/>
        </a:p>
      </dgm:t>
    </dgm:pt>
    <dgm:pt modelId="{03BE2414-CC24-45CD-B8C3-7E4B196206A3}" type="pres">
      <dgm:prSet presAssocID="{DB5B8DB8-B9D7-4CF0-9FDD-17D884330741}" presName="vertSpace2b" presStyleCnt="0"/>
      <dgm:spPr/>
      <dgm:t>
        <a:bodyPr/>
        <a:lstStyle/>
        <a:p>
          <a:endParaRPr lang="es-EC"/>
        </a:p>
      </dgm:t>
    </dgm:pt>
  </dgm:ptLst>
  <dgm:cxnLst>
    <dgm:cxn modelId="{B634BF8D-E368-4DE5-A0ED-2E9EDBE91E42}" type="presOf" srcId="{C06CE1E4-1A54-4B65-8985-D7EA68E54DC8}" destId="{07916211-05FD-4595-95A8-7DDCA5F865FD}" srcOrd="0" destOrd="0" presId="urn:microsoft.com/office/officeart/2008/layout/LinedList"/>
    <dgm:cxn modelId="{1E717B25-5F8F-4837-B50B-CDAD79F62F35}" type="presOf" srcId="{DB5B8DB8-B9D7-4CF0-9FDD-17D884330741}" destId="{E13AF2DF-54D6-4CCC-A9B6-BAA48293A177}" srcOrd="0" destOrd="0" presId="urn:microsoft.com/office/officeart/2008/layout/LinedList"/>
    <dgm:cxn modelId="{00ED70FE-88E5-4DFF-BACF-CD338F3890C3}" srcId="{D61484DB-3A4E-46EC-8636-22762B57602F}" destId="{DB5B8DB8-B9D7-4CF0-9FDD-17D884330741}" srcOrd="3" destOrd="0" parTransId="{D9A8DCE2-68CA-404C-8A4E-C29C37FBFDD8}" sibTransId="{978EC369-B094-4807-A399-B013222D14D8}"/>
    <dgm:cxn modelId="{A5537DF3-CE5F-4E55-B582-E2CCB8900E00}" srcId="{D61484DB-3A4E-46EC-8636-22762B57602F}" destId="{C0D40018-CA6C-4625-A66E-262BBA917BED}" srcOrd="2" destOrd="0" parTransId="{1D6B30AC-F414-49DA-A2DD-440257CD0F57}" sibTransId="{080E05B6-045C-4538-B6E4-821ED9A4B406}"/>
    <dgm:cxn modelId="{AD2F667A-0397-45B9-ADAE-40D7774DD35F}" type="presOf" srcId="{0EC4B8E4-E1EC-48D4-A85C-7A4D1CA8BCF0}" destId="{3E64C1D3-7778-46EB-82BB-0CD6FF233C0C}" srcOrd="0" destOrd="0" presId="urn:microsoft.com/office/officeart/2008/layout/LinedList"/>
    <dgm:cxn modelId="{EEA2C629-5FC5-4384-BF28-08128030CA26}" type="presOf" srcId="{3B698B84-C335-4E22-A7ED-8E54365DE747}" destId="{31E45E33-9C52-491F-A928-9497091FE7C3}" srcOrd="0" destOrd="0" presId="urn:microsoft.com/office/officeart/2008/layout/LinedList"/>
    <dgm:cxn modelId="{6CE90095-9154-4CB5-929D-B909F0EE1B43}" srcId="{0EC4B8E4-E1EC-48D4-A85C-7A4D1CA8BCF0}" destId="{D61484DB-3A4E-46EC-8636-22762B57602F}" srcOrd="0" destOrd="0" parTransId="{4B1FE52D-0E5A-4E23-BE6A-4E9DBB554E8D}" sibTransId="{6DD67B48-FB63-4A96-817D-4F0D179C2943}"/>
    <dgm:cxn modelId="{F24266B6-5F9D-40D4-A801-8BBD2AA46E4F}" srcId="{D61484DB-3A4E-46EC-8636-22762B57602F}" destId="{3B698B84-C335-4E22-A7ED-8E54365DE747}" srcOrd="1" destOrd="0" parTransId="{9343F2D5-41B7-4136-B258-A0D2196F7FB6}" sibTransId="{5BCA04EF-8DAB-4518-99D4-A2A74A788CA3}"/>
    <dgm:cxn modelId="{9E3C4199-4D25-4E7F-87FE-8C1A258B84DD}" type="presOf" srcId="{D61484DB-3A4E-46EC-8636-22762B57602F}" destId="{9EC8C167-94BC-4E1A-A64D-E04961E57BA9}" srcOrd="0" destOrd="0" presId="urn:microsoft.com/office/officeart/2008/layout/LinedList"/>
    <dgm:cxn modelId="{879050C5-8667-451F-AF00-B2581541FB5E}" srcId="{D61484DB-3A4E-46EC-8636-22762B57602F}" destId="{C06CE1E4-1A54-4B65-8985-D7EA68E54DC8}" srcOrd="0" destOrd="0" parTransId="{8859A700-A85B-4CF5-8B52-C1DDDB692FC5}" sibTransId="{109BC97E-5230-4E38-A459-5E6D3165AAE9}"/>
    <dgm:cxn modelId="{3BEC0D43-9F09-4D0F-BD70-FF1A81CAE0BB}" type="presOf" srcId="{C0D40018-CA6C-4625-A66E-262BBA917BED}" destId="{33CB9EA9-1AAA-4E0B-AC8B-FA2838CF7ED1}" srcOrd="0" destOrd="0" presId="urn:microsoft.com/office/officeart/2008/layout/LinedList"/>
    <dgm:cxn modelId="{F94961A5-1EEF-4629-9DB1-C1A69F3E04D1}" type="presParOf" srcId="{3E64C1D3-7778-46EB-82BB-0CD6FF233C0C}" destId="{69106C3D-76DC-4080-BC61-D3FB7A6108C7}" srcOrd="0" destOrd="0" presId="urn:microsoft.com/office/officeart/2008/layout/LinedList"/>
    <dgm:cxn modelId="{6B652470-2FCF-4C9B-8B35-CE13A7970F9B}" type="presParOf" srcId="{3E64C1D3-7778-46EB-82BB-0CD6FF233C0C}" destId="{B4EF444B-9FFB-4899-ACB1-A90E73DBA039}" srcOrd="1" destOrd="0" presId="urn:microsoft.com/office/officeart/2008/layout/LinedList"/>
    <dgm:cxn modelId="{A1B85131-3A6C-42B0-8470-6CB5353D9A70}" type="presParOf" srcId="{B4EF444B-9FFB-4899-ACB1-A90E73DBA039}" destId="{9EC8C167-94BC-4E1A-A64D-E04961E57BA9}" srcOrd="0" destOrd="0" presId="urn:microsoft.com/office/officeart/2008/layout/LinedList"/>
    <dgm:cxn modelId="{FE7E0F4A-142C-4EC8-A32A-50385F814EE1}" type="presParOf" srcId="{B4EF444B-9FFB-4899-ACB1-A90E73DBA039}" destId="{310A347C-F188-465B-B550-A0A8213230DC}" srcOrd="1" destOrd="0" presId="urn:microsoft.com/office/officeart/2008/layout/LinedList"/>
    <dgm:cxn modelId="{FF072A04-DF80-4804-8913-72A8E212EE7B}" type="presParOf" srcId="{310A347C-F188-465B-B550-A0A8213230DC}" destId="{49ED7BC9-5768-4568-8B99-A0C2BD23483B}" srcOrd="0" destOrd="0" presId="urn:microsoft.com/office/officeart/2008/layout/LinedList"/>
    <dgm:cxn modelId="{3F7F49F0-6598-402E-A8B7-25BA65B82EDD}" type="presParOf" srcId="{310A347C-F188-465B-B550-A0A8213230DC}" destId="{E3DB49FE-A3E2-4340-89F3-BE78C7FA232D}" srcOrd="1" destOrd="0" presId="urn:microsoft.com/office/officeart/2008/layout/LinedList"/>
    <dgm:cxn modelId="{1E853A66-ECD7-4487-AE9C-E08142972029}" type="presParOf" srcId="{E3DB49FE-A3E2-4340-89F3-BE78C7FA232D}" destId="{57973CC7-F37F-4D79-858E-6FA2640B14DE}" srcOrd="0" destOrd="0" presId="urn:microsoft.com/office/officeart/2008/layout/LinedList"/>
    <dgm:cxn modelId="{60694128-5566-4AA5-8C77-6623D1DEF4EC}" type="presParOf" srcId="{E3DB49FE-A3E2-4340-89F3-BE78C7FA232D}" destId="{07916211-05FD-4595-95A8-7DDCA5F865FD}" srcOrd="1" destOrd="0" presId="urn:microsoft.com/office/officeart/2008/layout/LinedList"/>
    <dgm:cxn modelId="{26038A47-C517-42F3-B194-58D5386DCEA9}" type="presParOf" srcId="{E3DB49FE-A3E2-4340-89F3-BE78C7FA232D}" destId="{4868F510-19C5-43E5-9AC2-529323D3BCCF}" srcOrd="2" destOrd="0" presId="urn:microsoft.com/office/officeart/2008/layout/LinedList"/>
    <dgm:cxn modelId="{BC62F48D-038B-4159-B6F3-95C2125ADE42}" type="presParOf" srcId="{310A347C-F188-465B-B550-A0A8213230DC}" destId="{3DCDC116-D55A-4E40-AEBA-72D3105D6612}" srcOrd="2" destOrd="0" presId="urn:microsoft.com/office/officeart/2008/layout/LinedList"/>
    <dgm:cxn modelId="{F78D1748-F461-4481-8927-DA77B909D5F7}" type="presParOf" srcId="{310A347C-F188-465B-B550-A0A8213230DC}" destId="{76941936-07DA-4942-9042-C2181949D644}" srcOrd="3" destOrd="0" presId="urn:microsoft.com/office/officeart/2008/layout/LinedList"/>
    <dgm:cxn modelId="{68ED958E-6846-4852-9AD5-165312A6E75B}" type="presParOf" srcId="{310A347C-F188-465B-B550-A0A8213230DC}" destId="{4B18B610-3F0D-4A6C-B816-3747B4B6D3E2}" srcOrd="4" destOrd="0" presId="urn:microsoft.com/office/officeart/2008/layout/LinedList"/>
    <dgm:cxn modelId="{F7AE2D10-5D83-409B-B535-C4A6CE39901C}" type="presParOf" srcId="{4B18B610-3F0D-4A6C-B816-3747B4B6D3E2}" destId="{0D1CB8F9-6510-46FF-B8D7-7F9D1CD2C31E}" srcOrd="0" destOrd="0" presId="urn:microsoft.com/office/officeart/2008/layout/LinedList"/>
    <dgm:cxn modelId="{A146D18B-C554-4548-B4E4-AC460378D00D}" type="presParOf" srcId="{4B18B610-3F0D-4A6C-B816-3747B4B6D3E2}" destId="{31E45E33-9C52-491F-A928-9497091FE7C3}" srcOrd="1" destOrd="0" presId="urn:microsoft.com/office/officeart/2008/layout/LinedList"/>
    <dgm:cxn modelId="{C0772F26-A4BF-471C-AFBC-8FF9408CE534}" type="presParOf" srcId="{4B18B610-3F0D-4A6C-B816-3747B4B6D3E2}" destId="{D572F3AE-4837-4B89-8D29-D2669CBCE457}" srcOrd="2" destOrd="0" presId="urn:microsoft.com/office/officeart/2008/layout/LinedList"/>
    <dgm:cxn modelId="{F17586F1-3527-4B37-8C37-50A1BAA711A8}" type="presParOf" srcId="{310A347C-F188-465B-B550-A0A8213230DC}" destId="{B0B68969-F926-4ECE-B638-AE13829FFB3E}" srcOrd="5" destOrd="0" presId="urn:microsoft.com/office/officeart/2008/layout/LinedList"/>
    <dgm:cxn modelId="{1F2FF063-5417-4673-B8D9-E3EC3C54BE4D}" type="presParOf" srcId="{310A347C-F188-465B-B550-A0A8213230DC}" destId="{670D4871-C71E-498B-A481-60411BC5F03A}" srcOrd="6" destOrd="0" presId="urn:microsoft.com/office/officeart/2008/layout/LinedList"/>
    <dgm:cxn modelId="{75E58C93-CED9-4F58-A4FB-7371DE05A6C2}" type="presParOf" srcId="{310A347C-F188-465B-B550-A0A8213230DC}" destId="{D2E43C9C-3D9D-4838-B5C1-34FC760C44C3}" srcOrd="7" destOrd="0" presId="urn:microsoft.com/office/officeart/2008/layout/LinedList"/>
    <dgm:cxn modelId="{B58BA3AB-7E0C-4BCE-9614-4480034C5D65}" type="presParOf" srcId="{D2E43C9C-3D9D-4838-B5C1-34FC760C44C3}" destId="{3A656D7F-0B41-426F-8835-77ED8656B11B}" srcOrd="0" destOrd="0" presId="urn:microsoft.com/office/officeart/2008/layout/LinedList"/>
    <dgm:cxn modelId="{D9EF914F-165A-411C-A369-63CDB01C9E6D}" type="presParOf" srcId="{D2E43C9C-3D9D-4838-B5C1-34FC760C44C3}" destId="{33CB9EA9-1AAA-4E0B-AC8B-FA2838CF7ED1}" srcOrd="1" destOrd="0" presId="urn:microsoft.com/office/officeart/2008/layout/LinedList"/>
    <dgm:cxn modelId="{42F5BF0F-76F1-483D-B653-47957E963945}" type="presParOf" srcId="{D2E43C9C-3D9D-4838-B5C1-34FC760C44C3}" destId="{73CE748E-3833-40FF-95DD-D77C53F4C3EB}" srcOrd="2" destOrd="0" presId="urn:microsoft.com/office/officeart/2008/layout/LinedList"/>
    <dgm:cxn modelId="{9003FFCC-D5AA-4CC6-A03D-403DDBE256F4}" type="presParOf" srcId="{310A347C-F188-465B-B550-A0A8213230DC}" destId="{2F29A568-4EA4-431C-A08C-06D210117DC7}" srcOrd="8" destOrd="0" presId="urn:microsoft.com/office/officeart/2008/layout/LinedList"/>
    <dgm:cxn modelId="{9CDC2A5C-BDAA-4334-A28D-A98AC0E7E171}" type="presParOf" srcId="{310A347C-F188-465B-B550-A0A8213230DC}" destId="{271E86E4-CB5D-489B-A960-3BE960660F7A}" srcOrd="9" destOrd="0" presId="urn:microsoft.com/office/officeart/2008/layout/LinedList"/>
    <dgm:cxn modelId="{71385309-1B75-462A-B5E1-98BB18C568C5}" type="presParOf" srcId="{310A347C-F188-465B-B550-A0A8213230DC}" destId="{3CC527C3-3870-446E-A899-BFD408AB7869}" srcOrd="10" destOrd="0" presId="urn:microsoft.com/office/officeart/2008/layout/LinedList"/>
    <dgm:cxn modelId="{C26F7435-5597-4931-9D2C-622663C4B20E}" type="presParOf" srcId="{3CC527C3-3870-446E-A899-BFD408AB7869}" destId="{70D6274C-C02E-4DE2-A6A1-C7DC5F299A87}" srcOrd="0" destOrd="0" presId="urn:microsoft.com/office/officeart/2008/layout/LinedList"/>
    <dgm:cxn modelId="{68DA2D2C-D11E-4108-89F2-17F804B4806F}" type="presParOf" srcId="{3CC527C3-3870-446E-A899-BFD408AB7869}" destId="{E13AF2DF-54D6-4CCC-A9B6-BAA48293A177}" srcOrd="1" destOrd="0" presId="urn:microsoft.com/office/officeart/2008/layout/LinedList"/>
    <dgm:cxn modelId="{AD98F0F7-4D65-47EC-94C5-64B59327337F}" type="presParOf" srcId="{3CC527C3-3870-446E-A899-BFD408AB7869}" destId="{B3F01EDF-E420-42BA-AF8D-F85021F10493}" srcOrd="2" destOrd="0" presId="urn:microsoft.com/office/officeart/2008/layout/LinedList"/>
    <dgm:cxn modelId="{08BE8803-EBC5-4A16-B1C7-3403448E7F25}" type="presParOf" srcId="{310A347C-F188-465B-B550-A0A8213230DC}" destId="{5287B15F-B5C9-46D4-8DDA-7474616B6D72}" srcOrd="11" destOrd="0" presId="urn:microsoft.com/office/officeart/2008/layout/LinedList"/>
    <dgm:cxn modelId="{DCBAEFA3-7AE5-4ABC-9010-5195F61D3ACE}" type="presParOf" srcId="{310A347C-F188-465B-B550-A0A8213230DC}" destId="{03BE2414-CC24-45CD-B8C3-7E4B196206A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A4870-09AB-4D31-BF34-30575287B30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4F4FB233-1FDC-48CE-A679-107777136F4D}">
      <dgm:prSet phldrT="[Texto]"/>
      <dgm:spPr/>
      <dgm:t>
        <a:bodyPr/>
        <a:lstStyle/>
        <a:p>
          <a:r>
            <a:rPr lang="es-EC" dirty="0" smtClean="0"/>
            <a:t>Objetivo General</a:t>
          </a:r>
          <a:endParaRPr lang="es-EC" dirty="0"/>
        </a:p>
      </dgm:t>
    </dgm:pt>
    <dgm:pt modelId="{26AE84FF-D1A6-49AF-ACAD-B334ED1AC330}" type="parTrans" cxnId="{C48DB951-28D7-4842-B160-D2297A96BAA1}">
      <dgm:prSet/>
      <dgm:spPr/>
      <dgm:t>
        <a:bodyPr/>
        <a:lstStyle/>
        <a:p>
          <a:endParaRPr lang="es-EC"/>
        </a:p>
      </dgm:t>
    </dgm:pt>
    <dgm:pt modelId="{667E60FE-9845-40F7-97FA-29F7933779AB}" type="sibTrans" cxnId="{C48DB951-28D7-4842-B160-D2297A96BAA1}">
      <dgm:prSet/>
      <dgm:spPr/>
      <dgm:t>
        <a:bodyPr/>
        <a:lstStyle/>
        <a:p>
          <a:endParaRPr lang="es-EC"/>
        </a:p>
      </dgm:t>
    </dgm:pt>
    <dgm:pt modelId="{6B06DE9B-598D-452B-92B4-7C51829BA569}">
      <dgm:prSet phldrT="[Texto]"/>
      <dgm:spPr/>
      <dgm:t>
        <a:bodyPr/>
        <a:lstStyle/>
        <a:p>
          <a:r>
            <a:rPr lang="es-ES" dirty="0" smtClean="0"/>
            <a:t>Realizar un estudio comparativo de los API’s de búsqueda de Google, Yahoo y Bing para el desarrollo de aplicaciones anti plagio de textos en documentos con un prototipo de software para validarlo.</a:t>
          </a:r>
          <a:endParaRPr lang="es-EC" dirty="0"/>
        </a:p>
      </dgm:t>
    </dgm:pt>
    <dgm:pt modelId="{E09CEEAD-790F-49C7-8EC8-EF802C82D2A4}" type="parTrans" cxnId="{0FF6BCA3-2B8A-4DA3-BB8A-E335CE29A39B}">
      <dgm:prSet/>
      <dgm:spPr/>
      <dgm:t>
        <a:bodyPr/>
        <a:lstStyle/>
        <a:p>
          <a:endParaRPr lang="es-EC"/>
        </a:p>
      </dgm:t>
    </dgm:pt>
    <dgm:pt modelId="{07A5A0D6-7C65-427A-8584-B324A475417A}" type="sibTrans" cxnId="{0FF6BCA3-2B8A-4DA3-BB8A-E335CE29A39B}">
      <dgm:prSet/>
      <dgm:spPr/>
      <dgm:t>
        <a:bodyPr/>
        <a:lstStyle/>
        <a:p>
          <a:endParaRPr lang="es-EC"/>
        </a:p>
      </dgm:t>
    </dgm:pt>
    <dgm:pt modelId="{1469F49E-BD15-4E99-A388-F80C4C893668}" type="pres">
      <dgm:prSet presAssocID="{4B7A4870-09AB-4D31-BF34-30575287B302}" presName="linear" presStyleCnt="0">
        <dgm:presLayoutVars>
          <dgm:animLvl val="lvl"/>
          <dgm:resizeHandles val="exact"/>
        </dgm:presLayoutVars>
      </dgm:prSet>
      <dgm:spPr/>
      <dgm:t>
        <a:bodyPr/>
        <a:lstStyle/>
        <a:p>
          <a:endParaRPr lang="es-EC"/>
        </a:p>
      </dgm:t>
    </dgm:pt>
    <dgm:pt modelId="{B31152F2-1237-4921-92E8-55321E1707C3}" type="pres">
      <dgm:prSet presAssocID="{4F4FB233-1FDC-48CE-A679-107777136F4D}" presName="parentText" presStyleLbl="node1" presStyleIdx="0" presStyleCnt="1" custScaleY="53930">
        <dgm:presLayoutVars>
          <dgm:chMax val="0"/>
          <dgm:bulletEnabled val="1"/>
        </dgm:presLayoutVars>
      </dgm:prSet>
      <dgm:spPr/>
      <dgm:t>
        <a:bodyPr/>
        <a:lstStyle/>
        <a:p>
          <a:endParaRPr lang="es-EC"/>
        </a:p>
      </dgm:t>
    </dgm:pt>
    <dgm:pt modelId="{C369DDDF-5E33-44FE-8EE2-8E6AF792A904}" type="pres">
      <dgm:prSet presAssocID="{4F4FB233-1FDC-48CE-A679-107777136F4D}" presName="childText" presStyleLbl="revTx" presStyleIdx="0" presStyleCnt="1">
        <dgm:presLayoutVars>
          <dgm:bulletEnabled val="1"/>
        </dgm:presLayoutVars>
      </dgm:prSet>
      <dgm:spPr/>
      <dgm:t>
        <a:bodyPr/>
        <a:lstStyle/>
        <a:p>
          <a:endParaRPr lang="es-EC"/>
        </a:p>
      </dgm:t>
    </dgm:pt>
  </dgm:ptLst>
  <dgm:cxnLst>
    <dgm:cxn modelId="{A3150A4D-83D4-4522-8705-D457C3D8D895}" type="presOf" srcId="{4B7A4870-09AB-4D31-BF34-30575287B302}" destId="{1469F49E-BD15-4E99-A388-F80C4C893668}" srcOrd="0" destOrd="0" presId="urn:microsoft.com/office/officeart/2005/8/layout/vList2"/>
    <dgm:cxn modelId="{0FF6BCA3-2B8A-4DA3-BB8A-E335CE29A39B}" srcId="{4F4FB233-1FDC-48CE-A679-107777136F4D}" destId="{6B06DE9B-598D-452B-92B4-7C51829BA569}" srcOrd="0" destOrd="0" parTransId="{E09CEEAD-790F-49C7-8EC8-EF802C82D2A4}" sibTransId="{07A5A0D6-7C65-427A-8584-B324A475417A}"/>
    <dgm:cxn modelId="{5E148731-2536-4BC4-A0A0-ACE5AF7FF617}" type="presOf" srcId="{6B06DE9B-598D-452B-92B4-7C51829BA569}" destId="{C369DDDF-5E33-44FE-8EE2-8E6AF792A904}" srcOrd="0" destOrd="0" presId="urn:microsoft.com/office/officeart/2005/8/layout/vList2"/>
    <dgm:cxn modelId="{0E8C5FD4-4E02-4811-97B9-6D56A97C0147}" type="presOf" srcId="{4F4FB233-1FDC-48CE-A679-107777136F4D}" destId="{B31152F2-1237-4921-92E8-55321E1707C3}" srcOrd="0" destOrd="0" presId="urn:microsoft.com/office/officeart/2005/8/layout/vList2"/>
    <dgm:cxn modelId="{C48DB951-28D7-4842-B160-D2297A96BAA1}" srcId="{4B7A4870-09AB-4D31-BF34-30575287B302}" destId="{4F4FB233-1FDC-48CE-A679-107777136F4D}" srcOrd="0" destOrd="0" parTransId="{26AE84FF-D1A6-49AF-ACAD-B334ED1AC330}" sibTransId="{667E60FE-9845-40F7-97FA-29F7933779AB}"/>
    <dgm:cxn modelId="{66CEE103-ADD5-44AB-80FA-53D2804DD202}" type="presParOf" srcId="{1469F49E-BD15-4E99-A388-F80C4C893668}" destId="{B31152F2-1237-4921-92E8-55321E1707C3}" srcOrd="0" destOrd="0" presId="urn:microsoft.com/office/officeart/2005/8/layout/vList2"/>
    <dgm:cxn modelId="{17C33F6C-5D5B-45AC-B077-D3D5BCBEE25E}" type="presParOf" srcId="{1469F49E-BD15-4E99-A388-F80C4C893668}" destId="{C369DDDF-5E33-44FE-8EE2-8E6AF792A90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435BF1-6571-409B-B151-C098CF0778F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EC"/>
        </a:p>
      </dgm:t>
    </dgm:pt>
    <dgm:pt modelId="{F358E87B-B3D9-4E3A-B7DC-BBC234AD6AB8}">
      <dgm:prSet phldrT="[Texto]"/>
      <dgm:spPr/>
      <dgm:t>
        <a:bodyPr/>
        <a:lstStyle/>
        <a:p>
          <a:r>
            <a:rPr lang="es-EC" dirty="0" smtClean="0"/>
            <a:t>Objetivos específicos</a:t>
          </a:r>
          <a:endParaRPr lang="es-EC" dirty="0"/>
        </a:p>
      </dgm:t>
    </dgm:pt>
    <dgm:pt modelId="{D8301AA7-0E32-4BB0-BBA1-D1535FE088B8}" type="parTrans" cxnId="{3E5FB875-DCF5-477C-BBA3-BA4C4379D99C}">
      <dgm:prSet/>
      <dgm:spPr/>
      <dgm:t>
        <a:bodyPr/>
        <a:lstStyle/>
        <a:p>
          <a:endParaRPr lang="es-EC"/>
        </a:p>
      </dgm:t>
    </dgm:pt>
    <dgm:pt modelId="{28069CF3-F95E-481B-BD73-B17453843C33}" type="sibTrans" cxnId="{3E5FB875-DCF5-477C-BBA3-BA4C4379D99C}">
      <dgm:prSet/>
      <dgm:spPr/>
      <dgm:t>
        <a:bodyPr/>
        <a:lstStyle/>
        <a:p>
          <a:endParaRPr lang="es-EC"/>
        </a:p>
      </dgm:t>
    </dgm:pt>
    <dgm:pt modelId="{230996E3-3736-4C54-94B4-CAECD513A867}">
      <dgm:prSet phldrT="[Texto]"/>
      <dgm:spPr/>
      <dgm:t>
        <a:bodyPr/>
        <a:lstStyle/>
        <a:p>
          <a:r>
            <a:rPr lang="es-ES" dirty="0" smtClean="0"/>
            <a:t>Analizar la arquitectura, funcionamiento y los fundamentos teóricos aplicados al desarrollo de aplicaciones anti plagio de textos en documentos. </a:t>
          </a:r>
          <a:endParaRPr lang="es-EC" dirty="0"/>
        </a:p>
      </dgm:t>
    </dgm:pt>
    <dgm:pt modelId="{A1D9D7C1-E9E2-447E-B34E-D3B61907FC35}" type="parTrans" cxnId="{38C1F83B-95DD-47E1-8590-5FD2B3D3B55B}">
      <dgm:prSet/>
      <dgm:spPr/>
      <dgm:t>
        <a:bodyPr/>
        <a:lstStyle/>
        <a:p>
          <a:endParaRPr lang="es-EC"/>
        </a:p>
      </dgm:t>
    </dgm:pt>
    <dgm:pt modelId="{A90B4313-A54F-49CA-AFA8-23B856197B25}" type="sibTrans" cxnId="{38C1F83B-95DD-47E1-8590-5FD2B3D3B55B}">
      <dgm:prSet/>
      <dgm:spPr/>
      <dgm:t>
        <a:bodyPr/>
        <a:lstStyle/>
        <a:p>
          <a:endParaRPr lang="es-EC"/>
        </a:p>
      </dgm:t>
    </dgm:pt>
    <dgm:pt modelId="{01FDB03A-CA27-4863-80F6-6AE1BD3480E0}">
      <dgm:prSet phldrT="[Texto]"/>
      <dgm:spPr/>
      <dgm:t>
        <a:bodyPr/>
        <a:lstStyle/>
        <a:p>
          <a:r>
            <a:rPr lang="es-ES" dirty="0" smtClean="0"/>
            <a:t>Estudiar los conceptos teóricos acerca de XML, JSON, el protocolo TCP y  HTTP para consumir API’s de búsqueda.</a:t>
          </a:r>
          <a:endParaRPr lang="es-EC" dirty="0"/>
        </a:p>
      </dgm:t>
    </dgm:pt>
    <dgm:pt modelId="{6101D873-5FFF-46B1-9967-2D5C2931B47A}" type="parTrans" cxnId="{5737E2DD-B8CC-447D-AE9F-4B4F3852A277}">
      <dgm:prSet/>
      <dgm:spPr/>
      <dgm:t>
        <a:bodyPr/>
        <a:lstStyle/>
        <a:p>
          <a:endParaRPr lang="es-EC"/>
        </a:p>
      </dgm:t>
    </dgm:pt>
    <dgm:pt modelId="{282D2C69-A344-4FDB-A426-250080281C3F}" type="sibTrans" cxnId="{5737E2DD-B8CC-447D-AE9F-4B4F3852A277}">
      <dgm:prSet/>
      <dgm:spPr/>
      <dgm:t>
        <a:bodyPr/>
        <a:lstStyle/>
        <a:p>
          <a:endParaRPr lang="es-EC"/>
        </a:p>
      </dgm:t>
    </dgm:pt>
    <dgm:pt modelId="{6CF40F79-79AA-46C6-BD26-CACF22978D2C}">
      <dgm:prSet phldrT="[Texto]"/>
      <dgm:spPr/>
      <dgm:t>
        <a:bodyPr/>
        <a:lstStyle/>
        <a:p>
          <a:r>
            <a:rPr lang="es-ES" dirty="0" smtClean="0"/>
            <a:t>Investigar las principales características y funcionalidades de los API’s de búsqueda de Google, Yahoo y Bing.</a:t>
          </a:r>
          <a:endParaRPr lang="es-EC" dirty="0"/>
        </a:p>
      </dgm:t>
    </dgm:pt>
    <dgm:pt modelId="{763B3EDE-DAED-450E-B80B-0364CE14F61A}" type="parTrans" cxnId="{F5CC0163-CC4A-4121-A4C5-D2744F4B417E}">
      <dgm:prSet/>
      <dgm:spPr/>
      <dgm:t>
        <a:bodyPr/>
        <a:lstStyle/>
        <a:p>
          <a:endParaRPr lang="es-EC"/>
        </a:p>
      </dgm:t>
    </dgm:pt>
    <dgm:pt modelId="{8A105678-47C7-48A2-A985-87EC20E36EB6}" type="sibTrans" cxnId="{F5CC0163-CC4A-4121-A4C5-D2744F4B417E}">
      <dgm:prSet/>
      <dgm:spPr/>
      <dgm:t>
        <a:bodyPr/>
        <a:lstStyle/>
        <a:p>
          <a:endParaRPr lang="es-EC"/>
        </a:p>
      </dgm:t>
    </dgm:pt>
    <dgm:pt modelId="{EFFB6512-68D5-4ABE-9CA3-349236033DA8}" type="pres">
      <dgm:prSet presAssocID="{11435BF1-6571-409B-B151-C098CF0778F6}" presName="vert0" presStyleCnt="0">
        <dgm:presLayoutVars>
          <dgm:dir/>
          <dgm:animOne val="branch"/>
          <dgm:animLvl val="lvl"/>
        </dgm:presLayoutVars>
      </dgm:prSet>
      <dgm:spPr/>
      <dgm:t>
        <a:bodyPr/>
        <a:lstStyle/>
        <a:p>
          <a:endParaRPr lang="es-EC"/>
        </a:p>
      </dgm:t>
    </dgm:pt>
    <dgm:pt modelId="{40E48902-1F8B-4E63-AEBE-A442B5786C02}" type="pres">
      <dgm:prSet presAssocID="{F358E87B-B3D9-4E3A-B7DC-BBC234AD6AB8}" presName="thickLine" presStyleLbl="alignNode1" presStyleIdx="0" presStyleCnt="1"/>
      <dgm:spPr/>
      <dgm:t>
        <a:bodyPr/>
        <a:lstStyle/>
        <a:p>
          <a:endParaRPr lang="es-EC"/>
        </a:p>
      </dgm:t>
    </dgm:pt>
    <dgm:pt modelId="{07200829-5476-4753-8A52-E8F33FD48893}" type="pres">
      <dgm:prSet presAssocID="{F358E87B-B3D9-4E3A-B7DC-BBC234AD6AB8}" presName="horz1" presStyleCnt="0"/>
      <dgm:spPr/>
      <dgm:t>
        <a:bodyPr/>
        <a:lstStyle/>
        <a:p>
          <a:endParaRPr lang="es-EC"/>
        </a:p>
      </dgm:t>
    </dgm:pt>
    <dgm:pt modelId="{3C85E2D8-F014-46ED-AA34-07AEB99A832D}" type="pres">
      <dgm:prSet presAssocID="{F358E87B-B3D9-4E3A-B7DC-BBC234AD6AB8}" presName="tx1" presStyleLbl="revTx" presStyleIdx="0" presStyleCnt="4"/>
      <dgm:spPr/>
      <dgm:t>
        <a:bodyPr/>
        <a:lstStyle/>
        <a:p>
          <a:endParaRPr lang="es-EC"/>
        </a:p>
      </dgm:t>
    </dgm:pt>
    <dgm:pt modelId="{248AE537-AFB2-4B57-B5F0-51D7812A8AF7}" type="pres">
      <dgm:prSet presAssocID="{F358E87B-B3D9-4E3A-B7DC-BBC234AD6AB8}" presName="vert1" presStyleCnt="0"/>
      <dgm:spPr/>
      <dgm:t>
        <a:bodyPr/>
        <a:lstStyle/>
        <a:p>
          <a:endParaRPr lang="es-EC"/>
        </a:p>
      </dgm:t>
    </dgm:pt>
    <dgm:pt modelId="{02425D30-12D8-4519-A6EC-59F642DFB722}" type="pres">
      <dgm:prSet presAssocID="{230996E3-3736-4C54-94B4-CAECD513A867}" presName="vertSpace2a" presStyleCnt="0"/>
      <dgm:spPr/>
      <dgm:t>
        <a:bodyPr/>
        <a:lstStyle/>
        <a:p>
          <a:endParaRPr lang="es-EC"/>
        </a:p>
      </dgm:t>
    </dgm:pt>
    <dgm:pt modelId="{A4AD1210-9DF3-4C34-A8A2-ACB62298BE12}" type="pres">
      <dgm:prSet presAssocID="{230996E3-3736-4C54-94B4-CAECD513A867}" presName="horz2" presStyleCnt="0"/>
      <dgm:spPr/>
      <dgm:t>
        <a:bodyPr/>
        <a:lstStyle/>
        <a:p>
          <a:endParaRPr lang="es-EC"/>
        </a:p>
      </dgm:t>
    </dgm:pt>
    <dgm:pt modelId="{2298A544-2E3E-45AC-8745-D691EDE823B1}" type="pres">
      <dgm:prSet presAssocID="{230996E3-3736-4C54-94B4-CAECD513A867}" presName="horzSpace2" presStyleCnt="0"/>
      <dgm:spPr/>
      <dgm:t>
        <a:bodyPr/>
        <a:lstStyle/>
        <a:p>
          <a:endParaRPr lang="es-EC"/>
        </a:p>
      </dgm:t>
    </dgm:pt>
    <dgm:pt modelId="{5639B321-77F5-4FE1-9037-5E2014854642}" type="pres">
      <dgm:prSet presAssocID="{230996E3-3736-4C54-94B4-CAECD513A867}" presName="tx2" presStyleLbl="revTx" presStyleIdx="1" presStyleCnt="4"/>
      <dgm:spPr/>
      <dgm:t>
        <a:bodyPr/>
        <a:lstStyle/>
        <a:p>
          <a:endParaRPr lang="es-EC"/>
        </a:p>
      </dgm:t>
    </dgm:pt>
    <dgm:pt modelId="{B5D2671D-9930-47CD-B67E-4BCE4455EA2E}" type="pres">
      <dgm:prSet presAssocID="{230996E3-3736-4C54-94B4-CAECD513A867}" presName="vert2" presStyleCnt="0"/>
      <dgm:spPr/>
      <dgm:t>
        <a:bodyPr/>
        <a:lstStyle/>
        <a:p>
          <a:endParaRPr lang="es-EC"/>
        </a:p>
      </dgm:t>
    </dgm:pt>
    <dgm:pt modelId="{7C692940-100C-48EC-9639-5E4F1BF43CB0}" type="pres">
      <dgm:prSet presAssocID="{230996E3-3736-4C54-94B4-CAECD513A867}" presName="thinLine2b" presStyleLbl="callout" presStyleIdx="0" presStyleCnt="3"/>
      <dgm:spPr/>
      <dgm:t>
        <a:bodyPr/>
        <a:lstStyle/>
        <a:p>
          <a:endParaRPr lang="es-EC"/>
        </a:p>
      </dgm:t>
    </dgm:pt>
    <dgm:pt modelId="{B05ED516-52AB-486D-9FF5-A3FEA9045CEB}" type="pres">
      <dgm:prSet presAssocID="{230996E3-3736-4C54-94B4-CAECD513A867}" presName="vertSpace2b" presStyleCnt="0"/>
      <dgm:spPr/>
      <dgm:t>
        <a:bodyPr/>
        <a:lstStyle/>
        <a:p>
          <a:endParaRPr lang="es-EC"/>
        </a:p>
      </dgm:t>
    </dgm:pt>
    <dgm:pt modelId="{70F90DEC-3EB9-4007-8F50-7E1A3BC0C122}" type="pres">
      <dgm:prSet presAssocID="{01FDB03A-CA27-4863-80F6-6AE1BD3480E0}" presName="horz2" presStyleCnt="0"/>
      <dgm:spPr/>
      <dgm:t>
        <a:bodyPr/>
        <a:lstStyle/>
        <a:p>
          <a:endParaRPr lang="es-EC"/>
        </a:p>
      </dgm:t>
    </dgm:pt>
    <dgm:pt modelId="{25D30936-671B-4DBD-9C97-4B5C3BD6867C}" type="pres">
      <dgm:prSet presAssocID="{01FDB03A-CA27-4863-80F6-6AE1BD3480E0}" presName="horzSpace2" presStyleCnt="0"/>
      <dgm:spPr/>
      <dgm:t>
        <a:bodyPr/>
        <a:lstStyle/>
        <a:p>
          <a:endParaRPr lang="es-EC"/>
        </a:p>
      </dgm:t>
    </dgm:pt>
    <dgm:pt modelId="{1657BE69-136E-47AF-994B-AF84D9FE5A02}" type="pres">
      <dgm:prSet presAssocID="{01FDB03A-CA27-4863-80F6-6AE1BD3480E0}" presName="tx2" presStyleLbl="revTx" presStyleIdx="2" presStyleCnt="4"/>
      <dgm:spPr/>
      <dgm:t>
        <a:bodyPr/>
        <a:lstStyle/>
        <a:p>
          <a:endParaRPr lang="es-EC"/>
        </a:p>
      </dgm:t>
    </dgm:pt>
    <dgm:pt modelId="{B703E5AD-0741-4F6C-94E0-D2214DE475C1}" type="pres">
      <dgm:prSet presAssocID="{01FDB03A-CA27-4863-80F6-6AE1BD3480E0}" presName="vert2" presStyleCnt="0"/>
      <dgm:spPr/>
      <dgm:t>
        <a:bodyPr/>
        <a:lstStyle/>
        <a:p>
          <a:endParaRPr lang="es-EC"/>
        </a:p>
      </dgm:t>
    </dgm:pt>
    <dgm:pt modelId="{63D5BB5A-CB06-4BB4-B4B1-8F89A914F1AD}" type="pres">
      <dgm:prSet presAssocID="{01FDB03A-CA27-4863-80F6-6AE1BD3480E0}" presName="thinLine2b" presStyleLbl="callout" presStyleIdx="1" presStyleCnt="3"/>
      <dgm:spPr/>
      <dgm:t>
        <a:bodyPr/>
        <a:lstStyle/>
        <a:p>
          <a:endParaRPr lang="es-EC"/>
        </a:p>
      </dgm:t>
    </dgm:pt>
    <dgm:pt modelId="{E139AA6B-4500-4FF4-B466-F966F743AC43}" type="pres">
      <dgm:prSet presAssocID="{01FDB03A-CA27-4863-80F6-6AE1BD3480E0}" presName="vertSpace2b" presStyleCnt="0"/>
      <dgm:spPr/>
      <dgm:t>
        <a:bodyPr/>
        <a:lstStyle/>
        <a:p>
          <a:endParaRPr lang="es-EC"/>
        </a:p>
      </dgm:t>
    </dgm:pt>
    <dgm:pt modelId="{EA0CAE37-65AB-421D-98AF-91A881107A2D}" type="pres">
      <dgm:prSet presAssocID="{6CF40F79-79AA-46C6-BD26-CACF22978D2C}" presName="horz2" presStyleCnt="0"/>
      <dgm:spPr/>
      <dgm:t>
        <a:bodyPr/>
        <a:lstStyle/>
        <a:p>
          <a:endParaRPr lang="es-EC"/>
        </a:p>
      </dgm:t>
    </dgm:pt>
    <dgm:pt modelId="{B72665DD-C780-4FE3-932F-977C2C03B183}" type="pres">
      <dgm:prSet presAssocID="{6CF40F79-79AA-46C6-BD26-CACF22978D2C}" presName="horzSpace2" presStyleCnt="0"/>
      <dgm:spPr/>
      <dgm:t>
        <a:bodyPr/>
        <a:lstStyle/>
        <a:p>
          <a:endParaRPr lang="es-EC"/>
        </a:p>
      </dgm:t>
    </dgm:pt>
    <dgm:pt modelId="{4781D41B-E8CB-4AE7-AE01-DB9E3DEF6F09}" type="pres">
      <dgm:prSet presAssocID="{6CF40F79-79AA-46C6-BD26-CACF22978D2C}" presName="tx2" presStyleLbl="revTx" presStyleIdx="3" presStyleCnt="4"/>
      <dgm:spPr/>
      <dgm:t>
        <a:bodyPr/>
        <a:lstStyle/>
        <a:p>
          <a:endParaRPr lang="es-EC"/>
        </a:p>
      </dgm:t>
    </dgm:pt>
    <dgm:pt modelId="{3E5B5A4D-D847-4F25-8946-56C3365BD6DB}" type="pres">
      <dgm:prSet presAssocID="{6CF40F79-79AA-46C6-BD26-CACF22978D2C}" presName="vert2" presStyleCnt="0"/>
      <dgm:spPr/>
      <dgm:t>
        <a:bodyPr/>
        <a:lstStyle/>
        <a:p>
          <a:endParaRPr lang="es-EC"/>
        </a:p>
      </dgm:t>
    </dgm:pt>
    <dgm:pt modelId="{9CC81B1C-4BCB-4B35-AB2F-85478900A91F}" type="pres">
      <dgm:prSet presAssocID="{6CF40F79-79AA-46C6-BD26-CACF22978D2C}" presName="thinLine2b" presStyleLbl="callout" presStyleIdx="2" presStyleCnt="3"/>
      <dgm:spPr/>
      <dgm:t>
        <a:bodyPr/>
        <a:lstStyle/>
        <a:p>
          <a:endParaRPr lang="es-EC"/>
        </a:p>
      </dgm:t>
    </dgm:pt>
    <dgm:pt modelId="{07DD16F9-4AA4-4026-91A6-AFC129181BA1}" type="pres">
      <dgm:prSet presAssocID="{6CF40F79-79AA-46C6-BD26-CACF22978D2C}" presName="vertSpace2b" presStyleCnt="0"/>
      <dgm:spPr/>
      <dgm:t>
        <a:bodyPr/>
        <a:lstStyle/>
        <a:p>
          <a:endParaRPr lang="es-EC"/>
        </a:p>
      </dgm:t>
    </dgm:pt>
  </dgm:ptLst>
  <dgm:cxnLst>
    <dgm:cxn modelId="{B3EA9EDB-B156-45ED-A2E3-E7460CE65344}" type="presOf" srcId="{F358E87B-B3D9-4E3A-B7DC-BBC234AD6AB8}" destId="{3C85E2D8-F014-46ED-AA34-07AEB99A832D}" srcOrd="0" destOrd="0" presId="urn:microsoft.com/office/officeart/2008/layout/LinedList"/>
    <dgm:cxn modelId="{A49B8C4F-7888-49D9-A0D9-A80A00E4D879}" type="presOf" srcId="{230996E3-3736-4C54-94B4-CAECD513A867}" destId="{5639B321-77F5-4FE1-9037-5E2014854642}" srcOrd="0" destOrd="0" presId="urn:microsoft.com/office/officeart/2008/layout/LinedList"/>
    <dgm:cxn modelId="{38C1F83B-95DD-47E1-8590-5FD2B3D3B55B}" srcId="{F358E87B-B3D9-4E3A-B7DC-BBC234AD6AB8}" destId="{230996E3-3736-4C54-94B4-CAECD513A867}" srcOrd="0" destOrd="0" parTransId="{A1D9D7C1-E9E2-447E-B34E-D3B61907FC35}" sibTransId="{A90B4313-A54F-49CA-AFA8-23B856197B25}"/>
    <dgm:cxn modelId="{3E5FB875-DCF5-477C-BBA3-BA4C4379D99C}" srcId="{11435BF1-6571-409B-B151-C098CF0778F6}" destId="{F358E87B-B3D9-4E3A-B7DC-BBC234AD6AB8}" srcOrd="0" destOrd="0" parTransId="{D8301AA7-0E32-4BB0-BBA1-D1535FE088B8}" sibTransId="{28069CF3-F95E-481B-BD73-B17453843C33}"/>
    <dgm:cxn modelId="{3EF46B0F-D83A-48FE-9BF7-1808210BAC90}" type="presOf" srcId="{6CF40F79-79AA-46C6-BD26-CACF22978D2C}" destId="{4781D41B-E8CB-4AE7-AE01-DB9E3DEF6F09}" srcOrd="0" destOrd="0" presId="urn:microsoft.com/office/officeart/2008/layout/LinedList"/>
    <dgm:cxn modelId="{5737E2DD-B8CC-447D-AE9F-4B4F3852A277}" srcId="{F358E87B-B3D9-4E3A-B7DC-BBC234AD6AB8}" destId="{01FDB03A-CA27-4863-80F6-6AE1BD3480E0}" srcOrd="1" destOrd="0" parTransId="{6101D873-5FFF-46B1-9967-2D5C2931B47A}" sibTransId="{282D2C69-A344-4FDB-A426-250080281C3F}"/>
    <dgm:cxn modelId="{F5CC0163-CC4A-4121-A4C5-D2744F4B417E}" srcId="{F358E87B-B3D9-4E3A-B7DC-BBC234AD6AB8}" destId="{6CF40F79-79AA-46C6-BD26-CACF22978D2C}" srcOrd="2" destOrd="0" parTransId="{763B3EDE-DAED-450E-B80B-0364CE14F61A}" sibTransId="{8A105678-47C7-48A2-A985-87EC20E36EB6}"/>
    <dgm:cxn modelId="{F9811ABD-89A7-4681-900B-59F3B89E683B}" type="presOf" srcId="{11435BF1-6571-409B-B151-C098CF0778F6}" destId="{EFFB6512-68D5-4ABE-9CA3-349236033DA8}" srcOrd="0" destOrd="0" presId="urn:microsoft.com/office/officeart/2008/layout/LinedList"/>
    <dgm:cxn modelId="{8BC06D80-7471-45F5-8AD0-73467AA4D3B3}" type="presOf" srcId="{01FDB03A-CA27-4863-80F6-6AE1BD3480E0}" destId="{1657BE69-136E-47AF-994B-AF84D9FE5A02}" srcOrd="0" destOrd="0" presId="urn:microsoft.com/office/officeart/2008/layout/LinedList"/>
    <dgm:cxn modelId="{9D832A04-FF55-48C8-88C7-CE8520A6110B}" type="presParOf" srcId="{EFFB6512-68D5-4ABE-9CA3-349236033DA8}" destId="{40E48902-1F8B-4E63-AEBE-A442B5786C02}" srcOrd="0" destOrd="0" presId="urn:microsoft.com/office/officeart/2008/layout/LinedList"/>
    <dgm:cxn modelId="{0DFC98F4-BB02-4656-A55D-0A5809BE4AC1}" type="presParOf" srcId="{EFFB6512-68D5-4ABE-9CA3-349236033DA8}" destId="{07200829-5476-4753-8A52-E8F33FD48893}" srcOrd="1" destOrd="0" presId="urn:microsoft.com/office/officeart/2008/layout/LinedList"/>
    <dgm:cxn modelId="{EA412CCC-60B5-4B42-87C7-93586F0CED87}" type="presParOf" srcId="{07200829-5476-4753-8A52-E8F33FD48893}" destId="{3C85E2D8-F014-46ED-AA34-07AEB99A832D}" srcOrd="0" destOrd="0" presId="urn:microsoft.com/office/officeart/2008/layout/LinedList"/>
    <dgm:cxn modelId="{E2542AF3-9663-4CA9-AB6F-CD88415D2CA4}" type="presParOf" srcId="{07200829-5476-4753-8A52-E8F33FD48893}" destId="{248AE537-AFB2-4B57-B5F0-51D7812A8AF7}" srcOrd="1" destOrd="0" presId="urn:microsoft.com/office/officeart/2008/layout/LinedList"/>
    <dgm:cxn modelId="{B33F5610-7443-4356-857F-79A22FF6BC5E}" type="presParOf" srcId="{248AE537-AFB2-4B57-B5F0-51D7812A8AF7}" destId="{02425D30-12D8-4519-A6EC-59F642DFB722}" srcOrd="0" destOrd="0" presId="urn:microsoft.com/office/officeart/2008/layout/LinedList"/>
    <dgm:cxn modelId="{3730E4E7-8E98-4C27-88BD-98C8E9CE37E0}" type="presParOf" srcId="{248AE537-AFB2-4B57-B5F0-51D7812A8AF7}" destId="{A4AD1210-9DF3-4C34-A8A2-ACB62298BE12}" srcOrd="1" destOrd="0" presId="urn:microsoft.com/office/officeart/2008/layout/LinedList"/>
    <dgm:cxn modelId="{58C3161C-2A81-4481-8614-66E8FB391662}" type="presParOf" srcId="{A4AD1210-9DF3-4C34-A8A2-ACB62298BE12}" destId="{2298A544-2E3E-45AC-8745-D691EDE823B1}" srcOrd="0" destOrd="0" presId="urn:microsoft.com/office/officeart/2008/layout/LinedList"/>
    <dgm:cxn modelId="{03368F3E-2B14-4593-AF49-12BF0956291E}" type="presParOf" srcId="{A4AD1210-9DF3-4C34-A8A2-ACB62298BE12}" destId="{5639B321-77F5-4FE1-9037-5E2014854642}" srcOrd="1" destOrd="0" presId="urn:microsoft.com/office/officeart/2008/layout/LinedList"/>
    <dgm:cxn modelId="{34253245-8C0C-4C4C-8A62-76DBF808A295}" type="presParOf" srcId="{A4AD1210-9DF3-4C34-A8A2-ACB62298BE12}" destId="{B5D2671D-9930-47CD-B67E-4BCE4455EA2E}" srcOrd="2" destOrd="0" presId="urn:microsoft.com/office/officeart/2008/layout/LinedList"/>
    <dgm:cxn modelId="{84538F38-9E4A-4004-8433-A952402E279A}" type="presParOf" srcId="{248AE537-AFB2-4B57-B5F0-51D7812A8AF7}" destId="{7C692940-100C-48EC-9639-5E4F1BF43CB0}" srcOrd="2" destOrd="0" presId="urn:microsoft.com/office/officeart/2008/layout/LinedList"/>
    <dgm:cxn modelId="{E0CCE99B-40F6-4F8C-96A5-4ADCEEF7C2A9}" type="presParOf" srcId="{248AE537-AFB2-4B57-B5F0-51D7812A8AF7}" destId="{B05ED516-52AB-486D-9FF5-A3FEA9045CEB}" srcOrd="3" destOrd="0" presId="urn:microsoft.com/office/officeart/2008/layout/LinedList"/>
    <dgm:cxn modelId="{E54A743E-4B9B-43AE-A471-FF8D3B84D395}" type="presParOf" srcId="{248AE537-AFB2-4B57-B5F0-51D7812A8AF7}" destId="{70F90DEC-3EB9-4007-8F50-7E1A3BC0C122}" srcOrd="4" destOrd="0" presId="urn:microsoft.com/office/officeart/2008/layout/LinedList"/>
    <dgm:cxn modelId="{5C8888A5-D34C-4C89-B42F-D223F5FCEA07}" type="presParOf" srcId="{70F90DEC-3EB9-4007-8F50-7E1A3BC0C122}" destId="{25D30936-671B-4DBD-9C97-4B5C3BD6867C}" srcOrd="0" destOrd="0" presId="urn:microsoft.com/office/officeart/2008/layout/LinedList"/>
    <dgm:cxn modelId="{5B074193-B084-4226-AC16-52E2E8FE0F61}" type="presParOf" srcId="{70F90DEC-3EB9-4007-8F50-7E1A3BC0C122}" destId="{1657BE69-136E-47AF-994B-AF84D9FE5A02}" srcOrd="1" destOrd="0" presId="urn:microsoft.com/office/officeart/2008/layout/LinedList"/>
    <dgm:cxn modelId="{37106124-C810-4B20-B8C1-6F06C63D8BA0}" type="presParOf" srcId="{70F90DEC-3EB9-4007-8F50-7E1A3BC0C122}" destId="{B703E5AD-0741-4F6C-94E0-D2214DE475C1}" srcOrd="2" destOrd="0" presId="urn:microsoft.com/office/officeart/2008/layout/LinedList"/>
    <dgm:cxn modelId="{079E2D9D-3C0C-4D6D-8C13-BC45D331F33F}" type="presParOf" srcId="{248AE537-AFB2-4B57-B5F0-51D7812A8AF7}" destId="{63D5BB5A-CB06-4BB4-B4B1-8F89A914F1AD}" srcOrd="5" destOrd="0" presId="urn:microsoft.com/office/officeart/2008/layout/LinedList"/>
    <dgm:cxn modelId="{00C96E40-84E1-4C4A-9704-4673E9A3943A}" type="presParOf" srcId="{248AE537-AFB2-4B57-B5F0-51D7812A8AF7}" destId="{E139AA6B-4500-4FF4-B466-F966F743AC43}" srcOrd="6" destOrd="0" presId="urn:microsoft.com/office/officeart/2008/layout/LinedList"/>
    <dgm:cxn modelId="{883F990C-F849-4752-AE87-A7118097AB4D}" type="presParOf" srcId="{248AE537-AFB2-4B57-B5F0-51D7812A8AF7}" destId="{EA0CAE37-65AB-421D-98AF-91A881107A2D}" srcOrd="7" destOrd="0" presId="urn:microsoft.com/office/officeart/2008/layout/LinedList"/>
    <dgm:cxn modelId="{D351D71E-1A19-4B00-B51B-2EBC98EAA985}" type="presParOf" srcId="{EA0CAE37-65AB-421D-98AF-91A881107A2D}" destId="{B72665DD-C780-4FE3-932F-977C2C03B183}" srcOrd="0" destOrd="0" presId="urn:microsoft.com/office/officeart/2008/layout/LinedList"/>
    <dgm:cxn modelId="{298C035D-9D3E-4686-973A-55B9E8F58D2A}" type="presParOf" srcId="{EA0CAE37-65AB-421D-98AF-91A881107A2D}" destId="{4781D41B-E8CB-4AE7-AE01-DB9E3DEF6F09}" srcOrd="1" destOrd="0" presId="urn:microsoft.com/office/officeart/2008/layout/LinedList"/>
    <dgm:cxn modelId="{533C4408-4643-42B0-B2C7-BE874605A8FB}" type="presParOf" srcId="{EA0CAE37-65AB-421D-98AF-91A881107A2D}" destId="{3E5B5A4D-D847-4F25-8946-56C3365BD6DB}" srcOrd="2" destOrd="0" presId="urn:microsoft.com/office/officeart/2008/layout/LinedList"/>
    <dgm:cxn modelId="{81F8D947-5775-4294-AB58-4F616BFF4276}" type="presParOf" srcId="{248AE537-AFB2-4B57-B5F0-51D7812A8AF7}" destId="{9CC81B1C-4BCB-4B35-AB2F-85478900A91F}" srcOrd="8" destOrd="0" presId="urn:microsoft.com/office/officeart/2008/layout/LinedList"/>
    <dgm:cxn modelId="{117E01EF-2636-4BAA-9C91-8BD9E8F6989B}" type="presParOf" srcId="{248AE537-AFB2-4B57-B5F0-51D7812A8AF7}" destId="{07DD16F9-4AA4-4026-91A6-AFC129181B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435BF1-6571-409B-B151-C098CF0778F6}"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C"/>
        </a:p>
      </dgm:t>
    </dgm:pt>
    <dgm:pt modelId="{F358E87B-B3D9-4E3A-B7DC-BBC234AD6AB8}">
      <dgm:prSet phldrT="[Texto]"/>
      <dgm:spPr/>
      <dgm:t>
        <a:bodyPr/>
        <a:lstStyle/>
        <a:p>
          <a:r>
            <a:rPr lang="es-EC" dirty="0" smtClean="0"/>
            <a:t>Objetivos específicos</a:t>
          </a:r>
          <a:endParaRPr lang="es-EC" dirty="0"/>
        </a:p>
      </dgm:t>
    </dgm:pt>
    <dgm:pt modelId="{D8301AA7-0E32-4BB0-BBA1-D1535FE088B8}" type="parTrans" cxnId="{3E5FB875-DCF5-477C-BBA3-BA4C4379D99C}">
      <dgm:prSet/>
      <dgm:spPr/>
      <dgm:t>
        <a:bodyPr/>
        <a:lstStyle/>
        <a:p>
          <a:endParaRPr lang="es-EC"/>
        </a:p>
      </dgm:t>
    </dgm:pt>
    <dgm:pt modelId="{28069CF3-F95E-481B-BD73-B17453843C33}" type="sibTrans" cxnId="{3E5FB875-DCF5-477C-BBA3-BA4C4379D99C}">
      <dgm:prSet/>
      <dgm:spPr/>
      <dgm:t>
        <a:bodyPr/>
        <a:lstStyle/>
        <a:p>
          <a:endParaRPr lang="es-EC"/>
        </a:p>
      </dgm:t>
    </dgm:pt>
    <dgm:pt modelId="{230996E3-3736-4C54-94B4-CAECD513A867}">
      <dgm:prSet phldrT="[Texto]" custT="1"/>
      <dgm:spPr/>
      <dgm:t>
        <a:bodyPr/>
        <a:lstStyle/>
        <a:p>
          <a:r>
            <a:rPr lang="es-ES" sz="2000" dirty="0" smtClean="0"/>
            <a:t>Definir los criterios comparativos teóricos basados en la documentación de los API’s de búsqueda y los criterios comparativos prácticos basados en el diseño y las pruebas de funcionalidad del prototipo básico de software.</a:t>
          </a:r>
          <a:endParaRPr lang="es-EC" sz="2000" dirty="0"/>
        </a:p>
      </dgm:t>
    </dgm:pt>
    <dgm:pt modelId="{A1D9D7C1-E9E2-447E-B34E-D3B61907FC35}" type="parTrans" cxnId="{38C1F83B-95DD-47E1-8590-5FD2B3D3B55B}">
      <dgm:prSet/>
      <dgm:spPr/>
      <dgm:t>
        <a:bodyPr/>
        <a:lstStyle/>
        <a:p>
          <a:endParaRPr lang="es-EC"/>
        </a:p>
      </dgm:t>
    </dgm:pt>
    <dgm:pt modelId="{A90B4313-A54F-49CA-AFA8-23B856197B25}" type="sibTrans" cxnId="{38C1F83B-95DD-47E1-8590-5FD2B3D3B55B}">
      <dgm:prSet/>
      <dgm:spPr/>
      <dgm:t>
        <a:bodyPr/>
        <a:lstStyle/>
        <a:p>
          <a:endParaRPr lang="es-EC"/>
        </a:p>
      </dgm:t>
    </dgm:pt>
    <dgm:pt modelId="{01FDB03A-CA27-4863-80F6-6AE1BD3480E0}">
      <dgm:prSet phldrT="[Texto]" custT="1"/>
      <dgm:spPr/>
      <dgm:t>
        <a:bodyPr/>
        <a:lstStyle/>
        <a:p>
          <a:r>
            <a:rPr lang="es-ES" sz="2000" dirty="0" smtClean="0"/>
            <a:t>Realizar un cuadro comparativo teórico y uno práctico basados en los criterios comparativos respectivamente definidos.</a:t>
          </a:r>
          <a:endParaRPr lang="es-EC" sz="2000" dirty="0"/>
        </a:p>
      </dgm:t>
    </dgm:pt>
    <dgm:pt modelId="{6101D873-5FFF-46B1-9967-2D5C2931B47A}" type="parTrans" cxnId="{5737E2DD-B8CC-447D-AE9F-4B4F3852A277}">
      <dgm:prSet/>
      <dgm:spPr/>
      <dgm:t>
        <a:bodyPr/>
        <a:lstStyle/>
        <a:p>
          <a:endParaRPr lang="es-EC"/>
        </a:p>
      </dgm:t>
    </dgm:pt>
    <dgm:pt modelId="{282D2C69-A344-4FDB-A426-250080281C3F}" type="sibTrans" cxnId="{5737E2DD-B8CC-447D-AE9F-4B4F3852A277}">
      <dgm:prSet/>
      <dgm:spPr/>
      <dgm:t>
        <a:bodyPr/>
        <a:lstStyle/>
        <a:p>
          <a:endParaRPr lang="es-EC"/>
        </a:p>
      </dgm:t>
    </dgm:pt>
    <dgm:pt modelId="{6CF40F79-79AA-46C6-BD26-CACF22978D2C}">
      <dgm:prSet phldrT="[Texto]"/>
      <dgm:spPr/>
      <dgm:t>
        <a:bodyPr/>
        <a:lstStyle/>
        <a:p>
          <a:endParaRPr lang="es-EC" dirty="0"/>
        </a:p>
      </dgm:t>
    </dgm:pt>
    <dgm:pt modelId="{763B3EDE-DAED-450E-B80B-0364CE14F61A}" type="parTrans" cxnId="{F5CC0163-CC4A-4121-A4C5-D2744F4B417E}">
      <dgm:prSet/>
      <dgm:spPr/>
      <dgm:t>
        <a:bodyPr/>
        <a:lstStyle/>
        <a:p>
          <a:endParaRPr lang="es-EC"/>
        </a:p>
      </dgm:t>
    </dgm:pt>
    <dgm:pt modelId="{8A105678-47C7-48A2-A985-87EC20E36EB6}" type="sibTrans" cxnId="{F5CC0163-CC4A-4121-A4C5-D2744F4B417E}">
      <dgm:prSet/>
      <dgm:spPr/>
      <dgm:t>
        <a:bodyPr/>
        <a:lstStyle/>
        <a:p>
          <a:endParaRPr lang="es-EC"/>
        </a:p>
      </dgm:t>
    </dgm:pt>
    <dgm:pt modelId="{EFFB6512-68D5-4ABE-9CA3-349236033DA8}" type="pres">
      <dgm:prSet presAssocID="{11435BF1-6571-409B-B151-C098CF0778F6}" presName="vert0" presStyleCnt="0">
        <dgm:presLayoutVars>
          <dgm:dir/>
          <dgm:animOne val="branch"/>
          <dgm:animLvl val="lvl"/>
        </dgm:presLayoutVars>
      </dgm:prSet>
      <dgm:spPr/>
      <dgm:t>
        <a:bodyPr/>
        <a:lstStyle/>
        <a:p>
          <a:endParaRPr lang="es-EC"/>
        </a:p>
      </dgm:t>
    </dgm:pt>
    <dgm:pt modelId="{40E48902-1F8B-4E63-AEBE-A442B5786C02}" type="pres">
      <dgm:prSet presAssocID="{F358E87B-B3D9-4E3A-B7DC-BBC234AD6AB8}" presName="thickLine" presStyleLbl="alignNode1" presStyleIdx="0" presStyleCnt="1"/>
      <dgm:spPr/>
      <dgm:t>
        <a:bodyPr/>
        <a:lstStyle/>
        <a:p>
          <a:endParaRPr lang="es-EC"/>
        </a:p>
      </dgm:t>
    </dgm:pt>
    <dgm:pt modelId="{07200829-5476-4753-8A52-E8F33FD48893}" type="pres">
      <dgm:prSet presAssocID="{F358E87B-B3D9-4E3A-B7DC-BBC234AD6AB8}" presName="horz1" presStyleCnt="0"/>
      <dgm:spPr/>
      <dgm:t>
        <a:bodyPr/>
        <a:lstStyle/>
        <a:p>
          <a:endParaRPr lang="es-EC"/>
        </a:p>
      </dgm:t>
    </dgm:pt>
    <dgm:pt modelId="{3C85E2D8-F014-46ED-AA34-07AEB99A832D}" type="pres">
      <dgm:prSet presAssocID="{F358E87B-B3D9-4E3A-B7DC-BBC234AD6AB8}" presName="tx1" presStyleLbl="revTx" presStyleIdx="0" presStyleCnt="4"/>
      <dgm:spPr/>
      <dgm:t>
        <a:bodyPr/>
        <a:lstStyle/>
        <a:p>
          <a:endParaRPr lang="es-EC"/>
        </a:p>
      </dgm:t>
    </dgm:pt>
    <dgm:pt modelId="{248AE537-AFB2-4B57-B5F0-51D7812A8AF7}" type="pres">
      <dgm:prSet presAssocID="{F358E87B-B3D9-4E3A-B7DC-BBC234AD6AB8}" presName="vert1" presStyleCnt="0"/>
      <dgm:spPr/>
      <dgm:t>
        <a:bodyPr/>
        <a:lstStyle/>
        <a:p>
          <a:endParaRPr lang="es-EC"/>
        </a:p>
      </dgm:t>
    </dgm:pt>
    <dgm:pt modelId="{02425D30-12D8-4519-A6EC-59F642DFB722}" type="pres">
      <dgm:prSet presAssocID="{230996E3-3736-4C54-94B4-CAECD513A867}" presName="vertSpace2a" presStyleCnt="0"/>
      <dgm:spPr/>
      <dgm:t>
        <a:bodyPr/>
        <a:lstStyle/>
        <a:p>
          <a:endParaRPr lang="es-EC"/>
        </a:p>
      </dgm:t>
    </dgm:pt>
    <dgm:pt modelId="{A4AD1210-9DF3-4C34-A8A2-ACB62298BE12}" type="pres">
      <dgm:prSet presAssocID="{230996E3-3736-4C54-94B4-CAECD513A867}" presName="horz2" presStyleCnt="0"/>
      <dgm:spPr/>
      <dgm:t>
        <a:bodyPr/>
        <a:lstStyle/>
        <a:p>
          <a:endParaRPr lang="es-EC"/>
        </a:p>
      </dgm:t>
    </dgm:pt>
    <dgm:pt modelId="{2298A544-2E3E-45AC-8745-D691EDE823B1}" type="pres">
      <dgm:prSet presAssocID="{230996E3-3736-4C54-94B4-CAECD513A867}" presName="horzSpace2" presStyleCnt="0"/>
      <dgm:spPr/>
      <dgm:t>
        <a:bodyPr/>
        <a:lstStyle/>
        <a:p>
          <a:endParaRPr lang="es-EC"/>
        </a:p>
      </dgm:t>
    </dgm:pt>
    <dgm:pt modelId="{5639B321-77F5-4FE1-9037-5E2014854642}" type="pres">
      <dgm:prSet presAssocID="{230996E3-3736-4C54-94B4-CAECD513A867}" presName="tx2" presStyleLbl="revTx" presStyleIdx="1" presStyleCnt="4" custScaleY="134752"/>
      <dgm:spPr/>
      <dgm:t>
        <a:bodyPr/>
        <a:lstStyle/>
        <a:p>
          <a:endParaRPr lang="es-EC"/>
        </a:p>
      </dgm:t>
    </dgm:pt>
    <dgm:pt modelId="{B5D2671D-9930-47CD-B67E-4BCE4455EA2E}" type="pres">
      <dgm:prSet presAssocID="{230996E3-3736-4C54-94B4-CAECD513A867}" presName="vert2" presStyleCnt="0"/>
      <dgm:spPr/>
      <dgm:t>
        <a:bodyPr/>
        <a:lstStyle/>
        <a:p>
          <a:endParaRPr lang="es-EC"/>
        </a:p>
      </dgm:t>
    </dgm:pt>
    <dgm:pt modelId="{7C692940-100C-48EC-9639-5E4F1BF43CB0}" type="pres">
      <dgm:prSet presAssocID="{230996E3-3736-4C54-94B4-CAECD513A867}" presName="thinLine2b" presStyleLbl="callout" presStyleIdx="0" presStyleCnt="3"/>
      <dgm:spPr/>
      <dgm:t>
        <a:bodyPr/>
        <a:lstStyle/>
        <a:p>
          <a:endParaRPr lang="es-EC"/>
        </a:p>
      </dgm:t>
    </dgm:pt>
    <dgm:pt modelId="{B05ED516-52AB-486D-9FF5-A3FEA9045CEB}" type="pres">
      <dgm:prSet presAssocID="{230996E3-3736-4C54-94B4-CAECD513A867}" presName="vertSpace2b" presStyleCnt="0"/>
      <dgm:spPr/>
      <dgm:t>
        <a:bodyPr/>
        <a:lstStyle/>
        <a:p>
          <a:endParaRPr lang="es-EC"/>
        </a:p>
      </dgm:t>
    </dgm:pt>
    <dgm:pt modelId="{70F90DEC-3EB9-4007-8F50-7E1A3BC0C122}" type="pres">
      <dgm:prSet presAssocID="{01FDB03A-CA27-4863-80F6-6AE1BD3480E0}" presName="horz2" presStyleCnt="0"/>
      <dgm:spPr/>
      <dgm:t>
        <a:bodyPr/>
        <a:lstStyle/>
        <a:p>
          <a:endParaRPr lang="es-EC"/>
        </a:p>
      </dgm:t>
    </dgm:pt>
    <dgm:pt modelId="{25D30936-671B-4DBD-9C97-4B5C3BD6867C}" type="pres">
      <dgm:prSet presAssocID="{01FDB03A-CA27-4863-80F6-6AE1BD3480E0}" presName="horzSpace2" presStyleCnt="0"/>
      <dgm:spPr/>
      <dgm:t>
        <a:bodyPr/>
        <a:lstStyle/>
        <a:p>
          <a:endParaRPr lang="es-EC"/>
        </a:p>
      </dgm:t>
    </dgm:pt>
    <dgm:pt modelId="{1657BE69-136E-47AF-994B-AF84D9FE5A02}" type="pres">
      <dgm:prSet presAssocID="{01FDB03A-CA27-4863-80F6-6AE1BD3480E0}" presName="tx2" presStyleLbl="revTx" presStyleIdx="2" presStyleCnt="4"/>
      <dgm:spPr/>
      <dgm:t>
        <a:bodyPr/>
        <a:lstStyle/>
        <a:p>
          <a:endParaRPr lang="es-EC"/>
        </a:p>
      </dgm:t>
    </dgm:pt>
    <dgm:pt modelId="{B703E5AD-0741-4F6C-94E0-D2214DE475C1}" type="pres">
      <dgm:prSet presAssocID="{01FDB03A-CA27-4863-80F6-6AE1BD3480E0}" presName="vert2" presStyleCnt="0"/>
      <dgm:spPr/>
      <dgm:t>
        <a:bodyPr/>
        <a:lstStyle/>
        <a:p>
          <a:endParaRPr lang="es-EC"/>
        </a:p>
      </dgm:t>
    </dgm:pt>
    <dgm:pt modelId="{63D5BB5A-CB06-4BB4-B4B1-8F89A914F1AD}" type="pres">
      <dgm:prSet presAssocID="{01FDB03A-CA27-4863-80F6-6AE1BD3480E0}" presName="thinLine2b" presStyleLbl="callout" presStyleIdx="1" presStyleCnt="3"/>
      <dgm:spPr/>
      <dgm:t>
        <a:bodyPr/>
        <a:lstStyle/>
        <a:p>
          <a:endParaRPr lang="es-EC"/>
        </a:p>
      </dgm:t>
    </dgm:pt>
    <dgm:pt modelId="{E139AA6B-4500-4FF4-B466-F966F743AC43}" type="pres">
      <dgm:prSet presAssocID="{01FDB03A-CA27-4863-80F6-6AE1BD3480E0}" presName="vertSpace2b" presStyleCnt="0"/>
      <dgm:spPr/>
      <dgm:t>
        <a:bodyPr/>
        <a:lstStyle/>
        <a:p>
          <a:endParaRPr lang="es-EC"/>
        </a:p>
      </dgm:t>
    </dgm:pt>
    <dgm:pt modelId="{EA0CAE37-65AB-421D-98AF-91A881107A2D}" type="pres">
      <dgm:prSet presAssocID="{6CF40F79-79AA-46C6-BD26-CACF22978D2C}" presName="horz2" presStyleCnt="0"/>
      <dgm:spPr/>
      <dgm:t>
        <a:bodyPr/>
        <a:lstStyle/>
        <a:p>
          <a:endParaRPr lang="es-EC"/>
        </a:p>
      </dgm:t>
    </dgm:pt>
    <dgm:pt modelId="{B72665DD-C780-4FE3-932F-977C2C03B183}" type="pres">
      <dgm:prSet presAssocID="{6CF40F79-79AA-46C6-BD26-CACF22978D2C}" presName="horzSpace2" presStyleCnt="0"/>
      <dgm:spPr/>
      <dgm:t>
        <a:bodyPr/>
        <a:lstStyle/>
        <a:p>
          <a:endParaRPr lang="es-EC"/>
        </a:p>
      </dgm:t>
    </dgm:pt>
    <dgm:pt modelId="{4781D41B-E8CB-4AE7-AE01-DB9E3DEF6F09}" type="pres">
      <dgm:prSet presAssocID="{6CF40F79-79AA-46C6-BD26-CACF22978D2C}" presName="tx2" presStyleLbl="revTx" presStyleIdx="3" presStyleCnt="4"/>
      <dgm:spPr/>
      <dgm:t>
        <a:bodyPr/>
        <a:lstStyle/>
        <a:p>
          <a:endParaRPr lang="es-EC"/>
        </a:p>
      </dgm:t>
    </dgm:pt>
    <dgm:pt modelId="{3E5B5A4D-D847-4F25-8946-56C3365BD6DB}" type="pres">
      <dgm:prSet presAssocID="{6CF40F79-79AA-46C6-BD26-CACF22978D2C}" presName="vert2" presStyleCnt="0"/>
      <dgm:spPr/>
      <dgm:t>
        <a:bodyPr/>
        <a:lstStyle/>
        <a:p>
          <a:endParaRPr lang="es-EC"/>
        </a:p>
      </dgm:t>
    </dgm:pt>
    <dgm:pt modelId="{9CC81B1C-4BCB-4B35-AB2F-85478900A91F}" type="pres">
      <dgm:prSet presAssocID="{6CF40F79-79AA-46C6-BD26-CACF22978D2C}" presName="thinLine2b" presStyleLbl="callout" presStyleIdx="2" presStyleCnt="3"/>
      <dgm:spPr/>
      <dgm:t>
        <a:bodyPr/>
        <a:lstStyle/>
        <a:p>
          <a:endParaRPr lang="es-EC"/>
        </a:p>
      </dgm:t>
    </dgm:pt>
    <dgm:pt modelId="{07DD16F9-4AA4-4026-91A6-AFC129181BA1}" type="pres">
      <dgm:prSet presAssocID="{6CF40F79-79AA-46C6-BD26-CACF22978D2C}" presName="vertSpace2b" presStyleCnt="0"/>
      <dgm:spPr/>
      <dgm:t>
        <a:bodyPr/>
        <a:lstStyle/>
        <a:p>
          <a:endParaRPr lang="es-EC"/>
        </a:p>
      </dgm:t>
    </dgm:pt>
  </dgm:ptLst>
  <dgm:cxnLst>
    <dgm:cxn modelId="{8FC16FD2-7323-4BE5-8BBB-CED454AF125F}" type="presOf" srcId="{F358E87B-B3D9-4E3A-B7DC-BBC234AD6AB8}" destId="{3C85E2D8-F014-46ED-AA34-07AEB99A832D}" srcOrd="0" destOrd="0" presId="urn:microsoft.com/office/officeart/2008/layout/LinedList"/>
    <dgm:cxn modelId="{47D755B9-9E20-4055-8959-FAF43C37D406}" type="presOf" srcId="{01FDB03A-CA27-4863-80F6-6AE1BD3480E0}" destId="{1657BE69-136E-47AF-994B-AF84D9FE5A02}" srcOrd="0" destOrd="0" presId="urn:microsoft.com/office/officeart/2008/layout/LinedList"/>
    <dgm:cxn modelId="{C5273D02-7DBB-49CB-ADBB-F3E5C7D96E9D}" type="presOf" srcId="{230996E3-3736-4C54-94B4-CAECD513A867}" destId="{5639B321-77F5-4FE1-9037-5E2014854642}" srcOrd="0" destOrd="0" presId="urn:microsoft.com/office/officeart/2008/layout/LinedList"/>
    <dgm:cxn modelId="{AD6495B3-12B5-47C9-9DBF-C4864FB44473}" type="presOf" srcId="{11435BF1-6571-409B-B151-C098CF0778F6}" destId="{EFFB6512-68D5-4ABE-9CA3-349236033DA8}" srcOrd="0" destOrd="0" presId="urn:microsoft.com/office/officeart/2008/layout/LinedList"/>
    <dgm:cxn modelId="{38C1F83B-95DD-47E1-8590-5FD2B3D3B55B}" srcId="{F358E87B-B3D9-4E3A-B7DC-BBC234AD6AB8}" destId="{230996E3-3736-4C54-94B4-CAECD513A867}" srcOrd="0" destOrd="0" parTransId="{A1D9D7C1-E9E2-447E-B34E-D3B61907FC35}" sibTransId="{A90B4313-A54F-49CA-AFA8-23B856197B25}"/>
    <dgm:cxn modelId="{3E5FB875-DCF5-477C-BBA3-BA4C4379D99C}" srcId="{11435BF1-6571-409B-B151-C098CF0778F6}" destId="{F358E87B-B3D9-4E3A-B7DC-BBC234AD6AB8}" srcOrd="0" destOrd="0" parTransId="{D8301AA7-0E32-4BB0-BBA1-D1535FE088B8}" sibTransId="{28069CF3-F95E-481B-BD73-B17453843C33}"/>
    <dgm:cxn modelId="{5737E2DD-B8CC-447D-AE9F-4B4F3852A277}" srcId="{F358E87B-B3D9-4E3A-B7DC-BBC234AD6AB8}" destId="{01FDB03A-CA27-4863-80F6-6AE1BD3480E0}" srcOrd="1" destOrd="0" parTransId="{6101D873-5FFF-46B1-9967-2D5C2931B47A}" sibTransId="{282D2C69-A344-4FDB-A426-250080281C3F}"/>
    <dgm:cxn modelId="{F5CC0163-CC4A-4121-A4C5-D2744F4B417E}" srcId="{F358E87B-B3D9-4E3A-B7DC-BBC234AD6AB8}" destId="{6CF40F79-79AA-46C6-BD26-CACF22978D2C}" srcOrd="2" destOrd="0" parTransId="{763B3EDE-DAED-450E-B80B-0364CE14F61A}" sibTransId="{8A105678-47C7-48A2-A985-87EC20E36EB6}"/>
    <dgm:cxn modelId="{4BE98E21-29B1-4FFF-8586-CC3F2C5A14EC}" type="presOf" srcId="{6CF40F79-79AA-46C6-BD26-CACF22978D2C}" destId="{4781D41B-E8CB-4AE7-AE01-DB9E3DEF6F09}" srcOrd="0" destOrd="0" presId="urn:microsoft.com/office/officeart/2008/layout/LinedList"/>
    <dgm:cxn modelId="{5EE106FB-D942-4AD3-8924-3BB4D7C0E6A1}" type="presParOf" srcId="{EFFB6512-68D5-4ABE-9CA3-349236033DA8}" destId="{40E48902-1F8B-4E63-AEBE-A442B5786C02}" srcOrd="0" destOrd="0" presId="urn:microsoft.com/office/officeart/2008/layout/LinedList"/>
    <dgm:cxn modelId="{837E1977-57B8-4B96-9552-7B30CBBBEEB2}" type="presParOf" srcId="{EFFB6512-68D5-4ABE-9CA3-349236033DA8}" destId="{07200829-5476-4753-8A52-E8F33FD48893}" srcOrd="1" destOrd="0" presId="urn:microsoft.com/office/officeart/2008/layout/LinedList"/>
    <dgm:cxn modelId="{771FFFE0-16C1-4BFD-B472-49E218B72E31}" type="presParOf" srcId="{07200829-5476-4753-8A52-E8F33FD48893}" destId="{3C85E2D8-F014-46ED-AA34-07AEB99A832D}" srcOrd="0" destOrd="0" presId="urn:microsoft.com/office/officeart/2008/layout/LinedList"/>
    <dgm:cxn modelId="{B8231C7F-8921-41E3-B07A-2C2BE5314071}" type="presParOf" srcId="{07200829-5476-4753-8A52-E8F33FD48893}" destId="{248AE537-AFB2-4B57-B5F0-51D7812A8AF7}" srcOrd="1" destOrd="0" presId="urn:microsoft.com/office/officeart/2008/layout/LinedList"/>
    <dgm:cxn modelId="{6D42C249-70D9-44E9-BBBA-3BFD05DE57AF}" type="presParOf" srcId="{248AE537-AFB2-4B57-B5F0-51D7812A8AF7}" destId="{02425D30-12D8-4519-A6EC-59F642DFB722}" srcOrd="0" destOrd="0" presId="urn:microsoft.com/office/officeart/2008/layout/LinedList"/>
    <dgm:cxn modelId="{A540A41E-BEF6-4C65-B7A0-40B394394582}" type="presParOf" srcId="{248AE537-AFB2-4B57-B5F0-51D7812A8AF7}" destId="{A4AD1210-9DF3-4C34-A8A2-ACB62298BE12}" srcOrd="1" destOrd="0" presId="urn:microsoft.com/office/officeart/2008/layout/LinedList"/>
    <dgm:cxn modelId="{13BD5490-1DD4-47D7-8900-139748CE1763}" type="presParOf" srcId="{A4AD1210-9DF3-4C34-A8A2-ACB62298BE12}" destId="{2298A544-2E3E-45AC-8745-D691EDE823B1}" srcOrd="0" destOrd="0" presId="urn:microsoft.com/office/officeart/2008/layout/LinedList"/>
    <dgm:cxn modelId="{FCCD41D5-8A45-41DB-B6AB-E78C909C8809}" type="presParOf" srcId="{A4AD1210-9DF3-4C34-A8A2-ACB62298BE12}" destId="{5639B321-77F5-4FE1-9037-5E2014854642}" srcOrd="1" destOrd="0" presId="urn:microsoft.com/office/officeart/2008/layout/LinedList"/>
    <dgm:cxn modelId="{E7DC25C6-C5A7-47E7-8968-A10939D04F4C}" type="presParOf" srcId="{A4AD1210-9DF3-4C34-A8A2-ACB62298BE12}" destId="{B5D2671D-9930-47CD-B67E-4BCE4455EA2E}" srcOrd="2" destOrd="0" presId="urn:microsoft.com/office/officeart/2008/layout/LinedList"/>
    <dgm:cxn modelId="{8FB04765-A384-4F54-BE39-2D15BD2CE5D5}" type="presParOf" srcId="{248AE537-AFB2-4B57-B5F0-51D7812A8AF7}" destId="{7C692940-100C-48EC-9639-5E4F1BF43CB0}" srcOrd="2" destOrd="0" presId="urn:microsoft.com/office/officeart/2008/layout/LinedList"/>
    <dgm:cxn modelId="{9D089331-6CEE-416B-9427-14FA577E0F54}" type="presParOf" srcId="{248AE537-AFB2-4B57-B5F0-51D7812A8AF7}" destId="{B05ED516-52AB-486D-9FF5-A3FEA9045CEB}" srcOrd="3" destOrd="0" presId="urn:microsoft.com/office/officeart/2008/layout/LinedList"/>
    <dgm:cxn modelId="{7F5E03F0-412E-4A43-9BDD-37CAC1740639}" type="presParOf" srcId="{248AE537-AFB2-4B57-B5F0-51D7812A8AF7}" destId="{70F90DEC-3EB9-4007-8F50-7E1A3BC0C122}" srcOrd="4" destOrd="0" presId="urn:microsoft.com/office/officeart/2008/layout/LinedList"/>
    <dgm:cxn modelId="{FD9B556D-EE97-4F41-8BB3-1EE059A3F52F}" type="presParOf" srcId="{70F90DEC-3EB9-4007-8F50-7E1A3BC0C122}" destId="{25D30936-671B-4DBD-9C97-4B5C3BD6867C}" srcOrd="0" destOrd="0" presId="urn:microsoft.com/office/officeart/2008/layout/LinedList"/>
    <dgm:cxn modelId="{208B5556-E0D0-453B-87D1-42F93C8E4A3B}" type="presParOf" srcId="{70F90DEC-3EB9-4007-8F50-7E1A3BC0C122}" destId="{1657BE69-136E-47AF-994B-AF84D9FE5A02}" srcOrd="1" destOrd="0" presId="urn:microsoft.com/office/officeart/2008/layout/LinedList"/>
    <dgm:cxn modelId="{30A48B80-71AF-432E-BEC0-E0F56E1FF121}" type="presParOf" srcId="{70F90DEC-3EB9-4007-8F50-7E1A3BC0C122}" destId="{B703E5AD-0741-4F6C-94E0-D2214DE475C1}" srcOrd="2" destOrd="0" presId="urn:microsoft.com/office/officeart/2008/layout/LinedList"/>
    <dgm:cxn modelId="{A2FFCF47-5744-49C3-8A72-680F9D2E8DD8}" type="presParOf" srcId="{248AE537-AFB2-4B57-B5F0-51D7812A8AF7}" destId="{63D5BB5A-CB06-4BB4-B4B1-8F89A914F1AD}" srcOrd="5" destOrd="0" presId="urn:microsoft.com/office/officeart/2008/layout/LinedList"/>
    <dgm:cxn modelId="{552BB171-FC6B-4345-A954-D31E348E4D1D}" type="presParOf" srcId="{248AE537-AFB2-4B57-B5F0-51D7812A8AF7}" destId="{E139AA6B-4500-4FF4-B466-F966F743AC43}" srcOrd="6" destOrd="0" presId="urn:microsoft.com/office/officeart/2008/layout/LinedList"/>
    <dgm:cxn modelId="{04833C9F-A23E-4C79-9E0C-1728EF6F906C}" type="presParOf" srcId="{248AE537-AFB2-4B57-B5F0-51D7812A8AF7}" destId="{EA0CAE37-65AB-421D-98AF-91A881107A2D}" srcOrd="7" destOrd="0" presId="urn:microsoft.com/office/officeart/2008/layout/LinedList"/>
    <dgm:cxn modelId="{EB401824-102A-46D8-8557-6FFEFC82DC50}" type="presParOf" srcId="{EA0CAE37-65AB-421D-98AF-91A881107A2D}" destId="{B72665DD-C780-4FE3-932F-977C2C03B183}" srcOrd="0" destOrd="0" presId="urn:microsoft.com/office/officeart/2008/layout/LinedList"/>
    <dgm:cxn modelId="{A8279383-3C4D-40C6-AD6F-1F9327F445F0}" type="presParOf" srcId="{EA0CAE37-65AB-421D-98AF-91A881107A2D}" destId="{4781D41B-E8CB-4AE7-AE01-DB9E3DEF6F09}" srcOrd="1" destOrd="0" presId="urn:microsoft.com/office/officeart/2008/layout/LinedList"/>
    <dgm:cxn modelId="{7CE20379-EAFA-4CEA-B346-D08A6F73C5CF}" type="presParOf" srcId="{EA0CAE37-65AB-421D-98AF-91A881107A2D}" destId="{3E5B5A4D-D847-4F25-8946-56C3365BD6DB}" srcOrd="2" destOrd="0" presId="urn:microsoft.com/office/officeart/2008/layout/LinedList"/>
    <dgm:cxn modelId="{C9424D30-298C-4754-8CE1-A13A23589ECC}" type="presParOf" srcId="{248AE537-AFB2-4B57-B5F0-51D7812A8AF7}" destId="{9CC81B1C-4BCB-4B35-AB2F-85478900A91F}" srcOrd="8" destOrd="0" presId="urn:microsoft.com/office/officeart/2008/layout/LinedList"/>
    <dgm:cxn modelId="{34813071-F592-4825-B94E-722D98A72700}" type="presParOf" srcId="{248AE537-AFB2-4B57-B5F0-51D7812A8AF7}" destId="{07DD16F9-4AA4-4026-91A6-AFC129181B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435BF1-6571-409B-B151-C098CF0778F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s-EC"/>
        </a:p>
      </dgm:t>
    </dgm:pt>
    <dgm:pt modelId="{F358E87B-B3D9-4E3A-B7DC-BBC234AD6AB8}">
      <dgm:prSet phldrT="[Texto]"/>
      <dgm:spPr/>
      <dgm:t>
        <a:bodyPr/>
        <a:lstStyle/>
        <a:p>
          <a:r>
            <a:rPr lang="es-EC" dirty="0" smtClean="0"/>
            <a:t>Objetivos específicos</a:t>
          </a:r>
          <a:endParaRPr lang="es-EC" dirty="0"/>
        </a:p>
      </dgm:t>
    </dgm:pt>
    <dgm:pt modelId="{D8301AA7-0E32-4BB0-BBA1-D1535FE088B8}" type="parTrans" cxnId="{3E5FB875-DCF5-477C-BBA3-BA4C4379D99C}">
      <dgm:prSet/>
      <dgm:spPr/>
      <dgm:t>
        <a:bodyPr/>
        <a:lstStyle/>
        <a:p>
          <a:endParaRPr lang="es-EC"/>
        </a:p>
      </dgm:t>
    </dgm:pt>
    <dgm:pt modelId="{28069CF3-F95E-481B-BD73-B17453843C33}" type="sibTrans" cxnId="{3E5FB875-DCF5-477C-BBA3-BA4C4379D99C}">
      <dgm:prSet/>
      <dgm:spPr/>
      <dgm:t>
        <a:bodyPr/>
        <a:lstStyle/>
        <a:p>
          <a:endParaRPr lang="es-EC"/>
        </a:p>
      </dgm:t>
    </dgm:pt>
    <dgm:pt modelId="{230996E3-3736-4C54-94B4-CAECD513A867}">
      <dgm:prSet phldrT="[Texto]"/>
      <dgm:spPr/>
      <dgm:t>
        <a:bodyPr/>
        <a:lstStyle/>
        <a:p>
          <a:r>
            <a:rPr lang="es-ES" dirty="0" smtClean="0"/>
            <a:t>Determinar el API más adecuado para su uso en el diseño e implementación de un prototipo de software final de una aplicación anti plagio de textos en documentos basados en los resultados del estudio. </a:t>
          </a:r>
          <a:endParaRPr lang="es-EC" dirty="0"/>
        </a:p>
      </dgm:t>
    </dgm:pt>
    <dgm:pt modelId="{A1D9D7C1-E9E2-447E-B34E-D3B61907FC35}" type="parTrans" cxnId="{38C1F83B-95DD-47E1-8590-5FD2B3D3B55B}">
      <dgm:prSet/>
      <dgm:spPr/>
      <dgm:t>
        <a:bodyPr/>
        <a:lstStyle/>
        <a:p>
          <a:endParaRPr lang="es-EC"/>
        </a:p>
      </dgm:t>
    </dgm:pt>
    <dgm:pt modelId="{A90B4313-A54F-49CA-AFA8-23B856197B25}" type="sibTrans" cxnId="{38C1F83B-95DD-47E1-8590-5FD2B3D3B55B}">
      <dgm:prSet/>
      <dgm:spPr/>
      <dgm:t>
        <a:bodyPr/>
        <a:lstStyle/>
        <a:p>
          <a:endParaRPr lang="es-EC"/>
        </a:p>
      </dgm:t>
    </dgm:pt>
    <dgm:pt modelId="{01FDB03A-CA27-4863-80F6-6AE1BD3480E0}">
      <dgm:prSet phldrT="[Texto]"/>
      <dgm:spPr/>
      <dgm:t>
        <a:bodyPr/>
        <a:lstStyle/>
        <a:p>
          <a:r>
            <a:rPr lang="es-ES" dirty="0" smtClean="0"/>
            <a:t>Aplicar la metodología Scrum, XP con UML más el patrón de diseño MVC, para desarrollar los prototipos de software básico y final de una aplicación anti plagio de textos en documentos.</a:t>
          </a:r>
          <a:endParaRPr lang="es-EC" dirty="0"/>
        </a:p>
      </dgm:t>
    </dgm:pt>
    <dgm:pt modelId="{6101D873-5FFF-46B1-9967-2D5C2931B47A}" type="parTrans" cxnId="{5737E2DD-B8CC-447D-AE9F-4B4F3852A277}">
      <dgm:prSet/>
      <dgm:spPr/>
      <dgm:t>
        <a:bodyPr/>
        <a:lstStyle/>
        <a:p>
          <a:endParaRPr lang="es-EC"/>
        </a:p>
      </dgm:t>
    </dgm:pt>
    <dgm:pt modelId="{282D2C69-A344-4FDB-A426-250080281C3F}" type="sibTrans" cxnId="{5737E2DD-B8CC-447D-AE9F-4B4F3852A277}">
      <dgm:prSet/>
      <dgm:spPr/>
      <dgm:t>
        <a:bodyPr/>
        <a:lstStyle/>
        <a:p>
          <a:endParaRPr lang="es-EC"/>
        </a:p>
      </dgm:t>
    </dgm:pt>
    <dgm:pt modelId="{6CF40F79-79AA-46C6-BD26-CACF22978D2C}">
      <dgm:prSet phldrT="[Texto]"/>
      <dgm:spPr/>
      <dgm:t>
        <a:bodyPr/>
        <a:lstStyle/>
        <a:p>
          <a:r>
            <a:rPr lang="es-ES" dirty="0" smtClean="0"/>
            <a:t>Utilizar la tecnología ASP.NET MVC 3 con el lenguaje de programación C#, para desarrollar el prototipo de software final de una aplicación anti plagio de textos en documentos.</a:t>
          </a:r>
          <a:endParaRPr lang="es-EC" dirty="0"/>
        </a:p>
      </dgm:t>
    </dgm:pt>
    <dgm:pt modelId="{8A105678-47C7-48A2-A985-87EC20E36EB6}" type="sibTrans" cxnId="{F5CC0163-CC4A-4121-A4C5-D2744F4B417E}">
      <dgm:prSet/>
      <dgm:spPr/>
      <dgm:t>
        <a:bodyPr/>
        <a:lstStyle/>
        <a:p>
          <a:endParaRPr lang="es-EC"/>
        </a:p>
      </dgm:t>
    </dgm:pt>
    <dgm:pt modelId="{763B3EDE-DAED-450E-B80B-0364CE14F61A}" type="parTrans" cxnId="{F5CC0163-CC4A-4121-A4C5-D2744F4B417E}">
      <dgm:prSet/>
      <dgm:spPr/>
      <dgm:t>
        <a:bodyPr/>
        <a:lstStyle/>
        <a:p>
          <a:endParaRPr lang="es-EC"/>
        </a:p>
      </dgm:t>
    </dgm:pt>
    <dgm:pt modelId="{EFFB6512-68D5-4ABE-9CA3-349236033DA8}" type="pres">
      <dgm:prSet presAssocID="{11435BF1-6571-409B-B151-C098CF0778F6}" presName="vert0" presStyleCnt="0">
        <dgm:presLayoutVars>
          <dgm:dir/>
          <dgm:animOne val="branch"/>
          <dgm:animLvl val="lvl"/>
        </dgm:presLayoutVars>
      </dgm:prSet>
      <dgm:spPr/>
      <dgm:t>
        <a:bodyPr/>
        <a:lstStyle/>
        <a:p>
          <a:endParaRPr lang="es-EC"/>
        </a:p>
      </dgm:t>
    </dgm:pt>
    <dgm:pt modelId="{40E48902-1F8B-4E63-AEBE-A442B5786C02}" type="pres">
      <dgm:prSet presAssocID="{F358E87B-B3D9-4E3A-B7DC-BBC234AD6AB8}" presName="thickLine" presStyleLbl="alignNode1" presStyleIdx="0" presStyleCnt="1"/>
      <dgm:spPr/>
      <dgm:t>
        <a:bodyPr/>
        <a:lstStyle/>
        <a:p>
          <a:endParaRPr lang="es-EC"/>
        </a:p>
      </dgm:t>
    </dgm:pt>
    <dgm:pt modelId="{07200829-5476-4753-8A52-E8F33FD48893}" type="pres">
      <dgm:prSet presAssocID="{F358E87B-B3D9-4E3A-B7DC-BBC234AD6AB8}" presName="horz1" presStyleCnt="0"/>
      <dgm:spPr/>
      <dgm:t>
        <a:bodyPr/>
        <a:lstStyle/>
        <a:p>
          <a:endParaRPr lang="es-EC"/>
        </a:p>
      </dgm:t>
    </dgm:pt>
    <dgm:pt modelId="{3C85E2D8-F014-46ED-AA34-07AEB99A832D}" type="pres">
      <dgm:prSet presAssocID="{F358E87B-B3D9-4E3A-B7DC-BBC234AD6AB8}" presName="tx1" presStyleLbl="revTx" presStyleIdx="0" presStyleCnt="4"/>
      <dgm:spPr/>
      <dgm:t>
        <a:bodyPr/>
        <a:lstStyle/>
        <a:p>
          <a:endParaRPr lang="es-EC"/>
        </a:p>
      </dgm:t>
    </dgm:pt>
    <dgm:pt modelId="{248AE537-AFB2-4B57-B5F0-51D7812A8AF7}" type="pres">
      <dgm:prSet presAssocID="{F358E87B-B3D9-4E3A-B7DC-BBC234AD6AB8}" presName="vert1" presStyleCnt="0"/>
      <dgm:spPr/>
      <dgm:t>
        <a:bodyPr/>
        <a:lstStyle/>
        <a:p>
          <a:endParaRPr lang="es-EC"/>
        </a:p>
      </dgm:t>
    </dgm:pt>
    <dgm:pt modelId="{02425D30-12D8-4519-A6EC-59F642DFB722}" type="pres">
      <dgm:prSet presAssocID="{230996E3-3736-4C54-94B4-CAECD513A867}" presName="vertSpace2a" presStyleCnt="0"/>
      <dgm:spPr/>
      <dgm:t>
        <a:bodyPr/>
        <a:lstStyle/>
        <a:p>
          <a:endParaRPr lang="es-EC"/>
        </a:p>
      </dgm:t>
    </dgm:pt>
    <dgm:pt modelId="{A4AD1210-9DF3-4C34-A8A2-ACB62298BE12}" type="pres">
      <dgm:prSet presAssocID="{230996E3-3736-4C54-94B4-CAECD513A867}" presName="horz2" presStyleCnt="0"/>
      <dgm:spPr/>
      <dgm:t>
        <a:bodyPr/>
        <a:lstStyle/>
        <a:p>
          <a:endParaRPr lang="es-EC"/>
        </a:p>
      </dgm:t>
    </dgm:pt>
    <dgm:pt modelId="{2298A544-2E3E-45AC-8745-D691EDE823B1}" type="pres">
      <dgm:prSet presAssocID="{230996E3-3736-4C54-94B4-CAECD513A867}" presName="horzSpace2" presStyleCnt="0"/>
      <dgm:spPr/>
      <dgm:t>
        <a:bodyPr/>
        <a:lstStyle/>
        <a:p>
          <a:endParaRPr lang="es-EC"/>
        </a:p>
      </dgm:t>
    </dgm:pt>
    <dgm:pt modelId="{5639B321-77F5-4FE1-9037-5E2014854642}" type="pres">
      <dgm:prSet presAssocID="{230996E3-3736-4C54-94B4-CAECD513A867}" presName="tx2" presStyleLbl="revTx" presStyleIdx="1" presStyleCnt="4"/>
      <dgm:spPr/>
      <dgm:t>
        <a:bodyPr/>
        <a:lstStyle/>
        <a:p>
          <a:endParaRPr lang="es-EC"/>
        </a:p>
      </dgm:t>
    </dgm:pt>
    <dgm:pt modelId="{B5D2671D-9930-47CD-B67E-4BCE4455EA2E}" type="pres">
      <dgm:prSet presAssocID="{230996E3-3736-4C54-94B4-CAECD513A867}" presName="vert2" presStyleCnt="0"/>
      <dgm:spPr/>
      <dgm:t>
        <a:bodyPr/>
        <a:lstStyle/>
        <a:p>
          <a:endParaRPr lang="es-EC"/>
        </a:p>
      </dgm:t>
    </dgm:pt>
    <dgm:pt modelId="{7C692940-100C-48EC-9639-5E4F1BF43CB0}" type="pres">
      <dgm:prSet presAssocID="{230996E3-3736-4C54-94B4-CAECD513A867}" presName="thinLine2b" presStyleLbl="callout" presStyleIdx="0" presStyleCnt="3"/>
      <dgm:spPr/>
      <dgm:t>
        <a:bodyPr/>
        <a:lstStyle/>
        <a:p>
          <a:endParaRPr lang="es-EC"/>
        </a:p>
      </dgm:t>
    </dgm:pt>
    <dgm:pt modelId="{B05ED516-52AB-486D-9FF5-A3FEA9045CEB}" type="pres">
      <dgm:prSet presAssocID="{230996E3-3736-4C54-94B4-CAECD513A867}" presName="vertSpace2b" presStyleCnt="0"/>
      <dgm:spPr/>
      <dgm:t>
        <a:bodyPr/>
        <a:lstStyle/>
        <a:p>
          <a:endParaRPr lang="es-EC"/>
        </a:p>
      </dgm:t>
    </dgm:pt>
    <dgm:pt modelId="{70F90DEC-3EB9-4007-8F50-7E1A3BC0C122}" type="pres">
      <dgm:prSet presAssocID="{01FDB03A-CA27-4863-80F6-6AE1BD3480E0}" presName="horz2" presStyleCnt="0"/>
      <dgm:spPr/>
      <dgm:t>
        <a:bodyPr/>
        <a:lstStyle/>
        <a:p>
          <a:endParaRPr lang="es-EC"/>
        </a:p>
      </dgm:t>
    </dgm:pt>
    <dgm:pt modelId="{25D30936-671B-4DBD-9C97-4B5C3BD6867C}" type="pres">
      <dgm:prSet presAssocID="{01FDB03A-CA27-4863-80F6-6AE1BD3480E0}" presName="horzSpace2" presStyleCnt="0"/>
      <dgm:spPr/>
      <dgm:t>
        <a:bodyPr/>
        <a:lstStyle/>
        <a:p>
          <a:endParaRPr lang="es-EC"/>
        </a:p>
      </dgm:t>
    </dgm:pt>
    <dgm:pt modelId="{1657BE69-136E-47AF-994B-AF84D9FE5A02}" type="pres">
      <dgm:prSet presAssocID="{01FDB03A-CA27-4863-80F6-6AE1BD3480E0}" presName="tx2" presStyleLbl="revTx" presStyleIdx="2" presStyleCnt="4"/>
      <dgm:spPr/>
      <dgm:t>
        <a:bodyPr/>
        <a:lstStyle/>
        <a:p>
          <a:endParaRPr lang="es-EC"/>
        </a:p>
      </dgm:t>
    </dgm:pt>
    <dgm:pt modelId="{B703E5AD-0741-4F6C-94E0-D2214DE475C1}" type="pres">
      <dgm:prSet presAssocID="{01FDB03A-CA27-4863-80F6-6AE1BD3480E0}" presName="vert2" presStyleCnt="0"/>
      <dgm:spPr/>
      <dgm:t>
        <a:bodyPr/>
        <a:lstStyle/>
        <a:p>
          <a:endParaRPr lang="es-EC"/>
        </a:p>
      </dgm:t>
    </dgm:pt>
    <dgm:pt modelId="{63D5BB5A-CB06-4BB4-B4B1-8F89A914F1AD}" type="pres">
      <dgm:prSet presAssocID="{01FDB03A-CA27-4863-80F6-6AE1BD3480E0}" presName="thinLine2b" presStyleLbl="callout" presStyleIdx="1" presStyleCnt="3"/>
      <dgm:spPr/>
      <dgm:t>
        <a:bodyPr/>
        <a:lstStyle/>
        <a:p>
          <a:endParaRPr lang="es-EC"/>
        </a:p>
      </dgm:t>
    </dgm:pt>
    <dgm:pt modelId="{E139AA6B-4500-4FF4-B466-F966F743AC43}" type="pres">
      <dgm:prSet presAssocID="{01FDB03A-CA27-4863-80F6-6AE1BD3480E0}" presName="vertSpace2b" presStyleCnt="0"/>
      <dgm:spPr/>
      <dgm:t>
        <a:bodyPr/>
        <a:lstStyle/>
        <a:p>
          <a:endParaRPr lang="es-EC"/>
        </a:p>
      </dgm:t>
    </dgm:pt>
    <dgm:pt modelId="{EA0CAE37-65AB-421D-98AF-91A881107A2D}" type="pres">
      <dgm:prSet presAssocID="{6CF40F79-79AA-46C6-BD26-CACF22978D2C}" presName="horz2" presStyleCnt="0"/>
      <dgm:spPr/>
      <dgm:t>
        <a:bodyPr/>
        <a:lstStyle/>
        <a:p>
          <a:endParaRPr lang="es-EC"/>
        </a:p>
      </dgm:t>
    </dgm:pt>
    <dgm:pt modelId="{B72665DD-C780-4FE3-932F-977C2C03B183}" type="pres">
      <dgm:prSet presAssocID="{6CF40F79-79AA-46C6-BD26-CACF22978D2C}" presName="horzSpace2" presStyleCnt="0"/>
      <dgm:spPr/>
      <dgm:t>
        <a:bodyPr/>
        <a:lstStyle/>
        <a:p>
          <a:endParaRPr lang="es-EC"/>
        </a:p>
      </dgm:t>
    </dgm:pt>
    <dgm:pt modelId="{4781D41B-E8CB-4AE7-AE01-DB9E3DEF6F09}" type="pres">
      <dgm:prSet presAssocID="{6CF40F79-79AA-46C6-BD26-CACF22978D2C}" presName="tx2" presStyleLbl="revTx" presStyleIdx="3" presStyleCnt="4"/>
      <dgm:spPr/>
      <dgm:t>
        <a:bodyPr/>
        <a:lstStyle/>
        <a:p>
          <a:endParaRPr lang="es-EC"/>
        </a:p>
      </dgm:t>
    </dgm:pt>
    <dgm:pt modelId="{3E5B5A4D-D847-4F25-8946-56C3365BD6DB}" type="pres">
      <dgm:prSet presAssocID="{6CF40F79-79AA-46C6-BD26-CACF22978D2C}" presName="vert2" presStyleCnt="0"/>
      <dgm:spPr/>
      <dgm:t>
        <a:bodyPr/>
        <a:lstStyle/>
        <a:p>
          <a:endParaRPr lang="es-EC"/>
        </a:p>
      </dgm:t>
    </dgm:pt>
    <dgm:pt modelId="{9CC81B1C-4BCB-4B35-AB2F-85478900A91F}" type="pres">
      <dgm:prSet presAssocID="{6CF40F79-79AA-46C6-BD26-CACF22978D2C}" presName="thinLine2b" presStyleLbl="callout" presStyleIdx="2" presStyleCnt="3"/>
      <dgm:spPr/>
      <dgm:t>
        <a:bodyPr/>
        <a:lstStyle/>
        <a:p>
          <a:endParaRPr lang="es-EC"/>
        </a:p>
      </dgm:t>
    </dgm:pt>
    <dgm:pt modelId="{07DD16F9-4AA4-4026-91A6-AFC129181BA1}" type="pres">
      <dgm:prSet presAssocID="{6CF40F79-79AA-46C6-BD26-CACF22978D2C}" presName="vertSpace2b" presStyleCnt="0"/>
      <dgm:spPr/>
      <dgm:t>
        <a:bodyPr/>
        <a:lstStyle/>
        <a:p>
          <a:endParaRPr lang="es-EC"/>
        </a:p>
      </dgm:t>
    </dgm:pt>
  </dgm:ptLst>
  <dgm:cxnLst>
    <dgm:cxn modelId="{E0572C50-3BD1-4E0D-A42C-6D9742978997}" type="presOf" srcId="{F358E87B-B3D9-4E3A-B7DC-BBC234AD6AB8}" destId="{3C85E2D8-F014-46ED-AA34-07AEB99A832D}" srcOrd="0" destOrd="0" presId="urn:microsoft.com/office/officeart/2008/layout/LinedList"/>
    <dgm:cxn modelId="{B1BF8FDA-2BEE-4B18-98FF-3F5ED944584F}" type="presOf" srcId="{01FDB03A-CA27-4863-80F6-6AE1BD3480E0}" destId="{1657BE69-136E-47AF-994B-AF84D9FE5A02}" srcOrd="0" destOrd="0" presId="urn:microsoft.com/office/officeart/2008/layout/LinedList"/>
    <dgm:cxn modelId="{38C1F83B-95DD-47E1-8590-5FD2B3D3B55B}" srcId="{F358E87B-B3D9-4E3A-B7DC-BBC234AD6AB8}" destId="{230996E3-3736-4C54-94B4-CAECD513A867}" srcOrd="0" destOrd="0" parTransId="{A1D9D7C1-E9E2-447E-B34E-D3B61907FC35}" sibTransId="{A90B4313-A54F-49CA-AFA8-23B856197B25}"/>
    <dgm:cxn modelId="{3E5FB875-DCF5-477C-BBA3-BA4C4379D99C}" srcId="{11435BF1-6571-409B-B151-C098CF0778F6}" destId="{F358E87B-B3D9-4E3A-B7DC-BBC234AD6AB8}" srcOrd="0" destOrd="0" parTransId="{D8301AA7-0E32-4BB0-BBA1-D1535FE088B8}" sibTransId="{28069CF3-F95E-481B-BD73-B17453843C33}"/>
    <dgm:cxn modelId="{B9C8173B-4B5A-4A11-AABC-55BB31FEC91E}" type="presOf" srcId="{230996E3-3736-4C54-94B4-CAECD513A867}" destId="{5639B321-77F5-4FE1-9037-5E2014854642}" srcOrd="0" destOrd="0" presId="urn:microsoft.com/office/officeart/2008/layout/LinedList"/>
    <dgm:cxn modelId="{E91CA223-8E37-470A-ACF5-9B006690FF60}" type="presOf" srcId="{6CF40F79-79AA-46C6-BD26-CACF22978D2C}" destId="{4781D41B-E8CB-4AE7-AE01-DB9E3DEF6F09}" srcOrd="0" destOrd="0" presId="urn:microsoft.com/office/officeart/2008/layout/LinedList"/>
    <dgm:cxn modelId="{5737E2DD-B8CC-447D-AE9F-4B4F3852A277}" srcId="{F358E87B-B3D9-4E3A-B7DC-BBC234AD6AB8}" destId="{01FDB03A-CA27-4863-80F6-6AE1BD3480E0}" srcOrd="1" destOrd="0" parTransId="{6101D873-5FFF-46B1-9967-2D5C2931B47A}" sibTransId="{282D2C69-A344-4FDB-A426-250080281C3F}"/>
    <dgm:cxn modelId="{F5CC0163-CC4A-4121-A4C5-D2744F4B417E}" srcId="{F358E87B-B3D9-4E3A-B7DC-BBC234AD6AB8}" destId="{6CF40F79-79AA-46C6-BD26-CACF22978D2C}" srcOrd="2" destOrd="0" parTransId="{763B3EDE-DAED-450E-B80B-0364CE14F61A}" sibTransId="{8A105678-47C7-48A2-A985-87EC20E36EB6}"/>
    <dgm:cxn modelId="{F1A8AB82-CAA5-409C-98DA-A8BB1CD0F916}" type="presOf" srcId="{11435BF1-6571-409B-B151-C098CF0778F6}" destId="{EFFB6512-68D5-4ABE-9CA3-349236033DA8}" srcOrd="0" destOrd="0" presId="urn:microsoft.com/office/officeart/2008/layout/LinedList"/>
    <dgm:cxn modelId="{D7FD9AC8-ED28-4604-8533-3E560593281A}" type="presParOf" srcId="{EFFB6512-68D5-4ABE-9CA3-349236033DA8}" destId="{40E48902-1F8B-4E63-AEBE-A442B5786C02}" srcOrd="0" destOrd="0" presId="urn:microsoft.com/office/officeart/2008/layout/LinedList"/>
    <dgm:cxn modelId="{B3BFAA27-5C5C-452F-9E4A-29034E1C549C}" type="presParOf" srcId="{EFFB6512-68D5-4ABE-9CA3-349236033DA8}" destId="{07200829-5476-4753-8A52-E8F33FD48893}" srcOrd="1" destOrd="0" presId="urn:microsoft.com/office/officeart/2008/layout/LinedList"/>
    <dgm:cxn modelId="{7D9408BF-DA1B-4F72-9327-24ED39BFBA4D}" type="presParOf" srcId="{07200829-5476-4753-8A52-E8F33FD48893}" destId="{3C85E2D8-F014-46ED-AA34-07AEB99A832D}" srcOrd="0" destOrd="0" presId="urn:microsoft.com/office/officeart/2008/layout/LinedList"/>
    <dgm:cxn modelId="{F47A45F6-B462-4366-85B7-4F7771F7D13A}" type="presParOf" srcId="{07200829-5476-4753-8A52-E8F33FD48893}" destId="{248AE537-AFB2-4B57-B5F0-51D7812A8AF7}" srcOrd="1" destOrd="0" presId="urn:microsoft.com/office/officeart/2008/layout/LinedList"/>
    <dgm:cxn modelId="{C272162E-F0B5-4567-9245-537D49D32708}" type="presParOf" srcId="{248AE537-AFB2-4B57-B5F0-51D7812A8AF7}" destId="{02425D30-12D8-4519-A6EC-59F642DFB722}" srcOrd="0" destOrd="0" presId="urn:microsoft.com/office/officeart/2008/layout/LinedList"/>
    <dgm:cxn modelId="{06355361-4298-4C05-A584-518A15C6ACE8}" type="presParOf" srcId="{248AE537-AFB2-4B57-B5F0-51D7812A8AF7}" destId="{A4AD1210-9DF3-4C34-A8A2-ACB62298BE12}" srcOrd="1" destOrd="0" presId="urn:microsoft.com/office/officeart/2008/layout/LinedList"/>
    <dgm:cxn modelId="{60459CB0-185D-4F4E-8872-A14A201B76BB}" type="presParOf" srcId="{A4AD1210-9DF3-4C34-A8A2-ACB62298BE12}" destId="{2298A544-2E3E-45AC-8745-D691EDE823B1}" srcOrd="0" destOrd="0" presId="urn:microsoft.com/office/officeart/2008/layout/LinedList"/>
    <dgm:cxn modelId="{683B83B6-87C4-474C-92E1-3411BD43E803}" type="presParOf" srcId="{A4AD1210-9DF3-4C34-A8A2-ACB62298BE12}" destId="{5639B321-77F5-4FE1-9037-5E2014854642}" srcOrd="1" destOrd="0" presId="urn:microsoft.com/office/officeart/2008/layout/LinedList"/>
    <dgm:cxn modelId="{A0E235C8-17E9-4711-B0A1-AF2BCF3E0737}" type="presParOf" srcId="{A4AD1210-9DF3-4C34-A8A2-ACB62298BE12}" destId="{B5D2671D-9930-47CD-B67E-4BCE4455EA2E}" srcOrd="2" destOrd="0" presId="urn:microsoft.com/office/officeart/2008/layout/LinedList"/>
    <dgm:cxn modelId="{FF74BE39-DB36-4560-B398-EBCB0EC63D20}" type="presParOf" srcId="{248AE537-AFB2-4B57-B5F0-51D7812A8AF7}" destId="{7C692940-100C-48EC-9639-5E4F1BF43CB0}" srcOrd="2" destOrd="0" presId="urn:microsoft.com/office/officeart/2008/layout/LinedList"/>
    <dgm:cxn modelId="{8D82F89C-812D-4A87-9033-C141DB17299D}" type="presParOf" srcId="{248AE537-AFB2-4B57-B5F0-51D7812A8AF7}" destId="{B05ED516-52AB-486D-9FF5-A3FEA9045CEB}" srcOrd="3" destOrd="0" presId="urn:microsoft.com/office/officeart/2008/layout/LinedList"/>
    <dgm:cxn modelId="{1919A25B-AC0C-45C2-BBBC-881CCAEB4AD8}" type="presParOf" srcId="{248AE537-AFB2-4B57-B5F0-51D7812A8AF7}" destId="{70F90DEC-3EB9-4007-8F50-7E1A3BC0C122}" srcOrd="4" destOrd="0" presId="urn:microsoft.com/office/officeart/2008/layout/LinedList"/>
    <dgm:cxn modelId="{7ACBD3DA-B6E5-4BEF-86C4-0F64D4A4FCEF}" type="presParOf" srcId="{70F90DEC-3EB9-4007-8F50-7E1A3BC0C122}" destId="{25D30936-671B-4DBD-9C97-4B5C3BD6867C}" srcOrd="0" destOrd="0" presId="urn:microsoft.com/office/officeart/2008/layout/LinedList"/>
    <dgm:cxn modelId="{D3489EAC-7997-4FD1-9643-7BBD64D20F8D}" type="presParOf" srcId="{70F90DEC-3EB9-4007-8F50-7E1A3BC0C122}" destId="{1657BE69-136E-47AF-994B-AF84D9FE5A02}" srcOrd="1" destOrd="0" presId="urn:microsoft.com/office/officeart/2008/layout/LinedList"/>
    <dgm:cxn modelId="{C4B3EADF-8A57-45FC-901D-A7CFD03420E8}" type="presParOf" srcId="{70F90DEC-3EB9-4007-8F50-7E1A3BC0C122}" destId="{B703E5AD-0741-4F6C-94E0-D2214DE475C1}" srcOrd="2" destOrd="0" presId="urn:microsoft.com/office/officeart/2008/layout/LinedList"/>
    <dgm:cxn modelId="{07BFFF57-9CEA-438A-9B25-C43E730BA316}" type="presParOf" srcId="{248AE537-AFB2-4B57-B5F0-51D7812A8AF7}" destId="{63D5BB5A-CB06-4BB4-B4B1-8F89A914F1AD}" srcOrd="5" destOrd="0" presId="urn:microsoft.com/office/officeart/2008/layout/LinedList"/>
    <dgm:cxn modelId="{6EB41C3B-BD02-4A0F-9559-BC7E5953DD4E}" type="presParOf" srcId="{248AE537-AFB2-4B57-B5F0-51D7812A8AF7}" destId="{E139AA6B-4500-4FF4-B466-F966F743AC43}" srcOrd="6" destOrd="0" presId="urn:microsoft.com/office/officeart/2008/layout/LinedList"/>
    <dgm:cxn modelId="{48B8E3E1-2D4D-42F5-86B8-2A2AAB5AAD8B}" type="presParOf" srcId="{248AE537-AFB2-4B57-B5F0-51D7812A8AF7}" destId="{EA0CAE37-65AB-421D-98AF-91A881107A2D}" srcOrd="7" destOrd="0" presId="urn:microsoft.com/office/officeart/2008/layout/LinedList"/>
    <dgm:cxn modelId="{23E115AF-6FDC-49D6-93CD-7FA0B3D571CC}" type="presParOf" srcId="{EA0CAE37-65AB-421D-98AF-91A881107A2D}" destId="{B72665DD-C780-4FE3-932F-977C2C03B183}" srcOrd="0" destOrd="0" presId="urn:microsoft.com/office/officeart/2008/layout/LinedList"/>
    <dgm:cxn modelId="{957A0E07-9EBA-4047-A26C-B37A55CBA5B0}" type="presParOf" srcId="{EA0CAE37-65AB-421D-98AF-91A881107A2D}" destId="{4781D41B-E8CB-4AE7-AE01-DB9E3DEF6F09}" srcOrd="1" destOrd="0" presId="urn:microsoft.com/office/officeart/2008/layout/LinedList"/>
    <dgm:cxn modelId="{C5263843-ABB6-456A-8723-B3E6319BD070}" type="presParOf" srcId="{EA0CAE37-65AB-421D-98AF-91A881107A2D}" destId="{3E5B5A4D-D847-4F25-8946-56C3365BD6DB}" srcOrd="2" destOrd="0" presId="urn:microsoft.com/office/officeart/2008/layout/LinedList"/>
    <dgm:cxn modelId="{497DD759-8637-400A-A99C-F4081C6AAA6C}" type="presParOf" srcId="{248AE537-AFB2-4B57-B5F0-51D7812A8AF7}" destId="{9CC81B1C-4BCB-4B35-AB2F-85478900A91F}" srcOrd="8" destOrd="0" presId="urn:microsoft.com/office/officeart/2008/layout/LinedList"/>
    <dgm:cxn modelId="{034629DF-E86E-4777-A32A-55B261991CAD}" type="presParOf" srcId="{248AE537-AFB2-4B57-B5F0-51D7812A8AF7}" destId="{07DD16F9-4AA4-4026-91A6-AFC129181B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352CF3-B3A2-4F68-8479-97343DA22F8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CEA0E4D9-1FA7-4867-B913-017DE5F77AC1}">
      <dgm:prSet phldrT="[Texto]"/>
      <dgm:spPr/>
      <dgm:t>
        <a:bodyPr/>
        <a:lstStyle/>
        <a:p>
          <a:r>
            <a:rPr lang="es-EC" dirty="0" smtClean="0"/>
            <a:t>Estudio de las aplicaciones anti plagio de textos en documentos, funcionamiento y técnicas</a:t>
          </a:r>
          <a:endParaRPr lang="es-EC" dirty="0"/>
        </a:p>
      </dgm:t>
    </dgm:pt>
    <dgm:pt modelId="{C98C8970-A67F-4A9C-8241-949B05CD4346}" type="parTrans" cxnId="{CFD27AFC-F86E-4664-9A7F-60387DAFAE4A}">
      <dgm:prSet/>
      <dgm:spPr/>
      <dgm:t>
        <a:bodyPr/>
        <a:lstStyle/>
        <a:p>
          <a:endParaRPr lang="es-EC"/>
        </a:p>
      </dgm:t>
    </dgm:pt>
    <dgm:pt modelId="{44BAF819-32AB-4EC2-B2B5-3AB13CA6C431}" type="sibTrans" cxnId="{CFD27AFC-F86E-4664-9A7F-60387DAFAE4A}">
      <dgm:prSet/>
      <dgm:spPr/>
      <dgm:t>
        <a:bodyPr/>
        <a:lstStyle/>
        <a:p>
          <a:endParaRPr lang="es-EC"/>
        </a:p>
      </dgm:t>
    </dgm:pt>
    <dgm:pt modelId="{B569737B-7B5D-46A7-8F84-2A2A52C95977}">
      <dgm:prSet phldrT="[Texto]"/>
      <dgm:spPr/>
      <dgm:t>
        <a:bodyPr/>
        <a:lstStyle/>
        <a:p>
          <a:r>
            <a:rPr lang="es-EC" dirty="0" smtClean="0"/>
            <a:t>Investigación de los API’s de búsqueda de Google, Yahoo y Bing</a:t>
          </a:r>
          <a:endParaRPr lang="es-EC" dirty="0"/>
        </a:p>
      </dgm:t>
    </dgm:pt>
    <dgm:pt modelId="{DEC88EBE-31D7-4FF9-9978-905FD881F694}" type="parTrans" cxnId="{EDD6371F-9809-456D-A6DB-841FB7292723}">
      <dgm:prSet/>
      <dgm:spPr/>
      <dgm:t>
        <a:bodyPr/>
        <a:lstStyle/>
        <a:p>
          <a:endParaRPr lang="es-EC"/>
        </a:p>
      </dgm:t>
    </dgm:pt>
    <dgm:pt modelId="{E2C31E5E-D0BE-4AA7-B871-09F631D2D0BE}" type="sibTrans" cxnId="{EDD6371F-9809-456D-A6DB-841FB7292723}">
      <dgm:prSet/>
      <dgm:spPr/>
      <dgm:t>
        <a:bodyPr/>
        <a:lstStyle/>
        <a:p>
          <a:endParaRPr lang="es-EC"/>
        </a:p>
      </dgm:t>
    </dgm:pt>
    <dgm:pt modelId="{E50CEC0D-1C34-4A7A-9C94-E0C2923B46A7}">
      <dgm:prSet phldrT="[Texto]"/>
      <dgm:spPr/>
      <dgm:t>
        <a:bodyPr/>
        <a:lstStyle/>
        <a:p>
          <a:r>
            <a:rPr lang="es-EC" dirty="0" smtClean="0"/>
            <a:t>Análisis comparativo contempla dos cuadros</a:t>
          </a:r>
          <a:endParaRPr lang="es-EC" dirty="0"/>
        </a:p>
      </dgm:t>
    </dgm:pt>
    <dgm:pt modelId="{9A34F80A-7C22-4EB1-8F5D-8811E38C261D}" type="parTrans" cxnId="{BA09AFED-59D0-4FF3-BAE6-CC0DA8264889}">
      <dgm:prSet/>
      <dgm:spPr/>
      <dgm:t>
        <a:bodyPr/>
        <a:lstStyle/>
        <a:p>
          <a:endParaRPr lang="es-EC"/>
        </a:p>
      </dgm:t>
    </dgm:pt>
    <dgm:pt modelId="{3F504558-C7A5-43D0-8487-A6A7C7D780D3}" type="sibTrans" cxnId="{BA09AFED-59D0-4FF3-BAE6-CC0DA8264889}">
      <dgm:prSet/>
      <dgm:spPr/>
      <dgm:t>
        <a:bodyPr/>
        <a:lstStyle/>
        <a:p>
          <a:endParaRPr lang="es-EC"/>
        </a:p>
      </dgm:t>
    </dgm:pt>
    <dgm:pt modelId="{2BAE43FF-9723-43EF-9E24-75AAD98E5528}">
      <dgm:prSet/>
      <dgm:spPr/>
      <dgm:t>
        <a:bodyPr/>
        <a:lstStyle/>
        <a:p>
          <a:r>
            <a:rPr lang="es-EC" dirty="0" smtClean="0"/>
            <a:t>Implementación de un prototipo de software básico  y uno final</a:t>
          </a:r>
          <a:endParaRPr lang="es-EC" dirty="0"/>
        </a:p>
      </dgm:t>
    </dgm:pt>
    <dgm:pt modelId="{704ECB36-279D-4ABB-87FB-F4FEE76CEF86}" type="parTrans" cxnId="{FE376F6B-EF78-4C21-9AE9-30C74A67D017}">
      <dgm:prSet/>
      <dgm:spPr/>
      <dgm:t>
        <a:bodyPr/>
        <a:lstStyle/>
        <a:p>
          <a:endParaRPr lang="es-EC"/>
        </a:p>
      </dgm:t>
    </dgm:pt>
    <dgm:pt modelId="{E256BA69-2C3B-445D-B45F-9E300C8F90C8}" type="sibTrans" cxnId="{FE376F6B-EF78-4C21-9AE9-30C74A67D017}">
      <dgm:prSet/>
      <dgm:spPr/>
      <dgm:t>
        <a:bodyPr/>
        <a:lstStyle/>
        <a:p>
          <a:endParaRPr lang="es-EC"/>
        </a:p>
      </dgm:t>
    </dgm:pt>
    <dgm:pt modelId="{BF4DAFC6-2BED-43C8-B9A6-422BC5CA78AA}">
      <dgm:prSet/>
      <dgm:spPr/>
      <dgm:t>
        <a:bodyPr/>
        <a:lstStyle/>
        <a:p>
          <a:r>
            <a:rPr lang="es-EC" dirty="0" smtClean="0"/>
            <a:t>Metodología del estudio</a:t>
          </a:r>
        </a:p>
      </dgm:t>
    </dgm:pt>
    <dgm:pt modelId="{D6ADF6F1-8F7D-4E8F-A1BE-033B9368B301}" type="parTrans" cxnId="{2B582104-14B1-40DE-A046-A6437B0F5485}">
      <dgm:prSet/>
      <dgm:spPr/>
      <dgm:t>
        <a:bodyPr/>
        <a:lstStyle/>
        <a:p>
          <a:endParaRPr lang="es-EC"/>
        </a:p>
      </dgm:t>
    </dgm:pt>
    <dgm:pt modelId="{6B6336F4-FA1E-4D9D-B5B6-7416E7AD83F2}" type="sibTrans" cxnId="{2B582104-14B1-40DE-A046-A6437B0F5485}">
      <dgm:prSet/>
      <dgm:spPr/>
      <dgm:t>
        <a:bodyPr/>
        <a:lstStyle/>
        <a:p>
          <a:endParaRPr lang="es-EC"/>
        </a:p>
      </dgm:t>
    </dgm:pt>
    <dgm:pt modelId="{ED29187F-628D-4933-B9BF-9C1F7AE6B3B9}" type="pres">
      <dgm:prSet presAssocID="{74352CF3-B3A2-4F68-8479-97343DA22F83}" presName="diagram" presStyleCnt="0">
        <dgm:presLayoutVars>
          <dgm:dir/>
          <dgm:resizeHandles val="exact"/>
        </dgm:presLayoutVars>
      </dgm:prSet>
      <dgm:spPr/>
      <dgm:t>
        <a:bodyPr/>
        <a:lstStyle/>
        <a:p>
          <a:endParaRPr lang="es-EC"/>
        </a:p>
      </dgm:t>
    </dgm:pt>
    <dgm:pt modelId="{B2941066-B08A-4673-8BA7-EE329C8A97F3}" type="pres">
      <dgm:prSet presAssocID="{CEA0E4D9-1FA7-4867-B913-017DE5F77AC1}" presName="node" presStyleLbl="node1" presStyleIdx="0" presStyleCnt="5">
        <dgm:presLayoutVars>
          <dgm:bulletEnabled val="1"/>
        </dgm:presLayoutVars>
      </dgm:prSet>
      <dgm:spPr/>
      <dgm:t>
        <a:bodyPr/>
        <a:lstStyle/>
        <a:p>
          <a:endParaRPr lang="es-EC"/>
        </a:p>
      </dgm:t>
    </dgm:pt>
    <dgm:pt modelId="{370F1BE0-1E4C-45D1-9BD9-DD37A974CF10}" type="pres">
      <dgm:prSet presAssocID="{44BAF819-32AB-4EC2-B2B5-3AB13CA6C431}" presName="sibTrans" presStyleCnt="0"/>
      <dgm:spPr/>
      <dgm:t>
        <a:bodyPr/>
        <a:lstStyle/>
        <a:p>
          <a:endParaRPr lang="es-EC"/>
        </a:p>
      </dgm:t>
    </dgm:pt>
    <dgm:pt modelId="{7A3E34B4-89A3-4692-A157-5F404BB86D8E}" type="pres">
      <dgm:prSet presAssocID="{B569737B-7B5D-46A7-8F84-2A2A52C95977}" presName="node" presStyleLbl="node1" presStyleIdx="1" presStyleCnt="5">
        <dgm:presLayoutVars>
          <dgm:bulletEnabled val="1"/>
        </dgm:presLayoutVars>
      </dgm:prSet>
      <dgm:spPr/>
      <dgm:t>
        <a:bodyPr/>
        <a:lstStyle/>
        <a:p>
          <a:endParaRPr lang="es-EC"/>
        </a:p>
      </dgm:t>
    </dgm:pt>
    <dgm:pt modelId="{58A45F3E-B18A-4D78-B38C-1ED9E929DDDE}" type="pres">
      <dgm:prSet presAssocID="{E2C31E5E-D0BE-4AA7-B871-09F631D2D0BE}" presName="sibTrans" presStyleCnt="0"/>
      <dgm:spPr/>
      <dgm:t>
        <a:bodyPr/>
        <a:lstStyle/>
        <a:p>
          <a:endParaRPr lang="es-EC"/>
        </a:p>
      </dgm:t>
    </dgm:pt>
    <dgm:pt modelId="{C964C6DC-464C-4D0A-9E27-0ECF4D7DD7E4}" type="pres">
      <dgm:prSet presAssocID="{E50CEC0D-1C34-4A7A-9C94-E0C2923B46A7}" presName="node" presStyleLbl="node1" presStyleIdx="2" presStyleCnt="5">
        <dgm:presLayoutVars>
          <dgm:bulletEnabled val="1"/>
        </dgm:presLayoutVars>
      </dgm:prSet>
      <dgm:spPr/>
      <dgm:t>
        <a:bodyPr/>
        <a:lstStyle/>
        <a:p>
          <a:endParaRPr lang="es-EC"/>
        </a:p>
      </dgm:t>
    </dgm:pt>
    <dgm:pt modelId="{7EF13BC2-9671-46AE-9537-1FE8F0B41694}" type="pres">
      <dgm:prSet presAssocID="{3F504558-C7A5-43D0-8487-A6A7C7D780D3}" presName="sibTrans" presStyleCnt="0"/>
      <dgm:spPr/>
      <dgm:t>
        <a:bodyPr/>
        <a:lstStyle/>
        <a:p>
          <a:endParaRPr lang="es-EC"/>
        </a:p>
      </dgm:t>
    </dgm:pt>
    <dgm:pt modelId="{B413D429-EDDB-46C5-BDBF-8F7294697107}" type="pres">
      <dgm:prSet presAssocID="{2BAE43FF-9723-43EF-9E24-75AAD98E5528}" presName="node" presStyleLbl="node1" presStyleIdx="3" presStyleCnt="5">
        <dgm:presLayoutVars>
          <dgm:bulletEnabled val="1"/>
        </dgm:presLayoutVars>
      </dgm:prSet>
      <dgm:spPr/>
      <dgm:t>
        <a:bodyPr/>
        <a:lstStyle/>
        <a:p>
          <a:endParaRPr lang="es-EC"/>
        </a:p>
      </dgm:t>
    </dgm:pt>
    <dgm:pt modelId="{307636C1-83D3-47A6-A78F-E3157D42D0BF}" type="pres">
      <dgm:prSet presAssocID="{E256BA69-2C3B-445D-B45F-9E300C8F90C8}" presName="sibTrans" presStyleCnt="0"/>
      <dgm:spPr/>
      <dgm:t>
        <a:bodyPr/>
        <a:lstStyle/>
        <a:p>
          <a:endParaRPr lang="es-EC"/>
        </a:p>
      </dgm:t>
    </dgm:pt>
    <dgm:pt modelId="{F84607DF-5D13-4BAF-9253-916ADBEEFCE9}" type="pres">
      <dgm:prSet presAssocID="{BF4DAFC6-2BED-43C8-B9A6-422BC5CA78AA}" presName="node" presStyleLbl="node1" presStyleIdx="4" presStyleCnt="5">
        <dgm:presLayoutVars>
          <dgm:bulletEnabled val="1"/>
        </dgm:presLayoutVars>
      </dgm:prSet>
      <dgm:spPr/>
      <dgm:t>
        <a:bodyPr/>
        <a:lstStyle/>
        <a:p>
          <a:endParaRPr lang="es-EC"/>
        </a:p>
      </dgm:t>
    </dgm:pt>
  </dgm:ptLst>
  <dgm:cxnLst>
    <dgm:cxn modelId="{4517597C-EA72-476B-A85E-C1C47BF64F92}" type="presOf" srcId="{E50CEC0D-1C34-4A7A-9C94-E0C2923B46A7}" destId="{C964C6DC-464C-4D0A-9E27-0ECF4D7DD7E4}" srcOrd="0" destOrd="0" presId="urn:microsoft.com/office/officeart/2005/8/layout/default"/>
    <dgm:cxn modelId="{1223ECDE-E9C9-4985-A20A-ACB1B9EDF732}" type="presOf" srcId="{74352CF3-B3A2-4F68-8479-97343DA22F83}" destId="{ED29187F-628D-4933-B9BF-9C1F7AE6B3B9}" srcOrd="0" destOrd="0" presId="urn:microsoft.com/office/officeart/2005/8/layout/default"/>
    <dgm:cxn modelId="{FE376F6B-EF78-4C21-9AE9-30C74A67D017}" srcId="{74352CF3-B3A2-4F68-8479-97343DA22F83}" destId="{2BAE43FF-9723-43EF-9E24-75AAD98E5528}" srcOrd="3" destOrd="0" parTransId="{704ECB36-279D-4ABB-87FB-F4FEE76CEF86}" sibTransId="{E256BA69-2C3B-445D-B45F-9E300C8F90C8}"/>
    <dgm:cxn modelId="{CFD27AFC-F86E-4664-9A7F-60387DAFAE4A}" srcId="{74352CF3-B3A2-4F68-8479-97343DA22F83}" destId="{CEA0E4D9-1FA7-4867-B913-017DE5F77AC1}" srcOrd="0" destOrd="0" parTransId="{C98C8970-A67F-4A9C-8241-949B05CD4346}" sibTransId="{44BAF819-32AB-4EC2-B2B5-3AB13CA6C431}"/>
    <dgm:cxn modelId="{E8007BDC-38A1-4FFD-AE03-F49C1DD4332B}" type="presOf" srcId="{CEA0E4D9-1FA7-4867-B913-017DE5F77AC1}" destId="{B2941066-B08A-4673-8BA7-EE329C8A97F3}" srcOrd="0" destOrd="0" presId="urn:microsoft.com/office/officeart/2005/8/layout/default"/>
    <dgm:cxn modelId="{F688BE93-CD31-4B8A-87FC-1F88458941BC}" type="presOf" srcId="{2BAE43FF-9723-43EF-9E24-75AAD98E5528}" destId="{B413D429-EDDB-46C5-BDBF-8F7294697107}" srcOrd="0" destOrd="0" presId="urn:microsoft.com/office/officeart/2005/8/layout/default"/>
    <dgm:cxn modelId="{BA09AFED-59D0-4FF3-BAE6-CC0DA8264889}" srcId="{74352CF3-B3A2-4F68-8479-97343DA22F83}" destId="{E50CEC0D-1C34-4A7A-9C94-E0C2923B46A7}" srcOrd="2" destOrd="0" parTransId="{9A34F80A-7C22-4EB1-8F5D-8811E38C261D}" sibTransId="{3F504558-C7A5-43D0-8487-A6A7C7D780D3}"/>
    <dgm:cxn modelId="{D6053F7D-5776-4A70-80BE-519401C79C7E}" type="presOf" srcId="{BF4DAFC6-2BED-43C8-B9A6-422BC5CA78AA}" destId="{F84607DF-5D13-4BAF-9253-916ADBEEFCE9}" srcOrd="0" destOrd="0" presId="urn:microsoft.com/office/officeart/2005/8/layout/default"/>
    <dgm:cxn modelId="{2B582104-14B1-40DE-A046-A6437B0F5485}" srcId="{74352CF3-B3A2-4F68-8479-97343DA22F83}" destId="{BF4DAFC6-2BED-43C8-B9A6-422BC5CA78AA}" srcOrd="4" destOrd="0" parTransId="{D6ADF6F1-8F7D-4E8F-A1BE-033B9368B301}" sibTransId="{6B6336F4-FA1E-4D9D-B5B6-7416E7AD83F2}"/>
    <dgm:cxn modelId="{BCA9899A-62C2-4A57-BD8A-14C17B935FAA}" type="presOf" srcId="{B569737B-7B5D-46A7-8F84-2A2A52C95977}" destId="{7A3E34B4-89A3-4692-A157-5F404BB86D8E}" srcOrd="0" destOrd="0" presId="urn:microsoft.com/office/officeart/2005/8/layout/default"/>
    <dgm:cxn modelId="{EDD6371F-9809-456D-A6DB-841FB7292723}" srcId="{74352CF3-B3A2-4F68-8479-97343DA22F83}" destId="{B569737B-7B5D-46A7-8F84-2A2A52C95977}" srcOrd="1" destOrd="0" parTransId="{DEC88EBE-31D7-4FF9-9978-905FD881F694}" sibTransId="{E2C31E5E-D0BE-4AA7-B871-09F631D2D0BE}"/>
    <dgm:cxn modelId="{33FF56F0-8178-4915-B02E-0DC2A892762A}" type="presParOf" srcId="{ED29187F-628D-4933-B9BF-9C1F7AE6B3B9}" destId="{B2941066-B08A-4673-8BA7-EE329C8A97F3}" srcOrd="0" destOrd="0" presId="urn:microsoft.com/office/officeart/2005/8/layout/default"/>
    <dgm:cxn modelId="{5B35F973-FAD6-442B-9C83-0920181C1F07}" type="presParOf" srcId="{ED29187F-628D-4933-B9BF-9C1F7AE6B3B9}" destId="{370F1BE0-1E4C-45D1-9BD9-DD37A974CF10}" srcOrd="1" destOrd="0" presId="urn:microsoft.com/office/officeart/2005/8/layout/default"/>
    <dgm:cxn modelId="{0FEACE90-C812-4368-A674-0D549A932658}" type="presParOf" srcId="{ED29187F-628D-4933-B9BF-9C1F7AE6B3B9}" destId="{7A3E34B4-89A3-4692-A157-5F404BB86D8E}" srcOrd="2" destOrd="0" presId="urn:microsoft.com/office/officeart/2005/8/layout/default"/>
    <dgm:cxn modelId="{6C9AB84A-2026-43E9-A818-6BB3408A8487}" type="presParOf" srcId="{ED29187F-628D-4933-B9BF-9C1F7AE6B3B9}" destId="{58A45F3E-B18A-4D78-B38C-1ED9E929DDDE}" srcOrd="3" destOrd="0" presId="urn:microsoft.com/office/officeart/2005/8/layout/default"/>
    <dgm:cxn modelId="{2ADC383B-A3E2-477B-BE56-2B66375CDAAA}" type="presParOf" srcId="{ED29187F-628D-4933-B9BF-9C1F7AE6B3B9}" destId="{C964C6DC-464C-4D0A-9E27-0ECF4D7DD7E4}" srcOrd="4" destOrd="0" presId="urn:microsoft.com/office/officeart/2005/8/layout/default"/>
    <dgm:cxn modelId="{B21A96A3-4F5C-4551-B40C-568083D861CF}" type="presParOf" srcId="{ED29187F-628D-4933-B9BF-9C1F7AE6B3B9}" destId="{7EF13BC2-9671-46AE-9537-1FE8F0B41694}" srcOrd="5" destOrd="0" presId="urn:microsoft.com/office/officeart/2005/8/layout/default"/>
    <dgm:cxn modelId="{C8A81B99-38CC-4827-BED7-F4C15305B65F}" type="presParOf" srcId="{ED29187F-628D-4933-B9BF-9C1F7AE6B3B9}" destId="{B413D429-EDDB-46C5-BDBF-8F7294697107}" srcOrd="6" destOrd="0" presId="urn:microsoft.com/office/officeart/2005/8/layout/default"/>
    <dgm:cxn modelId="{DAB17F25-EB4C-4082-9ACC-7509B070D203}" type="presParOf" srcId="{ED29187F-628D-4933-B9BF-9C1F7AE6B3B9}" destId="{307636C1-83D3-47A6-A78F-E3157D42D0BF}" srcOrd="7" destOrd="0" presId="urn:microsoft.com/office/officeart/2005/8/layout/default"/>
    <dgm:cxn modelId="{F5B0C8C3-FB4D-491B-8A89-95D8D2B3ADE8}" type="presParOf" srcId="{ED29187F-628D-4933-B9BF-9C1F7AE6B3B9}" destId="{F84607DF-5D13-4BAF-9253-916ADBEEFCE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352CF3-B3A2-4F68-8479-97343DA22F8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14A194C4-75B9-4683-9233-D0ED07DD3943}">
      <dgm:prSet/>
      <dgm:spPr/>
      <dgm:t>
        <a:bodyPr/>
        <a:lstStyle/>
        <a:p>
          <a:r>
            <a:rPr lang="es-EC" dirty="0" smtClean="0"/>
            <a:t>Limitaciones de los prototipos</a:t>
          </a:r>
        </a:p>
      </dgm:t>
    </dgm:pt>
    <dgm:pt modelId="{DF9B9BCC-F672-4E18-9B3D-B768DAFE982C}" type="parTrans" cxnId="{A605F8BB-6932-4C7E-903B-4ABB97C1588B}">
      <dgm:prSet/>
      <dgm:spPr/>
      <dgm:t>
        <a:bodyPr/>
        <a:lstStyle/>
        <a:p>
          <a:endParaRPr lang="es-EC"/>
        </a:p>
      </dgm:t>
    </dgm:pt>
    <dgm:pt modelId="{033184B2-D556-4CEB-99FA-C08BDC09C577}" type="sibTrans" cxnId="{A605F8BB-6932-4C7E-903B-4ABB97C1588B}">
      <dgm:prSet/>
      <dgm:spPr/>
      <dgm:t>
        <a:bodyPr/>
        <a:lstStyle/>
        <a:p>
          <a:endParaRPr lang="es-EC"/>
        </a:p>
      </dgm:t>
    </dgm:pt>
    <dgm:pt modelId="{B4C5AC5F-AB12-4AFF-9958-3B07A2B19EA8}">
      <dgm:prSet/>
      <dgm:spPr/>
      <dgm:t>
        <a:bodyPr/>
        <a:lstStyle/>
        <a:p>
          <a:r>
            <a:rPr lang="es-EC" dirty="0" smtClean="0"/>
            <a:t>Tecnologías de los prototipos</a:t>
          </a:r>
        </a:p>
      </dgm:t>
    </dgm:pt>
    <dgm:pt modelId="{3759329E-7021-414E-BBAA-2646D3901C98}" type="parTrans" cxnId="{AA8CAE78-9399-4D19-8AEB-BAF72D791712}">
      <dgm:prSet/>
      <dgm:spPr/>
      <dgm:t>
        <a:bodyPr/>
        <a:lstStyle/>
        <a:p>
          <a:endParaRPr lang="es-EC"/>
        </a:p>
      </dgm:t>
    </dgm:pt>
    <dgm:pt modelId="{8E787BB2-C34D-4C46-8ED7-D16CFD1C92ED}" type="sibTrans" cxnId="{AA8CAE78-9399-4D19-8AEB-BAF72D791712}">
      <dgm:prSet/>
      <dgm:spPr/>
      <dgm:t>
        <a:bodyPr/>
        <a:lstStyle/>
        <a:p>
          <a:endParaRPr lang="es-EC"/>
        </a:p>
      </dgm:t>
    </dgm:pt>
    <dgm:pt modelId="{15654483-BB51-4D9F-BA22-F48B7A405347}">
      <dgm:prSet/>
      <dgm:spPr/>
      <dgm:t>
        <a:bodyPr/>
        <a:lstStyle/>
        <a:p>
          <a:r>
            <a:rPr lang="es-EC" dirty="0" smtClean="0"/>
            <a:t>Metodologías para el desarrollo del prototipo</a:t>
          </a:r>
        </a:p>
      </dgm:t>
    </dgm:pt>
    <dgm:pt modelId="{53365495-8A5D-476E-AB51-B6AFF11D815B}" type="parTrans" cxnId="{5A46FAA4-2F70-4B9F-8B13-EC9C2355960A}">
      <dgm:prSet/>
      <dgm:spPr/>
      <dgm:t>
        <a:bodyPr/>
        <a:lstStyle/>
        <a:p>
          <a:endParaRPr lang="es-EC"/>
        </a:p>
      </dgm:t>
    </dgm:pt>
    <dgm:pt modelId="{3DC804F6-DAD0-4EBB-86AA-0985CB0282CC}" type="sibTrans" cxnId="{5A46FAA4-2F70-4B9F-8B13-EC9C2355960A}">
      <dgm:prSet/>
      <dgm:spPr/>
      <dgm:t>
        <a:bodyPr/>
        <a:lstStyle/>
        <a:p>
          <a:endParaRPr lang="es-EC"/>
        </a:p>
      </dgm:t>
    </dgm:pt>
    <dgm:pt modelId="{1DD35E08-9F25-4C59-AF8B-71F48ABBC136}">
      <dgm:prSet/>
      <dgm:spPr/>
      <dgm:t>
        <a:bodyPr/>
        <a:lstStyle/>
        <a:p>
          <a:r>
            <a:rPr lang="es-EC" dirty="0" smtClean="0"/>
            <a:t>Utilización de UML</a:t>
          </a:r>
        </a:p>
      </dgm:t>
    </dgm:pt>
    <dgm:pt modelId="{7672C770-6805-4A36-9E8F-4ED19DE10057}" type="parTrans" cxnId="{494AEFD7-021B-4E9C-93FC-5B87E487D4E8}">
      <dgm:prSet/>
      <dgm:spPr/>
      <dgm:t>
        <a:bodyPr/>
        <a:lstStyle/>
        <a:p>
          <a:endParaRPr lang="es-EC"/>
        </a:p>
      </dgm:t>
    </dgm:pt>
    <dgm:pt modelId="{D71384A0-D4C3-463C-BF2A-517B4A91DCAB}" type="sibTrans" cxnId="{494AEFD7-021B-4E9C-93FC-5B87E487D4E8}">
      <dgm:prSet/>
      <dgm:spPr/>
      <dgm:t>
        <a:bodyPr/>
        <a:lstStyle/>
        <a:p>
          <a:endParaRPr lang="es-EC"/>
        </a:p>
      </dgm:t>
    </dgm:pt>
    <dgm:pt modelId="{F4BAD274-7621-4258-9672-FE5559D6F09C}">
      <dgm:prSet/>
      <dgm:spPr/>
      <dgm:t>
        <a:bodyPr/>
        <a:lstStyle/>
        <a:p>
          <a:r>
            <a:rPr lang="es-EC" dirty="0" smtClean="0"/>
            <a:t>Implementación y pruebas del prototipo</a:t>
          </a:r>
          <a:endParaRPr lang="es-ES" dirty="0"/>
        </a:p>
      </dgm:t>
    </dgm:pt>
    <dgm:pt modelId="{6776AF44-18D8-478B-85B1-28F698D31954}" type="parTrans" cxnId="{AB791BFC-055C-43CF-A90D-767CE3453B5D}">
      <dgm:prSet/>
      <dgm:spPr/>
      <dgm:t>
        <a:bodyPr/>
        <a:lstStyle/>
        <a:p>
          <a:endParaRPr lang="es-EC"/>
        </a:p>
      </dgm:t>
    </dgm:pt>
    <dgm:pt modelId="{362EF7D6-87B4-41EC-B358-676B20076213}" type="sibTrans" cxnId="{AB791BFC-055C-43CF-A90D-767CE3453B5D}">
      <dgm:prSet/>
      <dgm:spPr/>
      <dgm:t>
        <a:bodyPr/>
        <a:lstStyle/>
        <a:p>
          <a:endParaRPr lang="es-EC"/>
        </a:p>
      </dgm:t>
    </dgm:pt>
    <dgm:pt modelId="{ED29187F-628D-4933-B9BF-9C1F7AE6B3B9}" type="pres">
      <dgm:prSet presAssocID="{74352CF3-B3A2-4F68-8479-97343DA22F83}" presName="diagram" presStyleCnt="0">
        <dgm:presLayoutVars>
          <dgm:dir/>
          <dgm:resizeHandles val="exact"/>
        </dgm:presLayoutVars>
      </dgm:prSet>
      <dgm:spPr/>
      <dgm:t>
        <a:bodyPr/>
        <a:lstStyle/>
        <a:p>
          <a:endParaRPr lang="es-EC"/>
        </a:p>
      </dgm:t>
    </dgm:pt>
    <dgm:pt modelId="{F1363B2F-06C4-41FB-B155-44D4AFC919C1}" type="pres">
      <dgm:prSet presAssocID="{15654483-BB51-4D9F-BA22-F48B7A405347}" presName="node" presStyleLbl="node1" presStyleIdx="0" presStyleCnt="5">
        <dgm:presLayoutVars>
          <dgm:bulletEnabled val="1"/>
        </dgm:presLayoutVars>
      </dgm:prSet>
      <dgm:spPr/>
      <dgm:t>
        <a:bodyPr/>
        <a:lstStyle/>
        <a:p>
          <a:endParaRPr lang="es-EC"/>
        </a:p>
      </dgm:t>
    </dgm:pt>
    <dgm:pt modelId="{72DA7154-E8BB-46D8-9DBF-87315253D81B}" type="pres">
      <dgm:prSet presAssocID="{3DC804F6-DAD0-4EBB-86AA-0985CB0282CC}" presName="sibTrans" presStyleCnt="0"/>
      <dgm:spPr/>
      <dgm:t>
        <a:bodyPr/>
        <a:lstStyle/>
        <a:p>
          <a:endParaRPr lang="es-EC"/>
        </a:p>
      </dgm:t>
    </dgm:pt>
    <dgm:pt modelId="{4555D447-589B-4F0B-8214-3D38BDB5070D}" type="pres">
      <dgm:prSet presAssocID="{B4C5AC5F-AB12-4AFF-9958-3B07A2B19EA8}" presName="node" presStyleLbl="node1" presStyleIdx="1" presStyleCnt="5">
        <dgm:presLayoutVars>
          <dgm:bulletEnabled val="1"/>
        </dgm:presLayoutVars>
      </dgm:prSet>
      <dgm:spPr/>
      <dgm:t>
        <a:bodyPr/>
        <a:lstStyle/>
        <a:p>
          <a:endParaRPr lang="es-EC"/>
        </a:p>
      </dgm:t>
    </dgm:pt>
    <dgm:pt modelId="{8456690E-CB0F-4108-B360-494E8B266208}" type="pres">
      <dgm:prSet presAssocID="{8E787BB2-C34D-4C46-8ED7-D16CFD1C92ED}" presName="sibTrans" presStyleCnt="0"/>
      <dgm:spPr/>
      <dgm:t>
        <a:bodyPr/>
        <a:lstStyle/>
        <a:p>
          <a:endParaRPr lang="es-EC"/>
        </a:p>
      </dgm:t>
    </dgm:pt>
    <dgm:pt modelId="{037599D9-9F5D-47F9-A237-A6E04DFA78C1}" type="pres">
      <dgm:prSet presAssocID="{14A194C4-75B9-4683-9233-D0ED07DD3943}" presName="node" presStyleLbl="node1" presStyleIdx="2" presStyleCnt="5">
        <dgm:presLayoutVars>
          <dgm:bulletEnabled val="1"/>
        </dgm:presLayoutVars>
      </dgm:prSet>
      <dgm:spPr/>
      <dgm:t>
        <a:bodyPr/>
        <a:lstStyle/>
        <a:p>
          <a:endParaRPr lang="es-EC"/>
        </a:p>
      </dgm:t>
    </dgm:pt>
    <dgm:pt modelId="{2D147A34-FD35-4DD0-B497-BDBB6CC8B00C}" type="pres">
      <dgm:prSet presAssocID="{033184B2-D556-4CEB-99FA-C08BDC09C577}" presName="sibTrans" presStyleCnt="0"/>
      <dgm:spPr/>
      <dgm:t>
        <a:bodyPr/>
        <a:lstStyle/>
        <a:p>
          <a:endParaRPr lang="es-EC"/>
        </a:p>
      </dgm:t>
    </dgm:pt>
    <dgm:pt modelId="{EA5B8584-FDD8-4E71-BBC7-FEC4963EBEDE}" type="pres">
      <dgm:prSet presAssocID="{1DD35E08-9F25-4C59-AF8B-71F48ABBC136}" presName="node" presStyleLbl="node1" presStyleIdx="3" presStyleCnt="5">
        <dgm:presLayoutVars>
          <dgm:bulletEnabled val="1"/>
        </dgm:presLayoutVars>
      </dgm:prSet>
      <dgm:spPr/>
      <dgm:t>
        <a:bodyPr/>
        <a:lstStyle/>
        <a:p>
          <a:endParaRPr lang="es-EC"/>
        </a:p>
      </dgm:t>
    </dgm:pt>
    <dgm:pt modelId="{881964B0-155B-43C0-A2D4-947150CC70E7}" type="pres">
      <dgm:prSet presAssocID="{D71384A0-D4C3-463C-BF2A-517B4A91DCAB}" presName="sibTrans" presStyleCnt="0"/>
      <dgm:spPr/>
      <dgm:t>
        <a:bodyPr/>
        <a:lstStyle/>
        <a:p>
          <a:endParaRPr lang="es-EC"/>
        </a:p>
      </dgm:t>
    </dgm:pt>
    <dgm:pt modelId="{4842177E-C0EB-4C18-8284-D7A35B8AE241}" type="pres">
      <dgm:prSet presAssocID="{F4BAD274-7621-4258-9672-FE5559D6F09C}" presName="node" presStyleLbl="node1" presStyleIdx="4" presStyleCnt="5">
        <dgm:presLayoutVars>
          <dgm:bulletEnabled val="1"/>
        </dgm:presLayoutVars>
      </dgm:prSet>
      <dgm:spPr/>
      <dgm:t>
        <a:bodyPr/>
        <a:lstStyle/>
        <a:p>
          <a:endParaRPr lang="es-EC"/>
        </a:p>
      </dgm:t>
    </dgm:pt>
  </dgm:ptLst>
  <dgm:cxnLst>
    <dgm:cxn modelId="{B5F23342-26F3-479A-AF96-440026AD3C21}" type="presOf" srcId="{74352CF3-B3A2-4F68-8479-97343DA22F83}" destId="{ED29187F-628D-4933-B9BF-9C1F7AE6B3B9}" srcOrd="0" destOrd="0" presId="urn:microsoft.com/office/officeart/2005/8/layout/default"/>
    <dgm:cxn modelId="{AB791BFC-055C-43CF-A90D-767CE3453B5D}" srcId="{74352CF3-B3A2-4F68-8479-97343DA22F83}" destId="{F4BAD274-7621-4258-9672-FE5559D6F09C}" srcOrd="4" destOrd="0" parTransId="{6776AF44-18D8-478B-85B1-28F698D31954}" sibTransId="{362EF7D6-87B4-41EC-B358-676B20076213}"/>
    <dgm:cxn modelId="{AA8CAE78-9399-4D19-8AEB-BAF72D791712}" srcId="{74352CF3-B3A2-4F68-8479-97343DA22F83}" destId="{B4C5AC5F-AB12-4AFF-9958-3B07A2B19EA8}" srcOrd="1" destOrd="0" parTransId="{3759329E-7021-414E-BBAA-2646D3901C98}" sibTransId="{8E787BB2-C34D-4C46-8ED7-D16CFD1C92ED}"/>
    <dgm:cxn modelId="{494AEFD7-021B-4E9C-93FC-5B87E487D4E8}" srcId="{74352CF3-B3A2-4F68-8479-97343DA22F83}" destId="{1DD35E08-9F25-4C59-AF8B-71F48ABBC136}" srcOrd="3" destOrd="0" parTransId="{7672C770-6805-4A36-9E8F-4ED19DE10057}" sibTransId="{D71384A0-D4C3-463C-BF2A-517B4A91DCAB}"/>
    <dgm:cxn modelId="{5D5A053E-F83F-4D49-8E35-16EC5B504396}" type="presOf" srcId="{15654483-BB51-4D9F-BA22-F48B7A405347}" destId="{F1363B2F-06C4-41FB-B155-44D4AFC919C1}" srcOrd="0" destOrd="0" presId="urn:microsoft.com/office/officeart/2005/8/layout/default"/>
    <dgm:cxn modelId="{DA7E761C-F95F-4A41-8CE7-F889B3BF0CA9}" type="presOf" srcId="{B4C5AC5F-AB12-4AFF-9958-3B07A2B19EA8}" destId="{4555D447-589B-4F0B-8214-3D38BDB5070D}" srcOrd="0" destOrd="0" presId="urn:microsoft.com/office/officeart/2005/8/layout/default"/>
    <dgm:cxn modelId="{A605F8BB-6932-4C7E-903B-4ABB97C1588B}" srcId="{74352CF3-B3A2-4F68-8479-97343DA22F83}" destId="{14A194C4-75B9-4683-9233-D0ED07DD3943}" srcOrd="2" destOrd="0" parTransId="{DF9B9BCC-F672-4E18-9B3D-B768DAFE982C}" sibTransId="{033184B2-D556-4CEB-99FA-C08BDC09C577}"/>
    <dgm:cxn modelId="{3E3DEB46-1B6A-4CC9-AC21-D2C9CFCD1EE7}" type="presOf" srcId="{14A194C4-75B9-4683-9233-D0ED07DD3943}" destId="{037599D9-9F5D-47F9-A237-A6E04DFA78C1}" srcOrd="0" destOrd="0" presId="urn:microsoft.com/office/officeart/2005/8/layout/default"/>
    <dgm:cxn modelId="{5A46FAA4-2F70-4B9F-8B13-EC9C2355960A}" srcId="{74352CF3-B3A2-4F68-8479-97343DA22F83}" destId="{15654483-BB51-4D9F-BA22-F48B7A405347}" srcOrd="0" destOrd="0" parTransId="{53365495-8A5D-476E-AB51-B6AFF11D815B}" sibTransId="{3DC804F6-DAD0-4EBB-86AA-0985CB0282CC}"/>
    <dgm:cxn modelId="{C30C0D4B-F094-4389-ACF3-8452168C95B3}" type="presOf" srcId="{1DD35E08-9F25-4C59-AF8B-71F48ABBC136}" destId="{EA5B8584-FDD8-4E71-BBC7-FEC4963EBEDE}" srcOrd="0" destOrd="0" presId="urn:microsoft.com/office/officeart/2005/8/layout/default"/>
    <dgm:cxn modelId="{4BD9F862-B698-487C-A35C-89C6AC8C452D}" type="presOf" srcId="{F4BAD274-7621-4258-9672-FE5559D6F09C}" destId="{4842177E-C0EB-4C18-8284-D7A35B8AE241}" srcOrd="0" destOrd="0" presId="urn:microsoft.com/office/officeart/2005/8/layout/default"/>
    <dgm:cxn modelId="{0FDB541C-09CB-48D5-8681-E6225D511FCD}" type="presParOf" srcId="{ED29187F-628D-4933-B9BF-9C1F7AE6B3B9}" destId="{F1363B2F-06C4-41FB-B155-44D4AFC919C1}" srcOrd="0" destOrd="0" presId="urn:microsoft.com/office/officeart/2005/8/layout/default"/>
    <dgm:cxn modelId="{FE335851-D441-4F58-B9CC-62918C36BC48}" type="presParOf" srcId="{ED29187F-628D-4933-B9BF-9C1F7AE6B3B9}" destId="{72DA7154-E8BB-46D8-9DBF-87315253D81B}" srcOrd="1" destOrd="0" presId="urn:microsoft.com/office/officeart/2005/8/layout/default"/>
    <dgm:cxn modelId="{30A338F7-0EC0-4D24-939E-DA550C9F8B79}" type="presParOf" srcId="{ED29187F-628D-4933-B9BF-9C1F7AE6B3B9}" destId="{4555D447-589B-4F0B-8214-3D38BDB5070D}" srcOrd="2" destOrd="0" presId="urn:microsoft.com/office/officeart/2005/8/layout/default"/>
    <dgm:cxn modelId="{0AE0F507-DC67-425C-9178-499D359C3D4A}" type="presParOf" srcId="{ED29187F-628D-4933-B9BF-9C1F7AE6B3B9}" destId="{8456690E-CB0F-4108-B360-494E8B266208}" srcOrd="3" destOrd="0" presId="urn:microsoft.com/office/officeart/2005/8/layout/default"/>
    <dgm:cxn modelId="{A228C056-CAEC-4BBB-8607-04681E9E3C16}" type="presParOf" srcId="{ED29187F-628D-4933-B9BF-9C1F7AE6B3B9}" destId="{037599D9-9F5D-47F9-A237-A6E04DFA78C1}" srcOrd="4" destOrd="0" presId="urn:microsoft.com/office/officeart/2005/8/layout/default"/>
    <dgm:cxn modelId="{7B939B19-856B-474A-ACD7-0D6BBC4DB1FB}" type="presParOf" srcId="{ED29187F-628D-4933-B9BF-9C1F7AE6B3B9}" destId="{2D147A34-FD35-4DD0-B497-BDBB6CC8B00C}" srcOrd="5" destOrd="0" presId="urn:microsoft.com/office/officeart/2005/8/layout/default"/>
    <dgm:cxn modelId="{BD8E2BB0-3B2C-4524-A029-0E6EEAB26953}" type="presParOf" srcId="{ED29187F-628D-4933-B9BF-9C1F7AE6B3B9}" destId="{EA5B8584-FDD8-4E71-BBC7-FEC4963EBEDE}" srcOrd="6" destOrd="0" presId="urn:microsoft.com/office/officeart/2005/8/layout/default"/>
    <dgm:cxn modelId="{E9605433-6FA8-4CC8-B651-4E651F46CFA8}" type="presParOf" srcId="{ED29187F-628D-4933-B9BF-9C1F7AE6B3B9}" destId="{881964B0-155B-43C0-A2D4-947150CC70E7}" srcOrd="7" destOrd="0" presId="urn:microsoft.com/office/officeart/2005/8/layout/default"/>
    <dgm:cxn modelId="{A4B59FE4-68B3-4017-AC14-B1465E5F4344}" type="presParOf" srcId="{ED29187F-628D-4933-B9BF-9C1F7AE6B3B9}" destId="{4842177E-C0EB-4C18-8284-D7A35B8AE24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BA0786-17A1-401F-9FD2-32456FB42FBE}"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EC"/>
        </a:p>
      </dgm:t>
    </dgm:pt>
    <dgm:pt modelId="{51113490-5A98-40A1-A6AC-9DB14A3BE64C}">
      <dgm:prSet phldrT="[Texto]"/>
      <dgm:spPr/>
      <dgm:t>
        <a:bodyPr/>
        <a:lstStyle/>
        <a:p>
          <a:r>
            <a:rPr lang="es-EC" dirty="0" smtClean="0"/>
            <a:t>VersionOne</a:t>
          </a:r>
          <a:endParaRPr lang="es-EC" dirty="0"/>
        </a:p>
      </dgm:t>
    </dgm:pt>
    <dgm:pt modelId="{4B374B5E-BD53-41DB-B873-16EE4C90390B}" type="parTrans" cxnId="{1F30B02C-8596-4F6B-960A-B46A2671B1BF}">
      <dgm:prSet/>
      <dgm:spPr/>
      <dgm:t>
        <a:bodyPr/>
        <a:lstStyle/>
        <a:p>
          <a:endParaRPr lang="es-EC"/>
        </a:p>
      </dgm:t>
    </dgm:pt>
    <dgm:pt modelId="{3B77561F-E945-4BB7-B470-191EBAA918C6}" type="sibTrans" cxnId="{1F30B02C-8596-4F6B-960A-B46A2671B1BF}">
      <dgm:prSet/>
      <dgm:spPr/>
      <dgm:t>
        <a:bodyPr/>
        <a:lstStyle/>
        <a:p>
          <a:endParaRPr lang="es-EC"/>
        </a:p>
      </dgm:t>
    </dgm:pt>
    <dgm:pt modelId="{01E935B4-3D43-4734-9D1D-9B4B5FE83BBA}">
      <dgm:prSet phldrT="[Texto]"/>
      <dgm:spPr/>
      <dgm:t>
        <a:bodyPr/>
        <a:lstStyle/>
        <a:p>
          <a:r>
            <a:rPr lang="es-EC" dirty="0" smtClean="0"/>
            <a:t>Windows Forms</a:t>
          </a:r>
          <a:endParaRPr lang="es-EC" dirty="0"/>
        </a:p>
      </dgm:t>
    </dgm:pt>
    <dgm:pt modelId="{E13CC0E8-8C52-457E-A007-E350F6D7817D}" type="parTrans" cxnId="{00337F9A-E687-49BD-BDDE-C3A075994BEA}">
      <dgm:prSet/>
      <dgm:spPr/>
      <dgm:t>
        <a:bodyPr/>
        <a:lstStyle/>
        <a:p>
          <a:endParaRPr lang="es-EC"/>
        </a:p>
      </dgm:t>
    </dgm:pt>
    <dgm:pt modelId="{C4AE6C80-B9D7-44FE-958C-F97C78FBEC39}" type="sibTrans" cxnId="{00337F9A-E687-49BD-BDDE-C3A075994BEA}">
      <dgm:prSet/>
      <dgm:spPr/>
      <dgm:t>
        <a:bodyPr/>
        <a:lstStyle/>
        <a:p>
          <a:endParaRPr lang="es-EC"/>
        </a:p>
      </dgm:t>
    </dgm:pt>
    <dgm:pt modelId="{11E84B88-BBCB-44D1-B2F2-88D56A22A8BE}">
      <dgm:prSet phldrT="[Texto]"/>
      <dgm:spPr/>
      <dgm:t>
        <a:bodyPr/>
        <a:lstStyle/>
        <a:p>
          <a:r>
            <a:rPr lang="es-EC" dirty="0" smtClean="0"/>
            <a:t>ASP.NET MVC 3</a:t>
          </a:r>
          <a:endParaRPr lang="es-EC" dirty="0"/>
        </a:p>
      </dgm:t>
    </dgm:pt>
    <dgm:pt modelId="{7EF9B35E-8FAA-40BA-9BFA-DEF207B78B3E}" type="sibTrans" cxnId="{AEAA8A30-132D-44EF-AC30-78BE5A7C6BB8}">
      <dgm:prSet/>
      <dgm:spPr/>
      <dgm:t>
        <a:bodyPr/>
        <a:lstStyle/>
        <a:p>
          <a:endParaRPr lang="es-EC"/>
        </a:p>
      </dgm:t>
    </dgm:pt>
    <dgm:pt modelId="{844D00FD-C570-4836-8236-A362EF1134F9}" type="parTrans" cxnId="{AEAA8A30-132D-44EF-AC30-78BE5A7C6BB8}">
      <dgm:prSet/>
      <dgm:spPr/>
      <dgm:t>
        <a:bodyPr/>
        <a:lstStyle/>
        <a:p>
          <a:endParaRPr lang="es-EC"/>
        </a:p>
      </dgm:t>
    </dgm:pt>
    <dgm:pt modelId="{C11A5BD1-E222-446B-B330-8AA0B2D988D8}">
      <dgm:prSet/>
      <dgm:spPr/>
      <dgm:t>
        <a:bodyPr/>
        <a:lstStyle/>
        <a:p>
          <a:r>
            <a:rPr lang="es-EC" dirty="0" smtClean="0"/>
            <a:t>Power Designer 16</a:t>
          </a:r>
          <a:endParaRPr lang="es-EC" dirty="0"/>
        </a:p>
      </dgm:t>
    </dgm:pt>
    <dgm:pt modelId="{AC9AD369-DB1E-4984-B2AE-4CFA8FFB207D}" type="parTrans" cxnId="{2EF9FB80-A959-45A7-A178-BEC1F440E2FC}">
      <dgm:prSet/>
      <dgm:spPr/>
      <dgm:t>
        <a:bodyPr/>
        <a:lstStyle/>
        <a:p>
          <a:endParaRPr lang="es-EC"/>
        </a:p>
      </dgm:t>
    </dgm:pt>
    <dgm:pt modelId="{8DE78767-98FE-4459-B91E-349A34D82931}" type="sibTrans" cxnId="{2EF9FB80-A959-45A7-A178-BEC1F440E2FC}">
      <dgm:prSet/>
      <dgm:spPr/>
      <dgm:t>
        <a:bodyPr/>
        <a:lstStyle/>
        <a:p>
          <a:endParaRPr lang="es-EC"/>
        </a:p>
      </dgm:t>
    </dgm:pt>
    <dgm:pt modelId="{CE5EF009-80B3-42C8-B010-020E1F1A27A3}">
      <dgm:prSet/>
      <dgm:spPr/>
      <dgm:t>
        <a:bodyPr/>
        <a:lstStyle/>
        <a:p>
          <a:r>
            <a:rPr lang="es-EC" dirty="0" smtClean="0"/>
            <a:t>Visual Studio 2010 Express</a:t>
          </a:r>
          <a:endParaRPr lang="es-EC" dirty="0"/>
        </a:p>
      </dgm:t>
    </dgm:pt>
    <dgm:pt modelId="{64094200-9483-497D-8599-0EAF1A87E5AC}" type="parTrans" cxnId="{74D26272-46C6-4D11-9C18-BF330914C604}">
      <dgm:prSet/>
      <dgm:spPr/>
      <dgm:t>
        <a:bodyPr/>
        <a:lstStyle/>
        <a:p>
          <a:endParaRPr lang="es-EC"/>
        </a:p>
      </dgm:t>
    </dgm:pt>
    <dgm:pt modelId="{802C0773-AFF6-42AE-A214-E4C36209CD36}" type="sibTrans" cxnId="{74D26272-46C6-4D11-9C18-BF330914C604}">
      <dgm:prSet/>
      <dgm:spPr/>
      <dgm:t>
        <a:bodyPr/>
        <a:lstStyle/>
        <a:p>
          <a:endParaRPr lang="es-EC"/>
        </a:p>
      </dgm:t>
    </dgm:pt>
    <dgm:pt modelId="{D23E44D5-B3FF-4133-A5FA-BBFEF4A9106F}">
      <dgm:prSet/>
      <dgm:spPr/>
      <dgm:t>
        <a:bodyPr/>
        <a:lstStyle/>
        <a:p>
          <a:r>
            <a:rPr lang="es-EC" dirty="0" smtClean="0"/>
            <a:t>Notepad++</a:t>
          </a:r>
          <a:endParaRPr lang="es-EC" dirty="0"/>
        </a:p>
      </dgm:t>
    </dgm:pt>
    <dgm:pt modelId="{44C2B74C-B12E-48E2-BE78-03DC4CFC03B8}" type="parTrans" cxnId="{0C4F527F-A59B-4BE8-BA69-44F099130326}">
      <dgm:prSet/>
      <dgm:spPr/>
      <dgm:t>
        <a:bodyPr/>
        <a:lstStyle/>
        <a:p>
          <a:endParaRPr lang="es-EC"/>
        </a:p>
      </dgm:t>
    </dgm:pt>
    <dgm:pt modelId="{4557A5A0-92A7-4BE6-8692-4D8AB52CC4AE}" type="sibTrans" cxnId="{0C4F527F-A59B-4BE8-BA69-44F099130326}">
      <dgm:prSet/>
      <dgm:spPr/>
      <dgm:t>
        <a:bodyPr/>
        <a:lstStyle/>
        <a:p>
          <a:endParaRPr lang="es-EC"/>
        </a:p>
      </dgm:t>
    </dgm:pt>
    <dgm:pt modelId="{9DB0C57F-B42E-48FF-85E0-27F2DD9C4BA1}">
      <dgm:prSet/>
      <dgm:spPr/>
      <dgm:t>
        <a:bodyPr/>
        <a:lstStyle/>
        <a:p>
          <a:r>
            <a:rPr lang="es-EC" dirty="0" smtClean="0"/>
            <a:t>SQL Server 2008 Express y Management Studio</a:t>
          </a:r>
          <a:endParaRPr lang="es-EC" dirty="0"/>
        </a:p>
      </dgm:t>
    </dgm:pt>
    <dgm:pt modelId="{615343A6-5F99-436F-B257-3534ADEB6A47}" type="parTrans" cxnId="{313A1FC7-CC26-4BD1-9DD4-AEDB00929BF7}">
      <dgm:prSet/>
      <dgm:spPr/>
      <dgm:t>
        <a:bodyPr/>
        <a:lstStyle/>
        <a:p>
          <a:endParaRPr lang="es-EC"/>
        </a:p>
      </dgm:t>
    </dgm:pt>
    <dgm:pt modelId="{DFE537FB-F409-4158-803A-03DF663C8B4A}" type="sibTrans" cxnId="{313A1FC7-CC26-4BD1-9DD4-AEDB00929BF7}">
      <dgm:prSet/>
      <dgm:spPr/>
      <dgm:t>
        <a:bodyPr/>
        <a:lstStyle/>
        <a:p>
          <a:endParaRPr lang="es-EC"/>
        </a:p>
      </dgm:t>
    </dgm:pt>
    <dgm:pt modelId="{088379DC-851F-43B6-BA0F-3E75B149E722}">
      <dgm:prSet/>
      <dgm:spPr/>
      <dgm:t>
        <a:bodyPr/>
        <a:lstStyle/>
        <a:p>
          <a:r>
            <a:rPr lang="es-EC" dirty="0" smtClean="0"/>
            <a:t>Internet Explorer 9</a:t>
          </a:r>
          <a:endParaRPr lang="es-EC" dirty="0"/>
        </a:p>
      </dgm:t>
    </dgm:pt>
    <dgm:pt modelId="{E08658DC-70F6-4550-B656-03A829E5B23C}" type="parTrans" cxnId="{F464EF37-B79A-4FBC-B2E6-80FD56C60057}">
      <dgm:prSet/>
      <dgm:spPr/>
      <dgm:t>
        <a:bodyPr/>
        <a:lstStyle/>
        <a:p>
          <a:endParaRPr lang="es-EC"/>
        </a:p>
      </dgm:t>
    </dgm:pt>
    <dgm:pt modelId="{69CF4F6A-E036-410A-BA27-53F39BBC2946}" type="sibTrans" cxnId="{F464EF37-B79A-4FBC-B2E6-80FD56C60057}">
      <dgm:prSet/>
      <dgm:spPr/>
      <dgm:t>
        <a:bodyPr/>
        <a:lstStyle/>
        <a:p>
          <a:endParaRPr lang="es-EC"/>
        </a:p>
      </dgm:t>
    </dgm:pt>
    <dgm:pt modelId="{6CA2B99C-35E2-4394-9C88-32282ED51A1A}">
      <dgm:prSet/>
      <dgm:spPr/>
      <dgm:t>
        <a:bodyPr/>
        <a:lstStyle/>
        <a:p>
          <a:r>
            <a:rPr lang="es-EC" dirty="0" smtClean="0"/>
            <a:t>IIS 7</a:t>
          </a:r>
          <a:endParaRPr lang="es-EC" dirty="0"/>
        </a:p>
      </dgm:t>
    </dgm:pt>
    <dgm:pt modelId="{33BB1F8C-226A-487E-8EC5-FCAAC2510873}" type="parTrans" cxnId="{FBBD8713-AF20-4E37-847A-E2B7B3876AD8}">
      <dgm:prSet/>
      <dgm:spPr/>
      <dgm:t>
        <a:bodyPr/>
        <a:lstStyle/>
        <a:p>
          <a:endParaRPr lang="es-EC"/>
        </a:p>
      </dgm:t>
    </dgm:pt>
    <dgm:pt modelId="{83442CAB-6EE0-42F5-934D-D53C7B6863E4}" type="sibTrans" cxnId="{FBBD8713-AF20-4E37-847A-E2B7B3876AD8}">
      <dgm:prSet/>
      <dgm:spPr/>
      <dgm:t>
        <a:bodyPr/>
        <a:lstStyle/>
        <a:p>
          <a:endParaRPr lang="es-EC"/>
        </a:p>
      </dgm:t>
    </dgm:pt>
    <dgm:pt modelId="{F2D194DD-0CDF-4872-8A23-6F193D845EA0}">
      <dgm:prSet/>
      <dgm:spPr/>
      <dgm:t>
        <a:bodyPr/>
        <a:lstStyle/>
        <a:p>
          <a:r>
            <a:rPr lang="es-EC" dirty="0" smtClean="0"/>
            <a:t>Windows 7</a:t>
          </a:r>
          <a:endParaRPr lang="es-EC" dirty="0"/>
        </a:p>
      </dgm:t>
    </dgm:pt>
    <dgm:pt modelId="{71B2F05F-EC0E-417B-8B53-F8BC51C11B0C}" type="parTrans" cxnId="{88C24137-9F42-4CFF-8940-AB7D064DD18E}">
      <dgm:prSet/>
      <dgm:spPr/>
      <dgm:t>
        <a:bodyPr/>
        <a:lstStyle/>
        <a:p>
          <a:endParaRPr lang="es-EC"/>
        </a:p>
      </dgm:t>
    </dgm:pt>
    <dgm:pt modelId="{CE8BD53D-3967-4919-83C9-53B31BA22871}" type="sibTrans" cxnId="{88C24137-9F42-4CFF-8940-AB7D064DD18E}">
      <dgm:prSet/>
      <dgm:spPr/>
      <dgm:t>
        <a:bodyPr/>
        <a:lstStyle/>
        <a:p>
          <a:endParaRPr lang="es-EC"/>
        </a:p>
      </dgm:t>
    </dgm:pt>
    <dgm:pt modelId="{9BC4A14A-6DC5-47BD-AF4F-E59881FC07D0}" type="pres">
      <dgm:prSet presAssocID="{A7BA0786-17A1-401F-9FD2-32456FB42FBE}" presName="linear" presStyleCnt="0">
        <dgm:presLayoutVars>
          <dgm:dir/>
          <dgm:resizeHandles val="exact"/>
        </dgm:presLayoutVars>
      </dgm:prSet>
      <dgm:spPr/>
      <dgm:t>
        <a:bodyPr/>
        <a:lstStyle/>
        <a:p>
          <a:endParaRPr lang="es-EC"/>
        </a:p>
      </dgm:t>
    </dgm:pt>
    <dgm:pt modelId="{980B06F9-CB31-4FD6-9857-AED88E523DF8}" type="pres">
      <dgm:prSet presAssocID="{51113490-5A98-40A1-A6AC-9DB14A3BE64C}" presName="comp" presStyleCnt="0"/>
      <dgm:spPr/>
      <dgm:t>
        <a:bodyPr/>
        <a:lstStyle/>
        <a:p>
          <a:endParaRPr lang="es-EC"/>
        </a:p>
      </dgm:t>
    </dgm:pt>
    <dgm:pt modelId="{5A329CC9-EBE9-4744-9D3D-353855B5CB02}" type="pres">
      <dgm:prSet presAssocID="{51113490-5A98-40A1-A6AC-9DB14A3BE64C}" presName="box" presStyleLbl="node1" presStyleIdx="0" presStyleCnt="10"/>
      <dgm:spPr/>
      <dgm:t>
        <a:bodyPr/>
        <a:lstStyle/>
        <a:p>
          <a:endParaRPr lang="es-EC"/>
        </a:p>
      </dgm:t>
    </dgm:pt>
    <dgm:pt modelId="{D57999CF-B653-4260-9881-8B0DDAAB985F}" type="pres">
      <dgm:prSet presAssocID="{51113490-5A98-40A1-A6AC-9DB14A3BE64C}" presName="img" presStyleLbl="fgImgPlace1" presStyleIdx="0" presStyleCnt="10"/>
      <dgm:spPr>
        <a:blipFill rotWithShape="1">
          <a:blip xmlns:r="http://schemas.openxmlformats.org/officeDocument/2006/relationships" r:embed="rId1"/>
          <a:stretch>
            <a:fillRect/>
          </a:stretch>
        </a:blipFill>
      </dgm:spPr>
      <dgm:t>
        <a:bodyPr/>
        <a:lstStyle/>
        <a:p>
          <a:endParaRPr lang="es-EC"/>
        </a:p>
      </dgm:t>
    </dgm:pt>
    <dgm:pt modelId="{FD1C870C-927E-4520-9FAB-DB8C7B67124C}" type="pres">
      <dgm:prSet presAssocID="{51113490-5A98-40A1-A6AC-9DB14A3BE64C}" presName="text" presStyleLbl="node1" presStyleIdx="0" presStyleCnt="10">
        <dgm:presLayoutVars>
          <dgm:bulletEnabled val="1"/>
        </dgm:presLayoutVars>
      </dgm:prSet>
      <dgm:spPr/>
      <dgm:t>
        <a:bodyPr/>
        <a:lstStyle/>
        <a:p>
          <a:endParaRPr lang="es-EC"/>
        </a:p>
      </dgm:t>
    </dgm:pt>
    <dgm:pt modelId="{29BD41A5-6F64-465A-A876-D812094E47A0}" type="pres">
      <dgm:prSet presAssocID="{3B77561F-E945-4BB7-B470-191EBAA918C6}" presName="spacer" presStyleCnt="0"/>
      <dgm:spPr/>
      <dgm:t>
        <a:bodyPr/>
        <a:lstStyle/>
        <a:p>
          <a:endParaRPr lang="es-EC"/>
        </a:p>
      </dgm:t>
    </dgm:pt>
    <dgm:pt modelId="{1F73064B-8686-43A9-94CA-CBC9E88567B4}" type="pres">
      <dgm:prSet presAssocID="{01E935B4-3D43-4734-9D1D-9B4B5FE83BBA}" presName="comp" presStyleCnt="0"/>
      <dgm:spPr/>
      <dgm:t>
        <a:bodyPr/>
        <a:lstStyle/>
        <a:p>
          <a:endParaRPr lang="es-EC"/>
        </a:p>
      </dgm:t>
    </dgm:pt>
    <dgm:pt modelId="{C3518048-3D1E-4F98-982F-4484E18B3F45}" type="pres">
      <dgm:prSet presAssocID="{01E935B4-3D43-4734-9D1D-9B4B5FE83BBA}" presName="box" presStyleLbl="node1" presStyleIdx="1" presStyleCnt="10"/>
      <dgm:spPr/>
      <dgm:t>
        <a:bodyPr/>
        <a:lstStyle/>
        <a:p>
          <a:endParaRPr lang="es-EC"/>
        </a:p>
      </dgm:t>
    </dgm:pt>
    <dgm:pt modelId="{1CDC9559-7E5D-4992-82B5-4A67B0AF8154}" type="pres">
      <dgm:prSet presAssocID="{01E935B4-3D43-4734-9D1D-9B4B5FE83BBA}" presName="img" presStyleLbl="fgImgPlace1" presStyleIdx="1" presStyleCnt="10"/>
      <dgm:spPr>
        <a:blipFill rotWithShape="1">
          <a:blip xmlns:r="http://schemas.openxmlformats.org/officeDocument/2006/relationships" r:embed="rId2"/>
          <a:stretch>
            <a:fillRect/>
          </a:stretch>
        </a:blipFill>
      </dgm:spPr>
      <dgm:t>
        <a:bodyPr/>
        <a:lstStyle/>
        <a:p>
          <a:endParaRPr lang="es-EC"/>
        </a:p>
      </dgm:t>
    </dgm:pt>
    <dgm:pt modelId="{1431AED4-CD55-40B6-9367-707D9503B158}" type="pres">
      <dgm:prSet presAssocID="{01E935B4-3D43-4734-9D1D-9B4B5FE83BBA}" presName="text" presStyleLbl="node1" presStyleIdx="1" presStyleCnt="10">
        <dgm:presLayoutVars>
          <dgm:bulletEnabled val="1"/>
        </dgm:presLayoutVars>
      </dgm:prSet>
      <dgm:spPr/>
      <dgm:t>
        <a:bodyPr/>
        <a:lstStyle/>
        <a:p>
          <a:endParaRPr lang="es-EC"/>
        </a:p>
      </dgm:t>
    </dgm:pt>
    <dgm:pt modelId="{9DA93FEE-1243-4CF0-B142-E52DAFFD916B}" type="pres">
      <dgm:prSet presAssocID="{C4AE6C80-B9D7-44FE-958C-F97C78FBEC39}" presName="spacer" presStyleCnt="0"/>
      <dgm:spPr/>
      <dgm:t>
        <a:bodyPr/>
        <a:lstStyle/>
        <a:p>
          <a:endParaRPr lang="es-EC"/>
        </a:p>
      </dgm:t>
    </dgm:pt>
    <dgm:pt modelId="{76E99144-66BC-4891-B4A4-7C459BF22D2B}" type="pres">
      <dgm:prSet presAssocID="{11E84B88-BBCB-44D1-B2F2-88D56A22A8BE}" presName="comp" presStyleCnt="0"/>
      <dgm:spPr/>
      <dgm:t>
        <a:bodyPr/>
        <a:lstStyle/>
        <a:p>
          <a:endParaRPr lang="es-EC"/>
        </a:p>
      </dgm:t>
    </dgm:pt>
    <dgm:pt modelId="{06EF4143-81A4-4C59-922B-66AF866C60F6}" type="pres">
      <dgm:prSet presAssocID="{11E84B88-BBCB-44D1-B2F2-88D56A22A8BE}" presName="box" presStyleLbl="node1" presStyleIdx="2" presStyleCnt="10"/>
      <dgm:spPr/>
      <dgm:t>
        <a:bodyPr/>
        <a:lstStyle/>
        <a:p>
          <a:endParaRPr lang="es-EC"/>
        </a:p>
      </dgm:t>
    </dgm:pt>
    <dgm:pt modelId="{616F9380-4979-4E49-89F8-322C2C3D3990}" type="pres">
      <dgm:prSet presAssocID="{11E84B88-BBCB-44D1-B2F2-88D56A22A8BE}" presName="img" presStyleLbl="fgImgPlace1" presStyleIdx="2" presStyleCnt="10"/>
      <dgm:spPr>
        <a:blipFill rotWithShape="1">
          <a:blip xmlns:r="http://schemas.openxmlformats.org/officeDocument/2006/relationships" r:embed="rId2"/>
          <a:stretch>
            <a:fillRect/>
          </a:stretch>
        </a:blipFill>
      </dgm:spPr>
      <dgm:t>
        <a:bodyPr/>
        <a:lstStyle/>
        <a:p>
          <a:endParaRPr lang="es-EC"/>
        </a:p>
      </dgm:t>
    </dgm:pt>
    <dgm:pt modelId="{971DBDC0-39AC-4C0D-85C5-35617116FE77}" type="pres">
      <dgm:prSet presAssocID="{11E84B88-BBCB-44D1-B2F2-88D56A22A8BE}" presName="text" presStyleLbl="node1" presStyleIdx="2" presStyleCnt="10">
        <dgm:presLayoutVars>
          <dgm:bulletEnabled val="1"/>
        </dgm:presLayoutVars>
      </dgm:prSet>
      <dgm:spPr/>
      <dgm:t>
        <a:bodyPr/>
        <a:lstStyle/>
        <a:p>
          <a:endParaRPr lang="es-EC"/>
        </a:p>
      </dgm:t>
    </dgm:pt>
    <dgm:pt modelId="{CB920680-C2C5-4C84-90B7-E0DAC924E2C7}" type="pres">
      <dgm:prSet presAssocID="{7EF9B35E-8FAA-40BA-9BFA-DEF207B78B3E}" presName="spacer" presStyleCnt="0"/>
      <dgm:spPr/>
      <dgm:t>
        <a:bodyPr/>
        <a:lstStyle/>
        <a:p>
          <a:endParaRPr lang="es-EC"/>
        </a:p>
      </dgm:t>
    </dgm:pt>
    <dgm:pt modelId="{084E7A7F-9C77-4243-A921-65D37F84DD24}" type="pres">
      <dgm:prSet presAssocID="{C11A5BD1-E222-446B-B330-8AA0B2D988D8}" presName="comp" presStyleCnt="0"/>
      <dgm:spPr/>
      <dgm:t>
        <a:bodyPr/>
        <a:lstStyle/>
        <a:p>
          <a:endParaRPr lang="es-EC"/>
        </a:p>
      </dgm:t>
    </dgm:pt>
    <dgm:pt modelId="{10347EEF-D113-428E-A8D6-9DC2FDF6C1F8}" type="pres">
      <dgm:prSet presAssocID="{C11A5BD1-E222-446B-B330-8AA0B2D988D8}" presName="box" presStyleLbl="node1" presStyleIdx="3" presStyleCnt="10"/>
      <dgm:spPr/>
      <dgm:t>
        <a:bodyPr/>
        <a:lstStyle/>
        <a:p>
          <a:endParaRPr lang="es-EC"/>
        </a:p>
      </dgm:t>
    </dgm:pt>
    <dgm:pt modelId="{5241C436-6210-4E64-A49A-B1D745E3EAFB}" type="pres">
      <dgm:prSet presAssocID="{C11A5BD1-E222-446B-B330-8AA0B2D988D8}" presName="img" presStyleLbl="fgImgPlace1" presStyleIdx="3" presStyleCnt="10"/>
      <dgm:spPr>
        <a:blipFill rotWithShape="1">
          <a:blip xmlns:r="http://schemas.openxmlformats.org/officeDocument/2006/relationships" r:embed="rId3"/>
          <a:stretch>
            <a:fillRect/>
          </a:stretch>
        </a:blipFill>
      </dgm:spPr>
      <dgm:t>
        <a:bodyPr/>
        <a:lstStyle/>
        <a:p>
          <a:endParaRPr lang="es-EC"/>
        </a:p>
      </dgm:t>
    </dgm:pt>
    <dgm:pt modelId="{5EA10801-76DF-4A3F-9E20-8AE19F3646FF}" type="pres">
      <dgm:prSet presAssocID="{C11A5BD1-E222-446B-B330-8AA0B2D988D8}" presName="text" presStyleLbl="node1" presStyleIdx="3" presStyleCnt="10">
        <dgm:presLayoutVars>
          <dgm:bulletEnabled val="1"/>
        </dgm:presLayoutVars>
      </dgm:prSet>
      <dgm:spPr/>
      <dgm:t>
        <a:bodyPr/>
        <a:lstStyle/>
        <a:p>
          <a:endParaRPr lang="es-EC"/>
        </a:p>
      </dgm:t>
    </dgm:pt>
    <dgm:pt modelId="{1FB5A273-7CA3-451D-9210-2BDD689DA639}" type="pres">
      <dgm:prSet presAssocID="{8DE78767-98FE-4459-B91E-349A34D82931}" presName="spacer" presStyleCnt="0"/>
      <dgm:spPr/>
      <dgm:t>
        <a:bodyPr/>
        <a:lstStyle/>
        <a:p>
          <a:endParaRPr lang="es-EC"/>
        </a:p>
      </dgm:t>
    </dgm:pt>
    <dgm:pt modelId="{309172EA-9B0A-4565-9DC4-1F6C0CDF9980}" type="pres">
      <dgm:prSet presAssocID="{CE5EF009-80B3-42C8-B010-020E1F1A27A3}" presName="comp" presStyleCnt="0"/>
      <dgm:spPr/>
      <dgm:t>
        <a:bodyPr/>
        <a:lstStyle/>
        <a:p>
          <a:endParaRPr lang="es-EC"/>
        </a:p>
      </dgm:t>
    </dgm:pt>
    <dgm:pt modelId="{3052ADA1-D05B-4DD0-A359-65F516AD1864}" type="pres">
      <dgm:prSet presAssocID="{CE5EF009-80B3-42C8-B010-020E1F1A27A3}" presName="box" presStyleLbl="node1" presStyleIdx="4" presStyleCnt="10"/>
      <dgm:spPr/>
      <dgm:t>
        <a:bodyPr/>
        <a:lstStyle/>
        <a:p>
          <a:endParaRPr lang="es-EC"/>
        </a:p>
      </dgm:t>
    </dgm:pt>
    <dgm:pt modelId="{7986859C-9D54-44B0-893D-0E8B298C8F0E}" type="pres">
      <dgm:prSet presAssocID="{CE5EF009-80B3-42C8-B010-020E1F1A27A3}" presName="img" presStyleLbl="fgImgPlace1" presStyleIdx="4" presStyleCnt="10"/>
      <dgm:spPr>
        <a:blipFill rotWithShape="1">
          <a:blip xmlns:r="http://schemas.openxmlformats.org/officeDocument/2006/relationships" r:embed="rId2"/>
          <a:stretch>
            <a:fillRect/>
          </a:stretch>
        </a:blipFill>
      </dgm:spPr>
      <dgm:t>
        <a:bodyPr/>
        <a:lstStyle/>
        <a:p>
          <a:endParaRPr lang="es-EC"/>
        </a:p>
      </dgm:t>
    </dgm:pt>
    <dgm:pt modelId="{2FEBA1F7-BE7A-480A-BB32-803DD09C7BEB}" type="pres">
      <dgm:prSet presAssocID="{CE5EF009-80B3-42C8-B010-020E1F1A27A3}" presName="text" presStyleLbl="node1" presStyleIdx="4" presStyleCnt="10">
        <dgm:presLayoutVars>
          <dgm:bulletEnabled val="1"/>
        </dgm:presLayoutVars>
      </dgm:prSet>
      <dgm:spPr/>
      <dgm:t>
        <a:bodyPr/>
        <a:lstStyle/>
        <a:p>
          <a:endParaRPr lang="es-EC"/>
        </a:p>
      </dgm:t>
    </dgm:pt>
    <dgm:pt modelId="{F58A52D8-D96D-46F3-A0B4-6AA781AD5BC1}" type="pres">
      <dgm:prSet presAssocID="{802C0773-AFF6-42AE-A214-E4C36209CD36}" presName="spacer" presStyleCnt="0"/>
      <dgm:spPr/>
      <dgm:t>
        <a:bodyPr/>
        <a:lstStyle/>
        <a:p>
          <a:endParaRPr lang="es-EC"/>
        </a:p>
      </dgm:t>
    </dgm:pt>
    <dgm:pt modelId="{50B31A8A-73D1-4571-B177-6B04258D2E65}" type="pres">
      <dgm:prSet presAssocID="{D23E44D5-B3FF-4133-A5FA-BBFEF4A9106F}" presName="comp" presStyleCnt="0"/>
      <dgm:spPr/>
      <dgm:t>
        <a:bodyPr/>
        <a:lstStyle/>
        <a:p>
          <a:endParaRPr lang="es-EC"/>
        </a:p>
      </dgm:t>
    </dgm:pt>
    <dgm:pt modelId="{BDB2E2CB-FACB-402F-A13F-419A9331DC5C}" type="pres">
      <dgm:prSet presAssocID="{D23E44D5-B3FF-4133-A5FA-BBFEF4A9106F}" presName="box" presStyleLbl="node1" presStyleIdx="5" presStyleCnt="10"/>
      <dgm:spPr/>
      <dgm:t>
        <a:bodyPr/>
        <a:lstStyle/>
        <a:p>
          <a:endParaRPr lang="es-EC"/>
        </a:p>
      </dgm:t>
    </dgm:pt>
    <dgm:pt modelId="{A939A9B3-B916-44E9-9B89-68232B0532C6}" type="pres">
      <dgm:prSet presAssocID="{D23E44D5-B3FF-4133-A5FA-BBFEF4A9106F}" presName="img" presStyleLbl="fgImgPlace1" presStyleIdx="5" presStyleCnt="10"/>
      <dgm:spPr>
        <a:blipFill rotWithShape="1">
          <a:blip xmlns:r="http://schemas.openxmlformats.org/officeDocument/2006/relationships" r:embed="rId2"/>
          <a:stretch>
            <a:fillRect/>
          </a:stretch>
        </a:blipFill>
      </dgm:spPr>
      <dgm:t>
        <a:bodyPr/>
        <a:lstStyle/>
        <a:p>
          <a:endParaRPr lang="es-EC"/>
        </a:p>
      </dgm:t>
    </dgm:pt>
    <dgm:pt modelId="{1D342E1D-556D-4AE5-8D1A-79B752D025E6}" type="pres">
      <dgm:prSet presAssocID="{D23E44D5-B3FF-4133-A5FA-BBFEF4A9106F}" presName="text" presStyleLbl="node1" presStyleIdx="5" presStyleCnt="10">
        <dgm:presLayoutVars>
          <dgm:bulletEnabled val="1"/>
        </dgm:presLayoutVars>
      </dgm:prSet>
      <dgm:spPr/>
      <dgm:t>
        <a:bodyPr/>
        <a:lstStyle/>
        <a:p>
          <a:endParaRPr lang="es-EC"/>
        </a:p>
      </dgm:t>
    </dgm:pt>
    <dgm:pt modelId="{5D31C3C8-0D28-4270-A1EF-C87EC1910C9F}" type="pres">
      <dgm:prSet presAssocID="{4557A5A0-92A7-4BE6-8692-4D8AB52CC4AE}" presName="spacer" presStyleCnt="0"/>
      <dgm:spPr/>
      <dgm:t>
        <a:bodyPr/>
        <a:lstStyle/>
        <a:p>
          <a:endParaRPr lang="es-EC"/>
        </a:p>
      </dgm:t>
    </dgm:pt>
    <dgm:pt modelId="{985C9665-30DF-447E-AFF3-96CD72B2F749}" type="pres">
      <dgm:prSet presAssocID="{9DB0C57F-B42E-48FF-85E0-27F2DD9C4BA1}" presName="comp" presStyleCnt="0"/>
      <dgm:spPr/>
      <dgm:t>
        <a:bodyPr/>
        <a:lstStyle/>
        <a:p>
          <a:endParaRPr lang="es-EC"/>
        </a:p>
      </dgm:t>
    </dgm:pt>
    <dgm:pt modelId="{F2C20548-D247-4406-97E7-6AE296980EF6}" type="pres">
      <dgm:prSet presAssocID="{9DB0C57F-B42E-48FF-85E0-27F2DD9C4BA1}" presName="box" presStyleLbl="node1" presStyleIdx="6" presStyleCnt="10"/>
      <dgm:spPr/>
      <dgm:t>
        <a:bodyPr/>
        <a:lstStyle/>
        <a:p>
          <a:endParaRPr lang="es-EC"/>
        </a:p>
      </dgm:t>
    </dgm:pt>
    <dgm:pt modelId="{62A8D48E-8E9F-4FC2-9122-C589E0ECF9DB}" type="pres">
      <dgm:prSet presAssocID="{9DB0C57F-B42E-48FF-85E0-27F2DD9C4BA1}" presName="img" presStyleLbl="fgImgPlace1" presStyleIdx="6" presStyleCnt="10"/>
      <dgm:spPr>
        <a:blipFill rotWithShape="1">
          <a:blip xmlns:r="http://schemas.openxmlformats.org/officeDocument/2006/relationships" r:embed="rId4"/>
          <a:stretch>
            <a:fillRect/>
          </a:stretch>
        </a:blipFill>
      </dgm:spPr>
      <dgm:t>
        <a:bodyPr/>
        <a:lstStyle/>
        <a:p>
          <a:endParaRPr lang="es-EC"/>
        </a:p>
      </dgm:t>
    </dgm:pt>
    <dgm:pt modelId="{C39D6BFB-5EA7-4E3D-A0F7-E7C0C5903D8E}" type="pres">
      <dgm:prSet presAssocID="{9DB0C57F-B42E-48FF-85E0-27F2DD9C4BA1}" presName="text" presStyleLbl="node1" presStyleIdx="6" presStyleCnt="10">
        <dgm:presLayoutVars>
          <dgm:bulletEnabled val="1"/>
        </dgm:presLayoutVars>
      </dgm:prSet>
      <dgm:spPr/>
      <dgm:t>
        <a:bodyPr/>
        <a:lstStyle/>
        <a:p>
          <a:endParaRPr lang="es-EC"/>
        </a:p>
      </dgm:t>
    </dgm:pt>
    <dgm:pt modelId="{9FCD2E03-FF29-42F5-B15B-DBCF08DEB255}" type="pres">
      <dgm:prSet presAssocID="{DFE537FB-F409-4158-803A-03DF663C8B4A}" presName="spacer" presStyleCnt="0"/>
      <dgm:spPr/>
      <dgm:t>
        <a:bodyPr/>
        <a:lstStyle/>
        <a:p>
          <a:endParaRPr lang="es-EC"/>
        </a:p>
      </dgm:t>
    </dgm:pt>
    <dgm:pt modelId="{26E82AEE-C66C-4260-9577-3AAFD2622467}" type="pres">
      <dgm:prSet presAssocID="{088379DC-851F-43B6-BA0F-3E75B149E722}" presName="comp" presStyleCnt="0"/>
      <dgm:spPr/>
      <dgm:t>
        <a:bodyPr/>
        <a:lstStyle/>
        <a:p>
          <a:endParaRPr lang="es-EC"/>
        </a:p>
      </dgm:t>
    </dgm:pt>
    <dgm:pt modelId="{85EB559F-29BF-4005-8CD9-6A72EA71C9D3}" type="pres">
      <dgm:prSet presAssocID="{088379DC-851F-43B6-BA0F-3E75B149E722}" presName="box" presStyleLbl="node1" presStyleIdx="7" presStyleCnt="10"/>
      <dgm:spPr/>
      <dgm:t>
        <a:bodyPr/>
        <a:lstStyle/>
        <a:p>
          <a:endParaRPr lang="es-EC"/>
        </a:p>
      </dgm:t>
    </dgm:pt>
    <dgm:pt modelId="{B87C12CC-6C3C-4309-ACBD-37AD8F322374}" type="pres">
      <dgm:prSet presAssocID="{088379DC-851F-43B6-BA0F-3E75B149E722}" presName="img" presStyleLbl="fgImgPlace1" presStyleIdx="7" presStyleCnt="10"/>
      <dgm:spPr>
        <a:blipFill rotWithShape="1">
          <a:blip xmlns:r="http://schemas.openxmlformats.org/officeDocument/2006/relationships" r:embed="rId4"/>
          <a:stretch>
            <a:fillRect/>
          </a:stretch>
        </a:blipFill>
      </dgm:spPr>
      <dgm:t>
        <a:bodyPr/>
        <a:lstStyle/>
        <a:p>
          <a:endParaRPr lang="es-EC"/>
        </a:p>
      </dgm:t>
    </dgm:pt>
    <dgm:pt modelId="{993309B1-CE87-4CDB-9C8A-82FDF56845BB}" type="pres">
      <dgm:prSet presAssocID="{088379DC-851F-43B6-BA0F-3E75B149E722}" presName="text" presStyleLbl="node1" presStyleIdx="7" presStyleCnt="10">
        <dgm:presLayoutVars>
          <dgm:bulletEnabled val="1"/>
        </dgm:presLayoutVars>
      </dgm:prSet>
      <dgm:spPr/>
      <dgm:t>
        <a:bodyPr/>
        <a:lstStyle/>
        <a:p>
          <a:endParaRPr lang="es-EC"/>
        </a:p>
      </dgm:t>
    </dgm:pt>
    <dgm:pt modelId="{8D2AC7B5-BEF3-4D17-A55B-C8A68E3D71CD}" type="pres">
      <dgm:prSet presAssocID="{69CF4F6A-E036-410A-BA27-53F39BBC2946}" presName="spacer" presStyleCnt="0"/>
      <dgm:spPr/>
      <dgm:t>
        <a:bodyPr/>
        <a:lstStyle/>
        <a:p>
          <a:endParaRPr lang="es-EC"/>
        </a:p>
      </dgm:t>
    </dgm:pt>
    <dgm:pt modelId="{D3239E31-E8C1-4958-A15D-4A4F8E40B561}" type="pres">
      <dgm:prSet presAssocID="{6CA2B99C-35E2-4394-9C88-32282ED51A1A}" presName="comp" presStyleCnt="0"/>
      <dgm:spPr/>
      <dgm:t>
        <a:bodyPr/>
        <a:lstStyle/>
        <a:p>
          <a:endParaRPr lang="es-EC"/>
        </a:p>
      </dgm:t>
    </dgm:pt>
    <dgm:pt modelId="{301BD512-C465-49A7-9734-3227E9211D99}" type="pres">
      <dgm:prSet presAssocID="{6CA2B99C-35E2-4394-9C88-32282ED51A1A}" presName="box" presStyleLbl="node1" presStyleIdx="8" presStyleCnt="10"/>
      <dgm:spPr/>
      <dgm:t>
        <a:bodyPr/>
        <a:lstStyle/>
        <a:p>
          <a:endParaRPr lang="es-EC"/>
        </a:p>
      </dgm:t>
    </dgm:pt>
    <dgm:pt modelId="{DC94F9D6-F992-45A9-A05C-DF7453BBC32D}" type="pres">
      <dgm:prSet presAssocID="{6CA2B99C-35E2-4394-9C88-32282ED51A1A}" presName="img" presStyleLbl="fgImgPlace1" presStyleIdx="8" presStyleCnt="10"/>
      <dgm:spPr>
        <a:blipFill rotWithShape="1">
          <a:blip xmlns:r="http://schemas.openxmlformats.org/officeDocument/2006/relationships" r:embed="rId4"/>
          <a:stretch>
            <a:fillRect/>
          </a:stretch>
        </a:blipFill>
      </dgm:spPr>
      <dgm:t>
        <a:bodyPr/>
        <a:lstStyle/>
        <a:p>
          <a:endParaRPr lang="es-EC"/>
        </a:p>
      </dgm:t>
    </dgm:pt>
    <dgm:pt modelId="{ADC01649-E773-484A-A9F5-550F8EBC4AF9}" type="pres">
      <dgm:prSet presAssocID="{6CA2B99C-35E2-4394-9C88-32282ED51A1A}" presName="text" presStyleLbl="node1" presStyleIdx="8" presStyleCnt="10">
        <dgm:presLayoutVars>
          <dgm:bulletEnabled val="1"/>
        </dgm:presLayoutVars>
      </dgm:prSet>
      <dgm:spPr/>
      <dgm:t>
        <a:bodyPr/>
        <a:lstStyle/>
        <a:p>
          <a:endParaRPr lang="es-EC"/>
        </a:p>
      </dgm:t>
    </dgm:pt>
    <dgm:pt modelId="{D521E552-D7B6-4E2F-AF2C-9D2CF1E44013}" type="pres">
      <dgm:prSet presAssocID="{83442CAB-6EE0-42F5-934D-D53C7B6863E4}" presName="spacer" presStyleCnt="0"/>
      <dgm:spPr/>
      <dgm:t>
        <a:bodyPr/>
        <a:lstStyle/>
        <a:p>
          <a:endParaRPr lang="es-EC"/>
        </a:p>
      </dgm:t>
    </dgm:pt>
    <dgm:pt modelId="{6D332F7B-8A4C-47F8-AD02-8004C28A70EC}" type="pres">
      <dgm:prSet presAssocID="{F2D194DD-0CDF-4872-8A23-6F193D845EA0}" presName="comp" presStyleCnt="0"/>
      <dgm:spPr/>
      <dgm:t>
        <a:bodyPr/>
        <a:lstStyle/>
        <a:p>
          <a:endParaRPr lang="es-EC"/>
        </a:p>
      </dgm:t>
    </dgm:pt>
    <dgm:pt modelId="{26FBFA0A-204B-40D7-BBFE-54144B56DEA9}" type="pres">
      <dgm:prSet presAssocID="{F2D194DD-0CDF-4872-8A23-6F193D845EA0}" presName="box" presStyleLbl="node1" presStyleIdx="9" presStyleCnt="10"/>
      <dgm:spPr/>
      <dgm:t>
        <a:bodyPr/>
        <a:lstStyle/>
        <a:p>
          <a:endParaRPr lang="es-EC"/>
        </a:p>
      </dgm:t>
    </dgm:pt>
    <dgm:pt modelId="{6450A8A4-9265-431A-B374-BE7550DE3A48}" type="pres">
      <dgm:prSet presAssocID="{F2D194DD-0CDF-4872-8A23-6F193D845EA0}" presName="img" presStyleLbl="fgImgPlace1" presStyleIdx="9" presStyleCnt="10"/>
      <dgm:spPr>
        <a:blipFill rotWithShape="1">
          <a:blip xmlns:r="http://schemas.openxmlformats.org/officeDocument/2006/relationships" r:embed="rId4"/>
          <a:stretch>
            <a:fillRect/>
          </a:stretch>
        </a:blipFill>
      </dgm:spPr>
      <dgm:t>
        <a:bodyPr/>
        <a:lstStyle/>
        <a:p>
          <a:endParaRPr lang="es-EC"/>
        </a:p>
      </dgm:t>
    </dgm:pt>
    <dgm:pt modelId="{475296D9-637C-4EB5-A09A-68BC5F0B8286}" type="pres">
      <dgm:prSet presAssocID="{F2D194DD-0CDF-4872-8A23-6F193D845EA0}" presName="text" presStyleLbl="node1" presStyleIdx="9" presStyleCnt="10">
        <dgm:presLayoutVars>
          <dgm:bulletEnabled val="1"/>
        </dgm:presLayoutVars>
      </dgm:prSet>
      <dgm:spPr/>
      <dgm:t>
        <a:bodyPr/>
        <a:lstStyle/>
        <a:p>
          <a:endParaRPr lang="es-EC"/>
        </a:p>
      </dgm:t>
    </dgm:pt>
  </dgm:ptLst>
  <dgm:cxnLst>
    <dgm:cxn modelId="{1D79407C-CF7A-4EF4-813C-85FA258DC005}" type="presOf" srcId="{CE5EF009-80B3-42C8-B010-020E1F1A27A3}" destId="{3052ADA1-D05B-4DD0-A359-65F516AD1864}" srcOrd="0" destOrd="0" presId="urn:microsoft.com/office/officeart/2005/8/layout/vList4"/>
    <dgm:cxn modelId="{00337F9A-E687-49BD-BDDE-C3A075994BEA}" srcId="{A7BA0786-17A1-401F-9FD2-32456FB42FBE}" destId="{01E935B4-3D43-4734-9D1D-9B4B5FE83BBA}" srcOrd="1" destOrd="0" parTransId="{E13CC0E8-8C52-457E-A007-E350F6D7817D}" sibTransId="{C4AE6C80-B9D7-44FE-958C-F97C78FBEC39}"/>
    <dgm:cxn modelId="{8CB82111-C4FD-4479-AF10-E0D7984BEAEB}" type="presOf" srcId="{088379DC-851F-43B6-BA0F-3E75B149E722}" destId="{85EB559F-29BF-4005-8CD9-6A72EA71C9D3}" srcOrd="0" destOrd="0" presId="urn:microsoft.com/office/officeart/2005/8/layout/vList4"/>
    <dgm:cxn modelId="{4AA88E23-7EBD-4A93-9E2D-D9E8E1EDA1C5}" type="presOf" srcId="{F2D194DD-0CDF-4872-8A23-6F193D845EA0}" destId="{475296D9-637C-4EB5-A09A-68BC5F0B8286}" srcOrd="1" destOrd="0" presId="urn:microsoft.com/office/officeart/2005/8/layout/vList4"/>
    <dgm:cxn modelId="{2922F394-C321-438C-8A10-A1F0602BB2CA}" type="presOf" srcId="{9DB0C57F-B42E-48FF-85E0-27F2DD9C4BA1}" destId="{F2C20548-D247-4406-97E7-6AE296980EF6}" srcOrd="0" destOrd="0" presId="urn:microsoft.com/office/officeart/2005/8/layout/vList4"/>
    <dgm:cxn modelId="{9AB2E81F-62F5-4EF7-83C6-CADEF5286DDC}" type="presOf" srcId="{D23E44D5-B3FF-4133-A5FA-BBFEF4A9106F}" destId="{1D342E1D-556D-4AE5-8D1A-79B752D025E6}" srcOrd="1" destOrd="0" presId="urn:microsoft.com/office/officeart/2005/8/layout/vList4"/>
    <dgm:cxn modelId="{877D2E5D-8C2F-45E7-A882-09CA477C4FD2}" type="presOf" srcId="{6CA2B99C-35E2-4394-9C88-32282ED51A1A}" destId="{301BD512-C465-49A7-9734-3227E9211D99}" srcOrd="0" destOrd="0" presId="urn:microsoft.com/office/officeart/2005/8/layout/vList4"/>
    <dgm:cxn modelId="{FBBD8713-AF20-4E37-847A-E2B7B3876AD8}" srcId="{A7BA0786-17A1-401F-9FD2-32456FB42FBE}" destId="{6CA2B99C-35E2-4394-9C88-32282ED51A1A}" srcOrd="8" destOrd="0" parTransId="{33BB1F8C-226A-487E-8EC5-FCAAC2510873}" sibTransId="{83442CAB-6EE0-42F5-934D-D53C7B6863E4}"/>
    <dgm:cxn modelId="{88C24137-9F42-4CFF-8940-AB7D064DD18E}" srcId="{A7BA0786-17A1-401F-9FD2-32456FB42FBE}" destId="{F2D194DD-0CDF-4872-8A23-6F193D845EA0}" srcOrd="9" destOrd="0" parTransId="{71B2F05F-EC0E-417B-8B53-F8BC51C11B0C}" sibTransId="{CE8BD53D-3967-4919-83C9-53B31BA22871}"/>
    <dgm:cxn modelId="{F464EF37-B79A-4FBC-B2E6-80FD56C60057}" srcId="{A7BA0786-17A1-401F-9FD2-32456FB42FBE}" destId="{088379DC-851F-43B6-BA0F-3E75B149E722}" srcOrd="7" destOrd="0" parTransId="{E08658DC-70F6-4550-B656-03A829E5B23C}" sibTransId="{69CF4F6A-E036-410A-BA27-53F39BBC2946}"/>
    <dgm:cxn modelId="{74D26272-46C6-4D11-9C18-BF330914C604}" srcId="{A7BA0786-17A1-401F-9FD2-32456FB42FBE}" destId="{CE5EF009-80B3-42C8-B010-020E1F1A27A3}" srcOrd="4" destOrd="0" parTransId="{64094200-9483-497D-8599-0EAF1A87E5AC}" sibTransId="{802C0773-AFF6-42AE-A214-E4C36209CD36}"/>
    <dgm:cxn modelId="{313A1FC7-CC26-4BD1-9DD4-AEDB00929BF7}" srcId="{A7BA0786-17A1-401F-9FD2-32456FB42FBE}" destId="{9DB0C57F-B42E-48FF-85E0-27F2DD9C4BA1}" srcOrd="6" destOrd="0" parTransId="{615343A6-5F99-436F-B257-3534ADEB6A47}" sibTransId="{DFE537FB-F409-4158-803A-03DF663C8B4A}"/>
    <dgm:cxn modelId="{662EF41F-E556-400D-8AEA-BDD12CC5B304}" type="presOf" srcId="{6CA2B99C-35E2-4394-9C88-32282ED51A1A}" destId="{ADC01649-E773-484A-A9F5-550F8EBC4AF9}" srcOrd="1" destOrd="0" presId="urn:microsoft.com/office/officeart/2005/8/layout/vList4"/>
    <dgm:cxn modelId="{63B26D93-9FA6-4E33-947E-218260DD4967}" type="presOf" srcId="{088379DC-851F-43B6-BA0F-3E75B149E722}" destId="{993309B1-CE87-4CDB-9C8A-82FDF56845BB}" srcOrd="1" destOrd="0" presId="urn:microsoft.com/office/officeart/2005/8/layout/vList4"/>
    <dgm:cxn modelId="{35FE5E2B-8849-4DA6-846E-85B410EFA077}" type="presOf" srcId="{9DB0C57F-B42E-48FF-85E0-27F2DD9C4BA1}" destId="{C39D6BFB-5EA7-4E3D-A0F7-E7C0C5903D8E}" srcOrd="1" destOrd="0" presId="urn:microsoft.com/office/officeart/2005/8/layout/vList4"/>
    <dgm:cxn modelId="{F55809A2-2773-4BE5-A811-39EC3EF2614E}" type="presOf" srcId="{11E84B88-BBCB-44D1-B2F2-88D56A22A8BE}" destId="{06EF4143-81A4-4C59-922B-66AF866C60F6}" srcOrd="0" destOrd="0" presId="urn:microsoft.com/office/officeart/2005/8/layout/vList4"/>
    <dgm:cxn modelId="{1F30B02C-8596-4F6B-960A-B46A2671B1BF}" srcId="{A7BA0786-17A1-401F-9FD2-32456FB42FBE}" destId="{51113490-5A98-40A1-A6AC-9DB14A3BE64C}" srcOrd="0" destOrd="0" parTransId="{4B374B5E-BD53-41DB-B873-16EE4C90390B}" sibTransId="{3B77561F-E945-4BB7-B470-191EBAA918C6}"/>
    <dgm:cxn modelId="{42241FC1-90A5-40AF-BB88-56FFB614281F}" type="presOf" srcId="{51113490-5A98-40A1-A6AC-9DB14A3BE64C}" destId="{FD1C870C-927E-4520-9FAB-DB8C7B67124C}" srcOrd="1" destOrd="0" presId="urn:microsoft.com/office/officeart/2005/8/layout/vList4"/>
    <dgm:cxn modelId="{2EF9FB80-A959-45A7-A178-BEC1F440E2FC}" srcId="{A7BA0786-17A1-401F-9FD2-32456FB42FBE}" destId="{C11A5BD1-E222-446B-B330-8AA0B2D988D8}" srcOrd="3" destOrd="0" parTransId="{AC9AD369-DB1E-4984-B2AE-4CFA8FFB207D}" sibTransId="{8DE78767-98FE-4459-B91E-349A34D82931}"/>
    <dgm:cxn modelId="{C680021A-4CF1-402D-80DF-435365960388}" type="presOf" srcId="{01E935B4-3D43-4734-9D1D-9B4B5FE83BBA}" destId="{1431AED4-CD55-40B6-9367-707D9503B158}" srcOrd="1" destOrd="0" presId="urn:microsoft.com/office/officeart/2005/8/layout/vList4"/>
    <dgm:cxn modelId="{0C4F527F-A59B-4BE8-BA69-44F099130326}" srcId="{A7BA0786-17A1-401F-9FD2-32456FB42FBE}" destId="{D23E44D5-B3FF-4133-A5FA-BBFEF4A9106F}" srcOrd="5" destOrd="0" parTransId="{44C2B74C-B12E-48E2-BE78-03DC4CFC03B8}" sibTransId="{4557A5A0-92A7-4BE6-8692-4D8AB52CC4AE}"/>
    <dgm:cxn modelId="{A01AC066-CA86-4B47-8D19-3E893DAB3FEC}" type="presOf" srcId="{C11A5BD1-E222-446B-B330-8AA0B2D988D8}" destId="{10347EEF-D113-428E-A8D6-9DC2FDF6C1F8}" srcOrd="0" destOrd="0" presId="urn:microsoft.com/office/officeart/2005/8/layout/vList4"/>
    <dgm:cxn modelId="{BB46C461-E329-415E-B0B2-9CC05BDDD631}" type="presOf" srcId="{CE5EF009-80B3-42C8-B010-020E1F1A27A3}" destId="{2FEBA1F7-BE7A-480A-BB32-803DD09C7BEB}" srcOrd="1" destOrd="0" presId="urn:microsoft.com/office/officeart/2005/8/layout/vList4"/>
    <dgm:cxn modelId="{6B77DDEA-50D3-425E-A334-7047037FDC23}" type="presOf" srcId="{11E84B88-BBCB-44D1-B2F2-88D56A22A8BE}" destId="{971DBDC0-39AC-4C0D-85C5-35617116FE77}" srcOrd="1" destOrd="0" presId="urn:microsoft.com/office/officeart/2005/8/layout/vList4"/>
    <dgm:cxn modelId="{AEAA8A30-132D-44EF-AC30-78BE5A7C6BB8}" srcId="{A7BA0786-17A1-401F-9FD2-32456FB42FBE}" destId="{11E84B88-BBCB-44D1-B2F2-88D56A22A8BE}" srcOrd="2" destOrd="0" parTransId="{844D00FD-C570-4836-8236-A362EF1134F9}" sibTransId="{7EF9B35E-8FAA-40BA-9BFA-DEF207B78B3E}"/>
    <dgm:cxn modelId="{0C86DC2E-1773-4FD5-9446-2D726708B69F}" type="presOf" srcId="{A7BA0786-17A1-401F-9FD2-32456FB42FBE}" destId="{9BC4A14A-6DC5-47BD-AF4F-E59881FC07D0}" srcOrd="0" destOrd="0" presId="urn:microsoft.com/office/officeart/2005/8/layout/vList4"/>
    <dgm:cxn modelId="{1F43299D-BC2B-4A1A-B8DF-3DCA776E9EC8}" type="presOf" srcId="{51113490-5A98-40A1-A6AC-9DB14A3BE64C}" destId="{5A329CC9-EBE9-4744-9D3D-353855B5CB02}" srcOrd="0" destOrd="0" presId="urn:microsoft.com/office/officeart/2005/8/layout/vList4"/>
    <dgm:cxn modelId="{E146BDE8-90A9-41F8-B54B-779F3C201BE7}" type="presOf" srcId="{C11A5BD1-E222-446B-B330-8AA0B2D988D8}" destId="{5EA10801-76DF-4A3F-9E20-8AE19F3646FF}" srcOrd="1" destOrd="0" presId="urn:microsoft.com/office/officeart/2005/8/layout/vList4"/>
    <dgm:cxn modelId="{F7D31B88-4AD0-4B75-B81C-A3456A55517F}" type="presOf" srcId="{D23E44D5-B3FF-4133-A5FA-BBFEF4A9106F}" destId="{BDB2E2CB-FACB-402F-A13F-419A9331DC5C}" srcOrd="0" destOrd="0" presId="urn:microsoft.com/office/officeart/2005/8/layout/vList4"/>
    <dgm:cxn modelId="{865C31CF-16DE-40A5-A3C7-D0E6184063C5}" type="presOf" srcId="{01E935B4-3D43-4734-9D1D-9B4B5FE83BBA}" destId="{C3518048-3D1E-4F98-982F-4484E18B3F45}" srcOrd="0" destOrd="0" presId="urn:microsoft.com/office/officeart/2005/8/layout/vList4"/>
    <dgm:cxn modelId="{6EBD99C6-E296-4E07-A261-1D1EDE31BEDC}" type="presOf" srcId="{F2D194DD-0CDF-4872-8A23-6F193D845EA0}" destId="{26FBFA0A-204B-40D7-BBFE-54144B56DEA9}" srcOrd="0" destOrd="0" presId="urn:microsoft.com/office/officeart/2005/8/layout/vList4"/>
    <dgm:cxn modelId="{9F0BC6B9-8CD2-4974-8B87-5242E3D848CC}" type="presParOf" srcId="{9BC4A14A-6DC5-47BD-AF4F-E59881FC07D0}" destId="{980B06F9-CB31-4FD6-9857-AED88E523DF8}" srcOrd="0" destOrd="0" presId="urn:microsoft.com/office/officeart/2005/8/layout/vList4"/>
    <dgm:cxn modelId="{466E346A-6208-488D-8406-38F3B4B3B738}" type="presParOf" srcId="{980B06F9-CB31-4FD6-9857-AED88E523DF8}" destId="{5A329CC9-EBE9-4744-9D3D-353855B5CB02}" srcOrd="0" destOrd="0" presId="urn:microsoft.com/office/officeart/2005/8/layout/vList4"/>
    <dgm:cxn modelId="{78A20FB6-C018-43A3-A4F2-C6FDE5A68D62}" type="presParOf" srcId="{980B06F9-CB31-4FD6-9857-AED88E523DF8}" destId="{D57999CF-B653-4260-9881-8B0DDAAB985F}" srcOrd="1" destOrd="0" presId="urn:microsoft.com/office/officeart/2005/8/layout/vList4"/>
    <dgm:cxn modelId="{2FC269B1-6AC2-44B4-9BC8-B60982F90EB4}" type="presParOf" srcId="{980B06F9-CB31-4FD6-9857-AED88E523DF8}" destId="{FD1C870C-927E-4520-9FAB-DB8C7B67124C}" srcOrd="2" destOrd="0" presId="urn:microsoft.com/office/officeart/2005/8/layout/vList4"/>
    <dgm:cxn modelId="{1A0E787F-7486-466A-B188-CDFC6CF3422E}" type="presParOf" srcId="{9BC4A14A-6DC5-47BD-AF4F-E59881FC07D0}" destId="{29BD41A5-6F64-465A-A876-D812094E47A0}" srcOrd="1" destOrd="0" presId="urn:microsoft.com/office/officeart/2005/8/layout/vList4"/>
    <dgm:cxn modelId="{6EF826EA-0E98-40E5-87D8-FD1FC99A997B}" type="presParOf" srcId="{9BC4A14A-6DC5-47BD-AF4F-E59881FC07D0}" destId="{1F73064B-8686-43A9-94CA-CBC9E88567B4}" srcOrd="2" destOrd="0" presId="urn:microsoft.com/office/officeart/2005/8/layout/vList4"/>
    <dgm:cxn modelId="{5116AC2C-FF89-4D8B-97AF-A4AC00D87A63}" type="presParOf" srcId="{1F73064B-8686-43A9-94CA-CBC9E88567B4}" destId="{C3518048-3D1E-4F98-982F-4484E18B3F45}" srcOrd="0" destOrd="0" presId="urn:microsoft.com/office/officeart/2005/8/layout/vList4"/>
    <dgm:cxn modelId="{E9AE1A07-E72E-4A1B-93B1-96DE72EC8181}" type="presParOf" srcId="{1F73064B-8686-43A9-94CA-CBC9E88567B4}" destId="{1CDC9559-7E5D-4992-82B5-4A67B0AF8154}" srcOrd="1" destOrd="0" presId="urn:microsoft.com/office/officeart/2005/8/layout/vList4"/>
    <dgm:cxn modelId="{17DF9E9D-49A6-4599-98C6-49458D8FA7B8}" type="presParOf" srcId="{1F73064B-8686-43A9-94CA-CBC9E88567B4}" destId="{1431AED4-CD55-40B6-9367-707D9503B158}" srcOrd="2" destOrd="0" presId="urn:microsoft.com/office/officeart/2005/8/layout/vList4"/>
    <dgm:cxn modelId="{D0118C2A-98AB-44FB-B160-FECFFE9376D1}" type="presParOf" srcId="{9BC4A14A-6DC5-47BD-AF4F-E59881FC07D0}" destId="{9DA93FEE-1243-4CF0-B142-E52DAFFD916B}" srcOrd="3" destOrd="0" presId="urn:microsoft.com/office/officeart/2005/8/layout/vList4"/>
    <dgm:cxn modelId="{4C628FCE-451F-489C-BDA1-C90B21D61CC1}" type="presParOf" srcId="{9BC4A14A-6DC5-47BD-AF4F-E59881FC07D0}" destId="{76E99144-66BC-4891-B4A4-7C459BF22D2B}" srcOrd="4" destOrd="0" presId="urn:microsoft.com/office/officeart/2005/8/layout/vList4"/>
    <dgm:cxn modelId="{337B8721-7449-4330-A16C-20E89BA3F808}" type="presParOf" srcId="{76E99144-66BC-4891-B4A4-7C459BF22D2B}" destId="{06EF4143-81A4-4C59-922B-66AF866C60F6}" srcOrd="0" destOrd="0" presId="urn:microsoft.com/office/officeart/2005/8/layout/vList4"/>
    <dgm:cxn modelId="{EF28BFFB-89D0-4C2B-91FF-D7C85CA4C2AB}" type="presParOf" srcId="{76E99144-66BC-4891-B4A4-7C459BF22D2B}" destId="{616F9380-4979-4E49-89F8-322C2C3D3990}" srcOrd="1" destOrd="0" presId="urn:microsoft.com/office/officeart/2005/8/layout/vList4"/>
    <dgm:cxn modelId="{48CAE539-A86B-408B-95BD-F6878B1CC3FE}" type="presParOf" srcId="{76E99144-66BC-4891-B4A4-7C459BF22D2B}" destId="{971DBDC0-39AC-4C0D-85C5-35617116FE77}" srcOrd="2" destOrd="0" presId="urn:microsoft.com/office/officeart/2005/8/layout/vList4"/>
    <dgm:cxn modelId="{E195BB5F-3631-462C-9B5A-3587C4489344}" type="presParOf" srcId="{9BC4A14A-6DC5-47BD-AF4F-E59881FC07D0}" destId="{CB920680-C2C5-4C84-90B7-E0DAC924E2C7}" srcOrd="5" destOrd="0" presId="urn:microsoft.com/office/officeart/2005/8/layout/vList4"/>
    <dgm:cxn modelId="{F49B82B6-3ECB-4073-9BC7-8D48DED8D624}" type="presParOf" srcId="{9BC4A14A-6DC5-47BD-AF4F-E59881FC07D0}" destId="{084E7A7F-9C77-4243-A921-65D37F84DD24}" srcOrd="6" destOrd="0" presId="urn:microsoft.com/office/officeart/2005/8/layout/vList4"/>
    <dgm:cxn modelId="{6AB08704-1441-4EBC-9AC6-7B1E3B859A7A}" type="presParOf" srcId="{084E7A7F-9C77-4243-A921-65D37F84DD24}" destId="{10347EEF-D113-428E-A8D6-9DC2FDF6C1F8}" srcOrd="0" destOrd="0" presId="urn:microsoft.com/office/officeart/2005/8/layout/vList4"/>
    <dgm:cxn modelId="{320A09A1-8080-4E09-B922-B070BEA3344F}" type="presParOf" srcId="{084E7A7F-9C77-4243-A921-65D37F84DD24}" destId="{5241C436-6210-4E64-A49A-B1D745E3EAFB}" srcOrd="1" destOrd="0" presId="urn:microsoft.com/office/officeart/2005/8/layout/vList4"/>
    <dgm:cxn modelId="{D20D87A2-5769-4978-AB98-F6FBECAD06D9}" type="presParOf" srcId="{084E7A7F-9C77-4243-A921-65D37F84DD24}" destId="{5EA10801-76DF-4A3F-9E20-8AE19F3646FF}" srcOrd="2" destOrd="0" presId="urn:microsoft.com/office/officeart/2005/8/layout/vList4"/>
    <dgm:cxn modelId="{B6FB78A9-3091-47FC-8D13-2AFCBD103CF8}" type="presParOf" srcId="{9BC4A14A-6DC5-47BD-AF4F-E59881FC07D0}" destId="{1FB5A273-7CA3-451D-9210-2BDD689DA639}" srcOrd="7" destOrd="0" presId="urn:microsoft.com/office/officeart/2005/8/layout/vList4"/>
    <dgm:cxn modelId="{FC4F3C5A-3782-4847-A34B-295C3CB119A1}" type="presParOf" srcId="{9BC4A14A-6DC5-47BD-AF4F-E59881FC07D0}" destId="{309172EA-9B0A-4565-9DC4-1F6C0CDF9980}" srcOrd="8" destOrd="0" presId="urn:microsoft.com/office/officeart/2005/8/layout/vList4"/>
    <dgm:cxn modelId="{3AB3C7D6-F723-4A0F-A088-09A5285A2D0F}" type="presParOf" srcId="{309172EA-9B0A-4565-9DC4-1F6C0CDF9980}" destId="{3052ADA1-D05B-4DD0-A359-65F516AD1864}" srcOrd="0" destOrd="0" presId="urn:microsoft.com/office/officeart/2005/8/layout/vList4"/>
    <dgm:cxn modelId="{9EB4D78A-9B58-4DC8-B621-D537BE35FA26}" type="presParOf" srcId="{309172EA-9B0A-4565-9DC4-1F6C0CDF9980}" destId="{7986859C-9D54-44B0-893D-0E8B298C8F0E}" srcOrd="1" destOrd="0" presId="urn:microsoft.com/office/officeart/2005/8/layout/vList4"/>
    <dgm:cxn modelId="{210D9456-36E6-49AE-A95F-18F459B28D79}" type="presParOf" srcId="{309172EA-9B0A-4565-9DC4-1F6C0CDF9980}" destId="{2FEBA1F7-BE7A-480A-BB32-803DD09C7BEB}" srcOrd="2" destOrd="0" presId="urn:microsoft.com/office/officeart/2005/8/layout/vList4"/>
    <dgm:cxn modelId="{8C754717-FA6F-4D33-BB12-4072AA349CF3}" type="presParOf" srcId="{9BC4A14A-6DC5-47BD-AF4F-E59881FC07D0}" destId="{F58A52D8-D96D-46F3-A0B4-6AA781AD5BC1}" srcOrd="9" destOrd="0" presId="urn:microsoft.com/office/officeart/2005/8/layout/vList4"/>
    <dgm:cxn modelId="{10F9B35E-121D-41DA-8C3B-B09AC230729C}" type="presParOf" srcId="{9BC4A14A-6DC5-47BD-AF4F-E59881FC07D0}" destId="{50B31A8A-73D1-4571-B177-6B04258D2E65}" srcOrd="10" destOrd="0" presId="urn:microsoft.com/office/officeart/2005/8/layout/vList4"/>
    <dgm:cxn modelId="{ECE4E267-29E4-4BDB-BC0A-21763B417B66}" type="presParOf" srcId="{50B31A8A-73D1-4571-B177-6B04258D2E65}" destId="{BDB2E2CB-FACB-402F-A13F-419A9331DC5C}" srcOrd="0" destOrd="0" presId="urn:microsoft.com/office/officeart/2005/8/layout/vList4"/>
    <dgm:cxn modelId="{D663C7EC-A58B-4FCC-8A88-FEAA47DC0345}" type="presParOf" srcId="{50B31A8A-73D1-4571-B177-6B04258D2E65}" destId="{A939A9B3-B916-44E9-9B89-68232B0532C6}" srcOrd="1" destOrd="0" presId="urn:microsoft.com/office/officeart/2005/8/layout/vList4"/>
    <dgm:cxn modelId="{26A795DF-763D-4E3A-B631-B57029092B6C}" type="presParOf" srcId="{50B31A8A-73D1-4571-B177-6B04258D2E65}" destId="{1D342E1D-556D-4AE5-8D1A-79B752D025E6}" srcOrd="2" destOrd="0" presId="urn:microsoft.com/office/officeart/2005/8/layout/vList4"/>
    <dgm:cxn modelId="{CE78B816-A4FA-487A-B504-0B7554265C20}" type="presParOf" srcId="{9BC4A14A-6DC5-47BD-AF4F-E59881FC07D0}" destId="{5D31C3C8-0D28-4270-A1EF-C87EC1910C9F}" srcOrd="11" destOrd="0" presId="urn:microsoft.com/office/officeart/2005/8/layout/vList4"/>
    <dgm:cxn modelId="{A1CABC7B-3477-4034-B52C-7BBBDCE9BEE8}" type="presParOf" srcId="{9BC4A14A-6DC5-47BD-AF4F-E59881FC07D0}" destId="{985C9665-30DF-447E-AFF3-96CD72B2F749}" srcOrd="12" destOrd="0" presId="urn:microsoft.com/office/officeart/2005/8/layout/vList4"/>
    <dgm:cxn modelId="{4A3E086E-93E6-4E72-B266-9C546FC92B46}" type="presParOf" srcId="{985C9665-30DF-447E-AFF3-96CD72B2F749}" destId="{F2C20548-D247-4406-97E7-6AE296980EF6}" srcOrd="0" destOrd="0" presId="urn:microsoft.com/office/officeart/2005/8/layout/vList4"/>
    <dgm:cxn modelId="{DC58028E-66E9-4D02-B471-D2F5DA15C103}" type="presParOf" srcId="{985C9665-30DF-447E-AFF3-96CD72B2F749}" destId="{62A8D48E-8E9F-4FC2-9122-C589E0ECF9DB}" srcOrd="1" destOrd="0" presId="urn:microsoft.com/office/officeart/2005/8/layout/vList4"/>
    <dgm:cxn modelId="{EB259380-AB9D-47FC-AB1E-8EB4231ECE88}" type="presParOf" srcId="{985C9665-30DF-447E-AFF3-96CD72B2F749}" destId="{C39D6BFB-5EA7-4E3D-A0F7-E7C0C5903D8E}" srcOrd="2" destOrd="0" presId="urn:microsoft.com/office/officeart/2005/8/layout/vList4"/>
    <dgm:cxn modelId="{5EEACA47-7555-4168-9673-13CF075BF6F6}" type="presParOf" srcId="{9BC4A14A-6DC5-47BD-AF4F-E59881FC07D0}" destId="{9FCD2E03-FF29-42F5-B15B-DBCF08DEB255}" srcOrd="13" destOrd="0" presId="urn:microsoft.com/office/officeart/2005/8/layout/vList4"/>
    <dgm:cxn modelId="{131F45D8-F2EB-415E-971B-93637300A55C}" type="presParOf" srcId="{9BC4A14A-6DC5-47BD-AF4F-E59881FC07D0}" destId="{26E82AEE-C66C-4260-9577-3AAFD2622467}" srcOrd="14" destOrd="0" presId="urn:microsoft.com/office/officeart/2005/8/layout/vList4"/>
    <dgm:cxn modelId="{B61C9C0A-E107-4572-99A9-9C4AC13D011E}" type="presParOf" srcId="{26E82AEE-C66C-4260-9577-3AAFD2622467}" destId="{85EB559F-29BF-4005-8CD9-6A72EA71C9D3}" srcOrd="0" destOrd="0" presId="urn:microsoft.com/office/officeart/2005/8/layout/vList4"/>
    <dgm:cxn modelId="{9656C091-3B5B-4D32-8072-AC98AA204D54}" type="presParOf" srcId="{26E82AEE-C66C-4260-9577-3AAFD2622467}" destId="{B87C12CC-6C3C-4309-ACBD-37AD8F322374}" srcOrd="1" destOrd="0" presId="urn:microsoft.com/office/officeart/2005/8/layout/vList4"/>
    <dgm:cxn modelId="{233125A3-61F6-43F2-9929-2A0FD7A1D93C}" type="presParOf" srcId="{26E82AEE-C66C-4260-9577-3AAFD2622467}" destId="{993309B1-CE87-4CDB-9C8A-82FDF56845BB}" srcOrd="2" destOrd="0" presId="urn:microsoft.com/office/officeart/2005/8/layout/vList4"/>
    <dgm:cxn modelId="{7C5F4530-91D8-4684-90FB-1E8741D0DB68}" type="presParOf" srcId="{9BC4A14A-6DC5-47BD-AF4F-E59881FC07D0}" destId="{8D2AC7B5-BEF3-4D17-A55B-C8A68E3D71CD}" srcOrd="15" destOrd="0" presId="urn:microsoft.com/office/officeart/2005/8/layout/vList4"/>
    <dgm:cxn modelId="{FD221989-188E-4945-8269-E5B3BB31A1A8}" type="presParOf" srcId="{9BC4A14A-6DC5-47BD-AF4F-E59881FC07D0}" destId="{D3239E31-E8C1-4958-A15D-4A4F8E40B561}" srcOrd="16" destOrd="0" presId="urn:microsoft.com/office/officeart/2005/8/layout/vList4"/>
    <dgm:cxn modelId="{D2424947-5AF2-4A97-A4F3-41C28850BC0D}" type="presParOf" srcId="{D3239E31-E8C1-4958-A15D-4A4F8E40B561}" destId="{301BD512-C465-49A7-9734-3227E9211D99}" srcOrd="0" destOrd="0" presId="urn:microsoft.com/office/officeart/2005/8/layout/vList4"/>
    <dgm:cxn modelId="{DDABA149-6658-4E3B-9ED7-9175A354345B}" type="presParOf" srcId="{D3239E31-E8C1-4958-A15D-4A4F8E40B561}" destId="{DC94F9D6-F992-45A9-A05C-DF7453BBC32D}" srcOrd="1" destOrd="0" presId="urn:microsoft.com/office/officeart/2005/8/layout/vList4"/>
    <dgm:cxn modelId="{B9E1EF68-79F0-4650-87CA-86B67B89C415}" type="presParOf" srcId="{D3239E31-E8C1-4958-A15D-4A4F8E40B561}" destId="{ADC01649-E773-484A-A9F5-550F8EBC4AF9}" srcOrd="2" destOrd="0" presId="urn:microsoft.com/office/officeart/2005/8/layout/vList4"/>
    <dgm:cxn modelId="{6860A19E-D31C-4347-AC75-B49443F9810C}" type="presParOf" srcId="{9BC4A14A-6DC5-47BD-AF4F-E59881FC07D0}" destId="{D521E552-D7B6-4E2F-AF2C-9D2CF1E44013}" srcOrd="17" destOrd="0" presId="urn:microsoft.com/office/officeart/2005/8/layout/vList4"/>
    <dgm:cxn modelId="{54CE3AAC-C013-4978-8043-752DEAB0392C}" type="presParOf" srcId="{9BC4A14A-6DC5-47BD-AF4F-E59881FC07D0}" destId="{6D332F7B-8A4C-47F8-AD02-8004C28A70EC}" srcOrd="18" destOrd="0" presId="urn:microsoft.com/office/officeart/2005/8/layout/vList4"/>
    <dgm:cxn modelId="{9C019E77-2321-475E-9923-895E572636E0}" type="presParOf" srcId="{6D332F7B-8A4C-47F8-AD02-8004C28A70EC}" destId="{26FBFA0A-204B-40D7-BBFE-54144B56DEA9}" srcOrd="0" destOrd="0" presId="urn:microsoft.com/office/officeart/2005/8/layout/vList4"/>
    <dgm:cxn modelId="{9A5340C8-5504-4500-98EA-D925037F506F}" type="presParOf" srcId="{6D332F7B-8A4C-47F8-AD02-8004C28A70EC}" destId="{6450A8A4-9265-431A-B374-BE7550DE3A48}" srcOrd="1" destOrd="0" presId="urn:microsoft.com/office/officeart/2005/8/layout/vList4"/>
    <dgm:cxn modelId="{38D9BB8A-35E7-4B43-939B-C4DBD4290DDD}" type="presParOf" srcId="{6D332F7B-8A4C-47F8-AD02-8004C28A70EC}" destId="{475296D9-637C-4EB5-A09A-68BC5F0B82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61CC5-00A0-4419-914D-59E15D8BE2F0}">
      <dsp:nvSpPr>
        <dsp:cNvPr id="0" name=""/>
        <dsp:cNvSpPr/>
      </dsp:nvSpPr>
      <dsp:spPr>
        <a:xfrm>
          <a:off x="0" y="286581"/>
          <a:ext cx="8229600" cy="2097900"/>
        </a:xfrm>
        <a:prstGeom prst="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Web 2.0.</a:t>
          </a:r>
          <a:endParaRPr lang="es-EC" sz="1800" kern="1200" dirty="0"/>
        </a:p>
        <a:p>
          <a:pPr marL="171450" lvl="1" indent="-171450" algn="l" defTabSz="800100">
            <a:lnSpc>
              <a:spcPct val="90000"/>
            </a:lnSpc>
            <a:spcBef>
              <a:spcPct val="0"/>
            </a:spcBef>
            <a:spcAft>
              <a:spcPct val="15000"/>
            </a:spcAft>
            <a:buChar char="••"/>
          </a:pPr>
          <a:r>
            <a:rPr lang="es-EC" sz="1800" kern="1200" dirty="0" smtClean="0"/>
            <a:t>Sitios web con copyright.</a:t>
          </a:r>
          <a:endParaRPr lang="es-EC" sz="1800" kern="1200" dirty="0"/>
        </a:p>
        <a:p>
          <a:pPr marL="171450" lvl="1" indent="-171450" algn="l" defTabSz="800100">
            <a:lnSpc>
              <a:spcPct val="90000"/>
            </a:lnSpc>
            <a:spcBef>
              <a:spcPct val="0"/>
            </a:spcBef>
            <a:spcAft>
              <a:spcPct val="15000"/>
            </a:spcAft>
            <a:buChar char="••"/>
          </a:pPr>
          <a:r>
            <a:rPr lang="es-EC" sz="1800" kern="1200" dirty="0" smtClean="0"/>
            <a:t>Aplicaciones de detección de plagio en universidades y empresas.</a:t>
          </a:r>
          <a:endParaRPr lang="es-EC" sz="1800" kern="1200" dirty="0"/>
        </a:p>
        <a:p>
          <a:pPr marL="171450" lvl="1" indent="-171450" algn="l" defTabSz="800100">
            <a:lnSpc>
              <a:spcPct val="90000"/>
            </a:lnSpc>
            <a:spcBef>
              <a:spcPct val="0"/>
            </a:spcBef>
            <a:spcAft>
              <a:spcPct val="15000"/>
            </a:spcAft>
            <a:buChar char="••"/>
          </a:pPr>
          <a:r>
            <a:rPr lang="es-EC" sz="1800" kern="1200" dirty="0" smtClean="0"/>
            <a:t>Licencias Creative Commons.</a:t>
          </a:r>
          <a:endParaRPr lang="es-EC" sz="1800" kern="1200" dirty="0"/>
        </a:p>
        <a:p>
          <a:pPr marL="171450" lvl="1" indent="-171450" algn="l" defTabSz="800100">
            <a:lnSpc>
              <a:spcPct val="90000"/>
            </a:lnSpc>
            <a:spcBef>
              <a:spcPct val="0"/>
            </a:spcBef>
            <a:spcAft>
              <a:spcPct val="15000"/>
            </a:spcAft>
            <a:buChar char="••"/>
          </a:pPr>
          <a:r>
            <a:rPr lang="es-EC" sz="1800" kern="1200" dirty="0" smtClean="0"/>
            <a:t>Uso de los API’s de búsqueda en la detección de plagio.</a:t>
          </a:r>
          <a:endParaRPr lang="es-EC" sz="1800" kern="1200" dirty="0"/>
        </a:p>
      </dsp:txBody>
      <dsp:txXfrm>
        <a:off x="0" y="286581"/>
        <a:ext cx="8229600" cy="2097900"/>
      </dsp:txXfrm>
    </dsp:sp>
    <dsp:sp modelId="{AF6CB13A-2A02-4BF8-96A1-43E3B456A1BB}">
      <dsp:nvSpPr>
        <dsp:cNvPr id="0" name=""/>
        <dsp:cNvSpPr/>
      </dsp:nvSpPr>
      <dsp:spPr>
        <a:xfrm>
          <a:off x="411480" y="20901"/>
          <a:ext cx="5760720" cy="531360"/>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EC" sz="1800" kern="1200" dirty="0" smtClean="0"/>
            <a:t>Breve introducción</a:t>
          </a:r>
          <a:endParaRPr lang="es-EC" sz="1800" kern="1200" dirty="0"/>
        </a:p>
      </dsp:txBody>
      <dsp:txXfrm>
        <a:off x="437419" y="46840"/>
        <a:ext cx="5708842" cy="479482"/>
      </dsp:txXfrm>
    </dsp:sp>
    <dsp:sp modelId="{DB20B96D-FE00-4794-A428-BB15AF6B7418}">
      <dsp:nvSpPr>
        <dsp:cNvPr id="0" name=""/>
        <dsp:cNvSpPr/>
      </dsp:nvSpPr>
      <dsp:spPr>
        <a:xfrm>
          <a:off x="0" y="2747361"/>
          <a:ext cx="8229600" cy="1757700"/>
        </a:xfrm>
        <a:prstGeom prst="rect">
          <a:avLst/>
        </a:prstGeom>
        <a:solidFill>
          <a:schemeClr val="lt1">
            <a:alpha val="90000"/>
            <a:hueOff val="0"/>
            <a:satOff val="0"/>
            <a:lumOff val="0"/>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Proliferación de plagio de documentos debido al internet.</a:t>
          </a:r>
          <a:endParaRPr lang="es-EC" sz="1800" kern="1200" dirty="0"/>
        </a:p>
        <a:p>
          <a:pPr marL="171450" lvl="1" indent="-171450" algn="l" defTabSz="800100">
            <a:lnSpc>
              <a:spcPct val="90000"/>
            </a:lnSpc>
            <a:spcBef>
              <a:spcPct val="0"/>
            </a:spcBef>
            <a:spcAft>
              <a:spcPct val="15000"/>
            </a:spcAft>
            <a:buChar char="••"/>
          </a:pPr>
          <a:r>
            <a:rPr lang="es-EC" sz="1800" kern="1200" dirty="0" smtClean="0"/>
            <a:t>Componentes de las aplicaciones anti plagio.</a:t>
          </a:r>
          <a:endParaRPr lang="es-EC" sz="1800" kern="1200" dirty="0"/>
        </a:p>
        <a:p>
          <a:pPr marL="171450" lvl="1" indent="-171450" algn="l" defTabSz="800100">
            <a:lnSpc>
              <a:spcPct val="90000"/>
            </a:lnSpc>
            <a:spcBef>
              <a:spcPct val="0"/>
            </a:spcBef>
            <a:spcAft>
              <a:spcPct val="15000"/>
            </a:spcAft>
            <a:buChar char="••"/>
          </a:pPr>
          <a:r>
            <a:rPr lang="es-EC" sz="1800" kern="1200" dirty="0" smtClean="0"/>
            <a:t>API’s de búsqueda como componentes en aplicaciones anti plagio.</a:t>
          </a:r>
          <a:endParaRPr lang="es-EC" sz="1800" kern="1200" dirty="0"/>
        </a:p>
        <a:p>
          <a:pPr marL="171450" lvl="1" indent="-171450" algn="l" defTabSz="800100">
            <a:lnSpc>
              <a:spcPct val="90000"/>
            </a:lnSpc>
            <a:spcBef>
              <a:spcPct val="0"/>
            </a:spcBef>
            <a:spcAft>
              <a:spcPct val="15000"/>
            </a:spcAft>
            <a:buChar char="••"/>
          </a:pPr>
          <a:r>
            <a:rPr lang="es-EC" sz="1800" kern="1200" dirty="0" smtClean="0"/>
            <a:t>Estudio comparativo de los API’s de búsqueda.</a:t>
          </a:r>
          <a:endParaRPr lang="es-EC" sz="1800" kern="1200" dirty="0"/>
        </a:p>
      </dsp:txBody>
      <dsp:txXfrm>
        <a:off x="0" y="2747361"/>
        <a:ext cx="8229600" cy="1757700"/>
      </dsp:txXfrm>
    </dsp:sp>
    <dsp:sp modelId="{F5596C48-4BEB-462F-88B0-2DA01954E93E}">
      <dsp:nvSpPr>
        <dsp:cNvPr id="0" name=""/>
        <dsp:cNvSpPr/>
      </dsp:nvSpPr>
      <dsp:spPr>
        <a:xfrm>
          <a:off x="411480" y="2481681"/>
          <a:ext cx="5760720" cy="531360"/>
        </a:xfrm>
        <a:prstGeom prst="roundRect">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EC" sz="1800" kern="1200" dirty="0" smtClean="0"/>
            <a:t>Planteamiento del problema</a:t>
          </a:r>
          <a:endParaRPr lang="es-EC" sz="1800" kern="1200" dirty="0"/>
        </a:p>
      </dsp:txBody>
      <dsp:txXfrm>
        <a:off x="437419" y="2507620"/>
        <a:ext cx="5708842"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0E7AC-F508-499C-AE6E-EF0EA81636CE}">
      <dsp:nvSpPr>
        <dsp:cNvPr id="0" name=""/>
        <dsp:cNvSpPr/>
      </dsp:nvSpPr>
      <dsp:spPr>
        <a:xfrm>
          <a:off x="0" y="0"/>
          <a:ext cx="8229600" cy="2315445"/>
        </a:xfrm>
        <a:prstGeom prst="roundRect">
          <a:avLst>
            <a:gd name="adj" fmla="val 10000"/>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85849-7EB1-44AD-AF78-9CB3A0379643}">
      <dsp:nvSpPr>
        <dsp:cNvPr id="0" name=""/>
        <dsp:cNvSpPr/>
      </dsp:nvSpPr>
      <dsp:spPr>
        <a:xfrm>
          <a:off x="247832" y="-13763"/>
          <a:ext cx="3682826" cy="2457777"/>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B9E54-2ABC-4019-BC1B-F0B1B058B20F}">
      <dsp:nvSpPr>
        <dsp:cNvPr id="0" name=""/>
        <dsp:cNvSpPr/>
      </dsp:nvSpPr>
      <dsp:spPr>
        <a:xfrm rot="10800000">
          <a:off x="247832" y="2416486"/>
          <a:ext cx="3682826" cy="2742712"/>
        </a:xfrm>
        <a:prstGeom prst="round2SameRect">
          <a:avLst>
            <a:gd name="adj1" fmla="val 10500"/>
            <a:gd name="adj2" fmla="val 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EC" sz="2000" kern="1200" dirty="0" smtClean="0"/>
            <a:t>Scrum</a:t>
          </a:r>
          <a:endParaRPr lang="es-EC" sz="2000" kern="1200" dirty="0"/>
        </a:p>
        <a:p>
          <a:pPr marL="171450" lvl="1" indent="-171450" algn="l" defTabSz="711200">
            <a:lnSpc>
              <a:spcPct val="90000"/>
            </a:lnSpc>
            <a:spcBef>
              <a:spcPct val="0"/>
            </a:spcBef>
            <a:spcAft>
              <a:spcPct val="15000"/>
            </a:spcAft>
            <a:buChar char="••"/>
          </a:pPr>
          <a:r>
            <a:rPr lang="es-EC" sz="1600" kern="1200" dirty="0" smtClean="0"/>
            <a:t>Utilización en el proyecto</a:t>
          </a:r>
          <a:endParaRPr lang="es-EC" sz="1600" kern="1200" dirty="0"/>
        </a:p>
        <a:p>
          <a:pPr marL="171450" lvl="1" indent="-171450" algn="l" defTabSz="711200">
            <a:lnSpc>
              <a:spcPct val="90000"/>
            </a:lnSpc>
            <a:spcBef>
              <a:spcPct val="0"/>
            </a:spcBef>
            <a:spcAft>
              <a:spcPct val="15000"/>
            </a:spcAft>
            <a:buChar char="••"/>
          </a:pPr>
          <a:r>
            <a:rPr lang="es-EC" sz="1600" kern="1200" dirty="0" smtClean="0"/>
            <a:t>Definición</a:t>
          </a:r>
          <a:endParaRPr lang="es-EC" sz="1600" kern="1200" dirty="0"/>
        </a:p>
        <a:p>
          <a:pPr marL="171450" lvl="1" indent="-171450" algn="l" defTabSz="711200">
            <a:lnSpc>
              <a:spcPct val="90000"/>
            </a:lnSpc>
            <a:spcBef>
              <a:spcPct val="0"/>
            </a:spcBef>
            <a:spcAft>
              <a:spcPct val="15000"/>
            </a:spcAft>
            <a:buChar char="••"/>
          </a:pPr>
          <a:r>
            <a:rPr lang="es-EC" sz="1600" kern="1200" dirty="0" smtClean="0"/>
            <a:t>Fundamentos</a:t>
          </a:r>
          <a:endParaRPr lang="es-EC" sz="1600" kern="1200" dirty="0"/>
        </a:p>
        <a:p>
          <a:pPr marL="171450" lvl="1" indent="-171450" algn="l" defTabSz="711200">
            <a:lnSpc>
              <a:spcPct val="90000"/>
            </a:lnSpc>
            <a:spcBef>
              <a:spcPct val="0"/>
            </a:spcBef>
            <a:spcAft>
              <a:spcPct val="15000"/>
            </a:spcAft>
            <a:buChar char="••"/>
          </a:pPr>
          <a:r>
            <a:rPr lang="es-EC" sz="1600" kern="1200" dirty="0" smtClean="0"/>
            <a:t>Documentos</a:t>
          </a:r>
          <a:endParaRPr lang="es-EC" sz="1600" kern="1200" dirty="0"/>
        </a:p>
        <a:p>
          <a:pPr marL="171450" lvl="1" indent="-171450" algn="l" defTabSz="711200">
            <a:lnSpc>
              <a:spcPct val="90000"/>
            </a:lnSpc>
            <a:spcBef>
              <a:spcPct val="0"/>
            </a:spcBef>
            <a:spcAft>
              <a:spcPct val="15000"/>
            </a:spcAft>
            <a:buChar char="••"/>
          </a:pPr>
          <a:r>
            <a:rPr lang="es-EC" sz="1600" kern="1200" dirty="0" smtClean="0"/>
            <a:t>Definición de Sprint</a:t>
          </a:r>
          <a:endParaRPr lang="es-EC" sz="1600" kern="1200" dirty="0"/>
        </a:p>
        <a:p>
          <a:pPr marL="171450" lvl="1" indent="-171450" algn="l" defTabSz="711200">
            <a:lnSpc>
              <a:spcPct val="90000"/>
            </a:lnSpc>
            <a:spcBef>
              <a:spcPct val="0"/>
            </a:spcBef>
            <a:spcAft>
              <a:spcPct val="15000"/>
            </a:spcAft>
            <a:buChar char="••"/>
          </a:pPr>
          <a:r>
            <a:rPr lang="es-EC" sz="1600" kern="1200" dirty="0" smtClean="0"/>
            <a:t>Beneficios</a:t>
          </a:r>
          <a:endParaRPr lang="es-EC" sz="1600" kern="1200" dirty="0"/>
        </a:p>
      </dsp:txBody>
      <dsp:txXfrm rot="10800000">
        <a:off x="332180" y="2416486"/>
        <a:ext cx="3514130" cy="2658364"/>
      </dsp:txXfrm>
    </dsp:sp>
    <dsp:sp modelId="{16E6D993-C59D-46F1-9E59-419A67E42169}">
      <dsp:nvSpPr>
        <dsp:cNvPr id="0" name=""/>
        <dsp:cNvSpPr/>
      </dsp:nvSpPr>
      <dsp:spPr>
        <a:xfrm>
          <a:off x="4258945" y="-34874"/>
          <a:ext cx="3682826" cy="2454942"/>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D86BF3-FE59-452B-8036-03654BB6DA1E}">
      <dsp:nvSpPr>
        <dsp:cNvPr id="0" name=""/>
        <dsp:cNvSpPr/>
      </dsp:nvSpPr>
      <dsp:spPr>
        <a:xfrm rot="10800000">
          <a:off x="4298941" y="2350319"/>
          <a:ext cx="3682826" cy="2829989"/>
        </a:xfrm>
        <a:prstGeom prst="round2SameRect">
          <a:avLst>
            <a:gd name="adj1" fmla="val 10500"/>
            <a:gd name="adj2" fmla="val 0"/>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XP</a:t>
          </a:r>
          <a:endParaRPr lang="es-EC" sz="2100" kern="1200" dirty="0"/>
        </a:p>
        <a:p>
          <a:pPr marL="171450" lvl="1" indent="-171450" algn="l" defTabSz="711200">
            <a:lnSpc>
              <a:spcPct val="90000"/>
            </a:lnSpc>
            <a:spcBef>
              <a:spcPct val="0"/>
            </a:spcBef>
            <a:spcAft>
              <a:spcPct val="15000"/>
            </a:spcAft>
            <a:buChar char="••"/>
          </a:pPr>
          <a:r>
            <a:rPr lang="es-EC" sz="1600" kern="1200" dirty="0" smtClean="0"/>
            <a:t>Utilización en el proyecto</a:t>
          </a:r>
          <a:endParaRPr lang="es-EC" sz="1600" kern="1200" dirty="0"/>
        </a:p>
        <a:p>
          <a:pPr marL="171450" lvl="1" indent="-171450" algn="l" defTabSz="711200">
            <a:lnSpc>
              <a:spcPct val="90000"/>
            </a:lnSpc>
            <a:spcBef>
              <a:spcPct val="0"/>
            </a:spcBef>
            <a:spcAft>
              <a:spcPct val="15000"/>
            </a:spcAft>
            <a:buChar char="••"/>
          </a:pPr>
          <a:r>
            <a:rPr lang="es-EC" sz="1600" kern="1200" dirty="0" smtClean="0"/>
            <a:t>Definición</a:t>
          </a:r>
          <a:endParaRPr lang="es-EC" sz="1600" kern="1200" dirty="0"/>
        </a:p>
        <a:p>
          <a:pPr marL="171450" lvl="1" indent="-171450" algn="l" defTabSz="711200">
            <a:lnSpc>
              <a:spcPct val="90000"/>
            </a:lnSpc>
            <a:spcBef>
              <a:spcPct val="0"/>
            </a:spcBef>
            <a:spcAft>
              <a:spcPct val="15000"/>
            </a:spcAft>
            <a:buChar char="••"/>
          </a:pPr>
          <a:r>
            <a:rPr lang="es-EC" sz="1600" kern="1200" dirty="0" smtClean="0"/>
            <a:t>Valores</a:t>
          </a:r>
          <a:endParaRPr lang="es-EC" sz="1600" kern="1200" dirty="0"/>
        </a:p>
        <a:p>
          <a:pPr marL="171450" lvl="1" indent="-171450" algn="l" defTabSz="711200">
            <a:lnSpc>
              <a:spcPct val="90000"/>
            </a:lnSpc>
            <a:spcBef>
              <a:spcPct val="0"/>
            </a:spcBef>
            <a:spcAft>
              <a:spcPct val="15000"/>
            </a:spcAft>
            <a:buChar char="••"/>
          </a:pPr>
          <a:r>
            <a:rPr lang="es-EC" sz="1600" kern="1200" dirty="0" smtClean="0"/>
            <a:t>Características</a:t>
          </a:r>
          <a:endParaRPr lang="es-EC" sz="1600" kern="1200" dirty="0"/>
        </a:p>
        <a:p>
          <a:pPr marL="171450" lvl="1" indent="-171450" algn="l" defTabSz="711200">
            <a:lnSpc>
              <a:spcPct val="90000"/>
            </a:lnSpc>
            <a:spcBef>
              <a:spcPct val="0"/>
            </a:spcBef>
            <a:spcAft>
              <a:spcPct val="15000"/>
            </a:spcAft>
            <a:buChar char="••"/>
          </a:pPr>
          <a:r>
            <a:rPr lang="es-EC" sz="1600" kern="1200" dirty="0" smtClean="0"/>
            <a:t>Actividades</a:t>
          </a:r>
          <a:endParaRPr lang="es-EC" sz="1600" kern="1200" dirty="0"/>
        </a:p>
        <a:p>
          <a:pPr marL="171450" lvl="1" indent="-171450" algn="l" defTabSz="711200">
            <a:lnSpc>
              <a:spcPct val="90000"/>
            </a:lnSpc>
            <a:spcBef>
              <a:spcPct val="0"/>
            </a:spcBef>
            <a:spcAft>
              <a:spcPct val="15000"/>
            </a:spcAft>
            <a:buChar char="••"/>
          </a:pPr>
          <a:r>
            <a:rPr lang="es-EC" sz="1600" kern="1200" dirty="0" smtClean="0"/>
            <a:t>Fases</a:t>
          </a:r>
          <a:endParaRPr lang="es-EC" sz="1600" kern="1200" dirty="0"/>
        </a:p>
        <a:p>
          <a:pPr marL="171450" lvl="1" indent="-171450" algn="l" defTabSz="711200">
            <a:lnSpc>
              <a:spcPct val="90000"/>
            </a:lnSpc>
            <a:spcBef>
              <a:spcPct val="0"/>
            </a:spcBef>
            <a:spcAft>
              <a:spcPct val="15000"/>
            </a:spcAft>
            <a:buChar char="••"/>
          </a:pPr>
          <a:r>
            <a:rPr lang="es-EC" sz="1600" kern="1200" dirty="0" smtClean="0"/>
            <a:t>Ventajas y Desventajas</a:t>
          </a:r>
          <a:endParaRPr lang="es-EC" sz="1600" kern="1200" dirty="0"/>
        </a:p>
      </dsp:txBody>
      <dsp:txXfrm rot="10800000">
        <a:off x="4385973" y="2350319"/>
        <a:ext cx="3508762" cy="27429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0E7AC-F508-499C-AE6E-EF0EA81636CE}">
      <dsp:nvSpPr>
        <dsp:cNvPr id="0" name=""/>
        <dsp:cNvSpPr/>
      </dsp:nvSpPr>
      <dsp:spPr>
        <a:xfrm>
          <a:off x="0" y="0"/>
          <a:ext cx="8229600" cy="2393122"/>
        </a:xfrm>
        <a:prstGeom prst="roundRect">
          <a:avLst>
            <a:gd name="adj" fmla="val 10000"/>
          </a:avLst>
        </a:prstGeom>
        <a:solidFill>
          <a:schemeClr val="accent2">
            <a:tint val="40000"/>
            <a:alpha val="90000"/>
            <a:hueOff val="0"/>
            <a:satOff val="0"/>
            <a:lumOff val="0"/>
            <a:alphaOff val="0"/>
          </a:schemeClr>
        </a:solidFill>
        <a:ln w="285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85849-7EB1-44AD-AF78-9CB3A0379643}">
      <dsp:nvSpPr>
        <dsp:cNvPr id="0" name=""/>
        <dsp:cNvSpPr/>
      </dsp:nvSpPr>
      <dsp:spPr>
        <a:xfrm>
          <a:off x="250665" y="-8796"/>
          <a:ext cx="7728269" cy="3376572"/>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B9E54-2ABC-4019-BC1B-F0B1B058B20F}">
      <dsp:nvSpPr>
        <dsp:cNvPr id="0" name=""/>
        <dsp:cNvSpPr/>
      </dsp:nvSpPr>
      <dsp:spPr>
        <a:xfrm rot="10800000">
          <a:off x="250665" y="3350181"/>
          <a:ext cx="7728269" cy="1976666"/>
        </a:xfrm>
        <a:prstGeom prst="round2SameRect">
          <a:avLst>
            <a:gd name="adj1" fmla="val 10500"/>
            <a:gd name="adj2" fmla="val 0"/>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s-EC" sz="2100" kern="1200" dirty="0" smtClean="0"/>
            <a:t>UML</a:t>
          </a:r>
          <a:endParaRPr lang="es-EC" sz="2100" kern="1200" dirty="0"/>
        </a:p>
        <a:p>
          <a:pPr marL="171450" lvl="1" indent="-171450" algn="l" defTabSz="711200">
            <a:lnSpc>
              <a:spcPct val="90000"/>
            </a:lnSpc>
            <a:spcBef>
              <a:spcPct val="0"/>
            </a:spcBef>
            <a:spcAft>
              <a:spcPct val="15000"/>
            </a:spcAft>
            <a:buChar char="••"/>
          </a:pPr>
          <a:r>
            <a:rPr lang="es-EC" sz="1600" kern="1200" dirty="0" smtClean="0"/>
            <a:t>Utilización en el proyecto</a:t>
          </a:r>
          <a:endParaRPr lang="es-EC" sz="1600" kern="1200" dirty="0"/>
        </a:p>
        <a:p>
          <a:pPr marL="171450" lvl="1" indent="-171450" algn="l" defTabSz="711200">
            <a:lnSpc>
              <a:spcPct val="90000"/>
            </a:lnSpc>
            <a:spcBef>
              <a:spcPct val="0"/>
            </a:spcBef>
            <a:spcAft>
              <a:spcPct val="15000"/>
            </a:spcAft>
            <a:buChar char="••"/>
          </a:pPr>
          <a:r>
            <a:rPr lang="es-EC" sz="1600" kern="1200" dirty="0" smtClean="0"/>
            <a:t>Definición</a:t>
          </a:r>
          <a:endParaRPr lang="es-EC" sz="1600" kern="1200" dirty="0"/>
        </a:p>
        <a:p>
          <a:pPr marL="171450" lvl="1" indent="-171450" algn="l" defTabSz="711200">
            <a:lnSpc>
              <a:spcPct val="90000"/>
            </a:lnSpc>
            <a:spcBef>
              <a:spcPct val="0"/>
            </a:spcBef>
            <a:spcAft>
              <a:spcPct val="15000"/>
            </a:spcAft>
            <a:buChar char="••"/>
          </a:pPr>
          <a:r>
            <a:rPr lang="es-EC" sz="1600" kern="1200" dirty="0" smtClean="0"/>
            <a:t>Aplicaciones</a:t>
          </a:r>
          <a:endParaRPr lang="es-EC" sz="1600" kern="1200" dirty="0"/>
        </a:p>
        <a:p>
          <a:pPr marL="171450" lvl="1" indent="-171450" algn="l" defTabSz="711200">
            <a:lnSpc>
              <a:spcPct val="90000"/>
            </a:lnSpc>
            <a:spcBef>
              <a:spcPct val="0"/>
            </a:spcBef>
            <a:spcAft>
              <a:spcPct val="15000"/>
            </a:spcAft>
            <a:buChar char="••"/>
          </a:pPr>
          <a:r>
            <a:rPr lang="es-EC" sz="1600" kern="1200" dirty="0" smtClean="0"/>
            <a:t>Modelado</a:t>
          </a:r>
          <a:endParaRPr lang="es-EC" sz="1600" kern="1200" dirty="0"/>
        </a:p>
      </dsp:txBody>
      <dsp:txXfrm rot="10800000">
        <a:off x="311454" y="3350181"/>
        <a:ext cx="7606691" cy="19158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D2CA6-0C6F-452D-8366-BD8B5D691F36}">
      <dsp:nvSpPr>
        <dsp:cNvPr id="0" name=""/>
        <dsp:cNvSpPr/>
      </dsp:nvSpPr>
      <dsp:spPr>
        <a:xfrm rot="5400000">
          <a:off x="-245635" y="246082"/>
          <a:ext cx="1637567" cy="1146297"/>
        </a:xfrm>
        <a:prstGeom prst="chevron">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Scrum</a:t>
          </a:r>
          <a:endParaRPr lang="es-EC" sz="2900" kern="1200" dirty="0"/>
        </a:p>
      </dsp:txBody>
      <dsp:txXfrm rot="-5400000">
        <a:off x="1" y="573596"/>
        <a:ext cx="1146297" cy="491270"/>
      </dsp:txXfrm>
    </dsp:sp>
    <dsp:sp modelId="{45580922-0689-4566-B6D0-645EC4D52411}">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Planificación del proyecto</a:t>
          </a:r>
          <a:endParaRPr lang="es-EC" sz="3100" kern="1200" dirty="0"/>
        </a:p>
      </dsp:txBody>
      <dsp:txXfrm rot="-5400000">
        <a:off x="1146298" y="52408"/>
        <a:ext cx="7031341" cy="960496"/>
      </dsp:txXfrm>
    </dsp:sp>
    <dsp:sp modelId="{941990F8-FB5D-4781-B07D-C3609E3DC859}">
      <dsp:nvSpPr>
        <dsp:cNvPr id="0" name=""/>
        <dsp:cNvSpPr/>
      </dsp:nvSpPr>
      <dsp:spPr>
        <a:xfrm rot="5400000">
          <a:off x="-245635" y="1689832"/>
          <a:ext cx="1637567" cy="1146297"/>
        </a:xfrm>
        <a:prstGeom prst="chevron">
          <a:avLst/>
        </a:prstGeom>
        <a:solidFill>
          <a:schemeClr val="accent4">
            <a:hueOff val="1545236"/>
            <a:satOff val="16843"/>
            <a:lumOff val="-3530"/>
            <a:alphaOff val="0"/>
          </a:schemeClr>
        </a:solidFill>
        <a:ln w="28575" cap="flat" cmpd="sng" algn="ctr">
          <a:solidFill>
            <a:schemeClr val="accent4">
              <a:hueOff val="1545236"/>
              <a:satOff val="16843"/>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XP</a:t>
          </a:r>
          <a:endParaRPr lang="es-EC" sz="2900" kern="1200" dirty="0"/>
        </a:p>
      </dsp:txBody>
      <dsp:txXfrm rot="-5400000">
        <a:off x="1" y="2017346"/>
        <a:ext cx="1146297" cy="491270"/>
      </dsp:txXfrm>
    </dsp:sp>
    <dsp:sp modelId="{6CED05FE-0812-4DDC-AAAF-CCC1AC771CC3}">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8575" cap="flat" cmpd="sng" algn="ctr">
          <a:solidFill>
            <a:schemeClr val="accent4">
              <a:hueOff val="1545236"/>
              <a:satOff val="16843"/>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Desarrollo de software</a:t>
          </a:r>
          <a:endParaRPr lang="es-EC" sz="3100" kern="1200" dirty="0"/>
        </a:p>
      </dsp:txBody>
      <dsp:txXfrm rot="-5400000">
        <a:off x="1146298" y="1496158"/>
        <a:ext cx="7031341" cy="960496"/>
      </dsp:txXfrm>
    </dsp:sp>
    <dsp:sp modelId="{3F5E4546-56A1-43E1-95BE-2134CCC8A437}">
      <dsp:nvSpPr>
        <dsp:cNvPr id="0" name=""/>
        <dsp:cNvSpPr/>
      </dsp:nvSpPr>
      <dsp:spPr>
        <a:xfrm rot="5400000">
          <a:off x="-245635" y="3133582"/>
          <a:ext cx="1637567" cy="1146297"/>
        </a:xfrm>
        <a:prstGeom prst="chevron">
          <a:avLst/>
        </a:prstGeom>
        <a:solidFill>
          <a:schemeClr val="accent4">
            <a:hueOff val="3090473"/>
            <a:satOff val="33685"/>
            <a:lumOff val="-7059"/>
            <a:alphaOff val="0"/>
          </a:schemeClr>
        </a:solidFill>
        <a:ln w="28575"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t>UML</a:t>
          </a:r>
          <a:endParaRPr lang="es-EC" sz="2900" kern="1200" dirty="0"/>
        </a:p>
      </dsp:txBody>
      <dsp:txXfrm rot="-5400000">
        <a:off x="1" y="3461096"/>
        <a:ext cx="1146297" cy="491270"/>
      </dsp:txXfrm>
    </dsp:sp>
    <dsp:sp modelId="{89907FB7-A0FD-4D94-BC9E-0B9FD97D826C}">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8575"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C" sz="3100" kern="1200" dirty="0" smtClean="0"/>
            <a:t>Diseño y modelado de los prototipos</a:t>
          </a:r>
          <a:endParaRPr lang="es-EC" sz="3100" kern="1200" dirty="0"/>
        </a:p>
      </dsp:txBody>
      <dsp:txXfrm rot="-5400000">
        <a:off x="1146298" y="2939908"/>
        <a:ext cx="7031341" cy="9604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09ABA-BC07-4435-99ED-38D0B4ADF611}">
      <dsp:nvSpPr>
        <dsp:cNvPr id="0" name=""/>
        <dsp:cNvSpPr/>
      </dsp:nvSpPr>
      <dsp:spPr>
        <a:xfrm>
          <a:off x="3530128" y="1716575"/>
          <a:ext cx="1169342" cy="116934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Conceptos Útiles</a:t>
          </a:r>
          <a:endParaRPr lang="es-EC" sz="1300" kern="1200" dirty="0"/>
        </a:p>
      </dsp:txBody>
      <dsp:txXfrm>
        <a:off x="3701374" y="1887821"/>
        <a:ext cx="826850" cy="826850"/>
      </dsp:txXfrm>
    </dsp:sp>
    <dsp:sp modelId="{B8257EE3-6DCA-4D27-9378-EF789D49CAED}">
      <dsp:nvSpPr>
        <dsp:cNvPr id="0" name=""/>
        <dsp:cNvSpPr/>
      </dsp:nvSpPr>
      <dsp:spPr>
        <a:xfrm rot="16200000">
          <a:off x="3877527" y="1083534"/>
          <a:ext cx="474544" cy="3975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3937164" y="1222686"/>
        <a:ext cx="355271" cy="238546"/>
      </dsp:txXfrm>
    </dsp:sp>
    <dsp:sp modelId="{140D3BB3-2E19-4534-9847-19996B9CA877}">
      <dsp:nvSpPr>
        <dsp:cNvPr id="0" name=""/>
        <dsp:cNvSpPr/>
      </dsp:nvSpPr>
      <dsp:spPr>
        <a:xfrm>
          <a:off x="3705530" y="2669"/>
          <a:ext cx="818539" cy="818539"/>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Web 2.0</a:t>
          </a:r>
          <a:endParaRPr lang="es-EC" sz="1000" kern="1200" dirty="0"/>
        </a:p>
      </dsp:txBody>
      <dsp:txXfrm>
        <a:off x="3825402" y="122541"/>
        <a:ext cx="578795" cy="578795"/>
      </dsp:txXfrm>
    </dsp:sp>
    <dsp:sp modelId="{F3536633-8360-47BB-A6D5-8106F7F251AD}">
      <dsp:nvSpPr>
        <dsp:cNvPr id="0" name=""/>
        <dsp:cNvSpPr/>
      </dsp:nvSpPr>
      <dsp:spPr>
        <a:xfrm rot="18163636">
          <a:off x="4428399" y="1245285"/>
          <a:ext cx="474544" cy="3975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455794" y="1374969"/>
        <a:ext cx="355271" cy="238546"/>
      </dsp:txXfrm>
    </dsp:sp>
    <dsp:sp modelId="{9FFC908B-03BB-4F32-B2F2-7DA3CEB773A8}">
      <dsp:nvSpPr>
        <dsp:cNvPr id="0" name=""/>
        <dsp:cNvSpPr/>
      </dsp:nvSpPr>
      <dsp:spPr>
        <a:xfrm>
          <a:off x="4726966" y="302590"/>
          <a:ext cx="818539" cy="818539"/>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API</a:t>
          </a:r>
          <a:endParaRPr lang="es-EC" sz="1000" kern="1200" dirty="0"/>
        </a:p>
      </dsp:txBody>
      <dsp:txXfrm>
        <a:off x="4846838" y="422462"/>
        <a:ext cx="578795" cy="578795"/>
      </dsp:txXfrm>
    </dsp:sp>
    <dsp:sp modelId="{23F35EA3-612A-4794-AB86-0D38383751D2}">
      <dsp:nvSpPr>
        <dsp:cNvPr id="0" name=""/>
        <dsp:cNvSpPr/>
      </dsp:nvSpPr>
      <dsp:spPr>
        <a:xfrm rot="20127273">
          <a:off x="4804373" y="1679182"/>
          <a:ext cx="474544" cy="3975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809762" y="1783471"/>
        <a:ext cx="355271" cy="238546"/>
      </dsp:txXfrm>
    </dsp:sp>
    <dsp:sp modelId="{757F9CA3-FAFC-44F7-9F3B-41368F001681}">
      <dsp:nvSpPr>
        <dsp:cNvPr id="0" name=""/>
        <dsp:cNvSpPr/>
      </dsp:nvSpPr>
      <dsp:spPr>
        <a:xfrm>
          <a:off x="5424104" y="1107130"/>
          <a:ext cx="818539" cy="818539"/>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RESTful</a:t>
          </a:r>
          <a:endParaRPr lang="es-EC" sz="1000" kern="1200" dirty="0"/>
        </a:p>
      </dsp:txBody>
      <dsp:txXfrm>
        <a:off x="5543976" y="1227002"/>
        <a:ext cx="578795" cy="578795"/>
      </dsp:txXfrm>
    </dsp:sp>
    <dsp:sp modelId="{2197580F-48F9-4BA2-BF6E-F3D4B4352729}">
      <dsp:nvSpPr>
        <dsp:cNvPr id="0" name=""/>
        <dsp:cNvSpPr/>
      </dsp:nvSpPr>
      <dsp:spPr>
        <a:xfrm rot="490909">
          <a:off x="4886080" y="2247466"/>
          <a:ext cx="474544" cy="3975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886687" y="2318494"/>
        <a:ext cx="355271" cy="238546"/>
      </dsp:txXfrm>
    </dsp:sp>
    <dsp:sp modelId="{D79F8482-ED0F-4909-84FC-F7D5698C9A2C}">
      <dsp:nvSpPr>
        <dsp:cNvPr id="0" name=""/>
        <dsp:cNvSpPr/>
      </dsp:nvSpPr>
      <dsp:spPr>
        <a:xfrm>
          <a:off x="5575607" y="2160853"/>
          <a:ext cx="818539" cy="818539"/>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HTTP</a:t>
          </a:r>
          <a:endParaRPr lang="es-EC" sz="1000" kern="1200" dirty="0"/>
        </a:p>
      </dsp:txBody>
      <dsp:txXfrm>
        <a:off x="5695479" y="2280725"/>
        <a:ext cx="578795" cy="578795"/>
      </dsp:txXfrm>
    </dsp:sp>
    <dsp:sp modelId="{CAD4FA1F-6A76-4972-80E6-D4EF9492738A}">
      <dsp:nvSpPr>
        <dsp:cNvPr id="0" name=""/>
        <dsp:cNvSpPr/>
      </dsp:nvSpPr>
      <dsp:spPr>
        <a:xfrm rot="2454545">
          <a:off x="4647579" y="2769711"/>
          <a:ext cx="474544" cy="39757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662145" y="2810172"/>
        <a:ext cx="355271" cy="238546"/>
      </dsp:txXfrm>
    </dsp:sp>
    <dsp:sp modelId="{64815DF3-70C8-44F0-87BB-7C4851C5EF8A}">
      <dsp:nvSpPr>
        <dsp:cNvPr id="0" name=""/>
        <dsp:cNvSpPr/>
      </dsp:nvSpPr>
      <dsp:spPr>
        <a:xfrm>
          <a:off x="5133373" y="3129209"/>
          <a:ext cx="818539" cy="818539"/>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TCP</a:t>
          </a:r>
          <a:endParaRPr lang="es-EC" sz="1000" kern="1200" dirty="0"/>
        </a:p>
      </dsp:txBody>
      <dsp:txXfrm>
        <a:off x="5253245" y="3249081"/>
        <a:ext cx="578795" cy="578795"/>
      </dsp:txXfrm>
    </dsp:sp>
    <dsp:sp modelId="{B69CB347-488A-40D1-9EB2-3BF38447CF4F}">
      <dsp:nvSpPr>
        <dsp:cNvPr id="0" name=""/>
        <dsp:cNvSpPr/>
      </dsp:nvSpPr>
      <dsp:spPr>
        <a:xfrm rot="4418182">
          <a:off x="4164591" y="3080108"/>
          <a:ext cx="474544" cy="3975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207426" y="3102402"/>
        <a:ext cx="355271" cy="238546"/>
      </dsp:txXfrm>
    </dsp:sp>
    <dsp:sp modelId="{85CE5FD5-1CFE-4C52-9D19-105EE2BF128B}">
      <dsp:nvSpPr>
        <dsp:cNvPr id="0" name=""/>
        <dsp:cNvSpPr/>
      </dsp:nvSpPr>
      <dsp:spPr>
        <a:xfrm>
          <a:off x="4237809" y="3704753"/>
          <a:ext cx="818539" cy="818539"/>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XML</a:t>
          </a:r>
          <a:endParaRPr lang="es-EC" sz="1000" kern="1200" dirty="0"/>
        </a:p>
      </dsp:txBody>
      <dsp:txXfrm>
        <a:off x="4357681" y="3824625"/>
        <a:ext cx="578795" cy="578795"/>
      </dsp:txXfrm>
    </dsp:sp>
    <dsp:sp modelId="{E0026D49-2A1C-402A-903A-D47C36567A18}">
      <dsp:nvSpPr>
        <dsp:cNvPr id="0" name=""/>
        <dsp:cNvSpPr/>
      </dsp:nvSpPr>
      <dsp:spPr>
        <a:xfrm rot="6381818">
          <a:off x="3590463" y="3080108"/>
          <a:ext cx="474544" cy="3975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3666901" y="3102402"/>
        <a:ext cx="355271" cy="238546"/>
      </dsp:txXfrm>
    </dsp:sp>
    <dsp:sp modelId="{47E02B02-2777-4FB0-8E22-5DC946BA9E8C}">
      <dsp:nvSpPr>
        <dsp:cNvPr id="0" name=""/>
        <dsp:cNvSpPr/>
      </dsp:nvSpPr>
      <dsp:spPr>
        <a:xfrm>
          <a:off x="3173250" y="3704753"/>
          <a:ext cx="818539" cy="818539"/>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JSON</a:t>
          </a:r>
          <a:endParaRPr lang="es-EC" sz="1000" kern="1200" dirty="0"/>
        </a:p>
      </dsp:txBody>
      <dsp:txXfrm>
        <a:off x="3293122" y="3824625"/>
        <a:ext cx="578795" cy="578795"/>
      </dsp:txXfrm>
    </dsp:sp>
    <dsp:sp modelId="{66FECA78-FEE8-41AA-B926-F887EC8002A4}">
      <dsp:nvSpPr>
        <dsp:cNvPr id="0" name=""/>
        <dsp:cNvSpPr/>
      </dsp:nvSpPr>
      <dsp:spPr>
        <a:xfrm rot="8345455">
          <a:off x="3107476" y="2769711"/>
          <a:ext cx="474544" cy="3975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3212183" y="2810172"/>
        <a:ext cx="355271" cy="238546"/>
      </dsp:txXfrm>
    </dsp:sp>
    <dsp:sp modelId="{E3F5283B-3CF5-4B4A-9D93-A62D130FDAF0}">
      <dsp:nvSpPr>
        <dsp:cNvPr id="0" name=""/>
        <dsp:cNvSpPr/>
      </dsp:nvSpPr>
      <dsp:spPr>
        <a:xfrm>
          <a:off x="2277686" y="3129209"/>
          <a:ext cx="818539" cy="818539"/>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ASP.NET MVC 3</a:t>
          </a:r>
          <a:endParaRPr lang="es-EC" sz="1000" kern="1200" dirty="0"/>
        </a:p>
      </dsp:txBody>
      <dsp:txXfrm>
        <a:off x="2397558" y="3249081"/>
        <a:ext cx="578795" cy="578795"/>
      </dsp:txXfrm>
    </dsp:sp>
    <dsp:sp modelId="{DBAFC279-E91E-43F2-B4AB-9E8F5B87F18F}">
      <dsp:nvSpPr>
        <dsp:cNvPr id="0" name=""/>
        <dsp:cNvSpPr/>
      </dsp:nvSpPr>
      <dsp:spPr>
        <a:xfrm rot="10309091">
          <a:off x="2868975" y="2247466"/>
          <a:ext cx="474544" cy="3975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2987641" y="2318494"/>
        <a:ext cx="355271" cy="238546"/>
      </dsp:txXfrm>
    </dsp:sp>
    <dsp:sp modelId="{A05BF0A8-08A8-4B21-931F-F0E24CD07952}">
      <dsp:nvSpPr>
        <dsp:cNvPr id="0" name=""/>
        <dsp:cNvSpPr/>
      </dsp:nvSpPr>
      <dsp:spPr>
        <a:xfrm>
          <a:off x="1835453" y="2160853"/>
          <a:ext cx="818539" cy="818539"/>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Razor Engine</a:t>
          </a:r>
          <a:endParaRPr lang="es-EC" sz="1000" kern="1200" dirty="0"/>
        </a:p>
      </dsp:txBody>
      <dsp:txXfrm>
        <a:off x="1955325" y="2280725"/>
        <a:ext cx="578795" cy="578795"/>
      </dsp:txXfrm>
    </dsp:sp>
    <dsp:sp modelId="{6356B597-76DE-477C-A3C3-6DCF228A9E90}">
      <dsp:nvSpPr>
        <dsp:cNvPr id="0" name=""/>
        <dsp:cNvSpPr/>
      </dsp:nvSpPr>
      <dsp:spPr>
        <a:xfrm rot="12272727">
          <a:off x="2950682" y="1679182"/>
          <a:ext cx="474544" cy="39757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3064566" y="1783471"/>
        <a:ext cx="355271" cy="238546"/>
      </dsp:txXfrm>
    </dsp:sp>
    <dsp:sp modelId="{93BDCE70-301F-467E-9814-18AEEBADC2B9}">
      <dsp:nvSpPr>
        <dsp:cNvPr id="0" name=""/>
        <dsp:cNvSpPr/>
      </dsp:nvSpPr>
      <dsp:spPr>
        <a:xfrm>
          <a:off x="1986955" y="1107130"/>
          <a:ext cx="818539" cy="818539"/>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OAuth</a:t>
          </a:r>
          <a:endParaRPr lang="es-EC" sz="1000" kern="1200" dirty="0"/>
        </a:p>
      </dsp:txBody>
      <dsp:txXfrm>
        <a:off x="2106827" y="1227002"/>
        <a:ext cx="578795" cy="578795"/>
      </dsp:txXfrm>
    </dsp:sp>
    <dsp:sp modelId="{30462D38-BE33-46EE-AD6F-B19CDEE986D1}">
      <dsp:nvSpPr>
        <dsp:cNvPr id="0" name=""/>
        <dsp:cNvSpPr/>
      </dsp:nvSpPr>
      <dsp:spPr>
        <a:xfrm rot="14236364">
          <a:off x="3326656" y="1245285"/>
          <a:ext cx="474544" cy="3975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3418534" y="1374969"/>
        <a:ext cx="355271" cy="238546"/>
      </dsp:txXfrm>
    </dsp:sp>
    <dsp:sp modelId="{A35A483A-D564-471D-9227-1D2EDC9F3DAE}">
      <dsp:nvSpPr>
        <dsp:cNvPr id="0" name=""/>
        <dsp:cNvSpPr/>
      </dsp:nvSpPr>
      <dsp:spPr>
        <a:xfrm>
          <a:off x="2684093" y="302590"/>
          <a:ext cx="818539" cy="818539"/>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Diff</a:t>
          </a:r>
          <a:endParaRPr lang="es-EC" sz="1000" kern="1200" dirty="0"/>
        </a:p>
      </dsp:txBody>
      <dsp:txXfrm>
        <a:off x="2803965" y="422462"/>
        <a:ext cx="578795" cy="578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BB32B-F2D0-40E0-95D8-6642250C15B4}">
      <dsp:nvSpPr>
        <dsp:cNvPr id="0" name=""/>
        <dsp:cNvSpPr/>
      </dsp:nvSpPr>
      <dsp:spPr>
        <a:xfrm>
          <a:off x="2816066" y="1815818"/>
          <a:ext cx="2597467" cy="2597467"/>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Google Search API</a:t>
          </a:r>
          <a:endParaRPr lang="es-EC" sz="3800" kern="1200" dirty="0"/>
        </a:p>
      </dsp:txBody>
      <dsp:txXfrm>
        <a:off x="3196456" y="2196208"/>
        <a:ext cx="1836687" cy="1836687"/>
      </dsp:txXfrm>
    </dsp:sp>
    <dsp:sp modelId="{BBC488B4-DA06-4B49-A2D3-2CB70486BC32}">
      <dsp:nvSpPr>
        <dsp:cNvPr id="0" name=""/>
        <dsp:cNvSpPr/>
      </dsp:nvSpPr>
      <dsp:spPr>
        <a:xfrm rot="12900000">
          <a:off x="1048123" y="1329610"/>
          <a:ext cx="2092257" cy="74027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01A5D4-556D-4773-9F32-1CE94F55B2C7}">
      <dsp:nvSpPr>
        <dsp:cNvPr id="0" name=""/>
        <dsp:cNvSpPr/>
      </dsp:nvSpPr>
      <dsp:spPr>
        <a:xfrm>
          <a:off x="3516" y="112676"/>
          <a:ext cx="2467594" cy="1974075"/>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EC" sz="3200" kern="1200" dirty="0" smtClean="0"/>
            <a:t>Custom Search API</a:t>
          </a:r>
          <a:endParaRPr lang="es-EC" sz="3200" kern="1200" dirty="0"/>
        </a:p>
      </dsp:txBody>
      <dsp:txXfrm>
        <a:off x="61335" y="170495"/>
        <a:ext cx="2351956" cy="1858437"/>
      </dsp:txXfrm>
    </dsp:sp>
    <dsp:sp modelId="{AE8DA4AC-0634-43AD-B5DC-4F817779E7A0}">
      <dsp:nvSpPr>
        <dsp:cNvPr id="0" name=""/>
        <dsp:cNvSpPr/>
      </dsp:nvSpPr>
      <dsp:spPr>
        <a:xfrm rot="19500000">
          <a:off x="5089219" y="1329610"/>
          <a:ext cx="2092257" cy="740278"/>
        </a:xfrm>
        <a:prstGeom prst="leftArrow">
          <a:avLst>
            <a:gd name="adj1" fmla="val 60000"/>
            <a:gd name="adj2" fmla="val 50000"/>
          </a:avLst>
        </a:prstGeom>
        <a:solidFill>
          <a:schemeClr val="accent4">
            <a:hueOff val="3090473"/>
            <a:satOff val="33685"/>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D1013A-24C1-4959-9053-C299857A624F}">
      <dsp:nvSpPr>
        <dsp:cNvPr id="0" name=""/>
        <dsp:cNvSpPr/>
      </dsp:nvSpPr>
      <dsp:spPr>
        <a:xfrm>
          <a:off x="5758489" y="112676"/>
          <a:ext cx="2467594" cy="1974075"/>
        </a:xfrm>
        <a:prstGeom prst="roundRect">
          <a:avLst>
            <a:gd name="adj" fmla="val 10000"/>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EC" sz="3200" kern="1200" dirty="0" smtClean="0"/>
            <a:t>JSON/</a:t>
          </a:r>
          <a:r>
            <a:rPr lang="es-EC" sz="3200" kern="1200" dirty="0" err="1" smtClean="0"/>
            <a:t>Atom</a:t>
          </a:r>
          <a:r>
            <a:rPr lang="es-EC" sz="3200" kern="1200" dirty="0" smtClean="0"/>
            <a:t> Custom Search API</a:t>
          </a:r>
          <a:endParaRPr lang="es-EC" sz="3200" kern="1200" dirty="0"/>
        </a:p>
      </dsp:txBody>
      <dsp:txXfrm>
        <a:off x="5816308" y="170495"/>
        <a:ext cx="2351956" cy="18584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B8036-9CD2-46C4-B465-65493D5EED16}">
      <dsp:nvSpPr>
        <dsp:cNvPr id="0" name=""/>
        <dsp:cNvSpPr/>
      </dsp:nvSpPr>
      <dsp:spPr>
        <a:xfrm>
          <a:off x="2284613" y="183867"/>
          <a:ext cx="3649057" cy="126726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6E642-DA22-402A-8B67-891A2E09E1B3}">
      <dsp:nvSpPr>
        <dsp:cNvPr id="0" name=""/>
        <dsp:cNvSpPr/>
      </dsp:nvSpPr>
      <dsp:spPr>
        <a:xfrm>
          <a:off x="3761209" y="3286980"/>
          <a:ext cx="707181" cy="452596"/>
        </a:xfrm>
        <a:prstGeom prst="downArrow">
          <a:avLst/>
        </a:prstGeom>
        <a:solidFill>
          <a:schemeClr val="accent2">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845436-B9B6-4C3D-BB54-95AFDBC76F73}">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Google Custom Search API</a:t>
          </a:r>
          <a:endParaRPr lang="es-EC" sz="2000" kern="1200" dirty="0"/>
        </a:p>
      </dsp:txBody>
      <dsp:txXfrm>
        <a:off x="2417563" y="3649057"/>
        <a:ext cx="3394472" cy="848618"/>
      </dsp:txXfrm>
    </dsp:sp>
    <dsp:sp modelId="{AC3A6F9C-466D-4C54-A8A3-A22A2BE114FA}">
      <dsp:nvSpPr>
        <dsp:cNvPr id="0" name=""/>
        <dsp:cNvSpPr/>
      </dsp:nvSpPr>
      <dsp:spPr>
        <a:xfrm>
          <a:off x="3611286" y="1549010"/>
          <a:ext cx="1272927" cy="1272927"/>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Panel de control</a:t>
          </a:r>
          <a:endParaRPr lang="es-EC" sz="1400" kern="1200" dirty="0"/>
        </a:p>
      </dsp:txBody>
      <dsp:txXfrm>
        <a:off x="3797702" y="1735426"/>
        <a:ext cx="900095" cy="900095"/>
      </dsp:txXfrm>
    </dsp:sp>
    <dsp:sp modelId="{8F474D52-E2DB-4C59-8333-76EB5E12C727}">
      <dsp:nvSpPr>
        <dsp:cNvPr id="0" name=""/>
        <dsp:cNvSpPr/>
      </dsp:nvSpPr>
      <dsp:spPr>
        <a:xfrm>
          <a:off x="2700436" y="594032"/>
          <a:ext cx="1272927" cy="1272927"/>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Definición</a:t>
          </a:r>
          <a:endParaRPr lang="es-EC" sz="1400" kern="1200" dirty="0"/>
        </a:p>
      </dsp:txBody>
      <dsp:txXfrm>
        <a:off x="2886852" y="780448"/>
        <a:ext cx="900095" cy="900095"/>
      </dsp:txXfrm>
    </dsp:sp>
    <dsp:sp modelId="{D676870A-F3A0-49A3-97D9-BABBEC3ABF62}">
      <dsp:nvSpPr>
        <dsp:cNvPr id="0" name=""/>
        <dsp:cNvSpPr/>
      </dsp:nvSpPr>
      <dsp:spPr>
        <a:xfrm>
          <a:off x="4001650" y="286267"/>
          <a:ext cx="1272927" cy="1272927"/>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Creación del motor de búsqueda</a:t>
          </a:r>
          <a:endParaRPr lang="es-EC" sz="1400" kern="1200" dirty="0"/>
        </a:p>
      </dsp:txBody>
      <dsp:txXfrm>
        <a:off x="4188066" y="472683"/>
        <a:ext cx="900095" cy="900095"/>
      </dsp:txXfrm>
    </dsp:sp>
    <dsp:sp modelId="{0DC6E74F-984D-41F3-90A0-B38C60C5A4FD}">
      <dsp:nvSpPr>
        <dsp:cNvPr id="0" name=""/>
        <dsp:cNvSpPr/>
      </dsp:nvSpPr>
      <dsp:spPr>
        <a:xfrm>
          <a:off x="2134691" y="28287"/>
          <a:ext cx="3960217" cy="316817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DA77-7524-4569-A053-E25063DCDD89}">
      <dsp:nvSpPr>
        <dsp:cNvPr id="0" name=""/>
        <dsp:cNvSpPr/>
      </dsp:nvSpPr>
      <dsp:spPr>
        <a:xfrm>
          <a:off x="2837453" y="1068059"/>
          <a:ext cx="2554693" cy="2554693"/>
        </a:xfrm>
        <a:prstGeom prst="ellipse">
          <a:avLst/>
        </a:prstGeom>
        <a:solidFill>
          <a:schemeClr val="accent5">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C" sz="2500" kern="1200" dirty="0" smtClean="0"/>
            <a:t>JSON/</a:t>
          </a:r>
          <a:r>
            <a:rPr lang="es-EC" sz="2500" kern="1200" dirty="0" err="1" smtClean="0"/>
            <a:t>Atom</a:t>
          </a:r>
          <a:r>
            <a:rPr lang="es-EC" sz="2500" kern="1200" dirty="0" smtClean="0"/>
            <a:t> Custom Search API</a:t>
          </a:r>
          <a:endParaRPr lang="es-EC" sz="2500" kern="1200" dirty="0"/>
        </a:p>
      </dsp:txBody>
      <dsp:txXfrm>
        <a:off x="3211579" y="1442185"/>
        <a:ext cx="1806441" cy="1806441"/>
      </dsp:txXfrm>
    </dsp:sp>
    <dsp:sp modelId="{D5CBAB61-9CB8-4F12-833F-73CAE516C928}">
      <dsp:nvSpPr>
        <dsp:cNvPr id="0" name=""/>
        <dsp:cNvSpPr/>
      </dsp:nvSpPr>
      <dsp:spPr>
        <a:xfrm>
          <a:off x="3476126" y="42101"/>
          <a:ext cx="1277346" cy="1277346"/>
        </a:xfrm>
        <a:prstGeom prst="ellipse">
          <a:avLst/>
        </a:prstGeom>
        <a:solidFill>
          <a:schemeClr val="accent5">
            <a:alpha val="50000"/>
            <a:hueOff val="1004925"/>
            <a:satOff val="-8100"/>
            <a:lumOff val="229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Función</a:t>
          </a:r>
          <a:endParaRPr lang="es-EC" sz="1000" kern="1200" dirty="0"/>
        </a:p>
      </dsp:txBody>
      <dsp:txXfrm>
        <a:off x="3663189" y="229164"/>
        <a:ext cx="903220" cy="903220"/>
      </dsp:txXfrm>
    </dsp:sp>
    <dsp:sp modelId="{70F8958A-46FB-4C04-98AA-CE94EAE889EE}">
      <dsp:nvSpPr>
        <dsp:cNvPr id="0" name=""/>
        <dsp:cNvSpPr/>
      </dsp:nvSpPr>
      <dsp:spPr>
        <a:xfrm>
          <a:off x="4777588" y="668852"/>
          <a:ext cx="1277346" cy="1277346"/>
        </a:xfrm>
        <a:prstGeom prst="ellipse">
          <a:avLst/>
        </a:prstGeom>
        <a:solidFill>
          <a:schemeClr val="accent5">
            <a:alpha val="50000"/>
            <a:hueOff val="2009851"/>
            <a:satOff val="-16199"/>
            <a:lumOff val="459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Requisitos previos</a:t>
          </a:r>
          <a:endParaRPr lang="es-EC" sz="1000" kern="1200" dirty="0"/>
        </a:p>
      </dsp:txBody>
      <dsp:txXfrm>
        <a:off x="4964651" y="855915"/>
        <a:ext cx="903220" cy="903220"/>
      </dsp:txXfrm>
    </dsp:sp>
    <dsp:sp modelId="{D6DD04A9-9A71-4FC3-A531-FEEB99153575}">
      <dsp:nvSpPr>
        <dsp:cNvPr id="0" name=""/>
        <dsp:cNvSpPr/>
      </dsp:nvSpPr>
      <dsp:spPr>
        <a:xfrm>
          <a:off x="5099022" y="2077148"/>
          <a:ext cx="1277346" cy="1277346"/>
        </a:xfrm>
        <a:prstGeom prst="ellipse">
          <a:avLst/>
        </a:prstGeom>
        <a:solidFill>
          <a:schemeClr val="accent5">
            <a:alpha val="50000"/>
            <a:hueOff val="3014776"/>
            <a:satOff val="-24299"/>
            <a:lumOff val="689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Características</a:t>
          </a:r>
          <a:endParaRPr lang="es-EC" sz="1000" kern="1200" dirty="0"/>
        </a:p>
      </dsp:txBody>
      <dsp:txXfrm>
        <a:off x="5286085" y="2264211"/>
        <a:ext cx="903220" cy="903220"/>
      </dsp:txXfrm>
    </dsp:sp>
    <dsp:sp modelId="{98EDBABD-1AC7-4CCE-85DE-E0ABD33DBBEA}">
      <dsp:nvSpPr>
        <dsp:cNvPr id="0" name=""/>
        <dsp:cNvSpPr/>
      </dsp:nvSpPr>
      <dsp:spPr>
        <a:xfrm>
          <a:off x="4198383" y="3206514"/>
          <a:ext cx="1277346" cy="1277346"/>
        </a:xfrm>
        <a:prstGeom prst="ellipse">
          <a:avLst/>
        </a:prstGeom>
        <a:solidFill>
          <a:schemeClr val="accent5">
            <a:alpha val="50000"/>
            <a:hueOff val="4019702"/>
            <a:satOff val="-32399"/>
            <a:lumOff val="918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Precios</a:t>
          </a:r>
          <a:endParaRPr lang="es-EC" sz="1000" kern="1200" dirty="0"/>
        </a:p>
      </dsp:txBody>
      <dsp:txXfrm>
        <a:off x="4385446" y="3393577"/>
        <a:ext cx="903220" cy="903220"/>
      </dsp:txXfrm>
    </dsp:sp>
    <dsp:sp modelId="{2582836A-E84C-4556-8AF9-2EDB4226E48E}">
      <dsp:nvSpPr>
        <dsp:cNvPr id="0" name=""/>
        <dsp:cNvSpPr/>
      </dsp:nvSpPr>
      <dsp:spPr>
        <a:xfrm>
          <a:off x="2753869" y="3206514"/>
          <a:ext cx="1277346" cy="1277346"/>
        </a:xfrm>
        <a:prstGeom prst="ellipse">
          <a:avLst/>
        </a:prstGeom>
        <a:solidFill>
          <a:schemeClr val="accent5">
            <a:alpha val="50000"/>
            <a:hueOff val="5024627"/>
            <a:satOff val="-40499"/>
            <a:lumOff val="1148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Operaciones del API</a:t>
          </a:r>
          <a:endParaRPr lang="es-EC" sz="1000" kern="1200" dirty="0"/>
        </a:p>
      </dsp:txBody>
      <dsp:txXfrm>
        <a:off x="2940932" y="3393577"/>
        <a:ext cx="903220" cy="903220"/>
      </dsp:txXfrm>
    </dsp:sp>
    <dsp:sp modelId="{2A47095C-CF8B-4852-8470-CC3585E1F877}">
      <dsp:nvSpPr>
        <dsp:cNvPr id="0" name=""/>
        <dsp:cNvSpPr/>
      </dsp:nvSpPr>
      <dsp:spPr>
        <a:xfrm>
          <a:off x="1853230" y="2077148"/>
          <a:ext cx="1277346" cy="1277346"/>
        </a:xfrm>
        <a:prstGeom prst="ellipse">
          <a:avLst/>
        </a:prstGeom>
        <a:solidFill>
          <a:schemeClr val="accent5">
            <a:alpha val="50000"/>
            <a:hueOff val="6029553"/>
            <a:satOff val="-48598"/>
            <a:lumOff val="1378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Formato </a:t>
          </a:r>
          <a:r>
            <a:rPr lang="es-EC" sz="1000" kern="1200" dirty="0" smtClean="0"/>
            <a:t>de datos</a:t>
          </a:r>
          <a:endParaRPr lang="es-EC" sz="1000" kern="1200" dirty="0"/>
        </a:p>
      </dsp:txBody>
      <dsp:txXfrm>
        <a:off x="2040293" y="2264211"/>
        <a:ext cx="903220" cy="903220"/>
      </dsp:txXfrm>
    </dsp:sp>
    <dsp:sp modelId="{15AEB280-6F4D-4480-A45A-414D3E28F795}">
      <dsp:nvSpPr>
        <dsp:cNvPr id="0" name=""/>
        <dsp:cNvSpPr/>
      </dsp:nvSpPr>
      <dsp:spPr>
        <a:xfrm>
          <a:off x="2174664" y="668852"/>
          <a:ext cx="1277346" cy="1277346"/>
        </a:xfrm>
        <a:prstGeom prst="ellipse">
          <a:avLst/>
        </a:prstGeom>
        <a:solidFill>
          <a:schemeClr val="accent5">
            <a:alpha val="50000"/>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Estilo de llamadas</a:t>
          </a:r>
          <a:endParaRPr lang="es-EC" sz="1000" kern="1200" dirty="0"/>
        </a:p>
      </dsp:txBody>
      <dsp:txXfrm>
        <a:off x="2361727" y="855915"/>
        <a:ext cx="903220" cy="9032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245E3-5722-4248-950B-B407D9B48F86}">
      <dsp:nvSpPr>
        <dsp:cNvPr id="0" name=""/>
        <dsp:cNvSpPr/>
      </dsp:nvSpPr>
      <dsp:spPr>
        <a:xfrm>
          <a:off x="3440720" y="1756353"/>
          <a:ext cx="1348159" cy="134815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Yahoo BOSS API</a:t>
          </a:r>
          <a:endParaRPr lang="es-EC" sz="2000" kern="1200" dirty="0"/>
        </a:p>
      </dsp:txBody>
      <dsp:txXfrm>
        <a:off x="3638153" y="1953786"/>
        <a:ext cx="953293" cy="953293"/>
      </dsp:txXfrm>
    </dsp:sp>
    <dsp:sp modelId="{6D5C4FAF-8D87-4738-9942-B463D4B76B7B}">
      <dsp:nvSpPr>
        <dsp:cNvPr id="0" name=""/>
        <dsp:cNvSpPr/>
      </dsp:nvSpPr>
      <dsp:spPr>
        <a:xfrm rot="16200000">
          <a:off x="3912093" y="1538902"/>
          <a:ext cx="405413" cy="29487"/>
        </a:xfrm>
        <a:custGeom>
          <a:avLst/>
          <a:gdLst/>
          <a:ahLst/>
          <a:cxnLst/>
          <a:rect l="0" t="0" r="0" b="0"/>
          <a:pathLst>
            <a:path>
              <a:moveTo>
                <a:pt x="0" y="14743"/>
              </a:moveTo>
              <a:lnTo>
                <a:pt x="405413" y="14743"/>
              </a:lnTo>
            </a:path>
          </a:pathLst>
        </a:cu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04664" y="1543511"/>
        <a:ext cx="20270" cy="20270"/>
      </dsp:txXfrm>
    </dsp:sp>
    <dsp:sp modelId="{46D4E749-2A55-4FA8-9FF6-6BDA9EB9E775}">
      <dsp:nvSpPr>
        <dsp:cNvPr id="0" name=""/>
        <dsp:cNvSpPr/>
      </dsp:nvSpPr>
      <dsp:spPr>
        <a:xfrm>
          <a:off x="3440720" y="2780"/>
          <a:ext cx="1348159" cy="1348159"/>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Definición</a:t>
          </a:r>
          <a:endParaRPr lang="es-EC" sz="1100" kern="1200" dirty="0"/>
        </a:p>
      </dsp:txBody>
      <dsp:txXfrm>
        <a:off x="3638153" y="200213"/>
        <a:ext cx="953293" cy="953293"/>
      </dsp:txXfrm>
    </dsp:sp>
    <dsp:sp modelId="{90ACEBA0-274B-4091-B250-FC1BE048532C}">
      <dsp:nvSpPr>
        <dsp:cNvPr id="0" name=""/>
        <dsp:cNvSpPr/>
      </dsp:nvSpPr>
      <dsp:spPr>
        <a:xfrm rot="20520000">
          <a:off x="4745966" y="2144747"/>
          <a:ext cx="405413" cy="29487"/>
        </a:xfrm>
        <a:custGeom>
          <a:avLst/>
          <a:gdLst/>
          <a:ahLst/>
          <a:cxnLst/>
          <a:rect l="0" t="0" r="0" b="0"/>
          <a:pathLst>
            <a:path>
              <a:moveTo>
                <a:pt x="0" y="14743"/>
              </a:moveTo>
              <a:lnTo>
                <a:pt x="405413" y="14743"/>
              </a:lnTo>
            </a:path>
          </a:pathLst>
        </a:cu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938538" y="2149355"/>
        <a:ext cx="20270" cy="20270"/>
      </dsp:txXfrm>
    </dsp:sp>
    <dsp:sp modelId="{4D091661-2CDF-4998-9E93-AE82174BCDB7}">
      <dsp:nvSpPr>
        <dsp:cNvPr id="0" name=""/>
        <dsp:cNvSpPr/>
      </dsp:nvSpPr>
      <dsp:spPr>
        <a:xfrm>
          <a:off x="5108466" y="1214469"/>
          <a:ext cx="1348159" cy="1348159"/>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Características</a:t>
          </a:r>
          <a:endParaRPr lang="es-EC" sz="1100" kern="1200" dirty="0"/>
        </a:p>
      </dsp:txBody>
      <dsp:txXfrm>
        <a:off x="5305899" y="1411902"/>
        <a:ext cx="953293" cy="953293"/>
      </dsp:txXfrm>
    </dsp:sp>
    <dsp:sp modelId="{26AEC94C-03F7-46B9-8D66-8755FBB4724F}">
      <dsp:nvSpPr>
        <dsp:cNvPr id="0" name=""/>
        <dsp:cNvSpPr/>
      </dsp:nvSpPr>
      <dsp:spPr>
        <a:xfrm rot="3240000">
          <a:off x="4427455" y="3125024"/>
          <a:ext cx="405413" cy="29487"/>
        </a:xfrm>
        <a:custGeom>
          <a:avLst/>
          <a:gdLst/>
          <a:ahLst/>
          <a:cxnLst/>
          <a:rect l="0" t="0" r="0" b="0"/>
          <a:pathLst>
            <a:path>
              <a:moveTo>
                <a:pt x="0" y="14743"/>
              </a:moveTo>
              <a:lnTo>
                <a:pt x="405413" y="14743"/>
              </a:lnTo>
            </a:path>
          </a:pathLst>
        </a:cu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20026" y="3129632"/>
        <a:ext cx="20270" cy="20270"/>
      </dsp:txXfrm>
    </dsp:sp>
    <dsp:sp modelId="{1B8C38C5-9A67-43BD-92AA-12128BA03127}">
      <dsp:nvSpPr>
        <dsp:cNvPr id="0" name=""/>
        <dsp:cNvSpPr/>
      </dsp:nvSpPr>
      <dsp:spPr>
        <a:xfrm>
          <a:off x="4471444" y="3175023"/>
          <a:ext cx="1348159" cy="1348159"/>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Precios</a:t>
          </a:r>
          <a:endParaRPr lang="es-EC" sz="1100" kern="1200" dirty="0"/>
        </a:p>
      </dsp:txBody>
      <dsp:txXfrm>
        <a:off x="4668877" y="3372456"/>
        <a:ext cx="953293" cy="953293"/>
      </dsp:txXfrm>
    </dsp:sp>
    <dsp:sp modelId="{B3D082AE-CCAD-4ACE-AD65-3333E702FAD3}">
      <dsp:nvSpPr>
        <dsp:cNvPr id="0" name=""/>
        <dsp:cNvSpPr/>
      </dsp:nvSpPr>
      <dsp:spPr>
        <a:xfrm rot="7560000">
          <a:off x="3396731" y="3125024"/>
          <a:ext cx="405413" cy="29487"/>
        </a:xfrm>
        <a:custGeom>
          <a:avLst/>
          <a:gdLst/>
          <a:ahLst/>
          <a:cxnLst/>
          <a:rect l="0" t="0" r="0" b="0"/>
          <a:pathLst>
            <a:path>
              <a:moveTo>
                <a:pt x="0" y="14743"/>
              </a:moveTo>
              <a:lnTo>
                <a:pt x="405413" y="14743"/>
              </a:lnTo>
            </a:path>
          </a:pathLst>
        </a:cu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589302" y="3129632"/>
        <a:ext cx="20270" cy="20270"/>
      </dsp:txXfrm>
    </dsp:sp>
    <dsp:sp modelId="{04C5F902-817F-412D-9B94-97BFE83C229C}">
      <dsp:nvSpPr>
        <dsp:cNvPr id="0" name=""/>
        <dsp:cNvSpPr/>
      </dsp:nvSpPr>
      <dsp:spPr>
        <a:xfrm>
          <a:off x="2409996" y="3175023"/>
          <a:ext cx="1348159" cy="1348159"/>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Tipos de invocación </a:t>
          </a:r>
          <a:r>
            <a:rPr lang="es-EC" sz="1100" kern="1200" dirty="0" smtClean="0"/>
            <a:t>al API</a:t>
          </a:r>
          <a:endParaRPr lang="es-EC" sz="1100" kern="1200" dirty="0"/>
        </a:p>
      </dsp:txBody>
      <dsp:txXfrm>
        <a:off x="2607429" y="3372456"/>
        <a:ext cx="953293" cy="953293"/>
      </dsp:txXfrm>
    </dsp:sp>
    <dsp:sp modelId="{BC225697-88AF-4371-A07D-06A87FECF1C0}">
      <dsp:nvSpPr>
        <dsp:cNvPr id="0" name=""/>
        <dsp:cNvSpPr/>
      </dsp:nvSpPr>
      <dsp:spPr>
        <a:xfrm rot="11880000">
          <a:off x="3078220" y="2144747"/>
          <a:ext cx="405413" cy="29487"/>
        </a:xfrm>
        <a:custGeom>
          <a:avLst/>
          <a:gdLst/>
          <a:ahLst/>
          <a:cxnLst/>
          <a:rect l="0" t="0" r="0" b="0"/>
          <a:pathLst>
            <a:path>
              <a:moveTo>
                <a:pt x="0" y="14743"/>
              </a:moveTo>
              <a:lnTo>
                <a:pt x="405413" y="14743"/>
              </a:lnTo>
            </a:path>
          </a:pathLst>
        </a:cu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270791" y="2149355"/>
        <a:ext cx="20270" cy="20270"/>
      </dsp:txXfrm>
    </dsp:sp>
    <dsp:sp modelId="{9C86693E-E4FA-4136-AD41-6202ED59545B}">
      <dsp:nvSpPr>
        <dsp:cNvPr id="0" name=""/>
        <dsp:cNvSpPr/>
      </dsp:nvSpPr>
      <dsp:spPr>
        <a:xfrm>
          <a:off x="1772973" y="1214469"/>
          <a:ext cx="1348159" cy="1348159"/>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Tipos de servicios</a:t>
          </a:r>
          <a:endParaRPr lang="es-EC" sz="1100" kern="1200" dirty="0"/>
        </a:p>
      </dsp:txBody>
      <dsp:txXfrm>
        <a:off x="1970406" y="1411902"/>
        <a:ext cx="953293" cy="9532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8A507-2503-49BC-B2F8-2152D949432D}">
      <dsp:nvSpPr>
        <dsp:cNvPr id="0" name=""/>
        <dsp:cNvSpPr/>
      </dsp:nvSpPr>
      <dsp:spPr>
        <a:xfrm>
          <a:off x="3009228" y="2313678"/>
          <a:ext cx="2211142" cy="2211142"/>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Bing Search API</a:t>
          </a:r>
          <a:endParaRPr lang="es-EC" sz="3200" kern="1200" dirty="0"/>
        </a:p>
      </dsp:txBody>
      <dsp:txXfrm>
        <a:off x="3333042" y="2637492"/>
        <a:ext cx="1563514" cy="1563514"/>
      </dsp:txXfrm>
    </dsp:sp>
    <dsp:sp modelId="{76840AE9-C3B8-497B-8752-666B55EDAD1D}">
      <dsp:nvSpPr>
        <dsp:cNvPr id="0" name=""/>
        <dsp:cNvSpPr/>
      </dsp:nvSpPr>
      <dsp:spPr>
        <a:xfrm rot="11700000">
          <a:off x="1339356" y="2580625"/>
          <a:ext cx="1643162" cy="63017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A308F-B25F-4E43-A24C-60B08196B3C4}">
      <dsp:nvSpPr>
        <dsp:cNvPr id="0" name=""/>
        <dsp:cNvSpPr/>
      </dsp:nvSpPr>
      <dsp:spPr>
        <a:xfrm>
          <a:off x="317059" y="1842838"/>
          <a:ext cx="2100585" cy="1680468"/>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kern="1200" dirty="0" smtClean="0"/>
            <a:t>Búsqueda personalizada</a:t>
          </a:r>
          <a:endParaRPr lang="es-EC" sz="2400" kern="1200" dirty="0"/>
        </a:p>
      </dsp:txBody>
      <dsp:txXfrm>
        <a:off x="366278" y="1892057"/>
        <a:ext cx="2002147" cy="1582030"/>
      </dsp:txXfrm>
    </dsp:sp>
    <dsp:sp modelId="{D43DDE86-BCA4-4F4F-9FCF-6B1EEB2F6578}">
      <dsp:nvSpPr>
        <dsp:cNvPr id="0" name=""/>
        <dsp:cNvSpPr/>
      </dsp:nvSpPr>
      <dsp:spPr>
        <a:xfrm rot="14700000">
          <a:off x="2438352" y="1270894"/>
          <a:ext cx="1643162" cy="630175"/>
        </a:xfrm>
        <a:prstGeom prst="leftArrow">
          <a:avLst>
            <a:gd name="adj1" fmla="val 60000"/>
            <a:gd name="adj2" fmla="val 50000"/>
          </a:avLst>
        </a:prstGeom>
        <a:solidFill>
          <a:schemeClr val="accent5">
            <a:hueOff val="2344826"/>
            <a:satOff val="-18899"/>
            <a:lumOff val="53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5FED7A-7AD8-4F81-875F-5CB3D94BE478}">
      <dsp:nvSpPr>
        <dsp:cNvPr id="0" name=""/>
        <dsp:cNvSpPr/>
      </dsp:nvSpPr>
      <dsp:spPr>
        <a:xfrm>
          <a:off x="1862425" y="1142"/>
          <a:ext cx="2100585" cy="1680468"/>
        </a:xfrm>
        <a:prstGeom prst="roundRect">
          <a:avLst>
            <a:gd name="adj" fmla="val 10000"/>
          </a:avLst>
        </a:prstGeom>
        <a:solidFill>
          <a:schemeClr val="accent5">
            <a:hueOff val="2344826"/>
            <a:satOff val="-18899"/>
            <a:lumOff val="53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t>Características</a:t>
          </a:r>
          <a:endParaRPr lang="es-EC" sz="1100" kern="1200" dirty="0"/>
        </a:p>
      </dsp:txBody>
      <dsp:txXfrm>
        <a:off x="1911644" y="50361"/>
        <a:ext cx="2002147" cy="1582030"/>
      </dsp:txXfrm>
    </dsp:sp>
    <dsp:sp modelId="{7360640C-743B-4506-AFCE-3E8E8D467D1E}">
      <dsp:nvSpPr>
        <dsp:cNvPr id="0" name=""/>
        <dsp:cNvSpPr/>
      </dsp:nvSpPr>
      <dsp:spPr>
        <a:xfrm rot="17700000">
          <a:off x="4148085" y="1270894"/>
          <a:ext cx="1643162" cy="630175"/>
        </a:xfrm>
        <a:prstGeom prst="leftArrow">
          <a:avLst>
            <a:gd name="adj1" fmla="val 60000"/>
            <a:gd name="adj2" fmla="val 50000"/>
          </a:avLst>
        </a:prstGeom>
        <a:solidFill>
          <a:schemeClr val="accent5">
            <a:hueOff val="4689652"/>
            <a:satOff val="-37799"/>
            <a:lumOff val="10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8EBA3C-E68E-43F6-BFE2-24D4F43B695A}">
      <dsp:nvSpPr>
        <dsp:cNvPr id="0" name=""/>
        <dsp:cNvSpPr/>
      </dsp:nvSpPr>
      <dsp:spPr>
        <a:xfrm>
          <a:off x="4266589" y="1142"/>
          <a:ext cx="2100585" cy="1680468"/>
        </a:xfrm>
        <a:prstGeom prst="roundRect">
          <a:avLst>
            <a:gd name="adj" fmla="val 10000"/>
          </a:avLst>
        </a:prstGeom>
        <a:solidFill>
          <a:schemeClr val="accent5">
            <a:hueOff val="4689652"/>
            <a:satOff val="-37799"/>
            <a:lumOff val="1071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s-EC" sz="3000" kern="1200" dirty="0" smtClean="0"/>
            <a:t>Utilización</a:t>
          </a:r>
          <a:endParaRPr lang="es-EC" sz="3000" kern="1200" dirty="0"/>
        </a:p>
      </dsp:txBody>
      <dsp:txXfrm>
        <a:off x="4315808" y="50361"/>
        <a:ext cx="2002147" cy="1582030"/>
      </dsp:txXfrm>
    </dsp:sp>
    <dsp:sp modelId="{0865D7FE-AD25-4029-9E0E-9676ABB519EE}">
      <dsp:nvSpPr>
        <dsp:cNvPr id="0" name=""/>
        <dsp:cNvSpPr/>
      </dsp:nvSpPr>
      <dsp:spPr>
        <a:xfrm rot="20700000">
          <a:off x="5247080" y="2580625"/>
          <a:ext cx="1643162" cy="630175"/>
        </a:xfrm>
        <a:prstGeom prst="lef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260BA1-A4C6-4EE7-BA0F-F2EF19541273}">
      <dsp:nvSpPr>
        <dsp:cNvPr id="0" name=""/>
        <dsp:cNvSpPr/>
      </dsp:nvSpPr>
      <dsp:spPr>
        <a:xfrm>
          <a:off x="5811955" y="1842838"/>
          <a:ext cx="2100585" cy="1680468"/>
        </a:xfrm>
        <a:prstGeom prst="roundRect">
          <a:avLst>
            <a:gd name="adj" fmla="val 10000"/>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s-EC" sz="3000" kern="1200" dirty="0" smtClean="0"/>
            <a:t>Tipos de Fuentes</a:t>
          </a:r>
          <a:endParaRPr lang="es-EC" sz="3000" kern="1200" dirty="0"/>
        </a:p>
      </dsp:txBody>
      <dsp:txXfrm>
        <a:off x="5861174" y="1892057"/>
        <a:ext cx="2002147" cy="15820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9DDBD-BE64-410B-A626-C55699060666}">
      <dsp:nvSpPr>
        <dsp:cNvPr id="0" name=""/>
        <dsp:cNvSpPr/>
      </dsp:nvSpPr>
      <dsp:spPr>
        <a:xfrm>
          <a:off x="740663" y="783160"/>
          <a:ext cx="7159752" cy="3700116"/>
        </a:xfrm>
        <a:prstGeom prst="rect">
          <a:avLst/>
        </a:prstGeom>
        <a:solidFill>
          <a:schemeClr val="accent4">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18773-6A7F-43D9-92F3-687D7BFEECAC}">
      <dsp:nvSpPr>
        <dsp:cNvPr id="0" name=""/>
        <dsp:cNvSpPr/>
      </dsp:nvSpPr>
      <dsp:spPr>
        <a:xfrm>
          <a:off x="954633" y="1215893"/>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lvl="0" algn="l" defTabSz="1289050">
            <a:lnSpc>
              <a:spcPct val="90000"/>
            </a:lnSpc>
            <a:spcBef>
              <a:spcPct val="0"/>
            </a:spcBef>
            <a:spcAft>
              <a:spcPct val="35000"/>
            </a:spcAft>
          </a:pPr>
          <a:r>
            <a:rPr lang="es-EC" sz="2900" kern="1200" dirty="0" smtClean="0"/>
            <a:t>Ventajas</a:t>
          </a:r>
          <a:endParaRPr lang="es-EC" sz="2900" kern="1200" dirty="0"/>
        </a:p>
        <a:p>
          <a:pPr marL="228600" lvl="1" indent="-228600" algn="l" defTabSz="1022350">
            <a:lnSpc>
              <a:spcPct val="90000"/>
            </a:lnSpc>
            <a:spcBef>
              <a:spcPct val="0"/>
            </a:spcBef>
            <a:spcAft>
              <a:spcPct val="15000"/>
            </a:spcAft>
            <a:buChar char="••"/>
          </a:pPr>
          <a:r>
            <a:rPr lang="es-EC" sz="2300" kern="1200" dirty="0" smtClean="0"/>
            <a:t>Tiempos de respuesta</a:t>
          </a:r>
          <a:endParaRPr lang="es-EC" sz="2300" kern="1200" dirty="0"/>
        </a:p>
        <a:p>
          <a:pPr marL="228600" lvl="1" indent="-228600" algn="l" defTabSz="1022350">
            <a:lnSpc>
              <a:spcPct val="90000"/>
            </a:lnSpc>
            <a:spcBef>
              <a:spcPct val="0"/>
            </a:spcBef>
            <a:spcAft>
              <a:spcPct val="15000"/>
            </a:spcAft>
            <a:buChar char="••"/>
          </a:pPr>
          <a:r>
            <a:rPr lang="es-EC" sz="2300" kern="1200" dirty="0" smtClean="0"/>
            <a:t>Falsos positivos</a:t>
          </a:r>
          <a:endParaRPr lang="es-EC" sz="2300" kern="1200" dirty="0"/>
        </a:p>
        <a:p>
          <a:pPr marL="228600" lvl="1" indent="-228600" algn="l" defTabSz="1022350">
            <a:lnSpc>
              <a:spcPct val="90000"/>
            </a:lnSpc>
            <a:spcBef>
              <a:spcPct val="0"/>
            </a:spcBef>
            <a:spcAft>
              <a:spcPct val="15000"/>
            </a:spcAft>
            <a:buChar char="••"/>
          </a:pPr>
          <a:r>
            <a:rPr lang="es-EC" sz="2300" kern="1200" dirty="0" smtClean="0"/>
            <a:t>Formatos</a:t>
          </a:r>
          <a:endParaRPr lang="es-EC" sz="2300" kern="1200" dirty="0"/>
        </a:p>
        <a:p>
          <a:pPr marL="228600" lvl="1" indent="-228600" algn="l" defTabSz="1022350">
            <a:lnSpc>
              <a:spcPct val="90000"/>
            </a:lnSpc>
            <a:spcBef>
              <a:spcPct val="0"/>
            </a:spcBef>
            <a:spcAft>
              <a:spcPct val="15000"/>
            </a:spcAft>
            <a:buChar char="••"/>
          </a:pPr>
          <a:r>
            <a:rPr lang="es-EC" sz="2300" kern="1200" dirty="0" smtClean="0"/>
            <a:t>Tipos fuente</a:t>
          </a:r>
          <a:endParaRPr lang="es-EC" sz="2300" kern="1200" dirty="0"/>
        </a:p>
        <a:p>
          <a:pPr marL="228600" lvl="1" indent="-228600" algn="l" defTabSz="1022350">
            <a:lnSpc>
              <a:spcPct val="90000"/>
            </a:lnSpc>
            <a:spcBef>
              <a:spcPct val="0"/>
            </a:spcBef>
            <a:spcAft>
              <a:spcPct val="15000"/>
            </a:spcAft>
            <a:buChar char="••"/>
          </a:pPr>
          <a:r>
            <a:rPr lang="es-EC" sz="2300" kern="1200" dirty="0" smtClean="0"/>
            <a:t>Numero de resultados</a:t>
          </a:r>
          <a:endParaRPr lang="es-EC" sz="2300" kern="1200" dirty="0"/>
        </a:p>
        <a:p>
          <a:pPr marL="228600" lvl="1" indent="-228600" algn="l" defTabSz="1022350">
            <a:lnSpc>
              <a:spcPct val="90000"/>
            </a:lnSpc>
            <a:spcBef>
              <a:spcPct val="0"/>
            </a:spcBef>
            <a:spcAft>
              <a:spcPct val="15000"/>
            </a:spcAft>
            <a:buChar char="••"/>
          </a:pPr>
          <a:r>
            <a:rPr lang="es-EC" sz="2300" kern="1200" dirty="0" smtClean="0"/>
            <a:t>Estándares</a:t>
          </a:r>
          <a:endParaRPr lang="es-EC" sz="2300" kern="1200" dirty="0"/>
        </a:p>
      </dsp:txBody>
      <dsp:txXfrm>
        <a:off x="954633" y="1215893"/>
        <a:ext cx="3324758" cy="3165404"/>
      </dsp:txXfrm>
    </dsp:sp>
    <dsp:sp modelId="{1C5575F5-87C8-40FF-AC09-5AE03A5FFCE0}">
      <dsp:nvSpPr>
        <dsp:cNvPr id="0" name=""/>
        <dsp:cNvSpPr/>
      </dsp:nvSpPr>
      <dsp:spPr>
        <a:xfrm>
          <a:off x="4353458" y="1215893"/>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lvl="0" algn="l" defTabSz="1289050">
            <a:lnSpc>
              <a:spcPct val="90000"/>
            </a:lnSpc>
            <a:spcBef>
              <a:spcPct val="0"/>
            </a:spcBef>
            <a:spcAft>
              <a:spcPct val="35000"/>
            </a:spcAft>
          </a:pPr>
          <a:r>
            <a:rPr lang="es-EC" sz="2900" kern="1200" dirty="0" smtClean="0"/>
            <a:t>Desventajas</a:t>
          </a:r>
          <a:endParaRPr lang="es-EC" sz="2900" kern="1200" dirty="0"/>
        </a:p>
        <a:p>
          <a:pPr marL="228600" lvl="1" indent="-228600" algn="l" defTabSz="1022350">
            <a:lnSpc>
              <a:spcPct val="90000"/>
            </a:lnSpc>
            <a:spcBef>
              <a:spcPct val="0"/>
            </a:spcBef>
            <a:spcAft>
              <a:spcPct val="15000"/>
            </a:spcAft>
            <a:buChar char="••"/>
          </a:pPr>
          <a:r>
            <a:rPr lang="es-EC" sz="2300" kern="1200" dirty="0" smtClean="0"/>
            <a:t>Resúmenes cortos</a:t>
          </a:r>
          <a:endParaRPr lang="es-EC" sz="2300" kern="1200" dirty="0"/>
        </a:p>
        <a:p>
          <a:pPr marL="228600" lvl="1" indent="-228600" algn="l" defTabSz="1022350">
            <a:lnSpc>
              <a:spcPct val="90000"/>
            </a:lnSpc>
            <a:spcBef>
              <a:spcPct val="0"/>
            </a:spcBef>
            <a:spcAft>
              <a:spcPct val="15000"/>
            </a:spcAft>
            <a:buChar char="••"/>
          </a:pPr>
          <a:r>
            <a:rPr lang="es-EC" sz="2300" kern="1200" dirty="0" smtClean="0"/>
            <a:t>Costo</a:t>
          </a:r>
          <a:endParaRPr lang="es-EC" sz="2300" kern="1200" dirty="0"/>
        </a:p>
        <a:p>
          <a:pPr marL="228600" lvl="1" indent="-228600" algn="l" defTabSz="1022350">
            <a:lnSpc>
              <a:spcPct val="90000"/>
            </a:lnSpc>
            <a:spcBef>
              <a:spcPct val="0"/>
            </a:spcBef>
            <a:spcAft>
              <a:spcPct val="15000"/>
            </a:spcAft>
            <a:buChar char="••"/>
          </a:pPr>
          <a:r>
            <a:rPr lang="es-EC" sz="2300" kern="1200" dirty="0" smtClean="0"/>
            <a:t>Cantidad de caracteres</a:t>
          </a:r>
          <a:endParaRPr lang="es-EC" sz="2300" kern="1200" dirty="0"/>
        </a:p>
        <a:p>
          <a:pPr marL="228600" lvl="1" indent="-228600" algn="l" defTabSz="1022350">
            <a:lnSpc>
              <a:spcPct val="90000"/>
            </a:lnSpc>
            <a:spcBef>
              <a:spcPct val="0"/>
            </a:spcBef>
            <a:spcAft>
              <a:spcPct val="15000"/>
            </a:spcAft>
            <a:buChar char="••"/>
          </a:pPr>
          <a:r>
            <a:rPr lang="es-EC" sz="2300" kern="1200" dirty="0" smtClean="0"/>
            <a:t>Crawler</a:t>
          </a:r>
          <a:endParaRPr lang="es-EC" sz="2300" kern="1200" dirty="0"/>
        </a:p>
        <a:p>
          <a:pPr marL="228600" lvl="1" indent="-228600" algn="l" defTabSz="1022350">
            <a:lnSpc>
              <a:spcPct val="90000"/>
            </a:lnSpc>
            <a:spcBef>
              <a:spcPct val="0"/>
            </a:spcBef>
            <a:spcAft>
              <a:spcPct val="15000"/>
            </a:spcAft>
            <a:buChar char="••"/>
          </a:pPr>
          <a:r>
            <a:rPr lang="es-EC" sz="2300" kern="1200" dirty="0" smtClean="0"/>
            <a:t>Peticiones limitadas</a:t>
          </a:r>
          <a:endParaRPr lang="es-EC" sz="2300" kern="1200" dirty="0"/>
        </a:p>
      </dsp:txBody>
      <dsp:txXfrm>
        <a:off x="4353458" y="1215893"/>
        <a:ext cx="3324758" cy="3165404"/>
      </dsp:txXfrm>
    </dsp:sp>
    <dsp:sp modelId="{EDC8F07A-6499-4F29-9937-57E59E460763}">
      <dsp:nvSpPr>
        <dsp:cNvPr id="0" name=""/>
        <dsp:cNvSpPr/>
      </dsp:nvSpPr>
      <dsp:spPr>
        <a:xfrm>
          <a:off x="0" y="42686"/>
          <a:ext cx="1399032" cy="1399032"/>
        </a:xfrm>
        <a:prstGeom prst="plus">
          <a:avLst>
            <a:gd name="adj" fmla="val 32810"/>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10296-CC91-409C-8746-6DFBB56C2E61}">
      <dsp:nvSpPr>
        <dsp:cNvPr id="0" name=""/>
        <dsp:cNvSpPr/>
      </dsp:nvSpPr>
      <dsp:spPr>
        <a:xfrm>
          <a:off x="6912864" y="545811"/>
          <a:ext cx="1316736" cy="451233"/>
        </a:xfrm>
        <a:prstGeom prst="rect">
          <a:avLst/>
        </a:prstGeom>
        <a:solidFill>
          <a:schemeClr val="accent4">
            <a:hueOff val="3090473"/>
            <a:satOff val="33685"/>
            <a:lumOff val="-7059"/>
            <a:alphaOff val="0"/>
          </a:schemeClr>
        </a:solidFill>
        <a:ln w="28575"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B4D95-4F25-49F2-B278-2AD70206340C}">
      <dsp:nvSpPr>
        <dsp:cNvPr id="0" name=""/>
        <dsp:cNvSpPr/>
      </dsp:nvSpPr>
      <dsp:spPr>
        <a:xfrm>
          <a:off x="4320539" y="1222662"/>
          <a:ext cx="822" cy="3023265"/>
        </a:xfrm>
        <a:prstGeom prst="line">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61CC5-00A0-4419-914D-59E15D8BE2F0}">
      <dsp:nvSpPr>
        <dsp:cNvPr id="0" name=""/>
        <dsp:cNvSpPr/>
      </dsp:nvSpPr>
      <dsp:spPr>
        <a:xfrm>
          <a:off x="0" y="416181"/>
          <a:ext cx="8229600" cy="2453850"/>
        </a:xfrm>
        <a:prstGeom prst="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dirty="0" smtClean="0"/>
            <a:t>Realidad del intento de controlar el plagio en instituciones y universidades.</a:t>
          </a:r>
          <a:endParaRPr lang="es-EC" sz="1900" kern="1200" dirty="0"/>
        </a:p>
        <a:p>
          <a:pPr marL="171450" lvl="1" indent="-171450" algn="l" defTabSz="844550">
            <a:lnSpc>
              <a:spcPct val="90000"/>
            </a:lnSpc>
            <a:spcBef>
              <a:spcPct val="0"/>
            </a:spcBef>
            <a:spcAft>
              <a:spcPct val="15000"/>
            </a:spcAft>
            <a:buChar char="••"/>
          </a:pPr>
          <a:r>
            <a:rPr lang="es-EC" sz="1900" kern="1200" dirty="0" smtClean="0"/>
            <a:t>Motivo del estudio comparativo de los API’s de búsqueda.</a:t>
          </a:r>
          <a:endParaRPr lang="es-EC" sz="1900" kern="1200" dirty="0"/>
        </a:p>
        <a:p>
          <a:pPr marL="171450" lvl="1" indent="-171450" algn="l" defTabSz="844550">
            <a:lnSpc>
              <a:spcPct val="90000"/>
            </a:lnSpc>
            <a:spcBef>
              <a:spcPct val="0"/>
            </a:spcBef>
            <a:spcAft>
              <a:spcPct val="15000"/>
            </a:spcAft>
            <a:buChar char="••"/>
          </a:pPr>
          <a:r>
            <a:rPr lang="es-EC" sz="1900" kern="1200" dirty="0" smtClean="0"/>
            <a:t>Como obtener el mejor API de búsqueda para el desarrollo de aplicaciones anti plagio.</a:t>
          </a:r>
          <a:endParaRPr lang="es-EC" sz="1900" kern="1200" dirty="0"/>
        </a:p>
        <a:p>
          <a:pPr marL="171450" lvl="1" indent="-171450" algn="l" defTabSz="844550">
            <a:lnSpc>
              <a:spcPct val="90000"/>
            </a:lnSpc>
            <a:spcBef>
              <a:spcPct val="0"/>
            </a:spcBef>
            <a:spcAft>
              <a:spcPct val="15000"/>
            </a:spcAft>
            <a:buChar char="••"/>
          </a:pPr>
          <a:r>
            <a:rPr lang="es-EC" sz="1900" kern="1200" dirty="0" smtClean="0"/>
            <a:t>Un prototipo de software final para validar el estudio.</a:t>
          </a:r>
          <a:endParaRPr lang="es-EC" sz="1900" kern="1200" dirty="0"/>
        </a:p>
      </dsp:txBody>
      <dsp:txXfrm>
        <a:off x="0" y="416181"/>
        <a:ext cx="8229600" cy="2453850"/>
      </dsp:txXfrm>
    </dsp:sp>
    <dsp:sp modelId="{AF6CB13A-2A02-4BF8-96A1-43E3B456A1BB}">
      <dsp:nvSpPr>
        <dsp:cNvPr id="0" name=""/>
        <dsp:cNvSpPr/>
      </dsp:nvSpPr>
      <dsp:spPr>
        <a:xfrm>
          <a:off x="411480" y="135741"/>
          <a:ext cx="5760720" cy="560880"/>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s-EC" sz="1900" kern="1200" dirty="0" smtClean="0"/>
            <a:t>Justificación</a:t>
          </a:r>
          <a:endParaRPr lang="es-EC" sz="1900" kern="1200" dirty="0"/>
        </a:p>
      </dsp:txBody>
      <dsp:txXfrm>
        <a:off x="438860" y="163121"/>
        <a:ext cx="5705960" cy="506120"/>
      </dsp:txXfrm>
    </dsp:sp>
    <dsp:sp modelId="{DB20B96D-FE00-4794-A428-BB15AF6B7418}">
      <dsp:nvSpPr>
        <dsp:cNvPr id="0" name=""/>
        <dsp:cNvSpPr/>
      </dsp:nvSpPr>
      <dsp:spPr>
        <a:xfrm>
          <a:off x="0" y="3253071"/>
          <a:ext cx="8229600" cy="1137150"/>
        </a:xfrm>
        <a:prstGeom prst="rect">
          <a:avLst/>
        </a:prstGeom>
        <a:solidFill>
          <a:schemeClr val="lt1">
            <a:alpha val="90000"/>
            <a:hueOff val="0"/>
            <a:satOff val="0"/>
            <a:lumOff val="0"/>
            <a:alphaOff val="0"/>
          </a:schemeClr>
        </a:solidFill>
        <a:ln w="28575"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El API de búsqueda de Google es el mejor API para el desarrollo de aplicaciones anti plagio de textos en documentos.</a:t>
          </a:r>
          <a:endParaRPr lang="es-EC" sz="1900" kern="1200" dirty="0"/>
        </a:p>
      </dsp:txBody>
      <dsp:txXfrm>
        <a:off x="0" y="3253071"/>
        <a:ext cx="8229600" cy="1137150"/>
      </dsp:txXfrm>
    </dsp:sp>
    <dsp:sp modelId="{F5596C48-4BEB-462F-88B0-2DA01954E93E}">
      <dsp:nvSpPr>
        <dsp:cNvPr id="0" name=""/>
        <dsp:cNvSpPr/>
      </dsp:nvSpPr>
      <dsp:spPr>
        <a:xfrm>
          <a:off x="411480" y="2972631"/>
          <a:ext cx="5760720" cy="560880"/>
        </a:xfrm>
        <a:prstGeom prst="roundRect">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s-EC" sz="1900" kern="1200" dirty="0" smtClean="0"/>
            <a:t>Hipótesis de trabajo</a:t>
          </a:r>
          <a:endParaRPr lang="es-EC" sz="1900" kern="1200" dirty="0"/>
        </a:p>
      </dsp:txBody>
      <dsp:txXfrm>
        <a:off x="438860" y="3000011"/>
        <a:ext cx="5705960" cy="506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6C3D-76DC-4080-BC61-D3FB7A6108C7}">
      <dsp:nvSpPr>
        <dsp:cNvPr id="0" name=""/>
        <dsp:cNvSpPr/>
      </dsp:nvSpPr>
      <dsp:spPr>
        <a:xfrm>
          <a:off x="0" y="0"/>
          <a:ext cx="8229600"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8C167-94BC-4E1A-A64D-E04961E57BA9}">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Conclusiones</a:t>
          </a:r>
          <a:endParaRPr lang="es-EC" sz="1900" kern="1200" dirty="0"/>
        </a:p>
      </dsp:txBody>
      <dsp:txXfrm>
        <a:off x="0" y="0"/>
        <a:ext cx="1645920" cy="4525963"/>
      </dsp:txXfrm>
    </dsp:sp>
    <dsp:sp modelId="{07916211-05FD-4595-95A8-7DDCA5F865FD}">
      <dsp:nvSpPr>
        <dsp:cNvPr id="0" name=""/>
        <dsp:cNvSpPr/>
      </dsp:nvSpPr>
      <dsp:spPr>
        <a:xfrm>
          <a:off x="1769364" y="79889"/>
          <a:ext cx="6460236" cy="156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Las aplicaciones anti plagio de textos en documentos tienen una arquitectura definida en 2 componentes elementales: </a:t>
          </a:r>
          <a:r>
            <a:rPr lang="es-ES" sz="1800" kern="1200" dirty="0" smtClean="0"/>
            <a:t>Fuente </a:t>
          </a:r>
          <a:r>
            <a:rPr lang="es-ES" sz="1800" kern="1200" dirty="0" smtClean="0"/>
            <a:t>de comparación ya se mediante la implementación de un </a:t>
          </a:r>
          <a:r>
            <a:rPr lang="es-ES" sz="1800" kern="1200" dirty="0" smtClean="0"/>
            <a:t>crawler </a:t>
          </a:r>
          <a:r>
            <a:rPr lang="es-ES" sz="1800" kern="1200" dirty="0" smtClean="0"/>
            <a:t>para obtener fuentes de internet o base de datos </a:t>
          </a:r>
          <a:r>
            <a:rPr lang="es-ES" sz="1800" kern="1200" dirty="0" smtClean="0"/>
            <a:t>documental; y el analizador </a:t>
          </a:r>
          <a:r>
            <a:rPr lang="es-ES" sz="1800" kern="1200" dirty="0" smtClean="0"/>
            <a:t>de similitudes en textos.</a:t>
          </a:r>
          <a:endParaRPr lang="es-EC" sz="1800" kern="1200" dirty="0"/>
        </a:p>
      </dsp:txBody>
      <dsp:txXfrm>
        <a:off x="1769364" y="79889"/>
        <a:ext cx="6460236" cy="1563308"/>
      </dsp:txXfrm>
    </dsp:sp>
    <dsp:sp modelId="{3DCDC116-D55A-4E40-AEBA-72D3105D6612}">
      <dsp:nvSpPr>
        <dsp:cNvPr id="0" name=""/>
        <dsp:cNvSpPr/>
      </dsp:nvSpPr>
      <dsp:spPr>
        <a:xfrm>
          <a:off x="1645920" y="1643197"/>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B9EA9-1AAA-4E0B-AC8B-FA2838CF7ED1}">
      <dsp:nvSpPr>
        <dsp:cNvPr id="0" name=""/>
        <dsp:cNvSpPr/>
      </dsp:nvSpPr>
      <dsp:spPr>
        <a:xfrm>
          <a:off x="1769364" y="1723087"/>
          <a:ext cx="6460236" cy="103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XML y JSON son los formatos más utilizados en servicios web REST y en los API’s de búsqueda, son sencillos de leer y escribir y ocupan poco ancho de banda.</a:t>
          </a:r>
          <a:endParaRPr lang="es-EC" sz="1800" kern="1200" dirty="0"/>
        </a:p>
      </dsp:txBody>
      <dsp:txXfrm>
        <a:off x="1769364" y="1723087"/>
        <a:ext cx="6460236" cy="1039457"/>
      </dsp:txXfrm>
    </dsp:sp>
    <dsp:sp modelId="{2F29A568-4EA4-431C-A08C-06D210117DC7}">
      <dsp:nvSpPr>
        <dsp:cNvPr id="0" name=""/>
        <dsp:cNvSpPr/>
      </dsp:nvSpPr>
      <dsp:spPr>
        <a:xfrm>
          <a:off x="1645920" y="2762544"/>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AF2DF-54D6-4CCC-A9B6-BAA48293A177}">
      <dsp:nvSpPr>
        <dsp:cNvPr id="0" name=""/>
        <dsp:cNvSpPr/>
      </dsp:nvSpPr>
      <dsp:spPr>
        <a:xfrm>
          <a:off x="1769364" y="2842434"/>
          <a:ext cx="6460236" cy="159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smtClean="0"/>
            <a:t>Cada API de búsqueda tiene sus particularidades por ejemplo: Yahoo y Bing pueden buscar en distintas fuentes o servicios como web, imágenes, blogs noticias; mientras que Google es más preciso en los resultados que devuelve y posee un filtro para quitar duplicados.</a:t>
          </a:r>
          <a:endParaRPr lang="es-EC" sz="1800" kern="1200" dirty="0"/>
        </a:p>
      </dsp:txBody>
      <dsp:txXfrm>
        <a:off x="1769364" y="2842434"/>
        <a:ext cx="6460236" cy="1597788"/>
      </dsp:txXfrm>
    </dsp:sp>
    <dsp:sp modelId="{5287B15F-B5C9-46D4-8DDA-7474616B6D72}">
      <dsp:nvSpPr>
        <dsp:cNvPr id="0" name=""/>
        <dsp:cNvSpPr/>
      </dsp:nvSpPr>
      <dsp:spPr>
        <a:xfrm>
          <a:off x="1645920" y="4440222"/>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6C3D-76DC-4080-BC61-D3FB7A6108C7}">
      <dsp:nvSpPr>
        <dsp:cNvPr id="0" name=""/>
        <dsp:cNvSpPr/>
      </dsp:nvSpPr>
      <dsp:spPr>
        <a:xfrm>
          <a:off x="0" y="2209"/>
          <a:ext cx="8229600"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8C167-94BC-4E1A-A64D-E04961E57BA9}">
      <dsp:nvSpPr>
        <dsp:cNvPr id="0" name=""/>
        <dsp:cNvSpPr/>
      </dsp:nvSpPr>
      <dsp:spPr>
        <a:xfrm>
          <a:off x="0" y="2209"/>
          <a:ext cx="1645920" cy="452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Conclusiones</a:t>
          </a:r>
          <a:endParaRPr lang="es-EC" sz="1900" kern="1200" dirty="0"/>
        </a:p>
      </dsp:txBody>
      <dsp:txXfrm>
        <a:off x="0" y="2209"/>
        <a:ext cx="1645920" cy="4521543"/>
      </dsp:txXfrm>
    </dsp:sp>
    <dsp:sp modelId="{07916211-05FD-4595-95A8-7DDCA5F865FD}">
      <dsp:nvSpPr>
        <dsp:cNvPr id="0" name=""/>
        <dsp:cNvSpPr/>
      </dsp:nvSpPr>
      <dsp:spPr>
        <a:xfrm>
          <a:off x="1769364" y="40846"/>
          <a:ext cx="6460236" cy="156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API de Google es el mejor API para el desarrollo de aplicaciones anti plagio de textos en documentos en el ámbito práctico principalmente por sus tiempos de respuesta y porque los sitios devueltos por el API son muy aproximados a la fuente real.</a:t>
          </a:r>
          <a:endParaRPr lang="es-EC" sz="1900" kern="1200" dirty="0"/>
        </a:p>
      </dsp:txBody>
      <dsp:txXfrm>
        <a:off x="1769364" y="40846"/>
        <a:ext cx="6460236" cy="1561004"/>
      </dsp:txXfrm>
    </dsp:sp>
    <dsp:sp modelId="{3DCDC116-D55A-4E40-AEBA-72D3105D6612}">
      <dsp:nvSpPr>
        <dsp:cNvPr id="0" name=""/>
        <dsp:cNvSpPr/>
      </dsp:nvSpPr>
      <dsp:spPr>
        <a:xfrm>
          <a:off x="1645920" y="1601850"/>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B9EA9-1AAA-4E0B-AC8B-FA2838CF7ED1}">
      <dsp:nvSpPr>
        <dsp:cNvPr id="0" name=""/>
        <dsp:cNvSpPr/>
      </dsp:nvSpPr>
      <dsp:spPr>
        <a:xfrm>
          <a:off x="1769364" y="1640486"/>
          <a:ext cx="6460236" cy="15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API de Yahoo es el mejor API para el desarrollo de aplicaciones anti plagio de textos en documentos en el ámbito teórico ya que tiene más opciones de personalización para la búsqueda, como también más tipos de fuentes en donde buscar. Imágenes, Blogs, entre otros.</a:t>
          </a:r>
          <a:endParaRPr lang="es-EC" sz="1900" kern="1200" dirty="0"/>
        </a:p>
      </dsp:txBody>
      <dsp:txXfrm>
        <a:off x="1769364" y="1640486"/>
        <a:ext cx="6460236" cy="1541237"/>
      </dsp:txXfrm>
    </dsp:sp>
    <dsp:sp modelId="{2F29A568-4EA4-431C-A08C-06D210117DC7}">
      <dsp:nvSpPr>
        <dsp:cNvPr id="0" name=""/>
        <dsp:cNvSpPr/>
      </dsp:nvSpPr>
      <dsp:spPr>
        <a:xfrm>
          <a:off x="1645920" y="3181724"/>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AF2DF-54D6-4CCC-A9B6-BAA48293A177}">
      <dsp:nvSpPr>
        <dsp:cNvPr id="0" name=""/>
        <dsp:cNvSpPr/>
      </dsp:nvSpPr>
      <dsp:spPr>
        <a:xfrm>
          <a:off x="1769364" y="3220360"/>
          <a:ext cx="6460236" cy="126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API de Bing a pesar de ser el que menores tiempos de respuesta genera y además la única gratuita, este devuelve resultados poco o nada relacionados a la fuente real, haciendo que el algoritmo de diff se demore más.</a:t>
          </a:r>
          <a:endParaRPr lang="es-EC" sz="1900" kern="1200" dirty="0"/>
        </a:p>
      </dsp:txBody>
      <dsp:txXfrm>
        <a:off x="1769364" y="3220360"/>
        <a:ext cx="6460236" cy="1260383"/>
      </dsp:txXfrm>
    </dsp:sp>
    <dsp:sp modelId="{5287B15F-B5C9-46D4-8DDA-7474616B6D72}">
      <dsp:nvSpPr>
        <dsp:cNvPr id="0" name=""/>
        <dsp:cNvSpPr/>
      </dsp:nvSpPr>
      <dsp:spPr>
        <a:xfrm>
          <a:off x="1645920" y="4480744"/>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6C3D-76DC-4080-BC61-D3FB7A6108C7}">
      <dsp:nvSpPr>
        <dsp:cNvPr id="0" name=""/>
        <dsp:cNvSpPr/>
      </dsp:nvSpPr>
      <dsp:spPr>
        <a:xfrm>
          <a:off x="0" y="0"/>
          <a:ext cx="8229600"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8C167-94BC-4E1A-A64D-E04961E57BA9}">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Conclusiones</a:t>
          </a:r>
          <a:endParaRPr lang="es-EC" sz="1900" kern="1200" dirty="0"/>
        </a:p>
      </dsp:txBody>
      <dsp:txXfrm>
        <a:off x="0" y="0"/>
        <a:ext cx="1645920" cy="4525963"/>
      </dsp:txXfrm>
    </dsp:sp>
    <dsp:sp modelId="{07916211-05FD-4595-95A8-7DDCA5F865FD}">
      <dsp:nvSpPr>
        <dsp:cNvPr id="0" name=""/>
        <dsp:cNvSpPr/>
      </dsp:nvSpPr>
      <dsp:spPr>
        <a:xfrm>
          <a:off x="1769364" y="38674"/>
          <a:ext cx="6460236" cy="156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mejor API para el desarrollo de aplicaciones anti plagio de textos en documentos basados en el estudio comparativo teórico y práctico es el de Google llamado Google Custom Search API </a:t>
          </a:r>
          <a:r>
            <a:rPr lang="es-ES" sz="1900" kern="1200" dirty="0" err="1" smtClean="0"/>
            <a:t>Json</a:t>
          </a:r>
          <a:r>
            <a:rPr lang="es-ES" sz="1900" kern="1200" dirty="0" smtClean="0"/>
            <a:t>/</a:t>
          </a:r>
          <a:r>
            <a:rPr lang="es-ES" sz="1900" kern="1200" dirty="0" err="1" smtClean="0"/>
            <a:t>Atom</a:t>
          </a:r>
          <a:r>
            <a:rPr lang="es-ES" sz="1900" kern="1200" dirty="0" smtClean="0"/>
            <a:t>.</a:t>
          </a:r>
          <a:endParaRPr lang="es-EC" sz="1900" kern="1200" dirty="0"/>
        </a:p>
      </dsp:txBody>
      <dsp:txXfrm>
        <a:off x="1769364" y="38674"/>
        <a:ext cx="6460236" cy="1562530"/>
      </dsp:txXfrm>
    </dsp:sp>
    <dsp:sp modelId="{3DCDC116-D55A-4E40-AEBA-72D3105D6612}">
      <dsp:nvSpPr>
        <dsp:cNvPr id="0" name=""/>
        <dsp:cNvSpPr/>
      </dsp:nvSpPr>
      <dsp:spPr>
        <a:xfrm>
          <a:off x="1645920" y="1601204"/>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B9EA9-1AAA-4E0B-AC8B-FA2838CF7ED1}">
      <dsp:nvSpPr>
        <dsp:cNvPr id="0" name=""/>
        <dsp:cNvSpPr/>
      </dsp:nvSpPr>
      <dsp:spPr>
        <a:xfrm>
          <a:off x="1769364" y="1639878"/>
          <a:ext cx="6460236" cy="154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algoritmo diff tiene incidencia directa en el rendimiento del aplicativo.</a:t>
          </a:r>
          <a:endParaRPr lang="es-EC" sz="1900" kern="1200" dirty="0"/>
        </a:p>
      </dsp:txBody>
      <dsp:txXfrm>
        <a:off x="1769364" y="1639878"/>
        <a:ext cx="6460236" cy="1542744"/>
      </dsp:txXfrm>
    </dsp:sp>
    <dsp:sp modelId="{2F29A568-4EA4-431C-A08C-06D210117DC7}">
      <dsp:nvSpPr>
        <dsp:cNvPr id="0" name=""/>
        <dsp:cNvSpPr/>
      </dsp:nvSpPr>
      <dsp:spPr>
        <a:xfrm>
          <a:off x="1645920" y="3182622"/>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AF2DF-54D6-4CCC-A9B6-BAA48293A177}">
      <dsp:nvSpPr>
        <dsp:cNvPr id="0" name=""/>
        <dsp:cNvSpPr/>
      </dsp:nvSpPr>
      <dsp:spPr>
        <a:xfrm>
          <a:off x="1769364" y="3221296"/>
          <a:ext cx="6460236" cy="126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endParaRPr lang="es-EC" sz="1900" kern="1200" dirty="0"/>
        </a:p>
      </dsp:txBody>
      <dsp:txXfrm>
        <a:off x="1769364" y="3221296"/>
        <a:ext cx="6460236" cy="1261615"/>
      </dsp:txXfrm>
    </dsp:sp>
    <dsp:sp modelId="{5287B15F-B5C9-46D4-8DDA-7474616B6D72}">
      <dsp:nvSpPr>
        <dsp:cNvPr id="0" name=""/>
        <dsp:cNvSpPr/>
      </dsp:nvSpPr>
      <dsp:spPr>
        <a:xfrm>
          <a:off x="1645920" y="4482912"/>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6C3D-76DC-4080-BC61-D3FB7A6108C7}">
      <dsp:nvSpPr>
        <dsp:cNvPr id="0" name=""/>
        <dsp:cNvSpPr/>
      </dsp:nvSpPr>
      <dsp:spPr>
        <a:xfrm>
          <a:off x="0" y="0"/>
          <a:ext cx="8229600"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8C167-94BC-4E1A-A64D-E04961E57BA9}">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Recomendaciones</a:t>
          </a:r>
          <a:endParaRPr lang="es-EC" sz="1500" kern="1200" dirty="0"/>
        </a:p>
      </dsp:txBody>
      <dsp:txXfrm>
        <a:off x="0" y="0"/>
        <a:ext cx="1645920" cy="4525963"/>
      </dsp:txXfrm>
    </dsp:sp>
    <dsp:sp modelId="{07916211-05FD-4595-95A8-7DDCA5F865FD}">
      <dsp:nvSpPr>
        <dsp:cNvPr id="0" name=""/>
        <dsp:cNvSpPr/>
      </dsp:nvSpPr>
      <dsp:spPr>
        <a:xfrm>
          <a:off x="1769364" y="57679"/>
          <a:ext cx="6460236" cy="77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Utilizar un API de búsqueda para  que un Crawler no busque en toda la Internet por fuentes de comparación.</a:t>
          </a:r>
          <a:endParaRPr lang="es-EC" sz="1900" kern="1200" dirty="0"/>
        </a:p>
      </dsp:txBody>
      <dsp:txXfrm>
        <a:off x="1769364" y="57679"/>
        <a:ext cx="6460236" cy="771578"/>
      </dsp:txXfrm>
    </dsp:sp>
    <dsp:sp modelId="{3DCDC116-D55A-4E40-AEBA-72D3105D6612}">
      <dsp:nvSpPr>
        <dsp:cNvPr id="0" name=""/>
        <dsp:cNvSpPr/>
      </dsp:nvSpPr>
      <dsp:spPr>
        <a:xfrm>
          <a:off x="1645920" y="829258"/>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34679-E94A-41AF-9066-29007D10FC8B}">
      <dsp:nvSpPr>
        <dsp:cNvPr id="0" name=""/>
        <dsp:cNvSpPr/>
      </dsp:nvSpPr>
      <dsp:spPr>
        <a:xfrm>
          <a:off x="1769364" y="886937"/>
          <a:ext cx="6460236" cy="11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Usar JSON como formato para consumir los API’s de búsqueda ahorra más ancho de banda que XML y es más sencillo de analizar.</a:t>
          </a:r>
          <a:endParaRPr lang="es-EC" sz="1900" kern="1200" dirty="0"/>
        </a:p>
      </dsp:txBody>
      <dsp:txXfrm>
        <a:off x="1769364" y="886937"/>
        <a:ext cx="6460236" cy="1153590"/>
      </dsp:txXfrm>
    </dsp:sp>
    <dsp:sp modelId="{654B9AB7-C1EE-46AA-A597-146C9EBAA302}">
      <dsp:nvSpPr>
        <dsp:cNvPr id="0" name=""/>
        <dsp:cNvSpPr/>
      </dsp:nvSpPr>
      <dsp:spPr>
        <a:xfrm>
          <a:off x="1645920" y="2040527"/>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B9EA9-1AAA-4E0B-AC8B-FA2838CF7ED1}">
      <dsp:nvSpPr>
        <dsp:cNvPr id="0" name=""/>
        <dsp:cNvSpPr/>
      </dsp:nvSpPr>
      <dsp:spPr>
        <a:xfrm>
          <a:off x="1769364" y="2098207"/>
          <a:ext cx="6460236" cy="11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API de Google es una versión </a:t>
          </a:r>
          <a:r>
            <a:rPr lang="es-ES" sz="1900" kern="1200" dirty="0" err="1" smtClean="0"/>
            <a:t>Labs</a:t>
          </a:r>
          <a:r>
            <a:rPr lang="es-ES" sz="1900" kern="1200" dirty="0" smtClean="0"/>
            <a:t> por lo cual no se debería considerar como opción para uso en un ambiente en producción por ahora.</a:t>
          </a:r>
          <a:endParaRPr lang="es-EC" sz="1900" kern="1200" dirty="0"/>
        </a:p>
      </dsp:txBody>
      <dsp:txXfrm>
        <a:off x="1769364" y="2098207"/>
        <a:ext cx="6460236" cy="1153590"/>
      </dsp:txXfrm>
    </dsp:sp>
    <dsp:sp modelId="{2F29A568-4EA4-431C-A08C-06D210117DC7}">
      <dsp:nvSpPr>
        <dsp:cNvPr id="0" name=""/>
        <dsp:cNvSpPr/>
      </dsp:nvSpPr>
      <dsp:spPr>
        <a:xfrm>
          <a:off x="1645920" y="3251797"/>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AF2DF-54D6-4CCC-A9B6-BAA48293A177}">
      <dsp:nvSpPr>
        <dsp:cNvPr id="0" name=""/>
        <dsp:cNvSpPr/>
      </dsp:nvSpPr>
      <dsp:spPr>
        <a:xfrm>
          <a:off x="1769364" y="3309477"/>
          <a:ext cx="6460236" cy="11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t>El API de Bing es </a:t>
          </a:r>
          <a:r>
            <a:rPr lang="es-ES" sz="1900" kern="1200" dirty="0" smtClean="0"/>
            <a:t>una </a:t>
          </a:r>
          <a:r>
            <a:rPr lang="es-ES" sz="1900" kern="1200" dirty="0" smtClean="0"/>
            <a:t>versión </a:t>
          </a:r>
          <a:r>
            <a:rPr lang="es-ES" sz="1900" kern="1200" dirty="0" smtClean="0"/>
            <a:t>gratuita </a:t>
          </a:r>
          <a:r>
            <a:rPr lang="es-ES" sz="1900" kern="1200" dirty="0" smtClean="0"/>
            <a:t>momentáneamente por lo cual se debería considerar un costo por su uso si se planteara utilizar en un ambiente de producción.</a:t>
          </a:r>
          <a:endParaRPr lang="es-EC" sz="1900" kern="1200" dirty="0"/>
        </a:p>
      </dsp:txBody>
      <dsp:txXfrm>
        <a:off x="1769364" y="3309477"/>
        <a:ext cx="6460236" cy="1153590"/>
      </dsp:txXfrm>
    </dsp:sp>
    <dsp:sp modelId="{5287B15F-B5C9-46D4-8DDA-7474616B6D72}">
      <dsp:nvSpPr>
        <dsp:cNvPr id="0" name=""/>
        <dsp:cNvSpPr/>
      </dsp:nvSpPr>
      <dsp:spPr>
        <a:xfrm>
          <a:off x="1645920" y="4463067"/>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6C3D-76DC-4080-BC61-D3FB7A6108C7}">
      <dsp:nvSpPr>
        <dsp:cNvPr id="0" name=""/>
        <dsp:cNvSpPr/>
      </dsp:nvSpPr>
      <dsp:spPr>
        <a:xfrm>
          <a:off x="0" y="0"/>
          <a:ext cx="8229600"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8C167-94BC-4E1A-A64D-E04961E57BA9}">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Recomendaciones</a:t>
          </a:r>
          <a:endParaRPr lang="es-EC" sz="1500" kern="1200" dirty="0"/>
        </a:p>
      </dsp:txBody>
      <dsp:txXfrm>
        <a:off x="0" y="0"/>
        <a:ext cx="1645920" cy="4525963"/>
      </dsp:txXfrm>
    </dsp:sp>
    <dsp:sp modelId="{07916211-05FD-4595-95A8-7DDCA5F865FD}">
      <dsp:nvSpPr>
        <dsp:cNvPr id="0" name=""/>
        <dsp:cNvSpPr/>
      </dsp:nvSpPr>
      <dsp:spPr>
        <a:xfrm>
          <a:off x="1769364" y="55414"/>
          <a:ext cx="6460236" cy="922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Para mejorar el rendimiento de la aplicación se podría implementar un algoritmo diff más eficiente.</a:t>
          </a:r>
          <a:endParaRPr lang="es-EC" sz="2000" kern="1200" dirty="0"/>
        </a:p>
      </dsp:txBody>
      <dsp:txXfrm>
        <a:off x="1769364" y="55414"/>
        <a:ext cx="6460236" cy="922338"/>
      </dsp:txXfrm>
    </dsp:sp>
    <dsp:sp modelId="{3DCDC116-D55A-4E40-AEBA-72D3105D6612}">
      <dsp:nvSpPr>
        <dsp:cNvPr id="0" name=""/>
        <dsp:cNvSpPr/>
      </dsp:nvSpPr>
      <dsp:spPr>
        <a:xfrm>
          <a:off x="1645920" y="977752"/>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45E33-9C52-491F-A928-9497091FE7C3}">
      <dsp:nvSpPr>
        <dsp:cNvPr id="0" name=""/>
        <dsp:cNvSpPr/>
      </dsp:nvSpPr>
      <dsp:spPr>
        <a:xfrm>
          <a:off x="1769364" y="1033166"/>
          <a:ext cx="6460236" cy="1108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Se podría implementar una versión de detección de plagio de imágenes utilizando el tipo de fuente Imagen de los API de búsqueda de Yahoo o Bing.</a:t>
          </a:r>
          <a:endParaRPr lang="es-EC" sz="2000" kern="1200" dirty="0"/>
        </a:p>
      </dsp:txBody>
      <dsp:txXfrm>
        <a:off x="1769364" y="1033166"/>
        <a:ext cx="6460236" cy="1108286"/>
      </dsp:txXfrm>
    </dsp:sp>
    <dsp:sp modelId="{B0B68969-F926-4ECE-B638-AE13829FFB3E}">
      <dsp:nvSpPr>
        <dsp:cNvPr id="0" name=""/>
        <dsp:cNvSpPr/>
      </dsp:nvSpPr>
      <dsp:spPr>
        <a:xfrm>
          <a:off x="1645920" y="2141453"/>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B9EA9-1AAA-4E0B-AC8B-FA2838CF7ED1}">
      <dsp:nvSpPr>
        <dsp:cNvPr id="0" name=""/>
        <dsp:cNvSpPr/>
      </dsp:nvSpPr>
      <dsp:spPr>
        <a:xfrm>
          <a:off x="1769364" y="2196867"/>
          <a:ext cx="6460236" cy="1108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Se podría verificar plagio en documentos en otros idiomas mediante la utilización de las opciones de personalización de la búsqueda de los </a:t>
          </a:r>
          <a:r>
            <a:rPr lang="es-ES" sz="2000" kern="1200" dirty="0" err="1" smtClean="0"/>
            <a:t>API’s</a:t>
          </a:r>
          <a:r>
            <a:rPr lang="es-ES" sz="2000" kern="1200" dirty="0" smtClean="0"/>
            <a:t>.</a:t>
          </a:r>
          <a:endParaRPr lang="es-EC" sz="2000" kern="1200" dirty="0"/>
        </a:p>
      </dsp:txBody>
      <dsp:txXfrm>
        <a:off x="1769364" y="2196867"/>
        <a:ext cx="6460236" cy="1108286"/>
      </dsp:txXfrm>
    </dsp:sp>
    <dsp:sp modelId="{2F29A568-4EA4-431C-A08C-06D210117DC7}">
      <dsp:nvSpPr>
        <dsp:cNvPr id="0" name=""/>
        <dsp:cNvSpPr/>
      </dsp:nvSpPr>
      <dsp:spPr>
        <a:xfrm>
          <a:off x="1645920" y="3305153"/>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AF2DF-54D6-4CCC-A9B6-BAA48293A177}">
      <dsp:nvSpPr>
        <dsp:cNvPr id="0" name=""/>
        <dsp:cNvSpPr/>
      </dsp:nvSpPr>
      <dsp:spPr>
        <a:xfrm>
          <a:off x="1769364" y="3360568"/>
          <a:ext cx="6460236" cy="1108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Usar </a:t>
          </a:r>
          <a:r>
            <a:rPr lang="es-ES" sz="2000" kern="1200" dirty="0" smtClean="0"/>
            <a:t>software </a:t>
          </a:r>
          <a:r>
            <a:rPr lang="es-ES" sz="2000" kern="1200" dirty="0" smtClean="0"/>
            <a:t>para la gestión de la metodología Scrum para mayor control del proyecto.</a:t>
          </a:r>
          <a:endParaRPr lang="es-EC" sz="2000" kern="1200" dirty="0"/>
        </a:p>
      </dsp:txBody>
      <dsp:txXfrm>
        <a:off x="1769364" y="3360568"/>
        <a:ext cx="6460236" cy="1108286"/>
      </dsp:txXfrm>
    </dsp:sp>
    <dsp:sp modelId="{5287B15F-B5C9-46D4-8DDA-7474616B6D72}">
      <dsp:nvSpPr>
        <dsp:cNvPr id="0" name=""/>
        <dsp:cNvSpPr/>
      </dsp:nvSpPr>
      <dsp:spPr>
        <a:xfrm>
          <a:off x="1645920" y="4468854"/>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152F2-1237-4921-92E8-55321E1707C3}">
      <dsp:nvSpPr>
        <dsp:cNvPr id="0" name=""/>
        <dsp:cNvSpPr/>
      </dsp:nvSpPr>
      <dsp:spPr>
        <a:xfrm>
          <a:off x="0" y="182135"/>
          <a:ext cx="8229600" cy="638552"/>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Objetivo General</a:t>
          </a:r>
          <a:endParaRPr lang="es-EC" sz="2500" kern="1200" dirty="0"/>
        </a:p>
      </dsp:txBody>
      <dsp:txXfrm>
        <a:off x="31172" y="213307"/>
        <a:ext cx="8167256" cy="576208"/>
      </dsp:txXfrm>
    </dsp:sp>
    <dsp:sp modelId="{C369DDDF-5E33-44FE-8EE2-8E6AF792A904}">
      <dsp:nvSpPr>
        <dsp:cNvPr id="0" name=""/>
        <dsp:cNvSpPr/>
      </dsp:nvSpPr>
      <dsp:spPr>
        <a:xfrm>
          <a:off x="0" y="820687"/>
          <a:ext cx="8229600" cy="352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Realizar un estudio comparativo de los API’s de búsqueda de Google, Yahoo y Bing para el desarrollo de aplicaciones anti plagio de textos en documentos con un prototipo de software para validarlo.</a:t>
          </a:r>
          <a:endParaRPr lang="es-EC" sz="2000" kern="1200" dirty="0"/>
        </a:p>
      </dsp:txBody>
      <dsp:txXfrm>
        <a:off x="0" y="820687"/>
        <a:ext cx="8229600" cy="3523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8902-1F8B-4E63-AEBE-A442B5786C02}">
      <dsp:nvSpPr>
        <dsp:cNvPr id="0" name=""/>
        <dsp:cNvSpPr/>
      </dsp:nvSpPr>
      <dsp:spPr>
        <a:xfrm>
          <a:off x="0" y="0"/>
          <a:ext cx="8229600"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5E2D8-F014-46ED-AA34-07AEB99A832D}">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t>Objetivos específicos</a:t>
          </a:r>
          <a:endParaRPr lang="es-EC" sz="2400" kern="1200" dirty="0"/>
        </a:p>
      </dsp:txBody>
      <dsp:txXfrm>
        <a:off x="0" y="0"/>
        <a:ext cx="1645920" cy="4525963"/>
      </dsp:txXfrm>
    </dsp:sp>
    <dsp:sp modelId="{5639B321-77F5-4FE1-9037-5E2014854642}">
      <dsp:nvSpPr>
        <dsp:cNvPr id="0" name=""/>
        <dsp:cNvSpPr/>
      </dsp:nvSpPr>
      <dsp:spPr>
        <a:xfrm>
          <a:off x="1769364" y="70718"/>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Analizar la arquitectura, funcionamiento y los fundamentos teóricos aplicados al desarrollo de aplicaciones anti plagio de textos en documentos. </a:t>
          </a:r>
          <a:endParaRPr lang="es-EC" sz="2200" kern="1200" dirty="0"/>
        </a:p>
      </dsp:txBody>
      <dsp:txXfrm>
        <a:off x="1769364" y="70718"/>
        <a:ext cx="6460236" cy="1414363"/>
      </dsp:txXfrm>
    </dsp:sp>
    <dsp:sp modelId="{7C692940-100C-48EC-9639-5E4F1BF43CB0}">
      <dsp:nvSpPr>
        <dsp:cNvPr id="0" name=""/>
        <dsp:cNvSpPr/>
      </dsp:nvSpPr>
      <dsp:spPr>
        <a:xfrm>
          <a:off x="1645920" y="1485081"/>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7BE69-136E-47AF-994B-AF84D9FE5A02}">
      <dsp:nvSpPr>
        <dsp:cNvPr id="0" name=""/>
        <dsp:cNvSpPr/>
      </dsp:nvSpPr>
      <dsp:spPr>
        <a:xfrm>
          <a:off x="1769364" y="1555799"/>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Estudiar los conceptos teóricos acerca de XML, JSON, el protocolo TCP y  HTTP para consumir API’s de búsqueda.</a:t>
          </a:r>
          <a:endParaRPr lang="es-EC" sz="2200" kern="1200" dirty="0"/>
        </a:p>
      </dsp:txBody>
      <dsp:txXfrm>
        <a:off x="1769364" y="1555799"/>
        <a:ext cx="6460236" cy="1414363"/>
      </dsp:txXfrm>
    </dsp:sp>
    <dsp:sp modelId="{63D5BB5A-CB06-4BB4-B4B1-8F89A914F1AD}">
      <dsp:nvSpPr>
        <dsp:cNvPr id="0" name=""/>
        <dsp:cNvSpPr/>
      </dsp:nvSpPr>
      <dsp:spPr>
        <a:xfrm>
          <a:off x="1645920" y="2970163"/>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1D41B-E8CB-4AE7-AE01-DB9E3DEF6F09}">
      <dsp:nvSpPr>
        <dsp:cNvPr id="0" name=""/>
        <dsp:cNvSpPr/>
      </dsp:nvSpPr>
      <dsp:spPr>
        <a:xfrm>
          <a:off x="1769364" y="3040881"/>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Investigar las principales características y funcionalidades de los API’s de búsqueda de Google, Yahoo y Bing.</a:t>
          </a:r>
          <a:endParaRPr lang="es-EC" sz="2200" kern="1200" dirty="0"/>
        </a:p>
      </dsp:txBody>
      <dsp:txXfrm>
        <a:off x="1769364" y="3040881"/>
        <a:ext cx="6460236" cy="1414363"/>
      </dsp:txXfrm>
    </dsp:sp>
    <dsp:sp modelId="{9CC81B1C-4BCB-4B35-AB2F-85478900A91F}">
      <dsp:nvSpPr>
        <dsp:cNvPr id="0" name=""/>
        <dsp:cNvSpPr/>
      </dsp:nvSpPr>
      <dsp:spPr>
        <a:xfrm>
          <a:off x="1645920" y="4455244"/>
          <a:ext cx="658368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8902-1F8B-4E63-AEBE-A442B5786C02}">
      <dsp:nvSpPr>
        <dsp:cNvPr id="0" name=""/>
        <dsp:cNvSpPr/>
      </dsp:nvSpPr>
      <dsp:spPr>
        <a:xfrm>
          <a:off x="0" y="0"/>
          <a:ext cx="8229600"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5E2D8-F014-46ED-AA34-07AEB99A832D}">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t>Objetivos específicos</a:t>
          </a:r>
          <a:endParaRPr lang="es-EC" sz="2400" kern="1200" dirty="0"/>
        </a:p>
      </dsp:txBody>
      <dsp:txXfrm>
        <a:off x="0" y="0"/>
        <a:ext cx="1645920" cy="4525963"/>
      </dsp:txXfrm>
    </dsp:sp>
    <dsp:sp modelId="{5639B321-77F5-4FE1-9037-5E2014854642}">
      <dsp:nvSpPr>
        <dsp:cNvPr id="0" name=""/>
        <dsp:cNvSpPr/>
      </dsp:nvSpPr>
      <dsp:spPr>
        <a:xfrm>
          <a:off x="1769364" y="63756"/>
          <a:ext cx="6460236" cy="171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Definir los criterios comparativos teóricos basados en la documentación de los API’s de búsqueda y los criterios comparativos prácticos basados en el diseño y las pruebas de funcionalidad del prototipo básico de software.</a:t>
          </a:r>
          <a:endParaRPr lang="es-EC" sz="2000" kern="1200" dirty="0"/>
        </a:p>
      </dsp:txBody>
      <dsp:txXfrm>
        <a:off x="1769364" y="63756"/>
        <a:ext cx="6460236" cy="1718272"/>
      </dsp:txXfrm>
    </dsp:sp>
    <dsp:sp modelId="{7C692940-100C-48EC-9639-5E4F1BF43CB0}">
      <dsp:nvSpPr>
        <dsp:cNvPr id="0" name=""/>
        <dsp:cNvSpPr/>
      </dsp:nvSpPr>
      <dsp:spPr>
        <a:xfrm>
          <a:off x="1645920" y="1782029"/>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7BE69-136E-47AF-994B-AF84D9FE5A02}">
      <dsp:nvSpPr>
        <dsp:cNvPr id="0" name=""/>
        <dsp:cNvSpPr/>
      </dsp:nvSpPr>
      <dsp:spPr>
        <a:xfrm>
          <a:off x="1769364" y="1845786"/>
          <a:ext cx="6460236" cy="127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Realizar un cuadro comparativo teórico y uno práctico basados en los criterios comparativos respectivamente definidos.</a:t>
          </a:r>
          <a:endParaRPr lang="es-EC" sz="2000" kern="1200" dirty="0"/>
        </a:p>
      </dsp:txBody>
      <dsp:txXfrm>
        <a:off x="1769364" y="1845786"/>
        <a:ext cx="6460236" cy="1275137"/>
      </dsp:txXfrm>
    </dsp:sp>
    <dsp:sp modelId="{63D5BB5A-CB06-4BB4-B4B1-8F89A914F1AD}">
      <dsp:nvSpPr>
        <dsp:cNvPr id="0" name=""/>
        <dsp:cNvSpPr/>
      </dsp:nvSpPr>
      <dsp:spPr>
        <a:xfrm>
          <a:off x="1645920" y="3120923"/>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1D41B-E8CB-4AE7-AE01-DB9E3DEF6F09}">
      <dsp:nvSpPr>
        <dsp:cNvPr id="0" name=""/>
        <dsp:cNvSpPr/>
      </dsp:nvSpPr>
      <dsp:spPr>
        <a:xfrm>
          <a:off x="1769364" y="3184680"/>
          <a:ext cx="6460236" cy="127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endParaRPr lang="es-EC" sz="5500" kern="1200" dirty="0"/>
        </a:p>
      </dsp:txBody>
      <dsp:txXfrm>
        <a:off x="1769364" y="3184680"/>
        <a:ext cx="6460236" cy="1275137"/>
      </dsp:txXfrm>
    </dsp:sp>
    <dsp:sp modelId="{9CC81B1C-4BCB-4B35-AB2F-85478900A91F}">
      <dsp:nvSpPr>
        <dsp:cNvPr id="0" name=""/>
        <dsp:cNvSpPr/>
      </dsp:nvSpPr>
      <dsp:spPr>
        <a:xfrm>
          <a:off x="1645920" y="4459817"/>
          <a:ext cx="658368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48902-1F8B-4E63-AEBE-A442B5786C02}">
      <dsp:nvSpPr>
        <dsp:cNvPr id="0" name=""/>
        <dsp:cNvSpPr/>
      </dsp:nvSpPr>
      <dsp:spPr>
        <a:xfrm>
          <a:off x="0" y="0"/>
          <a:ext cx="8229600" cy="0"/>
        </a:xfrm>
        <a:prstGeom prst="line">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5E2D8-F014-46ED-AA34-07AEB99A832D}">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kern="1200" dirty="0" smtClean="0"/>
            <a:t>Objetivos específicos</a:t>
          </a:r>
          <a:endParaRPr lang="es-EC" sz="2400" kern="1200" dirty="0"/>
        </a:p>
      </dsp:txBody>
      <dsp:txXfrm>
        <a:off x="0" y="0"/>
        <a:ext cx="1645920" cy="4525963"/>
      </dsp:txXfrm>
    </dsp:sp>
    <dsp:sp modelId="{5639B321-77F5-4FE1-9037-5E2014854642}">
      <dsp:nvSpPr>
        <dsp:cNvPr id="0" name=""/>
        <dsp:cNvSpPr/>
      </dsp:nvSpPr>
      <dsp:spPr>
        <a:xfrm>
          <a:off x="1769364" y="70718"/>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Determinar el API más adecuado para su uso en el diseño e implementación de un prototipo de software final de una aplicación anti plagio de textos en documentos basados en los resultados del estudio. </a:t>
          </a:r>
          <a:endParaRPr lang="es-EC" sz="2000" kern="1200" dirty="0"/>
        </a:p>
      </dsp:txBody>
      <dsp:txXfrm>
        <a:off x="1769364" y="70718"/>
        <a:ext cx="6460236" cy="1414363"/>
      </dsp:txXfrm>
    </dsp:sp>
    <dsp:sp modelId="{7C692940-100C-48EC-9639-5E4F1BF43CB0}">
      <dsp:nvSpPr>
        <dsp:cNvPr id="0" name=""/>
        <dsp:cNvSpPr/>
      </dsp:nvSpPr>
      <dsp:spPr>
        <a:xfrm>
          <a:off x="1645920" y="1485081"/>
          <a:ext cx="6583680"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7BE69-136E-47AF-994B-AF84D9FE5A02}">
      <dsp:nvSpPr>
        <dsp:cNvPr id="0" name=""/>
        <dsp:cNvSpPr/>
      </dsp:nvSpPr>
      <dsp:spPr>
        <a:xfrm>
          <a:off x="1769364" y="1555799"/>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Aplicar la metodología Scrum, XP con UML más el patrón de diseño MVC, para desarrollar los prototipos de software básico y final de una aplicación anti plagio de textos en documentos.</a:t>
          </a:r>
          <a:endParaRPr lang="es-EC" sz="2000" kern="1200" dirty="0"/>
        </a:p>
      </dsp:txBody>
      <dsp:txXfrm>
        <a:off x="1769364" y="1555799"/>
        <a:ext cx="6460236" cy="1414363"/>
      </dsp:txXfrm>
    </dsp:sp>
    <dsp:sp modelId="{63D5BB5A-CB06-4BB4-B4B1-8F89A914F1AD}">
      <dsp:nvSpPr>
        <dsp:cNvPr id="0" name=""/>
        <dsp:cNvSpPr/>
      </dsp:nvSpPr>
      <dsp:spPr>
        <a:xfrm>
          <a:off x="1645920" y="2970163"/>
          <a:ext cx="6583680"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1D41B-E8CB-4AE7-AE01-DB9E3DEF6F09}">
      <dsp:nvSpPr>
        <dsp:cNvPr id="0" name=""/>
        <dsp:cNvSpPr/>
      </dsp:nvSpPr>
      <dsp:spPr>
        <a:xfrm>
          <a:off x="1769364" y="3040881"/>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Utilizar la tecnología ASP.NET MVC 3 con el lenguaje de programación C#, para desarrollar el prototipo de software final de una aplicación anti plagio de textos en documentos.</a:t>
          </a:r>
          <a:endParaRPr lang="es-EC" sz="2000" kern="1200" dirty="0"/>
        </a:p>
      </dsp:txBody>
      <dsp:txXfrm>
        <a:off x="1769364" y="3040881"/>
        <a:ext cx="6460236" cy="1414363"/>
      </dsp:txXfrm>
    </dsp:sp>
    <dsp:sp modelId="{9CC81B1C-4BCB-4B35-AB2F-85478900A91F}">
      <dsp:nvSpPr>
        <dsp:cNvPr id="0" name=""/>
        <dsp:cNvSpPr/>
      </dsp:nvSpPr>
      <dsp:spPr>
        <a:xfrm>
          <a:off x="1645920" y="4455244"/>
          <a:ext cx="6583680"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41066-B08A-4673-8BA7-EE329C8A97F3}">
      <dsp:nvSpPr>
        <dsp:cNvPr id="0" name=""/>
        <dsp:cNvSpPr/>
      </dsp:nvSpPr>
      <dsp:spPr>
        <a:xfrm>
          <a:off x="0" y="591343"/>
          <a:ext cx="2571749" cy="1543050"/>
        </a:xfrm>
        <a:prstGeom prst="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Estudio de las aplicaciones anti plagio de textos en documentos, funcionamiento y técnicas</a:t>
          </a:r>
          <a:endParaRPr lang="es-EC" sz="1700" kern="1200" dirty="0"/>
        </a:p>
      </dsp:txBody>
      <dsp:txXfrm>
        <a:off x="0" y="591343"/>
        <a:ext cx="2571749" cy="1543050"/>
      </dsp:txXfrm>
    </dsp:sp>
    <dsp:sp modelId="{7A3E34B4-89A3-4692-A157-5F404BB86D8E}">
      <dsp:nvSpPr>
        <dsp:cNvPr id="0" name=""/>
        <dsp:cNvSpPr/>
      </dsp:nvSpPr>
      <dsp:spPr>
        <a:xfrm>
          <a:off x="2828925" y="591343"/>
          <a:ext cx="2571749" cy="1543050"/>
        </a:xfrm>
        <a:prstGeom prst="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Investigación de los API’s de búsqueda de Google, Yahoo y Bing</a:t>
          </a:r>
          <a:endParaRPr lang="es-EC" sz="1700" kern="1200" dirty="0"/>
        </a:p>
      </dsp:txBody>
      <dsp:txXfrm>
        <a:off x="2828925" y="591343"/>
        <a:ext cx="2571749" cy="1543050"/>
      </dsp:txXfrm>
    </dsp:sp>
    <dsp:sp modelId="{C964C6DC-464C-4D0A-9E27-0ECF4D7DD7E4}">
      <dsp:nvSpPr>
        <dsp:cNvPr id="0" name=""/>
        <dsp:cNvSpPr/>
      </dsp:nvSpPr>
      <dsp:spPr>
        <a:xfrm>
          <a:off x="5657849" y="591343"/>
          <a:ext cx="2571749" cy="1543050"/>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Análisis comparativo contempla dos cuadros</a:t>
          </a:r>
          <a:endParaRPr lang="es-EC" sz="1700" kern="1200" dirty="0"/>
        </a:p>
      </dsp:txBody>
      <dsp:txXfrm>
        <a:off x="5657849" y="591343"/>
        <a:ext cx="2571749" cy="1543050"/>
      </dsp:txXfrm>
    </dsp:sp>
    <dsp:sp modelId="{B413D429-EDDB-46C5-BDBF-8F7294697107}">
      <dsp:nvSpPr>
        <dsp:cNvPr id="0" name=""/>
        <dsp:cNvSpPr/>
      </dsp:nvSpPr>
      <dsp:spPr>
        <a:xfrm>
          <a:off x="1414462" y="2391569"/>
          <a:ext cx="2571749" cy="1543050"/>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Implementación de un prototipo de software básico  y uno final</a:t>
          </a:r>
          <a:endParaRPr lang="es-EC" sz="1700" kern="1200" dirty="0"/>
        </a:p>
      </dsp:txBody>
      <dsp:txXfrm>
        <a:off x="1414462" y="2391569"/>
        <a:ext cx="2571749" cy="1543050"/>
      </dsp:txXfrm>
    </dsp:sp>
    <dsp:sp modelId="{F84607DF-5D13-4BAF-9253-916ADBEEFCE9}">
      <dsp:nvSpPr>
        <dsp:cNvPr id="0" name=""/>
        <dsp:cNvSpPr/>
      </dsp:nvSpPr>
      <dsp:spPr>
        <a:xfrm>
          <a:off x="4243387" y="2391569"/>
          <a:ext cx="2571749" cy="1543050"/>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Metodología del estudio</a:t>
          </a:r>
        </a:p>
      </dsp:txBody>
      <dsp:txXfrm>
        <a:off x="4243387" y="2391569"/>
        <a:ext cx="2571749" cy="1543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3B2F-06C4-41FB-B155-44D4AFC919C1}">
      <dsp:nvSpPr>
        <dsp:cNvPr id="0" name=""/>
        <dsp:cNvSpPr/>
      </dsp:nvSpPr>
      <dsp:spPr>
        <a:xfrm>
          <a:off x="0" y="591343"/>
          <a:ext cx="2571749" cy="1543050"/>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Metodologías para el desarrollo del prototipo</a:t>
          </a:r>
        </a:p>
      </dsp:txBody>
      <dsp:txXfrm>
        <a:off x="0" y="591343"/>
        <a:ext cx="2571749" cy="1543050"/>
      </dsp:txXfrm>
    </dsp:sp>
    <dsp:sp modelId="{4555D447-589B-4F0B-8214-3D38BDB5070D}">
      <dsp:nvSpPr>
        <dsp:cNvPr id="0" name=""/>
        <dsp:cNvSpPr/>
      </dsp:nvSpPr>
      <dsp:spPr>
        <a:xfrm>
          <a:off x="2828925" y="591343"/>
          <a:ext cx="2571749" cy="1543050"/>
        </a:xfrm>
        <a:prstGeom prst="rect">
          <a:avLst/>
        </a:prstGeom>
        <a:solidFill>
          <a:schemeClr val="accent5">
            <a:hueOff val="1758620"/>
            <a:satOff val="-14175"/>
            <a:lumOff val="402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Tecnologías de los prototipos</a:t>
          </a:r>
        </a:p>
      </dsp:txBody>
      <dsp:txXfrm>
        <a:off x="2828925" y="591343"/>
        <a:ext cx="2571749" cy="1543050"/>
      </dsp:txXfrm>
    </dsp:sp>
    <dsp:sp modelId="{037599D9-9F5D-47F9-A237-A6E04DFA78C1}">
      <dsp:nvSpPr>
        <dsp:cNvPr id="0" name=""/>
        <dsp:cNvSpPr/>
      </dsp:nvSpPr>
      <dsp:spPr>
        <a:xfrm>
          <a:off x="5657849" y="591343"/>
          <a:ext cx="2571749" cy="1543050"/>
        </a:xfrm>
        <a:prstGeom prst="rect">
          <a:avLst/>
        </a:prstGeom>
        <a:solidFill>
          <a:schemeClr val="accent5">
            <a:hueOff val="3517239"/>
            <a:satOff val="-28349"/>
            <a:lumOff val="804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Limitaciones de los prototipos</a:t>
          </a:r>
        </a:p>
      </dsp:txBody>
      <dsp:txXfrm>
        <a:off x="5657849" y="591343"/>
        <a:ext cx="2571749" cy="1543050"/>
      </dsp:txXfrm>
    </dsp:sp>
    <dsp:sp modelId="{EA5B8584-FDD8-4E71-BBC7-FEC4963EBEDE}">
      <dsp:nvSpPr>
        <dsp:cNvPr id="0" name=""/>
        <dsp:cNvSpPr/>
      </dsp:nvSpPr>
      <dsp:spPr>
        <a:xfrm>
          <a:off x="1414462" y="2391569"/>
          <a:ext cx="2571749" cy="1543050"/>
        </a:xfrm>
        <a:prstGeom prst="rect">
          <a:avLst/>
        </a:prstGeom>
        <a:solidFill>
          <a:schemeClr val="accent5">
            <a:hueOff val="5275859"/>
            <a:satOff val="-42524"/>
            <a:lumOff val="12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Utilización de UML</a:t>
          </a:r>
        </a:p>
      </dsp:txBody>
      <dsp:txXfrm>
        <a:off x="1414462" y="2391569"/>
        <a:ext cx="2571749" cy="1543050"/>
      </dsp:txXfrm>
    </dsp:sp>
    <dsp:sp modelId="{4842177E-C0EB-4C18-8284-D7A35B8AE241}">
      <dsp:nvSpPr>
        <dsp:cNvPr id="0" name=""/>
        <dsp:cNvSpPr/>
      </dsp:nvSpPr>
      <dsp:spPr>
        <a:xfrm>
          <a:off x="4243387" y="2391569"/>
          <a:ext cx="2571749" cy="1543050"/>
        </a:xfrm>
        <a:prstGeom prst="rect">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Implementación y pruebas del prototipo</a:t>
          </a:r>
          <a:endParaRPr lang="es-ES" sz="2400" kern="1200" dirty="0"/>
        </a:p>
      </dsp:txBody>
      <dsp:txXfrm>
        <a:off x="4243387" y="2391569"/>
        <a:ext cx="2571749" cy="154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29CC9-EBE9-4744-9D3D-353855B5CB02}">
      <dsp:nvSpPr>
        <dsp:cNvPr id="0" name=""/>
        <dsp:cNvSpPr/>
      </dsp:nvSpPr>
      <dsp:spPr>
        <a:xfrm>
          <a:off x="0" y="0"/>
          <a:ext cx="8229600" cy="414916"/>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VersionOne</a:t>
          </a:r>
          <a:endParaRPr lang="es-EC" sz="1800" kern="1200" dirty="0"/>
        </a:p>
      </dsp:txBody>
      <dsp:txXfrm>
        <a:off x="1687411" y="0"/>
        <a:ext cx="6542188" cy="414916"/>
      </dsp:txXfrm>
    </dsp:sp>
    <dsp:sp modelId="{D57999CF-B653-4260-9881-8B0DDAAB985F}">
      <dsp:nvSpPr>
        <dsp:cNvPr id="0" name=""/>
        <dsp:cNvSpPr/>
      </dsp:nvSpPr>
      <dsp:spPr>
        <a:xfrm>
          <a:off x="41491" y="41491"/>
          <a:ext cx="1645920" cy="331933"/>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518048-3D1E-4F98-982F-4484E18B3F45}">
      <dsp:nvSpPr>
        <dsp:cNvPr id="0" name=""/>
        <dsp:cNvSpPr/>
      </dsp:nvSpPr>
      <dsp:spPr>
        <a:xfrm>
          <a:off x="0" y="456408"/>
          <a:ext cx="8229600" cy="414916"/>
        </a:xfrm>
        <a:prstGeom prst="roundRect">
          <a:avLst>
            <a:gd name="adj" fmla="val 10000"/>
          </a:avLst>
        </a:prstGeom>
        <a:solidFill>
          <a:schemeClr val="accent4">
            <a:hueOff val="343386"/>
            <a:satOff val="3743"/>
            <a:lumOff val="-78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Windows Forms</a:t>
          </a:r>
          <a:endParaRPr lang="es-EC" sz="1800" kern="1200" dirty="0"/>
        </a:p>
      </dsp:txBody>
      <dsp:txXfrm>
        <a:off x="1687411" y="456408"/>
        <a:ext cx="6542188" cy="414916"/>
      </dsp:txXfrm>
    </dsp:sp>
    <dsp:sp modelId="{1CDC9559-7E5D-4992-82B5-4A67B0AF8154}">
      <dsp:nvSpPr>
        <dsp:cNvPr id="0" name=""/>
        <dsp:cNvSpPr/>
      </dsp:nvSpPr>
      <dsp:spPr>
        <a:xfrm>
          <a:off x="41491" y="497900"/>
          <a:ext cx="1645920" cy="331933"/>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F4143-81A4-4C59-922B-66AF866C60F6}">
      <dsp:nvSpPr>
        <dsp:cNvPr id="0" name=""/>
        <dsp:cNvSpPr/>
      </dsp:nvSpPr>
      <dsp:spPr>
        <a:xfrm>
          <a:off x="0" y="912816"/>
          <a:ext cx="8229600" cy="414916"/>
        </a:xfrm>
        <a:prstGeom prst="roundRect">
          <a:avLst>
            <a:gd name="adj" fmla="val 10000"/>
          </a:avLst>
        </a:prstGeom>
        <a:solidFill>
          <a:schemeClr val="accent4">
            <a:hueOff val="686772"/>
            <a:satOff val="7486"/>
            <a:lumOff val="-156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ASP.NET MVC 3</a:t>
          </a:r>
          <a:endParaRPr lang="es-EC" sz="1800" kern="1200" dirty="0"/>
        </a:p>
      </dsp:txBody>
      <dsp:txXfrm>
        <a:off x="1687411" y="912816"/>
        <a:ext cx="6542188" cy="414916"/>
      </dsp:txXfrm>
    </dsp:sp>
    <dsp:sp modelId="{616F9380-4979-4E49-89F8-322C2C3D3990}">
      <dsp:nvSpPr>
        <dsp:cNvPr id="0" name=""/>
        <dsp:cNvSpPr/>
      </dsp:nvSpPr>
      <dsp:spPr>
        <a:xfrm>
          <a:off x="41491" y="954308"/>
          <a:ext cx="1645920" cy="331933"/>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47EEF-D113-428E-A8D6-9DC2FDF6C1F8}">
      <dsp:nvSpPr>
        <dsp:cNvPr id="0" name=""/>
        <dsp:cNvSpPr/>
      </dsp:nvSpPr>
      <dsp:spPr>
        <a:xfrm>
          <a:off x="0" y="1369225"/>
          <a:ext cx="8229600" cy="414916"/>
        </a:xfrm>
        <a:prstGeom prst="roundRect">
          <a:avLst>
            <a:gd name="adj" fmla="val 10000"/>
          </a:avLst>
        </a:prstGeom>
        <a:solidFill>
          <a:schemeClr val="accent4">
            <a:hueOff val="1030158"/>
            <a:satOff val="11228"/>
            <a:lumOff val="-235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Power Designer 16</a:t>
          </a:r>
          <a:endParaRPr lang="es-EC" sz="1800" kern="1200" dirty="0"/>
        </a:p>
      </dsp:txBody>
      <dsp:txXfrm>
        <a:off x="1687411" y="1369225"/>
        <a:ext cx="6542188" cy="414916"/>
      </dsp:txXfrm>
    </dsp:sp>
    <dsp:sp modelId="{5241C436-6210-4E64-A49A-B1D745E3EAFB}">
      <dsp:nvSpPr>
        <dsp:cNvPr id="0" name=""/>
        <dsp:cNvSpPr/>
      </dsp:nvSpPr>
      <dsp:spPr>
        <a:xfrm>
          <a:off x="41491" y="1410717"/>
          <a:ext cx="1645920" cy="331933"/>
        </a:xfrm>
        <a:prstGeom prst="roundRect">
          <a:avLst>
            <a:gd name="adj" fmla="val 10000"/>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2ADA1-D05B-4DD0-A359-65F516AD1864}">
      <dsp:nvSpPr>
        <dsp:cNvPr id="0" name=""/>
        <dsp:cNvSpPr/>
      </dsp:nvSpPr>
      <dsp:spPr>
        <a:xfrm>
          <a:off x="0" y="1825633"/>
          <a:ext cx="8229600" cy="414916"/>
        </a:xfrm>
        <a:prstGeom prst="roundRect">
          <a:avLst>
            <a:gd name="adj" fmla="val 10000"/>
          </a:avLst>
        </a:prstGeom>
        <a:solidFill>
          <a:schemeClr val="accent4">
            <a:hueOff val="1373543"/>
            <a:satOff val="14971"/>
            <a:lumOff val="-313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Visual Studio 2010 Express</a:t>
          </a:r>
          <a:endParaRPr lang="es-EC" sz="1800" kern="1200" dirty="0"/>
        </a:p>
      </dsp:txBody>
      <dsp:txXfrm>
        <a:off x="1687411" y="1825633"/>
        <a:ext cx="6542188" cy="414916"/>
      </dsp:txXfrm>
    </dsp:sp>
    <dsp:sp modelId="{7986859C-9D54-44B0-893D-0E8B298C8F0E}">
      <dsp:nvSpPr>
        <dsp:cNvPr id="0" name=""/>
        <dsp:cNvSpPr/>
      </dsp:nvSpPr>
      <dsp:spPr>
        <a:xfrm>
          <a:off x="41491" y="1867125"/>
          <a:ext cx="1645920" cy="331933"/>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2E2CB-FACB-402F-A13F-419A9331DC5C}">
      <dsp:nvSpPr>
        <dsp:cNvPr id="0" name=""/>
        <dsp:cNvSpPr/>
      </dsp:nvSpPr>
      <dsp:spPr>
        <a:xfrm>
          <a:off x="0" y="2282042"/>
          <a:ext cx="8229600" cy="414916"/>
        </a:xfrm>
        <a:prstGeom prst="roundRect">
          <a:avLst>
            <a:gd name="adj" fmla="val 10000"/>
          </a:avLst>
        </a:prstGeom>
        <a:solidFill>
          <a:schemeClr val="accent4">
            <a:hueOff val="1716929"/>
            <a:satOff val="18714"/>
            <a:lumOff val="-392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Notepad++</a:t>
          </a:r>
          <a:endParaRPr lang="es-EC" sz="1800" kern="1200" dirty="0"/>
        </a:p>
      </dsp:txBody>
      <dsp:txXfrm>
        <a:off x="1687411" y="2282042"/>
        <a:ext cx="6542188" cy="414916"/>
      </dsp:txXfrm>
    </dsp:sp>
    <dsp:sp modelId="{A939A9B3-B916-44E9-9B89-68232B0532C6}">
      <dsp:nvSpPr>
        <dsp:cNvPr id="0" name=""/>
        <dsp:cNvSpPr/>
      </dsp:nvSpPr>
      <dsp:spPr>
        <a:xfrm>
          <a:off x="41491" y="2323533"/>
          <a:ext cx="1645920" cy="331933"/>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20548-D247-4406-97E7-6AE296980EF6}">
      <dsp:nvSpPr>
        <dsp:cNvPr id="0" name=""/>
        <dsp:cNvSpPr/>
      </dsp:nvSpPr>
      <dsp:spPr>
        <a:xfrm>
          <a:off x="0" y="2738450"/>
          <a:ext cx="8229600" cy="414916"/>
        </a:xfrm>
        <a:prstGeom prst="roundRect">
          <a:avLst>
            <a:gd name="adj" fmla="val 10000"/>
          </a:avLst>
        </a:prstGeom>
        <a:solidFill>
          <a:schemeClr val="accent4">
            <a:hueOff val="2060315"/>
            <a:satOff val="22457"/>
            <a:lumOff val="-470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SQL Server 2008 Express y Management Studio</a:t>
          </a:r>
          <a:endParaRPr lang="es-EC" sz="1800" kern="1200" dirty="0"/>
        </a:p>
      </dsp:txBody>
      <dsp:txXfrm>
        <a:off x="1687411" y="2738450"/>
        <a:ext cx="6542188" cy="414916"/>
      </dsp:txXfrm>
    </dsp:sp>
    <dsp:sp modelId="{62A8D48E-8E9F-4FC2-9122-C589E0ECF9DB}">
      <dsp:nvSpPr>
        <dsp:cNvPr id="0" name=""/>
        <dsp:cNvSpPr/>
      </dsp:nvSpPr>
      <dsp:spPr>
        <a:xfrm>
          <a:off x="41491" y="2779942"/>
          <a:ext cx="1645920" cy="331933"/>
        </a:xfrm>
        <a:prstGeom prst="roundRect">
          <a:avLst>
            <a:gd name="adj" fmla="val 10000"/>
          </a:avLst>
        </a:prstGeom>
        <a:blipFill rotWithShape="1">
          <a:blip xmlns:r="http://schemas.openxmlformats.org/officeDocument/2006/relationships" r:embed="rId4"/>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B559F-29BF-4005-8CD9-6A72EA71C9D3}">
      <dsp:nvSpPr>
        <dsp:cNvPr id="0" name=""/>
        <dsp:cNvSpPr/>
      </dsp:nvSpPr>
      <dsp:spPr>
        <a:xfrm>
          <a:off x="0" y="3194859"/>
          <a:ext cx="8229600" cy="414916"/>
        </a:xfrm>
        <a:prstGeom prst="roundRect">
          <a:avLst>
            <a:gd name="adj" fmla="val 10000"/>
          </a:avLst>
        </a:prstGeom>
        <a:solidFill>
          <a:schemeClr val="accent4">
            <a:hueOff val="2403701"/>
            <a:satOff val="26199"/>
            <a:lumOff val="-549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Internet Explorer 9</a:t>
          </a:r>
          <a:endParaRPr lang="es-EC" sz="1800" kern="1200" dirty="0"/>
        </a:p>
      </dsp:txBody>
      <dsp:txXfrm>
        <a:off x="1687411" y="3194859"/>
        <a:ext cx="6542188" cy="414916"/>
      </dsp:txXfrm>
    </dsp:sp>
    <dsp:sp modelId="{B87C12CC-6C3C-4309-ACBD-37AD8F322374}">
      <dsp:nvSpPr>
        <dsp:cNvPr id="0" name=""/>
        <dsp:cNvSpPr/>
      </dsp:nvSpPr>
      <dsp:spPr>
        <a:xfrm>
          <a:off x="41491" y="3236350"/>
          <a:ext cx="1645920" cy="331933"/>
        </a:xfrm>
        <a:prstGeom prst="roundRect">
          <a:avLst>
            <a:gd name="adj" fmla="val 10000"/>
          </a:avLst>
        </a:prstGeom>
        <a:blipFill rotWithShape="1">
          <a:blip xmlns:r="http://schemas.openxmlformats.org/officeDocument/2006/relationships" r:embed="rId4"/>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BD512-C465-49A7-9734-3227E9211D99}">
      <dsp:nvSpPr>
        <dsp:cNvPr id="0" name=""/>
        <dsp:cNvSpPr/>
      </dsp:nvSpPr>
      <dsp:spPr>
        <a:xfrm>
          <a:off x="0" y="3651267"/>
          <a:ext cx="8229600" cy="414916"/>
        </a:xfrm>
        <a:prstGeom prst="roundRect">
          <a:avLst>
            <a:gd name="adj" fmla="val 10000"/>
          </a:avLst>
        </a:prstGeom>
        <a:solidFill>
          <a:schemeClr val="accent4">
            <a:hueOff val="2747087"/>
            <a:satOff val="29942"/>
            <a:lumOff val="-627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IIS 7</a:t>
          </a:r>
          <a:endParaRPr lang="es-EC" sz="1800" kern="1200" dirty="0"/>
        </a:p>
      </dsp:txBody>
      <dsp:txXfrm>
        <a:off x="1687411" y="3651267"/>
        <a:ext cx="6542188" cy="414916"/>
      </dsp:txXfrm>
    </dsp:sp>
    <dsp:sp modelId="{DC94F9D6-F992-45A9-A05C-DF7453BBC32D}">
      <dsp:nvSpPr>
        <dsp:cNvPr id="0" name=""/>
        <dsp:cNvSpPr/>
      </dsp:nvSpPr>
      <dsp:spPr>
        <a:xfrm>
          <a:off x="41491" y="3692759"/>
          <a:ext cx="1645920" cy="331933"/>
        </a:xfrm>
        <a:prstGeom prst="roundRect">
          <a:avLst>
            <a:gd name="adj" fmla="val 10000"/>
          </a:avLst>
        </a:prstGeom>
        <a:blipFill rotWithShape="1">
          <a:blip xmlns:r="http://schemas.openxmlformats.org/officeDocument/2006/relationships" r:embed="rId4"/>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BFA0A-204B-40D7-BBFE-54144B56DEA9}">
      <dsp:nvSpPr>
        <dsp:cNvPr id="0" name=""/>
        <dsp:cNvSpPr/>
      </dsp:nvSpPr>
      <dsp:spPr>
        <a:xfrm>
          <a:off x="0" y="4107676"/>
          <a:ext cx="8229600" cy="414916"/>
        </a:xfrm>
        <a:prstGeom prst="roundRect">
          <a:avLst>
            <a:gd name="adj" fmla="val 10000"/>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Windows 7</a:t>
          </a:r>
          <a:endParaRPr lang="es-EC" sz="1800" kern="1200" dirty="0"/>
        </a:p>
      </dsp:txBody>
      <dsp:txXfrm>
        <a:off x="1687411" y="4107676"/>
        <a:ext cx="6542188" cy="414916"/>
      </dsp:txXfrm>
    </dsp:sp>
    <dsp:sp modelId="{6450A8A4-9265-431A-B374-BE7550DE3A48}">
      <dsp:nvSpPr>
        <dsp:cNvPr id="0" name=""/>
        <dsp:cNvSpPr/>
      </dsp:nvSpPr>
      <dsp:spPr>
        <a:xfrm>
          <a:off x="41491" y="4149167"/>
          <a:ext cx="1645920" cy="331933"/>
        </a:xfrm>
        <a:prstGeom prst="roundRect">
          <a:avLst>
            <a:gd name="adj" fmla="val 10000"/>
          </a:avLst>
        </a:prstGeom>
        <a:blipFill rotWithShape="1">
          <a:blip xmlns:r="http://schemas.openxmlformats.org/officeDocument/2006/relationships" r:embed="rId4"/>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05F842-C8DC-4D62-BAD9-4521B5A9853E}" type="datetimeFigureOut">
              <a:rPr lang="es-ES" smtClean="0"/>
              <a:t>29/01/2012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77940D-45CF-4B4C-B66E-E32E5CC8730E}" type="slidenum">
              <a:rPr lang="es-ES" smtClean="0"/>
              <a:t>‹Nº›</a:t>
            </a:fld>
            <a:endParaRPr lang="es-ES"/>
          </a:p>
        </p:txBody>
      </p:sp>
    </p:spTree>
    <p:extLst>
      <p:ext uri="{BB962C8B-B14F-4D97-AF65-F5344CB8AC3E}">
        <p14:creationId xmlns:p14="http://schemas.microsoft.com/office/powerpoint/2010/main" val="18589624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8CE6F61D-DC43-4136-974A-7A818195FD53}" type="datetimeFigureOut">
              <a:rPr lang="es-EC" smtClean="0"/>
              <a:t>29/01/2012</a:t>
            </a:fld>
            <a:endParaRPr lang="es-EC"/>
          </a:p>
        </p:txBody>
      </p:sp>
      <p:sp>
        <p:nvSpPr>
          <p:cNvPr id="8" name="Slide Number Placeholder 7"/>
          <p:cNvSpPr>
            <a:spLocks noGrp="1"/>
          </p:cNvSpPr>
          <p:nvPr>
            <p:ph type="sldNum" sz="quarter" idx="11"/>
          </p:nvPr>
        </p:nvSpPr>
        <p:spPr/>
        <p:txBody>
          <a:bodyPr/>
          <a:lstStyle/>
          <a:p>
            <a:fld id="{9CF37A63-15EC-42A9-9315-F47A13DCD3E3}"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CE6F61D-DC43-4136-974A-7A818195FD53}" type="datetimeFigureOut">
              <a:rPr lang="es-EC" smtClean="0"/>
              <a:t>29/01/2012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CE6F61D-DC43-4136-974A-7A818195FD53}" type="datetimeFigureOut">
              <a:rPr lang="es-EC" smtClean="0"/>
              <a:t>29/01/2012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8CE6F61D-DC43-4136-974A-7A818195FD53}" type="datetimeFigureOut">
              <a:rPr lang="es-EC" smtClean="0"/>
              <a:t>29/01/2012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E6F61D-DC43-4136-974A-7A818195FD53}" type="datetimeFigureOut">
              <a:rPr lang="es-EC" smtClean="0"/>
              <a:t>29/01/2012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F37A63-15EC-42A9-9315-F47A13DCD3E3}"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8CE6F61D-DC43-4136-974A-7A818195FD53}" type="datetimeFigureOut">
              <a:rPr lang="es-EC" smtClean="0"/>
              <a:t>29/01/2012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CF37A63-15EC-42A9-9315-F47A13DCD3E3}"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CE6F61D-DC43-4136-974A-7A818195FD53}" type="datetimeFigureOut">
              <a:rPr lang="es-EC" smtClean="0"/>
              <a:t>29/01/2012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CF37A63-15EC-42A9-9315-F47A13DCD3E3}"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CE6F61D-DC43-4136-974A-7A818195FD53}" type="datetimeFigureOut">
              <a:rPr lang="es-EC" smtClean="0"/>
              <a:t>29/01/2012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6F61D-DC43-4136-974A-7A818195FD53}" type="datetimeFigureOut">
              <a:rPr lang="es-EC" smtClean="0"/>
              <a:t>29/01/2012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E6F61D-DC43-4136-974A-7A818195FD53}" type="datetimeFigureOut">
              <a:rPr lang="es-EC" smtClean="0"/>
              <a:t>29/01/2012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E6F61D-DC43-4136-974A-7A818195FD53}" type="datetimeFigureOut">
              <a:rPr lang="es-EC" smtClean="0"/>
              <a:t>29/01/2012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CF37A63-15EC-42A9-9315-F47A13DCD3E3}"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CE6F61D-DC43-4136-974A-7A818195FD53}" type="datetimeFigureOut">
              <a:rPr lang="es-EC" smtClean="0"/>
              <a:t>29/01/2012</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CF37A63-15EC-42A9-9315-F47A13DCD3E3}"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5"/>
            <a:ext cx="7772400" cy="2880319"/>
          </a:xfrm>
        </p:spPr>
        <p:txBody>
          <a:bodyPr>
            <a:noAutofit/>
          </a:bodyPr>
          <a:lstStyle/>
          <a:p>
            <a:r>
              <a:rPr lang="es-EC" sz="4000" dirty="0" smtClean="0"/>
              <a:t>Estudio comparativo de los API’s de búsqueda de Google, Yahoo y Bing para el desarrollo de aplicaciones anti plagio de textos en documentos.</a:t>
            </a:r>
            <a:endParaRPr lang="es-EC" sz="4000" dirty="0"/>
          </a:p>
        </p:txBody>
      </p:sp>
      <p:sp>
        <p:nvSpPr>
          <p:cNvPr id="3" name="2 Subtítulo"/>
          <p:cNvSpPr>
            <a:spLocks noGrp="1"/>
          </p:cNvSpPr>
          <p:nvPr>
            <p:ph type="subTitle" idx="1"/>
          </p:nvPr>
        </p:nvSpPr>
        <p:spPr>
          <a:xfrm>
            <a:off x="1403648" y="4149080"/>
            <a:ext cx="6400800" cy="1752600"/>
          </a:xfrm>
        </p:spPr>
        <p:txBody>
          <a:bodyPr/>
          <a:lstStyle/>
          <a:p>
            <a:r>
              <a:rPr lang="es-EC" dirty="0" smtClean="0"/>
              <a:t>Director: Cesar Villacis</a:t>
            </a:r>
          </a:p>
          <a:p>
            <a:r>
              <a:rPr lang="es-EC" dirty="0" smtClean="0"/>
              <a:t>Codirector: Marco Vergara</a:t>
            </a:r>
          </a:p>
          <a:p>
            <a:r>
              <a:rPr lang="es-EC" dirty="0" smtClean="0"/>
              <a:t>Autor: Jorge Cárdenas</a:t>
            </a:r>
            <a:endParaRPr lang="es-EC" dirty="0"/>
          </a:p>
        </p:txBody>
      </p:sp>
    </p:spTree>
    <p:extLst>
      <p:ext uri="{BB962C8B-B14F-4D97-AF65-F5344CB8AC3E}">
        <p14:creationId xmlns:p14="http://schemas.microsoft.com/office/powerpoint/2010/main" val="365079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891232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95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Herramientas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873739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607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08720"/>
          </a:xfrm>
        </p:spPr>
        <p:txBody>
          <a:bodyPr/>
          <a:lstStyle/>
          <a:p>
            <a:r>
              <a:rPr lang="es-EC" dirty="0" smtClean="0"/>
              <a:t>Metodologías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752960169"/>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560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36712"/>
          </a:xfrm>
        </p:spPr>
        <p:txBody>
          <a:bodyPr>
            <a:normAutofit/>
          </a:bodyPr>
          <a:lstStyle/>
          <a:p>
            <a:r>
              <a:rPr lang="es-EC" dirty="0" smtClean="0"/>
              <a:t>Lenguaje de modelado</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713995229"/>
              </p:ext>
            </p:extLst>
          </p:nvPr>
        </p:nvGraphicFramePr>
        <p:xfrm>
          <a:off x="457200" y="980728"/>
          <a:ext cx="8229600" cy="531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99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Scrum, XP con UML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596138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256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93515513"/>
              </p:ext>
            </p:extLst>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70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283428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915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545835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321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172268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82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408544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76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411560"/>
          </a:xfrm>
        </p:spPr>
        <p:txBody>
          <a:bodyPr/>
          <a:lstStyle/>
          <a:p>
            <a:r>
              <a:rPr lang="es-EC" dirty="0" smtClean="0"/>
              <a:t>Agenda</a:t>
            </a:r>
            <a:endParaRPr lang="es-EC" dirty="0"/>
          </a:p>
        </p:txBody>
      </p:sp>
      <p:sp>
        <p:nvSpPr>
          <p:cNvPr id="3" name="2 Marcador de contenido"/>
          <p:cNvSpPr>
            <a:spLocks noGrp="1"/>
          </p:cNvSpPr>
          <p:nvPr>
            <p:ph idx="1"/>
          </p:nvPr>
        </p:nvSpPr>
        <p:spPr/>
        <p:txBody>
          <a:bodyPr>
            <a:normAutofit/>
          </a:bodyPr>
          <a:lstStyle/>
          <a:p>
            <a:r>
              <a:rPr lang="es-EC" dirty="0" smtClean="0"/>
              <a:t>Introducción</a:t>
            </a:r>
          </a:p>
          <a:p>
            <a:r>
              <a:rPr lang="es-EC" dirty="0" smtClean="0"/>
              <a:t>Objetivos</a:t>
            </a:r>
          </a:p>
          <a:p>
            <a:r>
              <a:rPr lang="es-EC" dirty="0" smtClean="0"/>
              <a:t>Alcance</a:t>
            </a:r>
          </a:p>
          <a:p>
            <a:r>
              <a:rPr lang="es-EC" dirty="0" smtClean="0"/>
              <a:t>Herramientas</a:t>
            </a:r>
          </a:p>
          <a:p>
            <a:r>
              <a:rPr lang="es-EC" dirty="0" smtClean="0"/>
              <a:t>Metodologías</a:t>
            </a:r>
          </a:p>
          <a:p>
            <a:r>
              <a:rPr lang="es-EC" dirty="0" smtClean="0"/>
              <a:t>Estudio comparativo de los API’s de búsqueda</a:t>
            </a:r>
          </a:p>
          <a:p>
            <a:r>
              <a:rPr lang="es-EC" dirty="0" smtClean="0"/>
              <a:t>Prototipo de software final</a:t>
            </a:r>
          </a:p>
          <a:p>
            <a:r>
              <a:rPr lang="es-EC" dirty="0" smtClean="0"/>
              <a:t>Conclusiones</a:t>
            </a:r>
          </a:p>
          <a:p>
            <a:r>
              <a:rPr lang="es-EC" dirty="0" smtClean="0"/>
              <a:t>Recomendaciones</a:t>
            </a:r>
          </a:p>
          <a:p>
            <a:endParaRPr lang="es-EC" dirty="0"/>
          </a:p>
        </p:txBody>
      </p:sp>
    </p:spTree>
    <p:extLst>
      <p:ext uri="{BB962C8B-B14F-4D97-AF65-F5344CB8AC3E}">
        <p14:creationId xmlns:p14="http://schemas.microsoft.com/office/powerpoint/2010/main" val="592316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64841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03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Estudio comparativo de los API’s de búsqueda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73652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717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604664"/>
            <a:ext cx="8229600" cy="1600200"/>
          </a:xfrm>
        </p:spPr>
        <p:txBody>
          <a:bodyPr>
            <a:noAutofit/>
          </a:bodyPr>
          <a:lstStyle/>
          <a:p>
            <a:r>
              <a:rPr lang="es-EC" sz="4000" dirty="0"/>
              <a:t>Criterios de comparación teórica basados en la documentación de los API’s y experiencia de terceros</a:t>
            </a:r>
          </a:p>
        </p:txBody>
      </p:sp>
      <p:graphicFrame>
        <p:nvGraphicFramePr>
          <p:cNvPr id="14" name="13 Marcador de contenido"/>
          <p:cNvGraphicFramePr>
            <a:graphicFrameLocks noGrp="1"/>
          </p:cNvGraphicFramePr>
          <p:nvPr>
            <p:ph idx="1"/>
            <p:extLst>
              <p:ext uri="{D42A27DB-BD31-4B8C-83A1-F6EECF244321}">
                <p14:modId xmlns:p14="http://schemas.microsoft.com/office/powerpoint/2010/main" val="2974483996"/>
              </p:ext>
            </p:extLst>
          </p:nvPr>
        </p:nvGraphicFramePr>
        <p:xfrm>
          <a:off x="467544" y="2348880"/>
          <a:ext cx="8229600" cy="3749040"/>
        </p:xfrm>
        <a:graphic>
          <a:graphicData uri="http://schemas.openxmlformats.org/drawingml/2006/table">
            <a:tbl>
              <a:tblPr firstRow="1" bandRow="1">
                <a:tableStyleId>{5FD0F851-EC5A-4D38-B0AD-8093EC10F338}</a:tableStyleId>
              </a:tblPr>
              <a:tblGrid>
                <a:gridCol w="5904656"/>
                <a:gridCol w="2324944"/>
              </a:tblGrid>
              <a:tr h="370840">
                <a:tc>
                  <a:txBody>
                    <a:bodyPr/>
                    <a:lstStyle/>
                    <a:p>
                      <a:pPr algn="ctr"/>
                      <a:r>
                        <a:rPr lang="es-EC" sz="2400" dirty="0" smtClean="0"/>
                        <a:t>Criterio</a:t>
                      </a:r>
                      <a:endParaRPr lang="es-EC" sz="2400" dirty="0">
                        <a:latin typeface="+mj-lt"/>
                      </a:endParaRPr>
                    </a:p>
                  </a:txBody>
                  <a:tcPr/>
                </a:tc>
                <a:tc>
                  <a:txBody>
                    <a:bodyPr/>
                    <a:lstStyle/>
                    <a:p>
                      <a:pPr algn="ctr"/>
                      <a:r>
                        <a:rPr lang="es-EC" sz="2400" dirty="0" smtClean="0"/>
                        <a:t>Ponderación</a:t>
                      </a:r>
                      <a:endParaRPr lang="es-EC" sz="2400" dirty="0">
                        <a:latin typeface="+mj-lt"/>
                      </a:endParaRPr>
                    </a:p>
                  </a:txBody>
                  <a:tcPr/>
                </a:tc>
              </a:tr>
              <a:tr h="370840">
                <a:tc>
                  <a:txBody>
                    <a:bodyPr/>
                    <a:lstStyle/>
                    <a:p>
                      <a:pPr algn="ctr">
                        <a:lnSpc>
                          <a:spcPct val="150000"/>
                        </a:lnSpc>
                        <a:spcAft>
                          <a:spcPts val="0"/>
                        </a:spcAft>
                      </a:pPr>
                      <a:r>
                        <a:rPr lang="es-ES" sz="2400" dirty="0">
                          <a:effectLst/>
                        </a:rPr>
                        <a:t>Tipos de documentos de búsqueda</a:t>
                      </a:r>
                      <a:endParaRPr lang="es-EC" sz="24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Resumen extenso</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Fecha de última actualización del sitio </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Madurez del API</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Tipos de formatos de respuesta</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Tipos de fuentes de búsqueda</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575521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604664"/>
            <a:ext cx="8229600" cy="1600200"/>
          </a:xfrm>
        </p:spPr>
        <p:txBody>
          <a:bodyPr>
            <a:noAutofit/>
          </a:bodyPr>
          <a:lstStyle/>
          <a:p>
            <a:r>
              <a:rPr lang="es-EC" sz="4000" dirty="0"/>
              <a:t>Criterios de comparación teórica basados en la documentación de los API’s y experiencia de terceros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79138879"/>
              </p:ext>
            </p:extLst>
          </p:nvPr>
        </p:nvGraphicFramePr>
        <p:xfrm>
          <a:off x="395536" y="2276872"/>
          <a:ext cx="8229600" cy="3840480"/>
        </p:xfrm>
        <a:graphic>
          <a:graphicData uri="http://schemas.openxmlformats.org/drawingml/2006/table">
            <a:tbl>
              <a:tblPr firstRow="1" bandRow="1">
                <a:tableStyleId>{912C8C85-51F0-491E-9774-3900AFEF0FD7}</a:tableStyleId>
              </a:tblPr>
              <a:tblGrid>
                <a:gridCol w="5904656"/>
                <a:gridCol w="2324944"/>
              </a:tblGrid>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2400" kern="1200" dirty="0" smtClean="0"/>
                        <a:t>Criterio</a:t>
                      </a:r>
                      <a:endParaRPr lang="es-EC" sz="2400" b="1" kern="1200" dirty="0">
                        <a:solidFill>
                          <a:schemeClr val="lt1"/>
                        </a:solidFill>
                        <a:latin typeface="+mj-lt"/>
                        <a:ea typeface="+mn-ea"/>
                        <a:cs typeface="+mn-cs"/>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2400" kern="1200" dirty="0" smtClean="0"/>
                        <a:t>Ponderación</a:t>
                      </a:r>
                      <a:endParaRPr lang="es-EC" sz="2400" b="1" kern="1200" dirty="0">
                        <a:solidFill>
                          <a:schemeClr val="lt1"/>
                        </a:solidFill>
                        <a:latin typeface="+mj-lt"/>
                        <a:ea typeface="+mn-ea"/>
                        <a:cs typeface="+mn-cs"/>
                      </a:endParaRPr>
                    </a:p>
                  </a:txBody>
                  <a:tcPr marL="68580" marR="68580" marT="0" marB="0"/>
                </a:tc>
              </a:tr>
              <a:tr h="370840">
                <a:tc>
                  <a:txBody>
                    <a:bodyPr/>
                    <a:lstStyle/>
                    <a:p>
                      <a:pPr algn="ctr">
                        <a:lnSpc>
                          <a:spcPct val="150000"/>
                        </a:lnSpc>
                        <a:spcAft>
                          <a:spcPts val="0"/>
                        </a:spcAft>
                      </a:pPr>
                      <a:r>
                        <a:rPr lang="es-ES" sz="2400" dirty="0">
                          <a:effectLst/>
                        </a:rPr>
                        <a:t>Número máximo de resultados por pagina</a:t>
                      </a:r>
                      <a:endParaRPr lang="es-EC" sz="24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Filtrado de pornografía</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Lenguajes que soporta</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Implementación de OpenSearch</a:t>
                      </a:r>
                      <a:endParaRPr lang="es-EC" sz="240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Autorización OAuth</a:t>
                      </a:r>
                      <a:endParaRPr lang="es-EC" sz="240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Sitios preferenciales de búsqueda</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09709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604664"/>
            <a:ext cx="8229600" cy="1600200"/>
          </a:xfrm>
        </p:spPr>
        <p:txBody>
          <a:bodyPr>
            <a:noAutofit/>
          </a:bodyPr>
          <a:lstStyle/>
          <a:p>
            <a:r>
              <a:rPr lang="es-EC" sz="4000" dirty="0"/>
              <a:t>Criterios de comparación teórica basados en la documentación de los API’s y experiencia de terceros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8620795"/>
              </p:ext>
            </p:extLst>
          </p:nvPr>
        </p:nvGraphicFramePr>
        <p:xfrm>
          <a:off x="374848" y="2420888"/>
          <a:ext cx="8229600" cy="3749040"/>
        </p:xfrm>
        <a:graphic>
          <a:graphicData uri="http://schemas.openxmlformats.org/drawingml/2006/table">
            <a:tbl>
              <a:tblPr firstRow="1" bandRow="1">
                <a:tableStyleId>{5FD0F851-EC5A-4D38-B0AD-8093EC10F338}</a:tableStyleId>
              </a:tblPr>
              <a:tblGrid>
                <a:gridCol w="5400600"/>
                <a:gridCol w="2829000"/>
              </a:tblGrid>
              <a:tr h="370840">
                <a:tc>
                  <a:txBody>
                    <a:bodyPr/>
                    <a:lstStyle/>
                    <a:p>
                      <a:pPr algn="ctr"/>
                      <a:r>
                        <a:rPr lang="es-EC" sz="2400" dirty="0" smtClean="0"/>
                        <a:t>Criterio</a:t>
                      </a:r>
                      <a:endParaRPr lang="es-EC" sz="2400" dirty="0">
                        <a:latin typeface="+mj-lt"/>
                      </a:endParaRPr>
                    </a:p>
                  </a:txBody>
                  <a:tcPr/>
                </a:tc>
                <a:tc>
                  <a:txBody>
                    <a:bodyPr/>
                    <a:lstStyle/>
                    <a:p>
                      <a:pPr algn="ctr"/>
                      <a:r>
                        <a:rPr lang="es-EC" sz="2400" dirty="0" smtClean="0"/>
                        <a:t>Ponderación</a:t>
                      </a:r>
                      <a:endParaRPr lang="es-EC" sz="2400" dirty="0">
                        <a:latin typeface="+mj-lt"/>
                      </a:endParaRPr>
                    </a:p>
                  </a:txBody>
                  <a:tcPr/>
                </a:tc>
              </a:tr>
              <a:tr h="370840">
                <a:tc>
                  <a:txBody>
                    <a:bodyPr/>
                    <a:lstStyle/>
                    <a:p>
                      <a:pPr algn="ctr">
                        <a:lnSpc>
                          <a:spcPct val="150000"/>
                        </a:lnSpc>
                        <a:spcAft>
                          <a:spcPts val="0"/>
                        </a:spcAft>
                      </a:pPr>
                      <a:r>
                        <a:rPr lang="es-ES" sz="2400" dirty="0">
                          <a:effectLst/>
                        </a:rPr>
                        <a:t>Restringir sitios de búsqueda</a:t>
                      </a:r>
                      <a:endParaRPr lang="es-EC" sz="24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20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Resumen libre de HTML</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Filtrado de duplicados</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Costo de las peticiones</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30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Configuración del API</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10</a:t>
                      </a:r>
                      <a:endParaRPr lang="es-EC" sz="2400"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Monetización</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effectLst/>
                        </a:rPr>
                        <a:t>10</a:t>
                      </a:r>
                      <a:endParaRPr lang="es-EC" sz="2400" kern="1200" dirty="0">
                        <a:solidFill>
                          <a:schemeClr val="dk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229570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604664"/>
            <a:ext cx="8229600" cy="1600200"/>
          </a:xfrm>
        </p:spPr>
        <p:txBody>
          <a:bodyPr>
            <a:noAutofit/>
          </a:bodyPr>
          <a:lstStyle/>
          <a:p>
            <a:r>
              <a:rPr lang="es-EC" sz="4000" dirty="0"/>
              <a:t>Criterios de comparación teórica basados en la documentación de los API’s y experiencia de terceros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807129"/>
              </p:ext>
            </p:extLst>
          </p:nvPr>
        </p:nvGraphicFramePr>
        <p:xfrm>
          <a:off x="457200" y="2357968"/>
          <a:ext cx="8229605" cy="4137660"/>
        </p:xfrm>
        <a:graphic>
          <a:graphicData uri="http://schemas.openxmlformats.org/drawingml/2006/table">
            <a:tbl>
              <a:tblPr firstRow="1" bandRow="1">
                <a:tableStyleId>{912C8C85-51F0-491E-9774-3900AFEF0FD7}</a:tableStyleId>
              </a:tblPr>
              <a:tblGrid>
                <a:gridCol w="6059016"/>
                <a:gridCol w="2170589"/>
              </a:tblGrid>
              <a:tr h="436665">
                <a:tc>
                  <a:txBody>
                    <a:bodyPr/>
                    <a:lstStyle/>
                    <a:p>
                      <a:pPr algn="ctr"/>
                      <a:r>
                        <a:rPr lang="es-EC" sz="2400" dirty="0" smtClean="0"/>
                        <a:t>Criterio</a:t>
                      </a:r>
                      <a:endParaRPr lang="es-EC" sz="2400" dirty="0">
                        <a:latin typeface="+mj-lt"/>
                      </a:endParaRPr>
                    </a:p>
                  </a:txBody>
                  <a:tcPr/>
                </a:tc>
                <a:tc>
                  <a:txBody>
                    <a:bodyPr/>
                    <a:lstStyle/>
                    <a:p>
                      <a:pPr algn="ctr"/>
                      <a:r>
                        <a:rPr lang="es-EC" sz="2400" dirty="0" smtClean="0"/>
                        <a:t>Ponderación</a:t>
                      </a:r>
                      <a:endParaRPr lang="es-EC" sz="2400" dirty="0">
                        <a:latin typeface="+mj-lt"/>
                      </a:endParaRPr>
                    </a:p>
                  </a:txBody>
                  <a:tcPr/>
                </a:tc>
              </a:tr>
              <a:tr h="467717">
                <a:tc>
                  <a:txBody>
                    <a:bodyPr/>
                    <a:lstStyle/>
                    <a:p>
                      <a:pPr algn="ctr"/>
                      <a:r>
                        <a:rPr lang="es-ES" sz="2300" kern="1200" dirty="0" smtClean="0">
                          <a:effectLst/>
                        </a:rPr>
                        <a:t>Tipos de fuentes de búsqueda simultáneos</a:t>
                      </a:r>
                      <a:endParaRPr lang="es-EC" sz="2300" kern="1200" dirty="0">
                        <a:solidFill>
                          <a:schemeClr val="tx1"/>
                        </a:solidFill>
                        <a:effectLst/>
                        <a:latin typeface="+mj-lt"/>
                        <a:ea typeface="Times New Roman"/>
                        <a:cs typeface="Times New Roman"/>
                      </a:endParaRPr>
                    </a:p>
                  </a:txBody>
                  <a:tcPr/>
                </a:tc>
                <a:tc>
                  <a:txBody>
                    <a:bodyPr/>
                    <a:lstStyle/>
                    <a:p>
                      <a:pPr algn="ctr">
                        <a:lnSpc>
                          <a:spcPct val="150000"/>
                        </a:lnSpc>
                        <a:spcAft>
                          <a:spcPts val="0"/>
                        </a:spcAft>
                      </a:pPr>
                      <a:r>
                        <a:rPr lang="es-ES" sz="2300" kern="1200" dirty="0">
                          <a:effectLst/>
                        </a:rPr>
                        <a:t>20</a:t>
                      </a:r>
                      <a:endParaRPr lang="es-EC" sz="2300" kern="1200" dirty="0">
                        <a:solidFill>
                          <a:schemeClr val="tx1"/>
                        </a:solidFill>
                        <a:effectLst/>
                        <a:latin typeface="+mj-lt"/>
                        <a:ea typeface="Times New Roman"/>
                        <a:cs typeface="Times New Roman"/>
                      </a:endParaRPr>
                    </a:p>
                  </a:txBody>
                  <a:tcPr marL="68580" marR="68580" marT="0" marB="0"/>
                </a:tc>
              </a:tr>
              <a:tr h="991715">
                <a:tc>
                  <a:txBody>
                    <a:bodyPr/>
                    <a:lstStyle/>
                    <a:p>
                      <a:pPr algn="ctr">
                        <a:lnSpc>
                          <a:spcPct val="150000"/>
                        </a:lnSpc>
                        <a:spcAft>
                          <a:spcPts val="0"/>
                        </a:spcAft>
                      </a:pPr>
                      <a:r>
                        <a:rPr lang="es-ES" sz="2300" kern="1200" dirty="0">
                          <a:effectLst/>
                        </a:rPr>
                        <a:t>Número aproximado de aplicaciones utilizando el API </a:t>
                      </a:r>
                      <a:endParaRPr lang="es-EC" sz="2300" kern="12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tabLst>
                          <a:tab pos="952500" algn="l"/>
                        </a:tabLst>
                      </a:pPr>
                      <a:r>
                        <a:rPr lang="es-ES" sz="2300" kern="1200" dirty="0">
                          <a:effectLst/>
                        </a:rPr>
                        <a:t>10</a:t>
                      </a:r>
                      <a:endParaRPr lang="es-EC" sz="2300" kern="1200" dirty="0">
                        <a:solidFill>
                          <a:schemeClr val="tx1"/>
                        </a:solidFill>
                        <a:effectLst/>
                        <a:latin typeface="+mj-lt"/>
                        <a:ea typeface="Times New Roman"/>
                        <a:cs typeface="Times New Roman"/>
                      </a:endParaRPr>
                    </a:p>
                  </a:txBody>
                  <a:tcPr marL="68580" marR="68580" marT="0" marB="0"/>
                </a:tc>
              </a:tr>
              <a:tr h="1515713">
                <a:tc>
                  <a:txBody>
                    <a:bodyPr/>
                    <a:lstStyle/>
                    <a:p>
                      <a:pPr algn="ctr">
                        <a:lnSpc>
                          <a:spcPct val="150000"/>
                        </a:lnSpc>
                        <a:spcAft>
                          <a:spcPts val="0"/>
                        </a:spcAft>
                      </a:pPr>
                      <a:r>
                        <a:rPr lang="es-ES" sz="2300" kern="1200" dirty="0">
                          <a:effectLst/>
                        </a:rPr>
                        <a:t>Número de aplicaciones anti plagio utilizando el API o directamente el motor de búsqueda</a:t>
                      </a:r>
                      <a:endParaRPr lang="es-EC" sz="2300" kern="12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300" kern="1200" dirty="0">
                          <a:effectLst/>
                        </a:rPr>
                        <a:t>20</a:t>
                      </a:r>
                      <a:endParaRPr lang="es-EC" sz="2300" kern="1200" dirty="0">
                        <a:solidFill>
                          <a:schemeClr val="tx1"/>
                        </a:solidFill>
                        <a:effectLst/>
                        <a:latin typeface="+mj-lt"/>
                        <a:ea typeface="Times New Roman"/>
                        <a:cs typeface="Times New Roman"/>
                      </a:endParaRPr>
                    </a:p>
                  </a:txBody>
                  <a:tcPr marL="68580" marR="68580" marT="0" marB="0"/>
                </a:tc>
              </a:tr>
              <a:tr h="467535">
                <a:tc>
                  <a:txBody>
                    <a:bodyPr/>
                    <a:lstStyle/>
                    <a:p>
                      <a:pPr algn="ctr">
                        <a:lnSpc>
                          <a:spcPct val="150000"/>
                        </a:lnSpc>
                        <a:spcAft>
                          <a:spcPts val="0"/>
                        </a:spcAft>
                      </a:pPr>
                      <a:r>
                        <a:rPr lang="es-ES" sz="2300" b="1" kern="1200" dirty="0">
                          <a:effectLst/>
                        </a:rPr>
                        <a:t>Total</a:t>
                      </a:r>
                      <a:endParaRPr lang="es-EC" sz="2300" b="1" kern="12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300" b="1" kern="1200" dirty="0" smtClean="0">
                          <a:effectLst/>
                        </a:rPr>
                        <a:t>470</a:t>
                      </a:r>
                      <a:endParaRPr lang="es-EC" sz="2300" b="1" kern="120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67386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Ponderación para los criterios teóricos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492632762"/>
              </p:ext>
            </p:extLst>
          </p:nvPr>
        </p:nvGraphicFramePr>
        <p:xfrm>
          <a:off x="1331640" y="2420888"/>
          <a:ext cx="6096000" cy="2194560"/>
        </p:xfrm>
        <a:graphic>
          <a:graphicData uri="http://schemas.openxmlformats.org/drawingml/2006/table">
            <a:tbl>
              <a:tblPr firstRow="1" bandRow="1">
                <a:tableStyleId>{5FD0F851-EC5A-4D38-B0AD-8093EC10F338}</a:tableStyleId>
              </a:tblPr>
              <a:tblGrid>
                <a:gridCol w="3048000"/>
                <a:gridCol w="3048000"/>
              </a:tblGrid>
              <a:tr h="370840">
                <a:tc>
                  <a:txBody>
                    <a:bodyPr/>
                    <a:lstStyle/>
                    <a:p>
                      <a:pPr algn="ctr">
                        <a:lnSpc>
                          <a:spcPct val="150000"/>
                        </a:lnSpc>
                        <a:spcAft>
                          <a:spcPts val="0"/>
                        </a:spcAft>
                      </a:pPr>
                      <a:r>
                        <a:rPr lang="es-ES" sz="2400" u="none" dirty="0" smtClean="0">
                          <a:effectLst/>
                        </a:rPr>
                        <a:t>Ponderación/Valor</a:t>
                      </a:r>
                      <a:endParaRPr lang="es-EC" sz="2400" u="none"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dirty="0">
                          <a:effectLst/>
                        </a:rPr>
                        <a:t>Descripción</a:t>
                      </a:r>
                      <a:endParaRPr lang="es-EC" sz="2400" u="none"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u="none" dirty="0">
                          <a:effectLst/>
                        </a:rPr>
                        <a:t>0-10</a:t>
                      </a:r>
                      <a:endParaRPr lang="es-EC" sz="2400" u="none"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dirty="0">
                          <a:effectLst/>
                        </a:rPr>
                        <a:t>Poco relevante</a:t>
                      </a:r>
                      <a:endParaRPr lang="es-EC" sz="2400" u="none"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u="none" dirty="0">
                          <a:effectLst/>
                        </a:rPr>
                        <a:t>11-20</a:t>
                      </a:r>
                      <a:endParaRPr lang="es-EC" sz="2400" u="none"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dirty="0">
                          <a:effectLst/>
                        </a:rPr>
                        <a:t>Relevante</a:t>
                      </a:r>
                      <a:endParaRPr lang="es-EC" sz="2400" u="none"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u="none" dirty="0">
                          <a:effectLst/>
                        </a:rPr>
                        <a:t>21-30</a:t>
                      </a:r>
                      <a:endParaRPr lang="es-EC" sz="2400" u="none"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dirty="0">
                          <a:effectLst/>
                        </a:rPr>
                        <a:t>Muy relevante</a:t>
                      </a:r>
                      <a:endParaRPr lang="es-EC" sz="2400" u="none"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86063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Peso para el detalle de los criterios teóricos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342878494"/>
              </p:ext>
            </p:extLst>
          </p:nvPr>
        </p:nvGraphicFramePr>
        <p:xfrm>
          <a:off x="1475656" y="2348880"/>
          <a:ext cx="6096000" cy="2743200"/>
        </p:xfrm>
        <a:graphic>
          <a:graphicData uri="http://schemas.openxmlformats.org/drawingml/2006/table">
            <a:tbl>
              <a:tblPr firstRow="1" bandRow="1">
                <a:tableStyleId>{912C8C85-51F0-491E-9774-3900AFEF0FD7}</a:tableStyleId>
              </a:tblPr>
              <a:tblGrid>
                <a:gridCol w="3048000"/>
                <a:gridCol w="3048000"/>
              </a:tblGrid>
              <a:tr h="370840">
                <a:tc>
                  <a:txBody>
                    <a:bodyPr/>
                    <a:lstStyle/>
                    <a:p>
                      <a:pPr algn="ctr">
                        <a:lnSpc>
                          <a:spcPct val="150000"/>
                        </a:lnSpc>
                        <a:spcAft>
                          <a:spcPts val="0"/>
                        </a:spcAft>
                      </a:pPr>
                      <a:r>
                        <a:rPr lang="es-ES" sz="2400" dirty="0">
                          <a:effectLst/>
                        </a:rPr>
                        <a:t>Peso/Valor</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Descripción</a:t>
                      </a:r>
                      <a:endParaRPr lang="es-EC" sz="240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0</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Nada útil</a:t>
                      </a:r>
                      <a:endParaRPr lang="es-EC" sz="240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1</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Poco útil</a:t>
                      </a:r>
                      <a:endParaRPr lang="es-EC" sz="2400"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2</a:t>
                      </a:r>
                      <a:endParaRPr lang="es-EC" sz="240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Útil</a:t>
                      </a:r>
                      <a:endParaRPr lang="es-EC" sz="2400"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3 o +</a:t>
                      </a:r>
                      <a:endParaRPr lang="es-EC" sz="240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Muy útil</a:t>
                      </a:r>
                      <a:endParaRPr lang="es-EC" sz="2400"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41099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572483786"/>
              </p:ext>
            </p:extLst>
          </p:nvPr>
        </p:nvGraphicFramePr>
        <p:xfrm>
          <a:off x="323528" y="2276872"/>
          <a:ext cx="8424936" cy="3792485"/>
        </p:xfrm>
        <a:graphic>
          <a:graphicData uri="http://schemas.openxmlformats.org/drawingml/2006/table">
            <a:tbl>
              <a:tblPr firstRow="1" bandRow="1">
                <a:tableStyleId>{912C8C85-51F0-491E-9774-3900AFEF0FD7}</a:tableStyleId>
              </a:tblPr>
              <a:tblGrid>
                <a:gridCol w="4392488"/>
                <a:gridCol w="1440160"/>
                <a:gridCol w="1224136"/>
                <a:gridCol w="1368152"/>
              </a:tblGrid>
              <a:tr h="370840">
                <a:tc>
                  <a:txBody>
                    <a:bodyPr/>
                    <a:lstStyle/>
                    <a:p>
                      <a:pPr algn="ctr"/>
                      <a:r>
                        <a:rPr lang="es-ES" sz="2000" kern="1200" dirty="0" smtClean="0">
                          <a:effectLst/>
                        </a:rPr>
                        <a:t>Criterio</a:t>
                      </a:r>
                      <a:endParaRPr lang="es-EC" sz="20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000" kern="1200" dirty="0" smtClean="0">
                          <a:effectLst/>
                        </a:rPr>
                        <a:t>Google</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Yahoo</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Bing</a:t>
                      </a:r>
                      <a:endParaRPr lang="es-EC" sz="2000" b="1" kern="1200" dirty="0">
                        <a:solidFill>
                          <a:srgbClr val="FFFFFF"/>
                        </a:solidFill>
                        <a:effectLst/>
                        <a:latin typeface="+mj-lt"/>
                        <a:ea typeface="Times New Roman"/>
                        <a:cs typeface="Times New Roman"/>
                      </a:endParaRPr>
                    </a:p>
                  </a:txBody>
                  <a:tcPr marL="68580" marR="68580" marT="0" marB="0" anchor="ctr"/>
                </a:tc>
              </a:tr>
              <a:tr h="370840">
                <a:tc>
                  <a:txBody>
                    <a:bodyPr/>
                    <a:lstStyle/>
                    <a:p>
                      <a:pPr algn="ctr">
                        <a:lnSpc>
                          <a:spcPct val="150000"/>
                        </a:lnSpc>
                        <a:spcAft>
                          <a:spcPts val="0"/>
                        </a:spcAft>
                      </a:pPr>
                      <a:r>
                        <a:rPr lang="es-ES" sz="2000" dirty="0">
                          <a:effectLst/>
                        </a:rPr>
                        <a:t>Tipos de documentos de búsqueda</a:t>
                      </a:r>
                      <a:endParaRPr lang="es-EC" sz="20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25/30</a:t>
                      </a:r>
                      <a:endParaRPr lang="es-EC" sz="20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28/30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30/30</a:t>
                      </a:r>
                      <a:endParaRPr lang="es-EC" sz="2000" kern="1200">
                        <a:solidFill>
                          <a:schemeClr val="tx1"/>
                        </a:solidFill>
                        <a:effectLst/>
                        <a:latin typeface="+mn-lt"/>
                        <a:ea typeface="+mn-ea"/>
                        <a:cs typeface="+mn-cs"/>
                      </a:endParaRPr>
                    </a:p>
                  </a:txBody>
                  <a:tcPr marL="68580" marR="68580" marT="0" marB="0"/>
                </a:tc>
              </a:tr>
              <a:tr h="370840">
                <a:tc>
                  <a:txBody>
                    <a:bodyPr/>
                    <a:lstStyle/>
                    <a:p>
                      <a:pPr algn="ctr">
                        <a:lnSpc>
                          <a:spcPct val="150000"/>
                        </a:lnSpc>
                        <a:spcAft>
                          <a:spcPts val="0"/>
                        </a:spcAft>
                      </a:pPr>
                      <a:r>
                        <a:rPr lang="es-ES" sz="2000" dirty="0">
                          <a:effectLst/>
                        </a:rPr>
                        <a:t>Resumen extenso</a:t>
                      </a:r>
                      <a:endParaRPr lang="es-EC" sz="20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10/30</a:t>
                      </a:r>
                      <a:endParaRPr lang="es-EC" sz="20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30/30</a:t>
                      </a:r>
                      <a:endParaRPr lang="es-EC" sz="20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10/30</a:t>
                      </a:r>
                      <a:endParaRPr lang="es-EC" sz="2000" kern="1200">
                        <a:solidFill>
                          <a:schemeClr val="tx1"/>
                        </a:solidFill>
                        <a:effectLst/>
                        <a:latin typeface="+mn-lt"/>
                        <a:ea typeface="+mn-ea"/>
                        <a:cs typeface="+mn-cs"/>
                      </a:endParaRPr>
                    </a:p>
                  </a:txBody>
                  <a:tcPr marL="68580" marR="68580" marT="0" marB="0"/>
                </a:tc>
              </a:tr>
              <a:tr h="370840">
                <a:tc>
                  <a:txBody>
                    <a:bodyPr/>
                    <a:lstStyle/>
                    <a:p>
                      <a:pPr algn="ctr">
                        <a:lnSpc>
                          <a:spcPct val="150000"/>
                        </a:lnSpc>
                        <a:spcAft>
                          <a:spcPts val="0"/>
                        </a:spcAft>
                      </a:pPr>
                      <a:r>
                        <a:rPr lang="es-ES" sz="2000" dirty="0">
                          <a:effectLst/>
                        </a:rPr>
                        <a:t>Fecha de última actualización del sitio</a:t>
                      </a:r>
                      <a:endParaRPr lang="es-EC" sz="20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0/20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20/20</a:t>
                      </a:r>
                      <a:endParaRPr lang="es-EC" sz="20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20/20</a:t>
                      </a:r>
                      <a:endParaRPr lang="es-EC" sz="2000" kern="1200" dirty="0">
                        <a:solidFill>
                          <a:schemeClr val="tx1"/>
                        </a:solidFill>
                        <a:effectLst/>
                        <a:latin typeface="+mn-lt"/>
                        <a:ea typeface="+mn-ea"/>
                        <a:cs typeface="+mn-cs"/>
                      </a:endParaRPr>
                    </a:p>
                  </a:txBody>
                  <a:tcPr marL="68580" marR="68580" marT="0" marB="0"/>
                </a:tc>
              </a:tr>
              <a:tr h="370840">
                <a:tc>
                  <a:txBody>
                    <a:bodyPr/>
                    <a:lstStyle/>
                    <a:p>
                      <a:pPr algn="ctr">
                        <a:lnSpc>
                          <a:spcPct val="150000"/>
                        </a:lnSpc>
                        <a:spcAft>
                          <a:spcPts val="0"/>
                        </a:spcAft>
                      </a:pPr>
                      <a:r>
                        <a:rPr lang="es-ES" sz="2000" dirty="0">
                          <a:effectLst/>
                        </a:rPr>
                        <a:t>Madurez del API</a:t>
                      </a:r>
                      <a:endParaRPr lang="es-EC" sz="20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10/20</a:t>
                      </a:r>
                      <a:endParaRPr lang="es-EC" sz="20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20/20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20/20</a:t>
                      </a:r>
                      <a:endParaRPr lang="es-EC" sz="2000" kern="1200" dirty="0">
                        <a:solidFill>
                          <a:schemeClr val="tx1"/>
                        </a:solidFill>
                        <a:effectLst/>
                        <a:latin typeface="+mn-lt"/>
                        <a:ea typeface="+mn-ea"/>
                        <a:cs typeface="+mn-cs"/>
                      </a:endParaRPr>
                    </a:p>
                  </a:txBody>
                  <a:tcPr marL="68580" marR="68580" marT="0" marB="0"/>
                </a:tc>
              </a:tr>
              <a:tr h="592085">
                <a:tc>
                  <a:txBody>
                    <a:bodyPr/>
                    <a:lstStyle/>
                    <a:p>
                      <a:pPr algn="ctr">
                        <a:lnSpc>
                          <a:spcPct val="150000"/>
                        </a:lnSpc>
                        <a:spcAft>
                          <a:spcPts val="0"/>
                        </a:spcAft>
                      </a:pPr>
                      <a:r>
                        <a:rPr lang="es-ES" sz="2000" dirty="0">
                          <a:effectLst/>
                        </a:rPr>
                        <a:t>Tipos de formatos de respuesta</a:t>
                      </a:r>
                      <a:endParaRPr lang="es-EC" sz="20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20/20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20/20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20/20</a:t>
                      </a:r>
                      <a:endParaRPr lang="es-EC" sz="2000" kern="1200" dirty="0">
                        <a:solidFill>
                          <a:schemeClr val="tx1"/>
                        </a:solidFill>
                        <a:effectLst/>
                        <a:latin typeface="+mn-lt"/>
                        <a:ea typeface="+mn-ea"/>
                        <a:cs typeface="+mn-cs"/>
                      </a:endParaRPr>
                    </a:p>
                  </a:txBody>
                  <a:tcPr marL="68580" marR="68580" marT="0" marB="0"/>
                </a:tc>
              </a:tr>
              <a:tr h="370840">
                <a:tc>
                  <a:txBody>
                    <a:bodyPr/>
                    <a:lstStyle/>
                    <a:p>
                      <a:pPr algn="ctr">
                        <a:lnSpc>
                          <a:spcPct val="150000"/>
                        </a:lnSpc>
                        <a:spcAft>
                          <a:spcPts val="0"/>
                        </a:spcAft>
                      </a:pPr>
                      <a:r>
                        <a:rPr lang="es-ES" sz="2000" kern="1200" dirty="0">
                          <a:effectLst/>
                        </a:rPr>
                        <a:t>Tipos de fuentes de búsqueda</a:t>
                      </a:r>
                      <a:endParaRPr lang="es-EC" sz="2000" b="0" i="0" kern="120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5/30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a:solidFill>
                            <a:schemeClr val="tx1"/>
                          </a:solidFill>
                          <a:effectLst/>
                          <a:latin typeface="+mn-lt"/>
                          <a:ea typeface="+mn-ea"/>
                          <a:cs typeface="+mn-cs"/>
                        </a:rPr>
                        <a:t>30/30</a:t>
                      </a:r>
                      <a:endParaRPr lang="es-EC" sz="20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000" kern="1200" dirty="0">
                          <a:solidFill>
                            <a:schemeClr val="tx1"/>
                          </a:solidFill>
                          <a:effectLst/>
                          <a:latin typeface="+mn-lt"/>
                          <a:ea typeface="+mn-ea"/>
                          <a:cs typeface="+mn-cs"/>
                        </a:rPr>
                        <a:t>25/30</a:t>
                      </a:r>
                      <a:endParaRPr lang="es-EC" sz="2000" kern="1200" dirty="0">
                        <a:solidFill>
                          <a:schemeClr val="tx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720605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671076113"/>
              </p:ext>
            </p:extLst>
          </p:nvPr>
        </p:nvGraphicFramePr>
        <p:xfrm>
          <a:off x="323528" y="2288993"/>
          <a:ext cx="8424936" cy="4041647"/>
        </p:xfrm>
        <a:graphic>
          <a:graphicData uri="http://schemas.openxmlformats.org/drawingml/2006/table">
            <a:tbl>
              <a:tblPr firstRow="1" bandRow="1">
                <a:tableStyleId>{5FD0F851-EC5A-4D38-B0AD-8093EC10F338}</a:tableStyleId>
              </a:tblPr>
              <a:tblGrid>
                <a:gridCol w="4608512"/>
                <a:gridCol w="1365534"/>
                <a:gridCol w="1148855"/>
                <a:gridCol w="1302035"/>
              </a:tblGrid>
              <a:tr h="512129">
                <a:tc>
                  <a:txBody>
                    <a:bodyPr/>
                    <a:lstStyle/>
                    <a:p>
                      <a:pPr algn="ctr"/>
                      <a:r>
                        <a:rPr lang="es-ES" sz="2000" kern="1200" dirty="0" smtClean="0">
                          <a:effectLst/>
                        </a:rPr>
                        <a:t>Criterio</a:t>
                      </a:r>
                      <a:endParaRPr lang="es-EC" sz="20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000" kern="1200" dirty="0" smtClean="0">
                          <a:effectLst/>
                        </a:rPr>
                        <a:t>Google</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Yahoo</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Bing</a:t>
                      </a:r>
                      <a:endParaRPr lang="es-EC" sz="2000" b="1" kern="1200" dirty="0">
                        <a:solidFill>
                          <a:srgbClr val="FFFFFF"/>
                        </a:solidFill>
                        <a:effectLst/>
                        <a:latin typeface="+mj-lt"/>
                        <a:ea typeface="Times New Roman"/>
                        <a:cs typeface="Times New Roman"/>
                      </a:endParaRPr>
                    </a:p>
                  </a:txBody>
                  <a:tcPr marL="68580" marR="68580" marT="0" marB="0" anchor="ctr"/>
                </a:tc>
              </a:tr>
              <a:tr h="893081">
                <a:tc>
                  <a:txBody>
                    <a:bodyPr/>
                    <a:lstStyle/>
                    <a:p>
                      <a:pPr algn="ctr">
                        <a:lnSpc>
                          <a:spcPct val="150000"/>
                        </a:lnSpc>
                        <a:spcAft>
                          <a:spcPts val="0"/>
                        </a:spcAft>
                      </a:pPr>
                      <a:r>
                        <a:rPr lang="es-ES" sz="2000" dirty="0">
                          <a:effectLst/>
                        </a:rPr>
                        <a:t>Número máximo de resultados por pagina</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10/20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r>
              <a:tr h="512129">
                <a:tc>
                  <a:txBody>
                    <a:bodyPr/>
                    <a:lstStyle/>
                    <a:p>
                      <a:pPr algn="ctr">
                        <a:lnSpc>
                          <a:spcPct val="150000"/>
                        </a:lnSpc>
                        <a:spcAft>
                          <a:spcPts val="0"/>
                        </a:spcAft>
                      </a:pPr>
                      <a:r>
                        <a:rPr lang="es-ES" sz="2000" dirty="0">
                          <a:effectLst/>
                        </a:rPr>
                        <a:t>Filtrado de pornografía</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r>
              <a:tr h="526049">
                <a:tc>
                  <a:txBody>
                    <a:bodyPr/>
                    <a:lstStyle/>
                    <a:p>
                      <a:pPr algn="ctr">
                        <a:lnSpc>
                          <a:spcPct val="150000"/>
                        </a:lnSpc>
                        <a:spcAft>
                          <a:spcPts val="0"/>
                        </a:spcAft>
                      </a:pPr>
                      <a:r>
                        <a:rPr lang="es-ES" sz="2000">
                          <a:effectLst/>
                        </a:rPr>
                        <a:t>Lenguajes que soporta</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30/30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20/30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30/30</a:t>
                      </a:r>
                      <a:endParaRPr lang="es-EC" sz="2000" b="0">
                        <a:solidFill>
                          <a:schemeClr val="tx1"/>
                        </a:solidFill>
                        <a:effectLst/>
                        <a:latin typeface="+mj-lt"/>
                        <a:ea typeface="Times New Roman"/>
                        <a:cs typeface="Times New Roman"/>
                      </a:endParaRPr>
                    </a:p>
                  </a:txBody>
                  <a:tcPr marL="68580" marR="68580" marT="0" marB="0"/>
                </a:tc>
              </a:tr>
              <a:tr h="512129">
                <a:tc>
                  <a:txBody>
                    <a:bodyPr/>
                    <a:lstStyle/>
                    <a:p>
                      <a:pPr algn="ctr">
                        <a:lnSpc>
                          <a:spcPct val="150000"/>
                        </a:lnSpc>
                        <a:spcAft>
                          <a:spcPts val="0"/>
                        </a:spcAft>
                      </a:pPr>
                      <a:r>
                        <a:rPr lang="es-ES" sz="2000">
                          <a:effectLst/>
                        </a:rPr>
                        <a:t>Implementación de OpenSearch</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20/20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r>
              <a:tr h="552682">
                <a:tc>
                  <a:txBody>
                    <a:bodyPr/>
                    <a:lstStyle/>
                    <a:p>
                      <a:pPr algn="ctr">
                        <a:lnSpc>
                          <a:spcPct val="150000"/>
                        </a:lnSpc>
                        <a:spcAft>
                          <a:spcPts val="0"/>
                        </a:spcAft>
                      </a:pPr>
                      <a:r>
                        <a:rPr lang="es-ES" sz="2000">
                          <a:effectLst/>
                        </a:rPr>
                        <a:t>Autorización OAuth</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20/20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0/20</a:t>
                      </a:r>
                      <a:endParaRPr lang="es-EC" sz="2000" b="0">
                        <a:solidFill>
                          <a:schemeClr val="tx1"/>
                        </a:solidFill>
                        <a:effectLst/>
                        <a:latin typeface="+mj-lt"/>
                        <a:ea typeface="Times New Roman"/>
                        <a:cs typeface="Times New Roman"/>
                      </a:endParaRPr>
                    </a:p>
                  </a:txBody>
                  <a:tcPr marL="68580" marR="68580" marT="0" marB="0"/>
                </a:tc>
              </a:tr>
              <a:tr h="512129">
                <a:tc>
                  <a:txBody>
                    <a:bodyPr/>
                    <a:lstStyle/>
                    <a:p>
                      <a:pPr algn="ctr">
                        <a:lnSpc>
                          <a:spcPct val="150000"/>
                        </a:lnSpc>
                        <a:spcAft>
                          <a:spcPts val="0"/>
                        </a:spcAft>
                      </a:pPr>
                      <a:r>
                        <a:rPr lang="es-ES" sz="2000" dirty="0">
                          <a:effectLst/>
                        </a:rPr>
                        <a:t>Sitios preferenciales de búsqueda</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30/30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0/30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0/30</a:t>
                      </a:r>
                      <a:endParaRPr lang="es-EC" sz="20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97454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4005508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482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352258892"/>
              </p:ext>
            </p:extLst>
          </p:nvPr>
        </p:nvGraphicFramePr>
        <p:xfrm>
          <a:off x="323528" y="2288993"/>
          <a:ext cx="8424936" cy="3857715"/>
        </p:xfrm>
        <a:graphic>
          <a:graphicData uri="http://schemas.openxmlformats.org/drawingml/2006/table">
            <a:tbl>
              <a:tblPr firstRow="1" bandRow="1">
                <a:tableStyleId>{912C8C85-51F0-491E-9774-3900AFEF0FD7}</a:tableStyleId>
              </a:tblPr>
              <a:tblGrid>
                <a:gridCol w="4595420"/>
                <a:gridCol w="1378626"/>
                <a:gridCol w="1148855"/>
                <a:gridCol w="1302035"/>
              </a:tblGrid>
              <a:tr h="524354">
                <a:tc>
                  <a:txBody>
                    <a:bodyPr/>
                    <a:lstStyle/>
                    <a:p>
                      <a:pPr algn="ctr"/>
                      <a:r>
                        <a:rPr lang="es-ES" sz="2400" kern="1200" dirty="0" smtClean="0">
                          <a:effectLst/>
                        </a:rPr>
                        <a:t>Criterio</a:t>
                      </a:r>
                      <a:endParaRPr lang="es-EC" sz="24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400" kern="1200" dirty="0" smtClean="0">
                          <a:effectLst/>
                        </a:rPr>
                        <a:t>Google</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Yahoo</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Bing</a:t>
                      </a:r>
                      <a:endParaRPr lang="es-EC" sz="24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400" dirty="0">
                          <a:effectLst/>
                        </a:rPr>
                        <a:t>Restringir sitios de </a:t>
                      </a:r>
                      <a:r>
                        <a:rPr lang="es-ES" sz="2400" dirty="0" smtClean="0">
                          <a:effectLst/>
                        </a:rPr>
                        <a:t>búsqueda</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20/20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a:solidFill>
                            <a:schemeClr val="tx1"/>
                          </a:solidFill>
                          <a:effectLst/>
                          <a:latin typeface="+mn-lt"/>
                          <a:ea typeface="+mn-ea"/>
                          <a:cs typeface="+mn-cs"/>
                        </a:rPr>
                        <a:t>20/20</a:t>
                      </a:r>
                      <a:endParaRPr lang="es-EC" sz="24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a:solidFill>
                            <a:schemeClr val="tx1"/>
                          </a:solidFill>
                          <a:effectLst/>
                          <a:latin typeface="+mn-lt"/>
                          <a:ea typeface="+mn-ea"/>
                          <a:cs typeface="+mn-cs"/>
                        </a:rPr>
                        <a:t>0/20</a:t>
                      </a:r>
                      <a:endParaRPr lang="es-EC" sz="2400" kern="1200">
                        <a:solidFill>
                          <a:schemeClr val="tx1"/>
                        </a:solidFill>
                        <a:effectLst/>
                        <a:latin typeface="+mn-lt"/>
                        <a:ea typeface="+mn-ea"/>
                        <a:cs typeface="+mn-cs"/>
                      </a:endParaRPr>
                    </a:p>
                  </a:txBody>
                  <a:tcPr marL="68580" marR="68580" marT="0" marB="0"/>
                </a:tc>
              </a:tr>
              <a:tr h="524354">
                <a:tc>
                  <a:txBody>
                    <a:bodyPr/>
                    <a:lstStyle/>
                    <a:p>
                      <a:pPr algn="ctr">
                        <a:lnSpc>
                          <a:spcPct val="150000"/>
                        </a:lnSpc>
                        <a:spcAft>
                          <a:spcPts val="0"/>
                        </a:spcAft>
                      </a:pPr>
                      <a:r>
                        <a:rPr lang="es-ES" sz="2400" dirty="0">
                          <a:effectLst/>
                        </a:rPr>
                        <a:t>Resumen libre de </a:t>
                      </a:r>
                      <a:r>
                        <a:rPr lang="es-ES" sz="2400" dirty="0" smtClean="0">
                          <a:effectLst/>
                        </a:rPr>
                        <a:t>HTML</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30/30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30/30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a:solidFill>
                            <a:schemeClr val="tx1"/>
                          </a:solidFill>
                          <a:effectLst/>
                          <a:latin typeface="+mn-lt"/>
                          <a:ea typeface="+mn-ea"/>
                          <a:cs typeface="+mn-cs"/>
                        </a:rPr>
                        <a:t>30/30</a:t>
                      </a:r>
                      <a:endParaRPr lang="es-EC" sz="2400" kern="1200">
                        <a:solidFill>
                          <a:schemeClr val="tx1"/>
                        </a:solidFill>
                        <a:effectLst/>
                        <a:latin typeface="+mn-lt"/>
                        <a:ea typeface="+mn-ea"/>
                        <a:cs typeface="+mn-cs"/>
                      </a:endParaRPr>
                    </a:p>
                  </a:txBody>
                  <a:tcPr marL="68580" marR="68580" marT="0" marB="0"/>
                </a:tc>
              </a:tr>
              <a:tr h="538606">
                <a:tc>
                  <a:txBody>
                    <a:bodyPr/>
                    <a:lstStyle/>
                    <a:p>
                      <a:pPr algn="ctr">
                        <a:lnSpc>
                          <a:spcPct val="150000"/>
                        </a:lnSpc>
                        <a:spcAft>
                          <a:spcPts val="0"/>
                        </a:spcAft>
                      </a:pPr>
                      <a:r>
                        <a:rPr lang="es-ES" sz="2400" dirty="0">
                          <a:effectLst/>
                        </a:rPr>
                        <a:t>Filtrado de </a:t>
                      </a:r>
                      <a:r>
                        <a:rPr lang="es-ES" sz="2400" dirty="0" smtClean="0">
                          <a:effectLst/>
                        </a:rPr>
                        <a:t>duplicados</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a:solidFill>
                            <a:schemeClr val="tx1"/>
                          </a:solidFill>
                          <a:effectLst/>
                          <a:latin typeface="+mn-lt"/>
                          <a:ea typeface="+mn-ea"/>
                          <a:cs typeface="+mn-cs"/>
                        </a:rPr>
                        <a:t>30/30</a:t>
                      </a:r>
                      <a:endParaRPr lang="es-EC" sz="24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0/30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a:solidFill>
                            <a:schemeClr val="tx1"/>
                          </a:solidFill>
                          <a:effectLst/>
                          <a:latin typeface="+mn-lt"/>
                          <a:ea typeface="+mn-ea"/>
                          <a:cs typeface="+mn-cs"/>
                        </a:rPr>
                        <a:t>0/30</a:t>
                      </a:r>
                      <a:endParaRPr lang="es-EC" sz="2400" kern="1200">
                        <a:solidFill>
                          <a:schemeClr val="tx1"/>
                        </a:solidFill>
                        <a:effectLst/>
                        <a:latin typeface="+mn-lt"/>
                        <a:ea typeface="+mn-ea"/>
                        <a:cs typeface="+mn-cs"/>
                      </a:endParaRPr>
                    </a:p>
                  </a:txBody>
                  <a:tcPr marL="68580" marR="68580" marT="0" marB="0"/>
                </a:tc>
              </a:tr>
              <a:tr h="524354">
                <a:tc>
                  <a:txBody>
                    <a:bodyPr/>
                    <a:lstStyle/>
                    <a:p>
                      <a:pPr algn="ctr">
                        <a:lnSpc>
                          <a:spcPct val="150000"/>
                        </a:lnSpc>
                        <a:spcAft>
                          <a:spcPts val="0"/>
                        </a:spcAft>
                      </a:pPr>
                      <a:r>
                        <a:rPr lang="es-ES" sz="2400" dirty="0">
                          <a:effectLst/>
                        </a:rPr>
                        <a:t>Costo de las </a:t>
                      </a:r>
                      <a:r>
                        <a:rPr lang="es-ES" sz="2400" dirty="0" smtClean="0">
                          <a:effectLst/>
                        </a:rPr>
                        <a:t>peticiones</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20/30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0/30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30/30</a:t>
                      </a:r>
                      <a:endParaRPr lang="es-EC" sz="2400" kern="1200" dirty="0">
                        <a:solidFill>
                          <a:schemeClr val="tx1"/>
                        </a:solidFill>
                        <a:effectLst/>
                        <a:latin typeface="+mn-lt"/>
                        <a:ea typeface="+mn-ea"/>
                        <a:cs typeface="+mn-cs"/>
                      </a:endParaRPr>
                    </a:p>
                  </a:txBody>
                  <a:tcPr marL="68580" marR="68580" marT="0" marB="0"/>
                </a:tc>
              </a:tr>
              <a:tr h="565875">
                <a:tc>
                  <a:txBody>
                    <a:bodyPr/>
                    <a:lstStyle/>
                    <a:p>
                      <a:pPr algn="ctr">
                        <a:lnSpc>
                          <a:spcPct val="150000"/>
                        </a:lnSpc>
                        <a:spcAft>
                          <a:spcPts val="0"/>
                        </a:spcAft>
                      </a:pPr>
                      <a:r>
                        <a:rPr lang="es-ES" sz="2400" dirty="0">
                          <a:effectLst/>
                        </a:rPr>
                        <a:t>Configuración del </a:t>
                      </a:r>
                      <a:r>
                        <a:rPr lang="es-ES" sz="2400" dirty="0" smtClean="0">
                          <a:effectLst/>
                        </a:rPr>
                        <a:t>API</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10/10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10/10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10/10</a:t>
                      </a:r>
                      <a:endParaRPr lang="es-EC" sz="2400" kern="1200" dirty="0">
                        <a:solidFill>
                          <a:schemeClr val="tx1"/>
                        </a:solidFill>
                        <a:effectLst/>
                        <a:latin typeface="+mn-lt"/>
                        <a:ea typeface="+mn-ea"/>
                        <a:cs typeface="+mn-cs"/>
                      </a:endParaRPr>
                    </a:p>
                  </a:txBody>
                  <a:tcPr marL="68580" marR="68580" marT="0" marB="0"/>
                </a:tc>
              </a:tr>
              <a:tr h="524354">
                <a:tc>
                  <a:txBody>
                    <a:bodyPr/>
                    <a:lstStyle/>
                    <a:p>
                      <a:pPr algn="ctr">
                        <a:lnSpc>
                          <a:spcPct val="150000"/>
                        </a:lnSpc>
                        <a:spcAft>
                          <a:spcPts val="0"/>
                        </a:spcAft>
                      </a:pPr>
                      <a:r>
                        <a:rPr lang="es-ES" sz="2400" dirty="0" smtClean="0">
                          <a:effectLst/>
                        </a:rPr>
                        <a:t>Monetización</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kern="1200">
                          <a:solidFill>
                            <a:schemeClr val="tx1"/>
                          </a:solidFill>
                          <a:effectLst/>
                          <a:latin typeface="+mn-lt"/>
                          <a:ea typeface="+mn-ea"/>
                          <a:cs typeface="+mn-cs"/>
                        </a:rPr>
                        <a:t>10/10</a:t>
                      </a:r>
                      <a:endParaRPr lang="es-EC" sz="2400" kern="120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10/10</a:t>
                      </a:r>
                      <a:endParaRPr lang="es-EC" sz="2400" kern="1200" dirty="0">
                        <a:solidFill>
                          <a:schemeClr val="tx1"/>
                        </a:solidFill>
                        <a:effectLst/>
                        <a:latin typeface="+mn-lt"/>
                        <a:ea typeface="+mn-ea"/>
                        <a:cs typeface="+mn-cs"/>
                      </a:endParaRPr>
                    </a:p>
                  </a:txBody>
                  <a:tcPr marL="68580" marR="68580" marT="0" marB="0"/>
                </a:tc>
                <a:tc>
                  <a:txBody>
                    <a:bodyPr/>
                    <a:lstStyle/>
                    <a:p>
                      <a:pPr algn="ctr">
                        <a:lnSpc>
                          <a:spcPct val="150000"/>
                        </a:lnSpc>
                        <a:spcAft>
                          <a:spcPts val="0"/>
                        </a:spcAft>
                      </a:pPr>
                      <a:r>
                        <a:rPr lang="es-ES" sz="2400" kern="1200" dirty="0">
                          <a:solidFill>
                            <a:schemeClr val="tx1"/>
                          </a:solidFill>
                          <a:effectLst/>
                          <a:latin typeface="+mn-lt"/>
                          <a:ea typeface="+mn-ea"/>
                          <a:cs typeface="+mn-cs"/>
                        </a:rPr>
                        <a:t>10/10</a:t>
                      </a:r>
                      <a:endParaRPr lang="es-EC" sz="2400" kern="1200" dirty="0">
                        <a:solidFill>
                          <a:schemeClr val="tx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781582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607625172"/>
              </p:ext>
            </p:extLst>
          </p:nvPr>
        </p:nvGraphicFramePr>
        <p:xfrm>
          <a:off x="323528" y="2288993"/>
          <a:ext cx="8424936" cy="3876312"/>
        </p:xfrm>
        <a:graphic>
          <a:graphicData uri="http://schemas.openxmlformats.org/drawingml/2006/table">
            <a:tbl>
              <a:tblPr firstRow="1" bandRow="1">
                <a:tableStyleId>{5FD0F851-EC5A-4D38-B0AD-8093EC10F338}</a:tableStyleId>
              </a:tblPr>
              <a:tblGrid>
                <a:gridCol w="4595420"/>
                <a:gridCol w="1378626"/>
                <a:gridCol w="1148855"/>
                <a:gridCol w="1302035"/>
              </a:tblGrid>
              <a:tr h="568151">
                <a:tc>
                  <a:txBody>
                    <a:bodyPr/>
                    <a:lstStyle/>
                    <a:p>
                      <a:pPr algn="ctr"/>
                      <a:r>
                        <a:rPr lang="es-ES" sz="2000" kern="1200" dirty="0" smtClean="0">
                          <a:effectLst/>
                        </a:rPr>
                        <a:t>Criterio</a:t>
                      </a:r>
                      <a:endParaRPr lang="es-EC" sz="20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000" kern="1200" dirty="0" smtClean="0">
                          <a:effectLst/>
                        </a:rPr>
                        <a:t>Google</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Yahoo</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Bing</a:t>
                      </a:r>
                      <a:endParaRPr lang="es-EC" sz="2000" b="1" kern="1200" dirty="0">
                        <a:solidFill>
                          <a:srgbClr val="FFFFFF"/>
                        </a:solidFill>
                        <a:effectLst/>
                        <a:latin typeface="+mj-lt"/>
                        <a:ea typeface="Times New Roman"/>
                        <a:cs typeface="Times New Roman"/>
                      </a:endParaRPr>
                    </a:p>
                  </a:txBody>
                  <a:tcPr marL="68580" marR="68580" marT="0" marB="0" anchor="ctr"/>
                </a:tc>
              </a:tr>
              <a:tr h="937591">
                <a:tc>
                  <a:txBody>
                    <a:bodyPr/>
                    <a:lstStyle/>
                    <a:p>
                      <a:pPr algn="ctr">
                        <a:lnSpc>
                          <a:spcPct val="150000"/>
                        </a:lnSpc>
                        <a:spcAft>
                          <a:spcPts val="0"/>
                        </a:spcAft>
                      </a:pPr>
                      <a:r>
                        <a:rPr lang="es-ES" sz="2000" dirty="0">
                          <a:effectLst/>
                        </a:rPr>
                        <a:t>Tipos de fuentes de búsqueda </a:t>
                      </a:r>
                      <a:r>
                        <a:rPr lang="es-ES" sz="2000" dirty="0" smtClean="0">
                          <a:effectLst/>
                        </a:rPr>
                        <a:t>simultáneos</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20/20</a:t>
                      </a:r>
                      <a:endParaRPr lang="es-EC" sz="2000" b="0">
                        <a:solidFill>
                          <a:schemeClr val="tx1"/>
                        </a:solidFill>
                        <a:effectLst/>
                        <a:latin typeface="+mj-lt"/>
                        <a:ea typeface="Times New Roman"/>
                        <a:cs typeface="Times New Roman"/>
                      </a:endParaRPr>
                    </a:p>
                  </a:txBody>
                  <a:tcPr marL="68580" marR="68580" marT="0" marB="0"/>
                </a:tc>
              </a:tr>
              <a:tr h="937591">
                <a:tc>
                  <a:txBody>
                    <a:bodyPr/>
                    <a:lstStyle/>
                    <a:p>
                      <a:pPr algn="ctr">
                        <a:lnSpc>
                          <a:spcPct val="150000"/>
                        </a:lnSpc>
                        <a:spcAft>
                          <a:spcPts val="0"/>
                        </a:spcAft>
                      </a:pPr>
                      <a:r>
                        <a:rPr lang="es-ES" sz="2000" dirty="0">
                          <a:effectLst/>
                        </a:rPr>
                        <a:t>Número aproximado de aplicaciones utilizando el </a:t>
                      </a:r>
                      <a:r>
                        <a:rPr lang="es-ES" sz="2000" dirty="0" smtClean="0">
                          <a:effectLst/>
                        </a:rPr>
                        <a:t>API</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10/10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10/10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a:effectLst/>
                        </a:rPr>
                        <a:t>5/10</a:t>
                      </a:r>
                      <a:endParaRPr lang="es-EC" sz="2000" b="0">
                        <a:solidFill>
                          <a:schemeClr val="tx1"/>
                        </a:solidFill>
                        <a:effectLst/>
                        <a:latin typeface="+mj-lt"/>
                        <a:ea typeface="Times New Roman"/>
                        <a:cs typeface="Times New Roman"/>
                      </a:endParaRPr>
                    </a:p>
                  </a:txBody>
                  <a:tcPr marL="68580" marR="68580" marT="0" marB="0"/>
                </a:tc>
              </a:tr>
              <a:tr h="1432979">
                <a:tc>
                  <a:txBody>
                    <a:bodyPr/>
                    <a:lstStyle/>
                    <a:p>
                      <a:pPr algn="ctr">
                        <a:lnSpc>
                          <a:spcPct val="150000"/>
                        </a:lnSpc>
                        <a:spcAft>
                          <a:spcPts val="0"/>
                        </a:spcAft>
                      </a:pPr>
                      <a:r>
                        <a:rPr lang="es-ES" sz="2000" dirty="0">
                          <a:effectLst/>
                        </a:rPr>
                        <a:t>Número de aplicaciones anti plagio utilizando el API o directamente el motor de </a:t>
                      </a:r>
                      <a:r>
                        <a:rPr lang="es-ES" sz="2000" dirty="0" smtClean="0">
                          <a:effectLst/>
                        </a:rPr>
                        <a:t>búsqueda</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20/20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20/20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000" dirty="0">
                          <a:effectLst/>
                        </a:rPr>
                        <a:t>10/20</a:t>
                      </a:r>
                      <a:endParaRPr lang="es-EC" sz="20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12484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Autofit/>
          </a:bodyPr>
          <a:lstStyle/>
          <a:p>
            <a:r>
              <a:rPr lang="es-EC" sz="4400" dirty="0"/>
              <a:t>Generación del cuadro comparativo teórico ponderado</a:t>
            </a:r>
          </a:p>
        </p:txBody>
      </p:sp>
      <p:sp>
        <p:nvSpPr>
          <p:cNvPr id="3" name="2 Marcador de contenido"/>
          <p:cNvSpPr>
            <a:spLocks noGrp="1"/>
          </p:cNvSpPr>
          <p:nvPr>
            <p:ph idx="1"/>
          </p:nvPr>
        </p:nvSpPr>
        <p:spPr/>
        <p:txBody>
          <a:bodyPr/>
          <a:lstStyle/>
          <a:p>
            <a:r>
              <a:rPr lang="es-EC" dirty="0" smtClean="0"/>
              <a:t>Resultados obtenidos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248009074"/>
              </p:ext>
            </p:extLst>
          </p:nvPr>
        </p:nvGraphicFramePr>
        <p:xfrm>
          <a:off x="323528" y="2288993"/>
          <a:ext cx="8424936" cy="1645920"/>
        </p:xfrm>
        <a:graphic>
          <a:graphicData uri="http://schemas.openxmlformats.org/drawingml/2006/table">
            <a:tbl>
              <a:tblPr firstRow="1" bandRow="1">
                <a:tableStyleId>{912C8C85-51F0-491E-9774-3900AFEF0FD7}</a:tableStyleId>
              </a:tblPr>
              <a:tblGrid>
                <a:gridCol w="2952328"/>
                <a:gridCol w="1872208"/>
                <a:gridCol w="1944216"/>
                <a:gridCol w="1656184"/>
              </a:tblGrid>
              <a:tr h="524354">
                <a:tc>
                  <a:txBody>
                    <a:bodyPr/>
                    <a:lstStyle/>
                    <a:p>
                      <a:pPr algn="ctr"/>
                      <a:r>
                        <a:rPr lang="es-ES" sz="2400" kern="1200" dirty="0" smtClean="0">
                          <a:effectLst/>
                        </a:rPr>
                        <a:t>Cálculo</a:t>
                      </a:r>
                      <a:endParaRPr lang="es-EC" sz="24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400" kern="1200" dirty="0" smtClean="0">
                          <a:effectLst/>
                        </a:rPr>
                        <a:t>Google</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Yahoo</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Bing</a:t>
                      </a:r>
                      <a:endParaRPr lang="es-EC" sz="24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400" b="0" dirty="0">
                          <a:effectLst/>
                        </a:rPr>
                        <a:t>Total</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400" b="0" dirty="0">
                          <a:effectLst/>
                        </a:rPr>
                        <a:t>350/470</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400" b="0" dirty="0">
                          <a:effectLst/>
                        </a:rPr>
                        <a:t>368/470</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400" b="0" dirty="0">
                          <a:effectLst/>
                        </a:rPr>
                        <a:t>330/470</a:t>
                      </a:r>
                      <a:endParaRPr lang="es-EC" sz="2400" b="0" dirty="0">
                        <a:solidFill>
                          <a:schemeClr val="tx1"/>
                        </a:solidFill>
                        <a:effectLst/>
                        <a:latin typeface="+mj-lt"/>
                        <a:ea typeface="Times New Roman"/>
                        <a:cs typeface="Times New Roman"/>
                      </a:endParaRPr>
                    </a:p>
                  </a:txBody>
                  <a:tcPr marL="68580" marR="68580" marT="0" marB="0"/>
                </a:tc>
              </a:tr>
              <a:tr h="524354">
                <a:tc>
                  <a:txBody>
                    <a:bodyPr/>
                    <a:lstStyle/>
                    <a:p>
                      <a:pPr algn="ctr">
                        <a:lnSpc>
                          <a:spcPct val="150000"/>
                        </a:lnSpc>
                        <a:spcAft>
                          <a:spcPts val="0"/>
                        </a:spcAft>
                      </a:pPr>
                      <a:r>
                        <a:rPr lang="es-ES" sz="2400" b="0" dirty="0">
                          <a:effectLst/>
                        </a:rPr>
                        <a:t>Total API / 100</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400" b="0" dirty="0">
                          <a:effectLst/>
                        </a:rPr>
                        <a:t>74,47</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400" b="0" dirty="0">
                          <a:effectLst/>
                        </a:rPr>
                        <a:t>78,30</a:t>
                      </a:r>
                      <a:endParaRPr lang="es-EC" sz="24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400" b="0" dirty="0">
                          <a:effectLst/>
                        </a:rPr>
                        <a:t>70,21</a:t>
                      </a:r>
                      <a:endParaRPr lang="es-EC" sz="24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446158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457200" y="460648"/>
            <a:ext cx="8229600" cy="1600200"/>
          </a:xfrm>
        </p:spPr>
        <p:txBody>
          <a:bodyPr/>
          <a:lstStyle/>
          <a:p>
            <a:r>
              <a:rPr lang="es-EC" sz="3200" dirty="0"/>
              <a:t>Criterios de comparación práctica basados en el diseño y pruebas funcionales del </a:t>
            </a:r>
            <a:r>
              <a:rPr lang="es-EC" sz="3200" dirty="0" smtClean="0"/>
              <a:t>prototipo.</a:t>
            </a:r>
            <a:endParaRPr lang="es-EC" sz="3200" dirty="0"/>
          </a:p>
        </p:txBody>
      </p:sp>
      <p:graphicFrame>
        <p:nvGraphicFramePr>
          <p:cNvPr id="4" name="13 Marcador de contenido"/>
          <p:cNvGraphicFramePr>
            <a:graphicFrameLocks noGrp="1"/>
          </p:cNvGraphicFramePr>
          <p:nvPr>
            <p:ph idx="1"/>
            <p:extLst>
              <p:ext uri="{D42A27DB-BD31-4B8C-83A1-F6EECF244321}">
                <p14:modId xmlns:p14="http://schemas.microsoft.com/office/powerpoint/2010/main" val="3816767020"/>
              </p:ext>
            </p:extLst>
          </p:nvPr>
        </p:nvGraphicFramePr>
        <p:xfrm>
          <a:off x="457200" y="2276872"/>
          <a:ext cx="8229600" cy="3984064"/>
        </p:xfrm>
        <a:graphic>
          <a:graphicData uri="http://schemas.openxmlformats.org/drawingml/2006/table">
            <a:tbl>
              <a:tblPr firstRow="1" bandRow="1">
                <a:tableStyleId>{5FD0F851-EC5A-4D38-B0AD-8093EC10F338}</a:tableStyleId>
              </a:tblPr>
              <a:tblGrid>
                <a:gridCol w="6131024"/>
                <a:gridCol w="2098576"/>
              </a:tblGrid>
              <a:tr h="370840">
                <a:tc>
                  <a:txBody>
                    <a:bodyPr/>
                    <a:lstStyle/>
                    <a:p>
                      <a:pPr algn="ctr"/>
                      <a:r>
                        <a:rPr lang="es-EC" sz="2200" dirty="0" smtClean="0"/>
                        <a:t>Criterio</a:t>
                      </a:r>
                      <a:endParaRPr lang="es-EC" sz="2200" dirty="0">
                        <a:latin typeface="+mj-lt"/>
                      </a:endParaRPr>
                    </a:p>
                  </a:txBody>
                  <a:tcPr/>
                </a:tc>
                <a:tc>
                  <a:txBody>
                    <a:bodyPr/>
                    <a:lstStyle/>
                    <a:p>
                      <a:pPr algn="ctr"/>
                      <a:r>
                        <a:rPr lang="es-EC" sz="2200" dirty="0" smtClean="0"/>
                        <a:t>Ponderación</a:t>
                      </a:r>
                      <a:endParaRPr lang="es-EC" sz="2200" dirty="0">
                        <a:latin typeface="+mj-lt"/>
                      </a:endParaRPr>
                    </a:p>
                  </a:txBody>
                  <a:tcPr/>
                </a:tc>
              </a:tr>
              <a:tr h="370840">
                <a:tc>
                  <a:txBody>
                    <a:bodyPr/>
                    <a:lstStyle/>
                    <a:p>
                      <a:pPr algn="ctr">
                        <a:lnSpc>
                          <a:spcPct val="150000"/>
                        </a:lnSpc>
                        <a:spcAft>
                          <a:spcPts val="0"/>
                        </a:spcAft>
                      </a:pPr>
                      <a:r>
                        <a:rPr lang="es-ES" sz="2200" dirty="0">
                          <a:effectLst/>
                        </a:rPr>
                        <a:t>Tiempo promedio de espera en el API de búsqueda utilizando un documento de 2 párrafos en la primera </a:t>
                      </a:r>
                      <a:r>
                        <a:rPr lang="es-ES" sz="2200" dirty="0" smtClean="0">
                          <a:effectLst/>
                        </a:rPr>
                        <a:t>ejecución</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dirty="0">
                          <a:effectLst/>
                        </a:rPr>
                        <a:t>30</a:t>
                      </a:r>
                      <a:endParaRPr lang="es-EC" sz="2200" b="0" dirty="0">
                        <a:solidFill>
                          <a:schemeClr val="tx1"/>
                        </a:solidFill>
                        <a:effectLst/>
                        <a:latin typeface="+mj-lt"/>
                        <a:ea typeface="Times New Roman"/>
                        <a:cs typeface="Times New Roman"/>
                      </a:endParaRPr>
                    </a:p>
                  </a:txBody>
                  <a:tcPr marL="68580" marR="68580" marT="0" marB="0"/>
                </a:tc>
              </a:tr>
              <a:tr h="2048584">
                <a:tc>
                  <a:txBody>
                    <a:bodyPr/>
                    <a:lstStyle/>
                    <a:p>
                      <a:pPr algn="ctr">
                        <a:lnSpc>
                          <a:spcPct val="150000"/>
                        </a:lnSpc>
                        <a:spcAft>
                          <a:spcPts val="0"/>
                        </a:spcAft>
                      </a:pPr>
                      <a:r>
                        <a:rPr lang="es-ES" sz="2200" dirty="0">
                          <a:effectLst/>
                        </a:rPr>
                        <a:t>Tiempo promedio de espera en el API de búsqueda utilizando un documento de 2 párrafos ejecutando 3 veces seguidas el análisis comenzando desde la segunda </a:t>
                      </a:r>
                      <a:r>
                        <a:rPr lang="es-ES" sz="2200" dirty="0" smtClean="0">
                          <a:effectLst/>
                        </a:rPr>
                        <a:t>ejecución</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dirty="0">
                          <a:effectLst/>
                        </a:rPr>
                        <a:t>30</a:t>
                      </a:r>
                      <a:endParaRPr lang="es-EC" sz="22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417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457200" y="548680"/>
            <a:ext cx="8229600" cy="1600200"/>
          </a:xfrm>
        </p:spPr>
        <p:txBody>
          <a:bodyPr/>
          <a:lstStyle/>
          <a:p>
            <a:r>
              <a:rPr lang="es-EC" sz="3200" dirty="0"/>
              <a:t>Criterios de comparación práctica basados en el diseño y pruebas funcionales del prototipo.</a:t>
            </a:r>
          </a:p>
        </p:txBody>
      </p:sp>
      <p:graphicFrame>
        <p:nvGraphicFramePr>
          <p:cNvPr id="4" name="13 Marcador de contenido"/>
          <p:cNvGraphicFramePr>
            <a:graphicFrameLocks noGrp="1"/>
          </p:cNvGraphicFramePr>
          <p:nvPr>
            <p:ph idx="1"/>
            <p:extLst>
              <p:ext uri="{D42A27DB-BD31-4B8C-83A1-F6EECF244321}">
                <p14:modId xmlns:p14="http://schemas.microsoft.com/office/powerpoint/2010/main" val="3378138987"/>
              </p:ext>
            </p:extLst>
          </p:nvPr>
        </p:nvGraphicFramePr>
        <p:xfrm>
          <a:off x="457200" y="2276872"/>
          <a:ext cx="8291264" cy="3947160"/>
        </p:xfrm>
        <a:graphic>
          <a:graphicData uri="http://schemas.openxmlformats.org/drawingml/2006/table">
            <a:tbl>
              <a:tblPr firstRow="1" bandRow="1">
                <a:tableStyleId>{912C8C85-51F0-491E-9774-3900AFEF0FD7}</a:tableStyleId>
              </a:tblPr>
              <a:tblGrid>
                <a:gridCol w="6131024"/>
                <a:gridCol w="2160240"/>
              </a:tblGrid>
              <a:tr h="370840">
                <a:tc>
                  <a:txBody>
                    <a:bodyPr/>
                    <a:lstStyle/>
                    <a:p>
                      <a:pPr algn="ctr"/>
                      <a:r>
                        <a:rPr lang="es-EC" sz="2200" dirty="0" smtClean="0"/>
                        <a:t>Criterio</a:t>
                      </a:r>
                      <a:endParaRPr lang="es-EC" sz="2200" dirty="0">
                        <a:latin typeface="+mj-lt"/>
                      </a:endParaRPr>
                    </a:p>
                  </a:txBody>
                  <a:tcPr/>
                </a:tc>
                <a:tc>
                  <a:txBody>
                    <a:bodyPr/>
                    <a:lstStyle/>
                    <a:p>
                      <a:pPr algn="ctr"/>
                      <a:r>
                        <a:rPr lang="es-EC" sz="2200" dirty="0" smtClean="0"/>
                        <a:t>Ponderación</a:t>
                      </a:r>
                      <a:endParaRPr lang="es-EC" sz="2200" dirty="0">
                        <a:latin typeface="+mj-lt"/>
                      </a:endParaRPr>
                    </a:p>
                  </a:txBody>
                  <a:tcPr/>
                </a:tc>
              </a:tr>
              <a:tr h="370840">
                <a:tc>
                  <a:txBody>
                    <a:bodyPr/>
                    <a:lstStyle/>
                    <a:p>
                      <a:pPr algn="ctr">
                        <a:lnSpc>
                          <a:spcPct val="150000"/>
                        </a:lnSpc>
                        <a:spcAft>
                          <a:spcPts val="0"/>
                        </a:spcAft>
                      </a:pPr>
                      <a:r>
                        <a:rPr lang="es-ES" sz="2200" dirty="0">
                          <a:effectLst/>
                        </a:rPr>
                        <a:t>Tiempo promedio de espera en el API de búsqueda utilizando un documento de 5 párrafos en la primera </a:t>
                      </a:r>
                      <a:r>
                        <a:rPr lang="es-ES" sz="2200" dirty="0" smtClean="0">
                          <a:effectLst/>
                        </a:rPr>
                        <a:t>ejecución</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a:effectLst/>
                        </a:rPr>
                        <a:t>30</a:t>
                      </a:r>
                      <a:endParaRPr lang="es-EC" sz="2200" b="0">
                        <a:solidFill>
                          <a:schemeClr val="tx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200" dirty="0">
                          <a:effectLst/>
                        </a:rPr>
                        <a:t>Tiempo promedio de espera en el API de búsqueda utilizando un documento de 5 párrafos ejecutando 3 veces seguidas el análisis comenzando desde la segunda </a:t>
                      </a:r>
                      <a:r>
                        <a:rPr lang="es-ES" sz="2200" dirty="0" smtClean="0">
                          <a:effectLst/>
                        </a:rPr>
                        <a:t>ejecución</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dirty="0">
                          <a:effectLst/>
                        </a:rPr>
                        <a:t>30</a:t>
                      </a:r>
                      <a:endParaRPr lang="es-EC" sz="22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085554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457200" y="532656"/>
            <a:ext cx="8229600" cy="1600200"/>
          </a:xfrm>
        </p:spPr>
        <p:txBody>
          <a:bodyPr/>
          <a:lstStyle/>
          <a:p>
            <a:r>
              <a:rPr lang="es-EC" sz="3200" dirty="0"/>
              <a:t>Criterios de comparación práctica basados en el diseño y pruebas funcionales del prototipo.</a:t>
            </a:r>
          </a:p>
        </p:txBody>
      </p:sp>
      <p:graphicFrame>
        <p:nvGraphicFramePr>
          <p:cNvPr id="4" name="13 Marcador de contenido"/>
          <p:cNvGraphicFramePr>
            <a:graphicFrameLocks noGrp="1"/>
          </p:cNvGraphicFramePr>
          <p:nvPr>
            <p:ph idx="1"/>
            <p:extLst>
              <p:ext uri="{D42A27DB-BD31-4B8C-83A1-F6EECF244321}">
                <p14:modId xmlns:p14="http://schemas.microsoft.com/office/powerpoint/2010/main" val="2413088127"/>
              </p:ext>
            </p:extLst>
          </p:nvPr>
        </p:nvGraphicFramePr>
        <p:xfrm>
          <a:off x="457200" y="2276872"/>
          <a:ext cx="8229600" cy="3200400"/>
        </p:xfrm>
        <a:graphic>
          <a:graphicData uri="http://schemas.openxmlformats.org/drawingml/2006/table">
            <a:tbl>
              <a:tblPr firstRow="1" bandRow="1">
                <a:tableStyleId>{5FD0F851-EC5A-4D38-B0AD-8093EC10F338}</a:tableStyleId>
              </a:tblPr>
              <a:tblGrid>
                <a:gridCol w="6059016"/>
                <a:gridCol w="2170584"/>
              </a:tblGrid>
              <a:tr h="370840">
                <a:tc>
                  <a:txBody>
                    <a:bodyPr/>
                    <a:lstStyle/>
                    <a:p>
                      <a:pPr algn="ctr"/>
                      <a:r>
                        <a:rPr lang="es-EC" sz="2400" dirty="0" smtClean="0"/>
                        <a:t>Criterio</a:t>
                      </a:r>
                      <a:endParaRPr lang="es-EC" sz="2400" dirty="0">
                        <a:latin typeface="+mj-lt"/>
                      </a:endParaRPr>
                    </a:p>
                  </a:txBody>
                  <a:tcPr/>
                </a:tc>
                <a:tc>
                  <a:txBody>
                    <a:bodyPr/>
                    <a:lstStyle/>
                    <a:p>
                      <a:pPr algn="ctr"/>
                      <a:r>
                        <a:rPr lang="es-EC" sz="2400" dirty="0" smtClean="0"/>
                        <a:t>Ponderación</a:t>
                      </a:r>
                      <a:endParaRPr lang="es-EC" sz="2400" dirty="0">
                        <a:latin typeface="+mj-lt"/>
                      </a:endParaRPr>
                    </a:p>
                  </a:txBody>
                  <a:tcPr/>
                </a:tc>
              </a:tr>
              <a:tr h="370840">
                <a:tc>
                  <a:txBody>
                    <a:bodyPr/>
                    <a:lstStyle/>
                    <a:p>
                      <a:pPr algn="ctr">
                        <a:lnSpc>
                          <a:spcPct val="150000"/>
                        </a:lnSpc>
                        <a:spcAft>
                          <a:spcPts val="0"/>
                        </a:spcAft>
                      </a:pPr>
                      <a:r>
                        <a:rPr lang="es-ES" sz="2400" dirty="0">
                          <a:effectLst/>
                        </a:rPr>
                        <a:t>Tiempo necesario para el desarrollo del consumo del API de </a:t>
                      </a:r>
                      <a:r>
                        <a:rPr lang="es-ES" sz="2400" dirty="0" smtClean="0">
                          <a:effectLst/>
                        </a:rPr>
                        <a:t>búsqueda </a:t>
                      </a:r>
                      <a:endParaRPr lang="es-EC" sz="24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25</a:t>
                      </a:r>
                      <a:endParaRPr lang="es-EC" sz="2400" b="0" i="0">
                        <a:solidFill>
                          <a:schemeClr val="tx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Similitud de los sitios consultados mediante el API vs los de la web del proveedor del </a:t>
                      </a:r>
                      <a:r>
                        <a:rPr lang="es-ES" sz="2400" dirty="0" smtClean="0">
                          <a:effectLst/>
                        </a:rPr>
                        <a:t>API</a:t>
                      </a:r>
                      <a:endParaRPr lang="es-EC" sz="2400" b="0" i="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50</a:t>
                      </a:r>
                      <a:endParaRPr lang="es-EC" sz="2400" b="0" i="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34272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0"/>
            <a:ext cx="8229600" cy="2060848"/>
          </a:xfrm>
        </p:spPr>
        <p:txBody>
          <a:bodyPr/>
          <a:lstStyle/>
          <a:p>
            <a:r>
              <a:rPr lang="es-EC" sz="3200" dirty="0"/>
              <a:t>Criterios de comparación práctica basados en el diseño y pruebas funcionales del prototipo.</a:t>
            </a:r>
          </a:p>
        </p:txBody>
      </p:sp>
      <p:graphicFrame>
        <p:nvGraphicFramePr>
          <p:cNvPr id="4" name="13 Marcador de contenido"/>
          <p:cNvGraphicFramePr>
            <a:graphicFrameLocks noGrp="1"/>
          </p:cNvGraphicFramePr>
          <p:nvPr>
            <p:ph idx="1"/>
            <p:extLst>
              <p:ext uri="{D42A27DB-BD31-4B8C-83A1-F6EECF244321}">
                <p14:modId xmlns:p14="http://schemas.microsoft.com/office/powerpoint/2010/main" val="2829563422"/>
              </p:ext>
            </p:extLst>
          </p:nvPr>
        </p:nvGraphicFramePr>
        <p:xfrm>
          <a:off x="457200" y="2276872"/>
          <a:ext cx="8229600" cy="2941320"/>
        </p:xfrm>
        <a:graphic>
          <a:graphicData uri="http://schemas.openxmlformats.org/drawingml/2006/table">
            <a:tbl>
              <a:tblPr firstRow="1" bandRow="1">
                <a:tableStyleId>{912C8C85-51F0-491E-9774-3900AFEF0FD7}</a:tableStyleId>
              </a:tblPr>
              <a:tblGrid>
                <a:gridCol w="6347048"/>
                <a:gridCol w="1882552"/>
              </a:tblGrid>
              <a:tr h="370840">
                <a:tc>
                  <a:txBody>
                    <a:bodyPr/>
                    <a:lstStyle/>
                    <a:p>
                      <a:pPr algn="ctr"/>
                      <a:r>
                        <a:rPr lang="es-EC" sz="2200" dirty="0" smtClean="0"/>
                        <a:t>Criterio</a:t>
                      </a:r>
                      <a:endParaRPr lang="es-EC" sz="2200" dirty="0">
                        <a:latin typeface="+mj-lt"/>
                      </a:endParaRPr>
                    </a:p>
                  </a:txBody>
                  <a:tcPr/>
                </a:tc>
                <a:tc>
                  <a:txBody>
                    <a:bodyPr/>
                    <a:lstStyle/>
                    <a:p>
                      <a:pPr algn="ctr"/>
                      <a:r>
                        <a:rPr lang="es-EC" sz="2200" dirty="0" smtClean="0"/>
                        <a:t>Ponderación</a:t>
                      </a:r>
                      <a:endParaRPr lang="es-EC" sz="2200" dirty="0">
                        <a:latin typeface="+mj-lt"/>
                      </a:endParaRPr>
                    </a:p>
                  </a:txBody>
                  <a:tcPr/>
                </a:tc>
              </a:tr>
              <a:tr h="370840">
                <a:tc>
                  <a:txBody>
                    <a:bodyPr/>
                    <a:lstStyle/>
                    <a:p>
                      <a:pPr algn="ctr">
                        <a:lnSpc>
                          <a:spcPct val="150000"/>
                        </a:lnSpc>
                        <a:spcAft>
                          <a:spcPts val="0"/>
                        </a:spcAft>
                      </a:pPr>
                      <a:r>
                        <a:rPr lang="es-ES" sz="2200" dirty="0">
                          <a:effectLst/>
                        </a:rPr>
                        <a:t>Tiempo de espera para obtener los resultados del análisis de plagio en un documento con 2 </a:t>
                      </a:r>
                      <a:r>
                        <a:rPr lang="es-ES" sz="2200" dirty="0" smtClean="0">
                          <a:effectLst/>
                        </a:rPr>
                        <a:t>párrafos</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dirty="0">
                          <a:effectLst/>
                        </a:rPr>
                        <a:t>30</a:t>
                      </a:r>
                      <a:endParaRPr lang="es-EC" sz="2200" b="0" dirty="0">
                        <a:solidFill>
                          <a:schemeClr val="tx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200" dirty="0">
                          <a:effectLst/>
                        </a:rPr>
                        <a:t>Tiempo de espera para obtener los resultados del análisis de plagio en un documento con 5 </a:t>
                      </a:r>
                      <a:r>
                        <a:rPr lang="es-ES" sz="2200" dirty="0" smtClean="0">
                          <a:effectLst/>
                        </a:rPr>
                        <a:t>párrafos</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dirty="0">
                          <a:effectLst/>
                        </a:rPr>
                        <a:t>50</a:t>
                      </a:r>
                      <a:endParaRPr lang="es-EC" sz="2200" b="0" dirty="0">
                        <a:solidFill>
                          <a:schemeClr val="tx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200" b="1" dirty="0">
                          <a:effectLst/>
                        </a:rPr>
                        <a:t>Total</a:t>
                      </a:r>
                      <a:endParaRPr lang="es-EC" sz="2200" b="1" dirty="0">
                        <a:solidFill>
                          <a:schemeClr val="tx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200" b="1" dirty="0">
                          <a:effectLst/>
                        </a:rPr>
                        <a:t>275</a:t>
                      </a:r>
                      <a:endParaRPr lang="es-EC" sz="2200" b="1"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89884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title"/>
          </p:nvPr>
        </p:nvSpPr>
        <p:spPr/>
        <p:txBody>
          <a:bodyPr/>
          <a:lstStyle/>
          <a:p>
            <a:r>
              <a:rPr lang="es-EC" sz="4000" dirty="0"/>
              <a:t>Generación del cuadro comparativo práctico ponderado</a:t>
            </a:r>
          </a:p>
        </p:txBody>
      </p:sp>
      <p:sp>
        <p:nvSpPr>
          <p:cNvPr id="3" name="2 Marcador de contenido"/>
          <p:cNvSpPr>
            <a:spLocks noGrp="1"/>
          </p:cNvSpPr>
          <p:nvPr>
            <p:ph idx="1"/>
          </p:nvPr>
        </p:nvSpPr>
        <p:spPr>
          <a:xfrm>
            <a:off x="457200" y="2215405"/>
            <a:ext cx="8229600" cy="4309939"/>
          </a:xfrm>
        </p:spPr>
        <p:txBody>
          <a:bodyPr/>
          <a:lstStyle/>
          <a:p>
            <a:r>
              <a:rPr lang="es-EC" dirty="0" smtClean="0"/>
              <a:t>Ponderación para los criterios prácticos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000826720"/>
              </p:ext>
            </p:extLst>
          </p:nvPr>
        </p:nvGraphicFramePr>
        <p:xfrm>
          <a:off x="1331640" y="2996952"/>
          <a:ext cx="6096000" cy="1645920"/>
        </p:xfrm>
        <a:graphic>
          <a:graphicData uri="http://schemas.openxmlformats.org/drawingml/2006/table">
            <a:tbl>
              <a:tblPr firstRow="1" bandRow="1">
                <a:tableStyleId>{5FD0F851-EC5A-4D38-B0AD-8093EC10F338}</a:tableStyleId>
              </a:tblPr>
              <a:tblGrid>
                <a:gridCol w="3048000"/>
                <a:gridCol w="3048000"/>
              </a:tblGrid>
              <a:tr h="370840">
                <a:tc>
                  <a:txBody>
                    <a:bodyPr/>
                    <a:lstStyle/>
                    <a:p>
                      <a:pPr algn="ctr">
                        <a:lnSpc>
                          <a:spcPct val="150000"/>
                        </a:lnSpc>
                        <a:spcAft>
                          <a:spcPts val="0"/>
                        </a:spcAft>
                      </a:pPr>
                      <a:r>
                        <a:rPr lang="es-ES" sz="2400" u="none" dirty="0" smtClean="0">
                          <a:effectLst/>
                        </a:rPr>
                        <a:t>Ponderación/Valor</a:t>
                      </a:r>
                      <a:endParaRPr lang="es-EC" sz="2400" u="none"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dirty="0">
                          <a:effectLst/>
                        </a:rPr>
                        <a:t>Descripción</a:t>
                      </a:r>
                      <a:endParaRPr lang="es-EC" sz="2400" u="none"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u="none" kern="1200" dirty="0">
                          <a:effectLst/>
                        </a:rPr>
                        <a:t>1-25</a:t>
                      </a:r>
                      <a:endParaRPr lang="es-EC" sz="2400" u="none" kern="1200" dirty="0">
                        <a:solidFill>
                          <a:schemeClr val="dk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kern="1200" dirty="0">
                          <a:effectLst/>
                        </a:rPr>
                        <a:t>Relevante</a:t>
                      </a:r>
                      <a:endParaRPr lang="es-EC" sz="2400" u="none" kern="1200" dirty="0">
                        <a:solidFill>
                          <a:schemeClr val="dk1"/>
                        </a:solidFill>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u="none" kern="1200">
                          <a:effectLst/>
                        </a:rPr>
                        <a:t>26-50</a:t>
                      </a:r>
                      <a:endParaRPr lang="es-EC" sz="2400" u="none" kern="1200">
                        <a:solidFill>
                          <a:schemeClr val="dk1"/>
                        </a:solidFill>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u="none" kern="1200" dirty="0">
                          <a:effectLst/>
                        </a:rPr>
                        <a:t>Muy relevante</a:t>
                      </a:r>
                      <a:endParaRPr lang="es-EC" sz="2400" u="none" kern="1200" dirty="0">
                        <a:solidFill>
                          <a:schemeClr val="dk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36392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title"/>
          </p:nvPr>
        </p:nvSpPr>
        <p:spPr/>
        <p:txBody>
          <a:bodyPr/>
          <a:lstStyle/>
          <a:p>
            <a:r>
              <a:rPr lang="es-EC" sz="4000" dirty="0"/>
              <a:t>Generación del cuadro comparativo práctico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484945771"/>
              </p:ext>
            </p:extLst>
          </p:nvPr>
        </p:nvGraphicFramePr>
        <p:xfrm>
          <a:off x="323527" y="2169368"/>
          <a:ext cx="8496945" cy="4181954"/>
        </p:xfrm>
        <a:graphic>
          <a:graphicData uri="http://schemas.openxmlformats.org/drawingml/2006/table">
            <a:tbl>
              <a:tblPr firstRow="1" bandRow="1">
                <a:tableStyleId>{5FD0F851-EC5A-4D38-B0AD-8093EC10F338}</a:tableStyleId>
              </a:tblPr>
              <a:tblGrid>
                <a:gridCol w="5328593"/>
                <a:gridCol w="1224136"/>
                <a:gridCol w="1080120"/>
                <a:gridCol w="864096"/>
              </a:tblGrid>
              <a:tr h="524354">
                <a:tc>
                  <a:txBody>
                    <a:bodyPr/>
                    <a:lstStyle/>
                    <a:p>
                      <a:pPr algn="ctr"/>
                      <a:r>
                        <a:rPr lang="es-ES" sz="2000" kern="1200" dirty="0" smtClean="0">
                          <a:effectLst/>
                        </a:rPr>
                        <a:t>Criterio</a:t>
                      </a:r>
                      <a:endParaRPr lang="es-EC" sz="20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000" kern="1200" dirty="0" smtClean="0">
                          <a:effectLst/>
                        </a:rPr>
                        <a:t>Google</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Yahoo</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Bing</a:t>
                      </a:r>
                      <a:endParaRPr lang="es-EC" sz="20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000" kern="1200" dirty="0">
                          <a:effectLst/>
                        </a:rPr>
                        <a:t>Tiempo promedio de espera en el API de búsqueda utilizando un documento de 2 párrafos en la primera </a:t>
                      </a:r>
                      <a:r>
                        <a:rPr lang="es-ES" sz="2000" kern="1200" dirty="0" smtClean="0">
                          <a:effectLst/>
                        </a:rPr>
                        <a:t>ejecución</a:t>
                      </a:r>
                      <a:endParaRPr lang="es-EC" sz="2000" b="0" kern="120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kern="1200">
                          <a:effectLst/>
                        </a:rPr>
                        <a:t>10/30</a:t>
                      </a:r>
                      <a:endParaRPr lang="es-EC" sz="2000" b="0" kern="120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kern="1200" dirty="0">
                          <a:effectLst/>
                        </a:rPr>
                        <a:t>20/30</a:t>
                      </a:r>
                      <a:endParaRPr lang="es-EC" sz="2000" b="0" kern="120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kern="1200">
                          <a:effectLst/>
                        </a:rPr>
                        <a:t>20/30</a:t>
                      </a:r>
                      <a:endParaRPr lang="es-EC" sz="2000" b="0" kern="1200">
                        <a:solidFill>
                          <a:schemeClr val="tx1"/>
                        </a:solidFill>
                        <a:effectLst/>
                        <a:latin typeface="+mj-lt"/>
                        <a:ea typeface="Times New Roman"/>
                        <a:cs typeface="Times New Roman"/>
                      </a:endParaRPr>
                    </a:p>
                  </a:txBody>
                  <a:tcPr marL="68580" marR="68580" marT="0" marB="0"/>
                </a:tc>
              </a:tr>
              <a:tr h="524354">
                <a:tc>
                  <a:txBody>
                    <a:bodyPr/>
                    <a:lstStyle/>
                    <a:p>
                      <a:pPr algn="ctr">
                        <a:lnSpc>
                          <a:spcPct val="150000"/>
                        </a:lnSpc>
                        <a:spcAft>
                          <a:spcPts val="0"/>
                        </a:spcAft>
                      </a:pPr>
                      <a:r>
                        <a:rPr lang="es-ES" sz="2000" kern="1200" dirty="0">
                          <a:effectLst/>
                        </a:rPr>
                        <a:t>Tiempo promedio de espera en el API de búsqueda utilizando un documento de 2 párrafos ejecutando 3 veces seguidas el análisis comenzando desde la segunda </a:t>
                      </a:r>
                      <a:r>
                        <a:rPr lang="es-ES" sz="2000" kern="1200" dirty="0" smtClean="0">
                          <a:effectLst/>
                        </a:rPr>
                        <a:t>ejecución</a:t>
                      </a:r>
                      <a:endParaRPr lang="es-EC" sz="2000" b="0" kern="120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kern="1200" dirty="0">
                          <a:effectLst/>
                        </a:rPr>
                        <a:t>20/30</a:t>
                      </a:r>
                      <a:endParaRPr lang="es-EC" sz="2000" b="0" kern="120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kern="1200" dirty="0">
                          <a:effectLst/>
                        </a:rPr>
                        <a:t>10/30</a:t>
                      </a:r>
                      <a:endParaRPr lang="es-EC" sz="2000" b="0" kern="120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kern="1200" dirty="0">
                          <a:effectLst/>
                        </a:rPr>
                        <a:t>20/30</a:t>
                      </a:r>
                      <a:endParaRPr lang="es-EC" sz="2000" b="0" kern="120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717394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title"/>
          </p:nvPr>
        </p:nvSpPr>
        <p:spPr/>
        <p:txBody>
          <a:bodyPr/>
          <a:lstStyle/>
          <a:p>
            <a:r>
              <a:rPr lang="es-EC" sz="4000" dirty="0"/>
              <a:t>Generación del cuadro comparativo práctico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84391348"/>
              </p:ext>
            </p:extLst>
          </p:nvPr>
        </p:nvGraphicFramePr>
        <p:xfrm>
          <a:off x="323528" y="2204864"/>
          <a:ext cx="8471563" cy="3724754"/>
        </p:xfrm>
        <a:graphic>
          <a:graphicData uri="http://schemas.openxmlformats.org/drawingml/2006/table">
            <a:tbl>
              <a:tblPr firstRow="1" bandRow="1">
                <a:tableStyleId>{912C8C85-51F0-491E-9774-3900AFEF0FD7}</a:tableStyleId>
              </a:tblPr>
              <a:tblGrid>
                <a:gridCol w="5544616"/>
                <a:gridCol w="1152130"/>
                <a:gridCol w="936105"/>
                <a:gridCol w="838712"/>
              </a:tblGrid>
              <a:tr h="524354">
                <a:tc>
                  <a:txBody>
                    <a:bodyPr/>
                    <a:lstStyle/>
                    <a:p>
                      <a:pPr algn="ctr"/>
                      <a:r>
                        <a:rPr lang="es-ES" sz="2000" kern="1200" dirty="0" smtClean="0">
                          <a:effectLst/>
                        </a:rPr>
                        <a:t>Criterio</a:t>
                      </a:r>
                      <a:endParaRPr lang="es-EC" sz="20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000" kern="1200" dirty="0" smtClean="0">
                          <a:effectLst/>
                        </a:rPr>
                        <a:t>Google</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Yahoo</a:t>
                      </a:r>
                      <a:endParaRPr lang="es-EC" sz="20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000" kern="1200" dirty="0" smtClean="0">
                          <a:effectLst/>
                        </a:rPr>
                        <a:t>Bing</a:t>
                      </a:r>
                      <a:endParaRPr lang="es-EC" sz="20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000" dirty="0">
                          <a:effectLst/>
                        </a:rPr>
                        <a:t>Tiempo promedio de espera en el API de búsqueda utilizando un documento de 5 párrafos en la primera </a:t>
                      </a:r>
                      <a:r>
                        <a:rPr lang="es-ES" sz="2000" dirty="0" smtClean="0">
                          <a:effectLst/>
                        </a:rPr>
                        <a:t>ejecución</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a:effectLst/>
                        </a:rPr>
                        <a:t>20/30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a:effectLst/>
                        </a:rPr>
                        <a:t>10/30</a:t>
                      </a:r>
                      <a:endParaRPr lang="es-EC" sz="20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a:effectLst/>
                        </a:rPr>
                        <a:t>20/30</a:t>
                      </a:r>
                      <a:endParaRPr lang="es-EC" sz="2000" b="0">
                        <a:solidFill>
                          <a:schemeClr val="tx1"/>
                        </a:solidFill>
                        <a:effectLst/>
                        <a:latin typeface="+mj-lt"/>
                        <a:ea typeface="Times New Roman"/>
                        <a:cs typeface="Times New Roman"/>
                      </a:endParaRPr>
                    </a:p>
                  </a:txBody>
                  <a:tcPr marL="68580" marR="68580" marT="0" marB="0"/>
                </a:tc>
              </a:tr>
              <a:tr h="524354">
                <a:tc>
                  <a:txBody>
                    <a:bodyPr/>
                    <a:lstStyle/>
                    <a:p>
                      <a:pPr algn="ctr">
                        <a:lnSpc>
                          <a:spcPct val="150000"/>
                        </a:lnSpc>
                        <a:spcAft>
                          <a:spcPts val="0"/>
                        </a:spcAft>
                      </a:pPr>
                      <a:r>
                        <a:rPr lang="es-ES" sz="2000" dirty="0">
                          <a:effectLst/>
                        </a:rPr>
                        <a:t>Tiempo promedio de espera en el API de búsqueda utilizando un documento de 5 párrafos ejecutando 3 veces seguidas el análisis comenzando desde la segunda </a:t>
                      </a:r>
                      <a:r>
                        <a:rPr lang="es-ES" sz="2000" dirty="0" smtClean="0">
                          <a:effectLst/>
                        </a:rPr>
                        <a:t>ejecución</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dirty="0">
                          <a:effectLst/>
                        </a:rPr>
                        <a:t>30/30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dirty="0">
                          <a:effectLst/>
                        </a:rPr>
                        <a:t>20/30</a:t>
                      </a:r>
                      <a:endParaRPr lang="es-EC" sz="20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000" dirty="0">
                          <a:effectLst/>
                        </a:rPr>
                        <a:t>30/30</a:t>
                      </a:r>
                      <a:endParaRPr lang="es-EC" sz="20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4418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1966410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932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title"/>
          </p:nvPr>
        </p:nvSpPr>
        <p:spPr/>
        <p:txBody>
          <a:bodyPr/>
          <a:lstStyle/>
          <a:p>
            <a:r>
              <a:rPr lang="es-EC" sz="4000" dirty="0"/>
              <a:t>Generación del cuadro comparativo práctico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230505055"/>
              </p:ext>
            </p:extLst>
          </p:nvPr>
        </p:nvGraphicFramePr>
        <p:xfrm>
          <a:off x="323527" y="2196702"/>
          <a:ext cx="8496945" cy="3063240"/>
        </p:xfrm>
        <a:graphic>
          <a:graphicData uri="http://schemas.openxmlformats.org/drawingml/2006/table">
            <a:tbl>
              <a:tblPr firstRow="1" bandRow="1">
                <a:tableStyleId>{5FD0F851-EC5A-4D38-B0AD-8093EC10F338}</a:tableStyleId>
              </a:tblPr>
              <a:tblGrid>
                <a:gridCol w="5256585"/>
                <a:gridCol w="1296144"/>
                <a:gridCol w="1080120"/>
                <a:gridCol w="864096"/>
              </a:tblGrid>
              <a:tr h="524354">
                <a:tc>
                  <a:txBody>
                    <a:bodyPr/>
                    <a:lstStyle/>
                    <a:p>
                      <a:pPr algn="ctr"/>
                      <a:r>
                        <a:rPr lang="es-ES" sz="2400" kern="1200" dirty="0" smtClean="0">
                          <a:effectLst/>
                        </a:rPr>
                        <a:t>Criterio</a:t>
                      </a:r>
                      <a:endParaRPr lang="es-EC" sz="24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400" kern="1200" dirty="0" smtClean="0">
                          <a:effectLst/>
                        </a:rPr>
                        <a:t>Google</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Yahoo</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Bing</a:t>
                      </a:r>
                      <a:endParaRPr lang="es-EC" sz="24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200" dirty="0">
                          <a:effectLst/>
                        </a:rPr>
                        <a:t>Tiempo necesario para el desarrollo del consumo del API de </a:t>
                      </a:r>
                      <a:r>
                        <a:rPr lang="es-ES" sz="2200" dirty="0" smtClean="0">
                          <a:effectLst/>
                        </a:rPr>
                        <a:t>búsqueda</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15/25</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5/25</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15/25</a:t>
                      </a:r>
                      <a:endParaRPr lang="es-EC" sz="2200" b="0">
                        <a:solidFill>
                          <a:schemeClr val="tx1"/>
                        </a:solidFill>
                        <a:effectLst/>
                        <a:latin typeface="+mj-lt"/>
                        <a:ea typeface="Times New Roman"/>
                        <a:cs typeface="Times New Roman"/>
                      </a:endParaRPr>
                    </a:p>
                  </a:txBody>
                  <a:tcPr marL="68580" marR="68580" marT="0" marB="0"/>
                </a:tc>
              </a:tr>
              <a:tr h="524354">
                <a:tc>
                  <a:txBody>
                    <a:bodyPr/>
                    <a:lstStyle/>
                    <a:p>
                      <a:pPr algn="ctr">
                        <a:lnSpc>
                          <a:spcPct val="150000"/>
                        </a:lnSpc>
                        <a:spcAft>
                          <a:spcPts val="0"/>
                        </a:spcAft>
                      </a:pPr>
                      <a:r>
                        <a:rPr lang="es-ES" sz="2200" dirty="0">
                          <a:effectLst/>
                        </a:rPr>
                        <a:t>Similitud de los sitios consultados mediante el API vs los de la web del proveedor del </a:t>
                      </a:r>
                      <a:r>
                        <a:rPr lang="es-ES" sz="2200" dirty="0" smtClean="0">
                          <a:effectLst/>
                        </a:rPr>
                        <a:t>API</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dirty="0">
                          <a:effectLst/>
                        </a:rPr>
                        <a:t>50/50</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dirty="0">
                          <a:effectLst/>
                        </a:rPr>
                        <a:t>25/50</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dirty="0">
                          <a:effectLst/>
                        </a:rPr>
                        <a:t>0/50</a:t>
                      </a:r>
                      <a:endParaRPr lang="es-EC" sz="22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240358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Título"/>
          <p:cNvSpPr>
            <a:spLocks noGrp="1"/>
          </p:cNvSpPr>
          <p:nvPr>
            <p:ph type="title"/>
          </p:nvPr>
        </p:nvSpPr>
        <p:spPr/>
        <p:txBody>
          <a:bodyPr/>
          <a:lstStyle/>
          <a:p>
            <a:r>
              <a:rPr lang="es-EC" sz="4000" dirty="0"/>
              <a:t>Generación del cuadro comparativo práctico ponderado</a:t>
            </a:r>
          </a:p>
        </p:txBody>
      </p:sp>
      <p:sp>
        <p:nvSpPr>
          <p:cNvPr id="3" name="2 Marcador de contenido"/>
          <p:cNvSpPr>
            <a:spLocks noGrp="1"/>
          </p:cNvSpPr>
          <p:nvPr>
            <p:ph idx="1"/>
          </p:nvPr>
        </p:nvSpPr>
        <p:spPr/>
        <p:txBody>
          <a:bodyPr/>
          <a:lstStyle/>
          <a:p>
            <a:r>
              <a:rPr lang="es-EC" dirty="0" smtClean="0"/>
              <a:t>Valores obtenidos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74314231"/>
              </p:ext>
            </p:extLst>
          </p:nvPr>
        </p:nvGraphicFramePr>
        <p:xfrm>
          <a:off x="323527" y="2196702"/>
          <a:ext cx="8496946" cy="3566160"/>
        </p:xfrm>
        <a:graphic>
          <a:graphicData uri="http://schemas.openxmlformats.org/drawingml/2006/table">
            <a:tbl>
              <a:tblPr firstRow="1" bandRow="1">
                <a:tableStyleId>{912C8C85-51F0-491E-9774-3900AFEF0FD7}</a:tableStyleId>
              </a:tblPr>
              <a:tblGrid>
                <a:gridCol w="5400601"/>
                <a:gridCol w="1224136"/>
                <a:gridCol w="1008113"/>
                <a:gridCol w="864096"/>
              </a:tblGrid>
              <a:tr h="524354">
                <a:tc>
                  <a:txBody>
                    <a:bodyPr/>
                    <a:lstStyle/>
                    <a:p>
                      <a:pPr algn="ctr"/>
                      <a:r>
                        <a:rPr lang="es-ES" sz="2400" kern="1200" dirty="0" smtClean="0">
                          <a:effectLst/>
                        </a:rPr>
                        <a:t>Criterio</a:t>
                      </a:r>
                      <a:endParaRPr lang="es-EC" sz="24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400" kern="1200" dirty="0" smtClean="0">
                          <a:effectLst/>
                        </a:rPr>
                        <a:t>Google</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Yahoo</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Bing</a:t>
                      </a:r>
                      <a:endParaRPr lang="es-EC" sz="24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200" dirty="0">
                          <a:effectLst/>
                        </a:rPr>
                        <a:t>Tiempo de espera para obtener los resultados del análisis de plagio en un documento con 2 </a:t>
                      </a:r>
                      <a:r>
                        <a:rPr lang="es-ES" sz="2200" dirty="0" smtClean="0">
                          <a:effectLst/>
                        </a:rPr>
                        <a:t>párrafos</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10/30</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30/30</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20/30</a:t>
                      </a:r>
                      <a:endParaRPr lang="es-EC" sz="2200" b="0">
                        <a:solidFill>
                          <a:schemeClr val="tx1"/>
                        </a:solidFill>
                        <a:effectLst/>
                        <a:latin typeface="+mj-lt"/>
                        <a:ea typeface="Times New Roman"/>
                        <a:cs typeface="Times New Roman"/>
                      </a:endParaRPr>
                    </a:p>
                  </a:txBody>
                  <a:tcPr marL="68580" marR="68580" marT="0" marB="0"/>
                </a:tc>
              </a:tr>
              <a:tr h="524354">
                <a:tc>
                  <a:txBody>
                    <a:bodyPr/>
                    <a:lstStyle/>
                    <a:p>
                      <a:pPr algn="ctr">
                        <a:lnSpc>
                          <a:spcPct val="150000"/>
                        </a:lnSpc>
                        <a:spcAft>
                          <a:spcPts val="0"/>
                        </a:spcAft>
                      </a:pPr>
                      <a:r>
                        <a:rPr lang="es-ES" sz="2200" dirty="0">
                          <a:effectLst/>
                        </a:rPr>
                        <a:t>Tiempo de espera para obtener los resultados del análisis de plagio en un documento con 5 </a:t>
                      </a:r>
                      <a:r>
                        <a:rPr lang="es-ES" sz="2200" dirty="0" smtClean="0">
                          <a:effectLst/>
                        </a:rPr>
                        <a:t>párrafos</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a:effectLst/>
                        </a:rPr>
                        <a:t>50/50</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dirty="0">
                          <a:effectLst/>
                        </a:rPr>
                        <a:t>30/50</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dirty="0">
                          <a:effectLst/>
                        </a:rPr>
                        <a:t>10/50</a:t>
                      </a:r>
                      <a:endParaRPr lang="es-EC" sz="22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296353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dirty="0"/>
              <a:t>Generación del cuadro comparativo práctico ponderado</a:t>
            </a:r>
          </a:p>
        </p:txBody>
      </p:sp>
      <p:sp>
        <p:nvSpPr>
          <p:cNvPr id="3" name="2 Marcador de contenido"/>
          <p:cNvSpPr>
            <a:spLocks noGrp="1"/>
          </p:cNvSpPr>
          <p:nvPr>
            <p:ph idx="1"/>
          </p:nvPr>
        </p:nvSpPr>
        <p:spPr/>
        <p:txBody>
          <a:bodyPr/>
          <a:lstStyle/>
          <a:p>
            <a:r>
              <a:rPr lang="es-EC" dirty="0" smtClean="0"/>
              <a:t>Resultados obtenidos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99751369"/>
              </p:ext>
            </p:extLst>
          </p:nvPr>
        </p:nvGraphicFramePr>
        <p:xfrm>
          <a:off x="323528" y="2288993"/>
          <a:ext cx="8424936" cy="1597348"/>
        </p:xfrm>
        <a:graphic>
          <a:graphicData uri="http://schemas.openxmlformats.org/drawingml/2006/table">
            <a:tbl>
              <a:tblPr firstRow="1" bandRow="1">
                <a:tableStyleId>{5FD0F851-EC5A-4D38-B0AD-8093EC10F338}</a:tableStyleId>
              </a:tblPr>
              <a:tblGrid>
                <a:gridCol w="2952328"/>
                <a:gridCol w="1872208"/>
                <a:gridCol w="1944216"/>
                <a:gridCol w="1656184"/>
              </a:tblGrid>
              <a:tr h="524354">
                <a:tc>
                  <a:txBody>
                    <a:bodyPr/>
                    <a:lstStyle/>
                    <a:p>
                      <a:pPr algn="ctr"/>
                      <a:r>
                        <a:rPr lang="es-ES" sz="2400" kern="1200" dirty="0" smtClean="0">
                          <a:effectLst/>
                        </a:rPr>
                        <a:t>Cálculo</a:t>
                      </a:r>
                      <a:endParaRPr lang="es-EC" sz="2400" b="1" kern="1200" dirty="0">
                        <a:solidFill>
                          <a:srgbClr val="FFFFFF"/>
                        </a:solidFill>
                        <a:effectLst/>
                        <a:latin typeface="+mj-lt"/>
                        <a:ea typeface="Times New Roman"/>
                        <a:cs typeface="Times New Roman"/>
                      </a:endParaRPr>
                    </a:p>
                  </a:txBody>
                  <a:tcPr anchor="ctr"/>
                </a:tc>
                <a:tc>
                  <a:txBody>
                    <a:bodyPr/>
                    <a:lstStyle/>
                    <a:p>
                      <a:pPr algn="ctr">
                        <a:lnSpc>
                          <a:spcPct val="150000"/>
                        </a:lnSpc>
                        <a:spcAft>
                          <a:spcPts val="0"/>
                        </a:spcAft>
                      </a:pPr>
                      <a:r>
                        <a:rPr lang="es-ES" sz="2400" kern="1200" dirty="0" smtClean="0">
                          <a:effectLst/>
                        </a:rPr>
                        <a:t>Google</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Yahoo</a:t>
                      </a:r>
                      <a:endParaRPr lang="es-EC" sz="2400" b="1" kern="1200" dirty="0">
                        <a:solidFill>
                          <a:srgbClr val="FFFFFF"/>
                        </a:solidFill>
                        <a:effectLst/>
                        <a:latin typeface="+mj-lt"/>
                        <a:ea typeface="Times New Roman"/>
                        <a:cs typeface="Times New Roman"/>
                      </a:endParaRPr>
                    </a:p>
                  </a:txBody>
                  <a:tcPr marL="68580" marR="68580" marT="0" marB="0" anchor="ctr"/>
                </a:tc>
                <a:tc>
                  <a:txBody>
                    <a:bodyPr/>
                    <a:lstStyle/>
                    <a:p>
                      <a:pPr algn="ctr">
                        <a:lnSpc>
                          <a:spcPct val="150000"/>
                        </a:lnSpc>
                        <a:spcAft>
                          <a:spcPts val="0"/>
                        </a:spcAft>
                      </a:pPr>
                      <a:r>
                        <a:rPr lang="es-ES" sz="2400" kern="1200" dirty="0" smtClean="0">
                          <a:effectLst/>
                        </a:rPr>
                        <a:t>Bing</a:t>
                      </a:r>
                      <a:endParaRPr lang="es-EC" sz="2400" b="1" kern="1200" dirty="0">
                        <a:solidFill>
                          <a:srgbClr val="FFFFFF"/>
                        </a:solidFill>
                        <a:effectLst/>
                        <a:latin typeface="+mj-lt"/>
                        <a:ea typeface="Times New Roman"/>
                        <a:cs typeface="Times New Roman"/>
                      </a:endParaRPr>
                    </a:p>
                  </a:txBody>
                  <a:tcPr marL="68580" marR="68580" marT="0" marB="0" anchor="ctr"/>
                </a:tc>
              </a:tr>
              <a:tr h="524354">
                <a:tc>
                  <a:txBody>
                    <a:bodyPr/>
                    <a:lstStyle/>
                    <a:p>
                      <a:pPr algn="ctr">
                        <a:lnSpc>
                          <a:spcPct val="150000"/>
                        </a:lnSpc>
                        <a:spcAft>
                          <a:spcPts val="0"/>
                        </a:spcAft>
                      </a:pPr>
                      <a:r>
                        <a:rPr lang="es-ES" sz="2200" b="0" dirty="0">
                          <a:effectLst/>
                        </a:rPr>
                        <a:t>Total</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b="0" dirty="0">
                          <a:effectLst/>
                        </a:rPr>
                        <a:t>205/275</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200" b="0">
                          <a:effectLst/>
                        </a:rPr>
                        <a:t>150/275</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200" b="0">
                          <a:effectLst/>
                        </a:rPr>
                        <a:t>135/275</a:t>
                      </a:r>
                      <a:endParaRPr lang="es-EC" sz="2200" b="0">
                        <a:solidFill>
                          <a:schemeClr val="tx1"/>
                        </a:solidFill>
                        <a:effectLst/>
                        <a:latin typeface="+mj-lt"/>
                        <a:ea typeface="Times New Roman"/>
                        <a:cs typeface="Times New Roman"/>
                      </a:endParaRPr>
                    </a:p>
                  </a:txBody>
                  <a:tcPr marL="68580" marR="68580" marT="0" marB="0"/>
                </a:tc>
              </a:tr>
              <a:tr h="524354">
                <a:tc>
                  <a:txBody>
                    <a:bodyPr/>
                    <a:lstStyle/>
                    <a:p>
                      <a:pPr algn="ctr">
                        <a:lnSpc>
                          <a:spcPct val="150000"/>
                        </a:lnSpc>
                        <a:spcAft>
                          <a:spcPts val="0"/>
                        </a:spcAft>
                      </a:pPr>
                      <a:r>
                        <a:rPr lang="es-ES" sz="2200" b="0">
                          <a:effectLst/>
                        </a:rPr>
                        <a:t>Total API / 100</a:t>
                      </a:r>
                      <a:endParaRPr lang="es-EC" sz="2200" b="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S" sz="2200" b="0" dirty="0">
                          <a:effectLst/>
                        </a:rPr>
                        <a:t>74,54</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200" b="0" dirty="0">
                          <a:effectLst/>
                        </a:rPr>
                        <a:t>54,54</a:t>
                      </a:r>
                      <a:endParaRPr lang="es-EC" sz="2200" b="0" dirty="0">
                        <a:solidFill>
                          <a:schemeClr val="tx1"/>
                        </a:solidFill>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2200" b="0" dirty="0">
                          <a:effectLst/>
                        </a:rPr>
                        <a:t>49,09</a:t>
                      </a:r>
                      <a:endParaRPr lang="es-EC" sz="2200" b="0" dirty="0">
                        <a:solidFill>
                          <a:schemeClr val="tx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19265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dirty="0"/>
              <a:t>Sprint resultados del estudio comparativo</a:t>
            </a:r>
          </a:p>
        </p:txBody>
      </p:sp>
      <p:sp>
        <p:nvSpPr>
          <p:cNvPr id="3" name="2 Marcador de contenido"/>
          <p:cNvSpPr>
            <a:spLocks noGrp="1"/>
          </p:cNvSpPr>
          <p:nvPr>
            <p:ph idx="1"/>
          </p:nvPr>
        </p:nvSpPr>
        <p:spPr/>
        <p:txBody>
          <a:bodyPr/>
          <a:lstStyle/>
          <a:p>
            <a:r>
              <a:rPr lang="es-EC" dirty="0" smtClean="0"/>
              <a:t>Pesos del estudio comparativo teórico y práctico</a:t>
            </a:r>
          </a:p>
        </p:txBody>
      </p:sp>
      <p:graphicFrame>
        <p:nvGraphicFramePr>
          <p:cNvPr id="4" name="3 Tabla"/>
          <p:cNvGraphicFramePr>
            <a:graphicFrameLocks noGrp="1"/>
          </p:cNvGraphicFramePr>
          <p:nvPr>
            <p:extLst>
              <p:ext uri="{D42A27DB-BD31-4B8C-83A1-F6EECF244321}">
                <p14:modId xmlns:p14="http://schemas.microsoft.com/office/powerpoint/2010/main" val="834720545"/>
              </p:ext>
            </p:extLst>
          </p:nvPr>
        </p:nvGraphicFramePr>
        <p:xfrm>
          <a:off x="1475656" y="2780928"/>
          <a:ext cx="6480720" cy="2194560"/>
        </p:xfrm>
        <a:graphic>
          <a:graphicData uri="http://schemas.openxmlformats.org/drawingml/2006/table">
            <a:tbl>
              <a:tblPr firstRow="1" bandRow="1">
                <a:tableStyleId>{5FD0F851-EC5A-4D38-B0AD-8093EC10F338}</a:tableStyleId>
              </a:tblPr>
              <a:tblGrid>
                <a:gridCol w="3384376"/>
                <a:gridCol w="3096344"/>
              </a:tblGrid>
              <a:tr h="370840">
                <a:tc>
                  <a:txBody>
                    <a:bodyPr/>
                    <a:lstStyle/>
                    <a:p>
                      <a:pPr algn="ctr">
                        <a:lnSpc>
                          <a:spcPct val="150000"/>
                        </a:lnSpc>
                        <a:spcAft>
                          <a:spcPts val="0"/>
                        </a:spcAft>
                      </a:pPr>
                      <a:r>
                        <a:rPr lang="es-ES" sz="2400" dirty="0">
                          <a:effectLst/>
                        </a:rPr>
                        <a:t>Estudio</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Peso en porcentaje</a:t>
                      </a:r>
                      <a:endParaRPr lang="es-EC" sz="2400" b="1"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Comparativo teórico</a:t>
                      </a:r>
                      <a:endParaRPr lang="es-EC" sz="2400" b="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40%</a:t>
                      </a:r>
                      <a:endParaRPr lang="es-EC" sz="2400" b="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Comparativo práctico</a:t>
                      </a:r>
                      <a:endParaRPr lang="es-EC" sz="2400" b="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60%</a:t>
                      </a:r>
                      <a:endParaRPr lang="es-EC" sz="2400" b="0"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Total</a:t>
                      </a:r>
                      <a:endParaRPr lang="es-EC" sz="2400" b="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100%</a:t>
                      </a:r>
                      <a:endParaRPr lang="es-EC" sz="2400" b="0"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07380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dirty="0"/>
              <a:t>Sprint resultados del estudio comparativo</a:t>
            </a:r>
          </a:p>
        </p:txBody>
      </p:sp>
      <p:sp>
        <p:nvSpPr>
          <p:cNvPr id="3" name="2 Marcador de contenido"/>
          <p:cNvSpPr>
            <a:spLocks noGrp="1"/>
          </p:cNvSpPr>
          <p:nvPr>
            <p:ph idx="1"/>
          </p:nvPr>
        </p:nvSpPr>
        <p:spPr/>
        <p:txBody>
          <a:bodyPr/>
          <a:lstStyle/>
          <a:p>
            <a:r>
              <a:rPr lang="es-EC" dirty="0" smtClean="0"/>
              <a:t>Resultados del estudio comparativo teórico y práctico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724030973"/>
              </p:ext>
            </p:extLst>
          </p:nvPr>
        </p:nvGraphicFramePr>
        <p:xfrm>
          <a:off x="683568" y="2852936"/>
          <a:ext cx="7704857" cy="1645920"/>
        </p:xfrm>
        <a:graphic>
          <a:graphicData uri="http://schemas.openxmlformats.org/drawingml/2006/table">
            <a:tbl>
              <a:tblPr firstRow="1" bandRow="1">
                <a:tableStyleId>{912C8C85-51F0-491E-9774-3900AFEF0FD7}</a:tableStyleId>
              </a:tblPr>
              <a:tblGrid>
                <a:gridCol w="3744416"/>
                <a:gridCol w="1296144"/>
                <a:gridCol w="1296145"/>
                <a:gridCol w="1368152"/>
              </a:tblGrid>
              <a:tr h="370840">
                <a:tc>
                  <a:txBody>
                    <a:bodyPr/>
                    <a:lstStyle/>
                    <a:p>
                      <a:pPr algn="ctr">
                        <a:lnSpc>
                          <a:spcPct val="150000"/>
                        </a:lnSpc>
                        <a:spcAft>
                          <a:spcPts val="0"/>
                        </a:spcAft>
                      </a:pPr>
                      <a:r>
                        <a:rPr lang="es-ES" sz="2400" dirty="0">
                          <a:effectLst/>
                        </a:rPr>
                        <a:t>Estudio/API 100%</a:t>
                      </a:r>
                      <a:endParaRPr lang="es-EC" sz="2400"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Google</a:t>
                      </a:r>
                      <a:endParaRPr lang="es-EC" sz="240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Yahoo</a:t>
                      </a:r>
                      <a:endParaRPr lang="es-EC" sz="240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Bing</a:t>
                      </a:r>
                      <a:endParaRPr lang="es-EC" sz="2400"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dirty="0">
                          <a:effectLst/>
                        </a:rPr>
                        <a:t>Comparativo teórico</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smtClean="0">
                          <a:effectLst/>
                        </a:rPr>
                        <a:t>74,47</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dirty="0" smtClean="0">
                          <a:effectLst/>
                        </a:rPr>
                        <a:t>78,30</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dirty="0" smtClean="0">
                          <a:effectLst/>
                        </a:rPr>
                        <a:t>70,21</a:t>
                      </a:r>
                      <a:endParaRPr lang="es-EC" sz="2400" b="1"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Comparativo práctico</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smtClean="0">
                          <a:effectLst/>
                        </a:rPr>
                        <a:t>74,54</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dirty="0" smtClean="0">
                          <a:effectLst/>
                        </a:rPr>
                        <a:t>54,54</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dirty="0" smtClean="0">
                          <a:effectLst/>
                        </a:rPr>
                        <a:t>49,09</a:t>
                      </a:r>
                      <a:endParaRPr lang="es-EC" sz="2400" b="1"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73964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dirty="0"/>
              <a:t>Sprint resultados del estudio comparativo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C" dirty="0" smtClean="0"/>
                  <a:t>Resultados del estudio comparativo teórico y práctico aplicando el peso respectivo con la formula</a:t>
                </a:r>
                <a14:m>
                  <m:oMath xmlns:m="http://schemas.openxmlformats.org/officeDocument/2006/math">
                    <m:r>
                      <a:rPr lang="es-EC" b="0" i="0" smtClean="0">
                        <a:latin typeface="Cambria Math"/>
                      </a:rPr>
                      <m:t> </m:t>
                    </m:r>
                    <m:r>
                      <a:rPr lang="es-ES" i="1">
                        <a:latin typeface="Cambria Math"/>
                      </a:rPr>
                      <m:t>𝑌</m:t>
                    </m:r>
                    <m:r>
                      <a:rPr lang="es-ES" i="1">
                        <a:latin typeface="Cambria Math"/>
                      </a:rPr>
                      <m:t> =   </m:t>
                    </m:r>
                    <m:f>
                      <m:fPr>
                        <m:ctrlPr>
                          <a:rPr lang="es-EC" i="1">
                            <a:latin typeface="Cambria Math"/>
                          </a:rPr>
                        </m:ctrlPr>
                      </m:fPr>
                      <m:num>
                        <m:r>
                          <a:rPr lang="es-ES" i="1">
                            <a:latin typeface="Cambria Math"/>
                          </a:rPr>
                          <m:t>𝑋</m:t>
                        </m:r>
                        <m:r>
                          <a:rPr lang="es-ES" i="1">
                            <a:latin typeface="Cambria Math"/>
                          </a:rPr>
                          <m:t>∗40</m:t>
                        </m:r>
                      </m:num>
                      <m:den>
                        <m:r>
                          <a:rPr lang="es-ES" i="1">
                            <a:latin typeface="Cambria Math"/>
                          </a:rPr>
                          <m:t>100</m:t>
                        </m:r>
                      </m:den>
                    </m:f>
                  </m:oMath>
                </a14:m>
                <a:r>
                  <a:rPr lang="es-ES" dirty="0"/>
                  <a:t> </a:t>
                </a:r>
                <a:r>
                  <a:rPr lang="es-ES" dirty="0" smtClean="0"/>
                  <a:t> y la fórmula  </a:t>
                </a:r>
                <a14:m>
                  <m:oMath xmlns:m="http://schemas.openxmlformats.org/officeDocument/2006/math">
                    <m:r>
                      <a:rPr lang="es-ES" i="1">
                        <a:latin typeface="Cambria Math"/>
                      </a:rPr>
                      <m:t>𝑌</m:t>
                    </m:r>
                    <m:r>
                      <a:rPr lang="es-ES" i="1">
                        <a:latin typeface="Cambria Math"/>
                      </a:rPr>
                      <m:t> =   </m:t>
                    </m:r>
                    <m:f>
                      <m:fPr>
                        <m:ctrlPr>
                          <a:rPr lang="es-EC" i="1">
                            <a:latin typeface="Cambria Math"/>
                          </a:rPr>
                        </m:ctrlPr>
                      </m:fPr>
                      <m:num>
                        <m:r>
                          <a:rPr lang="es-ES" i="1">
                            <a:latin typeface="Cambria Math"/>
                          </a:rPr>
                          <m:t>𝑋</m:t>
                        </m:r>
                        <m:r>
                          <a:rPr lang="es-ES" i="1">
                            <a:latin typeface="Cambria Math"/>
                          </a:rPr>
                          <m:t>∗60</m:t>
                        </m:r>
                      </m:num>
                      <m:den>
                        <m:r>
                          <a:rPr lang="es-ES" i="1">
                            <a:latin typeface="Cambria Math"/>
                          </a:rPr>
                          <m:t>100</m:t>
                        </m:r>
                      </m:den>
                    </m:f>
                  </m:oMath>
                </a14:m>
                <a:r>
                  <a:rPr lang="es-ES" dirty="0"/>
                  <a:t> </a:t>
                </a: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2687016929"/>
              </p:ext>
            </p:extLst>
          </p:nvPr>
        </p:nvGraphicFramePr>
        <p:xfrm>
          <a:off x="539552" y="3140968"/>
          <a:ext cx="7848872" cy="3291840"/>
        </p:xfrm>
        <a:graphic>
          <a:graphicData uri="http://schemas.openxmlformats.org/drawingml/2006/table">
            <a:tbl>
              <a:tblPr firstRow="1" bandRow="1">
                <a:tableStyleId>{5FD0F851-EC5A-4D38-B0AD-8093EC10F338}</a:tableStyleId>
              </a:tblPr>
              <a:tblGrid>
                <a:gridCol w="2880320"/>
                <a:gridCol w="1728192"/>
                <a:gridCol w="1440160"/>
                <a:gridCol w="1800200"/>
              </a:tblGrid>
              <a:tr h="370840">
                <a:tc>
                  <a:txBody>
                    <a:bodyPr/>
                    <a:lstStyle/>
                    <a:p>
                      <a:pPr algn="ctr">
                        <a:lnSpc>
                          <a:spcPct val="150000"/>
                        </a:lnSpc>
                        <a:spcAft>
                          <a:spcPts val="0"/>
                        </a:spcAft>
                      </a:pPr>
                      <a:r>
                        <a:rPr lang="es-ES" sz="2400" dirty="0">
                          <a:effectLst/>
                        </a:rPr>
                        <a:t>Estudio/API 100%</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Google</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Yahoo</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Bing</a:t>
                      </a:r>
                      <a:endParaRPr lang="es-EC" sz="2400" b="1">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Comparativo teórico</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dirty="0">
                          <a:effectLst/>
                        </a:rPr>
                        <a:t>29,79/40</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a:effectLst/>
                        </a:rPr>
                        <a:t>31,32/40</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dirty="0">
                          <a:effectLst/>
                        </a:rPr>
                        <a:t>28,08/40</a:t>
                      </a:r>
                      <a:endParaRPr lang="es-EC" sz="2400" b="1"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a:effectLst/>
                        </a:rPr>
                        <a:t>Comparativo práctico</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a:effectLst/>
                        </a:rPr>
                        <a:t>44,72/60</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a:effectLst/>
                        </a:rPr>
                        <a:t>32,72/60</a:t>
                      </a:r>
                      <a:endParaRPr lang="es-EC" sz="2400" b="1">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dirty="0">
                          <a:effectLst/>
                        </a:rPr>
                        <a:t>29,45/60</a:t>
                      </a:r>
                      <a:endParaRPr lang="es-EC" sz="2400" b="1" dirty="0">
                        <a:effectLst/>
                        <a:latin typeface="+mj-lt"/>
                        <a:ea typeface="Times New Roman"/>
                        <a:cs typeface="Times New Roman"/>
                      </a:endParaRPr>
                    </a:p>
                  </a:txBody>
                  <a:tcPr marL="68580" marR="68580" marT="0" marB="0"/>
                </a:tc>
              </a:tr>
              <a:tr h="370840">
                <a:tc>
                  <a:txBody>
                    <a:bodyPr/>
                    <a:lstStyle/>
                    <a:p>
                      <a:pPr algn="ctr">
                        <a:lnSpc>
                          <a:spcPct val="150000"/>
                        </a:lnSpc>
                        <a:spcAft>
                          <a:spcPts val="0"/>
                        </a:spcAft>
                      </a:pPr>
                      <a:r>
                        <a:rPr lang="es-ES" sz="2400" b="1" dirty="0">
                          <a:effectLst/>
                        </a:rPr>
                        <a:t>Total</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s-ES" sz="2400" b="1" dirty="0">
                          <a:effectLst/>
                        </a:rPr>
                        <a:t>74,51/100</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b="1" dirty="0">
                          <a:effectLst/>
                        </a:rPr>
                        <a:t>64,05/100</a:t>
                      </a:r>
                      <a:endParaRPr lang="es-EC" sz="2400" b="1" dirty="0">
                        <a:effectLst/>
                        <a:latin typeface="+mj-lt"/>
                        <a:ea typeface="Times New Roman"/>
                        <a:cs typeface="Times New Roman"/>
                      </a:endParaRPr>
                    </a:p>
                  </a:txBody>
                  <a:tcPr marL="68580" marR="68580" marT="0" marB="0"/>
                </a:tc>
                <a:tc>
                  <a:txBody>
                    <a:bodyPr/>
                    <a:lstStyle/>
                    <a:p>
                      <a:pPr algn="ctr">
                        <a:lnSpc>
                          <a:spcPct val="150000"/>
                        </a:lnSpc>
                        <a:spcAft>
                          <a:spcPts val="0"/>
                        </a:spcAft>
                      </a:pPr>
                      <a:r>
                        <a:rPr lang="en-US" sz="2400" b="1" dirty="0">
                          <a:effectLst/>
                        </a:rPr>
                        <a:t>57,54/100</a:t>
                      </a:r>
                      <a:endParaRPr lang="es-EC" sz="2400" b="1"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56000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t>Presentación del prototipo básico de software</a:t>
            </a:r>
            <a:endParaRPr lang="es-ES" dirty="0"/>
          </a:p>
        </p:txBody>
      </p:sp>
      <p:sp>
        <p:nvSpPr>
          <p:cNvPr id="5" name="4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89187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t>Presentación del prototipo final de software</a:t>
            </a:r>
            <a:endParaRPr lang="es-ES" dirty="0"/>
          </a:p>
        </p:txBody>
      </p:sp>
      <p:sp>
        <p:nvSpPr>
          <p:cNvPr id="5" name="4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1297142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 y 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552729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759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 y 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733636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68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845153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972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 y 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084976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868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 y 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035052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65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Conclusiones y 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71257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36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C" dirty="0" smtClean="0"/>
              <a:t>Muchas gracias por su atención.</a:t>
            </a:r>
            <a:endParaRPr lang="es-ES" dirty="0"/>
          </a:p>
        </p:txBody>
      </p:sp>
      <p:sp>
        <p:nvSpPr>
          <p:cNvPr id="4" name="3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10213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688374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93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597927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6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71767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83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300236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821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141414"/>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14141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909</TotalTime>
  <Words>2366</Words>
  <Application>Microsoft Office PowerPoint</Application>
  <PresentationFormat>Presentación en pantalla (4:3)</PresentationFormat>
  <Paragraphs>540</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Ejecutivo</vt:lpstr>
      <vt:lpstr>Estudio comparativo de los API’s de búsqueda de Google, Yahoo y Bing para el desarrollo de aplicaciones anti plagio de textos en documentos.</vt:lpstr>
      <vt:lpstr>Agenda</vt:lpstr>
      <vt:lpstr>Introducción</vt:lpstr>
      <vt:lpstr>Introducción</vt:lpstr>
      <vt:lpstr>Objetivos</vt:lpstr>
      <vt:lpstr>Objetivos</vt:lpstr>
      <vt:lpstr>Objetivos</vt:lpstr>
      <vt:lpstr>Objetivos</vt:lpstr>
      <vt:lpstr>Alcance</vt:lpstr>
      <vt:lpstr>Alcance</vt:lpstr>
      <vt:lpstr>Herramientas</vt:lpstr>
      <vt:lpstr>Metodologías</vt:lpstr>
      <vt:lpstr>Lenguaje de modelado</vt:lpstr>
      <vt:lpstr>Scrum, XP con UML</vt:lpstr>
      <vt:lpstr>Estudio comparativo de los API’s de búsqueda</vt:lpstr>
      <vt:lpstr>Estudio comparativo de los API’s de búsqueda</vt:lpstr>
      <vt:lpstr>Estudio comparativo de los API’s de búsqueda</vt:lpstr>
      <vt:lpstr>Estudio comparativo de los API’s de búsqueda</vt:lpstr>
      <vt:lpstr>Estudio comparativo de los API’s de búsqueda</vt:lpstr>
      <vt:lpstr>Estudio comparativo de los API’s de búsqueda</vt:lpstr>
      <vt:lpstr>Estudio comparativo de los API’s de búsqueda</vt:lpstr>
      <vt:lpstr>Criterios de comparación teórica basados en la documentación de los API’s y experiencia de terceros</vt:lpstr>
      <vt:lpstr>Criterios de comparación teórica basados en la documentación de los API’s y experiencia de terceros</vt:lpstr>
      <vt:lpstr>Criterios de comparación teórica basados en la documentación de los API’s y experiencia de terceros</vt:lpstr>
      <vt:lpstr>Criterios de comparación teórica basados en la documentación de los API’s y experiencia de terceros</vt:lpstr>
      <vt:lpstr>Generación del cuadro comparativo teórico ponderado</vt:lpstr>
      <vt:lpstr>Generación del cuadro comparativo teórico ponderado</vt:lpstr>
      <vt:lpstr>Generación del cuadro comparativo teórico ponderado</vt:lpstr>
      <vt:lpstr>Generación del cuadro comparativo teórico ponderado</vt:lpstr>
      <vt:lpstr>Generación del cuadro comparativo teórico ponderado</vt:lpstr>
      <vt:lpstr>Generación del cuadro comparativo teórico ponderado</vt:lpstr>
      <vt:lpstr>Generación del cuadro comparativo teórico ponderado</vt:lpstr>
      <vt:lpstr>Criterios de comparación práctica basados en el diseño y pruebas funcionales del prototipo.</vt:lpstr>
      <vt:lpstr>Criterios de comparación práctica basados en el diseño y pruebas funcionales del prototipo.</vt:lpstr>
      <vt:lpstr>Criterios de comparación práctica basados en el diseño y pruebas funcionales del prototipo.</vt:lpstr>
      <vt:lpstr>Criterios de comparación práctica basados en el diseño y pruebas funcionales del prototipo.</vt:lpstr>
      <vt:lpstr>Generación del cuadro comparativo práctico ponderado</vt:lpstr>
      <vt:lpstr>Generación del cuadro comparativo práctico ponderado</vt:lpstr>
      <vt:lpstr>Generación del cuadro comparativo práctico ponderado</vt:lpstr>
      <vt:lpstr>Generación del cuadro comparativo práctico ponderado</vt:lpstr>
      <vt:lpstr>Generación del cuadro comparativo práctico ponderado</vt:lpstr>
      <vt:lpstr>Generación del cuadro comparativo práctico ponderado</vt:lpstr>
      <vt:lpstr>Sprint resultados del estudio comparativo</vt:lpstr>
      <vt:lpstr>Sprint resultados del estudio comparativo</vt:lpstr>
      <vt:lpstr>Sprint resultados del estudio comparativo</vt:lpstr>
      <vt:lpstr>Presentación del prototipo básico de software</vt:lpstr>
      <vt:lpstr>Presentación del prototipo final de software</vt:lpstr>
      <vt:lpstr>Conclusiones y Recomendaciones</vt:lpstr>
      <vt:lpstr>Conclusiones y Recomendaciones</vt:lpstr>
      <vt:lpstr>Conclusiones y Recomendaciones</vt:lpstr>
      <vt:lpstr>Conclusiones y Recomendaciones</vt:lpstr>
      <vt:lpstr>Conclusiones y Recomendaciones</vt:lpstr>
      <vt:lpstr>Muchas gracias por su atención.</vt:lpstr>
    </vt:vector>
  </TitlesOfParts>
  <Company>dGaMc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comparativo de los API’s de búsqueda de Google, Yahoo y Bing para el desarrollo de aplicaciones anti plagio de textos en documentos.</dc:title>
  <dc:creator>dYnAc</dc:creator>
  <cp:lastModifiedBy>dYnAc</cp:lastModifiedBy>
  <cp:revision>54</cp:revision>
  <dcterms:created xsi:type="dcterms:W3CDTF">2012-01-28T17:01:54Z</dcterms:created>
  <dcterms:modified xsi:type="dcterms:W3CDTF">2012-01-30T08:43:34Z</dcterms:modified>
</cp:coreProperties>
</file>