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drawing8.xml" ContentType="application/vnd.ms-office.drawingml.diagramDrawing+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drawing11.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charts/chart1.xml" ContentType="application/vnd.openxmlformats-officedocument.drawingml.chart+xml"/>
  <Override PartName="/ppt/diagrams/colors14.xml" ContentType="application/vnd.openxmlformats-officedocument.drawingml.diagramColors+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720" r:id="rId1"/>
  </p:sldMasterIdLst>
  <p:sldIdLst>
    <p:sldId id="303" r:id="rId2"/>
    <p:sldId id="256" r:id="rId3"/>
    <p:sldId id="257" r:id="rId4"/>
    <p:sldId id="258" r:id="rId5"/>
    <p:sldId id="259" r:id="rId6"/>
    <p:sldId id="261" r:id="rId7"/>
    <p:sldId id="262" r:id="rId8"/>
    <p:sldId id="263" r:id="rId9"/>
    <p:sldId id="264" r:id="rId10"/>
    <p:sldId id="265" r:id="rId11"/>
    <p:sldId id="286" r:id="rId12"/>
    <p:sldId id="271" r:id="rId13"/>
    <p:sldId id="272" r:id="rId14"/>
    <p:sldId id="273" r:id="rId15"/>
    <p:sldId id="281" r:id="rId16"/>
    <p:sldId id="277" r:id="rId17"/>
    <p:sldId id="279" r:id="rId18"/>
    <p:sldId id="282" r:id="rId19"/>
    <p:sldId id="274" r:id="rId20"/>
    <p:sldId id="304" r:id="rId21"/>
    <p:sldId id="276" r:id="rId22"/>
    <p:sldId id="283" r:id="rId23"/>
    <p:sldId id="305" r:id="rId24"/>
    <p:sldId id="284" r:id="rId25"/>
    <p:sldId id="306" r:id="rId26"/>
    <p:sldId id="285" r:id="rId27"/>
    <p:sldId id="287" r:id="rId28"/>
    <p:sldId id="301" r:id="rId29"/>
    <p:sldId id="288" r:id="rId30"/>
    <p:sldId id="289" r:id="rId31"/>
    <p:sldId id="290" r:id="rId32"/>
    <p:sldId id="291" r:id="rId33"/>
    <p:sldId id="308" r:id="rId34"/>
    <p:sldId id="293" r:id="rId35"/>
    <p:sldId id="292" r:id="rId36"/>
    <p:sldId id="294" r:id="rId37"/>
    <p:sldId id="295" r:id="rId38"/>
    <p:sldId id="296" r:id="rId39"/>
    <p:sldId id="297" r:id="rId40"/>
    <p:sldId id="298" r:id="rId41"/>
    <p:sldId id="299" r:id="rId42"/>
    <p:sldId id="300" r:id="rId4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F8989"/>
    <a:srgbClr val="FFFF00"/>
    <a:srgbClr val="E6FB7D"/>
    <a:srgbClr val="D2F81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296" autoAdjust="0"/>
    <p:restoredTop sz="93489" autoAdjust="0"/>
  </p:normalViewPr>
  <p:slideViewPr>
    <p:cSldViewPr>
      <p:cViewPr varScale="1">
        <p:scale>
          <a:sx n="71" d="100"/>
          <a:sy n="71" d="100"/>
        </p:scale>
        <p:origin x="-102" y="-4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charts/_rels/chart1.xml.rels><?xml version="1.0" encoding="UTF-8" standalone="yes"?>
<Relationships xmlns="http://schemas.openxmlformats.org/package/2006/relationships"><Relationship Id="rId1" Type="http://schemas.openxmlformats.org/officeDocument/2006/relationships/oleObject" Target="file:///D:\TESIS\TABLAS\RELLENO_HISTORIAL_PRECIPITAC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n-US" sz="1200" dirty="0" err="1"/>
              <a:t>Curva</a:t>
            </a:r>
            <a:r>
              <a:rPr lang="en-US" sz="1200" dirty="0"/>
              <a:t> de </a:t>
            </a:r>
            <a:r>
              <a:rPr lang="en-US" sz="1200" dirty="0" err="1"/>
              <a:t>Variación</a:t>
            </a:r>
            <a:r>
              <a:rPr lang="en-US" sz="1200" dirty="0"/>
              <a:t> </a:t>
            </a:r>
            <a:r>
              <a:rPr lang="en-US" sz="1200" dirty="0" err="1"/>
              <a:t>Estacional</a:t>
            </a:r>
            <a:endParaRPr lang="en-US" sz="1200" dirty="0"/>
          </a:p>
          <a:p>
            <a:pPr>
              <a:defRPr/>
            </a:pPr>
            <a:r>
              <a:rPr lang="en-US" sz="1200" dirty="0" err="1"/>
              <a:t>Estación</a:t>
            </a:r>
            <a:r>
              <a:rPr lang="en-US" sz="1200" dirty="0"/>
              <a:t> </a:t>
            </a:r>
            <a:r>
              <a:rPr lang="en-US" sz="1200" dirty="0" err="1"/>
              <a:t>Meteorológica</a:t>
            </a:r>
            <a:r>
              <a:rPr lang="en-US" sz="1200" dirty="0"/>
              <a:t> Quito INAMHI - </a:t>
            </a:r>
            <a:r>
              <a:rPr lang="en-US" sz="1200" dirty="0" err="1"/>
              <a:t>Iñaquito</a:t>
            </a:r>
            <a:endParaRPr lang="en-US" sz="1200" dirty="0"/>
          </a:p>
          <a:p>
            <a:pPr>
              <a:defRPr/>
            </a:pPr>
            <a:r>
              <a:rPr lang="en-US" sz="1200" dirty="0" err="1"/>
              <a:t>Período</a:t>
            </a:r>
            <a:r>
              <a:rPr lang="en-US" sz="1200" baseline="0" dirty="0"/>
              <a:t> 1975 - 2008</a:t>
            </a:r>
            <a:endParaRPr lang="en-US" sz="1200" dirty="0"/>
          </a:p>
        </c:rich>
      </c:tx>
      <c:layout>
        <c:manualLayout>
          <c:xMode val="edge"/>
          <c:yMode val="edge"/>
          <c:x val="0.2193125697793592"/>
          <c:y val="2.444430042752457E-3"/>
        </c:manualLayout>
      </c:layout>
    </c:title>
    <c:plotArea>
      <c:layout>
        <c:manualLayout>
          <c:layoutTarget val="inner"/>
          <c:xMode val="edge"/>
          <c:yMode val="edge"/>
          <c:x val="0.10934087245625353"/>
          <c:y val="0.19649800708852663"/>
          <c:w val="0.82016436956484107"/>
          <c:h val="0.61167305503045044"/>
        </c:manualLayout>
      </c:layout>
      <c:lineChart>
        <c:grouping val="standard"/>
        <c:ser>
          <c:idx val="0"/>
          <c:order val="0"/>
          <c:tx>
            <c:v>Curva de Variación Estacional</c:v>
          </c:tx>
          <c:spPr>
            <a:ln w="19050"/>
          </c:spPr>
          <c:marker>
            <c:symbol val="circle"/>
            <c:size val="4"/>
          </c:marker>
          <c:dLbls>
            <c:dLblPos val="b"/>
            <c:showVal val="1"/>
          </c:dLbls>
          <c:cat>
            <c:strRef>
              <c:f>RELLENO_HISTORICO_HASTA_2009!$C$5:$N$5</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RELLENO_HISTORICO_HASTA_2009!$C$40:$N$40</c:f>
              <c:numCache>
                <c:formatCode>0.0</c:formatCode>
                <c:ptCount val="12"/>
                <c:pt idx="0">
                  <c:v>83.371969696969686</c:v>
                </c:pt>
                <c:pt idx="1">
                  <c:v>108.67826086956521</c:v>
                </c:pt>
                <c:pt idx="2">
                  <c:v>150.85217391304477</c:v>
                </c:pt>
                <c:pt idx="3">
                  <c:v>164.57499999999993</c:v>
                </c:pt>
                <c:pt idx="4">
                  <c:v>103.65189393939396</c:v>
                </c:pt>
                <c:pt idx="5">
                  <c:v>42.20000000000001</c:v>
                </c:pt>
                <c:pt idx="6">
                  <c:v>19.195652173913029</c:v>
                </c:pt>
                <c:pt idx="7">
                  <c:v>22.72717391304349</c:v>
                </c:pt>
                <c:pt idx="8">
                  <c:v>67.186956521739049</c:v>
                </c:pt>
                <c:pt idx="9">
                  <c:v>116.72992424242418</c:v>
                </c:pt>
                <c:pt idx="10">
                  <c:v>108.21032608695653</c:v>
                </c:pt>
                <c:pt idx="11">
                  <c:v>92.659103260869557</c:v>
                </c:pt>
              </c:numCache>
            </c:numRef>
          </c:val>
        </c:ser>
        <c:hiLowLines/>
        <c:marker val="1"/>
        <c:axId val="57022336"/>
        <c:axId val="57040896"/>
      </c:lineChart>
      <c:catAx>
        <c:axId val="57022336"/>
        <c:scaling>
          <c:orientation val="minMax"/>
        </c:scaling>
        <c:axPos val="b"/>
        <c:title>
          <c:tx>
            <c:rich>
              <a:bodyPr/>
              <a:lstStyle/>
              <a:p>
                <a:pPr>
                  <a:defRPr/>
                </a:pPr>
                <a:r>
                  <a:rPr lang="es-ES"/>
                  <a:t>Meses del Año</a:t>
                </a:r>
              </a:p>
            </c:rich>
          </c:tx>
        </c:title>
        <c:majorTickMark val="none"/>
        <c:tickLblPos val="nextTo"/>
        <c:crossAx val="57040896"/>
        <c:crosses val="autoZero"/>
        <c:auto val="1"/>
        <c:lblAlgn val="ctr"/>
        <c:lblOffset val="100"/>
      </c:catAx>
      <c:valAx>
        <c:axId val="57040896"/>
        <c:scaling>
          <c:orientation val="minMax"/>
        </c:scaling>
        <c:axPos val="l"/>
        <c:majorGridlines/>
        <c:title>
          <c:tx>
            <c:rich>
              <a:bodyPr/>
              <a:lstStyle/>
              <a:p>
                <a:pPr>
                  <a:defRPr/>
                </a:pPr>
                <a:r>
                  <a:rPr lang="es-ES"/>
                  <a:t>Precipitación Media Mensual</a:t>
                </a:r>
                <a:r>
                  <a:rPr lang="es-ES" baseline="0"/>
                  <a:t> (mm)</a:t>
                </a:r>
                <a:endParaRPr lang="es-ES"/>
              </a:p>
            </c:rich>
          </c:tx>
        </c:title>
        <c:numFmt formatCode="0" sourceLinked="0"/>
        <c:tickLblPos val="nextTo"/>
        <c:spPr>
          <a:ln>
            <a:solidFill>
              <a:sysClr val="windowText" lastClr="000000"/>
            </a:solidFill>
          </a:ln>
        </c:spPr>
        <c:crossAx val="57022336"/>
        <c:crosses val="autoZero"/>
        <c:crossBetween val="between"/>
      </c:valAx>
      <c:spPr>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ysClr val="windowText" lastClr="000000"/>
          </a:solidFill>
        </a:ln>
      </c:spPr>
    </c:plotArea>
    <c:legend>
      <c:legendPos val="b"/>
      <c:layout>
        <c:manualLayout>
          <c:xMode val="edge"/>
          <c:yMode val="edge"/>
          <c:x val="0.58619212076647431"/>
          <c:y val="0.91590634392909431"/>
          <c:w val="0.39206417108083186"/>
          <c:h val="6.3142622101636584E-2"/>
        </c:manualLayout>
      </c:layout>
    </c:legend>
    <c:plotVisOnly val="1"/>
  </c:chart>
  <c:spPr>
    <a:ln>
      <a:solidFill>
        <a:schemeClr val="tx2"/>
      </a:solidFill>
    </a:ln>
  </c:spPr>
  <c:externalData r:id="rId1"/>
</c:chartSpace>
</file>

<file path=ppt/diagrams/_rels/data1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image" Target="../media/image74.jpeg"/></Relationships>
</file>

<file path=ppt/diagrams/_rels/data1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image" Target="../media/image77.jpeg"/></Relationships>
</file>

<file path=ppt/diagrams/_rels/data1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image" Target="../media/image80.jpeg"/></Relationships>
</file>

<file path=ppt/diagrams/_rels/data16.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image" Target="../media/image83.jpeg"/></Relationships>
</file>

<file path=ppt/diagrams/_rels/data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_rels/data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31.jpeg"/><Relationship Id="rId2" Type="http://schemas.openxmlformats.org/officeDocument/2006/relationships/image" Target="../media/image221.jpeg"/><Relationship Id="rId1" Type="http://schemas.openxmlformats.org/officeDocument/2006/relationships/image" Target="../media/image21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61.jpeg"/><Relationship Id="rId2" Type="http://schemas.openxmlformats.org/officeDocument/2006/relationships/image" Target="../media/image251.jpeg"/><Relationship Id="rId1" Type="http://schemas.openxmlformats.org/officeDocument/2006/relationships/image" Target="../media/image24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26F861-1A25-45A9-A0F6-D08869DF7CBD}" type="doc">
      <dgm:prSet loTypeId="urn:microsoft.com/office/officeart/2005/8/layout/arrow2" loCatId="process" qsTypeId="urn:microsoft.com/office/officeart/2005/8/quickstyle/simple1" qsCatId="simple" csTypeId="urn:microsoft.com/office/officeart/2005/8/colors/accent1_2" csCatId="accent1" phldr="1"/>
      <dgm:spPr/>
    </dgm:pt>
    <dgm:pt modelId="{16375932-AAE0-447D-9BF0-AFAE8E66E650}">
      <dgm:prSet phldrT="[Texto]" custT="1"/>
      <dgm:spPr/>
      <dgm:t>
        <a:bodyPr/>
        <a:lstStyle/>
        <a:p>
          <a:r>
            <a:rPr lang="es-ES" sz="1400" dirty="0" smtClean="0"/>
            <a:t>Análisis exploratorio</a:t>
          </a:r>
          <a:endParaRPr lang="es-ES" sz="1400" dirty="0"/>
        </a:p>
      </dgm:t>
    </dgm:pt>
    <dgm:pt modelId="{29BC29E5-A3F6-41F9-BD69-DAB68409F3CA}" type="parTrans" cxnId="{7D3B47A2-86FC-479F-B673-8B997A7E36B6}">
      <dgm:prSet/>
      <dgm:spPr/>
      <dgm:t>
        <a:bodyPr/>
        <a:lstStyle/>
        <a:p>
          <a:endParaRPr lang="es-ES"/>
        </a:p>
      </dgm:t>
    </dgm:pt>
    <dgm:pt modelId="{48DD5BBF-C1C4-4580-9A0F-D69417C004A1}" type="sibTrans" cxnId="{7D3B47A2-86FC-479F-B673-8B997A7E36B6}">
      <dgm:prSet/>
      <dgm:spPr/>
      <dgm:t>
        <a:bodyPr/>
        <a:lstStyle/>
        <a:p>
          <a:endParaRPr lang="es-ES"/>
        </a:p>
      </dgm:t>
    </dgm:pt>
    <dgm:pt modelId="{3EAC9061-CC6E-4E04-BEE3-A411FCA5472B}">
      <dgm:prSet phldrT="[Texto]" custT="1"/>
      <dgm:spPr/>
      <dgm:t>
        <a:bodyPr/>
        <a:lstStyle/>
        <a:p>
          <a:r>
            <a:rPr lang="es-ES" sz="1400" dirty="0" smtClean="0"/>
            <a:t>Análisis estructural</a:t>
          </a:r>
          <a:endParaRPr lang="es-ES" sz="1400" dirty="0"/>
        </a:p>
      </dgm:t>
    </dgm:pt>
    <dgm:pt modelId="{7754AD6E-B0D2-4454-828D-08E98EFE7726}" type="parTrans" cxnId="{99AC45BC-EEE9-4E22-89D7-058514421266}">
      <dgm:prSet/>
      <dgm:spPr/>
      <dgm:t>
        <a:bodyPr/>
        <a:lstStyle/>
        <a:p>
          <a:endParaRPr lang="es-ES"/>
        </a:p>
      </dgm:t>
    </dgm:pt>
    <dgm:pt modelId="{FF56C472-BA5C-4C03-B25D-C04BD628071F}" type="sibTrans" cxnId="{99AC45BC-EEE9-4E22-89D7-058514421266}">
      <dgm:prSet/>
      <dgm:spPr/>
      <dgm:t>
        <a:bodyPr/>
        <a:lstStyle/>
        <a:p>
          <a:endParaRPr lang="es-ES"/>
        </a:p>
      </dgm:t>
    </dgm:pt>
    <dgm:pt modelId="{2E52845B-5829-4720-8221-9E57DC20BC39}">
      <dgm:prSet phldrT="[Texto]" custT="1"/>
      <dgm:spPr/>
      <dgm:t>
        <a:bodyPr/>
        <a:lstStyle/>
        <a:p>
          <a:r>
            <a:rPr lang="es-ES" sz="1400" dirty="0" smtClean="0"/>
            <a:t>Predicciones</a:t>
          </a:r>
          <a:endParaRPr lang="es-ES" sz="1400" dirty="0"/>
        </a:p>
      </dgm:t>
    </dgm:pt>
    <dgm:pt modelId="{A58A2B83-BC3D-4026-A3A7-E9D8E1272516}" type="parTrans" cxnId="{9EF39AE5-C841-4547-90AC-A78DCD6F5F18}">
      <dgm:prSet/>
      <dgm:spPr/>
      <dgm:t>
        <a:bodyPr/>
        <a:lstStyle/>
        <a:p>
          <a:endParaRPr lang="es-ES"/>
        </a:p>
      </dgm:t>
    </dgm:pt>
    <dgm:pt modelId="{5A1CA425-5843-46B7-9C1F-DA38CDBF7170}" type="sibTrans" cxnId="{9EF39AE5-C841-4547-90AC-A78DCD6F5F18}">
      <dgm:prSet/>
      <dgm:spPr/>
      <dgm:t>
        <a:bodyPr/>
        <a:lstStyle/>
        <a:p>
          <a:endParaRPr lang="es-ES"/>
        </a:p>
      </dgm:t>
    </dgm:pt>
    <dgm:pt modelId="{7300DC4F-67EA-4F22-9ED2-F5937253EBEB}" type="pres">
      <dgm:prSet presAssocID="{C626F861-1A25-45A9-A0F6-D08869DF7CBD}" presName="arrowDiagram" presStyleCnt="0">
        <dgm:presLayoutVars>
          <dgm:chMax val="5"/>
          <dgm:dir/>
          <dgm:resizeHandles val="exact"/>
        </dgm:presLayoutVars>
      </dgm:prSet>
      <dgm:spPr/>
    </dgm:pt>
    <dgm:pt modelId="{4A6BBB23-5B14-4D26-93E1-9402D79214B1}" type="pres">
      <dgm:prSet presAssocID="{C626F861-1A25-45A9-A0F6-D08869DF7CBD}" presName="arrow" presStyleLbl="bgShp" presStyleIdx="0" presStyleCnt="1" custLinFactNeighborX="1191" custLinFactNeighborY="1429"/>
      <dgm:spPr/>
    </dgm:pt>
    <dgm:pt modelId="{2FA91533-F9CF-4458-B50B-0780497BA848}" type="pres">
      <dgm:prSet presAssocID="{C626F861-1A25-45A9-A0F6-D08869DF7CBD}" presName="arrowDiagram3" presStyleCnt="0"/>
      <dgm:spPr/>
    </dgm:pt>
    <dgm:pt modelId="{0A8E13B0-7674-4F04-825D-14DEF3F47C6A}" type="pres">
      <dgm:prSet presAssocID="{16375932-AAE0-447D-9BF0-AFAE8E66E650}" presName="bullet3a" presStyleLbl="node1" presStyleIdx="0" presStyleCnt="3"/>
      <dgm:spPr/>
    </dgm:pt>
    <dgm:pt modelId="{E38D134C-5A62-44BB-BABF-17747CBA4C94}" type="pres">
      <dgm:prSet presAssocID="{16375932-AAE0-447D-9BF0-AFAE8E66E650}" presName="textBox3a" presStyleLbl="revTx" presStyleIdx="0" presStyleCnt="3" custScaleX="134509" custScaleY="92240">
        <dgm:presLayoutVars>
          <dgm:bulletEnabled val="1"/>
        </dgm:presLayoutVars>
      </dgm:prSet>
      <dgm:spPr/>
      <dgm:t>
        <a:bodyPr/>
        <a:lstStyle/>
        <a:p>
          <a:endParaRPr lang="es-ES"/>
        </a:p>
      </dgm:t>
    </dgm:pt>
    <dgm:pt modelId="{258BB3C5-07BE-48CE-8398-6E6A05607FF4}" type="pres">
      <dgm:prSet presAssocID="{3EAC9061-CC6E-4E04-BEE3-A411FCA5472B}" presName="bullet3b" presStyleLbl="node1" presStyleIdx="1" presStyleCnt="3"/>
      <dgm:spPr/>
    </dgm:pt>
    <dgm:pt modelId="{D9286ECD-7D56-4CE8-90DB-771421460DEC}" type="pres">
      <dgm:prSet presAssocID="{3EAC9061-CC6E-4E04-BEE3-A411FCA5472B}" presName="textBox3b" presStyleLbl="revTx" presStyleIdx="1" presStyleCnt="3" custScaleX="130215">
        <dgm:presLayoutVars>
          <dgm:bulletEnabled val="1"/>
        </dgm:presLayoutVars>
      </dgm:prSet>
      <dgm:spPr/>
      <dgm:t>
        <a:bodyPr/>
        <a:lstStyle/>
        <a:p>
          <a:endParaRPr lang="es-ES"/>
        </a:p>
      </dgm:t>
    </dgm:pt>
    <dgm:pt modelId="{03A925E2-0C70-4DA5-9E49-EC881B72043B}" type="pres">
      <dgm:prSet presAssocID="{2E52845B-5829-4720-8221-9E57DC20BC39}" presName="bullet3c" presStyleLbl="node1" presStyleIdx="2" presStyleCnt="3"/>
      <dgm:spPr/>
    </dgm:pt>
    <dgm:pt modelId="{7AC2FBD6-6B29-4812-8C49-974ED3624CCC}" type="pres">
      <dgm:prSet presAssocID="{2E52845B-5829-4720-8221-9E57DC20BC39}" presName="textBox3c" presStyleLbl="revTx" presStyleIdx="2" presStyleCnt="3" custScaleX="138664">
        <dgm:presLayoutVars>
          <dgm:bulletEnabled val="1"/>
        </dgm:presLayoutVars>
      </dgm:prSet>
      <dgm:spPr/>
      <dgm:t>
        <a:bodyPr/>
        <a:lstStyle/>
        <a:p>
          <a:endParaRPr lang="es-ES"/>
        </a:p>
      </dgm:t>
    </dgm:pt>
  </dgm:ptLst>
  <dgm:cxnLst>
    <dgm:cxn modelId="{99AC45BC-EEE9-4E22-89D7-058514421266}" srcId="{C626F861-1A25-45A9-A0F6-D08869DF7CBD}" destId="{3EAC9061-CC6E-4E04-BEE3-A411FCA5472B}" srcOrd="1" destOrd="0" parTransId="{7754AD6E-B0D2-4454-828D-08E98EFE7726}" sibTransId="{FF56C472-BA5C-4C03-B25D-C04BD628071F}"/>
    <dgm:cxn modelId="{C2000B9F-81E8-4D07-8FDF-A6C54BB7093F}" type="presOf" srcId="{16375932-AAE0-447D-9BF0-AFAE8E66E650}" destId="{E38D134C-5A62-44BB-BABF-17747CBA4C94}" srcOrd="0" destOrd="0" presId="urn:microsoft.com/office/officeart/2005/8/layout/arrow2"/>
    <dgm:cxn modelId="{7D3B47A2-86FC-479F-B673-8B997A7E36B6}" srcId="{C626F861-1A25-45A9-A0F6-D08869DF7CBD}" destId="{16375932-AAE0-447D-9BF0-AFAE8E66E650}" srcOrd="0" destOrd="0" parTransId="{29BC29E5-A3F6-41F9-BD69-DAB68409F3CA}" sibTransId="{48DD5BBF-C1C4-4580-9A0F-D69417C004A1}"/>
    <dgm:cxn modelId="{888ECF1A-426D-41ED-9108-1E831279E5C1}" type="presOf" srcId="{2E52845B-5829-4720-8221-9E57DC20BC39}" destId="{7AC2FBD6-6B29-4812-8C49-974ED3624CCC}" srcOrd="0" destOrd="0" presId="urn:microsoft.com/office/officeart/2005/8/layout/arrow2"/>
    <dgm:cxn modelId="{BAE60BE1-A27E-4620-A8DF-537DD25688DC}" type="presOf" srcId="{3EAC9061-CC6E-4E04-BEE3-A411FCA5472B}" destId="{D9286ECD-7D56-4CE8-90DB-771421460DEC}" srcOrd="0" destOrd="0" presId="urn:microsoft.com/office/officeart/2005/8/layout/arrow2"/>
    <dgm:cxn modelId="{9EF39AE5-C841-4547-90AC-A78DCD6F5F18}" srcId="{C626F861-1A25-45A9-A0F6-D08869DF7CBD}" destId="{2E52845B-5829-4720-8221-9E57DC20BC39}" srcOrd="2" destOrd="0" parTransId="{A58A2B83-BC3D-4026-A3A7-E9D8E1272516}" sibTransId="{5A1CA425-5843-46B7-9C1F-DA38CDBF7170}"/>
    <dgm:cxn modelId="{F2BB2135-09FD-4D54-8066-76B1C2BA8217}" type="presOf" srcId="{C626F861-1A25-45A9-A0F6-D08869DF7CBD}" destId="{7300DC4F-67EA-4F22-9ED2-F5937253EBEB}" srcOrd="0" destOrd="0" presId="urn:microsoft.com/office/officeart/2005/8/layout/arrow2"/>
    <dgm:cxn modelId="{4E15FABC-FCCA-464B-B2AC-64E2D8BCF29A}" type="presParOf" srcId="{7300DC4F-67EA-4F22-9ED2-F5937253EBEB}" destId="{4A6BBB23-5B14-4D26-93E1-9402D79214B1}" srcOrd="0" destOrd="0" presId="urn:microsoft.com/office/officeart/2005/8/layout/arrow2"/>
    <dgm:cxn modelId="{33FD7C3E-11EF-4A12-A335-1B95C323151D}" type="presParOf" srcId="{7300DC4F-67EA-4F22-9ED2-F5937253EBEB}" destId="{2FA91533-F9CF-4458-B50B-0780497BA848}" srcOrd="1" destOrd="0" presId="urn:microsoft.com/office/officeart/2005/8/layout/arrow2"/>
    <dgm:cxn modelId="{C42ABF9F-DC5A-4E81-8069-2BD669BB983B}" type="presParOf" srcId="{2FA91533-F9CF-4458-B50B-0780497BA848}" destId="{0A8E13B0-7674-4F04-825D-14DEF3F47C6A}" srcOrd="0" destOrd="0" presId="urn:microsoft.com/office/officeart/2005/8/layout/arrow2"/>
    <dgm:cxn modelId="{D3F5C258-1D8F-4E1D-98F8-BBFA613627DA}" type="presParOf" srcId="{2FA91533-F9CF-4458-B50B-0780497BA848}" destId="{E38D134C-5A62-44BB-BABF-17747CBA4C94}" srcOrd="1" destOrd="0" presId="urn:microsoft.com/office/officeart/2005/8/layout/arrow2"/>
    <dgm:cxn modelId="{37A97D21-8921-4558-A1ED-7FCAF21BB749}" type="presParOf" srcId="{2FA91533-F9CF-4458-B50B-0780497BA848}" destId="{258BB3C5-07BE-48CE-8398-6E6A05607FF4}" srcOrd="2" destOrd="0" presId="urn:microsoft.com/office/officeart/2005/8/layout/arrow2"/>
    <dgm:cxn modelId="{C781DA21-92F3-4000-BB75-66005855716F}" type="presParOf" srcId="{2FA91533-F9CF-4458-B50B-0780497BA848}" destId="{D9286ECD-7D56-4CE8-90DB-771421460DEC}" srcOrd="3" destOrd="0" presId="urn:microsoft.com/office/officeart/2005/8/layout/arrow2"/>
    <dgm:cxn modelId="{6BCD95D1-3AA4-4E37-A3B5-4A7309B1CABF}" type="presParOf" srcId="{2FA91533-F9CF-4458-B50B-0780497BA848}" destId="{03A925E2-0C70-4DA5-9E49-EC881B72043B}" srcOrd="4" destOrd="0" presId="urn:microsoft.com/office/officeart/2005/8/layout/arrow2"/>
    <dgm:cxn modelId="{2D28E5EE-B316-4104-920F-99D0752457B8}" type="presParOf" srcId="{2FA91533-F9CF-4458-B50B-0780497BA848}" destId="{7AC2FBD6-6B29-4812-8C49-974ED3624CCC}" srcOrd="5" destOrd="0" presId="urn:microsoft.com/office/officeart/2005/8/layout/arrow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E9CE37E-CC75-46B5-A607-F06436F855BC}" type="doc">
      <dgm:prSet loTypeId="urn:microsoft.com/office/officeart/2005/8/layout/default" loCatId="list" qsTypeId="urn:microsoft.com/office/officeart/2005/8/quickstyle/3d4" qsCatId="3D" csTypeId="urn:microsoft.com/office/officeart/2005/8/colors/accent1_1" csCatId="accent1" phldr="1"/>
      <dgm:spPr/>
      <dgm:t>
        <a:bodyPr/>
        <a:lstStyle/>
        <a:p>
          <a:endParaRPr lang="es-ES"/>
        </a:p>
      </dgm:t>
    </dgm:pt>
    <dgm:pt modelId="{6000D006-559F-47F2-9092-64B358F91C2E}">
      <dgm:prSet phldrT="[Texto]"/>
      <dgm:spPr/>
      <dgm:t>
        <a:bodyPr/>
        <a:lstStyle/>
        <a:p>
          <a:r>
            <a:rPr lang="es-ES" dirty="0" smtClean="0"/>
            <a:t>Varianza</a:t>
          </a:r>
        </a:p>
        <a:p>
          <a:r>
            <a:rPr lang="es-ES" dirty="0" smtClean="0"/>
            <a:t>(S</a:t>
          </a:r>
          <a:r>
            <a:rPr lang="es-ES" baseline="30000" dirty="0" smtClean="0"/>
            <a:t>2</a:t>
          </a:r>
          <a:r>
            <a:rPr lang="es-ES" dirty="0" smtClean="0"/>
            <a:t>)</a:t>
          </a:r>
          <a:endParaRPr lang="es-ES" dirty="0"/>
        </a:p>
      </dgm:t>
    </dgm:pt>
    <dgm:pt modelId="{A37BF603-3ED7-44E8-AC19-03D2FF9786B3}" type="parTrans" cxnId="{CA867AF5-FE9A-4717-B1FB-86BBCE18342B}">
      <dgm:prSet/>
      <dgm:spPr/>
      <dgm:t>
        <a:bodyPr/>
        <a:lstStyle/>
        <a:p>
          <a:endParaRPr lang="es-ES"/>
        </a:p>
      </dgm:t>
    </dgm:pt>
    <dgm:pt modelId="{DFAB892E-3353-44E1-90BA-D9D1BF376379}" type="sibTrans" cxnId="{CA867AF5-FE9A-4717-B1FB-86BBCE18342B}">
      <dgm:prSet/>
      <dgm:spPr/>
      <dgm:t>
        <a:bodyPr/>
        <a:lstStyle/>
        <a:p>
          <a:endParaRPr lang="es-ES"/>
        </a:p>
      </dgm:t>
    </dgm:pt>
    <dgm:pt modelId="{11BADFD0-AEF6-42CA-AC85-A5B8EB001258}">
      <dgm:prSet phldrT="[Texto]"/>
      <dgm:spPr/>
      <dgm:t>
        <a:bodyPr/>
        <a:lstStyle/>
        <a:p>
          <a:r>
            <a:rPr lang="es-ES" dirty="0" smtClean="0"/>
            <a:t>Desviación estándar</a:t>
          </a:r>
        </a:p>
        <a:p>
          <a:r>
            <a:rPr lang="es-ES" dirty="0" smtClean="0"/>
            <a:t>(S)</a:t>
          </a:r>
          <a:endParaRPr lang="es-ES" dirty="0"/>
        </a:p>
      </dgm:t>
    </dgm:pt>
    <dgm:pt modelId="{C54882BA-1FC9-4A3F-9B0C-1B0C87B9B6CC}" type="sibTrans" cxnId="{C1FAE3FC-BD96-48A5-951D-C7378F8F66A7}">
      <dgm:prSet/>
      <dgm:spPr/>
      <dgm:t>
        <a:bodyPr/>
        <a:lstStyle/>
        <a:p>
          <a:endParaRPr lang="es-ES"/>
        </a:p>
      </dgm:t>
    </dgm:pt>
    <dgm:pt modelId="{471C02EC-DFEF-49E3-B715-5821E6385AE5}" type="parTrans" cxnId="{C1FAE3FC-BD96-48A5-951D-C7378F8F66A7}">
      <dgm:prSet/>
      <dgm:spPr/>
      <dgm:t>
        <a:bodyPr/>
        <a:lstStyle/>
        <a:p>
          <a:endParaRPr lang="es-ES"/>
        </a:p>
      </dgm:t>
    </dgm:pt>
    <dgm:pt modelId="{038D83AB-EECC-4482-9036-FBB0D250FF0C}">
      <dgm:prSet phldrT="[Texto]"/>
      <dgm:spPr/>
      <dgm:t>
        <a:bodyPr/>
        <a:lstStyle/>
        <a:p>
          <a:r>
            <a:rPr lang="es-ES" dirty="0" err="1" smtClean="0"/>
            <a:t>Coef</a:t>
          </a:r>
          <a:r>
            <a:rPr lang="es-ES" dirty="0" smtClean="0"/>
            <a:t>. De Variación (CV)</a:t>
          </a:r>
          <a:endParaRPr lang="es-ES" dirty="0"/>
        </a:p>
      </dgm:t>
    </dgm:pt>
    <dgm:pt modelId="{FE055BA2-1FB7-4FDE-996E-12A106DC1A50}" type="parTrans" cxnId="{A90CF969-4515-4914-9723-0C710F26F933}">
      <dgm:prSet/>
      <dgm:spPr/>
      <dgm:t>
        <a:bodyPr/>
        <a:lstStyle/>
        <a:p>
          <a:endParaRPr lang="es-ES"/>
        </a:p>
      </dgm:t>
    </dgm:pt>
    <dgm:pt modelId="{9F55539F-C05E-4146-A460-1A2DB4F295DC}" type="sibTrans" cxnId="{A90CF969-4515-4914-9723-0C710F26F933}">
      <dgm:prSet/>
      <dgm:spPr/>
      <dgm:t>
        <a:bodyPr/>
        <a:lstStyle/>
        <a:p>
          <a:endParaRPr lang="es-ES"/>
        </a:p>
      </dgm:t>
    </dgm:pt>
    <dgm:pt modelId="{44DCD022-8CB8-43D2-83BC-ACA4C2840388}">
      <dgm:prSet phldrT="[Texto]"/>
      <dgm:spPr/>
      <dgm:t>
        <a:bodyPr/>
        <a:lstStyle/>
        <a:p>
          <a:r>
            <a:rPr lang="es-ES" dirty="0" smtClean="0"/>
            <a:t>Valores </a:t>
          </a:r>
        </a:p>
        <a:p>
          <a:r>
            <a:rPr lang="es-ES" dirty="0" smtClean="0"/>
            <a:t>Atípicos</a:t>
          </a:r>
          <a:endParaRPr lang="es-ES" dirty="0"/>
        </a:p>
      </dgm:t>
    </dgm:pt>
    <dgm:pt modelId="{06106915-4E7A-4DCF-98CC-9EA9E3942940}" type="parTrans" cxnId="{C6FC4632-5186-4EA5-A811-71EF442F61BD}">
      <dgm:prSet/>
      <dgm:spPr/>
      <dgm:t>
        <a:bodyPr/>
        <a:lstStyle/>
        <a:p>
          <a:endParaRPr lang="es-ES"/>
        </a:p>
      </dgm:t>
    </dgm:pt>
    <dgm:pt modelId="{11BD7F42-1A32-420F-96CB-548485CB1C94}" type="sibTrans" cxnId="{C6FC4632-5186-4EA5-A811-71EF442F61BD}">
      <dgm:prSet/>
      <dgm:spPr/>
      <dgm:t>
        <a:bodyPr/>
        <a:lstStyle/>
        <a:p>
          <a:endParaRPr lang="es-ES"/>
        </a:p>
      </dgm:t>
    </dgm:pt>
    <dgm:pt modelId="{10290B75-7E03-4E77-AA20-62030E83BC89}" type="pres">
      <dgm:prSet presAssocID="{0E9CE37E-CC75-46B5-A607-F06436F855BC}" presName="diagram" presStyleCnt="0">
        <dgm:presLayoutVars>
          <dgm:dir/>
          <dgm:resizeHandles val="exact"/>
        </dgm:presLayoutVars>
      </dgm:prSet>
      <dgm:spPr/>
      <dgm:t>
        <a:bodyPr/>
        <a:lstStyle/>
        <a:p>
          <a:endParaRPr lang="es-ES"/>
        </a:p>
      </dgm:t>
    </dgm:pt>
    <dgm:pt modelId="{E29E0ABB-4140-476F-B732-A912E5F304C3}" type="pres">
      <dgm:prSet presAssocID="{11BADFD0-AEF6-42CA-AC85-A5B8EB001258}" presName="node" presStyleLbl="node1" presStyleIdx="0" presStyleCnt="4" custScaleX="78948">
        <dgm:presLayoutVars>
          <dgm:bulletEnabled val="1"/>
        </dgm:presLayoutVars>
      </dgm:prSet>
      <dgm:spPr/>
      <dgm:t>
        <a:bodyPr/>
        <a:lstStyle/>
        <a:p>
          <a:endParaRPr lang="es-ES"/>
        </a:p>
      </dgm:t>
    </dgm:pt>
    <dgm:pt modelId="{E5D1C01D-660A-4C94-BF11-1A1E7726DA93}" type="pres">
      <dgm:prSet presAssocID="{C54882BA-1FC9-4A3F-9B0C-1B0C87B9B6CC}" presName="sibTrans" presStyleCnt="0"/>
      <dgm:spPr/>
    </dgm:pt>
    <dgm:pt modelId="{E5E2809D-4758-465D-8D2E-A159FC3773BA}" type="pres">
      <dgm:prSet presAssocID="{6000D006-559F-47F2-9092-64B358F91C2E}" presName="node" presStyleLbl="node1" presStyleIdx="1" presStyleCnt="4" custScaleX="82880">
        <dgm:presLayoutVars>
          <dgm:bulletEnabled val="1"/>
        </dgm:presLayoutVars>
      </dgm:prSet>
      <dgm:spPr/>
      <dgm:t>
        <a:bodyPr/>
        <a:lstStyle/>
        <a:p>
          <a:endParaRPr lang="es-ES"/>
        </a:p>
      </dgm:t>
    </dgm:pt>
    <dgm:pt modelId="{D6CCC21D-6ED3-4262-98CE-57D32E220907}" type="pres">
      <dgm:prSet presAssocID="{DFAB892E-3353-44E1-90BA-D9D1BF376379}" presName="sibTrans" presStyleCnt="0"/>
      <dgm:spPr/>
    </dgm:pt>
    <dgm:pt modelId="{B3812231-B92D-4F67-A39C-687A205DC692}" type="pres">
      <dgm:prSet presAssocID="{038D83AB-EECC-4482-9036-FBB0D250FF0C}" presName="node" presStyleLbl="node1" presStyleIdx="2" presStyleCnt="4">
        <dgm:presLayoutVars>
          <dgm:bulletEnabled val="1"/>
        </dgm:presLayoutVars>
      </dgm:prSet>
      <dgm:spPr/>
      <dgm:t>
        <a:bodyPr/>
        <a:lstStyle/>
        <a:p>
          <a:endParaRPr lang="es-ES"/>
        </a:p>
      </dgm:t>
    </dgm:pt>
    <dgm:pt modelId="{5304D97A-AE8E-47E4-8D9B-C9578FAF27F1}" type="pres">
      <dgm:prSet presAssocID="{9F55539F-C05E-4146-A460-1A2DB4F295DC}" presName="sibTrans" presStyleCnt="0"/>
      <dgm:spPr/>
    </dgm:pt>
    <dgm:pt modelId="{FF1245D0-DF23-4298-95D6-B0468187038D}" type="pres">
      <dgm:prSet presAssocID="{44DCD022-8CB8-43D2-83BC-ACA4C2840388}" presName="node" presStyleLbl="node1" presStyleIdx="3" presStyleCnt="4">
        <dgm:presLayoutVars>
          <dgm:bulletEnabled val="1"/>
        </dgm:presLayoutVars>
      </dgm:prSet>
      <dgm:spPr/>
      <dgm:t>
        <a:bodyPr/>
        <a:lstStyle/>
        <a:p>
          <a:endParaRPr lang="es-ES"/>
        </a:p>
      </dgm:t>
    </dgm:pt>
  </dgm:ptLst>
  <dgm:cxnLst>
    <dgm:cxn modelId="{A2E6B536-0A3D-4E1D-934E-1BF3417533E6}" type="presOf" srcId="{44DCD022-8CB8-43D2-83BC-ACA4C2840388}" destId="{FF1245D0-DF23-4298-95D6-B0468187038D}" srcOrd="0" destOrd="0" presId="urn:microsoft.com/office/officeart/2005/8/layout/default"/>
    <dgm:cxn modelId="{CA867AF5-FE9A-4717-B1FB-86BBCE18342B}" srcId="{0E9CE37E-CC75-46B5-A607-F06436F855BC}" destId="{6000D006-559F-47F2-9092-64B358F91C2E}" srcOrd="1" destOrd="0" parTransId="{A37BF603-3ED7-44E8-AC19-03D2FF9786B3}" sibTransId="{DFAB892E-3353-44E1-90BA-D9D1BF376379}"/>
    <dgm:cxn modelId="{A90CF969-4515-4914-9723-0C710F26F933}" srcId="{0E9CE37E-CC75-46B5-A607-F06436F855BC}" destId="{038D83AB-EECC-4482-9036-FBB0D250FF0C}" srcOrd="2" destOrd="0" parTransId="{FE055BA2-1FB7-4FDE-996E-12A106DC1A50}" sibTransId="{9F55539F-C05E-4146-A460-1A2DB4F295DC}"/>
    <dgm:cxn modelId="{C6FC4632-5186-4EA5-A811-71EF442F61BD}" srcId="{0E9CE37E-CC75-46B5-A607-F06436F855BC}" destId="{44DCD022-8CB8-43D2-83BC-ACA4C2840388}" srcOrd="3" destOrd="0" parTransId="{06106915-4E7A-4DCF-98CC-9EA9E3942940}" sibTransId="{11BD7F42-1A32-420F-96CB-548485CB1C94}"/>
    <dgm:cxn modelId="{3AC36CA3-78C0-470B-AE07-39A5C3F590F2}" type="presOf" srcId="{6000D006-559F-47F2-9092-64B358F91C2E}" destId="{E5E2809D-4758-465D-8D2E-A159FC3773BA}" srcOrd="0" destOrd="0" presId="urn:microsoft.com/office/officeart/2005/8/layout/default"/>
    <dgm:cxn modelId="{AB2345A4-3B3A-425F-9FD0-FDCE3070E144}" type="presOf" srcId="{0E9CE37E-CC75-46B5-A607-F06436F855BC}" destId="{10290B75-7E03-4E77-AA20-62030E83BC89}" srcOrd="0" destOrd="0" presId="urn:microsoft.com/office/officeart/2005/8/layout/default"/>
    <dgm:cxn modelId="{10920BA7-75C6-4C04-A00A-10B987F904B9}" type="presOf" srcId="{11BADFD0-AEF6-42CA-AC85-A5B8EB001258}" destId="{E29E0ABB-4140-476F-B732-A912E5F304C3}" srcOrd="0" destOrd="0" presId="urn:microsoft.com/office/officeart/2005/8/layout/default"/>
    <dgm:cxn modelId="{95F3A040-8D72-4CF0-97E2-EC40F8694690}" type="presOf" srcId="{038D83AB-EECC-4482-9036-FBB0D250FF0C}" destId="{B3812231-B92D-4F67-A39C-687A205DC692}" srcOrd="0" destOrd="0" presId="urn:microsoft.com/office/officeart/2005/8/layout/default"/>
    <dgm:cxn modelId="{C1FAE3FC-BD96-48A5-951D-C7378F8F66A7}" srcId="{0E9CE37E-CC75-46B5-A607-F06436F855BC}" destId="{11BADFD0-AEF6-42CA-AC85-A5B8EB001258}" srcOrd="0" destOrd="0" parTransId="{471C02EC-DFEF-49E3-B715-5821E6385AE5}" sibTransId="{C54882BA-1FC9-4A3F-9B0C-1B0C87B9B6CC}"/>
    <dgm:cxn modelId="{0CC76BCF-F982-4711-A127-3A72319D5C6B}" type="presParOf" srcId="{10290B75-7E03-4E77-AA20-62030E83BC89}" destId="{E29E0ABB-4140-476F-B732-A912E5F304C3}" srcOrd="0" destOrd="0" presId="urn:microsoft.com/office/officeart/2005/8/layout/default"/>
    <dgm:cxn modelId="{E7B5EE09-915F-4E76-95C6-ACC6D67528AF}" type="presParOf" srcId="{10290B75-7E03-4E77-AA20-62030E83BC89}" destId="{E5D1C01D-660A-4C94-BF11-1A1E7726DA93}" srcOrd="1" destOrd="0" presId="urn:microsoft.com/office/officeart/2005/8/layout/default"/>
    <dgm:cxn modelId="{E60D36CD-DDD2-4876-ABA2-B1262ED19959}" type="presParOf" srcId="{10290B75-7E03-4E77-AA20-62030E83BC89}" destId="{E5E2809D-4758-465D-8D2E-A159FC3773BA}" srcOrd="2" destOrd="0" presId="urn:microsoft.com/office/officeart/2005/8/layout/default"/>
    <dgm:cxn modelId="{54683F7A-9D57-4E48-8E3F-52769225858F}" type="presParOf" srcId="{10290B75-7E03-4E77-AA20-62030E83BC89}" destId="{D6CCC21D-6ED3-4262-98CE-57D32E220907}" srcOrd="3" destOrd="0" presId="urn:microsoft.com/office/officeart/2005/8/layout/default"/>
    <dgm:cxn modelId="{B68C444C-C7F5-4E76-88C2-842EBD297C96}" type="presParOf" srcId="{10290B75-7E03-4E77-AA20-62030E83BC89}" destId="{B3812231-B92D-4F67-A39C-687A205DC692}" srcOrd="4" destOrd="0" presId="urn:microsoft.com/office/officeart/2005/8/layout/default"/>
    <dgm:cxn modelId="{22CC8BE3-0D2E-4061-A0D6-F0BEC887F8C0}" type="presParOf" srcId="{10290B75-7E03-4E77-AA20-62030E83BC89}" destId="{5304D97A-AE8E-47E4-8D9B-C9578FAF27F1}" srcOrd="5" destOrd="0" presId="urn:microsoft.com/office/officeart/2005/8/layout/default"/>
    <dgm:cxn modelId="{5B522090-510E-4605-AFC3-7F940D0E0A12}" type="presParOf" srcId="{10290B75-7E03-4E77-AA20-62030E83BC89}" destId="{FF1245D0-DF23-4298-95D6-B0468187038D}" srcOrd="6" destOrd="0" presId="urn:microsoft.com/office/officeart/2005/8/layout/default"/>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E9CE37E-CC75-46B5-A607-F06436F855BC}" type="doc">
      <dgm:prSet loTypeId="urn:microsoft.com/office/officeart/2005/8/layout/default" loCatId="list" qsTypeId="urn:microsoft.com/office/officeart/2005/8/quickstyle/3d4" qsCatId="3D" csTypeId="urn:microsoft.com/office/officeart/2005/8/colors/accent1_1" csCatId="accent1" phldr="1"/>
      <dgm:spPr/>
      <dgm:t>
        <a:bodyPr/>
        <a:lstStyle/>
        <a:p>
          <a:endParaRPr lang="es-ES"/>
        </a:p>
      </dgm:t>
    </dgm:pt>
    <dgm:pt modelId="{6000D006-559F-47F2-9092-64B358F91C2E}">
      <dgm:prSet phldrT="[Texto]" custT="1"/>
      <dgm:spPr/>
      <dgm:t>
        <a:bodyPr/>
        <a:lstStyle/>
        <a:p>
          <a:r>
            <a:rPr lang="es-ES" sz="1600" dirty="0" smtClean="0"/>
            <a:t>Coeficiente de sesgo </a:t>
          </a:r>
        </a:p>
        <a:p>
          <a:r>
            <a:rPr lang="es-ES" sz="1600" dirty="0" smtClean="0"/>
            <a:t>(CS)</a:t>
          </a:r>
          <a:endParaRPr lang="es-ES" sz="1600" dirty="0"/>
        </a:p>
      </dgm:t>
    </dgm:pt>
    <dgm:pt modelId="{A37BF603-3ED7-44E8-AC19-03D2FF9786B3}" type="parTrans" cxnId="{CA867AF5-FE9A-4717-B1FB-86BBCE18342B}">
      <dgm:prSet/>
      <dgm:spPr/>
      <dgm:t>
        <a:bodyPr/>
        <a:lstStyle/>
        <a:p>
          <a:endParaRPr lang="es-ES"/>
        </a:p>
      </dgm:t>
    </dgm:pt>
    <dgm:pt modelId="{DFAB892E-3353-44E1-90BA-D9D1BF376379}" type="sibTrans" cxnId="{CA867AF5-FE9A-4717-B1FB-86BBCE18342B}">
      <dgm:prSet/>
      <dgm:spPr/>
      <dgm:t>
        <a:bodyPr/>
        <a:lstStyle/>
        <a:p>
          <a:endParaRPr lang="es-ES"/>
        </a:p>
      </dgm:t>
    </dgm:pt>
    <dgm:pt modelId="{11BADFD0-AEF6-42CA-AC85-A5B8EB001258}">
      <dgm:prSet phldrT="[Texto]" custT="1"/>
      <dgm:spPr/>
      <dgm:t>
        <a:bodyPr/>
        <a:lstStyle/>
        <a:p>
          <a:r>
            <a:rPr lang="es-ES" sz="1600" dirty="0" smtClean="0"/>
            <a:t>Coeficiente de </a:t>
          </a:r>
          <a:r>
            <a:rPr lang="es-ES" sz="1600" dirty="0" err="1" smtClean="0"/>
            <a:t>curtosis</a:t>
          </a:r>
          <a:endParaRPr lang="es-ES" sz="1600" dirty="0" smtClean="0"/>
        </a:p>
        <a:p>
          <a:r>
            <a:rPr lang="es-ES" sz="1600" dirty="0" smtClean="0"/>
            <a:t>(K)</a:t>
          </a:r>
          <a:endParaRPr lang="es-ES" sz="1600" dirty="0"/>
        </a:p>
      </dgm:t>
    </dgm:pt>
    <dgm:pt modelId="{C54882BA-1FC9-4A3F-9B0C-1B0C87B9B6CC}" type="sibTrans" cxnId="{C1FAE3FC-BD96-48A5-951D-C7378F8F66A7}">
      <dgm:prSet/>
      <dgm:spPr/>
      <dgm:t>
        <a:bodyPr/>
        <a:lstStyle/>
        <a:p>
          <a:endParaRPr lang="es-ES"/>
        </a:p>
      </dgm:t>
    </dgm:pt>
    <dgm:pt modelId="{471C02EC-DFEF-49E3-B715-5821E6385AE5}" type="parTrans" cxnId="{C1FAE3FC-BD96-48A5-951D-C7378F8F66A7}">
      <dgm:prSet/>
      <dgm:spPr/>
      <dgm:t>
        <a:bodyPr/>
        <a:lstStyle/>
        <a:p>
          <a:endParaRPr lang="es-ES"/>
        </a:p>
      </dgm:t>
    </dgm:pt>
    <dgm:pt modelId="{10290B75-7E03-4E77-AA20-62030E83BC89}" type="pres">
      <dgm:prSet presAssocID="{0E9CE37E-CC75-46B5-A607-F06436F855BC}" presName="diagram" presStyleCnt="0">
        <dgm:presLayoutVars>
          <dgm:dir/>
          <dgm:resizeHandles val="exact"/>
        </dgm:presLayoutVars>
      </dgm:prSet>
      <dgm:spPr/>
      <dgm:t>
        <a:bodyPr/>
        <a:lstStyle/>
        <a:p>
          <a:endParaRPr lang="es-ES"/>
        </a:p>
      </dgm:t>
    </dgm:pt>
    <dgm:pt modelId="{E29E0ABB-4140-476F-B732-A912E5F304C3}" type="pres">
      <dgm:prSet presAssocID="{11BADFD0-AEF6-42CA-AC85-A5B8EB001258}" presName="node" presStyleLbl="node1" presStyleIdx="0" presStyleCnt="2" custScaleX="156217" custLinFactNeighborY="7082">
        <dgm:presLayoutVars>
          <dgm:bulletEnabled val="1"/>
        </dgm:presLayoutVars>
      </dgm:prSet>
      <dgm:spPr/>
      <dgm:t>
        <a:bodyPr/>
        <a:lstStyle/>
        <a:p>
          <a:endParaRPr lang="es-ES"/>
        </a:p>
      </dgm:t>
    </dgm:pt>
    <dgm:pt modelId="{E5D1C01D-660A-4C94-BF11-1A1E7726DA93}" type="pres">
      <dgm:prSet presAssocID="{C54882BA-1FC9-4A3F-9B0C-1B0C87B9B6CC}" presName="sibTrans" presStyleCnt="0"/>
      <dgm:spPr/>
    </dgm:pt>
    <dgm:pt modelId="{E5E2809D-4758-465D-8D2E-A159FC3773BA}" type="pres">
      <dgm:prSet presAssocID="{6000D006-559F-47F2-9092-64B358F91C2E}" presName="node" presStyleLbl="node1" presStyleIdx="1" presStyleCnt="2" custScaleX="156217">
        <dgm:presLayoutVars>
          <dgm:bulletEnabled val="1"/>
        </dgm:presLayoutVars>
      </dgm:prSet>
      <dgm:spPr/>
      <dgm:t>
        <a:bodyPr/>
        <a:lstStyle/>
        <a:p>
          <a:endParaRPr lang="es-ES"/>
        </a:p>
      </dgm:t>
    </dgm:pt>
  </dgm:ptLst>
  <dgm:cxnLst>
    <dgm:cxn modelId="{911892D2-144F-44D9-BEB4-C76C2D349899}" type="presOf" srcId="{11BADFD0-AEF6-42CA-AC85-A5B8EB001258}" destId="{E29E0ABB-4140-476F-B732-A912E5F304C3}" srcOrd="0" destOrd="0" presId="urn:microsoft.com/office/officeart/2005/8/layout/default"/>
    <dgm:cxn modelId="{4844208F-309B-4C18-B0AE-817CCCA6C249}" type="presOf" srcId="{6000D006-559F-47F2-9092-64B358F91C2E}" destId="{E5E2809D-4758-465D-8D2E-A159FC3773BA}" srcOrd="0" destOrd="0" presId="urn:microsoft.com/office/officeart/2005/8/layout/default"/>
    <dgm:cxn modelId="{9C662BCF-3869-4306-8E0B-413F0EBB6F62}" type="presOf" srcId="{0E9CE37E-CC75-46B5-A607-F06436F855BC}" destId="{10290B75-7E03-4E77-AA20-62030E83BC89}" srcOrd="0" destOrd="0" presId="urn:microsoft.com/office/officeart/2005/8/layout/default"/>
    <dgm:cxn modelId="{C1FAE3FC-BD96-48A5-951D-C7378F8F66A7}" srcId="{0E9CE37E-CC75-46B5-A607-F06436F855BC}" destId="{11BADFD0-AEF6-42CA-AC85-A5B8EB001258}" srcOrd="0" destOrd="0" parTransId="{471C02EC-DFEF-49E3-B715-5821E6385AE5}" sibTransId="{C54882BA-1FC9-4A3F-9B0C-1B0C87B9B6CC}"/>
    <dgm:cxn modelId="{CA867AF5-FE9A-4717-B1FB-86BBCE18342B}" srcId="{0E9CE37E-CC75-46B5-A607-F06436F855BC}" destId="{6000D006-559F-47F2-9092-64B358F91C2E}" srcOrd="1" destOrd="0" parTransId="{A37BF603-3ED7-44E8-AC19-03D2FF9786B3}" sibTransId="{DFAB892E-3353-44E1-90BA-D9D1BF376379}"/>
    <dgm:cxn modelId="{38E2DC58-08C5-4EB5-8C5A-EF8E5F4A8DAC}" type="presParOf" srcId="{10290B75-7E03-4E77-AA20-62030E83BC89}" destId="{E29E0ABB-4140-476F-B732-A912E5F304C3}" srcOrd="0" destOrd="0" presId="urn:microsoft.com/office/officeart/2005/8/layout/default"/>
    <dgm:cxn modelId="{31C7D5A1-E9C5-4927-B62E-95C8770C059E}" type="presParOf" srcId="{10290B75-7E03-4E77-AA20-62030E83BC89}" destId="{E5D1C01D-660A-4C94-BF11-1A1E7726DA93}" srcOrd="1" destOrd="0" presId="urn:microsoft.com/office/officeart/2005/8/layout/default"/>
    <dgm:cxn modelId="{D6BD1389-80EE-4594-B9E3-074CA1984755}" type="presParOf" srcId="{10290B75-7E03-4E77-AA20-62030E83BC89}" destId="{E5E2809D-4758-465D-8D2E-A159FC3773BA}" srcOrd="2" destOrd="0" presId="urn:microsoft.com/office/officeart/2005/8/layout/default"/>
  </dgm:cxnLst>
  <dgm:bg/>
  <dgm:whole/>
  <dgm:extLst>
    <a:ext uri="http://schemas.microsoft.com/office/drawing/2008/diagram">
      <dsp:dataModelExt xmlns=""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F085077-3DD4-4525-85C0-46598B04D5BF}" type="doc">
      <dgm:prSet loTypeId="urn:microsoft.com/office/officeart/2005/8/layout/process1" loCatId="process" qsTypeId="urn:microsoft.com/office/officeart/2005/8/quickstyle/simple3" qsCatId="simple" csTypeId="urn:microsoft.com/office/officeart/2005/8/colors/colorful3" csCatId="colorful" phldr="1"/>
      <dgm:spPr/>
    </dgm:pt>
    <dgm:pt modelId="{FFF9702F-D9FF-44B5-8DB6-960424BB8727}">
      <dgm:prSet phldrT="[Texto]" custT="1"/>
      <dgm:spPr/>
      <dgm:t>
        <a:bodyPr/>
        <a:lstStyle/>
        <a:p>
          <a:r>
            <a:rPr lang="es-ES" sz="1600" dirty="0" err="1" smtClean="0"/>
            <a:t>Prevar</a:t>
          </a:r>
          <a:r>
            <a:rPr lang="es-ES" sz="1600" dirty="0" smtClean="0"/>
            <a:t> 2D</a:t>
          </a:r>
        </a:p>
        <a:p>
          <a:r>
            <a:rPr lang="es-ES" sz="1600" dirty="0" smtClean="0"/>
            <a:t>extensión.pcf</a:t>
          </a:r>
          <a:endParaRPr lang="es-ES" sz="1600" dirty="0"/>
        </a:p>
      </dgm:t>
    </dgm:pt>
    <dgm:pt modelId="{726BB366-8849-4D4B-89BD-6783953D9D59}" type="parTrans" cxnId="{19143BCD-29E4-46D1-B800-9F5902E9D9BF}">
      <dgm:prSet/>
      <dgm:spPr/>
      <dgm:t>
        <a:bodyPr/>
        <a:lstStyle/>
        <a:p>
          <a:endParaRPr lang="es-ES"/>
        </a:p>
      </dgm:t>
    </dgm:pt>
    <dgm:pt modelId="{F87DBA50-608B-4BE8-ADC1-E18BB05B3162}" type="sibTrans" cxnId="{19143BCD-29E4-46D1-B800-9F5902E9D9BF}">
      <dgm:prSet/>
      <dgm:spPr/>
      <dgm:t>
        <a:bodyPr/>
        <a:lstStyle/>
        <a:p>
          <a:endParaRPr lang="es-ES"/>
        </a:p>
      </dgm:t>
    </dgm:pt>
    <dgm:pt modelId="{3E1B9A32-20FE-40A5-A281-1FA758F5A45E}">
      <dgm:prSet phldrT="[Texto]" custT="1"/>
      <dgm:spPr/>
      <dgm:t>
        <a:bodyPr/>
        <a:lstStyle/>
        <a:p>
          <a:r>
            <a:rPr lang="es-ES" sz="1600" dirty="0" smtClean="0"/>
            <a:t>Vario2D </a:t>
          </a:r>
          <a:r>
            <a:rPr lang="es-ES" sz="1600" dirty="0" err="1" smtClean="0"/>
            <a:t>with</a:t>
          </a:r>
          <a:r>
            <a:rPr lang="es-ES" sz="1600" dirty="0" smtClean="0"/>
            <a:t> PCF</a:t>
          </a:r>
        </a:p>
        <a:p>
          <a:r>
            <a:rPr lang="es-ES" sz="1600" dirty="0" smtClean="0"/>
            <a:t>extensión .</a:t>
          </a:r>
          <a:r>
            <a:rPr lang="es-ES" sz="1600" dirty="0" err="1" smtClean="0"/>
            <a:t>var</a:t>
          </a:r>
          <a:endParaRPr lang="es-ES" sz="1600" dirty="0"/>
        </a:p>
      </dgm:t>
    </dgm:pt>
    <dgm:pt modelId="{BFECD5DC-F4BB-4050-AA72-18EAA6911450}" type="parTrans" cxnId="{F0AE4CEA-0CFE-4D43-ADA8-3F674C78B0E6}">
      <dgm:prSet/>
      <dgm:spPr/>
      <dgm:t>
        <a:bodyPr/>
        <a:lstStyle/>
        <a:p>
          <a:endParaRPr lang="es-ES"/>
        </a:p>
      </dgm:t>
    </dgm:pt>
    <dgm:pt modelId="{1E1AC3C8-4766-452E-B306-C3FDDFF30819}" type="sibTrans" cxnId="{F0AE4CEA-0CFE-4D43-ADA8-3F674C78B0E6}">
      <dgm:prSet/>
      <dgm:spPr/>
      <dgm:t>
        <a:bodyPr/>
        <a:lstStyle/>
        <a:p>
          <a:endParaRPr lang="es-ES"/>
        </a:p>
      </dgm:t>
    </dgm:pt>
    <dgm:pt modelId="{1B56CDDF-D401-40E4-9187-735F5BE4E5F9}">
      <dgm:prSet phldrT="[Texto]" custT="1"/>
      <dgm:spPr/>
      <dgm:t>
        <a:bodyPr/>
        <a:lstStyle/>
        <a:p>
          <a:r>
            <a:rPr lang="es-ES" sz="1600" dirty="0" err="1" smtClean="0"/>
            <a:t>Model</a:t>
          </a:r>
          <a:endParaRPr lang="es-ES" sz="1600" dirty="0" smtClean="0"/>
        </a:p>
        <a:p>
          <a:r>
            <a:rPr lang="es-ES" sz="1600" dirty="0" smtClean="0"/>
            <a:t>extensión  .</a:t>
          </a:r>
          <a:r>
            <a:rPr lang="es-ES" sz="1600" dirty="0" err="1" smtClean="0"/>
            <a:t>mod</a:t>
          </a:r>
          <a:endParaRPr lang="es-ES" sz="1600" dirty="0"/>
        </a:p>
      </dgm:t>
    </dgm:pt>
    <dgm:pt modelId="{5A95A207-29D9-4975-BAD7-B39B89463F32}" type="parTrans" cxnId="{F7959054-14E4-49F5-815B-5556D6F5D768}">
      <dgm:prSet/>
      <dgm:spPr/>
      <dgm:t>
        <a:bodyPr/>
        <a:lstStyle/>
        <a:p>
          <a:endParaRPr lang="es-ES"/>
        </a:p>
      </dgm:t>
    </dgm:pt>
    <dgm:pt modelId="{8EE792E0-507B-484C-8934-2A3E7C5694D6}" type="sibTrans" cxnId="{F7959054-14E4-49F5-815B-5556D6F5D768}">
      <dgm:prSet/>
      <dgm:spPr/>
      <dgm:t>
        <a:bodyPr/>
        <a:lstStyle/>
        <a:p>
          <a:endParaRPr lang="es-ES"/>
        </a:p>
      </dgm:t>
    </dgm:pt>
    <dgm:pt modelId="{C4527C15-BEB4-4BFB-AA19-7D6B5915A734}" type="pres">
      <dgm:prSet presAssocID="{4F085077-3DD4-4525-85C0-46598B04D5BF}" presName="Name0" presStyleCnt="0">
        <dgm:presLayoutVars>
          <dgm:dir/>
          <dgm:resizeHandles val="exact"/>
        </dgm:presLayoutVars>
      </dgm:prSet>
      <dgm:spPr/>
    </dgm:pt>
    <dgm:pt modelId="{B1BA5471-811C-4724-9659-E78E29DAFB7F}" type="pres">
      <dgm:prSet presAssocID="{FFF9702F-D9FF-44B5-8DB6-960424BB8727}" presName="node" presStyleLbl="node1" presStyleIdx="0" presStyleCnt="3" custScaleY="99261">
        <dgm:presLayoutVars>
          <dgm:bulletEnabled val="1"/>
        </dgm:presLayoutVars>
      </dgm:prSet>
      <dgm:spPr/>
      <dgm:t>
        <a:bodyPr/>
        <a:lstStyle/>
        <a:p>
          <a:endParaRPr lang="es-ES"/>
        </a:p>
      </dgm:t>
    </dgm:pt>
    <dgm:pt modelId="{C7D1FF9E-A288-45C5-A01B-A0523F0AA224}" type="pres">
      <dgm:prSet presAssocID="{F87DBA50-608B-4BE8-ADC1-E18BB05B3162}" presName="sibTrans" presStyleLbl="sibTrans2D1" presStyleIdx="0" presStyleCnt="2"/>
      <dgm:spPr/>
      <dgm:t>
        <a:bodyPr/>
        <a:lstStyle/>
        <a:p>
          <a:endParaRPr lang="es-ES"/>
        </a:p>
      </dgm:t>
    </dgm:pt>
    <dgm:pt modelId="{58F57F3A-F1FD-44DD-BF0A-00122B5C25D3}" type="pres">
      <dgm:prSet presAssocID="{F87DBA50-608B-4BE8-ADC1-E18BB05B3162}" presName="connectorText" presStyleLbl="sibTrans2D1" presStyleIdx="0" presStyleCnt="2"/>
      <dgm:spPr/>
      <dgm:t>
        <a:bodyPr/>
        <a:lstStyle/>
        <a:p>
          <a:endParaRPr lang="es-ES"/>
        </a:p>
      </dgm:t>
    </dgm:pt>
    <dgm:pt modelId="{38E9EC05-03A6-4289-8CFE-2459CE4761D0}" type="pres">
      <dgm:prSet presAssocID="{3E1B9A32-20FE-40A5-A281-1FA758F5A45E}" presName="node" presStyleLbl="node1" presStyleIdx="1" presStyleCnt="3" custScaleX="166571" custScaleY="99358">
        <dgm:presLayoutVars>
          <dgm:bulletEnabled val="1"/>
        </dgm:presLayoutVars>
      </dgm:prSet>
      <dgm:spPr/>
      <dgm:t>
        <a:bodyPr/>
        <a:lstStyle/>
        <a:p>
          <a:endParaRPr lang="es-ES"/>
        </a:p>
      </dgm:t>
    </dgm:pt>
    <dgm:pt modelId="{9374B360-C025-4FE4-A89D-1A73B8C3B527}" type="pres">
      <dgm:prSet presAssocID="{1E1AC3C8-4766-452E-B306-C3FDDFF30819}" presName="sibTrans" presStyleLbl="sibTrans2D1" presStyleIdx="1" presStyleCnt="2"/>
      <dgm:spPr/>
      <dgm:t>
        <a:bodyPr/>
        <a:lstStyle/>
        <a:p>
          <a:endParaRPr lang="es-ES"/>
        </a:p>
      </dgm:t>
    </dgm:pt>
    <dgm:pt modelId="{94B07293-3ADF-4369-92AB-C1961D1ED1D9}" type="pres">
      <dgm:prSet presAssocID="{1E1AC3C8-4766-452E-B306-C3FDDFF30819}" presName="connectorText" presStyleLbl="sibTrans2D1" presStyleIdx="1" presStyleCnt="2"/>
      <dgm:spPr/>
      <dgm:t>
        <a:bodyPr/>
        <a:lstStyle/>
        <a:p>
          <a:endParaRPr lang="es-ES"/>
        </a:p>
      </dgm:t>
    </dgm:pt>
    <dgm:pt modelId="{21E1C832-DD90-453A-9C5F-A44BE8C6ED15}" type="pres">
      <dgm:prSet presAssocID="{1B56CDDF-D401-40E4-9187-735F5BE4E5F9}" presName="node" presStyleLbl="node1" presStyleIdx="2" presStyleCnt="3" custScaleY="99261">
        <dgm:presLayoutVars>
          <dgm:bulletEnabled val="1"/>
        </dgm:presLayoutVars>
      </dgm:prSet>
      <dgm:spPr/>
      <dgm:t>
        <a:bodyPr/>
        <a:lstStyle/>
        <a:p>
          <a:endParaRPr lang="es-ES"/>
        </a:p>
      </dgm:t>
    </dgm:pt>
  </dgm:ptLst>
  <dgm:cxnLst>
    <dgm:cxn modelId="{2AF85F7A-6513-4C03-B816-7727FCC17311}" type="presOf" srcId="{4F085077-3DD4-4525-85C0-46598B04D5BF}" destId="{C4527C15-BEB4-4BFB-AA19-7D6B5915A734}" srcOrd="0" destOrd="0" presId="urn:microsoft.com/office/officeart/2005/8/layout/process1"/>
    <dgm:cxn modelId="{6900715D-9ED9-4AD9-B3E4-4DE5C7E5B96C}" type="presOf" srcId="{3E1B9A32-20FE-40A5-A281-1FA758F5A45E}" destId="{38E9EC05-03A6-4289-8CFE-2459CE4761D0}" srcOrd="0" destOrd="0" presId="urn:microsoft.com/office/officeart/2005/8/layout/process1"/>
    <dgm:cxn modelId="{76D9F9D3-AAB2-4755-AED5-26D6D99D6A88}" type="presOf" srcId="{1B56CDDF-D401-40E4-9187-735F5BE4E5F9}" destId="{21E1C832-DD90-453A-9C5F-A44BE8C6ED15}" srcOrd="0" destOrd="0" presId="urn:microsoft.com/office/officeart/2005/8/layout/process1"/>
    <dgm:cxn modelId="{7A0C76E3-1157-496E-A8D1-87CC082957BF}" type="presOf" srcId="{1E1AC3C8-4766-452E-B306-C3FDDFF30819}" destId="{94B07293-3ADF-4369-92AB-C1961D1ED1D9}" srcOrd="1" destOrd="0" presId="urn:microsoft.com/office/officeart/2005/8/layout/process1"/>
    <dgm:cxn modelId="{44D77027-4F30-423C-A79B-02D8FA8282D9}" type="presOf" srcId="{1E1AC3C8-4766-452E-B306-C3FDDFF30819}" destId="{9374B360-C025-4FE4-A89D-1A73B8C3B527}" srcOrd="0" destOrd="0" presId="urn:microsoft.com/office/officeart/2005/8/layout/process1"/>
    <dgm:cxn modelId="{A3FA81AA-4918-438A-82E6-422E21976946}" type="presOf" srcId="{FFF9702F-D9FF-44B5-8DB6-960424BB8727}" destId="{B1BA5471-811C-4724-9659-E78E29DAFB7F}" srcOrd="0" destOrd="0" presId="urn:microsoft.com/office/officeart/2005/8/layout/process1"/>
    <dgm:cxn modelId="{F7959054-14E4-49F5-815B-5556D6F5D768}" srcId="{4F085077-3DD4-4525-85C0-46598B04D5BF}" destId="{1B56CDDF-D401-40E4-9187-735F5BE4E5F9}" srcOrd="2" destOrd="0" parTransId="{5A95A207-29D9-4975-BAD7-B39B89463F32}" sibTransId="{8EE792E0-507B-484C-8934-2A3E7C5694D6}"/>
    <dgm:cxn modelId="{A99C6B1F-13CB-4BC3-906E-F7E6CF1B9D09}" type="presOf" srcId="{F87DBA50-608B-4BE8-ADC1-E18BB05B3162}" destId="{C7D1FF9E-A288-45C5-A01B-A0523F0AA224}" srcOrd="0" destOrd="0" presId="urn:microsoft.com/office/officeart/2005/8/layout/process1"/>
    <dgm:cxn modelId="{19143BCD-29E4-46D1-B800-9F5902E9D9BF}" srcId="{4F085077-3DD4-4525-85C0-46598B04D5BF}" destId="{FFF9702F-D9FF-44B5-8DB6-960424BB8727}" srcOrd="0" destOrd="0" parTransId="{726BB366-8849-4D4B-89BD-6783953D9D59}" sibTransId="{F87DBA50-608B-4BE8-ADC1-E18BB05B3162}"/>
    <dgm:cxn modelId="{3C4E9077-C595-4192-9609-1425FA256BF2}" type="presOf" srcId="{F87DBA50-608B-4BE8-ADC1-E18BB05B3162}" destId="{58F57F3A-F1FD-44DD-BF0A-00122B5C25D3}" srcOrd="1" destOrd="0" presId="urn:microsoft.com/office/officeart/2005/8/layout/process1"/>
    <dgm:cxn modelId="{F0AE4CEA-0CFE-4D43-ADA8-3F674C78B0E6}" srcId="{4F085077-3DD4-4525-85C0-46598B04D5BF}" destId="{3E1B9A32-20FE-40A5-A281-1FA758F5A45E}" srcOrd="1" destOrd="0" parTransId="{BFECD5DC-F4BB-4050-AA72-18EAA6911450}" sibTransId="{1E1AC3C8-4766-452E-B306-C3FDDFF30819}"/>
    <dgm:cxn modelId="{2046E443-99A3-4748-A265-4140E9E383C7}" type="presParOf" srcId="{C4527C15-BEB4-4BFB-AA19-7D6B5915A734}" destId="{B1BA5471-811C-4724-9659-E78E29DAFB7F}" srcOrd="0" destOrd="0" presId="urn:microsoft.com/office/officeart/2005/8/layout/process1"/>
    <dgm:cxn modelId="{68D78E1F-6CAA-487B-87C8-8093C8411C50}" type="presParOf" srcId="{C4527C15-BEB4-4BFB-AA19-7D6B5915A734}" destId="{C7D1FF9E-A288-45C5-A01B-A0523F0AA224}" srcOrd="1" destOrd="0" presId="urn:microsoft.com/office/officeart/2005/8/layout/process1"/>
    <dgm:cxn modelId="{1B91BE6A-6E4D-4F34-9C21-D8C9240C2433}" type="presParOf" srcId="{C7D1FF9E-A288-45C5-A01B-A0523F0AA224}" destId="{58F57F3A-F1FD-44DD-BF0A-00122B5C25D3}" srcOrd="0" destOrd="0" presId="urn:microsoft.com/office/officeart/2005/8/layout/process1"/>
    <dgm:cxn modelId="{D4D80DDF-D21E-409A-A2FB-CC23D7FBDC27}" type="presParOf" srcId="{C4527C15-BEB4-4BFB-AA19-7D6B5915A734}" destId="{38E9EC05-03A6-4289-8CFE-2459CE4761D0}" srcOrd="2" destOrd="0" presId="urn:microsoft.com/office/officeart/2005/8/layout/process1"/>
    <dgm:cxn modelId="{83CFE665-A0AC-4FBC-ACEE-D06F5F911D9B}" type="presParOf" srcId="{C4527C15-BEB4-4BFB-AA19-7D6B5915A734}" destId="{9374B360-C025-4FE4-A89D-1A73B8C3B527}" srcOrd="3" destOrd="0" presId="urn:microsoft.com/office/officeart/2005/8/layout/process1"/>
    <dgm:cxn modelId="{12D54EA0-9A5F-448B-A892-D6E4269147F9}" type="presParOf" srcId="{9374B360-C025-4FE4-A89D-1A73B8C3B527}" destId="{94B07293-3ADF-4369-92AB-C1961D1ED1D9}" srcOrd="0" destOrd="0" presId="urn:microsoft.com/office/officeart/2005/8/layout/process1"/>
    <dgm:cxn modelId="{FF2206D2-A450-4AC5-8D89-0BEEF68BA0EC}" type="presParOf" srcId="{C4527C15-BEB4-4BFB-AA19-7D6B5915A734}" destId="{21E1C832-DD90-453A-9C5F-A44BE8C6ED15}" srcOrd="4" destOrd="0" presId="urn:microsoft.com/office/officeart/2005/8/layout/process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222C941-F5CF-4FC0-BEDC-6FB7A2E3C465}" type="doc">
      <dgm:prSet loTypeId="urn:microsoft.com/office/officeart/2005/8/layout/hList2" loCatId="list" qsTypeId="urn:microsoft.com/office/officeart/2005/8/quickstyle/simple3" qsCatId="simple" csTypeId="urn:microsoft.com/office/officeart/2005/8/colors/colorful3" csCatId="colorful" phldr="1"/>
      <dgm:spPr/>
      <dgm:t>
        <a:bodyPr/>
        <a:lstStyle/>
        <a:p>
          <a:endParaRPr lang="es-ES"/>
        </a:p>
      </dgm:t>
    </dgm:pt>
    <dgm:pt modelId="{214A69F3-4570-4F8F-A699-86FD554F0FF2}">
      <dgm:prSet phldrT="[Texto]" custT="1"/>
      <dgm:spPr/>
      <dgm:t>
        <a:bodyPr/>
        <a:lstStyle/>
        <a:p>
          <a:r>
            <a:rPr lang="es-ES" sz="1300" dirty="0" smtClean="0"/>
            <a:t>El uso de las técnicas de interpolación geoestadística generan superficies que incorporan las propiedades estadísticas de los datos </a:t>
          </a:r>
          <a:r>
            <a:rPr lang="es-ES" sz="1300" dirty="0" err="1" smtClean="0"/>
            <a:t>muestrales</a:t>
          </a:r>
          <a:r>
            <a:rPr lang="es-ES" sz="1300" dirty="0" smtClean="0"/>
            <a:t> y proporciona una medida del error de las mismas, siendo este último un indicador de buena o mala predicción.</a:t>
          </a:r>
          <a:endParaRPr lang="es-ES" sz="1300" dirty="0"/>
        </a:p>
      </dgm:t>
    </dgm:pt>
    <dgm:pt modelId="{6E5A47C4-7E71-4198-97F2-6D0B5495E43B}" type="parTrans" cxnId="{8AE6F652-6A16-4433-A4A3-A2AD4899AB82}">
      <dgm:prSet/>
      <dgm:spPr/>
      <dgm:t>
        <a:bodyPr/>
        <a:lstStyle/>
        <a:p>
          <a:endParaRPr lang="es-ES"/>
        </a:p>
      </dgm:t>
    </dgm:pt>
    <dgm:pt modelId="{F574AA08-58AE-45AA-B6C8-45478BF544BF}" type="sibTrans" cxnId="{8AE6F652-6A16-4433-A4A3-A2AD4899AB82}">
      <dgm:prSet/>
      <dgm:spPr/>
      <dgm:t>
        <a:bodyPr/>
        <a:lstStyle/>
        <a:p>
          <a:endParaRPr lang="es-ES"/>
        </a:p>
      </dgm:t>
    </dgm:pt>
    <dgm:pt modelId="{EFC6F745-2B4F-4E0B-B19D-BC35DEF565A1}">
      <dgm:prSet phldrT="[Texto]"/>
      <dgm:spPr/>
      <dgm:t>
        <a:bodyPr/>
        <a:lstStyle/>
        <a:p>
          <a:r>
            <a:rPr lang="es-ES" dirty="0" smtClean="0"/>
            <a:t>D O S</a:t>
          </a:r>
          <a:endParaRPr lang="es-ES" dirty="0"/>
        </a:p>
      </dgm:t>
    </dgm:pt>
    <dgm:pt modelId="{C5A7D0C9-0D8D-4A2B-83C6-18563E64567C}" type="parTrans" cxnId="{03BC5ED6-0871-4504-9CE1-69DB7D35C537}">
      <dgm:prSet/>
      <dgm:spPr/>
      <dgm:t>
        <a:bodyPr/>
        <a:lstStyle/>
        <a:p>
          <a:endParaRPr lang="es-ES"/>
        </a:p>
      </dgm:t>
    </dgm:pt>
    <dgm:pt modelId="{1153CA34-3E3B-4631-A336-478DBD0DE95A}" type="sibTrans" cxnId="{03BC5ED6-0871-4504-9CE1-69DB7D35C537}">
      <dgm:prSet/>
      <dgm:spPr/>
      <dgm:t>
        <a:bodyPr/>
        <a:lstStyle/>
        <a:p>
          <a:endParaRPr lang="es-ES"/>
        </a:p>
      </dgm:t>
    </dgm:pt>
    <dgm:pt modelId="{EFC9EFCF-C0EB-421A-8FC8-5D88A3187560}">
      <dgm:prSet phldrT="[Texto]" custT="1"/>
      <dgm:spPr/>
      <dgm:t>
        <a:bodyPr/>
        <a:lstStyle/>
        <a:p>
          <a:r>
            <a:rPr lang="es-ES" sz="1200" dirty="0" smtClean="0"/>
            <a:t>Con la utilización de </a:t>
          </a:r>
          <a:r>
            <a:rPr lang="es-ES" sz="1200" dirty="0" err="1" smtClean="0"/>
            <a:t>variogramas</a:t>
          </a:r>
          <a:r>
            <a:rPr lang="es-ES" sz="1200" dirty="0" smtClean="0"/>
            <a:t> obtenidos a partir de información </a:t>
          </a:r>
          <a:r>
            <a:rPr lang="es-ES" sz="1200" dirty="0" err="1" smtClean="0"/>
            <a:t>georeferenciada</a:t>
          </a:r>
          <a:r>
            <a:rPr lang="es-ES" sz="1200" dirty="0" smtClean="0"/>
            <a:t>, se conoció la variación de los parámetros de contaminación del aire en el DMQ y permitió con las observaciones del período comprendido entre los años 2006 – 2010, conocer la tendencia de las mismas y cuáles de estas son consideradas como buenas para ser utilizadas en interpolación mediante el software </a:t>
          </a:r>
          <a:r>
            <a:rPr lang="es-ES" sz="1200" dirty="0" err="1" smtClean="0"/>
            <a:t>ArcGis</a:t>
          </a:r>
          <a:r>
            <a:rPr lang="es-ES" sz="1200" dirty="0" smtClean="0"/>
            <a:t>. </a:t>
          </a:r>
          <a:endParaRPr lang="es-ES" sz="1200" dirty="0"/>
        </a:p>
      </dgm:t>
    </dgm:pt>
    <dgm:pt modelId="{774F8361-5B28-4822-A455-C3CC39D574DC}" type="parTrans" cxnId="{D7766B77-2FE4-4CD9-878A-3F03A41B423E}">
      <dgm:prSet/>
      <dgm:spPr/>
      <dgm:t>
        <a:bodyPr/>
        <a:lstStyle/>
        <a:p>
          <a:endParaRPr lang="es-ES"/>
        </a:p>
      </dgm:t>
    </dgm:pt>
    <dgm:pt modelId="{71388D05-1DD0-48EC-BE08-33F9F4EF0917}" type="sibTrans" cxnId="{D7766B77-2FE4-4CD9-878A-3F03A41B423E}">
      <dgm:prSet/>
      <dgm:spPr/>
      <dgm:t>
        <a:bodyPr/>
        <a:lstStyle/>
        <a:p>
          <a:endParaRPr lang="es-ES"/>
        </a:p>
      </dgm:t>
    </dgm:pt>
    <dgm:pt modelId="{C45A2699-DB0B-4D14-A6AC-A629986A670A}">
      <dgm:prSet phldrT="[Texto]"/>
      <dgm:spPr/>
      <dgm:t>
        <a:bodyPr/>
        <a:lstStyle/>
        <a:p>
          <a:r>
            <a:rPr lang="es-ES" dirty="0" smtClean="0"/>
            <a:t>T R E S </a:t>
          </a:r>
          <a:endParaRPr lang="es-ES" dirty="0"/>
        </a:p>
      </dgm:t>
    </dgm:pt>
    <dgm:pt modelId="{CC28C85D-A385-4C95-BA5D-21B9B0B658CA}" type="parTrans" cxnId="{06815540-EF31-42F6-813C-6BA05675DE37}">
      <dgm:prSet/>
      <dgm:spPr/>
      <dgm:t>
        <a:bodyPr/>
        <a:lstStyle/>
        <a:p>
          <a:endParaRPr lang="es-ES"/>
        </a:p>
      </dgm:t>
    </dgm:pt>
    <dgm:pt modelId="{2800BF34-E21C-48CB-876D-9D633F21C249}" type="sibTrans" cxnId="{06815540-EF31-42F6-813C-6BA05675DE37}">
      <dgm:prSet/>
      <dgm:spPr/>
      <dgm:t>
        <a:bodyPr/>
        <a:lstStyle/>
        <a:p>
          <a:endParaRPr lang="es-ES"/>
        </a:p>
      </dgm:t>
    </dgm:pt>
    <dgm:pt modelId="{11F0C2CA-B013-48AC-8F77-429C1CD2605D}">
      <dgm:prSet phldrT="[Texto]"/>
      <dgm:spPr/>
      <dgm:t>
        <a:bodyPr/>
        <a:lstStyle/>
        <a:p>
          <a:r>
            <a:rPr lang="es-ES" dirty="0" smtClean="0"/>
            <a:t>A través del interpolador </a:t>
          </a:r>
          <a:r>
            <a:rPr lang="es-ES" dirty="0" err="1" smtClean="0"/>
            <a:t>Krigging</a:t>
          </a:r>
          <a:r>
            <a:rPr lang="es-ES" dirty="0" smtClean="0"/>
            <a:t> se procesaron los datos de 20 variables ambientales entre los años 2006 - 2010, que forman parte de una Red de Monitoreo Pasivo (REMPA) localizadas dentro del Distrito, las mismas que no poseen una continuidad espacial adecuada para el interpolador. </a:t>
          </a:r>
          <a:endParaRPr lang="es-ES" dirty="0"/>
        </a:p>
      </dgm:t>
    </dgm:pt>
    <dgm:pt modelId="{DC022B97-FB4F-4F24-9D83-FAB6BBDFCB0B}" type="parTrans" cxnId="{0245C967-F00F-4B4A-B69A-3B92C7E3ADC3}">
      <dgm:prSet/>
      <dgm:spPr/>
      <dgm:t>
        <a:bodyPr/>
        <a:lstStyle/>
        <a:p>
          <a:endParaRPr lang="es-ES"/>
        </a:p>
      </dgm:t>
    </dgm:pt>
    <dgm:pt modelId="{B38F2EDB-5873-4D7E-BE4E-01B47B7C0C18}" type="sibTrans" cxnId="{0245C967-F00F-4B4A-B69A-3B92C7E3ADC3}">
      <dgm:prSet/>
      <dgm:spPr/>
      <dgm:t>
        <a:bodyPr/>
        <a:lstStyle/>
        <a:p>
          <a:endParaRPr lang="es-ES"/>
        </a:p>
      </dgm:t>
    </dgm:pt>
    <dgm:pt modelId="{421459EA-3768-436E-8B1D-D79535748B3F}">
      <dgm:prSet phldrT="[Texto]"/>
      <dgm:spPr/>
      <dgm:t>
        <a:bodyPr/>
        <a:lstStyle/>
        <a:p>
          <a:r>
            <a:rPr lang="es-ES" dirty="0" smtClean="0"/>
            <a:t>U N O </a:t>
          </a:r>
          <a:endParaRPr lang="es-ES" dirty="0"/>
        </a:p>
      </dgm:t>
    </dgm:pt>
    <dgm:pt modelId="{66BCB863-CABD-47EA-830A-21F7F200BFAC}" type="sibTrans" cxnId="{EF45587B-B74C-42E3-A66B-A062FFD581E3}">
      <dgm:prSet/>
      <dgm:spPr/>
      <dgm:t>
        <a:bodyPr/>
        <a:lstStyle/>
        <a:p>
          <a:endParaRPr lang="es-ES"/>
        </a:p>
      </dgm:t>
    </dgm:pt>
    <dgm:pt modelId="{C9ACFC30-FD29-4476-B8ED-A9EE04190572}" type="parTrans" cxnId="{EF45587B-B74C-42E3-A66B-A062FFD581E3}">
      <dgm:prSet/>
      <dgm:spPr/>
      <dgm:t>
        <a:bodyPr/>
        <a:lstStyle/>
        <a:p>
          <a:endParaRPr lang="es-ES"/>
        </a:p>
      </dgm:t>
    </dgm:pt>
    <dgm:pt modelId="{EA80C79E-0A35-4B06-8F60-F0A7047B43F0}" type="pres">
      <dgm:prSet presAssocID="{9222C941-F5CF-4FC0-BEDC-6FB7A2E3C465}" presName="linearFlow" presStyleCnt="0">
        <dgm:presLayoutVars>
          <dgm:dir/>
          <dgm:animLvl val="lvl"/>
          <dgm:resizeHandles/>
        </dgm:presLayoutVars>
      </dgm:prSet>
      <dgm:spPr/>
      <dgm:t>
        <a:bodyPr/>
        <a:lstStyle/>
        <a:p>
          <a:endParaRPr lang="es-ES"/>
        </a:p>
      </dgm:t>
    </dgm:pt>
    <dgm:pt modelId="{68E2FFF4-5AD8-4C27-9B6A-5CD8434209C6}" type="pres">
      <dgm:prSet presAssocID="{421459EA-3768-436E-8B1D-D79535748B3F}" presName="compositeNode" presStyleCnt="0">
        <dgm:presLayoutVars>
          <dgm:bulletEnabled val="1"/>
        </dgm:presLayoutVars>
      </dgm:prSet>
      <dgm:spPr/>
    </dgm:pt>
    <dgm:pt modelId="{341DB716-EC98-48A5-B4F2-AA9B068C0C8F}" type="pres">
      <dgm:prSet presAssocID="{421459EA-3768-436E-8B1D-D79535748B3F}" presName="image" presStyleLbl="fgImgPlace1" presStyleIdx="0" presStyleCnt="3"/>
      <dgm:spPr>
        <a:blipFill rotWithShape="0">
          <a:blip xmlns:r="http://schemas.openxmlformats.org/officeDocument/2006/relationships" r:embed="rId1"/>
          <a:stretch>
            <a:fillRect/>
          </a:stretch>
        </a:blipFill>
      </dgm:spPr>
    </dgm:pt>
    <dgm:pt modelId="{FC716D31-462F-439F-BB0B-234B7A08EFEC}" type="pres">
      <dgm:prSet presAssocID="{421459EA-3768-436E-8B1D-D79535748B3F}" presName="childNode" presStyleLbl="node1" presStyleIdx="0" presStyleCnt="3">
        <dgm:presLayoutVars>
          <dgm:bulletEnabled val="1"/>
        </dgm:presLayoutVars>
      </dgm:prSet>
      <dgm:spPr/>
      <dgm:t>
        <a:bodyPr/>
        <a:lstStyle/>
        <a:p>
          <a:endParaRPr lang="es-ES"/>
        </a:p>
      </dgm:t>
    </dgm:pt>
    <dgm:pt modelId="{985ABB4B-784D-46E5-AE15-B8A413474EFC}" type="pres">
      <dgm:prSet presAssocID="{421459EA-3768-436E-8B1D-D79535748B3F}" presName="parentNode" presStyleLbl="revTx" presStyleIdx="0" presStyleCnt="3">
        <dgm:presLayoutVars>
          <dgm:chMax val="0"/>
          <dgm:bulletEnabled val="1"/>
        </dgm:presLayoutVars>
      </dgm:prSet>
      <dgm:spPr/>
      <dgm:t>
        <a:bodyPr/>
        <a:lstStyle/>
        <a:p>
          <a:endParaRPr lang="es-ES"/>
        </a:p>
      </dgm:t>
    </dgm:pt>
    <dgm:pt modelId="{4747B121-5DB5-486D-AB08-FACA86ECCEA2}" type="pres">
      <dgm:prSet presAssocID="{66BCB863-CABD-47EA-830A-21F7F200BFAC}" presName="sibTrans" presStyleCnt="0"/>
      <dgm:spPr/>
    </dgm:pt>
    <dgm:pt modelId="{9EABA4C8-47EC-452C-98F2-49CA60B8DA30}" type="pres">
      <dgm:prSet presAssocID="{EFC6F745-2B4F-4E0B-B19D-BC35DEF565A1}" presName="compositeNode" presStyleCnt="0">
        <dgm:presLayoutVars>
          <dgm:bulletEnabled val="1"/>
        </dgm:presLayoutVars>
      </dgm:prSet>
      <dgm:spPr/>
    </dgm:pt>
    <dgm:pt modelId="{86140144-8801-4171-88E8-7EC21898CFC7}" type="pres">
      <dgm:prSet presAssocID="{EFC6F745-2B4F-4E0B-B19D-BC35DEF565A1}" presName="image" presStyleLbl="fgImgPlace1" presStyleIdx="1" presStyleCnt="3"/>
      <dgm:spPr>
        <a:blipFill rotWithShape="0">
          <a:blip xmlns:r="http://schemas.openxmlformats.org/officeDocument/2006/relationships" r:embed="rId2"/>
          <a:stretch>
            <a:fillRect/>
          </a:stretch>
        </a:blipFill>
      </dgm:spPr>
    </dgm:pt>
    <dgm:pt modelId="{5DF1A647-EA46-469A-81E1-694CB7E970D1}" type="pres">
      <dgm:prSet presAssocID="{EFC6F745-2B4F-4E0B-B19D-BC35DEF565A1}" presName="childNode" presStyleLbl="node1" presStyleIdx="1" presStyleCnt="3" custScaleX="99278">
        <dgm:presLayoutVars>
          <dgm:bulletEnabled val="1"/>
        </dgm:presLayoutVars>
      </dgm:prSet>
      <dgm:spPr/>
      <dgm:t>
        <a:bodyPr/>
        <a:lstStyle/>
        <a:p>
          <a:endParaRPr lang="es-ES"/>
        </a:p>
      </dgm:t>
    </dgm:pt>
    <dgm:pt modelId="{7980A71A-0521-46E5-94D4-43A63068918B}" type="pres">
      <dgm:prSet presAssocID="{EFC6F745-2B4F-4E0B-B19D-BC35DEF565A1}" presName="parentNode" presStyleLbl="revTx" presStyleIdx="1" presStyleCnt="3">
        <dgm:presLayoutVars>
          <dgm:chMax val="0"/>
          <dgm:bulletEnabled val="1"/>
        </dgm:presLayoutVars>
      </dgm:prSet>
      <dgm:spPr/>
      <dgm:t>
        <a:bodyPr/>
        <a:lstStyle/>
        <a:p>
          <a:endParaRPr lang="es-ES"/>
        </a:p>
      </dgm:t>
    </dgm:pt>
    <dgm:pt modelId="{C72BC2FB-C4C7-426A-82E3-899D35F1A15C}" type="pres">
      <dgm:prSet presAssocID="{1153CA34-3E3B-4631-A336-478DBD0DE95A}" presName="sibTrans" presStyleCnt="0"/>
      <dgm:spPr/>
    </dgm:pt>
    <dgm:pt modelId="{0EE47A89-0CC6-4D31-A20D-93E7CEB75519}" type="pres">
      <dgm:prSet presAssocID="{C45A2699-DB0B-4D14-A6AC-A629986A670A}" presName="compositeNode" presStyleCnt="0">
        <dgm:presLayoutVars>
          <dgm:bulletEnabled val="1"/>
        </dgm:presLayoutVars>
      </dgm:prSet>
      <dgm:spPr/>
    </dgm:pt>
    <dgm:pt modelId="{3F116414-7EC5-453F-9222-1FD2FDA701C5}" type="pres">
      <dgm:prSet presAssocID="{C45A2699-DB0B-4D14-A6AC-A629986A670A}" presName="image" presStyleLbl="fgImgPlace1" presStyleIdx="2" presStyleCnt="3"/>
      <dgm:spPr>
        <a:blipFill rotWithShape="0">
          <a:blip xmlns:r="http://schemas.openxmlformats.org/officeDocument/2006/relationships" r:embed="rId3"/>
          <a:stretch>
            <a:fillRect/>
          </a:stretch>
        </a:blipFill>
      </dgm:spPr>
    </dgm:pt>
    <dgm:pt modelId="{C5616176-5A57-44D5-A4B3-9372457CDA85}" type="pres">
      <dgm:prSet presAssocID="{C45A2699-DB0B-4D14-A6AC-A629986A670A}" presName="childNode" presStyleLbl="node1" presStyleIdx="2" presStyleCnt="3">
        <dgm:presLayoutVars>
          <dgm:bulletEnabled val="1"/>
        </dgm:presLayoutVars>
      </dgm:prSet>
      <dgm:spPr/>
      <dgm:t>
        <a:bodyPr/>
        <a:lstStyle/>
        <a:p>
          <a:endParaRPr lang="es-ES"/>
        </a:p>
      </dgm:t>
    </dgm:pt>
    <dgm:pt modelId="{811F0099-62F5-4BDC-B910-A2537816FA73}" type="pres">
      <dgm:prSet presAssocID="{C45A2699-DB0B-4D14-A6AC-A629986A670A}" presName="parentNode" presStyleLbl="revTx" presStyleIdx="2" presStyleCnt="3">
        <dgm:presLayoutVars>
          <dgm:chMax val="0"/>
          <dgm:bulletEnabled val="1"/>
        </dgm:presLayoutVars>
      </dgm:prSet>
      <dgm:spPr/>
      <dgm:t>
        <a:bodyPr/>
        <a:lstStyle/>
        <a:p>
          <a:endParaRPr lang="es-ES"/>
        </a:p>
      </dgm:t>
    </dgm:pt>
  </dgm:ptLst>
  <dgm:cxnLst>
    <dgm:cxn modelId="{F07FBAAE-4150-414D-8E17-DBBD9CD0540A}" type="presOf" srcId="{214A69F3-4570-4F8F-A699-86FD554F0FF2}" destId="{FC716D31-462F-439F-BB0B-234B7A08EFEC}" srcOrd="0" destOrd="0" presId="urn:microsoft.com/office/officeart/2005/8/layout/hList2"/>
    <dgm:cxn modelId="{EF45587B-B74C-42E3-A66B-A062FFD581E3}" srcId="{9222C941-F5CF-4FC0-BEDC-6FB7A2E3C465}" destId="{421459EA-3768-436E-8B1D-D79535748B3F}" srcOrd="0" destOrd="0" parTransId="{C9ACFC30-FD29-4476-B8ED-A9EE04190572}" sibTransId="{66BCB863-CABD-47EA-830A-21F7F200BFAC}"/>
    <dgm:cxn modelId="{DAA3B55D-FBDB-4EC7-912F-EE1D75FFF3C2}" type="presOf" srcId="{11F0C2CA-B013-48AC-8F77-429C1CD2605D}" destId="{C5616176-5A57-44D5-A4B3-9372457CDA85}" srcOrd="0" destOrd="0" presId="urn:microsoft.com/office/officeart/2005/8/layout/hList2"/>
    <dgm:cxn modelId="{E893F5AE-377C-43C3-A93B-6FFC0CAE8523}" type="presOf" srcId="{421459EA-3768-436E-8B1D-D79535748B3F}" destId="{985ABB4B-784D-46E5-AE15-B8A413474EFC}" srcOrd="0" destOrd="0" presId="urn:microsoft.com/office/officeart/2005/8/layout/hList2"/>
    <dgm:cxn modelId="{5FF0D1EC-CE66-4225-8262-7FB5F6D2BE78}" type="presOf" srcId="{9222C941-F5CF-4FC0-BEDC-6FB7A2E3C465}" destId="{EA80C79E-0A35-4B06-8F60-F0A7047B43F0}" srcOrd="0" destOrd="0" presId="urn:microsoft.com/office/officeart/2005/8/layout/hList2"/>
    <dgm:cxn modelId="{06815540-EF31-42F6-813C-6BA05675DE37}" srcId="{9222C941-F5CF-4FC0-BEDC-6FB7A2E3C465}" destId="{C45A2699-DB0B-4D14-A6AC-A629986A670A}" srcOrd="2" destOrd="0" parTransId="{CC28C85D-A385-4C95-BA5D-21B9B0B658CA}" sibTransId="{2800BF34-E21C-48CB-876D-9D633F21C249}"/>
    <dgm:cxn modelId="{B9800199-0426-4716-80FE-4B5ABE8F38C7}" type="presOf" srcId="{C45A2699-DB0B-4D14-A6AC-A629986A670A}" destId="{811F0099-62F5-4BDC-B910-A2537816FA73}" srcOrd="0" destOrd="0" presId="urn:microsoft.com/office/officeart/2005/8/layout/hList2"/>
    <dgm:cxn modelId="{0245C967-F00F-4B4A-B69A-3B92C7E3ADC3}" srcId="{C45A2699-DB0B-4D14-A6AC-A629986A670A}" destId="{11F0C2CA-B013-48AC-8F77-429C1CD2605D}" srcOrd="0" destOrd="0" parTransId="{DC022B97-FB4F-4F24-9D83-FAB6BBDFCB0B}" sibTransId="{B38F2EDB-5873-4D7E-BE4E-01B47B7C0C18}"/>
    <dgm:cxn modelId="{D7766B77-2FE4-4CD9-878A-3F03A41B423E}" srcId="{EFC6F745-2B4F-4E0B-B19D-BC35DEF565A1}" destId="{EFC9EFCF-C0EB-421A-8FC8-5D88A3187560}" srcOrd="0" destOrd="0" parTransId="{774F8361-5B28-4822-A455-C3CC39D574DC}" sibTransId="{71388D05-1DD0-48EC-BE08-33F9F4EF0917}"/>
    <dgm:cxn modelId="{90AF0070-D97C-4021-A4CD-64CDA5140C0A}" type="presOf" srcId="{EFC9EFCF-C0EB-421A-8FC8-5D88A3187560}" destId="{5DF1A647-EA46-469A-81E1-694CB7E970D1}" srcOrd="0" destOrd="0" presId="urn:microsoft.com/office/officeart/2005/8/layout/hList2"/>
    <dgm:cxn modelId="{8AE6F652-6A16-4433-A4A3-A2AD4899AB82}" srcId="{421459EA-3768-436E-8B1D-D79535748B3F}" destId="{214A69F3-4570-4F8F-A699-86FD554F0FF2}" srcOrd="0" destOrd="0" parTransId="{6E5A47C4-7E71-4198-97F2-6D0B5495E43B}" sibTransId="{F574AA08-58AE-45AA-B6C8-45478BF544BF}"/>
    <dgm:cxn modelId="{9FDF3833-0BAE-472B-A0F8-12303346F8D0}" type="presOf" srcId="{EFC6F745-2B4F-4E0B-B19D-BC35DEF565A1}" destId="{7980A71A-0521-46E5-94D4-43A63068918B}" srcOrd="0" destOrd="0" presId="urn:microsoft.com/office/officeart/2005/8/layout/hList2"/>
    <dgm:cxn modelId="{03BC5ED6-0871-4504-9CE1-69DB7D35C537}" srcId="{9222C941-F5CF-4FC0-BEDC-6FB7A2E3C465}" destId="{EFC6F745-2B4F-4E0B-B19D-BC35DEF565A1}" srcOrd="1" destOrd="0" parTransId="{C5A7D0C9-0D8D-4A2B-83C6-18563E64567C}" sibTransId="{1153CA34-3E3B-4631-A336-478DBD0DE95A}"/>
    <dgm:cxn modelId="{6B7451B7-8DD3-461D-9875-DDC4747AB944}" type="presParOf" srcId="{EA80C79E-0A35-4B06-8F60-F0A7047B43F0}" destId="{68E2FFF4-5AD8-4C27-9B6A-5CD8434209C6}" srcOrd="0" destOrd="0" presId="urn:microsoft.com/office/officeart/2005/8/layout/hList2"/>
    <dgm:cxn modelId="{B632F890-7F42-4345-AB2C-058423850DF1}" type="presParOf" srcId="{68E2FFF4-5AD8-4C27-9B6A-5CD8434209C6}" destId="{341DB716-EC98-48A5-B4F2-AA9B068C0C8F}" srcOrd="0" destOrd="0" presId="urn:microsoft.com/office/officeart/2005/8/layout/hList2"/>
    <dgm:cxn modelId="{7DA1AD03-C066-4C4F-91B9-77C1AAA61E76}" type="presParOf" srcId="{68E2FFF4-5AD8-4C27-9B6A-5CD8434209C6}" destId="{FC716D31-462F-439F-BB0B-234B7A08EFEC}" srcOrd="1" destOrd="0" presId="urn:microsoft.com/office/officeart/2005/8/layout/hList2"/>
    <dgm:cxn modelId="{70554EBA-DF58-488E-A7F3-DF5D099A89C8}" type="presParOf" srcId="{68E2FFF4-5AD8-4C27-9B6A-5CD8434209C6}" destId="{985ABB4B-784D-46E5-AE15-B8A413474EFC}" srcOrd="2" destOrd="0" presId="urn:microsoft.com/office/officeart/2005/8/layout/hList2"/>
    <dgm:cxn modelId="{602E300A-DC0C-4554-AD65-83E11416B5D5}" type="presParOf" srcId="{EA80C79E-0A35-4B06-8F60-F0A7047B43F0}" destId="{4747B121-5DB5-486D-AB08-FACA86ECCEA2}" srcOrd="1" destOrd="0" presId="urn:microsoft.com/office/officeart/2005/8/layout/hList2"/>
    <dgm:cxn modelId="{6131AD99-609E-4DFE-99B9-2162DB453D20}" type="presParOf" srcId="{EA80C79E-0A35-4B06-8F60-F0A7047B43F0}" destId="{9EABA4C8-47EC-452C-98F2-49CA60B8DA30}" srcOrd="2" destOrd="0" presId="urn:microsoft.com/office/officeart/2005/8/layout/hList2"/>
    <dgm:cxn modelId="{C702E039-58CF-4E56-83ED-5E2A6FE4E261}" type="presParOf" srcId="{9EABA4C8-47EC-452C-98F2-49CA60B8DA30}" destId="{86140144-8801-4171-88E8-7EC21898CFC7}" srcOrd="0" destOrd="0" presId="urn:microsoft.com/office/officeart/2005/8/layout/hList2"/>
    <dgm:cxn modelId="{1DF84968-B0B9-473B-9F5C-3DA81DC25A67}" type="presParOf" srcId="{9EABA4C8-47EC-452C-98F2-49CA60B8DA30}" destId="{5DF1A647-EA46-469A-81E1-694CB7E970D1}" srcOrd="1" destOrd="0" presId="urn:microsoft.com/office/officeart/2005/8/layout/hList2"/>
    <dgm:cxn modelId="{895D24C7-8DDB-4743-8F2D-E931760C2BC0}" type="presParOf" srcId="{9EABA4C8-47EC-452C-98F2-49CA60B8DA30}" destId="{7980A71A-0521-46E5-94D4-43A63068918B}" srcOrd="2" destOrd="0" presId="urn:microsoft.com/office/officeart/2005/8/layout/hList2"/>
    <dgm:cxn modelId="{C29E7053-3C38-4F0B-B22C-C217F310DFDC}" type="presParOf" srcId="{EA80C79E-0A35-4B06-8F60-F0A7047B43F0}" destId="{C72BC2FB-C4C7-426A-82E3-899D35F1A15C}" srcOrd="3" destOrd="0" presId="urn:microsoft.com/office/officeart/2005/8/layout/hList2"/>
    <dgm:cxn modelId="{690B37DF-25A3-4DFF-AD8F-EA6CCE1AA082}" type="presParOf" srcId="{EA80C79E-0A35-4B06-8F60-F0A7047B43F0}" destId="{0EE47A89-0CC6-4D31-A20D-93E7CEB75519}" srcOrd="4" destOrd="0" presId="urn:microsoft.com/office/officeart/2005/8/layout/hList2"/>
    <dgm:cxn modelId="{D708CD30-F731-4B7B-8D08-D932BAAEAD8F}" type="presParOf" srcId="{0EE47A89-0CC6-4D31-A20D-93E7CEB75519}" destId="{3F116414-7EC5-453F-9222-1FD2FDA701C5}" srcOrd="0" destOrd="0" presId="urn:microsoft.com/office/officeart/2005/8/layout/hList2"/>
    <dgm:cxn modelId="{FF8BFA29-CEAB-40D7-B78B-60E828515A6A}" type="presParOf" srcId="{0EE47A89-0CC6-4D31-A20D-93E7CEB75519}" destId="{C5616176-5A57-44D5-A4B3-9372457CDA85}" srcOrd="1" destOrd="0" presId="urn:microsoft.com/office/officeart/2005/8/layout/hList2"/>
    <dgm:cxn modelId="{801AC431-4CB8-4C0F-BCDD-DC42F16F3586}" type="presParOf" srcId="{0EE47A89-0CC6-4D31-A20D-93E7CEB75519}" destId="{811F0099-62F5-4BDC-B910-A2537816FA73}" srcOrd="2" destOrd="0" presId="urn:microsoft.com/office/officeart/2005/8/layout/h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2235F73-CD46-4E63-BF39-C1BE59F058A6}" type="doc">
      <dgm:prSet loTypeId="urn:microsoft.com/office/officeart/2005/8/layout/hList2" loCatId="list" qsTypeId="urn:microsoft.com/office/officeart/2005/8/quickstyle/simple3" qsCatId="simple" csTypeId="urn:microsoft.com/office/officeart/2005/8/colors/colorful1" csCatId="colorful" phldr="1"/>
      <dgm:spPr/>
      <dgm:t>
        <a:bodyPr/>
        <a:lstStyle/>
        <a:p>
          <a:endParaRPr lang="es-ES"/>
        </a:p>
      </dgm:t>
    </dgm:pt>
    <dgm:pt modelId="{BE7BEF3B-E5AB-4978-A37B-276895AEF2B8}">
      <dgm:prSet phldrT="[Texto]"/>
      <dgm:spPr/>
      <dgm:t>
        <a:bodyPr/>
        <a:lstStyle/>
        <a:p>
          <a:r>
            <a:rPr lang="es-ES" dirty="0" smtClean="0"/>
            <a:t>C U A T R O</a:t>
          </a:r>
          <a:endParaRPr lang="es-ES" dirty="0"/>
        </a:p>
      </dgm:t>
    </dgm:pt>
    <dgm:pt modelId="{894AB885-50E7-41B9-BAEA-C1FAF1E84FCF}" type="parTrans" cxnId="{E7B28CB3-E598-42CE-9026-0BAB538D7606}">
      <dgm:prSet/>
      <dgm:spPr/>
      <dgm:t>
        <a:bodyPr/>
        <a:lstStyle/>
        <a:p>
          <a:endParaRPr lang="es-ES"/>
        </a:p>
      </dgm:t>
    </dgm:pt>
    <dgm:pt modelId="{E8147C42-49DF-494A-8431-29C3D0A4151C}" type="sibTrans" cxnId="{E7B28CB3-E598-42CE-9026-0BAB538D7606}">
      <dgm:prSet/>
      <dgm:spPr/>
      <dgm:t>
        <a:bodyPr/>
        <a:lstStyle/>
        <a:p>
          <a:endParaRPr lang="es-ES"/>
        </a:p>
      </dgm:t>
    </dgm:pt>
    <dgm:pt modelId="{2359D168-4152-4847-B724-65702D7123D4}">
      <dgm:prSet phldrT="[Texto]" custT="1"/>
      <dgm:spPr/>
      <dgm:t>
        <a:bodyPr/>
        <a:lstStyle/>
        <a:p>
          <a:r>
            <a:rPr lang="es-ES" sz="1300" dirty="0" smtClean="0"/>
            <a:t>Es importante siempre hacer un análisis de los datos, esto implica analizarlos obteniendo sus estadísticos descriptivos, lo que nos da una idea muy clara de cómo se encuentran los mismos; adicional a esto es importante también la ubicación de los mismos para poder utilizar un interpolador geoestadístico como </a:t>
          </a:r>
          <a:r>
            <a:rPr lang="es-ES" sz="1300" dirty="0" err="1" smtClean="0"/>
            <a:t>Krigging</a:t>
          </a:r>
          <a:r>
            <a:rPr lang="es-ES" sz="1300" dirty="0" smtClean="0"/>
            <a:t>.</a:t>
          </a:r>
          <a:endParaRPr lang="es-ES" sz="1300" dirty="0"/>
        </a:p>
      </dgm:t>
    </dgm:pt>
    <dgm:pt modelId="{B0F2B809-ADFE-4602-9C1E-995626E29C43}" type="parTrans" cxnId="{C5CFBB5D-5A99-459C-A0E2-4D9DDF8CFF56}">
      <dgm:prSet/>
      <dgm:spPr/>
      <dgm:t>
        <a:bodyPr/>
        <a:lstStyle/>
        <a:p>
          <a:endParaRPr lang="es-ES"/>
        </a:p>
      </dgm:t>
    </dgm:pt>
    <dgm:pt modelId="{F100ED15-363D-4962-A9A3-590C656BCDEB}" type="sibTrans" cxnId="{C5CFBB5D-5A99-459C-A0E2-4D9DDF8CFF56}">
      <dgm:prSet/>
      <dgm:spPr/>
      <dgm:t>
        <a:bodyPr/>
        <a:lstStyle/>
        <a:p>
          <a:endParaRPr lang="es-ES"/>
        </a:p>
      </dgm:t>
    </dgm:pt>
    <dgm:pt modelId="{5FB11B85-15D2-4300-86E3-81E2AECFB427}">
      <dgm:prSet phldrT="[Texto]"/>
      <dgm:spPr/>
      <dgm:t>
        <a:bodyPr/>
        <a:lstStyle/>
        <a:p>
          <a:r>
            <a:rPr lang="es-ES" dirty="0" smtClean="0"/>
            <a:t>C I N C O</a:t>
          </a:r>
          <a:endParaRPr lang="es-ES" dirty="0"/>
        </a:p>
      </dgm:t>
    </dgm:pt>
    <dgm:pt modelId="{6FD62156-880E-4BF2-B7BA-E17B0BB94A28}" type="parTrans" cxnId="{45EC30B5-6C2B-4863-807E-120CB80B8E82}">
      <dgm:prSet/>
      <dgm:spPr/>
      <dgm:t>
        <a:bodyPr/>
        <a:lstStyle/>
        <a:p>
          <a:endParaRPr lang="es-ES"/>
        </a:p>
      </dgm:t>
    </dgm:pt>
    <dgm:pt modelId="{82E2B32C-5D65-4725-BFBA-7FB5BEBDE264}" type="sibTrans" cxnId="{45EC30B5-6C2B-4863-807E-120CB80B8E82}">
      <dgm:prSet/>
      <dgm:spPr/>
      <dgm:t>
        <a:bodyPr/>
        <a:lstStyle/>
        <a:p>
          <a:endParaRPr lang="es-ES"/>
        </a:p>
      </dgm:t>
    </dgm:pt>
    <dgm:pt modelId="{316BDC81-065F-43DE-9583-5F3540184009}">
      <dgm:prSet phldrT="[Texto]" custT="1"/>
      <dgm:spPr/>
      <dgm:t>
        <a:bodyPr/>
        <a:lstStyle/>
        <a:p>
          <a:r>
            <a:rPr lang="es-ES" sz="1200" dirty="0" smtClean="0"/>
            <a:t>El efecto pepita nos dice que no se debe sobrepasar el 50% de la meseta con lo que nos ayuda a poder discernir los datos que son propicios para ser utilizados con un interpolador como </a:t>
          </a:r>
          <a:r>
            <a:rPr lang="es-ES" sz="1200" dirty="0" err="1" smtClean="0"/>
            <a:t>krigging</a:t>
          </a:r>
          <a:r>
            <a:rPr lang="es-ES" sz="1200" dirty="0" smtClean="0"/>
            <a:t>; teniendo en cuenta este antecedente y con respecto a la información que se manejo en este proyecto de investigación se llego a la conclusión que únicamente pasaron este filtro 6 variables estudiadas, es decir que el 30% de la información disponible paso este filtro.   </a:t>
          </a:r>
          <a:endParaRPr lang="es-ES" sz="1200" dirty="0"/>
        </a:p>
      </dgm:t>
    </dgm:pt>
    <dgm:pt modelId="{6F0597AF-8E80-49DA-A4E3-8123EEA2AAFC}" type="parTrans" cxnId="{F8272D96-55E7-4CB9-B336-A1F6D40AB7B2}">
      <dgm:prSet/>
      <dgm:spPr/>
      <dgm:t>
        <a:bodyPr/>
        <a:lstStyle/>
        <a:p>
          <a:endParaRPr lang="es-ES"/>
        </a:p>
      </dgm:t>
    </dgm:pt>
    <dgm:pt modelId="{87CB17C8-C778-48A4-BDA4-6647E0EC7A31}" type="sibTrans" cxnId="{F8272D96-55E7-4CB9-B336-A1F6D40AB7B2}">
      <dgm:prSet/>
      <dgm:spPr/>
      <dgm:t>
        <a:bodyPr/>
        <a:lstStyle/>
        <a:p>
          <a:endParaRPr lang="es-ES"/>
        </a:p>
      </dgm:t>
    </dgm:pt>
    <dgm:pt modelId="{1751DACC-2436-45F2-B2B9-A15AE160D191}">
      <dgm:prSet phldrT="[Texto]"/>
      <dgm:spPr/>
      <dgm:t>
        <a:bodyPr/>
        <a:lstStyle/>
        <a:p>
          <a:r>
            <a:rPr lang="es-ES" dirty="0" smtClean="0"/>
            <a:t>S E I S </a:t>
          </a:r>
          <a:endParaRPr lang="es-ES" dirty="0"/>
        </a:p>
      </dgm:t>
    </dgm:pt>
    <dgm:pt modelId="{0AAB854D-C3F6-4E5E-9B3A-16D6BA059AE6}" type="parTrans" cxnId="{4E11C26E-F823-4883-9B26-1B678B0859CD}">
      <dgm:prSet/>
      <dgm:spPr/>
      <dgm:t>
        <a:bodyPr/>
        <a:lstStyle/>
        <a:p>
          <a:endParaRPr lang="es-ES"/>
        </a:p>
      </dgm:t>
    </dgm:pt>
    <dgm:pt modelId="{2DC50C3F-3407-46A8-BDE3-D16921EBBC44}" type="sibTrans" cxnId="{4E11C26E-F823-4883-9B26-1B678B0859CD}">
      <dgm:prSet/>
      <dgm:spPr/>
      <dgm:t>
        <a:bodyPr/>
        <a:lstStyle/>
        <a:p>
          <a:endParaRPr lang="es-ES"/>
        </a:p>
      </dgm:t>
    </dgm:pt>
    <dgm:pt modelId="{CEDA3E03-BCEF-4BF5-BA44-7131A88F1408}">
      <dgm:prSet phldrT="[Texto]"/>
      <dgm:spPr/>
      <dgm:t>
        <a:bodyPr/>
        <a:lstStyle/>
        <a:p>
          <a:r>
            <a:rPr lang="es-ES" dirty="0" smtClean="0"/>
            <a:t>De los registros disponibles se llegó a la conclusión que  las zonas críticas de contaminación del dióxido de nitrógeno (NO</a:t>
          </a:r>
          <a:r>
            <a:rPr lang="es-ES" baseline="-25000" dirty="0" smtClean="0"/>
            <a:t>2</a:t>
          </a:r>
          <a:r>
            <a:rPr lang="es-ES" dirty="0" smtClean="0"/>
            <a:t>)</a:t>
          </a:r>
          <a:r>
            <a:rPr lang="es-ES" baseline="-25000" dirty="0" smtClean="0"/>
            <a:t> </a:t>
          </a:r>
          <a:r>
            <a:rPr lang="es-ES" dirty="0" smtClean="0"/>
            <a:t>en primer lugar se encuentran La Marín, </a:t>
          </a:r>
          <a:r>
            <a:rPr lang="es-ES" dirty="0" err="1" smtClean="0"/>
            <a:t>Chillogallo</a:t>
          </a:r>
          <a:r>
            <a:rPr lang="es-ES" dirty="0" smtClean="0"/>
            <a:t> y Carcelén; y en segundo lugar está </a:t>
          </a:r>
          <a:r>
            <a:rPr lang="es-ES" dirty="0" err="1" smtClean="0"/>
            <a:t>Necochea</a:t>
          </a:r>
          <a:r>
            <a:rPr lang="es-ES" dirty="0" smtClean="0"/>
            <a:t>, </a:t>
          </a:r>
          <a:r>
            <a:rPr lang="es-ES" dirty="0" err="1" smtClean="0"/>
            <a:t>Conocoto</a:t>
          </a:r>
          <a:r>
            <a:rPr lang="es-ES" dirty="0" smtClean="0"/>
            <a:t>, la Basílica, Escuela Sucre y El Triángulo.  En ninguno de los sitios antes mencionados se supera el promedio anual indicado en la Norma Ecuatoriana para NO</a:t>
          </a:r>
          <a:r>
            <a:rPr lang="es-ES" baseline="-25000" dirty="0" smtClean="0"/>
            <a:t>2</a:t>
          </a:r>
          <a:r>
            <a:rPr lang="es-ES" dirty="0" smtClean="0"/>
            <a:t> (100μg/m</a:t>
          </a:r>
          <a:r>
            <a:rPr lang="es-ES" baseline="30000" dirty="0" smtClean="0"/>
            <a:t>3</a:t>
          </a:r>
          <a:r>
            <a:rPr lang="es-ES" dirty="0" smtClean="0"/>
            <a:t>).</a:t>
          </a:r>
          <a:endParaRPr lang="es-ES" dirty="0"/>
        </a:p>
      </dgm:t>
    </dgm:pt>
    <dgm:pt modelId="{5BE9DEE8-7DD3-4B4C-BB01-B49231B3A305}" type="parTrans" cxnId="{7DA70CAF-2779-43C7-AD27-7474918A7D16}">
      <dgm:prSet/>
      <dgm:spPr/>
      <dgm:t>
        <a:bodyPr/>
        <a:lstStyle/>
        <a:p>
          <a:endParaRPr lang="es-ES"/>
        </a:p>
      </dgm:t>
    </dgm:pt>
    <dgm:pt modelId="{E4E22651-6D5D-4EC9-94EC-3414CB77C339}" type="sibTrans" cxnId="{7DA70CAF-2779-43C7-AD27-7474918A7D16}">
      <dgm:prSet/>
      <dgm:spPr/>
      <dgm:t>
        <a:bodyPr/>
        <a:lstStyle/>
        <a:p>
          <a:endParaRPr lang="es-ES"/>
        </a:p>
      </dgm:t>
    </dgm:pt>
    <dgm:pt modelId="{9A1858A9-E197-408F-AFE9-DD40C4637B7B}" type="pres">
      <dgm:prSet presAssocID="{12235F73-CD46-4E63-BF39-C1BE59F058A6}" presName="linearFlow" presStyleCnt="0">
        <dgm:presLayoutVars>
          <dgm:dir/>
          <dgm:animLvl val="lvl"/>
          <dgm:resizeHandles/>
        </dgm:presLayoutVars>
      </dgm:prSet>
      <dgm:spPr/>
      <dgm:t>
        <a:bodyPr/>
        <a:lstStyle/>
        <a:p>
          <a:endParaRPr lang="es-ES"/>
        </a:p>
      </dgm:t>
    </dgm:pt>
    <dgm:pt modelId="{5BB97AAA-9151-4C81-9F82-76F592EFA7DF}" type="pres">
      <dgm:prSet presAssocID="{BE7BEF3B-E5AB-4978-A37B-276895AEF2B8}" presName="compositeNode" presStyleCnt="0">
        <dgm:presLayoutVars>
          <dgm:bulletEnabled val="1"/>
        </dgm:presLayoutVars>
      </dgm:prSet>
      <dgm:spPr/>
    </dgm:pt>
    <dgm:pt modelId="{D0807C0A-2D41-4703-BE02-0B743FF27300}" type="pres">
      <dgm:prSet presAssocID="{BE7BEF3B-E5AB-4978-A37B-276895AEF2B8}" presName="image" presStyleLbl="fgImgPlace1" presStyleIdx="0" presStyleCnt="3"/>
      <dgm:spPr>
        <a:blipFill rotWithShape="0">
          <a:blip xmlns:r="http://schemas.openxmlformats.org/officeDocument/2006/relationships" r:embed="rId1"/>
          <a:stretch>
            <a:fillRect/>
          </a:stretch>
        </a:blipFill>
      </dgm:spPr>
    </dgm:pt>
    <dgm:pt modelId="{E3646C36-9EF7-4505-93D4-E34909925825}" type="pres">
      <dgm:prSet presAssocID="{BE7BEF3B-E5AB-4978-A37B-276895AEF2B8}" presName="childNode" presStyleLbl="node1" presStyleIdx="0" presStyleCnt="3">
        <dgm:presLayoutVars>
          <dgm:bulletEnabled val="1"/>
        </dgm:presLayoutVars>
      </dgm:prSet>
      <dgm:spPr/>
      <dgm:t>
        <a:bodyPr/>
        <a:lstStyle/>
        <a:p>
          <a:endParaRPr lang="es-ES"/>
        </a:p>
      </dgm:t>
    </dgm:pt>
    <dgm:pt modelId="{18C8EC31-47A5-4A27-A970-7DFF3D6F13A3}" type="pres">
      <dgm:prSet presAssocID="{BE7BEF3B-E5AB-4978-A37B-276895AEF2B8}" presName="parentNode" presStyleLbl="revTx" presStyleIdx="0" presStyleCnt="3">
        <dgm:presLayoutVars>
          <dgm:chMax val="0"/>
          <dgm:bulletEnabled val="1"/>
        </dgm:presLayoutVars>
      </dgm:prSet>
      <dgm:spPr/>
      <dgm:t>
        <a:bodyPr/>
        <a:lstStyle/>
        <a:p>
          <a:endParaRPr lang="es-ES"/>
        </a:p>
      </dgm:t>
    </dgm:pt>
    <dgm:pt modelId="{2C025905-8273-4DC5-95F1-9F70687003D9}" type="pres">
      <dgm:prSet presAssocID="{E8147C42-49DF-494A-8431-29C3D0A4151C}" presName="sibTrans" presStyleCnt="0"/>
      <dgm:spPr/>
    </dgm:pt>
    <dgm:pt modelId="{9C5C2823-EC01-4AFF-B231-C4D38B508CB1}" type="pres">
      <dgm:prSet presAssocID="{5FB11B85-15D2-4300-86E3-81E2AECFB427}" presName="compositeNode" presStyleCnt="0">
        <dgm:presLayoutVars>
          <dgm:bulletEnabled val="1"/>
        </dgm:presLayoutVars>
      </dgm:prSet>
      <dgm:spPr/>
    </dgm:pt>
    <dgm:pt modelId="{C293F17E-F1C3-42A6-AB85-B3316F52ED78}" type="pres">
      <dgm:prSet presAssocID="{5FB11B85-15D2-4300-86E3-81E2AECFB427}" presName="image" presStyleLbl="fgImgPlace1" presStyleIdx="1" presStyleCnt="3"/>
      <dgm:spPr>
        <a:blipFill rotWithShape="0">
          <a:blip xmlns:r="http://schemas.openxmlformats.org/officeDocument/2006/relationships" r:embed="rId2"/>
          <a:stretch>
            <a:fillRect/>
          </a:stretch>
        </a:blipFill>
      </dgm:spPr>
    </dgm:pt>
    <dgm:pt modelId="{98ECD81F-0751-435B-A4F5-F0A31340EB4D}" type="pres">
      <dgm:prSet presAssocID="{5FB11B85-15D2-4300-86E3-81E2AECFB427}" presName="childNode" presStyleLbl="node1" presStyleIdx="1" presStyleCnt="3">
        <dgm:presLayoutVars>
          <dgm:bulletEnabled val="1"/>
        </dgm:presLayoutVars>
      </dgm:prSet>
      <dgm:spPr/>
      <dgm:t>
        <a:bodyPr/>
        <a:lstStyle/>
        <a:p>
          <a:endParaRPr lang="es-ES"/>
        </a:p>
      </dgm:t>
    </dgm:pt>
    <dgm:pt modelId="{4AEABEB5-FD6F-4FD2-8C39-F163906C731B}" type="pres">
      <dgm:prSet presAssocID="{5FB11B85-15D2-4300-86E3-81E2AECFB427}" presName="parentNode" presStyleLbl="revTx" presStyleIdx="1" presStyleCnt="3">
        <dgm:presLayoutVars>
          <dgm:chMax val="0"/>
          <dgm:bulletEnabled val="1"/>
        </dgm:presLayoutVars>
      </dgm:prSet>
      <dgm:spPr/>
      <dgm:t>
        <a:bodyPr/>
        <a:lstStyle/>
        <a:p>
          <a:endParaRPr lang="es-ES"/>
        </a:p>
      </dgm:t>
    </dgm:pt>
    <dgm:pt modelId="{1B3E440D-BB37-443D-8DE9-A2AB54BDCE92}" type="pres">
      <dgm:prSet presAssocID="{82E2B32C-5D65-4725-BFBA-7FB5BEBDE264}" presName="sibTrans" presStyleCnt="0"/>
      <dgm:spPr/>
    </dgm:pt>
    <dgm:pt modelId="{F5978EF1-150B-4303-8AE4-DFBFCCE7B01D}" type="pres">
      <dgm:prSet presAssocID="{1751DACC-2436-45F2-B2B9-A15AE160D191}" presName="compositeNode" presStyleCnt="0">
        <dgm:presLayoutVars>
          <dgm:bulletEnabled val="1"/>
        </dgm:presLayoutVars>
      </dgm:prSet>
      <dgm:spPr/>
    </dgm:pt>
    <dgm:pt modelId="{14426C1E-826B-4B97-A8D5-377AA1DF7525}" type="pres">
      <dgm:prSet presAssocID="{1751DACC-2436-45F2-B2B9-A15AE160D191}" presName="image" presStyleLbl="fgImgPlace1" presStyleIdx="2" presStyleCnt="3"/>
      <dgm:spPr>
        <a:blipFill rotWithShape="0">
          <a:blip xmlns:r="http://schemas.openxmlformats.org/officeDocument/2006/relationships" r:embed="rId3"/>
          <a:stretch>
            <a:fillRect/>
          </a:stretch>
        </a:blipFill>
      </dgm:spPr>
    </dgm:pt>
    <dgm:pt modelId="{4DACB8FD-6080-43C5-96E8-A15F05874370}" type="pres">
      <dgm:prSet presAssocID="{1751DACC-2436-45F2-B2B9-A15AE160D191}" presName="childNode" presStyleLbl="node1" presStyleIdx="2" presStyleCnt="3">
        <dgm:presLayoutVars>
          <dgm:bulletEnabled val="1"/>
        </dgm:presLayoutVars>
      </dgm:prSet>
      <dgm:spPr/>
      <dgm:t>
        <a:bodyPr/>
        <a:lstStyle/>
        <a:p>
          <a:endParaRPr lang="es-ES"/>
        </a:p>
      </dgm:t>
    </dgm:pt>
    <dgm:pt modelId="{FC5A8B71-03B4-44F7-89C9-4C0B54EA0290}" type="pres">
      <dgm:prSet presAssocID="{1751DACC-2436-45F2-B2B9-A15AE160D191}" presName="parentNode" presStyleLbl="revTx" presStyleIdx="2" presStyleCnt="3">
        <dgm:presLayoutVars>
          <dgm:chMax val="0"/>
          <dgm:bulletEnabled val="1"/>
        </dgm:presLayoutVars>
      </dgm:prSet>
      <dgm:spPr/>
      <dgm:t>
        <a:bodyPr/>
        <a:lstStyle/>
        <a:p>
          <a:endParaRPr lang="es-ES"/>
        </a:p>
      </dgm:t>
    </dgm:pt>
  </dgm:ptLst>
  <dgm:cxnLst>
    <dgm:cxn modelId="{AA418F8A-AA30-4484-9868-A3E3AB4254BD}" type="presOf" srcId="{BE7BEF3B-E5AB-4978-A37B-276895AEF2B8}" destId="{18C8EC31-47A5-4A27-A970-7DFF3D6F13A3}" srcOrd="0" destOrd="0" presId="urn:microsoft.com/office/officeart/2005/8/layout/hList2"/>
    <dgm:cxn modelId="{FD8C6587-774A-4605-9184-F7876F0F354B}" type="presOf" srcId="{1751DACC-2436-45F2-B2B9-A15AE160D191}" destId="{FC5A8B71-03B4-44F7-89C9-4C0B54EA0290}" srcOrd="0" destOrd="0" presId="urn:microsoft.com/office/officeart/2005/8/layout/hList2"/>
    <dgm:cxn modelId="{7DA70CAF-2779-43C7-AD27-7474918A7D16}" srcId="{1751DACC-2436-45F2-B2B9-A15AE160D191}" destId="{CEDA3E03-BCEF-4BF5-BA44-7131A88F1408}" srcOrd="0" destOrd="0" parTransId="{5BE9DEE8-7DD3-4B4C-BB01-B49231B3A305}" sibTransId="{E4E22651-6D5D-4EC9-94EC-3414CB77C339}"/>
    <dgm:cxn modelId="{DE32F21E-71D7-4698-8BD7-42CDE6D2A2D7}" type="presOf" srcId="{CEDA3E03-BCEF-4BF5-BA44-7131A88F1408}" destId="{4DACB8FD-6080-43C5-96E8-A15F05874370}" srcOrd="0" destOrd="0" presId="urn:microsoft.com/office/officeart/2005/8/layout/hList2"/>
    <dgm:cxn modelId="{A78F8766-75B6-403E-8424-F56E3BB78347}" type="presOf" srcId="{5FB11B85-15D2-4300-86E3-81E2AECFB427}" destId="{4AEABEB5-FD6F-4FD2-8C39-F163906C731B}" srcOrd="0" destOrd="0" presId="urn:microsoft.com/office/officeart/2005/8/layout/hList2"/>
    <dgm:cxn modelId="{A0AEA445-3147-4335-8440-AF702AD66A52}" type="presOf" srcId="{316BDC81-065F-43DE-9583-5F3540184009}" destId="{98ECD81F-0751-435B-A4F5-F0A31340EB4D}" srcOrd="0" destOrd="0" presId="urn:microsoft.com/office/officeart/2005/8/layout/hList2"/>
    <dgm:cxn modelId="{F8272D96-55E7-4CB9-B336-A1F6D40AB7B2}" srcId="{5FB11B85-15D2-4300-86E3-81E2AECFB427}" destId="{316BDC81-065F-43DE-9583-5F3540184009}" srcOrd="0" destOrd="0" parTransId="{6F0597AF-8E80-49DA-A4E3-8123EEA2AAFC}" sibTransId="{87CB17C8-C778-48A4-BDA4-6647E0EC7A31}"/>
    <dgm:cxn modelId="{C5CFBB5D-5A99-459C-A0E2-4D9DDF8CFF56}" srcId="{BE7BEF3B-E5AB-4978-A37B-276895AEF2B8}" destId="{2359D168-4152-4847-B724-65702D7123D4}" srcOrd="0" destOrd="0" parTransId="{B0F2B809-ADFE-4602-9C1E-995626E29C43}" sibTransId="{F100ED15-363D-4962-A9A3-590C656BCDEB}"/>
    <dgm:cxn modelId="{45EC30B5-6C2B-4863-807E-120CB80B8E82}" srcId="{12235F73-CD46-4E63-BF39-C1BE59F058A6}" destId="{5FB11B85-15D2-4300-86E3-81E2AECFB427}" srcOrd="1" destOrd="0" parTransId="{6FD62156-880E-4BF2-B7BA-E17B0BB94A28}" sibTransId="{82E2B32C-5D65-4725-BFBA-7FB5BEBDE264}"/>
    <dgm:cxn modelId="{E7B28CB3-E598-42CE-9026-0BAB538D7606}" srcId="{12235F73-CD46-4E63-BF39-C1BE59F058A6}" destId="{BE7BEF3B-E5AB-4978-A37B-276895AEF2B8}" srcOrd="0" destOrd="0" parTransId="{894AB885-50E7-41B9-BAEA-C1FAF1E84FCF}" sibTransId="{E8147C42-49DF-494A-8431-29C3D0A4151C}"/>
    <dgm:cxn modelId="{6C9D85B3-61FF-4C43-9E85-7C7E86E296AA}" type="presOf" srcId="{12235F73-CD46-4E63-BF39-C1BE59F058A6}" destId="{9A1858A9-E197-408F-AFE9-DD40C4637B7B}" srcOrd="0" destOrd="0" presId="urn:microsoft.com/office/officeart/2005/8/layout/hList2"/>
    <dgm:cxn modelId="{4E11C26E-F823-4883-9B26-1B678B0859CD}" srcId="{12235F73-CD46-4E63-BF39-C1BE59F058A6}" destId="{1751DACC-2436-45F2-B2B9-A15AE160D191}" srcOrd="2" destOrd="0" parTransId="{0AAB854D-C3F6-4E5E-9B3A-16D6BA059AE6}" sibTransId="{2DC50C3F-3407-46A8-BDE3-D16921EBBC44}"/>
    <dgm:cxn modelId="{4C5F0EAB-27D3-444B-9B78-DDBA33363E9C}" type="presOf" srcId="{2359D168-4152-4847-B724-65702D7123D4}" destId="{E3646C36-9EF7-4505-93D4-E34909925825}" srcOrd="0" destOrd="0" presId="urn:microsoft.com/office/officeart/2005/8/layout/hList2"/>
    <dgm:cxn modelId="{C5EC0D85-FBFE-4901-B5A4-6C0511B58356}" type="presParOf" srcId="{9A1858A9-E197-408F-AFE9-DD40C4637B7B}" destId="{5BB97AAA-9151-4C81-9F82-76F592EFA7DF}" srcOrd="0" destOrd="0" presId="urn:microsoft.com/office/officeart/2005/8/layout/hList2"/>
    <dgm:cxn modelId="{E128B359-3C81-4AFD-AF0B-ECB70E95DC2B}" type="presParOf" srcId="{5BB97AAA-9151-4C81-9F82-76F592EFA7DF}" destId="{D0807C0A-2D41-4703-BE02-0B743FF27300}" srcOrd="0" destOrd="0" presId="urn:microsoft.com/office/officeart/2005/8/layout/hList2"/>
    <dgm:cxn modelId="{05133E2D-5C2D-47FD-98A6-47A81201C76B}" type="presParOf" srcId="{5BB97AAA-9151-4C81-9F82-76F592EFA7DF}" destId="{E3646C36-9EF7-4505-93D4-E34909925825}" srcOrd="1" destOrd="0" presId="urn:microsoft.com/office/officeart/2005/8/layout/hList2"/>
    <dgm:cxn modelId="{AFB628B2-C9FD-4B38-AFC3-B06C434A067D}" type="presParOf" srcId="{5BB97AAA-9151-4C81-9F82-76F592EFA7DF}" destId="{18C8EC31-47A5-4A27-A970-7DFF3D6F13A3}" srcOrd="2" destOrd="0" presId="urn:microsoft.com/office/officeart/2005/8/layout/hList2"/>
    <dgm:cxn modelId="{5B4EC5D9-E015-459D-85AF-A3E9DF0847B3}" type="presParOf" srcId="{9A1858A9-E197-408F-AFE9-DD40C4637B7B}" destId="{2C025905-8273-4DC5-95F1-9F70687003D9}" srcOrd="1" destOrd="0" presId="urn:microsoft.com/office/officeart/2005/8/layout/hList2"/>
    <dgm:cxn modelId="{509AFA39-A7FF-4FFF-BBAB-1A6AA2ACB2B2}" type="presParOf" srcId="{9A1858A9-E197-408F-AFE9-DD40C4637B7B}" destId="{9C5C2823-EC01-4AFF-B231-C4D38B508CB1}" srcOrd="2" destOrd="0" presId="urn:microsoft.com/office/officeart/2005/8/layout/hList2"/>
    <dgm:cxn modelId="{BCB5F02F-65FB-4B6C-815E-53B18ABB02C9}" type="presParOf" srcId="{9C5C2823-EC01-4AFF-B231-C4D38B508CB1}" destId="{C293F17E-F1C3-42A6-AB85-B3316F52ED78}" srcOrd="0" destOrd="0" presId="urn:microsoft.com/office/officeart/2005/8/layout/hList2"/>
    <dgm:cxn modelId="{F7BD782E-0342-4D9A-9517-5EEFBC471D86}" type="presParOf" srcId="{9C5C2823-EC01-4AFF-B231-C4D38B508CB1}" destId="{98ECD81F-0751-435B-A4F5-F0A31340EB4D}" srcOrd="1" destOrd="0" presId="urn:microsoft.com/office/officeart/2005/8/layout/hList2"/>
    <dgm:cxn modelId="{5999C3D5-4279-405C-88DF-4FEE68AD1B41}" type="presParOf" srcId="{9C5C2823-EC01-4AFF-B231-C4D38B508CB1}" destId="{4AEABEB5-FD6F-4FD2-8C39-F163906C731B}" srcOrd="2" destOrd="0" presId="urn:microsoft.com/office/officeart/2005/8/layout/hList2"/>
    <dgm:cxn modelId="{02B8E4A1-AE08-4D6B-850B-097DBC7F737F}" type="presParOf" srcId="{9A1858A9-E197-408F-AFE9-DD40C4637B7B}" destId="{1B3E440D-BB37-443D-8DE9-A2AB54BDCE92}" srcOrd="3" destOrd="0" presId="urn:microsoft.com/office/officeart/2005/8/layout/hList2"/>
    <dgm:cxn modelId="{C981ABB0-559C-4D81-BA60-60AE38FF3564}" type="presParOf" srcId="{9A1858A9-E197-408F-AFE9-DD40C4637B7B}" destId="{F5978EF1-150B-4303-8AE4-DFBFCCE7B01D}" srcOrd="4" destOrd="0" presId="urn:microsoft.com/office/officeart/2005/8/layout/hList2"/>
    <dgm:cxn modelId="{1E4B598B-D93D-4B36-B967-4344FD69845F}" type="presParOf" srcId="{F5978EF1-150B-4303-8AE4-DFBFCCE7B01D}" destId="{14426C1E-826B-4B97-A8D5-377AA1DF7525}" srcOrd="0" destOrd="0" presId="urn:microsoft.com/office/officeart/2005/8/layout/hList2"/>
    <dgm:cxn modelId="{4AAEDC5F-C486-49C4-8F5E-51535EAF3B6A}" type="presParOf" srcId="{F5978EF1-150B-4303-8AE4-DFBFCCE7B01D}" destId="{4DACB8FD-6080-43C5-96E8-A15F05874370}" srcOrd="1" destOrd="0" presId="urn:microsoft.com/office/officeart/2005/8/layout/hList2"/>
    <dgm:cxn modelId="{3103DDA0-A342-4842-94B0-BEC008D3CA6F}" type="presParOf" srcId="{F5978EF1-150B-4303-8AE4-DFBFCCE7B01D}" destId="{FC5A8B71-03B4-44F7-89C9-4C0B54EA0290}" srcOrd="2" destOrd="0" presId="urn:microsoft.com/office/officeart/2005/8/layout/h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1829162-299F-4B63-B5A8-B55842D97AAA}" type="doc">
      <dgm:prSet loTypeId="urn:microsoft.com/office/officeart/2005/8/layout/hList2" loCatId="list" qsTypeId="urn:microsoft.com/office/officeart/2005/8/quickstyle/simple3" qsCatId="simple" csTypeId="urn:microsoft.com/office/officeart/2005/8/colors/colorful3" csCatId="colorful" phldr="1"/>
      <dgm:spPr/>
      <dgm:t>
        <a:bodyPr/>
        <a:lstStyle/>
        <a:p>
          <a:endParaRPr lang="es-ES"/>
        </a:p>
      </dgm:t>
    </dgm:pt>
    <dgm:pt modelId="{59291102-B1F0-41F5-BB36-DF1CCEA6DD26}">
      <dgm:prSet phldrT="[Texto]"/>
      <dgm:spPr/>
      <dgm:t>
        <a:bodyPr/>
        <a:lstStyle/>
        <a:p>
          <a:r>
            <a:rPr lang="es-ES" dirty="0" smtClean="0"/>
            <a:t>S I E T E</a:t>
          </a:r>
          <a:endParaRPr lang="es-ES" dirty="0"/>
        </a:p>
      </dgm:t>
    </dgm:pt>
    <dgm:pt modelId="{9DC04E6C-694F-4074-8007-F9B1F83DBE2E}" type="parTrans" cxnId="{8D7673B0-540E-4447-86DF-3051AA6AA2CB}">
      <dgm:prSet/>
      <dgm:spPr/>
      <dgm:t>
        <a:bodyPr/>
        <a:lstStyle/>
        <a:p>
          <a:endParaRPr lang="es-ES"/>
        </a:p>
      </dgm:t>
    </dgm:pt>
    <dgm:pt modelId="{FD7E2635-B1A3-43FC-9D58-D8C7996D7932}" type="sibTrans" cxnId="{8D7673B0-540E-4447-86DF-3051AA6AA2CB}">
      <dgm:prSet/>
      <dgm:spPr/>
      <dgm:t>
        <a:bodyPr/>
        <a:lstStyle/>
        <a:p>
          <a:endParaRPr lang="es-ES"/>
        </a:p>
      </dgm:t>
    </dgm:pt>
    <dgm:pt modelId="{3FB39AFB-5CA7-4C54-B6C4-1CF383FB284F}">
      <dgm:prSet phldrT="[Texto]" custT="1"/>
      <dgm:spPr/>
      <dgm:t>
        <a:bodyPr/>
        <a:lstStyle/>
        <a:p>
          <a:r>
            <a:rPr lang="es-ES" sz="1400" dirty="0" smtClean="0"/>
            <a:t>De los registros disponibles para el caso del dióxido de azufre (SO</a:t>
          </a:r>
          <a:r>
            <a:rPr lang="es-ES" sz="1400" baseline="-25000" dirty="0" smtClean="0"/>
            <a:t>2</a:t>
          </a:r>
          <a:r>
            <a:rPr lang="es-ES" sz="1400" dirty="0" smtClean="0"/>
            <a:t>) los sectores de mayor concentración es la calle Morán Valverde, la </a:t>
          </a:r>
          <a:r>
            <a:rPr lang="es-ES" sz="1400" dirty="0" err="1" smtClean="0"/>
            <a:t>Roldós</a:t>
          </a:r>
          <a:r>
            <a:rPr lang="es-ES" sz="1400" dirty="0" smtClean="0"/>
            <a:t> y El Triángulo.  En ninguno de los sitios antes mencionados se supera el promedio anual indicado en la Norma Ecuatoriana para SO</a:t>
          </a:r>
          <a:r>
            <a:rPr lang="es-ES" sz="1400" baseline="-25000" dirty="0" smtClean="0"/>
            <a:t>2</a:t>
          </a:r>
          <a:r>
            <a:rPr lang="es-ES" sz="1400" dirty="0" smtClean="0"/>
            <a:t> (80μg/m</a:t>
          </a:r>
          <a:r>
            <a:rPr lang="es-ES" sz="1400" baseline="30000" dirty="0" smtClean="0"/>
            <a:t>3</a:t>
          </a:r>
          <a:r>
            <a:rPr lang="es-ES" sz="1400" dirty="0" smtClean="0"/>
            <a:t>).</a:t>
          </a:r>
          <a:endParaRPr lang="es-ES" sz="1400" dirty="0"/>
        </a:p>
      </dgm:t>
    </dgm:pt>
    <dgm:pt modelId="{12C2103A-DB9D-4600-9E90-DBCE0B497B7E}" type="parTrans" cxnId="{48E48608-0E59-4D1B-AF56-F06E83D7DF92}">
      <dgm:prSet/>
      <dgm:spPr/>
      <dgm:t>
        <a:bodyPr/>
        <a:lstStyle/>
        <a:p>
          <a:endParaRPr lang="es-ES"/>
        </a:p>
      </dgm:t>
    </dgm:pt>
    <dgm:pt modelId="{77516103-556B-4D2B-B9A4-5FC1EA18F57C}" type="sibTrans" cxnId="{48E48608-0E59-4D1B-AF56-F06E83D7DF92}">
      <dgm:prSet/>
      <dgm:spPr/>
      <dgm:t>
        <a:bodyPr/>
        <a:lstStyle/>
        <a:p>
          <a:endParaRPr lang="es-ES"/>
        </a:p>
      </dgm:t>
    </dgm:pt>
    <dgm:pt modelId="{3C0AAF26-2E22-4110-9B95-7EEC7D703E7C}">
      <dgm:prSet phldrT="[Texto]"/>
      <dgm:spPr/>
      <dgm:t>
        <a:bodyPr/>
        <a:lstStyle/>
        <a:p>
          <a:r>
            <a:rPr lang="es-ES" dirty="0" smtClean="0"/>
            <a:t>O C H O</a:t>
          </a:r>
          <a:endParaRPr lang="es-ES" dirty="0"/>
        </a:p>
      </dgm:t>
    </dgm:pt>
    <dgm:pt modelId="{66F34036-1856-45A1-A663-7AB4299F2B54}" type="parTrans" cxnId="{05557456-04A9-40BE-BA67-B004D2BFC309}">
      <dgm:prSet/>
      <dgm:spPr/>
      <dgm:t>
        <a:bodyPr/>
        <a:lstStyle/>
        <a:p>
          <a:endParaRPr lang="es-ES"/>
        </a:p>
      </dgm:t>
    </dgm:pt>
    <dgm:pt modelId="{581254F9-5150-4D8F-BB89-F80713439354}" type="sibTrans" cxnId="{05557456-04A9-40BE-BA67-B004D2BFC309}">
      <dgm:prSet/>
      <dgm:spPr/>
      <dgm:t>
        <a:bodyPr/>
        <a:lstStyle/>
        <a:p>
          <a:endParaRPr lang="es-ES"/>
        </a:p>
      </dgm:t>
    </dgm:pt>
    <dgm:pt modelId="{BFA55993-40E4-4359-989E-8F09B5351DF5}">
      <dgm:prSet phldrT="[Texto]" custT="1"/>
      <dgm:spPr/>
      <dgm:t>
        <a:bodyPr/>
        <a:lstStyle/>
        <a:p>
          <a:r>
            <a:rPr lang="es-ES" sz="1400" dirty="0" smtClean="0"/>
            <a:t>De los registros disponibles para el caso de ozono (O</a:t>
          </a:r>
          <a:r>
            <a:rPr lang="es-ES" sz="1400" baseline="-25000" dirty="0" smtClean="0"/>
            <a:t>3</a:t>
          </a:r>
          <a:r>
            <a:rPr lang="es-ES" sz="1400" dirty="0" smtClean="0"/>
            <a:t>), el sector de mayor concentración es </a:t>
          </a:r>
          <a:r>
            <a:rPr lang="es-ES" sz="1400" dirty="0" err="1" smtClean="0"/>
            <a:t>Pomasqui</a:t>
          </a:r>
          <a:r>
            <a:rPr lang="es-ES" sz="1400" dirty="0" smtClean="0"/>
            <a:t>, </a:t>
          </a:r>
          <a:r>
            <a:rPr lang="es-ES" sz="1400" dirty="0" err="1" smtClean="0"/>
            <a:t>Guayllabamba</a:t>
          </a:r>
          <a:r>
            <a:rPr lang="es-ES" sz="1400" dirty="0" smtClean="0"/>
            <a:t> y Cruz Loma en éste último se dice que la mencionada concentración puede ser causada por el incremento del contaminante con la altura sobre el nivel del mar, por un aumento de la radiación solar.</a:t>
          </a:r>
          <a:endParaRPr lang="es-ES" sz="1400" dirty="0"/>
        </a:p>
      </dgm:t>
    </dgm:pt>
    <dgm:pt modelId="{6296187E-9606-4DAA-810E-E4487EEEB628}" type="parTrans" cxnId="{D9A2B22D-693D-4665-8050-8B37B7D1CF54}">
      <dgm:prSet/>
      <dgm:spPr/>
      <dgm:t>
        <a:bodyPr/>
        <a:lstStyle/>
        <a:p>
          <a:endParaRPr lang="es-ES"/>
        </a:p>
      </dgm:t>
    </dgm:pt>
    <dgm:pt modelId="{2549DE9F-2956-42AA-A432-478CE3B25D20}" type="sibTrans" cxnId="{D9A2B22D-693D-4665-8050-8B37B7D1CF54}">
      <dgm:prSet/>
      <dgm:spPr/>
      <dgm:t>
        <a:bodyPr/>
        <a:lstStyle/>
        <a:p>
          <a:endParaRPr lang="es-ES"/>
        </a:p>
      </dgm:t>
    </dgm:pt>
    <dgm:pt modelId="{A4947A4B-58EE-4887-B403-150A3258A0F5}">
      <dgm:prSet phldrT="[Texto]"/>
      <dgm:spPr/>
      <dgm:t>
        <a:bodyPr/>
        <a:lstStyle/>
        <a:p>
          <a:r>
            <a:rPr lang="es-ES" dirty="0" smtClean="0"/>
            <a:t>N U E V E </a:t>
          </a:r>
          <a:endParaRPr lang="es-ES" dirty="0"/>
        </a:p>
      </dgm:t>
    </dgm:pt>
    <dgm:pt modelId="{E41B190E-B5D4-4AD4-9398-28F73862250D}" type="parTrans" cxnId="{A9FCB12D-4335-429E-A03D-17BD95661162}">
      <dgm:prSet/>
      <dgm:spPr/>
      <dgm:t>
        <a:bodyPr/>
        <a:lstStyle/>
        <a:p>
          <a:endParaRPr lang="es-ES"/>
        </a:p>
      </dgm:t>
    </dgm:pt>
    <dgm:pt modelId="{53BD1FCE-D433-46AE-BE68-D8124453D737}" type="sibTrans" cxnId="{A9FCB12D-4335-429E-A03D-17BD95661162}">
      <dgm:prSet/>
      <dgm:spPr/>
      <dgm:t>
        <a:bodyPr/>
        <a:lstStyle/>
        <a:p>
          <a:endParaRPr lang="es-ES"/>
        </a:p>
      </dgm:t>
    </dgm:pt>
    <dgm:pt modelId="{53A0F485-3AE0-4CE3-BB69-3A49BDA61CA7}">
      <dgm:prSet phldrT="[Texto]" custT="1"/>
      <dgm:spPr/>
      <dgm:t>
        <a:bodyPr/>
        <a:lstStyle/>
        <a:p>
          <a:r>
            <a:rPr lang="es-ES" sz="1000" dirty="0" smtClean="0"/>
            <a:t>De los registros disponibles para el caso del benceno, las mayores concentraciones se encuentran en </a:t>
          </a:r>
          <a:r>
            <a:rPr lang="es-ES" sz="1000" dirty="0" err="1" smtClean="0"/>
            <a:t>Monteserrín</a:t>
          </a:r>
          <a:r>
            <a:rPr lang="es-ES" sz="1000" dirty="0" smtClean="0"/>
            <a:t>, </a:t>
          </a:r>
          <a:r>
            <a:rPr lang="es-ES" sz="1000" dirty="0" err="1" smtClean="0"/>
            <a:t>Cochapamba</a:t>
          </a:r>
          <a:r>
            <a:rPr lang="es-ES" sz="1000" dirty="0" smtClean="0"/>
            <a:t>, González Suárez y el Triángulo. Para este contaminante no existe norma ecuatoriana, pero la norma Europea anual es de 5μg/m</a:t>
          </a:r>
          <a:r>
            <a:rPr lang="es-ES" sz="1000" baseline="30000" dirty="0" smtClean="0"/>
            <a:t>3</a:t>
          </a:r>
          <a:r>
            <a:rPr lang="es-ES" sz="1000" dirty="0" smtClean="0"/>
            <a:t>; los valores reportados en el año 2008 en muchas estaciones se encuentran cerca y en otras se encuentra bordeando este  valor, sin embargo para el año 2009, todas las estaciones registran incrementos considerables de este contaminante y el sector con mayor concentración es la Basílica  que registran valores cinco veces más que la norma europea, seguido de sectores como el Triángulo, Calderón y la Maternidad que casi triplican el valor de la norma europea.</a:t>
          </a:r>
          <a:endParaRPr lang="es-ES" sz="1000" dirty="0"/>
        </a:p>
      </dgm:t>
    </dgm:pt>
    <dgm:pt modelId="{5CD0750F-79A1-433E-9377-9413E5A1AA32}" type="parTrans" cxnId="{AFACB021-DFCD-455B-9573-3F4BAE734522}">
      <dgm:prSet/>
      <dgm:spPr/>
      <dgm:t>
        <a:bodyPr/>
        <a:lstStyle/>
        <a:p>
          <a:endParaRPr lang="es-ES"/>
        </a:p>
      </dgm:t>
    </dgm:pt>
    <dgm:pt modelId="{12F7FB03-D8DF-48FA-AFBA-0BB59F0DBDA7}" type="sibTrans" cxnId="{AFACB021-DFCD-455B-9573-3F4BAE734522}">
      <dgm:prSet/>
      <dgm:spPr/>
      <dgm:t>
        <a:bodyPr/>
        <a:lstStyle/>
        <a:p>
          <a:endParaRPr lang="es-ES"/>
        </a:p>
      </dgm:t>
    </dgm:pt>
    <dgm:pt modelId="{ABCA34D1-8913-4EE0-8396-658EB71653D1}" type="pres">
      <dgm:prSet presAssocID="{F1829162-299F-4B63-B5A8-B55842D97AAA}" presName="linearFlow" presStyleCnt="0">
        <dgm:presLayoutVars>
          <dgm:dir/>
          <dgm:animLvl val="lvl"/>
          <dgm:resizeHandles/>
        </dgm:presLayoutVars>
      </dgm:prSet>
      <dgm:spPr/>
      <dgm:t>
        <a:bodyPr/>
        <a:lstStyle/>
        <a:p>
          <a:endParaRPr lang="es-ES"/>
        </a:p>
      </dgm:t>
    </dgm:pt>
    <dgm:pt modelId="{2FCD3F3C-DFFE-4E98-B258-E71F660398AE}" type="pres">
      <dgm:prSet presAssocID="{59291102-B1F0-41F5-BB36-DF1CCEA6DD26}" presName="compositeNode" presStyleCnt="0">
        <dgm:presLayoutVars>
          <dgm:bulletEnabled val="1"/>
        </dgm:presLayoutVars>
      </dgm:prSet>
      <dgm:spPr/>
    </dgm:pt>
    <dgm:pt modelId="{FDB62BE8-6DFE-49DF-85A8-ECBCC2D4F1C0}" type="pres">
      <dgm:prSet presAssocID="{59291102-B1F0-41F5-BB36-DF1CCEA6DD26}" presName="image" presStyleLbl="fgImgPlace1" presStyleIdx="0" presStyleCnt="3"/>
      <dgm:spPr>
        <a:blipFill rotWithShape="0">
          <a:blip xmlns:r="http://schemas.openxmlformats.org/officeDocument/2006/relationships" r:embed="rId1"/>
          <a:stretch>
            <a:fillRect/>
          </a:stretch>
        </a:blipFill>
      </dgm:spPr>
    </dgm:pt>
    <dgm:pt modelId="{57CCD96F-17AF-4143-964F-4574E772AF60}" type="pres">
      <dgm:prSet presAssocID="{59291102-B1F0-41F5-BB36-DF1CCEA6DD26}" presName="childNode" presStyleLbl="node1" presStyleIdx="0" presStyleCnt="3">
        <dgm:presLayoutVars>
          <dgm:bulletEnabled val="1"/>
        </dgm:presLayoutVars>
      </dgm:prSet>
      <dgm:spPr/>
      <dgm:t>
        <a:bodyPr/>
        <a:lstStyle/>
        <a:p>
          <a:endParaRPr lang="es-ES"/>
        </a:p>
      </dgm:t>
    </dgm:pt>
    <dgm:pt modelId="{E8CDED4D-D911-42A0-82ED-8ECDF1223E6F}" type="pres">
      <dgm:prSet presAssocID="{59291102-B1F0-41F5-BB36-DF1CCEA6DD26}" presName="parentNode" presStyleLbl="revTx" presStyleIdx="0" presStyleCnt="3">
        <dgm:presLayoutVars>
          <dgm:chMax val="0"/>
          <dgm:bulletEnabled val="1"/>
        </dgm:presLayoutVars>
      </dgm:prSet>
      <dgm:spPr/>
      <dgm:t>
        <a:bodyPr/>
        <a:lstStyle/>
        <a:p>
          <a:endParaRPr lang="es-ES"/>
        </a:p>
      </dgm:t>
    </dgm:pt>
    <dgm:pt modelId="{82E20690-C2D9-4735-A837-94B2BA55413D}" type="pres">
      <dgm:prSet presAssocID="{FD7E2635-B1A3-43FC-9D58-D8C7996D7932}" presName="sibTrans" presStyleCnt="0"/>
      <dgm:spPr/>
    </dgm:pt>
    <dgm:pt modelId="{FCDBDA79-BA8B-440C-83B7-73AF1FC7EC63}" type="pres">
      <dgm:prSet presAssocID="{3C0AAF26-2E22-4110-9B95-7EEC7D703E7C}" presName="compositeNode" presStyleCnt="0">
        <dgm:presLayoutVars>
          <dgm:bulletEnabled val="1"/>
        </dgm:presLayoutVars>
      </dgm:prSet>
      <dgm:spPr/>
    </dgm:pt>
    <dgm:pt modelId="{0CAF9830-4E57-485C-B3CD-758FF3AF5535}" type="pres">
      <dgm:prSet presAssocID="{3C0AAF26-2E22-4110-9B95-7EEC7D703E7C}" presName="image" presStyleLbl="fgImgPlace1" presStyleIdx="1" presStyleCnt="3"/>
      <dgm:spPr>
        <a:blipFill rotWithShape="0">
          <a:blip xmlns:r="http://schemas.openxmlformats.org/officeDocument/2006/relationships" r:embed="rId2"/>
          <a:stretch>
            <a:fillRect/>
          </a:stretch>
        </a:blipFill>
      </dgm:spPr>
    </dgm:pt>
    <dgm:pt modelId="{C3D0F80A-764D-48C0-B2A5-E901DEE33578}" type="pres">
      <dgm:prSet presAssocID="{3C0AAF26-2E22-4110-9B95-7EEC7D703E7C}" presName="childNode" presStyleLbl="node1" presStyleIdx="1" presStyleCnt="3">
        <dgm:presLayoutVars>
          <dgm:bulletEnabled val="1"/>
        </dgm:presLayoutVars>
      </dgm:prSet>
      <dgm:spPr/>
      <dgm:t>
        <a:bodyPr/>
        <a:lstStyle/>
        <a:p>
          <a:endParaRPr lang="es-ES"/>
        </a:p>
      </dgm:t>
    </dgm:pt>
    <dgm:pt modelId="{AE756D19-8C72-46EC-9E1C-5D138FB28D10}" type="pres">
      <dgm:prSet presAssocID="{3C0AAF26-2E22-4110-9B95-7EEC7D703E7C}" presName="parentNode" presStyleLbl="revTx" presStyleIdx="1" presStyleCnt="3">
        <dgm:presLayoutVars>
          <dgm:chMax val="0"/>
          <dgm:bulletEnabled val="1"/>
        </dgm:presLayoutVars>
      </dgm:prSet>
      <dgm:spPr/>
      <dgm:t>
        <a:bodyPr/>
        <a:lstStyle/>
        <a:p>
          <a:endParaRPr lang="es-ES"/>
        </a:p>
      </dgm:t>
    </dgm:pt>
    <dgm:pt modelId="{1BB69253-20C6-485C-92E0-93C6F85F0E07}" type="pres">
      <dgm:prSet presAssocID="{581254F9-5150-4D8F-BB89-F80713439354}" presName="sibTrans" presStyleCnt="0"/>
      <dgm:spPr/>
    </dgm:pt>
    <dgm:pt modelId="{DA8D538A-DE2A-4E73-804E-350CD61E12EC}" type="pres">
      <dgm:prSet presAssocID="{A4947A4B-58EE-4887-B403-150A3258A0F5}" presName="compositeNode" presStyleCnt="0">
        <dgm:presLayoutVars>
          <dgm:bulletEnabled val="1"/>
        </dgm:presLayoutVars>
      </dgm:prSet>
      <dgm:spPr/>
    </dgm:pt>
    <dgm:pt modelId="{0888E24C-7454-4F89-973D-0289DD249EE9}" type="pres">
      <dgm:prSet presAssocID="{A4947A4B-58EE-4887-B403-150A3258A0F5}" presName="image" presStyleLbl="fgImgPlace1" presStyleIdx="2" presStyleCnt="3"/>
      <dgm:spPr>
        <a:blipFill rotWithShape="0">
          <a:blip xmlns:r="http://schemas.openxmlformats.org/officeDocument/2006/relationships" r:embed="rId3"/>
          <a:stretch>
            <a:fillRect/>
          </a:stretch>
        </a:blipFill>
      </dgm:spPr>
    </dgm:pt>
    <dgm:pt modelId="{781112D5-9324-40FD-88D0-30D90784898D}" type="pres">
      <dgm:prSet presAssocID="{A4947A4B-58EE-4887-B403-150A3258A0F5}" presName="childNode" presStyleLbl="node1" presStyleIdx="2" presStyleCnt="3">
        <dgm:presLayoutVars>
          <dgm:bulletEnabled val="1"/>
        </dgm:presLayoutVars>
      </dgm:prSet>
      <dgm:spPr/>
      <dgm:t>
        <a:bodyPr/>
        <a:lstStyle/>
        <a:p>
          <a:endParaRPr lang="es-ES"/>
        </a:p>
      </dgm:t>
    </dgm:pt>
    <dgm:pt modelId="{3D5D8A3A-90B0-4E68-BCF9-2A21B81237FC}" type="pres">
      <dgm:prSet presAssocID="{A4947A4B-58EE-4887-B403-150A3258A0F5}" presName="parentNode" presStyleLbl="revTx" presStyleIdx="2" presStyleCnt="3">
        <dgm:presLayoutVars>
          <dgm:chMax val="0"/>
          <dgm:bulletEnabled val="1"/>
        </dgm:presLayoutVars>
      </dgm:prSet>
      <dgm:spPr/>
      <dgm:t>
        <a:bodyPr/>
        <a:lstStyle/>
        <a:p>
          <a:endParaRPr lang="es-ES"/>
        </a:p>
      </dgm:t>
    </dgm:pt>
  </dgm:ptLst>
  <dgm:cxnLst>
    <dgm:cxn modelId="{E4CBCF8C-60D1-4124-B7A8-447215F7E029}" type="presOf" srcId="{59291102-B1F0-41F5-BB36-DF1CCEA6DD26}" destId="{E8CDED4D-D911-42A0-82ED-8ECDF1223E6F}" srcOrd="0" destOrd="0" presId="urn:microsoft.com/office/officeart/2005/8/layout/hList2"/>
    <dgm:cxn modelId="{0CAE884B-4210-4C2C-8AF8-A1EB586B9B46}" type="presOf" srcId="{3FB39AFB-5CA7-4C54-B6C4-1CF383FB284F}" destId="{57CCD96F-17AF-4143-964F-4574E772AF60}" srcOrd="0" destOrd="0" presId="urn:microsoft.com/office/officeart/2005/8/layout/hList2"/>
    <dgm:cxn modelId="{48E48608-0E59-4D1B-AF56-F06E83D7DF92}" srcId="{59291102-B1F0-41F5-BB36-DF1CCEA6DD26}" destId="{3FB39AFB-5CA7-4C54-B6C4-1CF383FB284F}" srcOrd="0" destOrd="0" parTransId="{12C2103A-DB9D-4600-9E90-DBCE0B497B7E}" sibTransId="{77516103-556B-4D2B-B9A4-5FC1EA18F57C}"/>
    <dgm:cxn modelId="{8D7673B0-540E-4447-86DF-3051AA6AA2CB}" srcId="{F1829162-299F-4B63-B5A8-B55842D97AAA}" destId="{59291102-B1F0-41F5-BB36-DF1CCEA6DD26}" srcOrd="0" destOrd="0" parTransId="{9DC04E6C-694F-4074-8007-F9B1F83DBE2E}" sibTransId="{FD7E2635-B1A3-43FC-9D58-D8C7996D7932}"/>
    <dgm:cxn modelId="{B9297114-5B80-48F8-81EF-CF60142E0A76}" type="presOf" srcId="{BFA55993-40E4-4359-989E-8F09B5351DF5}" destId="{C3D0F80A-764D-48C0-B2A5-E901DEE33578}" srcOrd="0" destOrd="0" presId="urn:microsoft.com/office/officeart/2005/8/layout/hList2"/>
    <dgm:cxn modelId="{D9A2B22D-693D-4665-8050-8B37B7D1CF54}" srcId="{3C0AAF26-2E22-4110-9B95-7EEC7D703E7C}" destId="{BFA55993-40E4-4359-989E-8F09B5351DF5}" srcOrd="0" destOrd="0" parTransId="{6296187E-9606-4DAA-810E-E4487EEEB628}" sibTransId="{2549DE9F-2956-42AA-A432-478CE3B25D20}"/>
    <dgm:cxn modelId="{98082C24-4BDC-426E-8898-14F85190926A}" type="presOf" srcId="{F1829162-299F-4B63-B5A8-B55842D97AAA}" destId="{ABCA34D1-8913-4EE0-8396-658EB71653D1}" srcOrd="0" destOrd="0" presId="urn:microsoft.com/office/officeart/2005/8/layout/hList2"/>
    <dgm:cxn modelId="{AFACB021-DFCD-455B-9573-3F4BAE734522}" srcId="{A4947A4B-58EE-4887-B403-150A3258A0F5}" destId="{53A0F485-3AE0-4CE3-BB69-3A49BDA61CA7}" srcOrd="0" destOrd="0" parTransId="{5CD0750F-79A1-433E-9377-9413E5A1AA32}" sibTransId="{12F7FB03-D8DF-48FA-AFBA-0BB59F0DBDA7}"/>
    <dgm:cxn modelId="{05557456-04A9-40BE-BA67-B004D2BFC309}" srcId="{F1829162-299F-4B63-B5A8-B55842D97AAA}" destId="{3C0AAF26-2E22-4110-9B95-7EEC7D703E7C}" srcOrd="1" destOrd="0" parTransId="{66F34036-1856-45A1-A663-7AB4299F2B54}" sibTransId="{581254F9-5150-4D8F-BB89-F80713439354}"/>
    <dgm:cxn modelId="{A5EE56F3-1021-436A-8CB8-C682FD2F8AE0}" type="presOf" srcId="{3C0AAF26-2E22-4110-9B95-7EEC7D703E7C}" destId="{AE756D19-8C72-46EC-9E1C-5D138FB28D10}" srcOrd="0" destOrd="0" presId="urn:microsoft.com/office/officeart/2005/8/layout/hList2"/>
    <dgm:cxn modelId="{A9FCB12D-4335-429E-A03D-17BD95661162}" srcId="{F1829162-299F-4B63-B5A8-B55842D97AAA}" destId="{A4947A4B-58EE-4887-B403-150A3258A0F5}" srcOrd="2" destOrd="0" parTransId="{E41B190E-B5D4-4AD4-9398-28F73862250D}" sibTransId="{53BD1FCE-D433-46AE-BE68-D8124453D737}"/>
    <dgm:cxn modelId="{F7D9AD53-A414-4D3A-A9FE-14F910745AE1}" type="presOf" srcId="{A4947A4B-58EE-4887-B403-150A3258A0F5}" destId="{3D5D8A3A-90B0-4E68-BCF9-2A21B81237FC}" srcOrd="0" destOrd="0" presId="urn:microsoft.com/office/officeart/2005/8/layout/hList2"/>
    <dgm:cxn modelId="{210EF412-A6BE-4985-A89C-00404698A033}" type="presOf" srcId="{53A0F485-3AE0-4CE3-BB69-3A49BDA61CA7}" destId="{781112D5-9324-40FD-88D0-30D90784898D}" srcOrd="0" destOrd="0" presId="urn:microsoft.com/office/officeart/2005/8/layout/hList2"/>
    <dgm:cxn modelId="{1713D4FD-B6FE-498C-9CD5-B52331C4179A}" type="presParOf" srcId="{ABCA34D1-8913-4EE0-8396-658EB71653D1}" destId="{2FCD3F3C-DFFE-4E98-B258-E71F660398AE}" srcOrd="0" destOrd="0" presId="urn:microsoft.com/office/officeart/2005/8/layout/hList2"/>
    <dgm:cxn modelId="{112876E3-28D3-43DE-B765-2D0A839D770E}" type="presParOf" srcId="{2FCD3F3C-DFFE-4E98-B258-E71F660398AE}" destId="{FDB62BE8-6DFE-49DF-85A8-ECBCC2D4F1C0}" srcOrd="0" destOrd="0" presId="urn:microsoft.com/office/officeart/2005/8/layout/hList2"/>
    <dgm:cxn modelId="{5EA35F88-A614-4488-B838-C45A1C964B5C}" type="presParOf" srcId="{2FCD3F3C-DFFE-4E98-B258-E71F660398AE}" destId="{57CCD96F-17AF-4143-964F-4574E772AF60}" srcOrd="1" destOrd="0" presId="urn:microsoft.com/office/officeart/2005/8/layout/hList2"/>
    <dgm:cxn modelId="{F9E7B68A-1AEF-43A9-8592-F9DFA4F5D42C}" type="presParOf" srcId="{2FCD3F3C-DFFE-4E98-B258-E71F660398AE}" destId="{E8CDED4D-D911-42A0-82ED-8ECDF1223E6F}" srcOrd="2" destOrd="0" presId="urn:microsoft.com/office/officeart/2005/8/layout/hList2"/>
    <dgm:cxn modelId="{BBD720DA-BE37-40AC-9A2D-9FEFEE0C52E3}" type="presParOf" srcId="{ABCA34D1-8913-4EE0-8396-658EB71653D1}" destId="{82E20690-C2D9-4735-A837-94B2BA55413D}" srcOrd="1" destOrd="0" presId="urn:microsoft.com/office/officeart/2005/8/layout/hList2"/>
    <dgm:cxn modelId="{46B664C7-8F8D-4FA1-9F45-A577DC7FACFA}" type="presParOf" srcId="{ABCA34D1-8913-4EE0-8396-658EB71653D1}" destId="{FCDBDA79-BA8B-440C-83B7-73AF1FC7EC63}" srcOrd="2" destOrd="0" presId="urn:microsoft.com/office/officeart/2005/8/layout/hList2"/>
    <dgm:cxn modelId="{CAE4FE1F-EF6B-4AAB-B066-F60D632EE7CE}" type="presParOf" srcId="{FCDBDA79-BA8B-440C-83B7-73AF1FC7EC63}" destId="{0CAF9830-4E57-485C-B3CD-758FF3AF5535}" srcOrd="0" destOrd="0" presId="urn:microsoft.com/office/officeart/2005/8/layout/hList2"/>
    <dgm:cxn modelId="{CC966D4B-FC7F-4AB3-8248-5D45F8B7721A}" type="presParOf" srcId="{FCDBDA79-BA8B-440C-83B7-73AF1FC7EC63}" destId="{C3D0F80A-764D-48C0-B2A5-E901DEE33578}" srcOrd="1" destOrd="0" presId="urn:microsoft.com/office/officeart/2005/8/layout/hList2"/>
    <dgm:cxn modelId="{EEC8BA68-4E22-4EBD-8317-E262DBAAD4EA}" type="presParOf" srcId="{FCDBDA79-BA8B-440C-83B7-73AF1FC7EC63}" destId="{AE756D19-8C72-46EC-9E1C-5D138FB28D10}" srcOrd="2" destOrd="0" presId="urn:microsoft.com/office/officeart/2005/8/layout/hList2"/>
    <dgm:cxn modelId="{EAB2D21A-2187-4639-92EC-0835E6D39495}" type="presParOf" srcId="{ABCA34D1-8913-4EE0-8396-658EB71653D1}" destId="{1BB69253-20C6-485C-92E0-93C6F85F0E07}" srcOrd="3" destOrd="0" presId="urn:microsoft.com/office/officeart/2005/8/layout/hList2"/>
    <dgm:cxn modelId="{CE1F460E-B616-438C-A0F3-F3B83EC61075}" type="presParOf" srcId="{ABCA34D1-8913-4EE0-8396-658EB71653D1}" destId="{DA8D538A-DE2A-4E73-804E-350CD61E12EC}" srcOrd="4" destOrd="0" presId="urn:microsoft.com/office/officeart/2005/8/layout/hList2"/>
    <dgm:cxn modelId="{4FA03FAE-7290-43C4-8EEB-AD6E18280B04}" type="presParOf" srcId="{DA8D538A-DE2A-4E73-804E-350CD61E12EC}" destId="{0888E24C-7454-4F89-973D-0289DD249EE9}" srcOrd="0" destOrd="0" presId="urn:microsoft.com/office/officeart/2005/8/layout/hList2"/>
    <dgm:cxn modelId="{ED375133-BDD7-4FBC-A4FE-FCD107D432EF}" type="presParOf" srcId="{DA8D538A-DE2A-4E73-804E-350CD61E12EC}" destId="{781112D5-9324-40FD-88D0-30D90784898D}" srcOrd="1" destOrd="0" presId="urn:microsoft.com/office/officeart/2005/8/layout/hList2"/>
    <dgm:cxn modelId="{C48F5112-276A-44B4-B25F-E1CFC4F0F5CC}" type="presParOf" srcId="{DA8D538A-DE2A-4E73-804E-350CD61E12EC}" destId="{3D5D8A3A-90B0-4E68-BCF9-2A21B81237FC}" srcOrd="2" destOrd="0" presId="urn:microsoft.com/office/officeart/2005/8/layout/h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762928B-C0B0-43BA-873F-40D6F3B9B8F3}" type="doc">
      <dgm:prSet loTypeId="urn:microsoft.com/office/officeart/2005/8/layout/hList2" loCatId="list" qsTypeId="urn:microsoft.com/office/officeart/2005/8/quickstyle/simple3" qsCatId="simple" csTypeId="urn:microsoft.com/office/officeart/2005/8/colors/colorful3" csCatId="colorful" phldr="1"/>
      <dgm:spPr/>
      <dgm:t>
        <a:bodyPr/>
        <a:lstStyle/>
        <a:p>
          <a:endParaRPr lang="es-ES"/>
        </a:p>
      </dgm:t>
    </dgm:pt>
    <dgm:pt modelId="{A04E83F3-4941-4DD6-BF68-A4C6E75FBD83}">
      <dgm:prSet phldrT="[Texto]"/>
      <dgm:spPr/>
      <dgm:t>
        <a:bodyPr/>
        <a:lstStyle/>
        <a:p>
          <a:r>
            <a:rPr lang="es-ES" dirty="0" smtClean="0"/>
            <a:t>D I E Z</a:t>
          </a:r>
          <a:endParaRPr lang="es-ES" dirty="0"/>
        </a:p>
      </dgm:t>
    </dgm:pt>
    <dgm:pt modelId="{70331EAC-2DAA-44A4-9D5D-E5A0C7EFFEF2}" type="parTrans" cxnId="{02259AAC-3D9E-4BBB-9D6B-3ECEF081045F}">
      <dgm:prSet/>
      <dgm:spPr/>
      <dgm:t>
        <a:bodyPr/>
        <a:lstStyle/>
        <a:p>
          <a:endParaRPr lang="es-ES"/>
        </a:p>
      </dgm:t>
    </dgm:pt>
    <dgm:pt modelId="{C31A0C66-6700-479F-AA3E-9E6490EB4A47}" type="sibTrans" cxnId="{02259AAC-3D9E-4BBB-9D6B-3ECEF081045F}">
      <dgm:prSet/>
      <dgm:spPr/>
      <dgm:t>
        <a:bodyPr/>
        <a:lstStyle/>
        <a:p>
          <a:endParaRPr lang="es-ES"/>
        </a:p>
      </dgm:t>
    </dgm:pt>
    <dgm:pt modelId="{7CDC6637-0356-4645-9233-2B22C8754133}">
      <dgm:prSet phldrT="[Texto]" custT="1"/>
      <dgm:spPr/>
      <dgm:t>
        <a:bodyPr/>
        <a:lstStyle/>
        <a:p>
          <a:r>
            <a:rPr lang="es-ES" sz="1200" dirty="0" smtClean="0"/>
            <a:t>Para ejecutar un estudio más confiable con parámetros de las estaciones de la Red de Monitoreo Pasivo, se recomienda contar con mayor número de estaciones que cubran todo el Distrito Metropolitano de Quito, de manera homogénea lo que nos generaría datos continuos aptos para poder utilizar geoestadística y generar interpolaciones con modelos que nos ayuden a representar variables ambientales cercanas a la realidad a lo largo de todo el Distrito, lo que nos permitiría tomar decisiones que ayuden a bajar niveles altos de contaminación de algunos parámetros en ciertas zonas de la ciudad, implementando medidas como el “pico y placa”, mejorar la gasolina, generar nuevas vías o vías alternas de circulación vehicular en horas pico, implementar la cultura de utilización en conjunto (compartir rutas) del auto con los vecinos y amigos, apoyar a la investigación para generar vehículos que utilicen otro tipo de combustibles, utilizar bicicletas, </a:t>
          </a:r>
          <a:r>
            <a:rPr lang="es-ES" sz="1200" dirty="0" err="1" smtClean="0"/>
            <a:t>etc</a:t>
          </a:r>
          <a:r>
            <a:rPr lang="es-ES" sz="1200" dirty="0" smtClean="0"/>
            <a:t>, son algunas formas de ayudar a bajar los niveles altos de concentraciones y mejor el aire que respiramos</a:t>
          </a:r>
          <a:endParaRPr lang="es-ES" sz="1200" dirty="0"/>
        </a:p>
      </dgm:t>
    </dgm:pt>
    <dgm:pt modelId="{1C115A35-949C-48B8-B307-7485C67A806C}" type="parTrans" cxnId="{1D30ED4B-15BC-4609-9879-1768DC5D81FF}">
      <dgm:prSet/>
      <dgm:spPr/>
      <dgm:t>
        <a:bodyPr/>
        <a:lstStyle/>
        <a:p>
          <a:endParaRPr lang="es-ES"/>
        </a:p>
      </dgm:t>
    </dgm:pt>
    <dgm:pt modelId="{AB0882A9-1257-4DB8-B9AD-F0317288BCE7}" type="sibTrans" cxnId="{1D30ED4B-15BC-4609-9879-1768DC5D81FF}">
      <dgm:prSet/>
      <dgm:spPr/>
      <dgm:t>
        <a:bodyPr/>
        <a:lstStyle/>
        <a:p>
          <a:endParaRPr lang="es-ES"/>
        </a:p>
      </dgm:t>
    </dgm:pt>
    <dgm:pt modelId="{45E7DBF6-6FAF-4090-A02D-B9E371B423E6}">
      <dgm:prSet phldrT="[Texto]"/>
      <dgm:spPr/>
      <dgm:t>
        <a:bodyPr/>
        <a:lstStyle/>
        <a:p>
          <a:r>
            <a:rPr lang="es-ES" dirty="0" smtClean="0"/>
            <a:t>O N C E</a:t>
          </a:r>
          <a:endParaRPr lang="es-ES" dirty="0"/>
        </a:p>
      </dgm:t>
    </dgm:pt>
    <dgm:pt modelId="{23861FAC-9182-4503-809F-4713100D337F}" type="parTrans" cxnId="{C60B9261-67C2-4C38-A647-9262540D22AF}">
      <dgm:prSet/>
      <dgm:spPr/>
      <dgm:t>
        <a:bodyPr/>
        <a:lstStyle/>
        <a:p>
          <a:endParaRPr lang="es-ES"/>
        </a:p>
      </dgm:t>
    </dgm:pt>
    <dgm:pt modelId="{D409A63C-8978-42D3-8699-66B2D4B06962}" type="sibTrans" cxnId="{C60B9261-67C2-4C38-A647-9262540D22AF}">
      <dgm:prSet/>
      <dgm:spPr/>
      <dgm:t>
        <a:bodyPr/>
        <a:lstStyle/>
        <a:p>
          <a:endParaRPr lang="es-ES"/>
        </a:p>
      </dgm:t>
    </dgm:pt>
    <dgm:pt modelId="{B7ACD0C3-127C-4C93-803C-9D277F0F4E50}">
      <dgm:prSet phldrT="[Texto]" custT="1"/>
      <dgm:spPr/>
      <dgm:t>
        <a:bodyPr/>
        <a:lstStyle/>
        <a:p>
          <a:r>
            <a:rPr lang="es-ES" sz="1400" dirty="0" smtClean="0"/>
            <a:t>Se recomienda realizar un estudio de factibilidad por parte de la ex-</a:t>
          </a:r>
          <a:r>
            <a:rPr lang="es-ES" sz="1400" dirty="0" err="1" smtClean="0"/>
            <a:t>Corpaire</a:t>
          </a:r>
          <a:r>
            <a:rPr lang="es-ES" sz="1400" dirty="0" smtClean="0"/>
            <a:t>, actual Secretaria de Movilidad y Ambiente que  permita reubicar geográficamente las estaciones de manera homogénea o a su vez complementar las ya existentes, de manera que el interpolador empleado, determine de manera más puntual  las concentraciones altas de los gases contaminantes en ciertos lugares del Distrito Metropolitano de Quito.</a:t>
          </a:r>
          <a:endParaRPr lang="es-ES" sz="1400" dirty="0"/>
        </a:p>
      </dgm:t>
    </dgm:pt>
    <dgm:pt modelId="{1153EE20-6AEA-4F7E-A453-A199956CD3D6}" type="parTrans" cxnId="{3628EABA-D50D-41B9-8E3A-40D776F3EB74}">
      <dgm:prSet/>
      <dgm:spPr/>
      <dgm:t>
        <a:bodyPr/>
        <a:lstStyle/>
        <a:p>
          <a:endParaRPr lang="es-ES"/>
        </a:p>
      </dgm:t>
    </dgm:pt>
    <dgm:pt modelId="{C0ADE382-CEA9-4F6C-AEFD-BF3D9293D281}" type="sibTrans" cxnId="{3628EABA-D50D-41B9-8E3A-40D776F3EB74}">
      <dgm:prSet/>
      <dgm:spPr/>
      <dgm:t>
        <a:bodyPr/>
        <a:lstStyle/>
        <a:p>
          <a:endParaRPr lang="es-ES"/>
        </a:p>
      </dgm:t>
    </dgm:pt>
    <dgm:pt modelId="{0588691F-9302-46D4-B9C7-62BC5E087C88}" type="pres">
      <dgm:prSet presAssocID="{0762928B-C0B0-43BA-873F-40D6F3B9B8F3}" presName="linearFlow" presStyleCnt="0">
        <dgm:presLayoutVars>
          <dgm:dir/>
          <dgm:animLvl val="lvl"/>
          <dgm:resizeHandles/>
        </dgm:presLayoutVars>
      </dgm:prSet>
      <dgm:spPr/>
      <dgm:t>
        <a:bodyPr/>
        <a:lstStyle/>
        <a:p>
          <a:endParaRPr lang="es-ES"/>
        </a:p>
      </dgm:t>
    </dgm:pt>
    <dgm:pt modelId="{FE2780AA-14C5-48BA-ADD8-F29921579E40}" type="pres">
      <dgm:prSet presAssocID="{A04E83F3-4941-4DD6-BF68-A4C6E75FBD83}" presName="compositeNode" presStyleCnt="0">
        <dgm:presLayoutVars>
          <dgm:bulletEnabled val="1"/>
        </dgm:presLayoutVars>
      </dgm:prSet>
      <dgm:spPr/>
    </dgm:pt>
    <dgm:pt modelId="{DAB95E0A-E6C0-415C-BA13-0FD66F303DE6}" type="pres">
      <dgm:prSet presAssocID="{A04E83F3-4941-4DD6-BF68-A4C6E75FBD83}" presName="image" presStyleLbl="fgImgPlace1" presStyleIdx="0" presStyleCnt="2" custScaleX="96927" custScaleY="70700"/>
      <dgm:spPr>
        <a:blipFill rotWithShape="0">
          <a:blip xmlns:r="http://schemas.openxmlformats.org/officeDocument/2006/relationships" r:embed="rId1"/>
          <a:stretch>
            <a:fillRect/>
          </a:stretch>
        </a:blipFill>
      </dgm:spPr>
    </dgm:pt>
    <dgm:pt modelId="{504F766B-4B85-4333-AAB7-7E194A0CE020}" type="pres">
      <dgm:prSet presAssocID="{A04E83F3-4941-4DD6-BF68-A4C6E75FBD83}" presName="childNode" presStyleLbl="node1" presStyleIdx="0" presStyleCnt="2" custScaleX="152138" custScaleY="102363" custLinFactNeighborX="22005">
        <dgm:presLayoutVars>
          <dgm:bulletEnabled val="1"/>
        </dgm:presLayoutVars>
      </dgm:prSet>
      <dgm:spPr/>
      <dgm:t>
        <a:bodyPr/>
        <a:lstStyle/>
        <a:p>
          <a:endParaRPr lang="es-ES"/>
        </a:p>
      </dgm:t>
    </dgm:pt>
    <dgm:pt modelId="{7692E9AD-7FA7-4CC5-89CF-AEC34DCF8C44}" type="pres">
      <dgm:prSet presAssocID="{A04E83F3-4941-4DD6-BF68-A4C6E75FBD83}" presName="parentNode" presStyleLbl="revTx" presStyleIdx="0" presStyleCnt="2">
        <dgm:presLayoutVars>
          <dgm:chMax val="0"/>
          <dgm:bulletEnabled val="1"/>
        </dgm:presLayoutVars>
      </dgm:prSet>
      <dgm:spPr/>
      <dgm:t>
        <a:bodyPr/>
        <a:lstStyle/>
        <a:p>
          <a:endParaRPr lang="es-ES"/>
        </a:p>
      </dgm:t>
    </dgm:pt>
    <dgm:pt modelId="{1940A962-5E8F-42E8-8091-3B6891199037}" type="pres">
      <dgm:prSet presAssocID="{C31A0C66-6700-479F-AA3E-9E6490EB4A47}" presName="sibTrans" presStyleCnt="0"/>
      <dgm:spPr/>
    </dgm:pt>
    <dgm:pt modelId="{98666CFD-6955-4205-85BF-5F7CC4692DDB}" type="pres">
      <dgm:prSet presAssocID="{45E7DBF6-6FAF-4090-A02D-B9E371B423E6}" presName="compositeNode" presStyleCnt="0">
        <dgm:presLayoutVars>
          <dgm:bulletEnabled val="1"/>
        </dgm:presLayoutVars>
      </dgm:prSet>
      <dgm:spPr/>
    </dgm:pt>
    <dgm:pt modelId="{70521412-BCE0-4FED-B0C9-82B5278E856C}" type="pres">
      <dgm:prSet presAssocID="{45E7DBF6-6FAF-4090-A02D-B9E371B423E6}" presName="image" presStyleLbl="fgImgPlace1" presStyleIdx="1" presStyleCnt="2" custScaleX="94081" custScaleY="70700"/>
      <dgm:spPr>
        <a:blipFill rotWithShape="0">
          <a:blip xmlns:r="http://schemas.openxmlformats.org/officeDocument/2006/relationships" r:embed="rId2"/>
          <a:stretch>
            <a:fillRect/>
          </a:stretch>
        </a:blipFill>
      </dgm:spPr>
    </dgm:pt>
    <dgm:pt modelId="{B9BB6AB4-7804-485D-9A8E-9990F1E5E5EF}" type="pres">
      <dgm:prSet presAssocID="{45E7DBF6-6FAF-4090-A02D-B9E371B423E6}" presName="childNode" presStyleLbl="node1" presStyleIdx="1" presStyleCnt="2">
        <dgm:presLayoutVars>
          <dgm:bulletEnabled val="1"/>
        </dgm:presLayoutVars>
      </dgm:prSet>
      <dgm:spPr/>
      <dgm:t>
        <a:bodyPr/>
        <a:lstStyle/>
        <a:p>
          <a:endParaRPr lang="es-ES"/>
        </a:p>
      </dgm:t>
    </dgm:pt>
    <dgm:pt modelId="{5626EBFC-08BD-4E3A-9C80-6860128B8D0D}" type="pres">
      <dgm:prSet presAssocID="{45E7DBF6-6FAF-4090-A02D-B9E371B423E6}" presName="parentNode" presStyleLbl="revTx" presStyleIdx="1" presStyleCnt="2">
        <dgm:presLayoutVars>
          <dgm:chMax val="0"/>
          <dgm:bulletEnabled val="1"/>
        </dgm:presLayoutVars>
      </dgm:prSet>
      <dgm:spPr/>
      <dgm:t>
        <a:bodyPr/>
        <a:lstStyle/>
        <a:p>
          <a:endParaRPr lang="es-ES"/>
        </a:p>
      </dgm:t>
    </dgm:pt>
  </dgm:ptLst>
  <dgm:cxnLst>
    <dgm:cxn modelId="{1D30ED4B-15BC-4609-9879-1768DC5D81FF}" srcId="{A04E83F3-4941-4DD6-BF68-A4C6E75FBD83}" destId="{7CDC6637-0356-4645-9233-2B22C8754133}" srcOrd="0" destOrd="0" parTransId="{1C115A35-949C-48B8-B307-7485C67A806C}" sibTransId="{AB0882A9-1257-4DB8-B9AD-F0317288BCE7}"/>
    <dgm:cxn modelId="{C60B9261-67C2-4C38-A647-9262540D22AF}" srcId="{0762928B-C0B0-43BA-873F-40D6F3B9B8F3}" destId="{45E7DBF6-6FAF-4090-A02D-B9E371B423E6}" srcOrd="1" destOrd="0" parTransId="{23861FAC-9182-4503-809F-4713100D337F}" sibTransId="{D409A63C-8978-42D3-8699-66B2D4B06962}"/>
    <dgm:cxn modelId="{5BDD2012-5E2B-4CFE-8E5C-9C2248C62830}" type="presOf" srcId="{45E7DBF6-6FAF-4090-A02D-B9E371B423E6}" destId="{5626EBFC-08BD-4E3A-9C80-6860128B8D0D}" srcOrd="0" destOrd="0" presId="urn:microsoft.com/office/officeart/2005/8/layout/hList2"/>
    <dgm:cxn modelId="{4879F29F-92C3-44C9-81F6-674EB09AA829}" type="presOf" srcId="{B7ACD0C3-127C-4C93-803C-9D277F0F4E50}" destId="{B9BB6AB4-7804-485D-9A8E-9990F1E5E5EF}" srcOrd="0" destOrd="0" presId="urn:microsoft.com/office/officeart/2005/8/layout/hList2"/>
    <dgm:cxn modelId="{73A55D10-24DF-4CD6-82C5-7AE7116D3FB6}" type="presOf" srcId="{7CDC6637-0356-4645-9233-2B22C8754133}" destId="{504F766B-4B85-4333-AAB7-7E194A0CE020}" srcOrd="0" destOrd="0" presId="urn:microsoft.com/office/officeart/2005/8/layout/hList2"/>
    <dgm:cxn modelId="{02259AAC-3D9E-4BBB-9D6B-3ECEF081045F}" srcId="{0762928B-C0B0-43BA-873F-40D6F3B9B8F3}" destId="{A04E83F3-4941-4DD6-BF68-A4C6E75FBD83}" srcOrd="0" destOrd="0" parTransId="{70331EAC-2DAA-44A4-9D5D-E5A0C7EFFEF2}" sibTransId="{C31A0C66-6700-479F-AA3E-9E6490EB4A47}"/>
    <dgm:cxn modelId="{C9D5F4D6-7D1A-4F9B-A7F2-C3A4501898D6}" type="presOf" srcId="{0762928B-C0B0-43BA-873F-40D6F3B9B8F3}" destId="{0588691F-9302-46D4-B9C7-62BC5E087C88}" srcOrd="0" destOrd="0" presId="urn:microsoft.com/office/officeart/2005/8/layout/hList2"/>
    <dgm:cxn modelId="{3628EABA-D50D-41B9-8E3A-40D776F3EB74}" srcId="{45E7DBF6-6FAF-4090-A02D-B9E371B423E6}" destId="{B7ACD0C3-127C-4C93-803C-9D277F0F4E50}" srcOrd="0" destOrd="0" parTransId="{1153EE20-6AEA-4F7E-A453-A199956CD3D6}" sibTransId="{C0ADE382-CEA9-4F6C-AEFD-BF3D9293D281}"/>
    <dgm:cxn modelId="{004ACAAD-537E-4229-AC3B-0DA82280D1EF}" type="presOf" srcId="{A04E83F3-4941-4DD6-BF68-A4C6E75FBD83}" destId="{7692E9AD-7FA7-4CC5-89CF-AEC34DCF8C44}" srcOrd="0" destOrd="0" presId="urn:microsoft.com/office/officeart/2005/8/layout/hList2"/>
    <dgm:cxn modelId="{DC0B70D1-07F0-487C-8041-B111967CDEE4}" type="presParOf" srcId="{0588691F-9302-46D4-B9C7-62BC5E087C88}" destId="{FE2780AA-14C5-48BA-ADD8-F29921579E40}" srcOrd="0" destOrd="0" presId="urn:microsoft.com/office/officeart/2005/8/layout/hList2"/>
    <dgm:cxn modelId="{E2AE35A6-B74E-4F9B-9B07-9295D3845C53}" type="presParOf" srcId="{FE2780AA-14C5-48BA-ADD8-F29921579E40}" destId="{DAB95E0A-E6C0-415C-BA13-0FD66F303DE6}" srcOrd="0" destOrd="0" presId="urn:microsoft.com/office/officeart/2005/8/layout/hList2"/>
    <dgm:cxn modelId="{10190EDE-629F-4299-AF6E-6F06FC504152}" type="presParOf" srcId="{FE2780AA-14C5-48BA-ADD8-F29921579E40}" destId="{504F766B-4B85-4333-AAB7-7E194A0CE020}" srcOrd="1" destOrd="0" presId="urn:microsoft.com/office/officeart/2005/8/layout/hList2"/>
    <dgm:cxn modelId="{70CD4718-0634-4F51-A6BA-31E8A8E4E85B}" type="presParOf" srcId="{FE2780AA-14C5-48BA-ADD8-F29921579E40}" destId="{7692E9AD-7FA7-4CC5-89CF-AEC34DCF8C44}" srcOrd="2" destOrd="0" presId="urn:microsoft.com/office/officeart/2005/8/layout/hList2"/>
    <dgm:cxn modelId="{9648F0EE-673F-4B8E-8842-DF917D3484F8}" type="presParOf" srcId="{0588691F-9302-46D4-B9C7-62BC5E087C88}" destId="{1940A962-5E8F-42E8-8091-3B6891199037}" srcOrd="1" destOrd="0" presId="urn:microsoft.com/office/officeart/2005/8/layout/hList2"/>
    <dgm:cxn modelId="{672C5C03-0DCD-4E83-821F-8537DD2D3E20}" type="presParOf" srcId="{0588691F-9302-46D4-B9C7-62BC5E087C88}" destId="{98666CFD-6955-4205-85BF-5F7CC4692DDB}" srcOrd="2" destOrd="0" presId="urn:microsoft.com/office/officeart/2005/8/layout/hList2"/>
    <dgm:cxn modelId="{36BA1116-87DC-46B3-9583-4B46B07759AE}" type="presParOf" srcId="{98666CFD-6955-4205-85BF-5F7CC4692DDB}" destId="{70521412-BCE0-4FED-B0C9-82B5278E856C}" srcOrd="0" destOrd="0" presId="urn:microsoft.com/office/officeart/2005/8/layout/hList2"/>
    <dgm:cxn modelId="{5233D7E4-D77E-480A-AE82-A379CD4DBC8E}" type="presParOf" srcId="{98666CFD-6955-4205-85BF-5F7CC4692DDB}" destId="{B9BB6AB4-7804-485D-9A8E-9990F1E5E5EF}" srcOrd="1" destOrd="0" presId="urn:microsoft.com/office/officeart/2005/8/layout/hList2"/>
    <dgm:cxn modelId="{E279B435-F62A-44D2-9DF3-8C95A65F0C8B}" type="presParOf" srcId="{98666CFD-6955-4205-85BF-5F7CC4692DDB}" destId="{5626EBFC-08BD-4E3A-9C80-6860128B8D0D}" srcOrd="2" destOrd="0" presId="urn:microsoft.com/office/officeart/2005/8/layout/h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C5F538-34AA-4CC4-8D00-8CBCEF251085}" type="doc">
      <dgm:prSet loTypeId="urn:microsoft.com/office/officeart/2005/8/layout/pList2" loCatId="list" qsTypeId="urn:microsoft.com/office/officeart/2005/8/quickstyle/simple3" qsCatId="simple" csTypeId="urn:microsoft.com/office/officeart/2005/8/colors/accent4_2" csCatId="accent4" phldr="1"/>
      <dgm:spPr/>
    </dgm:pt>
    <dgm:pt modelId="{257F3D72-1D09-44B9-840C-9E26863A98A5}">
      <dgm:prSet phldrT="[Texto]" custT="1"/>
      <dgm:spPr/>
      <dgm:t>
        <a:bodyPr/>
        <a:lstStyle/>
        <a:p>
          <a:r>
            <a:rPr lang="es-ES" sz="1300" dirty="0" smtClean="0"/>
            <a:t>Combustibles fósiles (fuentes fijas, móviles)</a:t>
          </a:r>
        </a:p>
        <a:p>
          <a:r>
            <a:rPr lang="es-ES" sz="1300" dirty="0" smtClean="0"/>
            <a:t>Estufas que utilizan gas L.P., explosivos,  procesos de soldadura</a:t>
          </a:r>
        </a:p>
        <a:p>
          <a:r>
            <a:rPr lang="es-ES" sz="1300" dirty="0" smtClean="0"/>
            <a:t>Permanencia media de un día </a:t>
          </a:r>
        </a:p>
        <a:p>
          <a:r>
            <a:rPr lang="es-ES" sz="1300" dirty="0" smtClean="0"/>
            <a:t>Puede irritar pulmones, causar bronquitis y pulmonía, reducir la resistencia respiratoria a infecciones.</a:t>
          </a:r>
        </a:p>
        <a:p>
          <a:endParaRPr lang="es-ES" sz="1400" dirty="0"/>
        </a:p>
      </dgm:t>
    </dgm:pt>
    <dgm:pt modelId="{CFE2ACF5-55F5-4E02-9704-9513D41AC51E}" type="parTrans" cxnId="{1513FA81-F10F-4D75-8460-F25032EF4861}">
      <dgm:prSet/>
      <dgm:spPr/>
      <dgm:t>
        <a:bodyPr/>
        <a:lstStyle/>
        <a:p>
          <a:endParaRPr lang="es-ES"/>
        </a:p>
      </dgm:t>
    </dgm:pt>
    <dgm:pt modelId="{C299686D-E09B-4A40-B2E5-50640CF741F5}" type="sibTrans" cxnId="{1513FA81-F10F-4D75-8460-F25032EF4861}">
      <dgm:prSet/>
      <dgm:spPr/>
      <dgm:t>
        <a:bodyPr/>
        <a:lstStyle/>
        <a:p>
          <a:endParaRPr lang="es-ES"/>
        </a:p>
      </dgm:t>
    </dgm:pt>
    <dgm:pt modelId="{9C236C11-5CFE-4DCE-8449-2742A8E22660}">
      <dgm:prSet phldrT="[Texto]" custT="1"/>
      <dgm:spPr/>
      <dgm:t>
        <a:bodyPr/>
        <a:lstStyle/>
        <a:p>
          <a:r>
            <a:rPr lang="es-ES" sz="1200" dirty="0" smtClean="0"/>
            <a:t>Altamente oxidante</a:t>
          </a:r>
        </a:p>
        <a:p>
          <a:r>
            <a:rPr lang="es-ES" sz="1200" dirty="0" smtClean="0"/>
            <a:t>Irritación ocular, de nariz y garganta, tos, dificultad, malestar general, debilidad, nausea y dolor de cabeza.</a:t>
          </a:r>
        </a:p>
        <a:p>
          <a:r>
            <a:rPr lang="es-ES" sz="1200" dirty="0" smtClean="0"/>
            <a:t>Daños dependen de la sensibilidad  y del tipo de exposición.</a:t>
          </a:r>
        </a:p>
        <a:p>
          <a:r>
            <a:rPr lang="es-ES" sz="1200" dirty="0" smtClean="0"/>
            <a:t>Efecto del ozono en la membrana pulmonar es similar al efecto del sol al quemar la piel</a:t>
          </a:r>
          <a:r>
            <a:rPr lang="es-ES" sz="1400" dirty="0" smtClean="0"/>
            <a:t>.</a:t>
          </a:r>
        </a:p>
        <a:p>
          <a:endParaRPr lang="es-ES" sz="1400" dirty="0"/>
        </a:p>
      </dgm:t>
    </dgm:pt>
    <dgm:pt modelId="{921179CE-0AC1-4AB3-82F3-CEEA2A320D42}" type="parTrans" cxnId="{9614E084-07CB-4D39-B643-0F462FD7FBD7}">
      <dgm:prSet/>
      <dgm:spPr/>
      <dgm:t>
        <a:bodyPr/>
        <a:lstStyle/>
        <a:p>
          <a:endParaRPr lang="es-ES"/>
        </a:p>
      </dgm:t>
    </dgm:pt>
    <dgm:pt modelId="{6AC58DBB-A2F3-48B6-8088-92841B5DEEB5}" type="sibTrans" cxnId="{9614E084-07CB-4D39-B643-0F462FD7FBD7}">
      <dgm:prSet/>
      <dgm:spPr/>
      <dgm:t>
        <a:bodyPr/>
        <a:lstStyle/>
        <a:p>
          <a:endParaRPr lang="es-ES"/>
        </a:p>
      </dgm:t>
    </dgm:pt>
    <dgm:pt modelId="{2933C813-34D0-4F8D-B42B-462631C279F8}">
      <dgm:prSet phldrT="[Texto]" custT="1"/>
      <dgm:spPr/>
      <dgm:t>
        <a:bodyPr/>
        <a:lstStyle/>
        <a:p>
          <a:r>
            <a:rPr lang="es-ES" sz="1200" dirty="0" smtClean="0"/>
            <a:t>Combustión de compuestos que contienen azufre (diesel), fundición</a:t>
          </a:r>
        </a:p>
        <a:p>
          <a:r>
            <a:rPr lang="es-ES" sz="1200" dirty="0" smtClean="0"/>
            <a:t>Termoeléctricas</a:t>
          </a:r>
        </a:p>
        <a:p>
          <a:r>
            <a:rPr lang="es-ES" sz="1200" dirty="0" smtClean="0"/>
            <a:t>Causante de la lluvia ácida</a:t>
          </a:r>
        </a:p>
        <a:p>
          <a:r>
            <a:rPr lang="es-ES" sz="1200" dirty="0" smtClean="0"/>
            <a:t>Dificultad para respirar, humedad excesiva en mucosas, irritación de vías respiratorias vulnerabilidad en defensas.</a:t>
          </a:r>
          <a:endParaRPr lang="es-ES" sz="1200" dirty="0"/>
        </a:p>
      </dgm:t>
    </dgm:pt>
    <dgm:pt modelId="{8606D084-FD0E-4302-9403-A530D2D5621D}" type="parTrans" cxnId="{056F4141-EC2D-4ECA-BB40-F58BDB5A8C84}">
      <dgm:prSet/>
      <dgm:spPr/>
      <dgm:t>
        <a:bodyPr/>
        <a:lstStyle/>
        <a:p>
          <a:endParaRPr lang="es-ES"/>
        </a:p>
      </dgm:t>
    </dgm:pt>
    <dgm:pt modelId="{ECB7A56A-8FE6-48DE-8C9C-A85E95FD0BE1}" type="sibTrans" cxnId="{056F4141-EC2D-4ECA-BB40-F58BDB5A8C84}">
      <dgm:prSet/>
      <dgm:spPr/>
      <dgm:t>
        <a:bodyPr/>
        <a:lstStyle/>
        <a:p>
          <a:endParaRPr lang="es-ES"/>
        </a:p>
      </dgm:t>
    </dgm:pt>
    <dgm:pt modelId="{93C40EB6-A334-4D8F-A203-4CF547F942E4}" type="pres">
      <dgm:prSet presAssocID="{31C5F538-34AA-4CC4-8D00-8CBCEF251085}" presName="Name0" presStyleCnt="0">
        <dgm:presLayoutVars>
          <dgm:dir/>
          <dgm:resizeHandles val="exact"/>
        </dgm:presLayoutVars>
      </dgm:prSet>
      <dgm:spPr/>
    </dgm:pt>
    <dgm:pt modelId="{D7E4DEBC-7917-4280-BF4F-F9D71417AEBE}" type="pres">
      <dgm:prSet presAssocID="{31C5F538-34AA-4CC4-8D00-8CBCEF251085}" presName="bkgdShp" presStyleLbl="alignAccFollowNode1" presStyleIdx="0" presStyleCnt="1"/>
      <dgm:spPr/>
    </dgm:pt>
    <dgm:pt modelId="{E0B4FF67-4F3B-413E-B4A7-D351BD02E9BB}" type="pres">
      <dgm:prSet presAssocID="{31C5F538-34AA-4CC4-8D00-8CBCEF251085}" presName="linComp" presStyleCnt="0"/>
      <dgm:spPr/>
    </dgm:pt>
    <dgm:pt modelId="{70075F7A-954F-423C-9C89-E09CBD88FE35}" type="pres">
      <dgm:prSet presAssocID="{257F3D72-1D09-44B9-840C-9E26863A98A5}" presName="compNode" presStyleCnt="0"/>
      <dgm:spPr/>
    </dgm:pt>
    <dgm:pt modelId="{919F68CF-3607-4F49-97AA-B270CDC938F3}" type="pres">
      <dgm:prSet presAssocID="{257F3D72-1D09-44B9-840C-9E26863A98A5}" presName="node" presStyleLbl="node1" presStyleIdx="0" presStyleCnt="3">
        <dgm:presLayoutVars>
          <dgm:bulletEnabled val="1"/>
        </dgm:presLayoutVars>
      </dgm:prSet>
      <dgm:spPr/>
      <dgm:t>
        <a:bodyPr/>
        <a:lstStyle/>
        <a:p>
          <a:endParaRPr lang="es-ES"/>
        </a:p>
      </dgm:t>
    </dgm:pt>
    <dgm:pt modelId="{369FF158-F2D4-4895-AD11-04FA8D87D853}" type="pres">
      <dgm:prSet presAssocID="{257F3D72-1D09-44B9-840C-9E26863A98A5}" presName="invisiNode" presStyleLbl="node1" presStyleIdx="0" presStyleCnt="3"/>
      <dgm:spPr/>
    </dgm:pt>
    <dgm:pt modelId="{3F63ABE9-4FD0-4996-AE9F-80E50F337390}" type="pres">
      <dgm:prSet presAssocID="{257F3D72-1D09-44B9-840C-9E26863A98A5}" presName="imagNode" presStyleLbl="fgImgPlace1" presStyleIdx="0" presStyleCnt="3"/>
      <dgm:spPr>
        <a:blipFill rotWithShape="0">
          <a:blip xmlns:r="http://schemas.openxmlformats.org/officeDocument/2006/relationships" r:embed="rId1"/>
          <a:stretch>
            <a:fillRect/>
          </a:stretch>
        </a:blipFill>
      </dgm:spPr>
    </dgm:pt>
    <dgm:pt modelId="{27565789-AE27-40E0-81D6-7326C800AA81}" type="pres">
      <dgm:prSet presAssocID="{C299686D-E09B-4A40-B2E5-50640CF741F5}" presName="sibTrans" presStyleLbl="sibTrans2D1" presStyleIdx="0" presStyleCnt="0"/>
      <dgm:spPr/>
      <dgm:t>
        <a:bodyPr/>
        <a:lstStyle/>
        <a:p>
          <a:endParaRPr lang="es-ES"/>
        </a:p>
      </dgm:t>
    </dgm:pt>
    <dgm:pt modelId="{9A6B18B9-8CE4-4803-BC57-A549FAC0B51D}" type="pres">
      <dgm:prSet presAssocID="{9C236C11-5CFE-4DCE-8449-2742A8E22660}" presName="compNode" presStyleCnt="0"/>
      <dgm:spPr/>
    </dgm:pt>
    <dgm:pt modelId="{6609601A-E078-423E-93DD-E5222440DA83}" type="pres">
      <dgm:prSet presAssocID="{9C236C11-5CFE-4DCE-8449-2742A8E22660}" presName="node" presStyleLbl="node1" presStyleIdx="1" presStyleCnt="3">
        <dgm:presLayoutVars>
          <dgm:bulletEnabled val="1"/>
        </dgm:presLayoutVars>
      </dgm:prSet>
      <dgm:spPr/>
      <dgm:t>
        <a:bodyPr/>
        <a:lstStyle/>
        <a:p>
          <a:endParaRPr lang="es-ES"/>
        </a:p>
      </dgm:t>
    </dgm:pt>
    <dgm:pt modelId="{EDB93618-1657-49A4-860D-CB65ABB56227}" type="pres">
      <dgm:prSet presAssocID="{9C236C11-5CFE-4DCE-8449-2742A8E22660}" presName="invisiNode" presStyleLbl="node1" presStyleIdx="1" presStyleCnt="3"/>
      <dgm:spPr/>
    </dgm:pt>
    <dgm:pt modelId="{9B0F11A9-71E4-4776-8868-3FCB5ED0AC09}" type="pres">
      <dgm:prSet presAssocID="{9C236C11-5CFE-4DCE-8449-2742A8E22660}" presName="imagNode" presStyleLbl="fgImgPlace1" presStyleIdx="1" presStyleCnt="3"/>
      <dgm:spPr>
        <a:blipFill rotWithShape="0">
          <a:blip xmlns:r="http://schemas.openxmlformats.org/officeDocument/2006/relationships" r:embed="rId2"/>
          <a:stretch>
            <a:fillRect/>
          </a:stretch>
        </a:blipFill>
      </dgm:spPr>
    </dgm:pt>
    <dgm:pt modelId="{1C8813AC-2429-49B8-B266-DD9848B7BC5B}" type="pres">
      <dgm:prSet presAssocID="{6AC58DBB-A2F3-48B6-8088-92841B5DEEB5}" presName="sibTrans" presStyleLbl="sibTrans2D1" presStyleIdx="0" presStyleCnt="0"/>
      <dgm:spPr/>
      <dgm:t>
        <a:bodyPr/>
        <a:lstStyle/>
        <a:p>
          <a:endParaRPr lang="es-ES"/>
        </a:p>
      </dgm:t>
    </dgm:pt>
    <dgm:pt modelId="{3B7D66E0-49C6-42BB-803A-48724CBFB8DE}" type="pres">
      <dgm:prSet presAssocID="{2933C813-34D0-4F8D-B42B-462631C279F8}" presName="compNode" presStyleCnt="0"/>
      <dgm:spPr/>
    </dgm:pt>
    <dgm:pt modelId="{723FF1A6-460E-4F4B-81D8-8216FE5A24D3}" type="pres">
      <dgm:prSet presAssocID="{2933C813-34D0-4F8D-B42B-462631C279F8}" presName="node" presStyleLbl="node1" presStyleIdx="2" presStyleCnt="3">
        <dgm:presLayoutVars>
          <dgm:bulletEnabled val="1"/>
        </dgm:presLayoutVars>
      </dgm:prSet>
      <dgm:spPr/>
      <dgm:t>
        <a:bodyPr/>
        <a:lstStyle/>
        <a:p>
          <a:endParaRPr lang="es-ES"/>
        </a:p>
      </dgm:t>
    </dgm:pt>
    <dgm:pt modelId="{1194AD95-275B-4220-A4B7-819AA349B03D}" type="pres">
      <dgm:prSet presAssocID="{2933C813-34D0-4F8D-B42B-462631C279F8}" presName="invisiNode" presStyleLbl="node1" presStyleIdx="2" presStyleCnt="3"/>
      <dgm:spPr/>
    </dgm:pt>
    <dgm:pt modelId="{909299D9-03BD-47B2-8AA7-A512B727C2A4}" type="pres">
      <dgm:prSet presAssocID="{2933C813-34D0-4F8D-B42B-462631C279F8}" presName="imagNode" presStyleLbl="fgImgPlace1" presStyleIdx="2" presStyleCnt="3"/>
      <dgm:spPr>
        <a:blipFill rotWithShape="0">
          <a:blip xmlns:r="http://schemas.openxmlformats.org/officeDocument/2006/relationships" r:embed="rId3"/>
          <a:stretch>
            <a:fillRect/>
          </a:stretch>
        </a:blipFill>
      </dgm:spPr>
    </dgm:pt>
  </dgm:ptLst>
  <dgm:cxnLst>
    <dgm:cxn modelId="{4317CF4D-CC5A-4503-8E99-D38D5806F307}" type="presOf" srcId="{C299686D-E09B-4A40-B2E5-50640CF741F5}" destId="{27565789-AE27-40E0-81D6-7326C800AA81}" srcOrd="0" destOrd="0" presId="urn:microsoft.com/office/officeart/2005/8/layout/pList2"/>
    <dgm:cxn modelId="{5B004255-89C1-4D1A-82F6-32D538FFFA3D}" type="presOf" srcId="{2933C813-34D0-4F8D-B42B-462631C279F8}" destId="{723FF1A6-460E-4F4B-81D8-8216FE5A24D3}" srcOrd="0" destOrd="0" presId="urn:microsoft.com/office/officeart/2005/8/layout/pList2"/>
    <dgm:cxn modelId="{A18460A3-517D-445F-87D8-2F7B0D07DC8B}" type="presOf" srcId="{9C236C11-5CFE-4DCE-8449-2742A8E22660}" destId="{6609601A-E078-423E-93DD-E5222440DA83}" srcOrd="0" destOrd="0" presId="urn:microsoft.com/office/officeart/2005/8/layout/pList2"/>
    <dgm:cxn modelId="{1513FA81-F10F-4D75-8460-F25032EF4861}" srcId="{31C5F538-34AA-4CC4-8D00-8CBCEF251085}" destId="{257F3D72-1D09-44B9-840C-9E26863A98A5}" srcOrd="0" destOrd="0" parTransId="{CFE2ACF5-55F5-4E02-9704-9513D41AC51E}" sibTransId="{C299686D-E09B-4A40-B2E5-50640CF741F5}"/>
    <dgm:cxn modelId="{C59EC77D-16F4-4B31-A8A2-4BBE0615B134}" type="presOf" srcId="{31C5F538-34AA-4CC4-8D00-8CBCEF251085}" destId="{93C40EB6-A334-4D8F-A203-4CF547F942E4}" srcOrd="0" destOrd="0" presId="urn:microsoft.com/office/officeart/2005/8/layout/pList2"/>
    <dgm:cxn modelId="{056F4141-EC2D-4ECA-BB40-F58BDB5A8C84}" srcId="{31C5F538-34AA-4CC4-8D00-8CBCEF251085}" destId="{2933C813-34D0-4F8D-B42B-462631C279F8}" srcOrd="2" destOrd="0" parTransId="{8606D084-FD0E-4302-9403-A530D2D5621D}" sibTransId="{ECB7A56A-8FE6-48DE-8C9C-A85E95FD0BE1}"/>
    <dgm:cxn modelId="{BBB07BBF-2B57-432E-8645-A85EA1E8DB32}" type="presOf" srcId="{6AC58DBB-A2F3-48B6-8088-92841B5DEEB5}" destId="{1C8813AC-2429-49B8-B266-DD9848B7BC5B}" srcOrd="0" destOrd="0" presId="urn:microsoft.com/office/officeart/2005/8/layout/pList2"/>
    <dgm:cxn modelId="{9614E084-07CB-4D39-B643-0F462FD7FBD7}" srcId="{31C5F538-34AA-4CC4-8D00-8CBCEF251085}" destId="{9C236C11-5CFE-4DCE-8449-2742A8E22660}" srcOrd="1" destOrd="0" parTransId="{921179CE-0AC1-4AB3-82F3-CEEA2A320D42}" sibTransId="{6AC58DBB-A2F3-48B6-8088-92841B5DEEB5}"/>
    <dgm:cxn modelId="{77FBE308-A6B9-4123-A583-0223694C95E7}" type="presOf" srcId="{257F3D72-1D09-44B9-840C-9E26863A98A5}" destId="{919F68CF-3607-4F49-97AA-B270CDC938F3}" srcOrd="0" destOrd="0" presId="urn:microsoft.com/office/officeart/2005/8/layout/pList2"/>
    <dgm:cxn modelId="{251587AC-A5BB-4919-8CFF-4B269050AC28}" type="presParOf" srcId="{93C40EB6-A334-4D8F-A203-4CF547F942E4}" destId="{D7E4DEBC-7917-4280-BF4F-F9D71417AEBE}" srcOrd="0" destOrd="0" presId="urn:microsoft.com/office/officeart/2005/8/layout/pList2"/>
    <dgm:cxn modelId="{0B2D314E-7E40-4145-B8BD-87A7103C9C79}" type="presParOf" srcId="{93C40EB6-A334-4D8F-A203-4CF547F942E4}" destId="{E0B4FF67-4F3B-413E-B4A7-D351BD02E9BB}" srcOrd="1" destOrd="0" presId="urn:microsoft.com/office/officeart/2005/8/layout/pList2"/>
    <dgm:cxn modelId="{4696D1BE-4D9E-4893-83D6-FB95505D5415}" type="presParOf" srcId="{E0B4FF67-4F3B-413E-B4A7-D351BD02E9BB}" destId="{70075F7A-954F-423C-9C89-E09CBD88FE35}" srcOrd="0" destOrd="0" presId="urn:microsoft.com/office/officeart/2005/8/layout/pList2"/>
    <dgm:cxn modelId="{855BCC82-9B3A-4E51-9FDA-875A2D20528F}" type="presParOf" srcId="{70075F7A-954F-423C-9C89-E09CBD88FE35}" destId="{919F68CF-3607-4F49-97AA-B270CDC938F3}" srcOrd="0" destOrd="0" presId="urn:microsoft.com/office/officeart/2005/8/layout/pList2"/>
    <dgm:cxn modelId="{A420B046-6833-4D1F-B3B8-6E38DCC654F9}" type="presParOf" srcId="{70075F7A-954F-423C-9C89-E09CBD88FE35}" destId="{369FF158-F2D4-4895-AD11-04FA8D87D853}" srcOrd="1" destOrd="0" presId="urn:microsoft.com/office/officeart/2005/8/layout/pList2"/>
    <dgm:cxn modelId="{1CA7D1FF-4FD1-42CC-A3DC-F3D358BA7E60}" type="presParOf" srcId="{70075F7A-954F-423C-9C89-E09CBD88FE35}" destId="{3F63ABE9-4FD0-4996-AE9F-80E50F337390}" srcOrd="2" destOrd="0" presId="urn:microsoft.com/office/officeart/2005/8/layout/pList2"/>
    <dgm:cxn modelId="{5739B746-CAB7-451F-8FD6-FB5B972399AB}" type="presParOf" srcId="{E0B4FF67-4F3B-413E-B4A7-D351BD02E9BB}" destId="{27565789-AE27-40E0-81D6-7326C800AA81}" srcOrd="1" destOrd="0" presId="urn:microsoft.com/office/officeart/2005/8/layout/pList2"/>
    <dgm:cxn modelId="{47CE58A4-D370-4007-B4DB-870757BA8B33}" type="presParOf" srcId="{E0B4FF67-4F3B-413E-B4A7-D351BD02E9BB}" destId="{9A6B18B9-8CE4-4803-BC57-A549FAC0B51D}" srcOrd="2" destOrd="0" presId="urn:microsoft.com/office/officeart/2005/8/layout/pList2"/>
    <dgm:cxn modelId="{DE503DB0-B127-4337-839B-1D96979171D4}" type="presParOf" srcId="{9A6B18B9-8CE4-4803-BC57-A549FAC0B51D}" destId="{6609601A-E078-423E-93DD-E5222440DA83}" srcOrd="0" destOrd="0" presId="urn:microsoft.com/office/officeart/2005/8/layout/pList2"/>
    <dgm:cxn modelId="{06C092B8-9270-42DF-9C04-5921EFD14D64}" type="presParOf" srcId="{9A6B18B9-8CE4-4803-BC57-A549FAC0B51D}" destId="{EDB93618-1657-49A4-860D-CB65ABB56227}" srcOrd="1" destOrd="0" presId="urn:microsoft.com/office/officeart/2005/8/layout/pList2"/>
    <dgm:cxn modelId="{D38F3BEB-97E8-4FB8-8493-67EA92145931}" type="presParOf" srcId="{9A6B18B9-8CE4-4803-BC57-A549FAC0B51D}" destId="{9B0F11A9-71E4-4776-8868-3FCB5ED0AC09}" srcOrd="2" destOrd="0" presId="urn:microsoft.com/office/officeart/2005/8/layout/pList2"/>
    <dgm:cxn modelId="{66DCB7A7-2FA4-48AA-ADB6-C9B19308EC01}" type="presParOf" srcId="{E0B4FF67-4F3B-413E-B4A7-D351BD02E9BB}" destId="{1C8813AC-2429-49B8-B266-DD9848B7BC5B}" srcOrd="3" destOrd="0" presId="urn:microsoft.com/office/officeart/2005/8/layout/pList2"/>
    <dgm:cxn modelId="{96470657-98D2-44B1-B8E0-A10B7F2F20BC}" type="presParOf" srcId="{E0B4FF67-4F3B-413E-B4A7-D351BD02E9BB}" destId="{3B7D66E0-49C6-42BB-803A-48724CBFB8DE}" srcOrd="4" destOrd="0" presId="urn:microsoft.com/office/officeart/2005/8/layout/pList2"/>
    <dgm:cxn modelId="{3602A6E9-9A6B-46BB-BBF2-3A40EC462B96}" type="presParOf" srcId="{3B7D66E0-49C6-42BB-803A-48724CBFB8DE}" destId="{723FF1A6-460E-4F4B-81D8-8216FE5A24D3}" srcOrd="0" destOrd="0" presId="urn:microsoft.com/office/officeart/2005/8/layout/pList2"/>
    <dgm:cxn modelId="{AFAB6422-49F7-4452-A118-3B5FAFE68ADB}" type="presParOf" srcId="{3B7D66E0-49C6-42BB-803A-48724CBFB8DE}" destId="{1194AD95-275B-4220-A4B7-819AA349B03D}" srcOrd="1" destOrd="0" presId="urn:microsoft.com/office/officeart/2005/8/layout/pList2"/>
    <dgm:cxn modelId="{A4AE2169-E701-44E1-90E7-E82D5BAEC5AA}" type="presParOf" srcId="{3B7D66E0-49C6-42BB-803A-48724CBFB8DE}" destId="{909299D9-03BD-47B2-8AA7-A512B727C2A4}" srcOrd="2" destOrd="0" presId="urn:microsoft.com/office/officeart/2005/8/layout/p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FDD2AE-27B8-402B-A8C4-9AA0EAB5820D}" type="doc">
      <dgm:prSet loTypeId="urn:microsoft.com/office/officeart/2005/8/layout/pList2" loCatId="list" qsTypeId="urn:microsoft.com/office/officeart/2005/8/quickstyle/simple3" qsCatId="simple" csTypeId="urn:microsoft.com/office/officeart/2005/8/colors/accent4_2" csCatId="accent4" phldr="1"/>
      <dgm:spPr/>
    </dgm:pt>
    <dgm:pt modelId="{7735FC05-D837-445A-A12F-7746464B6EF1}">
      <dgm:prSet phldrT="[Texto]" custT="1"/>
      <dgm:spPr/>
      <dgm:t>
        <a:bodyPr/>
        <a:lstStyle/>
        <a:p>
          <a:r>
            <a:rPr lang="es-ES" sz="1200" dirty="0" smtClean="0">
              <a:solidFill>
                <a:schemeClr val="tx1">
                  <a:lumMod val="85000"/>
                  <a:lumOff val="15000"/>
                </a:schemeClr>
              </a:solidFill>
            </a:rPr>
            <a:t>Hidrocarburo aromático – gasolinas ±2% en volumen</a:t>
          </a:r>
        </a:p>
        <a:p>
          <a:r>
            <a:rPr lang="es-ES" sz="1200" dirty="0" smtClean="0">
              <a:solidFill>
                <a:schemeClr val="tx1">
                  <a:lumMod val="85000"/>
                  <a:lumOff val="15000"/>
                </a:schemeClr>
              </a:solidFill>
            </a:rPr>
            <a:t>Combustión de carbón y petróleo – tubo de escape de autos, evaporación de gasolina</a:t>
          </a:r>
        </a:p>
        <a:p>
          <a:r>
            <a:rPr lang="es-ES" sz="1200" dirty="0" smtClean="0">
              <a:solidFill>
                <a:schemeClr val="tx1">
                  <a:lumMod val="85000"/>
                  <a:lumOff val="15000"/>
                </a:schemeClr>
              </a:solidFill>
            </a:rPr>
            <a:t>Humo del tabaco.  </a:t>
          </a:r>
        </a:p>
        <a:p>
          <a:r>
            <a:rPr lang="es-ES" sz="1200" dirty="0" smtClean="0">
              <a:solidFill>
                <a:schemeClr val="tx1">
                  <a:lumMod val="85000"/>
                  <a:lumOff val="15000"/>
                </a:schemeClr>
              </a:solidFill>
            </a:rPr>
            <a:t>La exposición prolongada produce cáncer de los órganos que producen los elementos de la sangre (leucemia).</a:t>
          </a:r>
        </a:p>
        <a:p>
          <a:r>
            <a:rPr lang="es-ES" sz="1200" dirty="0" smtClean="0">
              <a:solidFill>
                <a:schemeClr val="tx1">
                  <a:lumMod val="85000"/>
                  <a:lumOff val="15000"/>
                </a:schemeClr>
              </a:solidFill>
            </a:rPr>
            <a:t>IARC y la EPA han determinado al benceno como </a:t>
          </a:r>
          <a:r>
            <a:rPr lang="es-ES" sz="1200" dirty="0" err="1" smtClean="0">
              <a:solidFill>
                <a:schemeClr val="tx1">
                  <a:lumMod val="85000"/>
                  <a:lumOff val="15000"/>
                </a:schemeClr>
              </a:solidFill>
            </a:rPr>
            <a:t>cancinogénico</a:t>
          </a:r>
          <a:r>
            <a:rPr lang="es-ES" sz="1200" dirty="0" smtClean="0">
              <a:solidFill>
                <a:schemeClr val="tx1">
                  <a:lumMod val="85000"/>
                  <a:lumOff val="15000"/>
                </a:schemeClr>
              </a:solidFill>
            </a:rPr>
            <a:t> en seres humanos.</a:t>
          </a:r>
          <a:endParaRPr lang="es-ES" sz="1200" dirty="0">
            <a:solidFill>
              <a:schemeClr val="tx1">
                <a:lumMod val="85000"/>
                <a:lumOff val="15000"/>
              </a:schemeClr>
            </a:solidFill>
          </a:endParaRPr>
        </a:p>
      </dgm:t>
    </dgm:pt>
    <dgm:pt modelId="{BCE3DD75-7B82-454C-846E-1AB17A9FA298}" type="parTrans" cxnId="{FA7EC812-B6B9-4AF0-9499-9D47FCA87B62}">
      <dgm:prSet/>
      <dgm:spPr/>
      <dgm:t>
        <a:bodyPr/>
        <a:lstStyle/>
        <a:p>
          <a:endParaRPr lang="es-ES"/>
        </a:p>
      </dgm:t>
    </dgm:pt>
    <dgm:pt modelId="{81BA78F4-C932-435E-AFCB-E0C54BD4C8AC}" type="sibTrans" cxnId="{FA7EC812-B6B9-4AF0-9499-9D47FCA87B62}">
      <dgm:prSet/>
      <dgm:spPr/>
      <dgm:t>
        <a:bodyPr/>
        <a:lstStyle/>
        <a:p>
          <a:endParaRPr lang="es-ES"/>
        </a:p>
      </dgm:t>
    </dgm:pt>
    <dgm:pt modelId="{E6C49FFC-413C-4AC9-8CF8-1100E723CDBF}">
      <dgm:prSet phldrT="[Texto]" custT="1"/>
      <dgm:spPr/>
      <dgm:t>
        <a:bodyPr/>
        <a:lstStyle/>
        <a:p>
          <a:r>
            <a:rPr lang="es-ES" sz="1200" dirty="0" smtClean="0">
              <a:solidFill>
                <a:schemeClr val="tx1">
                  <a:lumMod val="85000"/>
                  <a:lumOff val="15000"/>
                </a:schemeClr>
              </a:solidFill>
            </a:rPr>
            <a:t>Se adiciona a los combustibles como antidetonante, disolvente </a:t>
          </a:r>
        </a:p>
        <a:p>
          <a:r>
            <a:rPr lang="es-ES" sz="1200" dirty="0" smtClean="0">
              <a:solidFill>
                <a:schemeClr val="tx1">
                  <a:lumMod val="85000"/>
                  <a:lumOff val="15000"/>
                </a:schemeClr>
              </a:solidFill>
            </a:rPr>
            <a:t>Fabricación de colorantes, emisiones de motores a diesel y gasolina</a:t>
          </a:r>
        </a:p>
        <a:p>
          <a:r>
            <a:rPr lang="es-ES" sz="1200" dirty="0" smtClean="0">
              <a:solidFill>
                <a:schemeClr val="tx1">
                  <a:lumMod val="85000"/>
                  <a:lumOff val="15000"/>
                </a:schemeClr>
              </a:solidFill>
            </a:rPr>
            <a:t>IARC y EPA no lo clasifican como un agente </a:t>
          </a:r>
          <a:r>
            <a:rPr lang="es-ES" sz="1200" dirty="0" err="1" smtClean="0">
              <a:solidFill>
                <a:schemeClr val="tx1">
                  <a:lumMod val="85000"/>
                  <a:lumOff val="15000"/>
                </a:schemeClr>
              </a:solidFill>
            </a:rPr>
            <a:t>carcinogenético</a:t>
          </a:r>
          <a:r>
            <a:rPr lang="es-ES" sz="1200" dirty="0" smtClean="0">
              <a:solidFill>
                <a:schemeClr val="tx1">
                  <a:lumMod val="85000"/>
                  <a:lumOff val="15000"/>
                </a:schemeClr>
              </a:solidFill>
            </a:rPr>
            <a:t>.</a:t>
          </a:r>
        </a:p>
        <a:p>
          <a:r>
            <a:rPr lang="es-ES" sz="1200" dirty="0" smtClean="0">
              <a:solidFill>
                <a:schemeClr val="tx1">
                  <a:lumMod val="85000"/>
                  <a:lumOff val="15000"/>
                </a:schemeClr>
              </a:solidFill>
            </a:rPr>
            <a:t>Niveles bajos o moderados pueden producir cansancio, confusión, pérdida de audición y vista. Estos síntomas desaparecen cuando la exposición termina. Es biodegradable</a:t>
          </a:r>
        </a:p>
        <a:p>
          <a:endParaRPr lang="es-ES" sz="1400" dirty="0">
            <a:solidFill>
              <a:schemeClr val="tx2">
                <a:lumMod val="75000"/>
              </a:schemeClr>
            </a:solidFill>
          </a:endParaRPr>
        </a:p>
      </dgm:t>
    </dgm:pt>
    <dgm:pt modelId="{5F060754-9866-4369-B164-D7A323FD833A}" type="parTrans" cxnId="{F2AF7493-E6CD-4356-B88D-B909FF015C55}">
      <dgm:prSet/>
      <dgm:spPr/>
      <dgm:t>
        <a:bodyPr/>
        <a:lstStyle/>
        <a:p>
          <a:endParaRPr lang="es-ES"/>
        </a:p>
      </dgm:t>
    </dgm:pt>
    <dgm:pt modelId="{FF179A7C-7093-4A0D-ADDC-6DA2B4797B74}" type="sibTrans" cxnId="{F2AF7493-E6CD-4356-B88D-B909FF015C55}">
      <dgm:prSet/>
      <dgm:spPr/>
      <dgm:t>
        <a:bodyPr/>
        <a:lstStyle/>
        <a:p>
          <a:endParaRPr lang="es-ES"/>
        </a:p>
      </dgm:t>
    </dgm:pt>
    <dgm:pt modelId="{440C1FE5-3F63-4037-BCCF-15D839BA528F}">
      <dgm:prSet phldrT="[Texto]" custT="1"/>
      <dgm:spPr/>
      <dgm:t>
        <a:bodyPr/>
        <a:lstStyle/>
        <a:p>
          <a:r>
            <a:rPr lang="es-ES" sz="1200" dirty="0" smtClean="0">
              <a:solidFill>
                <a:schemeClr val="tx1">
                  <a:lumMod val="85000"/>
                  <a:lumOff val="15000"/>
                </a:schemeClr>
              </a:solidFill>
            </a:rPr>
            <a:t>Se encuentran en los gases de coque. Buen disolvente</a:t>
          </a:r>
        </a:p>
        <a:p>
          <a:r>
            <a:rPr lang="es-ES" sz="1200" dirty="0" smtClean="0">
              <a:solidFill>
                <a:schemeClr val="tx1">
                  <a:lumMod val="85000"/>
                  <a:lumOff val="15000"/>
                </a:schemeClr>
              </a:solidFill>
            </a:rPr>
            <a:t>Forma parte de formulaciones de combustibles en motores a gasolina, </a:t>
          </a:r>
        </a:p>
        <a:p>
          <a:r>
            <a:rPr lang="es-ES" sz="1200" dirty="0" smtClean="0">
              <a:solidFill>
                <a:schemeClr val="tx1">
                  <a:lumMod val="85000"/>
                  <a:lumOff val="15000"/>
                </a:schemeClr>
              </a:solidFill>
            </a:rPr>
            <a:t>se destaca por su elevado índice octano</a:t>
          </a:r>
        </a:p>
        <a:p>
          <a:r>
            <a:rPr lang="es-ES" sz="1200" dirty="0" smtClean="0">
              <a:solidFill>
                <a:schemeClr val="tx1">
                  <a:lumMod val="85000"/>
                  <a:lumOff val="15000"/>
                </a:schemeClr>
              </a:solidFill>
            </a:rPr>
            <a:t>IARC y EPA no lo clasifican como un agente </a:t>
          </a:r>
          <a:r>
            <a:rPr lang="es-ES" sz="1200" dirty="0" err="1" smtClean="0">
              <a:solidFill>
                <a:schemeClr val="tx1">
                  <a:lumMod val="85000"/>
                  <a:lumOff val="15000"/>
                </a:schemeClr>
              </a:solidFill>
            </a:rPr>
            <a:t>carcinogenético</a:t>
          </a:r>
          <a:r>
            <a:rPr lang="es-ES" sz="1200" dirty="0" smtClean="0">
              <a:solidFill>
                <a:schemeClr val="tx1">
                  <a:lumMod val="85000"/>
                  <a:lumOff val="15000"/>
                </a:schemeClr>
              </a:solidFill>
            </a:rPr>
            <a:t>.</a:t>
          </a:r>
        </a:p>
        <a:p>
          <a:r>
            <a:rPr lang="es-ES" sz="1200" dirty="0" smtClean="0">
              <a:solidFill>
                <a:schemeClr val="tx1">
                  <a:lumMod val="85000"/>
                  <a:lumOff val="15000"/>
                </a:schemeClr>
              </a:solidFill>
            </a:rPr>
            <a:t>Tóxico</a:t>
          </a:r>
        </a:p>
        <a:p>
          <a:r>
            <a:rPr lang="es-ES" sz="1200" dirty="0" smtClean="0">
              <a:solidFill>
                <a:schemeClr val="tx1">
                  <a:lumMod val="85000"/>
                  <a:lumOff val="15000"/>
                </a:schemeClr>
              </a:solidFill>
            </a:rPr>
            <a:t>Irritación del tracto respiratorio y gastrointestinal.</a:t>
          </a:r>
          <a:endParaRPr lang="es-ES" sz="1200" dirty="0">
            <a:solidFill>
              <a:schemeClr val="tx1">
                <a:lumMod val="85000"/>
                <a:lumOff val="15000"/>
              </a:schemeClr>
            </a:solidFill>
          </a:endParaRPr>
        </a:p>
      </dgm:t>
    </dgm:pt>
    <dgm:pt modelId="{CFB9303F-B135-48FD-AFC0-525AD8B69BA6}" type="parTrans" cxnId="{33CF2C31-A0E1-4780-9B30-B95D64C08B13}">
      <dgm:prSet/>
      <dgm:spPr/>
      <dgm:t>
        <a:bodyPr/>
        <a:lstStyle/>
        <a:p>
          <a:endParaRPr lang="es-ES"/>
        </a:p>
      </dgm:t>
    </dgm:pt>
    <dgm:pt modelId="{4DFE9E9C-2F51-4D4B-9565-4B1F52227BFD}" type="sibTrans" cxnId="{33CF2C31-A0E1-4780-9B30-B95D64C08B13}">
      <dgm:prSet/>
      <dgm:spPr/>
      <dgm:t>
        <a:bodyPr/>
        <a:lstStyle/>
        <a:p>
          <a:endParaRPr lang="es-ES"/>
        </a:p>
      </dgm:t>
    </dgm:pt>
    <dgm:pt modelId="{D4B5421A-C6A7-45DB-8FA6-208C23502388}" type="pres">
      <dgm:prSet presAssocID="{62FDD2AE-27B8-402B-A8C4-9AA0EAB5820D}" presName="Name0" presStyleCnt="0">
        <dgm:presLayoutVars>
          <dgm:dir/>
          <dgm:resizeHandles val="exact"/>
        </dgm:presLayoutVars>
      </dgm:prSet>
      <dgm:spPr/>
    </dgm:pt>
    <dgm:pt modelId="{CA4FAA40-35B5-4A92-899C-B0B332C7F5A9}" type="pres">
      <dgm:prSet presAssocID="{62FDD2AE-27B8-402B-A8C4-9AA0EAB5820D}" presName="bkgdShp" presStyleLbl="alignAccFollowNode1" presStyleIdx="0" presStyleCnt="1"/>
      <dgm:spPr/>
    </dgm:pt>
    <dgm:pt modelId="{1FC611F1-9572-4B39-A221-7F959F449FE8}" type="pres">
      <dgm:prSet presAssocID="{62FDD2AE-27B8-402B-A8C4-9AA0EAB5820D}" presName="linComp" presStyleCnt="0"/>
      <dgm:spPr/>
    </dgm:pt>
    <dgm:pt modelId="{50271792-C90B-4064-9F0A-6CAC6B2F0040}" type="pres">
      <dgm:prSet presAssocID="{7735FC05-D837-445A-A12F-7746464B6EF1}" presName="compNode" presStyleCnt="0"/>
      <dgm:spPr/>
    </dgm:pt>
    <dgm:pt modelId="{CBD06244-C258-415E-9B9D-594EEC28BCAC}" type="pres">
      <dgm:prSet presAssocID="{7735FC05-D837-445A-A12F-7746464B6EF1}" presName="node" presStyleLbl="node1" presStyleIdx="0" presStyleCnt="3" custScaleX="113882" custScaleY="110993">
        <dgm:presLayoutVars>
          <dgm:bulletEnabled val="1"/>
        </dgm:presLayoutVars>
      </dgm:prSet>
      <dgm:spPr/>
      <dgm:t>
        <a:bodyPr/>
        <a:lstStyle/>
        <a:p>
          <a:endParaRPr lang="es-ES"/>
        </a:p>
      </dgm:t>
    </dgm:pt>
    <dgm:pt modelId="{F95FF775-1BBF-4F4C-85A1-A8D253D64B7D}" type="pres">
      <dgm:prSet presAssocID="{7735FC05-D837-445A-A12F-7746464B6EF1}" presName="invisiNode" presStyleLbl="node1" presStyleIdx="0" presStyleCnt="3"/>
      <dgm:spPr/>
    </dgm:pt>
    <dgm:pt modelId="{36CD67D6-C3BD-4985-A683-23AD8770A76C}" type="pres">
      <dgm:prSet presAssocID="{7735FC05-D837-445A-A12F-7746464B6EF1}" presName="imagNode" presStyleLbl="fgImgPlace1" presStyleIdx="0" presStyleCnt="3"/>
      <dgm:spPr>
        <a:blipFill rotWithShape="0">
          <a:blip xmlns:r="http://schemas.openxmlformats.org/officeDocument/2006/relationships" r:embed="rId1"/>
          <a:stretch>
            <a:fillRect/>
          </a:stretch>
        </a:blipFill>
      </dgm:spPr>
    </dgm:pt>
    <dgm:pt modelId="{D21B2A4C-C88F-4470-A767-282CA4EE03F5}" type="pres">
      <dgm:prSet presAssocID="{81BA78F4-C932-435E-AFCB-E0C54BD4C8AC}" presName="sibTrans" presStyleLbl="sibTrans2D1" presStyleIdx="0" presStyleCnt="0"/>
      <dgm:spPr/>
      <dgm:t>
        <a:bodyPr/>
        <a:lstStyle/>
        <a:p>
          <a:endParaRPr lang="es-ES"/>
        </a:p>
      </dgm:t>
    </dgm:pt>
    <dgm:pt modelId="{3D4A95E8-84EF-4E9B-9B41-472E2F9CB9DF}" type="pres">
      <dgm:prSet presAssocID="{E6C49FFC-413C-4AC9-8CF8-1100E723CDBF}" presName="compNode" presStyleCnt="0"/>
      <dgm:spPr/>
    </dgm:pt>
    <dgm:pt modelId="{9119BC1A-30B1-4B52-83A0-9604FCBE1DFC}" type="pres">
      <dgm:prSet presAssocID="{E6C49FFC-413C-4AC9-8CF8-1100E723CDBF}" presName="node" presStyleLbl="node1" presStyleIdx="1" presStyleCnt="3" custScaleY="111288">
        <dgm:presLayoutVars>
          <dgm:bulletEnabled val="1"/>
        </dgm:presLayoutVars>
      </dgm:prSet>
      <dgm:spPr/>
      <dgm:t>
        <a:bodyPr/>
        <a:lstStyle/>
        <a:p>
          <a:endParaRPr lang="es-ES"/>
        </a:p>
      </dgm:t>
    </dgm:pt>
    <dgm:pt modelId="{DE373071-74EB-489C-8A49-E066DA45F3DC}" type="pres">
      <dgm:prSet presAssocID="{E6C49FFC-413C-4AC9-8CF8-1100E723CDBF}" presName="invisiNode" presStyleLbl="node1" presStyleIdx="1" presStyleCnt="3"/>
      <dgm:spPr/>
    </dgm:pt>
    <dgm:pt modelId="{103CFFC5-FA33-452E-8BB7-17FD33B56951}" type="pres">
      <dgm:prSet presAssocID="{E6C49FFC-413C-4AC9-8CF8-1100E723CDBF}" presName="imagNode" presStyleLbl="fgImgPlace1" presStyleIdx="1" presStyleCnt="3"/>
      <dgm:spPr>
        <a:blipFill rotWithShape="0">
          <a:blip xmlns:r="http://schemas.openxmlformats.org/officeDocument/2006/relationships" r:embed="rId2"/>
          <a:stretch>
            <a:fillRect/>
          </a:stretch>
        </a:blipFill>
      </dgm:spPr>
    </dgm:pt>
    <dgm:pt modelId="{A3966AD8-3DD2-4C54-A238-0A92A866C0AB}" type="pres">
      <dgm:prSet presAssocID="{FF179A7C-7093-4A0D-ADDC-6DA2B4797B74}" presName="sibTrans" presStyleLbl="sibTrans2D1" presStyleIdx="0" presStyleCnt="0"/>
      <dgm:spPr/>
      <dgm:t>
        <a:bodyPr/>
        <a:lstStyle/>
        <a:p>
          <a:endParaRPr lang="es-ES"/>
        </a:p>
      </dgm:t>
    </dgm:pt>
    <dgm:pt modelId="{B2397761-EBCB-4F54-99B2-01479FFD5611}" type="pres">
      <dgm:prSet presAssocID="{440C1FE5-3F63-4037-BCCF-15D839BA528F}" presName="compNode" presStyleCnt="0"/>
      <dgm:spPr/>
    </dgm:pt>
    <dgm:pt modelId="{751E3CDB-EBE9-472D-8392-C03241A2D938}" type="pres">
      <dgm:prSet presAssocID="{440C1FE5-3F63-4037-BCCF-15D839BA528F}" presName="node" presStyleLbl="node1" presStyleIdx="2" presStyleCnt="3" custScaleY="110993">
        <dgm:presLayoutVars>
          <dgm:bulletEnabled val="1"/>
        </dgm:presLayoutVars>
      </dgm:prSet>
      <dgm:spPr/>
      <dgm:t>
        <a:bodyPr/>
        <a:lstStyle/>
        <a:p>
          <a:endParaRPr lang="es-ES"/>
        </a:p>
      </dgm:t>
    </dgm:pt>
    <dgm:pt modelId="{04FFF7EA-76CC-455D-877B-425028C672EB}" type="pres">
      <dgm:prSet presAssocID="{440C1FE5-3F63-4037-BCCF-15D839BA528F}" presName="invisiNode" presStyleLbl="node1" presStyleIdx="2" presStyleCnt="3"/>
      <dgm:spPr/>
    </dgm:pt>
    <dgm:pt modelId="{4781A111-155B-4389-A136-213D9CB89660}" type="pres">
      <dgm:prSet presAssocID="{440C1FE5-3F63-4037-BCCF-15D839BA528F}" presName="imagNode" presStyleLbl="fgImgPlace1" presStyleIdx="2" presStyleCnt="3"/>
      <dgm:spPr>
        <a:blipFill rotWithShape="0">
          <a:blip xmlns:r="http://schemas.openxmlformats.org/officeDocument/2006/relationships" r:embed="rId3"/>
          <a:stretch>
            <a:fillRect/>
          </a:stretch>
        </a:blipFill>
      </dgm:spPr>
    </dgm:pt>
  </dgm:ptLst>
  <dgm:cxnLst>
    <dgm:cxn modelId="{FA7EC812-B6B9-4AF0-9499-9D47FCA87B62}" srcId="{62FDD2AE-27B8-402B-A8C4-9AA0EAB5820D}" destId="{7735FC05-D837-445A-A12F-7746464B6EF1}" srcOrd="0" destOrd="0" parTransId="{BCE3DD75-7B82-454C-846E-1AB17A9FA298}" sibTransId="{81BA78F4-C932-435E-AFCB-E0C54BD4C8AC}"/>
    <dgm:cxn modelId="{3551C7DB-299C-4D6B-AC20-1A9022022E75}" type="presOf" srcId="{81BA78F4-C932-435E-AFCB-E0C54BD4C8AC}" destId="{D21B2A4C-C88F-4470-A767-282CA4EE03F5}" srcOrd="0" destOrd="0" presId="urn:microsoft.com/office/officeart/2005/8/layout/pList2"/>
    <dgm:cxn modelId="{F2AF7493-E6CD-4356-B88D-B909FF015C55}" srcId="{62FDD2AE-27B8-402B-A8C4-9AA0EAB5820D}" destId="{E6C49FFC-413C-4AC9-8CF8-1100E723CDBF}" srcOrd="1" destOrd="0" parTransId="{5F060754-9866-4369-B164-D7A323FD833A}" sibTransId="{FF179A7C-7093-4A0D-ADDC-6DA2B4797B74}"/>
    <dgm:cxn modelId="{A361CB40-AB4D-4589-9A89-8E2794E0FCD7}" type="presOf" srcId="{62FDD2AE-27B8-402B-A8C4-9AA0EAB5820D}" destId="{D4B5421A-C6A7-45DB-8FA6-208C23502388}" srcOrd="0" destOrd="0" presId="urn:microsoft.com/office/officeart/2005/8/layout/pList2"/>
    <dgm:cxn modelId="{C4FB5390-E22D-411D-90CF-286AB752423F}" type="presOf" srcId="{E6C49FFC-413C-4AC9-8CF8-1100E723CDBF}" destId="{9119BC1A-30B1-4B52-83A0-9604FCBE1DFC}" srcOrd="0" destOrd="0" presId="urn:microsoft.com/office/officeart/2005/8/layout/pList2"/>
    <dgm:cxn modelId="{DDAA836D-08CC-4D93-B973-405439C1DBE2}" type="presOf" srcId="{440C1FE5-3F63-4037-BCCF-15D839BA528F}" destId="{751E3CDB-EBE9-472D-8392-C03241A2D938}" srcOrd="0" destOrd="0" presId="urn:microsoft.com/office/officeart/2005/8/layout/pList2"/>
    <dgm:cxn modelId="{3DC07312-D963-4679-873B-12A6175B9DF5}" type="presOf" srcId="{FF179A7C-7093-4A0D-ADDC-6DA2B4797B74}" destId="{A3966AD8-3DD2-4C54-A238-0A92A866C0AB}" srcOrd="0" destOrd="0" presId="urn:microsoft.com/office/officeart/2005/8/layout/pList2"/>
    <dgm:cxn modelId="{33CF2C31-A0E1-4780-9B30-B95D64C08B13}" srcId="{62FDD2AE-27B8-402B-A8C4-9AA0EAB5820D}" destId="{440C1FE5-3F63-4037-BCCF-15D839BA528F}" srcOrd="2" destOrd="0" parTransId="{CFB9303F-B135-48FD-AFC0-525AD8B69BA6}" sibTransId="{4DFE9E9C-2F51-4D4B-9565-4B1F52227BFD}"/>
    <dgm:cxn modelId="{82B4273E-F8DA-4D2B-90BD-FE2D5C9F4F15}" type="presOf" srcId="{7735FC05-D837-445A-A12F-7746464B6EF1}" destId="{CBD06244-C258-415E-9B9D-594EEC28BCAC}" srcOrd="0" destOrd="0" presId="urn:microsoft.com/office/officeart/2005/8/layout/pList2"/>
    <dgm:cxn modelId="{540A27F4-50D2-44A1-9201-51E142BC962E}" type="presParOf" srcId="{D4B5421A-C6A7-45DB-8FA6-208C23502388}" destId="{CA4FAA40-35B5-4A92-899C-B0B332C7F5A9}" srcOrd="0" destOrd="0" presId="urn:microsoft.com/office/officeart/2005/8/layout/pList2"/>
    <dgm:cxn modelId="{5D9B082D-B024-4A62-A4CA-8430D9E93056}" type="presParOf" srcId="{D4B5421A-C6A7-45DB-8FA6-208C23502388}" destId="{1FC611F1-9572-4B39-A221-7F959F449FE8}" srcOrd="1" destOrd="0" presId="urn:microsoft.com/office/officeart/2005/8/layout/pList2"/>
    <dgm:cxn modelId="{ED1CBF46-5992-4914-B83B-C02FAC54FF10}" type="presParOf" srcId="{1FC611F1-9572-4B39-A221-7F959F449FE8}" destId="{50271792-C90B-4064-9F0A-6CAC6B2F0040}" srcOrd="0" destOrd="0" presId="urn:microsoft.com/office/officeart/2005/8/layout/pList2"/>
    <dgm:cxn modelId="{08999838-D186-4741-8D25-933F566F4AC1}" type="presParOf" srcId="{50271792-C90B-4064-9F0A-6CAC6B2F0040}" destId="{CBD06244-C258-415E-9B9D-594EEC28BCAC}" srcOrd="0" destOrd="0" presId="urn:microsoft.com/office/officeart/2005/8/layout/pList2"/>
    <dgm:cxn modelId="{0C49C817-A6A0-4221-8D51-37CF550D85C3}" type="presParOf" srcId="{50271792-C90B-4064-9F0A-6CAC6B2F0040}" destId="{F95FF775-1BBF-4F4C-85A1-A8D253D64B7D}" srcOrd="1" destOrd="0" presId="urn:microsoft.com/office/officeart/2005/8/layout/pList2"/>
    <dgm:cxn modelId="{966461CD-6B91-4405-B19D-1E122434AE31}" type="presParOf" srcId="{50271792-C90B-4064-9F0A-6CAC6B2F0040}" destId="{36CD67D6-C3BD-4985-A683-23AD8770A76C}" srcOrd="2" destOrd="0" presId="urn:microsoft.com/office/officeart/2005/8/layout/pList2"/>
    <dgm:cxn modelId="{0DC626C2-3568-4352-B0B1-4D27651F5A1D}" type="presParOf" srcId="{1FC611F1-9572-4B39-A221-7F959F449FE8}" destId="{D21B2A4C-C88F-4470-A767-282CA4EE03F5}" srcOrd="1" destOrd="0" presId="urn:microsoft.com/office/officeart/2005/8/layout/pList2"/>
    <dgm:cxn modelId="{07BBDF55-855F-4072-87FD-2B851CC9A88E}" type="presParOf" srcId="{1FC611F1-9572-4B39-A221-7F959F449FE8}" destId="{3D4A95E8-84EF-4E9B-9B41-472E2F9CB9DF}" srcOrd="2" destOrd="0" presId="urn:microsoft.com/office/officeart/2005/8/layout/pList2"/>
    <dgm:cxn modelId="{7814847D-B91C-440B-BDBC-CD93BFB8A953}" type="presParOf" srcId="{3D4A95E8-84EF-4E9B-9B41-472E2F9CB9DF}" destId="{9119BC1A-30B1-4B52-83A0-9604FCBE1DFC}" srcOrd="0" destOrd="0" presId="urn:microsoft.com/office/officeart/2005/8/layout/pList2"/>
    <dgm:cxn modelId="{976C0C84-AFC8-45E1-8D90-3A4A0604FF39}" type="presParOf" srcId="{3D4A95E8-84EF-4E9B-9B41-472E2F9CB9DF}" destId="{DE373071-74EB-489C-8A49-E066DA45F3DC}" srcOrd="1" destOrd="0" presId="urn:microsoft.com/office/officeart/2005/8/layout/pList2"/>
    <dgm:cxn modelId="{CAEDC06F-D952-42AD-AE7B-F81362AA24EF}" type="presParOf" srcId="{3D4A95E8-84EF-4E9B-9B41-472E2F9CB9DF}" destId="{103CFFC5-FA33-452E-8BB7-17FD33B56951}" srcOrd="2" destOrd="0" presId="urn:microsoft.com/office/officeart/2005/8/layout/pList2"/>
    <dgm:cxn modelId="{E2134588-2693-4127-AB2C-4714FB94A710}" type="presParOf" srcId="{1FC611F1-9572-4B39-A221-7F959F449FE8}" destId="{A3966AD8-3DD2-4C54-A238-0A92A866C0AB}" srcOrd="3" destOrd="0" presId="urn:microsoft.com/office/officeart/2005/8/layout/pList2"/>
    <dgm:cxn modelId="{D46042CA-66C1-4405-9222-7963D8801F4F}" type="presParOf" srcId="{1FC611F1-9572-4B39-A221-7F959F449FE8}" destId="{B2397761-EBCB-4F54-99B2-01479FFD5611}" srcOrd="4" destOrd="0" presId="urn:microsoft.com/office/officeart/2005/8/layout/pList2"/>
    <dgm:cxn modelId="{FD7EBCB4-1ADF-4DCC-A104-479EC0A6941E}" type="presParOf" srcId="{B2397761-EBCB-4F54-99B2-01479FFD5611}" destId="{751E3CDB-EBE9-472D-8392-C03241A2D938}" srcOrd="0" destOrd="0" presId="urn:microsoft.com/office/officeart/2005/8/layout/pList2"/>
    <dgm:cxn modelId="{06E54DEA-C2A7-4926-9064-1307176FAD7B}" type="presParOf" srcId="{B2397761-EBCB-4F54-99B2-01479FFD5611}" destId="{04FFF7EA-76CC-455D-877B-425028C672EB}" srcOrd="1" destOrd="0" presId="urn:microsoft.com/office/officeart/2005/8/layout/pList2"/>
    <dgm:cxn modelId="{549FC1AC-E1C0-4FA2-80DA-82D7DB7CCECD}" type="presParOf" srcId="{B2397761-EBCB-4F54-99B2-01479FFD5611}" destId="{4781A111-155B-4389-A136-213D9CB89660}" srcOrd="2" destOrd="0" presId="urn:microsoft.com/office/officeart/2005/8/layout/p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357EDF-F2ED-4C8B-83CE-231AC5BB1013}" type="doc">
      <dgm:prSet loTypeId="urn:microsoft.com/office/officeart/2005/8/layout/hierarchy3" loCatId="relationship" qsTypeId="urn:microsoft.com/office/officeart/2005/8/quickstyle/3d5" qsCatId="3D" csTypeId="urn:microsoft.com/office/officeart/2005/8/colors/colorful5" csCatId="colorful" phldr="1"/>
      <dgm:spPr/>
      <dgm:t>
        <a:bodyPr/>
        <a:lstStyle/>
        <a:p>
          <a:endParaRPr lang="es-ES"/>
        </a:p>
      </dgm:t>
    </dgm:pt>
    <dgm:pt modelId="{15AF1B07-21B8-4D78-9655-FDD7CE254E7F}">
      <dgm:prSet phldrT="[Texto]" custT="1"/>
      <dgm:spPr/>
      <dgm:t>
        <a:bodyPr/>
        <a:lstStyle/>
        <a:p>
          <a:r>
            <a:rPr lang="es-ES" sz="2000" dirty="0" smtClean="0"/>
            <a:t>ORIGEN</a:t>
          </a:r>
          <a:endParaRPr lang="es-ES" sz="2000" dirty="0"/>
        </a:p>
      </dgm:t>
    </dgm:pt>
    <dgm:pt modelId="{294EE7CE-AA7E-402F-B384-1F536EF1684F}" type="parTrans" cxnId="{64284B8D-0F91-4600-A61F-A2956E60F4DA}">
      <dgm:prSet/>
      <dgm:spPr/>
      <dgm:t>
        <a:bodyPr/>
        <a:lstStyle/>
        <a:p>
          <a:endParaRPr lang="es-ES"/>
        </a:p>
      </dgm:t>
    </dgm:pt>
    <dgm:pt modelId="{367D7C13-3992-4C3A-B75F-D65AB3D3B1A0}" type="sibTrans" cxnId="{64284B8D-0F91-4600-A61F-A2956E60F4DA}">
      <dgm:prSet/>
      <dgm:spPr/>
      <dgm:t>
        <a:bodyPr/>
        <a:lstStyle/>
        <a:p>
          <a:endParaRPr lang="es-ES"/>
        </a:p>
      </dgm:t>
    </dgm:pt>
    <dgm:pt modelId="{DC794EF7-27BE-4812-A1FD-9C7147C7B3B4}">
      <dgm:prSet phldrT="[Texto]" custT="1"/>
      <dgm:spPr/>
      <dgm:t>
        <a:bodyPr/>
        <a:lstStyle/>
        <a:p>
          <a:r>
            <a:rPr lang="es-ES" sz="1600" dirty="0" smtClean="0"/>
            <a:t>Década de los 60's</a:t>
          </a:r>
          <a:endParaRPr lang="es-ES" sz="1600" dirty="0"/>
        </a:p>
      </dgm:t>
    </dgm:pt>
    <dgm:pt modelId="{DA21AB35-30F2-4BEB-83A8-F061E5AC9631}" type="parTrans" cxnId="{A4D6D910-5A9B-4BC7-9827-26C15C6FA3ED}">
      <dgm:prSet/>
      <dgm:spPr/>
      <dgm:t>
        <a:bodyPr/>
        <a:lstStyle/>
        <a:p>
          <a:endParaRPr lang="es-ES"/>
        </a:p>
      </dgm:t>
    </dgm:pt>
    <dgm:pt modelId="{3A4E2643-1F75-44EF-A403-E32D335D6572}" type="sibTrans" cxnId="{A4D6D910-5A9B-4BC7-9827-26C15C6FA3ED}">
      <dgm:prSet/>
      <dgm:spPr/>
      <dgm:t>
        <a:bodyPr/>
        <a:lstStyle/>
        <a:p>
          <a:endParaRPr lang="es-ES"/>
        </a:p>
      </dgm:t>
    </dgm:pt>
    <dgm:pt modelId="{54BFC43F-5A24-4D36-9B6B-C759FAECEC3A}">
      <dgm:prSet phldrT="[Texto]"/>
      <dgm:spPr/>
      <dgm:t>
        <a:bodyPr/>
        <a:lstStyle/>
        <a:p>
          <a:r>
            <a:rPr lang="es-ES" dirty="0" smtClean="0"/>
            <a:t>En la escuela francesa – Centre de </a:t>
          </a:r>
          <a:r>
            <a:rPr lang="es-ES" dirty="0" err="1" smtClean="0"/>
            <a:t>Geostatistique</a:t>
          </a:r>
          <a:r>
            <a:rPr lang="es-ES" dirty="0" smtClean="0"/>
            <a:t> de </a:t>
          </a:r>
          <a:r>
            <a:rPr lang="es-ES" dirty="0" err="1" smtClean="0"/>
            <a:t>Fontainebleau</a:t>
          </a:r>
          <a:r>
            <a:rPr lang="es-ES" dirty="0" smtClean="0"/>
            <a:t>  de la </a:t>
          </a:r>
          <a:r>
            <a:rPr lang="es-ES" dirty="0" err="1" smtClean="0"/>
            <a:t>Ecole</a:t>
          </a:r>
          <a:r>
            <a:rPr lang="es-ES" dirty="0" smtClean="0"/>
            <a:t> </a:t>
          </a:r>
          <a:r>
            <a:rPr lang="es-ES" dirty="0" err="1" smtClean="0"/>
            <a:t>dès</a:t>
          </a:r>
          <a:r>
            <a:rPr lang="es-ES" dirty="0" smtClean="0"/>
            <a:t> Mines fundada por G. </a:t>
          </a:r>
          <a:r>
            <a:rPr lang="es-ES" dirty="0" err="1" smtClean="0"/>
            <a:t>Matheron</a:t>
          </a:r>
          <a:endParaRPr lang="es-ES" dirty="0"/>
        </a:p>
      </dgm:t>
    </dgm:pt>
    <dgm:pt modelId="{3F5211CF-7ADE-4167-9AC1-9593AA78E040}" type="parTrans" cxnId="{C3D6DD93-BC91-4FDF-BB71-8E016FEF9B72}">
      <dgm:prSet/>
      <dgm:spPr/>
      <dgm:t>
        <a:bodyPr/>
        <a:lstStyle/>
        <a:p>
          <a:endParaRPr lang="es-ES"/>
        </a:p>
      </dgm:t>
    </dgm:pt>
    <dgm:pt modelId="{E48E5EF0-FD11-45DF-BD4C-4A5583015755}" type="sibTrans" cxnId="{C3D6DD93-BC91-4FDF-BB71-8E016FEF9B72}">
      <dgm:prSet/>
      <dgm:spPr/>
      <dgm:t>
        <a:bodyPr/>
        <a:lstStyle/>
        <a:p>
          <a:endParaRPr lang="es-ES"/>
        </a:p>
      </dgm:t>
    </dgm:pt>
    <dgm:pt modelId="{DEAEC418-8997-4B66-AA98-5ED3F60CE999}">
      <dgm:prSet phldrT="[Texto]" custT="1"/>
      <dgm:spPr/>
      <dgm:t>
        <a:bodyPr/>
        <a:lstStyle/>
        <a:p>
          <a:r>
            <a:rPr lang="es-ES" sz="2400" dirty="0" smtClean="0"/>
            <a:t>OBJETIVO</a:t>
          </a:r>
          <a:endParaRPr lang="es-ES" sz="2400" dirty="0"/>
        </a:p>
      </dgm:t>
    </dgm:pt>
    <dgm:pt modelId="{E2541EB7-8A65-4BC3-87D8-6EBD0D3FA11E}" type="parTrans" cxnId="{D3D29A16-38AA-44E7-AD30-DB4CC60D8C2B}">
      <dgm:prSet/>
      <dgm:spPr/>
      <dgm:t>
        <a:bodyPr/>
        <a:lstStyle/>
        <a:p>
          <a:endParaRPr lang="es-ES"/>
        </a:p>
      </dgm:t>
    </dgm:pt>
    <dgm:pt modelId="{48FACF1D-EAA1-4F8A-BBE7-6E5C10128688}" type="sibTrans" cxnId="{D3D29A16-38AA-44E7-AD30-DB4CC60D8C2B}">
      <dgm:prSet/>
      <dgm:spPr/>
      <dgm:t>
        <a:bodyPr/>
        <a:lstStyle/>
        <a:p>
          <a:endParaRPr lang="es-ES"/>
        </a:p>
      </dgm:t>
    </dgm:pt>
    <dgm:pt modelId="{FB6B8173-796D-4FC0-A273-A7074A85A29D}">
      <dgm:prSet phldrT="[Texto]" custT="1"/>
      <dgm:spPr/>
      <dgm:t>
        <a:bodyPr/>
        <a:lstStyle/>
        <a:p>
          <a:r>
            <a:rPr lang="es-ES" sz="1300" dirty="0" smtClean="0"/>
            <a:t>Caracterización de la dispersión espacio - temporal</a:t>
          </a:r>
          <a:endParaRPr lang="es-ES" sz="1300" dirty="0"/>
        </a:p>
      </dgm:t>
    </dgm:pt>
    <dgm:pt modelId="{B2C28773-EDD0-496E-8ABF-423F0E6C2D91}" type="parTrans" cxnId="{8C018F9D-35CA-47C9-AF19-9E0FF87FBD21}">
      <dgm:prSet/>
      <dgm:spPr/>
      <dgm:t>
        <a:bodyPr/>
        <a:lstStyle/>
        <a:p>
          <a:endParaRPr lang="es-ES"/>
        </a:p>
      </dgm:t>
    </dgm:pt>
    <dgm:pt modelId="{879CE751-2B31-4256-8BF7-6FB753BD723E}" type="sibTrans" cxnId="{8C018F9D-35CA-47C9-AF19-9E0FF87FBD21}">
      <dgm:prSet/>
      <dgm:spPr/>
      <dgm:t>
        <a:bodyPr/>
        <a:lstStyle/>
        <a:p>
          <a:endParaRPr lang="es-ES"/>
        </a:p>
      </dgm:t>
    </dgm:pt>
    <dgm:pt modelId="{9DB5A22D-3247-46EE-A70B-63FC7F873749}">
      <dgm:prSet phldrT="[Texto]" custT="1"/>
      <dgm:spPr/>
      <dgm:t>
        <a:bodyPr/>
        <a:lstStyle/>
        <a:p>
          <a:r>
            <a:rPr lang="es-ES" sz="1300" dirty="0" smtClean="0"/>
            <a:t>De magnitudes que definen la cantidad y la calidad de los recursos naturales.</a:t>
          </a:r>
          <a:endParaRPr lang="es-ES" sz="1300" dirty="0"/>
        </a:p>
      </dgm:t>
    </dgm:pt>
    <dgm:pt modelId="{56BE9BC4-8A67-4E90-BB69-D2B7EA90AD58}" type="parTrans" cxnId="{01E559F4-BE5A-4721-8458-E63B508DF066}">
      <dgm:prSet/>
      <dgm:spPr/>
      <dgm:t>
        <a:bodyPr/>
        <a:lstStyle/>
        <a:p>
          <a:endParaRPr lang="es-ES"/>
        </a:p>
      </dgm:t>
    </dgm:pt>
    <dgm:pt modelId="{E0AD31A3-615C-4B4D-ACA5-CFA86320B437}" type="sibTrans" cxnId="{01E559F4-BE5A-4721-8458-E63B508DF066}">
      <dgm:prSet/>
      <dgm:spPr/>
      <dgm:t>
        <a:bodyPr/>
        <a:lstStyle/>
        <a:p>
          <a:endParaRPr lang="es-ES"/>
        </a:p>
      </dgm:t>
    </dgm:pt>
    <dgm:pt modelId="{A1E90DD1-E89C-47EE-808A-2526725A7ED9}" type="pres">
      <dgm:prSet presAssocID="{DB357EDF-F2ED-4C8B-83CE-231AC5BB1013}" presName="diagram" presStyleCnt="0">
        <dgm:presLayoutVars>
          <dgm:chPref val="1"/>
          <dgm:dir/>
          <dgm:animOne val="branch"/>
          <dgm:animLvl val="lvl"/>
          <dgm:resizeHandles/>
        </dgm:presLayoutVars>
      </dgm:prSet>
      <dgm:spPr/>
      <dgm:t>
        <a:bodyPr/>
        <a:lstStyle/>
        <a:p>
          <a:endParaRPr lang="es-ES"/>
        </a:p>
      </dgm:t>
    </dgm:pt>
    <dgm:pt modelId="{C4FE1F9E-4B45-4346-A2D9-83654545407E}" type="pres">
      <dgm:prSet presAssocID="{15AF1B07-21B8-4D78-9655-FDD7CE254E7F}" presName="root" presStyleCnt="0"/>
      <dgm:spPr/>
    </dgm:pt>
    <dgm:pt modelId="{E0E80669-493F-408A-8C50-CD88B6A75C5E}" type="pres">
      <dgm:prSet presAssocID="{15AF1B07-21B8-4D78-9655-FDD7CE254E7F}" presName="rootComposite" presStyleCnt="0"/>
      <dgm:spPr/>
    </dgm:pt>
    <dgm:pt modelId="{495097B4-7DD1-4D30-A545-7F403F29F4B8}" type="pres">
      <dgm:prSet presAssocID="{15AF1B07-21B8-4D78-9655-FDD7CE254E7F}" presName="rootText" presStyleLbl="node1" presStyleIdx="0" presStyleCnt="2" custLinFactNeighborX="301" custLinFactNeighborY="4457"/>
      <dgm:spPr/>
      <dgm:t>
        <a:bodyPr/>
        <a:lstStyle/>
        <a:p>
          <a:endParaRPr lang="es-ES"/>
        </a:p>
      </dgm:t>
    </dgm:pt>
    <dgm:pt modelId="{EB069145-0AA0-4E1E-AAD2-63D622645A07}" type="pres">
      <dgm:prSet presAssocID="{15AF1B07-21B8-4D78-9655-FDD7CE254E7F}" presName="rootConnector" presStyleLbl="node1" presStyleIdx="0" presStyleCnt="2"/>
      <dgm:spPr/>
      <dgm:t>
        <a:bodyPr/>
        <a:lstStyle/>
        <a:p>
          <a:endParaRPr lang="es-ES"/>
        </a:p>
      </dgm:t>
    </dgm:pt>
    <dgm:pt modelId="{203FB203-F92F-428A-9B5A-EF24E3291EF5}" type="pres">
      <dgm:prSet presAssocID="{15AF1B07-21B8-4D78-9655-FDD7CE254E7F}" presName="childShape" presStyleCnt="0"/>
      <dgm:spPr/>
    </dgm:pt>
    <dgm:pt modelId="{5203FA76-26EF-435B-93C8-D26DF14A9CAC}" type="pres">
      <dgm:prSet presAssocID="{DA21AB35-30F2-4BEB-83A8-F061E5AC9631}" presName="Name13" presStyleLbl="parChTrans1D2" presStyleIdx="0" presStyleCnt="4"/>
      <dgm:spPr/>
      <dgm:t>
        <a:bodyPr/>
        <a:lstStyle/>
        <a:p>
          <a:endParaRPr lang="es-ES"/>
        </a:p>
      </dgm:t>
    </dgm:pt>
    <dgm:pt modelId="{96D16FB5-A9C6-4A77-9948-220E269A4E9F}" type="pres">
      <dgm:prSet presAssocID="{DC794EF7-27BE-4812-A1FD-9C7147C7B3B4}" presName="childText" presStyleLbl="bgAcc1" presStyleIdx="0" presStyleCnt="4" custLinFactNeighborX="621">
        <dgm:presLayoutVars>
          <dgm:bulletEnabled val="1"/>
        </dgm:presLayoutVars>
      </dgm:prSet>
      <dgm:spPr/>
      <dgm:t>
        <a:bodyPr/>
        <a:lstStyle/>
        <a:p>
          <a:endParaRPr lang="es-ES"/>
        </a:p>
      </dgm:t>
    </dgm:pt>
    <dgm:pt modelId="{BD2A81C0-51B8-43B9-BDEF-31961D2B060D}" type="pres">
      <dgm:prSet presAssocID="{3F5211CF-7ADE-4167-9AC1-9593AA78E040}" presName="Name13" presStyleLbl="parChTrans1D2" presStyleIdx="1" presStyleCnt="4"/>
      <dgm:spPr/>
      <dgm:t>
        <a:bodyPr/>
        <a:lstStyle/>
        <a:p>
          <a:endParaRPr lang="es-ES"/>
        </a:p>
      </dgm:t>
    </dgm:pt>
    <dgm:pt modelId="{03B2953A-EED7-4E2E-98AF-BB69C5CE21D4}" type="pres">
      <dgm:prSet presAssocID="{54BFC43F-5A24-4D36-9B6B-C759FAECEC3A}" presName="childText" presStyleLbl="bgAcc1" presStyleIdx="1" presStyleCnt="4">
        <dgm:presLayoutVars>
          <dgm:bulletEnabled val="1"/>
        </dgm:presLayoutVars>
      </dgm:prSet>
      <dgm:spPr/>
      <dgm:t>
        <a:bodyPr/>
        <a:lstStyle/>
        <a:p>
          <a:endParaRPr lang="es-ES"/>
        </a:p>
      </dgm:t>
    </dgm:pt>
    <dgm:pt modelId="{6548BE45-EF8D-4D01-B255-3298976A6AEF}" type="pres">
      <dgm:prSet presAssocID="{DEAEC418-8997-4B66-AA98-5ED3F60CE999}" presName="root" presStyleCnt="0"/>
      <dgm:spPr/>
    </dgm:pt>
    <dgm:pt modelId="{8AA86ADC-628D-484B-96CA-2EE00A70B092}" type="pres">
      <dgm:prSet presAssocID="{DEAEC418-8997-4B66-AA98-5ED3F60CE999}" presName="rootComposite" presStyleCnt="0"/>
      <dgm:spPr/>
    </dgm:pt>
    <dgm:pt modelId="{2BE75300-7222-493D-BD52-8874C644B467}" type="pres">
      <dgm:prSet presAssocID="{DEAEC418-8997-4B66-AA98-5ED3F60CE999}" presName="rootText" presStyleLbl="node1" presStyleIdx="1" presStyleCnt="2"/>
      <dgm:spPr/>
      <dgm:t>
        <a:bodyPr/>
        <a:lstStyle/>
        <a:p>
          <a:endParaRPr lang="es-ES"/>
        </a:p>
      </dgm:t>
    </dgm:pt>
    <dgm:pt modelId="{0E4C813D-0FB0-44B9-BF04-DF90BA370C8F}" type="pres">
      <dgm:prSet presAssocID="{DEAEC418-8997-4B66-AA98-5ED3F60CE999}" presName="rootConnector" presStyleLbl="node1" presStyleIdx="1" presStyleCnt="2"/>
      <dgm:spPr/>
      <dgm:t>
        <a:bodyPr/>
        <a:lstStyle/>
        <a:p>
          <a:endParaRPr lang="es-ES"/>
        </a:p>
      </dgm:t>
    </dgm:pt>
    <dgm:pt modelId="{2D9A8792-61DE-45F5-892D-900FDB921FD7}" type="pres">
      <dgm:prSet presAssocID="{DEAEC418-8997-4B66-AA98-5ED3F60CE999}" presName="childShape" presStyleCnt="0"/>
      <dgm:spPr/>
    </dgm:pt>
    <dgm:pt modelId="{36367AC5-C469-425F-AADD-9281AE798C95}" type="pres">
      <dgm:prSet presAssocID="{B2C28773-EDD0-496E-8ABF-423F0E6C2D91}" presName="Name13" presStyleLbl="parChTrans1D2" presStyleIdx="2" presStyleCnt="4"/>
      <dgm:spPr/>
      <dgm:t>
        <a:bodyPr/>
        <a:lstStyle/>
        <a:p>
          <a:endParaRPr lang="es-ES"/>
        </a:p>
      </dgm:t>
    </dgm:pt>
    <dgm:pt modelId="{EC27FE35-A82E-40B5-B438-0FD822C85CCE}" type="pres">
      <dgm:prSet presAssocID="{FB6B8173-796D-4FC0-A273-A7074A85A29D}" presName="childText" presStyleLbl="bgAcc1" presStyleIdx="2" presStyleCnt="4">
        <dgm:presLayoutVars>
          <dgm:bulletEnabled val="1"/>
        </dgm:presLayoutVars>
      </dgm:prSet>
      <dgm:spPr/>
      <dgm:t>
        <a:bodyPr/>
        <a:lstStyle/>
        <a:p>
          <a:endParaRPr lang="es-ES"/>
        </a:p>
      </dgm:t>
    </dgm:pt>
    <dgm:pt modelId="{1D313C99-CCD9-490B-87E0-627EB9C8BEAE}" type="pres">
      <dgm:prSet presAssocID="{56BE9BC4-8A67-4E90-BB69-D2B7EA90AD58}" presName="Name13" presStyleLbl="parChTrans1D2" presStyleIdx="3" presStyleCnt="4"/>
      <dgm:spPr/>
      <dgm:t>
        <a:bodyPr/>
        <a:lstStyle/>
        <a:p>
          <a:endParaRPr lang="es-ES"/>
        </a:p>
      </dgm:t>
    </dgm:pt>
    <dgm:pt modelId="{5A571412-AF74-4122-AC05-4F10B8AACEAE}" type="pres">
      <dgm:prSet presAssocID="{9DB5A22D-3247-46EE-A70B-63FC7F873749}" presName="childText" presStyleLbl="bgAcc1" presStyleIdx="3" presStyleCnt="4">
        <dgm:presLayoutVars>
          <dgm:bulletEnabled val="1"/>
        </dgm:presLayoutVars>
      </dgm:prSet>
      <dgm:spPr/>
      <dgm:t>
        <a:bodyPr/>
        <a:lstStyle/>
        <a:p>
          <a:endParaRPr lang="es-ES"/>
        </a:p>
      </dgm:t>
    </dgm:pt>
  </dgm:ptLst>
  <dgm:cxnLst>
    <dgm:cxn modelId="{7AF759D9-6E28-4BD7-A25F-1EB3E82D20E2}" type="presOf" srcId="{15AF1B07-21B8-4D78-9655-FDD7CE254E7F}" destId="{495097B4-7DD1-4D30-A545-7F403F29F4B8}" srcOrd="0" destOrd="0" presId="urn:microsoft.com/office/officeart/2005/8/layout/hierarchy3"/>
    <dgm:cxn modelId="{A4F4238E-4056-4CF0-88A3-32627096E782}" type="presOf" srcId="{DB357EDF-F2ED-4C8B-83CE-231AC5BB1013}" destId="{A1E90DD1-E89C-47EE-808A-2526725A7ED9}" srcOrd="0" destOrd="0" presId="urn:microsoft.com/office/officeart/2005/8/layout/hierarchy3"/>
    <dgm:cxn modelId="{D758B7CC-3E8D-4500-BB8A-6B944B839410}" type="presOf" srcId="{15AF1B07-21B8-4D78-9655-FDD7CE254E7F}" destId="{EB069145-0AA0-4E1E-AAD2-63D622645A07}" srcOrd="1" destOrd="0" presId="urn:microsoft.com/office/officeart/2005/8/layout/hierarchy3"/>
    <dgm:cxn modelId="{E5FC65E6-A083-4010-90A5-ACCEB9BB3A89}" type="presOf" srcId="{54BFC43F-5A24-4D36-9B6B-C759FAECEC3A}" destId="{03B2953A-EED7-4E2E-98AF-BB69C5CE21D4}" srcOrd="0" destOrd="0" presId="urn:microsoft.com/office/officeart/2005/8/layout/hierarchy3"/>
    <dgm:cxn modelId="{A4D6D910-5A9B-4BC7-9827-26C15C6FA3ED}" srcId="{15AF1B07-21B8-4D78-9655-FDD7CE254E7F}" destId="{DC794EF7-27BE-4812-A1FD-9C7147C7B3B4}" srcOrd="0" destOrd="0" parTransId="{DA21AB35-30F2-4BEB-83A8-F061E5AC9631}" sibTransId="{3A4E2643-1F75-44EF-A403-E32D335D6572}"/>
    <dgm:cxn modelId="{64284B8D-0F91-4600-A61F-A2956E60F4DA}" srcId="{DB357EDF-F2ED-4C8B-83CE-231AC5BB1013}" destId="{15AF1B07-21B8-4D78-9655-FDD7CE254E7F}" srcOrd="0" destOrd="0" parTransId="{294EE7CE-AA7E-402F-B384-1F536EF1684F}" sibTransId="{367D7C13-3992-4C3A-B75F-D65AB3D3B1A0}"/>
    <dgm:cxn modelId="{7294154B-1D1F-4D45-A50A-E4CEFA4D2E05}" type="presOf" srcId="{9DB5A22D-3247-46EE-A70B-63FC7F873749}" destId="{5A571412-AF74-4122-AC05-4F10B8AACEAE}" srcOrd="0" destOrd="0" presId="urn:microsoft.com/office/officeart/2005/8/layout/hierarchy3"/>
    <dgm:cxn modelId="{1DC03767-80BD-4CAE-8C02-92963787C028}" type="presOf" srcId="{FB6B8173-796D-4FC0-A273-A7074A85A29D}" destId="{EC27FE35-A82E-40B5-B438-0FD822C85CCE}" srcOrd="0" destOrd="0" presId="urn:microsoft.com/office/officeart/2005/8/layout/hierarchy3"/>
    <dgm:cxn modelId="{C3D6DD93-BC91-4FDF-BB71-8E016FEF9B72}" srcId="{15AF1B07-21B8-4D78-9655-FDD7CE254E7F}" destId="{54BFC43F-5A24-4D36-9B6B-C759FAECEC3A}" srcOrd="1" destOrd="0" parTransId="{3F5211CF-7ADE-4167-9AC1-9593AA78E040}" sibTransId="{E48E5EF0-FD11-45DF-BD4C-4A5583015755}"/>
    <dgm:cxn modelId="{01E559F4-BE5A-4721-8458-E63B508DF066}" srcId="{DEAEC418-8997-4B66-AA98-5ED3F60CE999}" destId="{9DB5A22D-3247-46EE-A70B-63FC7F873749}" srcOrd="1" destOrd="0" parTransId="{56BE9BC4-8A67-4E90-BB69-D2B7EA90AD58}" sibTransId="{E0AD31A3-615C-4B4D-ACA5-CFA86320B437}"/>
    <dgm:cxn modelId="{3CEA8953-6D52-4B70-AE20-D5106ED84A41}" type="presOf" srcId="{DEAEC418-8997-4B66-AA98-5ED3F60CE999}" destId="{2BE75300-7222-493D-BD52-8874C644B467}" srcOrd="0" destOrd="0" presId="urn:microsoft.com/office/officeart/2005/8/layout/hierarchy3"/>
    <dgm:cxn modelId="{5CE3B14D-1BE8-44B0-B9FB-9F0905D28019}" type="presOf" srcId="{B2C28773-EDD0-496E-8ABF-423F0E6C2D91}" destId="{36367AC5-C469-425F-AADD-9281AE798C95}" srcOrd="0" destOrd="0" presId="urn:microsoft.com/office/officeart/2005/8/layout/hierarchy3"/>
    <dgm:cxn modelId="{A09D6A10-D1FA-4E96-9638-2A196DDD4885}" type="presOf" srcId="{DC794EF7-27BE-4812-A1FD-9C7147C7B3B4}" destId="{96D16FB5-A9C6-4A77-9948-220E269A4E9F}" srcOrd="0" destOrd="0" presId="urn:microsoft.com/office/officeart/2005/8/layout/hierarchy3"/>
    <dgm:cxn modelId="{D3D29A16-38AA-44E7-AD30-DB4CC60D8C2B}" srcId="{DB357EDF-F2ED-4C8B-83CE-231AC5BB1013}" destId="{DEAEC418-8997-4B66-AA98-5ED3F60CE999}" srcOrd="1" destOrd="0" parTransId="{E2541EB7-8A65-4BC3-87D8-6EBD0D3FA11E}" sibTransId="{48FACF1D-EAA1-4F8A-BBE7-6E5C10128688}"/>
    <dgm:cxn modelId="{39B3ACF2-650F-4EC4-8A0B-FC0E31669B34}" type="presOf" srcId="{3F5211CF-7ADE-4167-9AC1-9593AA78E040}" destId="{BD2A81C0-51B8-43B9-BDEF-31961D2B060D}" srcOrd="0" destOrd="0" presId="urn:microsoft.com/office/officeart/2005/8/layout/hierarchy3"/>
    <dgm:cxn modelId="{8C018F9D-35CA-47C9-AF19-9E0FF87FBD21}" srcId="{DEAEC418-8997-4B66-AA98-5ED3F60CE999}" destId="{FB6B8173-796D-4FC0-A273-A7074A85A29D}" srcOrd="0" destOrd="0" parTransId="{B2C28773-EDD0-496E-8ABF-423F0E6C2D91}" sibTransId="{879CE751-2B31-4256-8BF7-6FB753BD723E}"/>
    <dgm:cxn modelId="{6EB992F8-7532-45CB-9A32-4AF68297731F}" type="presOf" srcId="{56BE9BC4-8A67-4E90-BB69-D2B7EA90AD58}" destId="{1D313C99-CCD9-490B-87E0-627EB9C8BEAE}" srcOrd="0" destOrd="0" presId="urn:microsoft.com/office/officeart/2005/8/layout/hierarchy3"/>
    <dgm:cxn modelId="{051D32A2-3F21-4E26-BE21-BCF0D5247A5C}" type="presOf" srcId="{DEAEC418-8997-4B66-AA98-5ED3F60CE999}" destId="{0E4C813D-0FB0-44B9-BF04-DF90BA370C8F}" srcOrd="1" destOrd="0" presId="urn:microsoft.com/office/officeart/2005/8/layout/hierarchy3"/>
    <dgm:cxn modelId="{FA9034B6-F65C-4BC3-AB92-4BF96ACBA55F}" type="presOf" srcId="{DA21AB35-30F2-4BEB-83A8-F061E5AC9631}" destId="{5203FA76-26EF-435B-93C8-D26DF14A9CAC}" srcOrd="0" destOrd="0" presId="urn:microsoft.com/office/officeart/2005/8/layout/hierarchy3"/>
    <dgm:cxn modelId="{F1CF5E44-74C9-47C3-9F23-3620EBBE95F6}" type="presParOf" srcId="{A1E90DD1-E89C-47EE-808A-2526725A7ED9}" destId="{C4FE1F9E-4B45-4346-A2D9-83654545407E}" srcOrd="0" destOrd="0" presId="urn:microsoft.com/office/officeart/2005/8/layout/hierarchy3"/>
    <dgm:cxn modelId="{70354288-49BB-4CE6-84D4-0BB2E9076FE2}" type="presParOf" srcId="{C4FE1F9E-4B45-4346-A2D9-83654545407E}" destId="{E0E80669-493F-408A-8C50-CD88B6A75C5E}" srcOrd="0" destOrd="0" presId="urn:microsoft.com/office/officeart/2005/8/layout/hierarchy3"/>
    <dgm:cxn modelId="{CFEBE261-8F98-41F6-B8F7-EBB101312CE5}" type="presParOf" srcId="{E0E80669-493F-408A-8C50-CD88B6A75C5E}" destId="{495097B4-7DD1-4D30-A545-7F403F29F4B8}" srcOrd="0" destOrd="0" presId="urn:microsoft.com/office/officeart/2005/8/layout/hierarchy3"/>
    <dgm:cxn modelId="{FD2A1C50-04A2-447E-B71A-9886C221A436}" type="presParOf" srcId="{E0E80669-493F-408A-8C50-CD88B6A75C5E}" destId="{EB069145-0AA0-4E1E-AAD2-63D622645A07}" srcOrd="1" destOrd="0" presId="urn:microsoft.com/office/officeart/2005/8/layout/hierarchy3"/>
    <dgm:cxn modelId="{226125EF-726E-4EDD-9A83-86F5251AFD7F}" type="presParOf" srcId="{C4FE1F9E-4B45-4346-A2D9-83654545407E}" destId="{203FB203-F92F-428A-9B5A-EF24E3291EF5}" srcOrd="1" destOrd="0" presId="urn:microsoft.com/office/officeart/2005/8/layout/hierarchy3"/>
    <dgm:cxn modelId="{22081CBB-1B03-4934-8E2A-B296941621DC}" type="presParOf" srcId="{203FB203-F92F-428A-9B5A-EF24E3291EF5}" destId="{5203FA76-26EF-435B-93C8-D26DF14A9CAC}" srcOrd="0" destOrd="0" presId="urn:microsoft.com/office/officeart/2005/8/layout/hierarchy3"/>
    <dgm:cxn modelId="{5057B4E7-25B9-41A1-8931-517A979BE039}" type="presParOf" srcId="{203FB203-F92F-428A-9B5A-EF24E3291EF5}" destId="{96D16FB5-A9C6-4A77-9948-220E269A4E9F}" srcOrd="1" destOrd="0" presId="urn:microsoft.com/office/officeart/2005/8/layout/hierarchy3"/>
    <dgm:cxn modelId="{CB667F61-9E4D-4A76-880E-CC9DE1902B8F}" type="presParOf" srcId="{203FB203-F92F-428A-9B5A-EF24E3291EF5}" destId="{BD2A81C0-51B8-43B9-BDEF-31961D2B060D}" srcOrd="2" destOrd="0" presId="urn:microsoft.com/office/officeart/2005/8/layout/hierarchy3"/>
    <dgm:cxn modelId="{ACB994FB-FF3A-4F7D-8CA6-519A0CDB30F3}" type="presParOf" srcId="{203FB203-F92F-428A-9B5A-EF24E3291EF5}" destId="{03B2953A-EED7-4E2E-98AF-BB69C5CE21D4}" srcOrd="3" destOrd="0" presId="urn:microsoft.com/office/officeart/2005/8/layout/hierarchy3"/>
    <dgm:cxn modelId="{C743C1A8-4FF4-4CD9-A739-3CEB98D6AFBD}" type="presParOf" srcId="{A1E90DD1-E89C-47EE-808A-2526725A7ED9}" destId="{6548BE45-EF8D-4D01-B255-3298976A6AEF}" srcOrd="1" destOrd="0" presId="urn:microsoft.com/office/officeart/2005/8/layout/hierarchy3"/>
    <dgm:cxn modelId="{6E1505A6-89C4-4C8E-9064-A084C2A91A5B}" type="presParOf" srcId="{6548BE45-EF8D-4D01-B255-3298976A6AEF}" destId="{8AA86ADC-628D-484B-96CA-2EE00A70B092}" srcOrd="0" destOrd="0" presId="urn:microsoft.com/office/officeart/2005/8/layout/hierarchy3"/>
    <dgm:cxn modelId="{0D2B823D-5B46-440D-93E2-DB39BD9AD596}" type="presParOf" srcId="{8AA86ADC-628D-484B-96CA-2EE00A70B092}" destId="{2BE75300-7222-493D-BD52-8874C644B467}" srcOrd="0" destOrd="0" presId="urn:microsoft.com/office/officeart/2005/8/layout/hierarchy3"/>
    <dgm:cxn modelId="{242A5F89-6D9F-4427-BA8B-CFBD3C04F093}" type="presParOf" srcId="{8AA86ADC-628D-484B-96CA-2EE00A70B092}" destId="{0E4C813D-0FB0-44B9-BF04-DF90BA370C8F}" srcOrd="1" destOrd="0" presId="urn:microsoft.com/office/officeart/2005/8/layout/hierarchy3"/>
    <dgm:cxn modelId="{6D6AF39E-D2CE-4BA4-834A-FCA3BB757797}" type="presParOf" srcId="{6548BE45-EF8D-4D01-B255-3298976A6AEF}" destId="{2D9A8792-61DE-45F5-892D-900FDB921FD7}" srcOrd="1" destOrd="0" presId="urn:microsoft.com/office/officeart/2005/8/layout/hierarchy3"/>
    <dgm:cxn modelId="{E72F8AF6-6AE6-4982-A0E1-6AB2FA8811C5}" type="presParOf" srcId="{2D9A8792-61DE-45F5-892D-900FDB921FD7}" destId="{36367AC5-C469-425F-AADD-9281AE798C95}" srcOrd="0" destOrd="0" presId="urn:microsoft.com/office/officeart/2005/8/layout/hierarchy3"/>
    <dgm:cxn modelId="{0592116D-B453-440C-AA1A-7002451BEE56}" type="presParOf" srcId="{2D9A8792-61DE-45F5-892D-900FDB921FD7}" destId="{EC27FE35-A82E-40B5-B438-0FD822C85CCE}" srcOrd="1" destOrd="0" presId="urn:microsoft.com/office/officeart/2005/8/layout/hierarchy3"/>
    <dgm:cxn modelId="{A2D6E9A8-F530-4B6D-87B6-F02F9A78D7C2}" type="presParOf" srcId="{2D9A8792-61DE-45F5-892D-900FDB921FD7}" destId="{1D313C99-CCD9-490B-87E0-627EB9C8BEAE}" srcOrd="2" destOrd="0" presId="urn:microsoft.com/office/officeart/2005/8/layout/hierarchy3"/>
    <dgm:cxn modelId="{EC9A3974-7815-42FB-A280-4F7D3A3D1ED6}" type="presParOf" srcId="{2D9A8792-61DE-45F5-892D-900FDB921FD7}" destId="{5A571412-AF74-4122-AC05-4F10B8AACEAE}" srcOrd="3" destOrd="0" presId="urn:microsoft.com/office/officeart/2005/8/layout/hierarchy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357EDF-F2ED-4C8B-83CE-231AC5BB1013}" type="doc">
      <dgm:prSet loTypeId="urn:microsoft.com/office/officeart/2005/8/layout/hierarchy3" loCatId="relationship" qsTypeId="urn:microsoft.com/office/officeart/2005/8/quickstyle/3d5" qsCatId="3D" csTypeId="urn:microsoft.com/office/officeart/2005/8/colors/colorful5" csCatId="colorful" phldr="1"/>
      <dgm:spPr/>
      <dgm:t>
        <a:bodyPr/>
        <a:lstStyle/>
        <a:p>
          <a:endParaRPr lang="es-ES"/>
        </a:p>
      </dgm:t>
    </dgm:pt>
    <dgm:pt modelId="{15AF1B07-21B8-4D78-9655-FDD7CE254E7F}">
      <dgm:prSet phldrT="[Texto]" custT="1"/>
      <dgm:spPr/>
      <dgm:t>
        <a:bodyPr/>
        <a:lstStyle/>
        <a:p>
          <a:r>
            <a:rPr lang="es-ES" sz="2000" dirty="0" smtClean="0"/>
            <a:t>DEFINICION</a:t>
          </a:r>
          <a:endParaRPr lang="es-ES" sz="2000" dirty="0"/>
        </a:p>
      </dgm:t>
    </dgm:pt>
    <dgm:pt modelId="{294EE7CE-AA7E-402F-B384-1F536EF1684F}" type="parTrans" cxnId="{64284B8D-0F91-4600-A61F-A2956E60F4DA}">
      <dgm:prSet/>
      <dgm:spPr/>
      <dgm:t>
        <a:bodyPr/>
        <a:lstStyle/>
        <a:p>
          <a:endParaRPr lang="es-ES"/>
        </a:p>
      </dgm:t>
    </dgm:pt>
    <dgm:pt modelId="{367D7C13-3992-4C3A-B75F-D65AB3D3B1A0}" type="sibTrans" cxnId="{64284B8D-0F91-4600-A61F-A2956E60F4DA}">
      <dgm:prSet/>
      <dgm:spPr/>
      <dgm:t>
        <a:bodyPr/>
        <a:lstStyle/>
        <a:p>
          <a:endParaRPr lang="es-ES"/>
        </a:p>
      </dgm:t>
    </dgm:pt>
    <dgm:pt modelId="{DC794EF7-27BE-4812-A1FD-9C7147C7B3B4}">
      <dgm:prSet phldrT="[Texto]" custT="1"/>
      <dgm:spPr/>
      <dgm:t>
        <a:bodyPr/>
        <a:lstStyle/>
        <a:p>
          <a:r>
            <a:rPr lang="es-ES" sz="1500" dirty="0" smtClean="0"/>
            <a:t>La geoestadística es una rama de la estadística aplicada que desarrolla y aplica modelos para representar fenómenos naturales cuyas propiedades varían en función de la localización espacial de puntos de observación.  Su interés primordial es la estimación, predicción y simulación de dichos fenómenos </a:t>
          </a:r>
          <a:r>
            <a:rPr lang="es-ES" sz="800" dirty="0" smtClean="0"/>
            <a:t>(Introducción a la Geoestadística - Myers, 1987). </a:t>
          </a:r>
          <a:endParaRPr lang="es-ES" sz="800" dirty="0"/>
        </a:p>
      </dgm:t>
    </dgm:pt>
    <dgm:pt modelId="{DA21AB35-30F2-4BEB-83A8-F061E5AC9631}" type="parTrans" cxnId="{A4D6D910-5A9B-4BC7-9827-26C15C6FA3ED}">
      <dgm:prSet/>
      <dgm:spPr/>
      <dgm:t>
        <a:bodyPr/>
        <a:lstStyle/>
        <a:p>
          <a:endParaRPr lang="es-ES"/>
        </a:p>
      </dgm:t>
    </dgm:pt>
    <dgm:pt modelId="{3A4E2643-1F75-44EF-A403-E32D335D6572}" type="sibTrans" cxnId="{A4D6D910-5A9B-4BC7-9827-26C15C6FA3ED}">
      <dgm:prSet/>
      <dgm:spPr/>
      <dgm:t>
        <a:bodyPr/>
        <a:lstStyle/>
        <a:p>
          <a:endParaRPr lang="es-ES"/>
        </a:p>
      </dgm:t>
    </dgm:pt>
    <dgm:pt modelId="{A1E90DD1-E89C-47EE-808A-2526725A7ED9}" type="pres">
      <dgm:prSet presAssocID="{DB357EDF-F2ED-4C8B-83CE-231AC5BB1013}" presName="diagram" presStyleCnt="0">
        <dgm:presLayoutVars>
          <dgm:chPref val="1"/>
          <dgm:dir/>
          <dgm:animOne val="branch"/>
          <dgm:animLvl val="lvl"/>
          <dgm:resizeHandles/>
        </dgm:presLayoutVars>
      </dgm:prSet>
      <dgm:spPr/>
      <dgm:t>
        <a:bodyPr/>
        <a:lstStyle/>
        <a:p>
          <a:endParaRPr lang="es-ES"/>
        </a:p>
      </dgm:t>
    </dgm:pt>
    <dgm:pt modelId="{C4FE1F9E-4B45-4346-A2D9-83654545407E}" type="pres">
      <dgm:prSet presAssocID="{15AF1B07-21B8-4D78-9655-FDD7CE254E7F}" presName="root" presStyleCnt="0"/>
      <dgm:spPr/>
      <dgm:t>
        <a:bodyPr/>
        <a:lstStyle/>
        <a:p>
          <a:endParaRPr lang="es-ES"/>
        </a:p>
      </dgm:t>
    </dgm:pt>
    <dgm:pt modelId="{E0E80669-493F-408A-8C50-CD88B6A75C5E}" type="pres">
      <dgm:prSet presAssocID="{15AF1B07-21B8-4D78-9655-FDD7CE254E7F}" presName="rootComposite" presStyleCnt="0"/>
      <dgm:spPr/>
      <dgm:t>
        <a:bodyPr/>
        <a:lstStyle/>
        <a:p>
          <a:endParaRPr lang="es-ES"/>
        </a:p>
      </dgm:t>
    </dgm:pt>
    <dgm:pt modelId="{495097B4-7DD1-4D30-A545-7F403F29F4B8}" type="pres">
      <dgm:prSet presAssocID="{15AF1B07-21B8-4D78-9655-FDD7CE254E7F}" presName="rootText" presStyleLbl="node1" presStyleIdx="0" presStyleCnt="1" custScaleX="54828" custScaleY="29826" custLinFactNeighborX="-19242" custLinFactNeighborY="3393"/>
      <dgm:spPr/>
      <dgm:t>
        <a:bodyPr/>
        <a:lstStyle/>
        <a:p>
          <a:endParaRPr lang="es-ES"/>
        </a:p>
      </dgm:t>
    </dgm:pt>
    <dgm:pt modelId="{EB069145-0AA0-4E1E-AAD2-63D622645A07}" type="pres">
      <dgm:prSet presAssocID="{15AF1B07-21B8-4D78-9655-FDD7CE254E7F}" presName="rootConnector" presStyleLbl="node1" presStyleIdx="0" presStyleCnt="1"/>
      <dgm:spPr/>
      <dgm:t>
        <a:bodyPr/>
        <a:lstStyle/>
        <a:p>
          <a:endParaRPr lang="es-ES"/>
        </a:p>
      </dgm:t>
    </dgm:pt>
    <dgm:pt modelId="{203FB203-F92F-428A-9B5A-EF24E3291EF5}" type="pres">
      <dgm:prSet presAssocID="{15AF1B07-21B8-4D78-9655-FDD7CE254E7F}" presName="childShape" presStyleCnt="0"/>
      <dgm:spPr/>
      <dgm:t>
        <a:bodyPr/>
        <a:lstStyle/>
        <a:p>
          <a:endParaRPr lang="es-ES"/>
        </a:p>
      </dgm:t>
    </dgm:pt>
    <dgm:pt modelId="{5203FA76-26EF-435B-93C8-D26DF14A9CAC}" type="pres">
      <dgm:prSet presAssocID="{DA21AB35-30F2-4BEB-83A8-F061E5AC9631}" presName="Name13" presStyleLbl="parChTrans1D2" presStyleIdx="0" presStyleCnt="1"/>
      <dgm:spPr/>
      <dgm:t>
        <a:bodyPr/>
        <a:lstStyle/>
        <a:p>
          <a:endParaRPr lang="es-ES"/>
        </a:p>
      </dgm:t>
    </dgm:pt>
    <dgm:pt modelId="{96D16FB5-A9C6-4A77-9948-220E269A4E9F}" type="pres">
      <dgm:prSet presAssocID="{DC794EF7-27BE-4812-A1FD-9C7147C7B3B4}" presName="childText" presStyleLbl="bgAcc1" presStyleIdx="0" presStyleCnt="1" custScaleX="67920" custScaleY="136075" custLinFactNeighborX="-22730" custLinFactNeighborY="-93">
        <dgm:presLayoutVars>
          <dgm:bulletEnabled val="1"/>
        </dgm:presLayoutVars>
      </dgm:prSet>
      <dgm:spPr/>
      <dgm:t>
        <a:bodyPr/>
        <a:lstStyle/>
        <a:p>
          <a:endParaRPr lang="es-ES"/>
        </a:p>
      </dgm:t>
    </dgm:pt>
  </dgm:ptLst>
  <dgm:cxnLst>
    <dgm:cxn modelId="{D4557ABC-40CD-40BF-AA8F-0F1DEFE08A7B}" type="presOf" srcId="{15AF1B07-21B8-4D78-9655-FDD7CE254E7F}" destId="{495097B4-7DD1-4D30-A545-7F403F29F4B8}" srcOrd="0" destOrd="0" presId="urn:microsoft.com/office/officeart/2005/8/layout/hierarchy3"/>
    <dgm:cxn modelId="{A4D6D910-5A9B-4BC7-9827-26C15C6FA3ED}" srcId="{15AF1B07-21B8-4D78-9655-FDD7CE254E7F}" destId="{DC794EF7-27BE-4812-A1FD-9C7147C7B3B4}" srcOrd="0" destOrd="0" parTransId="{DA21AB35-30F2-4BEB-83A8-F061E5AC9631}" sibTransId="{3A4E2643-1F75-44EF-A403-E32D335D6572}"/>
    <dgm:cxn modelId="{728564F0-0640-4B73-A3DB-4D4E293B6209}" type="presOf" srcId="{DC794EF7-27BE-4812-A1FD-9C7147C7B3B4}" destId="{96D16FB5-A9C6-4A77-9948-220E269A4E9F}" srcOrd="0" destOrd="0" presId="urn:microsoft.com/office/officeart/2005/8/layout/hierarchy3"/>
    <dgm:cxn modelId="{62B57F75-D719-4060-B9B6-F3AD0485DBFE}" type="presOf" srcId="{15AF1B07-21B8-4D78-9655-FDD7CE254E7F}" destId="{EB069145-0AA0-4E1E-AAD2-63D622645A07}" srcOrd="1" destOrd="0" presId="urn:microsoft.com/office/officeart/2005/8/layout/hierarchy3"/>
    <dgm:cxn modelId="{18BEECDA-87BF-4064-8574-44B06AC4A1EC}" type="presOf" srcId="{DA21AB35-30F2-4BEB-83A8-F061E5AC9631}" destId="{5203FA76-26EF-435B-93C8-D26DF14A9CAC}" srcOrd="0" destOrd="0" presId="urn:microsoft.com/office/officeart/2005/8/layout/hierarchy3"/>
    <dgm:cxn modelId="{11418AF2-6F08-4082-8938-CFAB09E61D2B}" type="presOf" srcId="{DB357EDF-F2ED-4C8B-83CE-231AC5BB1013}" destId="{A1E90DD1-E89C-47EE-808A-2526725A7ED9}" srcOrd="0" destOrd="0" presId="urn:microsoft.com/office/officeart/2005/8/layout/hierarchy3"/>
    <dgm:cxn modelId="{64284B8D-0F91-4600-A61F-A2956E60F4DA}" srcId="{DB357EDF-F2ED-4C8B-83CE-231AC5BB1013}" destId="{15AF1B07-21B8-4D78-9655-FDD7CE254E7F}" srcOrd="0" destOrd="0" parTransId="{294EE7CE-AA7E-402F-B384-1F536EF1684F}" sibTransId="{367D7C13-3992-4C3A-B75F-D65AB3D3B1A0}"/>
    <dgm:cxn modelId="{D1C82562-8358-4738-978E-17F26A93428A}" type="presParOf" srcId="{A1E90DD1-E89C-47EE-808A-2526725A7ED9}" destId="{C4FE1F9E-4B45-4346-A2D9-83654545407E}" srcOrd="0" destOrd="0" presId="urn:microsoft.com/office/officeart/2005/8/layout/hierarchy3"/>
    <dgm:cxn modelId="{3FB97952-52AD-499E-AC1E-620578095292}" type="presParOf" srcId="{C4FE1F9E-4B45-4346-A2D9-83654545407E}" destId="{E0E80669-493F-408A-8C50-CD88B6A75C5E}" srcOrd="0" destOrd="0" presId="urn:microsoft.com/office/officeart/2005/8/layout/hierarchy3"/>
    <dgm:cxn modelId="{771F1D98-0BD4-40EF-8F03-D01CE9936179}" type="presParOf" srcId="{E0E80669-493F-408A-8C50-CD88B6A75C5E}" destId="{495097B4-7DD1-4D30-A545-7F403F29F4B8}" srcOrd="0" destOrd="0" presId="urn:microsoft.com/office/officeart/2005/8/layout/hierarchy3"/>
    <dgm:cxn modelId="{5EEE569E-D7A0-422B-89D6-B060D7660550}" type="presParOf" srcId="{E0E80669-493F-408A-8C50-CD88B6A75C5E}" destId="{EB069145-0AA0-4E1E-AAD2-63D622645A07}" srcOrd="1" destOrd="0" presId="urn:microsoft.com/office/officeart/2005/8/layout/hierarchy3"/>
    <dgm:cxn modelId="{03B90F39-67F4-42E8-8935-92EE448DCFF1}" type="presParOf" srcId="{C4FE1F9E-4B45-4346-A2D9-83654545407E}" destId="{203FB203-F92F-428A-9B5A-EF24E3291EF5}" srcOrd="1" destOrd="0" presId="urn:microsoft.com/office/officeart/2005/8/layout/hierarchy3"/>
    <dgm:cxn modelId="{383E04E4-AAE9-4922-AA24-EC790BFA1072}" type="presParOf" srcId="{203FB203-F92F-428A-9B5A-EF24E3291EF5}" destId="{5203FA76-26EF-435B-93C8-D26DF14A9CAC}" srcOrd="0" destOrd="0" presId="urn:microsoft.com/office/officeart/2005/8/layout/hierarchy3"/>
    <dgm:cxn modelId="{79925F3B-BE22-46A9-B699-A424B555B0F8}" type="presParOf" srcId="{203FB203-F92F-428A-9B5A-EF24E3291EF5}" destId="{96D16FB5-A9C6-4A77-9948-220E269A4E9F}" srcOrd="1" destOrd="0" presId="urn:microsoft.com/office/officeart/2005/8/layout/hierarchy3"/>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3A0F84-ACCB-4CE9-A7EE-92DD8759BAD9}" type="doc">
      <dgm:prSet loTypeId="urn:microsoft.com/office/officeart/2005/8/layout/hProcess6" loCatId="process" qsTypeId="urn:microsoft.com/office/officeart/2005/8/quickstyle/simple2" qsCatId="simple" csTypeId="urn:microsoft.com/office/officeart/2005/8/colors/accent3_2" csCatId="accent3" phldr="1"/>
      <dgm:spPr/>
      <dgm:t>
        <a:bodyPr/>
        <a:lstStyle/>
        <a:p>
          <a:endParaRPr lang="es-ES"/>
        </a:p>
      </dgm:t>
    </dgm:pt>
    <dgm:pt modelId="{BCFA0F10-E158-46CA-A5FA-60F0374A3AA1}">
      <dgm:prSet phldrT="[Texto]"/>
      <dgm:spPr/>
      <dgm:t>
        <a:bodyPr/>
        <a:lstStyle/>
        <a:p>
          <a:r>
            <a:rPr lang="es-ES" dirty="0" smtClean="0"/>
            <a:t>1</a:t>
          </a:r>
          <a:endParaRPr lang="es-ES" dirty="0"/>
        </a:p>
      </dgm:t>
    </dgm:pt>
    <dgm:pt modelId="{035309E1-7B5E-4E49-9868-9F0A4B0173C5}" type="parTrans" cxnId="{B442D6B4-0E10-4E2D-851E-31DE3E0D2CC3}">
      <dgm:prSet/>
      <dgm:spPr/>
      <dgm:t>
        <a:bodyPr/>
        <a:lstStyle/>
        <a:p>
          <a:endParaRPr lang="es-ES"/>
        </a:p>
      </dgm:t>
    </dgm:pt>
    <dgm:pt modelId="{50C1C4F0-424F-41D1-ADEE-E1DE77855B74}" type="sibTrans" cxnId="{B442D6B4-0E10-4E2D-851E-31DE3E0D2CC3}">
      <dgm:prSet/>
      <dgm:spPr/>
      <dgm:t>
        <a:bodyPr/>
        <a:lstStyle/>
        <a:p>
          <a:endParaRPr lang="es-ES"/>
        </a:p>
      </dgm:t>
    </dgm:pt>
    <dgm:pt modelId="{BE2E44C3-069C-4DC8-A776-524B315D9D40}">
      <dgm:prSet phldrT="[Texto]"/>
      <dgm:spPr/>
      <dgm:t>
        <a:bodyPr/>
        <a:lstStyle/>
        <a:p>
          <a:r>
            <a:rPr lang="es-ES" dirty="0" smtClean="0"/>
            <a:t>Análisis      </a:t>
          </a:r>
        </a:p>
        <a:p>
          <a:r>
            <a:rPr lang="es-ES" dirty="0" smtClean="0"/>
            <a:t>     Exploratorio   de los Datos</a:t>
          </a:r>
          <a:endParaRPr lang="es-ES" dirty="0"/>
        </a:p>
      </dgm:t>
    </dgm:pt>
    <dgm:pt modelId="{7D6CC76D-DE80-460E-8D6E-A9572811139E}" type="parTrans" cxnId="{57627EBF-C6BB-4AC6-9AEE-9826EA4AC0A8}">
      <dgm:prSet/>
      <dgm:spPr/>
      <dgm:t>
        <a:bodyPr/>
        <a:lstStyle/>
        <a:p>
          <a:endParaRPr lang="es-ES"/>
        </a:p>
      </dgm:t>
    </dgm:pt>
    <dgm:pt modelId="{90C76405-5C57-4280-9083-1CB2E2E9D05A}" type="sibTrans" cxnId="{57627EBF-C6BB-4AC6-9AEE-9826EA4AC0A8}">
      <dgm:prSet/>
      <dgm:spPr/>
      <dgm:t>
        <a:bodyPr/>
        <a:lstStyle/>
        <a:p>
          <a:endParaRPr lang="es-ES"/>
        </a:p>
      </dgm:t>
    </dgm:pt>
    <dgm:pt modelId="{9C236EE8-798A-462A-B1CF-F35C212D393A}">
      <dgm:prSet phldrT="[Texto]"/>
      <dgm:spPr/>
      <dgm:t>
        <a:bodyPr/>
        <a:lstStyle/>
        <a:p>
          <a:r>
            <a:rPr lang="es-ES" dirty="0" smtClean="0"/>
            <a:t>2</a:t>
          </a:r>
          <a:endParaRPr lang="es-ES" dirty="0"/>
        </a:p>
      </dgm:t>
    </dgm:pt>
    <dgm:pt modelId="{59ACBBCD-C688-4580-B893-547CA5E0B326}" type="parTrans" cxnId="{B14B5B6C-3CD8-4A37-9F69-BB0AC4C40A8C}">
      <dgm:prSet/>
      <dgm:spPr/>
      <dgm:t>
        <a:bodyPr/>
        <a:lstStyle/>
        <a:p>
          <a:endParaRPr lang="es-ES"/>
        </a:p>
      </dgm:t>
    </dgm:pt>
    <dgm:pt modelId="{6B30210B-3E6F-4870-A896-CBCCAA7C99EC}" type="sibTrans" cxnId="{B14B5B6C-3CD8-4A37-9F69-BB0AC4C40A8C}">
      <dgm:prSet/>
      <dgm:spPr/>
      <dgm:t>
        <a:bodyPr/>
        <a:lstStyle/>
        <a:p>
          <a:endParaRPr lang="es-ES"/>
        </a:p>
      </dgm:t>
    </dgm:pt>
    <dgm:pt modelId="{5EC882A5-CC06-4877-BF58-023EF2206965}">
      <dgm:prSet phldrT="[Texto]"/>
      <dgm:spPr/>
      <dgm:t>
        <a:bodyPr/>
        <a:lstStyle/>
        <a:p>
          <a:r>
            <a:rPr lang="es-ES" dirty="0" smtClean="0"/>
            <a:t>Análisis  estructural</a:t>
          </a:r>
          <a:endParaRPr lang="es-ES" dirty="0"/>
        </a:p>
      </dgm:t>
    </dgm:pt>
    <dgm:pt modelId="{22EA5FB5-2C73-41F7-B243-3BDC1872517A}" type="parTrans" cxnId="{A6D2D174-31EE-4A4B-9629-ACFB0701A1AE}">
      <dgm:prSet/>
      <dgm:spPr/>
      <dgm:t>
        <a:bodyPr/>
        <a:lstStyle/>
        <a:p>
          <a:endParaRPr lang="es-ES"/>
        </a:p>
      </dgm:t>
    </dgm:pt>
    <dgm:pt modelId="{284D10DF-294B-48E9-8D10-8CD422F962C3}" type="sibTrans" cxnId="{A6D2D174-31EE-4A4B-9629-ACFB0701A1AE}">
      <dgm:prSet/>
      <dgm:spPr/>
      <dgm:t>
        <a:bodyPr/>
        <a:lstStyle/>
        <a:p>
          <a:endParaRPr lang="es-ES"/>
        </a:p>
      </dgm:t>
    </dgm:pt>
    <dgm:pt modelId="{234C50D8-6314-43D8-B42B-F2E0B3BF0646}">
      <dgm:prSet phldrT="[Texto]"/>
      <dgm:spPr/>
      <dgm:t>
        <a:bodyPr/>
        <a:lstStyle/>
        <a:p>
          <a:r>
            <a:rPr lang="es-ES" dirty="0" smtClean="0"/>
            <a:t>3</a:t>
          </a:r>
          <a:endParaRPr lang="es-ES" dirty="0"/>
        </a:p>
      </dgm:t>
    </dgm:pt>
    <dgm:pt modelId="{5ED2A3D3-F6A1-4882-8310-21651E736DBC}" type="parTrans" cxnId="{EE79D42C-A2DA-42DA-AC27-FDF6D36978D8}">
      <dgm:prSet/>
      <dgm:spPr/>
      <dgm:t>
        <a:bodyPr/>
        <a:lstStyle/>
        <a:p>
          <a:endParaRPr lang="es-ES"/>
        </a:p>
      </dgm:t>
    </dgm:pt>
    <dgm:pt modelId="{22CBEF0E-FA66-4F63-8538-1EF4E9D8396C}" type="sibTrans" cxnId="{EE79D42C-A2DA-42DA-AC27-FDF6D36978D8}">
      <dgm:prSet/>
      <dgm:spPr/>
      <dgm:t>
        <a:bodyPr/>
        <a:lstStyle/>
        <a:p>
          <a:endParaRPr lang="es-ES"/>
        </a:p>
      </dgm:t>
    </dgm:pt>
    <dgm:pt modelId="{B40490AB-D30E-4337-A329-DD680AFD0560}">
      <dgm:prSet phldrT="[Texto]"/>
      <dgm:spPr/>
      <dgm:t>
        <a:bodyPr/>
        <a:lstStyle/>
        <a:p>
          <a:r>
            <a:rPr lang="es-ES" dirty="0" smtClean="0"/>
            <a:t>                     _Predicciones</a:t>
          </a:r>
          <a:endParaRPr lang="es-ES" dirty="0"/>
        </a:p>
      </dgm:t>
    </dgm:pt>
    <dgm:pt modelId="{D685A6ED-15CD-41FD-B3C0-CC1B008AF78D}" type="parTrans" cxnId="{CDF8BA2C-397E-42BC-B633-DDAF45207428}">
      <dgm:prSet/>
      <dgm:spPr/>
      <dgm:t>
        <a:bodyPr/>
        <a:lstStyle/>
        <a:p>
          <a:endParaRPr lang="es-ES"/>
        </a:p>
      </dgm:t>
    </dgm:pt>
    <dgm:pt modelId="{CE081E10-F292-49A5-A00F-AF432E50116F}" type="sibTrans" cxnId="{CDF8BA2C-397E-42BC-B633-DDAF45207428}">
      <dgm:prSet/>
      <dgm:spPr/>
      <dgm:t>
        <a:bodyPr/>
        <a:lstStyle/>
        <a:p>
          <a:endParaRPr lang="es-ES"/>
        </a:p>
      </dgm:t>
    </dgm:pt>
    <dgm:pt modelId="{D5D9B84B-5FAE-4512-87E2-97FE1716FB88}" type="pres">
      <dgm:prSet presAssocID="{2C3A0F84-ACCB-4CE9-A7EE-92DD8759BAD9}" presName="theList" presStyleCnt="0">
        <dgm:presLayoutVars>
          <dgm:dir/>
          <dgm:animLvl val="lvl"/>
          <dgm:resizeHandles val="exact"/>
        </dgm:presLayoutVars>
      </dgm:prSet>
      <dgm:spPr/>
      <dgm:t>
        <a:bodyPr/>
        <a:lstStyle/>
        <a:p>
          <a:endParaRPr lang="es-ES"/>
        </a:p>
      </dgm:t>
    </dgm:pt>
    <dgm:pt modelId="{86BF2297-60B7-4911-9AA0-94FDCC5EB5B0}" type="pres">
      <dgm:prSet presAssocID="{BCFA0F10-E158-46CA-A5FA-60F0374A3AA1}" presName="compNode" presStyleCnt="0"/>
      <dgm:spPr/>
    </dgm:pt>
    <dgm:pt modelId="{98D07441-A480-4DAC-8FDC-5EE689419DC9}" type="pres">
      <dgm:prSet presAssocID="{BCFA0F10-E158-46CA-A5FA-60F0374A3AA1}" presName="noGeometry" presStyleCnt="0"/>
      <dgm:spPr/>
    </dgm:pt>
    <dgm:pt modelId="{9601F052-7C30-4FD5-A2CC-FAB711A41D59}" type="pres">
      <dgm:prSet presAssocID="{BCFA0F10-E158-46CA-A5FA-60F0374A3AA1}" presName="childTextVisible" presStyleLbl="bgAccFollowNode1" presStyleIdx="0" presStyleCnt="3" custScaleX="164955" custScaleY="126806" custLinFactNeighborY="-81171">
        <dgm:presLayoutVars>
          <dgm:bulletEnabled val="1"/>
        </dgm:presLayoutVars>
      </dgm:prSet>
      <dgm:spPr/>
      <dgm:t>
        <a:bodyPr/>
        <a:lstStyle/>
        <a:p>
          <a:endParaRPr lang="es-ES"/>
        </a:p>
      </dgm:t>
    </dgm:pt>
    <dgm:pt modelId="{447432F0-4F74-433E-A45F-4E56AD866D62}" type="pres">
      <dgm:prSet presAssocID="{BCFA0F10-E158-46CA-A5FA-60F0374A3AA1}" presName="childTextHidden" presStyleLbl="bgAccFollowNode1" presStyleIdx="0" presStyleCnt="3"/>
      <dgm:spPr/>
      <dgm:t>
        <a:bodyPr/>
        <a:lstStyle/>
        <a:p>
          <a:endParaRPr lang="es-ES"/>
        </a:p>
      </dgm:t>
    </dgm:pt>
    <dgm:pt modelId="{211037D6-9127-4329-B6D6-CD11B6A827F9}" type="pres">
      <dgm:prSet presAssocID="{BCFA0F10-E158-46CA-A5FA-60F0374A3AA1}" presName="parentText" presStyleLbl="node1" presStyleIdx="0" presStyleCnt="3" custLinFactY="-41908" custLinFactNeighborX="-10797" custLinFactNeighborY="-100000">
        <dgm:presLayoutVars>
          <dgm:chMax val="1"/>
          <dgm:bulletEnabled val="1"/>
        </dgm:presLayoutVars>
      </dgm:prSet>
      <dgm:spPr/>
      <dgm:t>
        <a:bodyPr/>
        <a:lstStyle/>
        <a:p>
          <a:endParaRPr lang="es-ES"/>
        </a:p>
      </dgm:t>
    </dgm:pt>
    <dgm:pt modelId="{5D702041-94EB-47C7-9080-C6EBAF6210D9}" type="pres">
      <dgm:prSet presAssocID="{BCFA0F10-E158-46CA-A5FA-60F0374A3AA1}" presName="aSpace" presStyleCnt="0"/>
      <dgm:spPr/>
    </dgm:pt>
    <dgm:pt modelId="{BE7AE60A-8BD7-4113-8CDF-A9462517E3E6}" type="pres">
      <dgm:prSet presAssocID="{9C236EE8-798A-462A-B1CF-F35C212D393A}" presName="compNode" presStyleCnt="0"/>
      <dgm:spPr/>
    </dgm:pt>
    <dgm:pt modelId="{9EA3C009-2861-4014-A803-27F37C3FB3F8}" type="pres">
      <dgm:prSet presAssocID="{9C236EE8-798A-462A-B1CF-F35C212D393A}" presName="noGeometry" presStyleCnt="0"/>
      <dgm:spPr/>
    </dgm:pt>
    <dgm:pt modelId="{816A012F-FAAE-4BA9-8F8C-070189D9426D}" type="pres">
      <dgm:prSet presAssocID="{9C236EE8-798A-462A-B1CF-F35C212D393A}" presName="childTextVisible" presStyleLbl="bgAccFollowNode1" presStyleIdx="1" presStyleCnt="3" custScaleX="174993" custScaleY="129873">
        <dgm:presLayoutVars>
          <dgm:bulletEnabled val="1"/>
        </dgm:presLayoutVars>
      </dgm:prSet>
      <dgm:spPr/>
      <dgm:t>
        <a:bodyPr/>
        <a:lstStyle/>
        <a:p>
          <a:endParaRPr lang="es-ES"/>
        </a:p>
      </dgm:t>
    </dgm:pt>
    <dgm:pt modelId="{BE33F4C6-F575-499C-82BE-93C2F169357B}" type="pres">
      <dgm:prSet presAssocID="{9C236EE8-798A-462A-B1CF-F35C212D393A}" presName="childTextHidden" presStyleLbl="bgAccFollowNode1" presStyleIdx="1" presStyleCnt="3"/>
      <dgm:spPr/>
      <dgm:t>
        <a:bodyPr/>
        <a:lstStyle/>
        <a:p>
          <a:endParaRPr lang="es-ES"/>
        </a:p>
      </dgm:t>
    </dgm:pt>
    <dgm:pt modelId="{86AB71BD-AD54-4A89-BCB3-BEB85DA8F52E}" type="pres">
      <dgm:prSet presAssocID="{9C236EE8-798A-462A-B1CF-F35C212D393A}" presName="parentText" presStyleLbl="node1" presStyleIdx="1" presStyleCnt="3" custLinFactNeighborX="-12800">
        <dgm:presLayoutVars>
          <dgm:chMax val="1"/>
          <dgm:bulletEnabled val="1"/>
        </dgm:presLayoutVars>
      </dgm:prSet>
      <dgm:spPr/>
      <dgm:t>
        <a:bodyPr/>
        <a:lstStyle/>
        <a:p>
          <a:endParaRPr lang="es-ES"/>
        </a:p>
      </dgm:t>
    </dgm:pt>
    <dgm:pt modelId="{C2432BC4-E3C3-4778-97CD-977B3F50105D}" type="pres">
      <dgm:prSet presAssocID="{9C236EE8-798A-462A-B1CF-F35C212D393A}" presName="aSpace" presStyleCnt="0"/>
      <dgm:spPr/>
    </dgm:pt>
    <dgm:pt modelId="{E279CD7B-D87B-41CA-AE35-C644A8A5DF74}" type="pres">
      <dgm:prSet presAssocID="{234C50D8-6314-43D8-B42B-F2E0B3BF0646}" presName="compNode" presStyleCnt="0"/>
      <dgm:spPr/>
    </dgm:pt>
    <dgm:pt modelId="{F214F4F0-04D0-46BC-B03F-2EF17FEC36A7}" type="pres">
      <dgm:prSet presAssocID="{234C50D8-6314-43D8-B42B-F2E0B3BF0646}" presName="noGeometry" presStyleCnt="0"/>
      <dgm:spPr/>
    </dgm:pt>
    <dgm:pt modelId="{FA218615-675D-4A97-8B26-0CADA1B7A8F4}" type="pres">
      <dgm:prSet presAssocID="{234C50D8-6314-43D8-B42B-F2E0B3BF0646}" presName="childTextVisible" presStyleLbl="bgAccFollowNode1" presStyleIdx="2" presStyleCnt="3" custScaleX="160316" custScaleY="127577" custLinFactNeighborY="94855">
        <dgm:presLayoutVars>
          <dgm:bulletEnabled val="1"/>
        </dgm:presLayoutVars>
      </dgm:prSet>
      <dgm:spPr/>
      <dgm:t>
        <a:bodyPr/>
        <a:lstStyle/>
        <a:p>
          <a:endParaRPr lang="es-ES"/>
        </a:p>
      </dgm:t>
    </dgm:pt>
    <dgm:pt modelId="{F28EF844-0906-4A9E-9C43-460703EAA67C}" type="pres">
      <dgm:prSet presAssocID="{234C50D8-6314-43D8-B42B-F2E0B3BF0646}" presName="childTextHidden" presStyleLbl="bgAccFollowNode1" presStyleIdx="2" presStyleCnt="3"/>
      <dgm:spPr/>
      <dgm:t>
        <a:bodyPr/>
        <a:lstStyle/>
        <a:p>
          <a:endParaRPr lang="es-ES"/>
        </a:p>
      </dgm:t>
    </dgm:pt>
    <dgm:pt modelId="{767E19D9-5B57-49BE-ACEF-DBDC72896C13}" type="pres">
      <dgm:prSet presAssocID="{234C50D8-6314-43D8-B42B-F2E0B3BF0646}" presName="parentText" presStyleLbl="node1" presStyleIdx="2" presStyleCnt="3" custLinFactY="67936" custLinFactNeighborX="-7595" custLinFactNeighborY="100000">
        <dgm:presLayoutVars>
          <dgm:chMax val="1"/>
          <dgm:bulletEnabled val="1"/>
        </dgm:presLayoutVars>
      </dgm:prSet>
      <dgm:spPr/>
      <dgm:t>
        <a:bodyPr/>
        <a:lstStyle/>
        <a:p>
          <a:endParaRPr lang="es-ES"/>
        </a:p>
      </dgm:t>
    </dgm:pt>
  </dgm:ptLst>
  <dgm:cxnLst>
    <dgm:cxn modelId="{A21D42FA-6779-4DBF-8663-11FEEA361A0C}" type="presOf" srcId="{9C236EE8-798A-462A-B1CF-F35C212D393A}" destId="{86AB71BD-AD54-4A89-BCB3-BEB85DA8F52E}" srcOrd="0" destOrd="0" presId="urn:microsoft.com/office/officeart/2005/8/layout/hProcess6"/>
    <dgm:cxn modelId="{3026D8F8-89A6-4527-B38B-2A6CEF6B93A4}" type="presOf" srcId="{BE2E44C3-069C-4DC8-A776-524B315D9D40}" destId="{447432F0-4F74-433E-A45F-4E56AD866D62}" srcOrd="1" destOrd="0" presId="urn:microsoft.com/office/officeart/2005/8/layout/hProcess6"/>
    <dgm:cxn modelId="{510E8D7C-A556-4B16-9421-EE3BB37F0574}" type="presOf" srcId="{2C3A0F84-ACCB-4CE9-A7EE-92DD8759BAD9}" destId="{D5D9B84B-5FAE-4512-87E2-97FE1716FB88}" srcOrd="0" destOrd="0" presId="urn:microsoft.com/office/officeart/2005/8/layout/hProcess6"/>
    <dgm:cxn modelId="{EB6FA37E-668C-4949-B8AA-AAC3CB5A853E}" type="presOf" srcId="{B40490AB-D30E-4337-A329-DD680AFD0560}" destId="{FA218615-675D-4A97-8B26-0CADA1B7A8F4}" srcOrd="0" destOrd="0" presId="urn:microsoft.com/office/officeart/2005/8/layout/hProcess6"/>
    <dgm:cxn modelId="{C7C80B2E-CA67-4C44-B19A-E2F545313F26}" type="presOf" srcId="{BCFA0F10-E158-46CA-A5FA-60F0374A3AA1}" destId="{211037D6-9127-4329-B6D6-CD11B6A827F9}" srcOrd="0" destOrd="0" presId="urn:microsoft.com/office/officeart/2005/8/layout/hProcess6"/>
    <dgm:cxn modelId="{CDF8BA2C-397E-42BC-B633-DDAF45207428}" srcId="{234C50D8-6314-43D8-B42B-F2E0B3BF0646}" destId="{B40490AB-D30E-4337-A329-DD680AFD0560}" srcOrd="0" destOrd="0" parTransId="{D685A6ED-15CD-41FD-B3C0-CC1B008AF78D}" sibTransId="{CE081E10-F292-49A5-A00F-AF432E50116F}"/>
    <dgm:cxn modelId="{5C97315A-E704-43CE-94FD-7AEED6F92FCE}" type="presOf" srcId="{5EC882A5-CC06-4877-BF58-023EF2206965}" destId="{BE33F4C6-F575-499C-82BE-93C2F169357B}" srcOrd="1" destOrd="0" presId="urn:microsoft.com/office/officeart/2005/8/layout/hProcess6"/>
    <dgm:cxn modelId="{53FC2EFA-63BD-4C78-A706-7C34BF51C5EE}" type="presOf" srcId="{234C50D8-6314-43D8-B42B-F2E0B3BF0646}" destId="{767E19D9-5B57-49BE-ACEF-DBDC72896C13}" srcOrd="0" destOrd="0" presId="urn:microsoft.com/office/officeart/2005/8/layout/hProcess6"/>
    <dgm:cxn modelId="{57627EBF-C6BB-4AC6-9AEE-9826EA4AC0A8}" srcId="{BCFA0F10-E158-46CA-A5FA-60F0374A3AA1}" destId="{BE2E44C3-069C-4DC8-A776-524B315D9D40}" srcOrd="0" destOrd="0" parTransId="{7D6CC76D-DE80-460E-8D6E-A9572811139E}" sibTransId="{90C76405-5C57-4280-9083-1CB2E2E9D05A}"/>
    <dgm:cxn modelId="{02CD58D7-E380-4616-B663-98B959C7A937}" type="presOf" srcId="{B40490AB-D30E-4337-A329-DD680AFD0560}" destId="{F28EF844-0906-4A9E-9C43-460703EAA67C}" srcOrd="1" destOrd="0" presId="urn:microsoft.com/office/officeart/2005/8/layout/hProcess6"/>
    <dgm:cxn modelId="{FF7ED9C4-BA26-4B89-AEDC-513D33F3C532}" type="presOf" srcId="{BE2E44C3-069C-4DC8-A776-524B315D9D40}" destId="{9601F052-7C30-4FD5-A2CC-FAB711A41D59}" srcOrd="0" destOrd="0" presId="urn:microsoft.com/office/officeart/2005/8/layout/hProcess6"/>
    <dgm:cxn modelId="{EE79D42C-A2DA-42DA-AC27-FDF6D36978D8}" srcId="{2C3A0F84-ACCB-4CE9-A7EE-92DD8759BAD9}" destId="{234C50D8-6314-43D8-B42B-F2E0B3BF0646}" srcOrd="2" destOrd="0" parTransId="{5ED2A3D3-F6A1-4882-8310-21651E736DBC}" sibTransId="{22CBEF0E-FA66-4F63-8538-1EF4E9D8396C}"/>
    <dgm:cxn modelId="{A6D2D174-31EE-4A4B-9629-ACFB0701A1AE}" srcId="{9C236EE8-798A-462A-B1CF-F35C212D393A}" destId="{5EC882A5-CC06-4877-BF58-023EF2206965}" srcOrd="0" destOrd="0" parTransId="{22EA5FB5-2C73-41F7-B243-3BDC1872517A}" sibTransId="{284D10DF-294B-48E9-8D10-8CD422F962C3}"/>
    <dgm:cxn modelId="{B442D6B4-0E10-4E2D-851E-31DE3E0D2CC3}" srcId="{2C3A0F84-ACCB-4CE9-A7EE-92DD8759BAD9}" destId="{BCFA0F10-E158-46CA-A5FA-60F0374A3AA1}" srcOrd="0" destOrd="0" parTransId="{035309E1-7B5E-4E49-9868-9F0A4B0173C5}" sibTransId="{50C1C4F0-424F-41D1-ADEE-E1DE77855B74}"/>
    <dgm:cxn modelId="{B14B5B6C-3CD8-4A37-9F69-BB0AC4C40A8C}" srcId="{2C3A0F84-ACCB-4CE9-A7EE-92DD8759BAD9}" destId="{9C236EE8-798A-462A-B1CF-F35C212D393A}" srcOrd="1" destOrd="0" parTransId="{59ACBBCD-C688-4580-B893-547CA5E0B326}" sibTransId="{6B30210B-3E6F-4870-A896-CBCCAA7C99EC}"/>
    <dgm:cxn modelId="{B14B1055-B487-4ABE-98C8-9BC264C4F638}" type="presOf" srcId="{5EC882A5-CC06-4877-BF58-023EF2206965}" destId="{816A012F-FAAE-4BA9-8F8C-070189D9426D}" srcOrd="0" destOrd="0" presId="urn:microsoft.com/office/officeart/2005/8/layout/hProcess6"/>
    <dgm:cxn modelId="{3ECF5DDE-6CA8-48F8-9BEB-A144E2B0A71A}" type="presParOf" srcId="{D5D9B84B-5FAE-4512-87E2-97FE1716FB88}" destId="{86BF2297-60B7-4911-9AA0-94FDCC5EB5B0}" srcOrd="0" destOrd="0" presId="urn:microsoft.com/office/officeart/2005/8/layout/hProcess6"/>
    <dgm:cxn modelId="{04FD6C8B-8D06-4A0A-9013-DD3F8C3041D4}" type="presParOf" srcId="{86BF2297-60B7-4911-9AA0-94FDCC5EB5B0}" destId="{98D07441-A480-4DAC-8FDC-5EE689419DC9}" srcOrd="0" destOrd="0" presId="urn:microsoft.com/office/officeart/2005/8/layout/hProcess6"/>
    <dgm:cxn modelId="{80524876-F096-4C21-9688-DEA22323A335}" type="presParOf" srcId="{86BF2297-60B7-4911-9AA0-94FDCC5EB5B0}" destId="{9601F052-7C30-4FD5-A2CC-FAB711A41D59}" srcOrd="1" destOrd="0" presId="urn:microsoft.com/office/officeart/2005/8/layout/hProcess6"/>
    <dgm:cxn modelId="{C79DCEFB-B349-410F-8EB6-8D45765187FF}" type="presParOf" srcId="{86BF2297-60B7-4911-9AA0-94FDCC5EB5B0}" destId="{447432F0-4F74-433E-A45F-4E56AD866D62}" srcOrd="2" destOrd="0" presId="urn:microsoft.com/office/officeart/2005/8/layout/hProcess6"/>
    <dgm:cxn modelId="{13BF541B-90DB-4D78-9D26-D3A9FB7CF375}" type="presParOf" srcId="{86BF2297-60B7-4911-9AA0-94FDCC5EB5B0}" destId="{211037D6-9127-4329-B6D6-CD11B6A827F9}" srcOrd="3" destOrd="0" presId="urn:microsoft.com/office/officeart/2005/8/layout/hProcess6"/>
    <dgm:cxn modelId="{3C43A042-4D43-45AA-B8B4-A9DE842AF83F}" type="presParOf" srcId="{D5D9B84B-5FAE-4512-87E2-97FE1716FB88}" destId="{5D702041-94EB-47C7-9080-C6EBAF6210D9}" srcOrd="1" destOrd="0" presId="urn:microsoft.com/office/officeart/2005/8/layout/hProcess6"/>
    <dgm:cxn modelId="{969D7399-87E4-4BE5-8B70-34B7D3E009E8}" type="presParOf" srcId="{D5D9B84B-5FAE-4512-87E2-97FE1716FB88}" destId="{BE7AE60A-8BD7-4113-8CDF-A9462517E3E6}" srcOrd="2" destOrd="0" presId="urn:microsoft.com/office/officeart/2005/8/layout/hProcess6"/>
    <dgm:cxn modelId="{02FD959D-6457-4236-A434-8F399D2432B1}" type="presParOf" srcId="{BE7AE60A-8BD7-4113-8CDF-A9462517E3E6}" destId="{9EA3C009-2861-4014-A803-27F37C3FB3F8}" srcOrd="0" destOrd="0" presId="urn:microsoft.com/office/officeart/2005/8/layout/hProcess6"/>
    <dgm:cxn modelId="{E73FC914-82F6-413B-AE8C-1AA9896E3682}" type="presParOf" srcId="{BE7AE60A-8BD7-4113-8CDF-A9462517E3E6}" destId="{816A012F-FAAE-4BA9-8F8C-070189D9426D}" srcOrd="1" destOrd="0" presId="urn:microsoft.com/office/officeart/2005/8/layout/hProcess6"/>
    <dgm:cxn modelId="{77C05591-53A4-4F6F-A8C2-0E5705B412E5}" type="presParOf" srcId="{BE7AE60A-8BD7-4113-8CDF-A9462517E3E6}" destId="{BE33F4C6-F575-499C-82BE-93C2F169357B}" srcOrd="2" destOrd="0" presId="urn:microsoft.com/office/officeart/2005/8/layout/hProcess6"/>
    <dgm:cxn modelId="{EC08C6E3-5460-46C2-BF85-BA13BD746D3E}" type="presParOf" srcId="{BE7AE60A-8BD7-4113-8CDF-A9462517E3E6}" destId="{86AB71BD-AD54-4A89-BCB3-BEB85DA8F52E}" srcOrd="3" destOrd="0" presId="urn:microsoft.com/office/officeart/2005/8/layout/hProcess6"/>
    <dgm:cxn modelId="{AC2427DE-CBEA-46C6-8599-D776D646F562}" type="presParOf" srcId="{D5D9B84B-5FAE-4512-87E2-97FE1716FB88}" destId="{C2432BC4-E3C3-4778-97CD-977B3F50105D}" srcOrd="3" destOrd="0" presId="urn:microsoft.com/office/officeart/2005/8/layout/hProcess6"/>
    <dgm:cxn modelId="{1DB07C2B-5470-4EAD-BED2-B8489EC212EB}" type="presParOf" srcId="{D5D9B84B-5FAE-4512-87E2-97FE1716FB88}" destId="{E279CD7B-D87B-41CA-AE35-C644A8A5DF74}" srcOrd="4" destOrd="0" presId="urn:microsoft.com/office/officeart/2005/8/layout/hProcess6"/>
    <dgm:cxn modelId="{E03A2CC6-BCA1-4734-A8F8-D9C7B8533958}" type="presParOf" srcId="{E279CD7B-D87B-41CA-AE35-C644A8A5DF74}" destId="{F214F4F0-04D0-46BC-B03F-2EF17FEC36A7}" srcOrd="0" destOrd="0" presId="urn:microsoft.com/office/officeart/2005/8/layout/hProcess6"/>
    <dgm:cxn modelId="{149FD498-1BEC-4526-8193-8F9C636837F1}" type="presParOf" srcId="{E279CD7B-D87B-41CA-AE35-C644A8A5DF74}" destId="{FA218615-675D-4A97-8B26-0CADA1B7A8F4}" srcOrd="1" destOrd="0" presId="urn:microsoft.com/office/officeart/2005/8/layout/hProcess6"/>
    <dgm:cxn modelId="{1B47FD08-FF41-4DFC-86B0-04B604566E77}" type="presParOf" srcId="{E279CD7B-D87B-41CA-AE35-C644A8A5DF74}" destId="{F28EF844-0906-4A9E-9C43-460703EAA67C}" srcOrd="2" destOrd="0" presId="urn:microsoft.com/office/officeart/2005/8/layout/hProcess6"/>
    <dgm:cxn modelId="{CC284101-80CE-4349-B9E5-91AC83383A3E}" type="presParOf" srcId="{E279CD7B-D87B-41CA-AE35-C644A8A5DF74}" destId="{767E19D9-5B57-49BE-ACEF-DBDC72896C13}" srcOrd="3" destOrd="0" presId="urn:microsoft.com/office/officeart/2005/8/layout/hProcess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18E78D-9030-4C40-8322-BC00A5B011C7}" type="doc">
      <dgm:prSet loTypeId="urn:microsoft.com/office/officeart/2005/8/layout/hierarchy2" loCatId="hierarchy" qsTypeId="urn:microsoft.com/office/officeart/2005/8/quickstyle/simple3" qsCatId="simple" csTypeId="urn:microsoft.com/office/officeart/2005/8/colors/accent0_2" csCatId="mainScheme" phldr="1"/>
      <dgm:spPr/>
      <dgm:t>
        <a:bodyPr/>
        <a:lstStyle/>
        <a:p>
          <a:endParaRPr lang="es-ES"/>
        </a:p>
      </dgm:t>
    </dgm:pt>
    <dgm:pt modelId="{8609DCE8-E472-48E9-8006-00EE5EE80483}">
      <dgm:prSet phldrT="[Texto]"/>
      <dgm:spPr/>
      <dgm:t>
        <a:bodyPr/>
        <a:lstStyle/>
        <a:p>
          <a:r>
            <a:rPr lang="es-ES" b="1" dirty="0" smtClean="0"/>
            <a:t>Tipos de </a:t>
          </a:r>
          <a:r>
            <a:rPr lang="es-ES" b="1" dirty="0" err="1" smtClean="0"/>
            <a:t>Krigging</a:t>
          </a:r>
          <a:endParaRPr lang="es-ES" b="1" dirty="0"/>
        </a:p>
      </dgm:t>
    </dgm:pt>
    <dgm:pt modelId="{6233131D-4519-47EA-9A19-25B31A15319A}" type="parTrans" cxnId="{4A2D8C97-8716-4C25-9916-E3B97D2285B6}">
      <dgm:prSet/>
      <dgm:spPr/>
      <dgm:t>
        <a:bodyPr/>
        <a:lstStyle/>
        <a:p>
          <a:endParaRPr lang="es-ES"/>
        </a:p>
      </dgm:t>
    </dgm:pt>
    <dgm:pt modelId="{F45D9AA4-B1AB-4E7C-A64D-29D518B362E0}" type="sibTrans" cxnId="{4A2D8C97-8716-4C25-9916-E3B97D2285B6}">
      <dgm:prSet/>
      <dgm:spPr/>
      <dgm:t>
        <a:bodyPr/>
        <a:lstStyle/>
        <a:p>
          <a:endParaRPr lang="es-ES"/>
        </a:p>
      </dgm:t>
    </dgm:pt>
    <dgm:pt modelId="{5D0132B4-69C2-463A-AAC9-85F20FC16C73}">
      <dgm:prSet phldrT="[Texto]"/>
      <dgm:spPr/>
      <dgm:t>
        <a:bodyPr/>
        <a:lstStyle/>
        <a:p>
          <a:r>
            <a:rPr lang="es-ES" dirty="0" smtClean="0"/>
            <a:t>Ordinario</a:t>
          </a:r>
          <a:endParaRPr lang="es-ES" dirty="0"/>
        </a:p>
      </dgm:t>
    </dgm:pt>
    <dgm:pt modelId="{D1847583-B5A1-4E22-B7DB-438877A07A40}" type="parTrans" cxnId="{52A22AAA-BC67-431C-85EA-E7A051FE8096}">
      <dgm:prSet/>
      <dgm:spPr/>
      <dgm:t>
        <a:bodyPr/>
        <a:lstStyle/>
        <a:p>
          <a:endParaRPr lang="es-ES"/>
        </a:p>
      </dgm:t>
    </dgm:pt>
    <dgm:pt modelId="{8E20E230-227F-4C4C-8926-E202A3619982}" type="sibTrans" cxnId="{52A22AAA-BC67-431C-85EA-E7A051FE8096}">
      <dgm:prSet/>
      <dgm:spPr/>
      <dgm:t>
        <a:bodyPr/>
        <a:lstStyle/>
        <a:p>
          <a:endParaRPr lang="es-ES"/>
        </a:p>
      </dgm:t>
    </dgm:pt>
    <dgm:pt modelId="{FC7DD050-E98E-4631-892F-431B32AD84C6}">
      <dgm:prSet phldrT="[Texto]"/>
      <dgm:spPr/>
      <dgm:t>
        <a:bodyPr/>
        <a:lstStyle/>
        <a:p>
          <a:r>
            <a:rPr lang="es-ES" dirty="0" smtClean="0"/>
            <a:t>Simple</a:t>
          </a:r>
          <a:endParaRPr lang="es-ES" dirty="0"/>
        </a:p>
      </dgm:t>
    </dgm:pt>
    <dgm:pt modelId="{E031331A-61FE-4A4D-81BF-0341C8D3B5B8}" type="parTrans" cxnId="{85CCEBEE-BC93-42A4-B158-8CA338B44448}">
      <dgm:prSet/>
      <dgm:spPr/>
      <dgm:t>
        <a:bodyPr/>
        <a:lstStyle/>
        <a:p>
          <a:endParaRPr lang="es-ES"/>
        </a:p>
      </dgm:t>
    </dgm:pt>
    <dgm:pt modelId="{6819494F-CB9C-48D6-9574-53237EE38D8C}" type="sibTrans" cxnId="{85CCEBEE-BC93-42A4-B158-8CA338B44448}">
      <dgm:prSet/>
      <dgm:spPr/>
      <dgm:t>
        <a:bodyPr/>
        <a:lstStyle/>
        <a:p>
          <a:endParaRPr lang="es-ES"/>
        </a:p>
      </dgm:t>
    </dgm:pt>
    <dgm:pt modelId="{6D6B6152-577D-4D34-A16B-1F43CF9673BA}">
      <dgm:prSet phldrT="[Texto]"/>
      <dgm:spPr/>
      <dgm:t>
        <a:bodyPr/>
        <a:lstStyle/>
        <a:p>
          <a:r>
            <a:rPr lang="es-ES" dirty="0" smtClean="0"/>
            <a:t>Por bloques</a:t>
          </a:r>
          <a:endParaRPr lang="es-ES" dirty="0"/>
        </a:p>
      </dgm:t>
    </dgm:pt>
    <dgm:pt modelId="{B1F15E37-BABA-4D50-922E-BDF2302EFC8B}" type="parTrans" cxnId="{30CD07EA-BF56-4DB8-9714-833E18C0B84F}">
      <dgm:prSet/>
      <dgm:spPr/>
      <dgm:t>
        <a:bodyPr/>
        <a:lstStyle/>
        <a:p>
          <a:endParaRPr lang="es-ES"/>
        </a:p>
      </dgm:t>
    </dgm:pt>
    <dgm:pt modelId="{2B2E971F-C137-40B7-AEC5-A26C20629E05}" type="sibTrans" cxnId="{30CD07EA-BF56-4DB8-9714-833E18C0B84F}">
      <dgm:prSet/>
      <dgm:spPr/>
      <dgm:t>
        <a:bodyPr/>
        <a:lstStyle/>
        <a:p>
          <a:endParaRPr lang="es-ES"/>
        </a:p>
      </dgm:t>
    </dgm:pt>
    <dgm:pt modelId="{4E5A2185-3FC3-45C1-934B-1DB682864958}">
      <dgm:prSet phldrT="[Texto]"/>
      <dgm:spPr/>
      <dgm:t>
        <a:bodyPr/>
        <a:lstStyle/>
        <a:p>
          <a:r>
            <a:rPr lang="es-ES" dirty="0" smtClean="0"/>
            <a:t>Universal</a:t>
          </a:r>
          <a:endParaRPr lang="es-ES" dirty="0"/>
        </a:p>
      </dgm:t>
    </dgm:pt>
    <dgm:pt modelId="{D88F8129-68B4-4612-8A97-BBC916D529AD}" type="parTrans" cxnId="{14E57906-69CC-4364-989E-D56513306CA0}">
      <dgm:prSet/>
      <dgm:spPr/>
      <dgm:t>
        <a:bodyPr/>
        <a:lstStyle/>
        <a:p>
          <a:endParaRPr lang="es-ES"/>
        </a:p>
      </dgm:t>
    </dgm:pt>
    <dgm:pt modelId="{41B80015-B714-4592-8FF8-A225E923CC0F}" type="sibTrans" cxnId="{14E57906-69CC-4364-989E-D56513306CA0}">
      <dgm:prSet/>
      <dgm:spPr/>
      <dgm:t>
        <a:bodyPr/>
        <a:lstStyle/>
        <a:p>
          <a:endParaRPr lang="es-ES"/>
        </a:p>
      </dgm:t>
    </dgm:pt>
    <dgm:pt modelId="{88D418D6-1058-4480-BA28-17F22EB0FC1C}">
      <dgm:prSet phldrT="[Texto]"/>
      <dgm:spPr/>
      <dgm:t>
        <a:bodyPr/>
        <a:lstStyle/>
        <a:p>
          <a:r>
            <a:rPr lang="es-ES" dirty="0" smtClean="0"/>
            <a:t>Residual</a:t>
          </a:r>
          <a:endParaRPr lang="es-ES" dirty="0"/>
        </a:p>
      </dgm:t>
    </dgm:pt>
    <dgm:pt modelId="{D3A170FB-CA31-415D-8435-FC7270A482AA}" type="parTrans" cxnId="{1C3A9F0D-BAB2-4141-9757-BD710B76F989}">
      <dgm:prSet/>
      <dgm:spPr/>
      <dgm:t>
        <a:bodyPr/>
        <a:lstStyle/>
        <a:p>
          <a:endParaRPr lang="es-ES"/>
        </a:p>
      </dgm:t>
    </dgm:pt>
    <dgm:pt modelId="{1F7A6326-9341-4EFA-99C4-64F38A794C5C}" type="sibTrans" cxnId="{1C3A9F0D-BAB2-4141-9757-BD710B76F989}">
      <dgm:prSet/>
      <dgm:spPr/>
      <dgm:t>
        <a:bodyPr/>
        <a:lstStyle/>
        <a:p>
          <a:endParaRPr lang="es-ES"/>
        </a:p>
      </dgm:t>
    </dgm:pt>
    <dgm:pt modelId="{201D3BA3-EBFD-4B29-98C3-F99E6AB9D195}">
      <dgm:prSet phldrT="[Texto]"/>
      <dgm:spPr/>
      <dgm:t>
        <a:bodyPr/>
        <a:lstStyle/>
        <a:p>
          <a:r>
            <a:rPr lang="es-ES" dirty="0" smtClean="0"/>
            <a:t>Indicador</a:t>
          </a:r>
          <a:endParaRPr lang="es-ES" dirty="0"/>
        </a:p>
      </dgm:t>
    </dgm:pt>
    <dgm:pt modelId="{BD54BF0D-9919-45D4-BC58-91AA4D97D20D}" type="parTrans" cxnId="{5B522AB8-9522-43BF-A30A-7345A653350B}">
      <dgm:prSet/>
      <dgm:spPr/>
      <dgm:t>
        <a:bodyPr/>
        <a:lstStyle/>
        <a:p>
          <a:endParaRPr lang="es-ES"/>
        </a:p>
      </dgm:t>
    </dgm:pt>
    <dgm:pt modelId="{0AC95313-080C-4ABD-B449-AFB676803144}" type="sibTrans" cxnId="{5B522AB8-9522-43BF-A30A-7345A653350B}">
      <dgm:prSet/>
      <dgm:spPr/>
      <dgm:t>
        <a:bodyPr/>
        <a:lstStyle/>
        <a:p>
          <a:endParaRPr lang="es-ES"/>
        </a:p>
      </dgm:t>
    </dgm:pt>
    <dgm:pt modelId="{12442095-B0C3-40A5-9994-E8598BCAFCA7}">
      <dgm:prSet phldrT="[Texto]"/>
      <dgm:spPr/>
      <dgm:t>
        <a:bodyPr/>
        <a:lstStyle/>
        <a:p>
          <a:r>
            <a:rPr lang="es-ES" dirty="0" smtClean="0"/>
            <a:t>Log normal y </a:t>
          </a:r>
          <a:r>
            <a:rPr lang="es-ES" dirty="0" err="1" smtClean="0"/>
            <a:t>multigaussiano</a:t>
          </a:r>
          <a:endParaRPr lang="es-ES" dirty="0"/>
        </a:p>
      </dgm:t>
    </dgm:pt>
    <dgm:pt modelId="{072BE333-4737-445A-90F5-FC269FB85F57}" type="parTrans" cxnId="{104FB51E-BB15-405E-9851-A1704D0F9761}">
      <dgm:prSet/>
      <dgm:spPr/>
      <dgm:t>
        <a:bodyPr/>
        <a:lstStyle/>
        <a:p>
          <a:endParaRPr lang="es-ES"/>
        </a:p>
      </dgm:t>
    </dgm:pt>
    <dgm:pt modelId="{B9EC5288-9D2B-46AD-94D9-EA1C23C5F2EC}" type="sibTrans" cxnId="{104FB51E-BB15-405E-9851-A1704D0F9761}">
      <dgm:prSet/>
      <dgm:spPr/>
      <dgm:t>
        <a:bodyPr/>
        <a:lstStyle/>
        <a:p>
          <a:endParaRPr lang="es-ES"/>
        </a:p>
      </dgm:t>
    </dgm:pt>
    <dgm:pt modelId="{B71E27E2-1562-4C9A-84EB-BAC9AED0858D}" type="pres">
      <dgm:prSet presAssocID="{FB18E78D-9030-4C40-8322-BC00A5B011C7}" presName="diagram" presStyleCnt="0">
        <dgm:presLayoutVars>
          <dgm:chPref val="1"/>
          <dgm:dir/>
          <dgm:animOne val="branch"/>
          <dgm:animLvl val="lvl"/>
          <dgm:resizeHandles val="exact"/>
        </dgm:presLayoutVars>
      </dgm:prSet>
      <dgm:spPr/>
      <dgm:t>
        <a:bodyPr/>
        <a:lstStyle/>
        <a:p>
          <a:endParaRPr lang="es-ES"/>
        </a:p>
      </dgm:t>
    </dgm:pt>
    <dgm:pt modelId="{540E9A81-D663-4EBD-8644-C598071F8C7F}" type="pres">
      <dgm:prSet presAssocID="{8609DCE8-E472-48E9-8006-00EE5EE80483}" presName="root1" presStyleCnt="0"/>
      <dgm:spPr/>
    </dgm:pt>
    <dgm:pt modelId="{52DC1E4B-07D2-46BD-BE52-C732E83F0529}" type="pres">
      <dgm:prSet presAssocID="{8609DCE8-E472-48E9-8006-00EE5EE80483}" presName="LevelOneTextNode" presStyleLbl="node0" presStyleIdx="0" presStyleCnt="1" custLinFactX="-36203" custLinFactNeighborX="-100000" custLinFactNeighborY="7564">
        <dgm:presLayoutVars>
          <dgm:chPref val="3"/>
        </dgm:presLayoutVars>
      </dgm:prSet>
      <dgm:spPr/>
      <dgm:t>
        <a:bodyPr/>
        <a:lstStyle/>
        <a:p>
          <a:endParaRPr lang="es-ES"/>
        </a:p>
      </dgm:t>
    </dgm:pt>
    <dgm:pt modelId="{F012262E-222E-4BA1-ABD2-52F4E3593747}" type="pres">
      <dgm:prSet presAssocID="{8609DCE8-E472-48E9-8006-00EE5EE80483}" presName="level2hierChild" presStyleCnt="0"/>
      <dgm:spPr/>
    </dgm:pt>
    <dgm:pt modelId="{67658410-48A3-470F-B11C-7F6AEE22E621}" type="pres">
      <dgm:prSet presAssocID="{D1847583-B5A1-4E22-B7DB-438877A07A40}" presName="conn2-1" presStyleLbl="parChTrans1D2" presStyleIdx="0" presStyleCnt="7"/>
      <dgm:spPr/>
      <dgm:t>
        <a:bodyPr/>
        <a:lstStyle/>
        <a:p>
          <a:endParaRPr lang="es-ES"/>
        </a:p>
      </dgm:t>
    </dgm:pt>
    <dgm:pt modelId="{6946A623-34C7-4C35-B38E-9078B61D76A9}" type="pres">
      <dgm:prSet presAssocID="{D1847583-B5A1-4E22-B7DB-438877A07A40}" presName="connTx" presStyleLbl="parChTrans1D2" presStyleIdx="0" presStyleCnt="7"/>
      <dgm:spPr/>
      <dgm:t>
        <a:bodyPr/>
        <a:lstStyle/>
        <a:p>
          <a:endParaRPr lang="es-ES"/>
        </a:p>
      </dgm:t>
    </dgm:pt>
    <dgm:pt modelId="{57B125A4-48F5-419C-90B2-99ED094D602F}" type="pres">
      <dgm:prSet presAssocID="{5D0132B4-69C2-463A-AAC9-85F20FC16C73}" presName="root2" presStyleCnt="0"/>
      <dgm:spPr/>
    </dgm:pt>
    <dgm:pt modelId="{AD481058-1E81-4161-897A-C1E8B4F2F896}" type="pres">
      <dgm:prSet presAssocID="{5D0132B4-69C2-463A-AAC9-85F20FC16C73}" presName="LevelTwoTextNode" presStyleLbl="node2" presStyleIdx="0" presStyleCnt="7" custLinFactNeighborX="-17779" custLinFactNeighborY="1134">
        <dgm:presLayoutVars>
          <dgm:chPref val="3"/>
        </dgm:presLayoutVars>
      </dgm:prSet>
      <dgm:spPr/>
      <dgm:t>
        <a:bodyPr/>
        <a:lstStyle/>
        <a:p>
          <a:endParaRPr lang="es-ES"/>
        </a:p>
      </dgm:t>
    </dgm:pt>
    <dgm:pt modelId="{E3E1D19D-E875-4E5E-AF32-34C838C74C1B}" type="pres">
      <dgm:prSet presAssocID="{5D0132B4-69C2-463A-AAC9-85F20FC16C73}" presName="level3hierChild" presStyleCnt="0"/>
      <dgm:spPr/>
    </dgm:pt>
    <dgm:pt modelId="{02D1966D-0EB7-45D7-B642-CB5F0CED9909}" type="pres">
      <dgm:prSet presAssocID="{E031331A-61FE-4A4D-81BF-0341C8D3B5B8}" presName="conn2-1" presStyleLbl="parChTrans1D2" presStyleIdx="1" presStyleCnt="7"/>
      <dgm:spPr/>
      <dgm:t>
        <a:bodyPr/>
        <a:lstStyle/>
        <a:p>
          <a:endParaRPr lang="es-ES"/>
        </a:p>
      </dgm:t>
    </dgm:pt>
    <dgm:pt modelId="{B7D9F8E4-AC6C-45D7-B9EF-CF9EADA1D8FA}" type="pres">
      <dgm:prSet presAssocID="{E031331A-61FE-4A4D-81BF-0341C8D3B5B8}" presName="connTx" presStyleLbl="parChTrans1D2" presStyleIdx="1" presStyleCnt="7"/>
      <dgm:spPr/>
      <dgm:t>
        <a:bodyPr/>
        <a:lstStyle/>
        <a:p>
          <a:endParaRPr lang="es-ES"/>
        </a:p>
      </dgm:t>
    </dgm:pt>
    <dgm:pt modelId="{E476F5E5-6412-42B6-A6CE-1930EB79461C}" type="pres">
      <dgm:prSet presAssocID="{FC7DD050-E98E-4631-892F-431B32AD84C6}" presName="root2" presStyleCnt="0"/>
      <dgm:spPr/>
    </dgm:pt>
    <dgm:pt modelId="{E7328DBF-2702-49AF-80A7-D9201E277C76}" type="pres">
      <dgm:prSet presAssocID="{FC7DD050-E98E-4631-892F-431B32AD84C6}" presName="LevelTwoTextNode" presStyleLbl="node2" presStyleIdx="1" presStyleCnt="7" custLinFactNeighborX="-17779" custLinFactNeighborY="1134">
        <dgm:presLayoutVars>
          <dgm:chPref val="3"/>
        </dgm:presLayoutVars>
      </dgm:prSet>
      <dgm:spPr/>
      <dgm:t>
        <a:bodyPr/>
        <a:lstStyle/>
        <a:p>
          <a:endParaRPr lang="es-ES"/>
        </a:p>
      </dgm:t>
    </dgm:pt>
    <dgm:pt modelId="{C23C5310-E0DB-476C-B688-F0367711A4AF}" type="pres">
      <dgm:prSet presAssocID="{FC7DD050-E98E-4631-892F-431B32AD84C6}" presName="level3hierChild" presStyleCnt="0"/>
      <dgm:spPr/>
    </dgm:pt>
    <dgm:pt modelId="{1E09B906-AF55-49A3-B09F-35CCE8896968}" type="pres">
      <dgm:prSet presAssocID="{B1F15E37-BABA-4D50-922E-BDF2302EFC8B}" presName="conn2-1" presStyleLbl="parChTrans1D2" presStyleIdx="2" presStyleCnt="7"/>
      <dgm:spPr/>
      <dgm:t>
        <a:bodyPr/>
        <a:lstStyle/>
        <a:p>
          <a:endParaRPr lang="es-ES"/>
        </a:p>
      </dgm:t>
    </dgm:pt>
    <dgm:pt modelId="{F66C3B50-BDDD-49F7-9921-751B5133AC2F}" type="pres">
      <dgm:prSet presAssocID="{B1F15E37-BABA-4D50-922E-BDF2302EFC8B}" presName="connTx" presStyleLbl="parChTrans1D2" presStyleIdx="2" presStyleCnt="7"/>
      <dgm:spPr/>
      <dgm:t>
        <a:bodyPr/>
        <a:lstStyle/>
        <a:p>
          <a:endParaRPr lang="es-ES"/>
        </a:p>
      </dgm:t>
    </dgm:pt>
    <dgm:pt modelId="{763FBE4A-1753-4B9F-9F47-BDA1AF5105EA}" type="pres">
      <dgm:prSet presAssocID="{6D6B6152-577D-4D34-A16B-1F43CF9673BA}" presName="root2" presStyleCnt="0"/>
      <dgm:spPr/>
    </dgm:pt>
    <dgm:pt modelId="{7E1CBC05-349B-4B20-A9F9-710E7A404038}" type="pres">
      <dgm:prSet presAssocID="{6D6B6152-577D-4D34-A16B-1F43CF9673BA}" presName="LevelTwoTextNode" presStyleLbl="node2" presStyleIdx="2" presStyleCnt="7" custLinFactNeighborX="-17779" custLinFactNeighborY="1134">
        <dgm:presLayoutVars>
          <dgm:chPref val="3"/>
        </dgm:presLayoutVars>
      </dgm:prSet>
      <dgm:spPr/>
      <dgm:t>
        <a:bodyPr/>
        <a:lstStyle/>
        <a:p>
          <a:endParaRPr lang="es-ES"/>
        </a:p>
      </dgm:t>
    </dgm:pt>
    <dgm:pt modelId="{61C97A50-EBDE-4869-8863-92C88ADA1604}" type="pres">
      <dgm:prSet presAssocID="{6D6B6152-577D-4D34-A16B-1F43CF9673BA}" presName="level3hierChild" presStyleCnt="0"/>
      <dgm:spPr/>
    </dgm:pt>
    <dgm:pt modelId="{A9B36C1D-0D66-4975-8905-74CB75C0E61C}" type="pres">
      <dgm:prSet presAssocID="{D88F8129-68B4-4612-8A97-BBC916D529AD}" presName="conn2-1" presStyleLbl="parChTrans1D2" presStyleIdx="3" presStyleCnt="7"/>
      <dgm:spPr/>
      <dgm:t>
        <a:bodyPr/>
        <a:lstStyle/>
        <a:p>
          <a:endParaRPr lang="es-ES"/>
        </a:p>
      </dgm:t>
    </dgm:pt>
    <dgm:pt modelId="{EA7AC082-C226-403B-BEA7-55E412E3B88C}" type="pres">
      <dgm:prSet presAssocID="{D88F8129-68B4-4612-8A97-BBC916D529AD}" presName="connTx" presStyleLbl="parChTrans1D2" presStyleIdx="3" presStyleCnt="7"/>
      <dgm:spPr/>
      <dgm:t>
        <a:bodyPr/>
        <a:lstStyle/>
        <a:p>
          <a:endParaRPr lang="es-ES"/>
        </a:p>
      </dgm:t>
    </dgm:pt>
    <dgm:pt modelId="{44CD633D-166A-4306-8F0E-E083AE946B93}" type="pres">
      <dgm:prSet presAssocID="{4E5A2185-3FC3-45C1-934B-1DB682864958}" presName="root2" presStyleCnt="0"/>
      <dgm:spPr/>
    </dgm:pt>
    <dgm:pt modelId="{2B1638C2-F90B-4510-8730-B887989E739C}" type="pres">
      <dgm:prSet presAssocID="{4E5A2185-3FC3-45C1-934B-1DB682864958}" presName="LevelTwoTextNode" presStyleLbl="node2" presStyleIdx="3" presStyleCnt="7" custLinFactNeighborX="-17779" custLinFactNeighborY="1134">
        <dgm:presLayoutVars>
          <dgm:chPref val="3"/>
        </dgm:presLayoutVars>
      </dgm:prSet>
      <dgm:spPr/>
      <dgm:t>
        <a:bodyPr/>
        <a:lstStyle/>
        <a:p>
          <a:endParaRPr lang="es-ES"/>
        </a:p>
      </dgm:t>
    </dgm:pt>
    <dgm:pt modelId="{61F98D2C-1E13-4F81-9A5C-E5B0E24ADC03}" type="pres">
      <dgm:prSet presAssocID="{4E5A2185-3FC3-45C1-934B-1DB682864958}" presName="level3hierChild" presStyleCnt="0"/>
      <dgm:spPr/>
    </dgm:pt>
    <dgm:pt modelId="{7924A748-4146-4708-B61B-6D034E3FBA61}" type="pres">
      <dgm:prSet presAssocID="{D3A170FB-CA31-415D-8435-FC7270A482AA}" presName="conn2-1" presStyleLbl="parChTrans1D2" presStyleIdx="4" presStyleCnt="7"/>
      <dgm:spPr/>
      <dgm:t>
        <a:bodyPr/>
        <a:lstStyle/>
        <a:p>
          <a:endParaRPr lang="es-ES"/>
        </a:p>
      </dgm:t>
    </dgm:pt>
    <dgm:pt modelId="{543BD9F8-92A4-4197-91AB-8914039B0E5C}" type="pres">
      <dgm:prSet presAssocID="{D3A170FB-CA31-415D-8435-FC7270A482AA}" presName="connTx" presStyleLbl="parChTrans1D2" presStyleIdx="4" presStyleCnt="7"/>
      <dgm:spPr/>
      <dgm:t>
        <a:bodyPr/>
        <a:lstStyle/>
        <a:p>
          <a:endParaRPr lang="es-ES"/>
        </a:p>
      </dgm:t>
    </dgm:pt>
    <dgm:pt modelId="{B9BC340F-6B3A-4248-8856-589ADB89CAE2}" type="pres">
      <dgm:prSet presAssocID="{88D418D6-1058-4480-BA28-17F22EB0FC1C}" presName="root2" presStyleCnt="0"/>
      <dgm:spPr/>
    </dgm:pt>
    <dgm:pt modelId="{6CF1826F-1B9A-4084-85A4-2D9930FEF762}" type="pres">
      <dgm:prSet presAssocID="{88D418D6-1058-4480-BA28-17F22EB0FC1C}" presName="LevelTwoTextNode" presStyleLbl="node2" presStyleIdx="4" presStyleCnt="7" custLinFactNeighborX="-16439" custLinFactNeighborY="1134">
        <dgm:presLayoutVars>
          <dgm:chPref val="3"/>
        </dgm:presLayoutVars>
      </dgm:prSet>
      <dgm:spPr/>
      <dgm:t>
        <a:bodyPr/>
        <a:lstStyle/>
        <a:p>
          <a:endParaRPr lang="es-ES"/>
        </a:p>
      </dgm:t>
    </dgm:pt>
    <dgm:pt modelId="{E7A9CE49-B88B-4AC8-9B39-226BE578B1EB}" type="pres">
      <dgm:prSet presAssocID="{88D418D6-1058-4480-BA28-17F22EB0FC1C}" presName="level3hierChild" presStyleCnt="0"/>
      <dgm:spPr/>
    </dgm:pt>
    <dgm:pt modelId="{DBB1F9C1-32EA-4EA2-BC09-F7911C2298F5}" type="pres">
      <dgm:prSet presAssocID="{BD54BF0D-9919-45D4-BC58-91AA4D97D20D}" presName="conn2-1" presStyleLbl="parChTrans1D2" presStyleIdx="5" presStyleCnt="7"/>
      <dgm:spPr/>
      <dgm:t>
        <a:bodyPr/>
        <a:lstStyle/>
        <a:p>
          <a:endParaRPr lang="es-ES"/>
        </a:p>
      </dgm:t>
    </dgm:pt>
    <dgm:pt modelId="{46AE8096-787F-4515-A337-C8418B05C1F8}" type="pres">
      <dgm:prSet presAssocID="{BD54BF0D-9919-45D4-BC58-91AA4D97D20D}" presName="connTx" presStyleLbl="parChTrans1D2" presStyleIdx="5" presStyleCnt="7"/>
      <dgm:spPr/>
      <dgm:t>
        <a:bodyPr/>
        <a:lstStyle/>
        <a:p>
          <a:endParaRPr lang="es-ES"/>
        </a:p>
      </dgm:t>
    </dgm:pt>
    <dgm:pt modelId="{2242668C-1E17-4E9B-A55F-D6B1B8623060}" type="pres">
      <dgm:prSet presAssocID="{201D3BA3-EBFD-4B29-98C3-F99E6AB9D195}" presName="root2" presStyleCnt="0"/>
      <dgm:spPr/>
    </dgm:pt>
    <dgm:pt modelId="{4099D980-4F20-42B7-8635-D536142F00A6}" type="pres">
      <dgm:prSet presAssocID="{201D3BA3-EBFD-4B29-98C3-F99E6AB9D195}" presName="LevelTwoTextNode" presStyleLbl="node2" presStyleIdx="5" presStyleCnt="7" custLinFactNeighborX="-17779" custLinFactNeighborY="1134">
        <dgm:presLayoutVars>
          <dgm:chPref val="3"/>
        </dgm:presLayoutVars>
      </dgm:prSet>
      <dgm:spPr/>
      <dgm:t>
        <a:bodyPr/>
        <a:lstStyle/>
        <a:p>
          <a:endParaRPr lang="es-ES"/>
        </a:p>
      </dgm:t>
    </dgm:pt>
    <dgm:pt modelId="{031B01A5-24AE-4942-AF78-DABFBA77E87E}" type="pres">
      <dgm:prSet presAssocID="{201D3BA3-EBFD-4B29-98C3-F99E6AB9D195}" presName="level3hierChild" presStyleCnt="0"/>
      <dgm:spPr/>
    </dgm:pt>
    <dgm:pt modelId="{05A79462-F982-46B1-A6E9-D59716DDB597}" type="pres">
      <dgm:prSet presAssocID="{072BE333-4737-445A-90F5-FC269FB85F57}" presName="conn2-1" presStyleLbl="parChTrans1D2" presStyleIdx="6" presStyleCnt="7"/>
      <dgm:spPr/>
      <dgm:t>
        <a:bodyPr/>
        <a:lstStyle/>
        <a:p>
          <a:endParaRPr lang="es-ES"/>
        </a:p>
      </dgm:t>
    </dgm:pt>
    <dgm:pt modelId="{093C6C60-C4AE-47B6-A3F1-79AF80372260}" type="pres">
      <dgm:prSet presAssocID="{072BE333-4737-445A-90F5-FC269FB85F57}" presName="connTx" presStyleLbl="parChTrans1D2" presStyleIdx="6" presStyleCnt="7"/>
      <dgm:spPr/>
      <dgm:t>
        <a:bodyPr/>
        <a:lstStyle/>
        <a:p>
          <a:endParaRPr lang="es-ES"/>
        </a:p>
      </dgm:t>
    </dgm:pt>
    <dgm:pt modelId="{F0F9CB8D-5CDE-43D8-951C-707915747DB6}" type="pres">
      <dgm:prSet presAssocID="{12442095-B0C3-40A5-9994-E8598BCAFCA7}" presName="root2" presStyleCnt="0"/>
      <dgm:spPr/>
    </dgm:pt>
    <dgm:pt modelId="{ECB9293D-1F4B-4DAA-BF97-8A371C5661DD}" type="pres">
      <dgm:prSet presAssocID="{12442095-B0C3-40A5-9994-E8598BCAFCA7}" presName="LevelTwoTextNode" presStyleLbl="node2" presStyleIdx="6" presStyleCnt="7" custLinFactNeighborX="-17779" custLinFactNeighborY="1134">
        <dgm:presLayoutVars>
          <dgm:chPref val="3"/>
        </dgm:presLayoutVars>
      </dgm:prSet>
      <dgm:spPr/>
      <dgm:t>
        <a:bodyPr/>
        <a:lstStyle/>
        <a:p>
          <a:endParaRPr lang="es-ES"/>
        </a:p>
      </dgm:t>
    </dgm:pt>
    <dgm:pt modelId="{6AF74709-F740-4834-A8A5-845942CA75A4}" type="pres">
      <dgm:prSet presAssocID="{12442095-B0C3-40A5-9994-E8598BCAFCA7}" presName="level3hierChild" presStyleCnt="0"/>
      <dgm:spPr/>
    </dgm:pt>
  </dgm:ptLst>
  <dgm:cxnLst>
    <dgm:cxn modelId="{52A22AAA-BC67-431C-85EA-E7A051FE8096}" srcId="{8609DCE8-E472-48E9-8006-00EE5EE80483}" destId="{5D0132B4-69C2-463A-AAC9-85F20FC16C73}" srcOrd="0" destOrd="0" parTransId="{D1847583-B5A1-4E22-B7DB-438877A07A40}" sibTransId="{8E20E230-227F-4C4C-8926-E202A3619982}"/>
    <dgm:cxn modelId="{5B522AB8-9522-43BF-A30A-7345A653350B}" srcId="{8609DCE8-E472-48E9-8006-00EE5EE80483}" destId="{201D3BA3-EBFD-4B29-98C3-F99E6AB9D195}" srcOrd="5" destOrd="0" parTransId="{BD54BF0D-9919-45D4-BC58-91AA4D97D20D}" sibTransId="{0AC95313-080C-4ABD-B449-AFB676803144}"/>
    <dgm:cxn modelId="{5BF55294-78D6-4F9E-BAAB-865101B9E5BE}" type="presOf" srcId="{D3A170FB-CA31-415D-8435-FC7270A482AA}" destId="{7924A748-4146-4708-B61B-6D034E3FBA61}" srcOrd="0" destOrd="0" presId="urn:microsoft.com/office/officeart/2005/8/layout/hierarchy2"/>
    <dgm:cxn modelId="{14E57906-69CC-4364-989E-D56513306CA0}" srcId="{8609DCE8-E472-48E9-8006-00EE5EE80483}" destId="{4E5A2185-3FC3-45C1-934B-1DB682864958}" srcOrd="3" destOrd="0" parTransId="{D88F8129-68B4-4612-8A97-BBC916D529AD}" sibTransId="{41B80015-B714-4592-8FF8-A225E923CC0F}"/>
    <dgm:cxn modelId="{104FB51E-BB15-405E-9851-A1704D0F9761}" srcId="{8609DCE8-E472-48E9-8006-00EE5EE80483}" destId="{12442095-B0C3-40A5-9994-E8598BCAFCA7}" srcOrd="6" destOrd="0" parTransId="{072BE333-4737-445A-90F5-FC269FB85F57}" sibTransId="{B9EC5288-9D2B-46AD-94D9-EA1C23C5F2EC}"/>
    <dgm:cxn modelId="{4A2D8C97-8716-4C25-9916-E3B97D2285B6}" srcId="{FB18E78D-9030-4C40-8322-BC00A5B011C7}" destId="{8609DCE8-E472-48E9-8006-00EE5EE80483}" srcOrd="0" destOrd="0" parTransId="{6233131D-4519-47EA-9A19-25B31A15319A}" sibTransId="{F45D9AA4-B1AB-4E7C-A64D-29D518B362E0}"/>
    <dgm:cxn modelId="{55F180F5-B357-449E-B1AA-EF053FC5532D}" type="presOf" srcId="{BD54BF0D-9919-45D4-BC58-91AA4D97D20D}" destId="{46AE8096-787F-4515-A337-C8418B05C1F8}" srcOrd="1" destOrd="0" presId="urn:microsoft.com/office/officeart/2005/8/layout/hierarchy2"/>
    <dgm:cxn modelId="{C1659C18-2BFC-47BB-9A4C-E20D8236A72A}" type="presOf" srcId="{E031331A-61FE-4A4D-81BF-0341C8D3B5B8}" destId="{B7D9F8E4-AC6C-45D7-B9EF-CF9EADA1D8FA}" srcOrd="1" destOrd="0" presId="urn:microsoft.com/office/officeart/2005/8/layout/hierarchy2"/>
    <dgm:cxn modelId="{85CCEBEE-BC93-42A4-B158-8CA338B44448}" srcId="{8609DCE8-E472-48E9-8006-00EE5EE80483}" destId="{FC7DD050-E98E-4631-892F-431B32AD84C6}" srcOrd="1" destOrd="0" parTransId="{E031331A-61FE-4A4D-81BF-0341C8D3B5B8}" sibTransId="{6819494F-CB9C-48D6-9574-53237EE38D8C}"/>
    <dgm:cxn modelId="{FBCE6106-9DBF-46B8-8FC3-FA26AC44B5BC}" type="presOf" srcId="{FB18E78D-9030-4C40-8322-BC00A5B011C7}" destId="{B71E27E2-1562-4C9A-84EB-BAC9AED0858D}" srcOrd="0" destOrd="0" presId="urn:microsoft.com/office/officeart/2005/8/layout/hierarchy2"/>
    <dgm:cxn modelId="{1365E0FF-A929-4D73-9E03-3F9082615FE4}" type="presOf" srcId="{5D0132B4-69C2-463A-AAC9-85F20FC16C73}" destId="{AD481058-1E81-4161-897A-C1E8B4F2F896}" srcOrd="0" destOrd="0" presId="urn:microsoft.com/office/officeart/2005/8/layout/hierarchy2"/>
    <dgm:cxn modelId="{FBFDA011-A50D-4C09-925E-676A0AC6BC4B}" type="presOf" srcId="{D1847583-B5A1-4E22-B7DB-438877A07A40}" destId="{6946A623-34C7-4C35-B38E-9078B61D76A9}" srcOrd="1" destOrd="0" presId="urn:microsoft.com/office/officeart/2005/8/layout/hierarchy2"/>
    <dgm:cxn modelId="{C578E633-491B-423C-9FA4-BD3B7F2F06BA}" type="presOf" srcId="{201D3BA3-EBFD-4B29-98C3-F99E6AB9D195}" destId="{4099D980-4F20-42B7-8635-D536142F00A6}" srcOrd="0" destOrd="0" presId="urn:microsoft.com/office/officeart/2005/8/layout/hierarchy2"/>
    <dgm:cxn modelId="{92D56BFE-788D-4F4C-A220-74C535174001}" type="presOf" srcId="{FC7DD050-E98E-4631-892F-431B32AD84C6}" destId="{E7328DBF-2702-49AF-80A7-D9201E277C76}" srcOrd="0" destOrd="0" presId="urn:microsoft.com/office/officeart/2005/8/layout/hierarchy2"/>
    <dgm:cxn modelId="{E4B52859-4561-46E6-A9FE-E71B0553CA7F}" type="presOf" srcId="{D1847583-B5A1-4E22-B7DB-438877A07A40}" destId="{67658410-48A3-470F-B11C-7F6AEE22E621}" srcOrd="0" destOrd="0" presId="urn:microsoft.com/office/officeart/2005/8/layout/hierarchy2"/>
    <dgm:cxn modelId="{87F72C57-C425-49D7-A9DF-0868AA23C49D}" type="presOf" srcId="{12442095-B0C3-40A5-9994-E8598BCAFCA7}" destId="{ECB9293D-1F4B-4DAA-BF97-8A371C5661DD}" srcOrd="0" destOrd="0" presId="urn:microsoft.com/office/officeart/2005/8/layout/hierarchy2"/>
    <dgm:cxn modelId="{1C3A9F0D-BAB2-4141-9757-BD710B76F989}" srcId="{8609DCE8-E472-48E9-8006-00EE5EE80483}" destId="{88D418D6-1058-4480-BA28-17F22EB0FC1C}" srcOrd="4" destOrd="0" parTransId="{D3A170FB-CA31-415D-8435-FC7270A482AA}" sibTransId="{1F7A6326-9341-4EFA-99C4-64F38A794C5C}"/>
    <dgm:cxn modelId="{E42FEEE4-403A-4598-AE26-29D99077683E}" type="presOf" srcId="{072BE333-4737-445A-90F5-FC269FB85F57}" destId="{05A79462-F982-46B1-A6E9-D59716DDB597}" srcOrd="0" destOrd="0" presId="urn:microsoft.com/office/officeart/2005/8/layout/hierarchy2"/>
    <dgm:cxn modelId="{249025F1-D1C3-40C2-B0FA-250C37025581}" type="presOf" srcId="{D88F8129-68B4-4612-8A97-BBC916D529AD}" destId="{EA7AC082-C226-403B-BEA7-55E412E3B88C}" srcOrd="1" destOrd="0" presId="urn:microsoft.com/office/officeart/2005/8/layout/hierarchy2"/>
    <dgm:cxn modelId="{448C2063-03B4-4681-AED4-A57DC080C6EC}" type="presOf" srcId="{D88F8129-68B4-4612-8A97-BBC916D529AD}" destId="{A9B36C1D-0D66-4975-8905-74CB75C0E61C}" srcOrd="0" destOrd="0" presId="urn:microsoft.com/office/officeart/2005/8/layout/hierarchy2"/>
    <dgm:cxn modelId="{E75719EE-5561-45D5-B84C-D639F2C735F7}" type="presOf" srcId="{4E5A2185-3FC3-45C1-934B-1DB682864958}" destId="{2B1638C2-F90B-4510-8730-B887989E739C}" srcOrd="0" destOrd="0" presId="urn:microsoft.com/office/officeart/2005/8/layout/hierarchy2"/>
    <dgm:cxn modelId="{EE8DA22E-17E1-45AB-90BA-45E890C1BF96}" type="presOf" srcId="{6D6B6152-577D-4D34-A16B-1F43CF9673BA}" destId="{7E1CBC05-349B-4B20-A9F9-710E7A404038}" srcOrd="0" destOrd="0" presId="urn:microsoft.com/office/officeart/2005/8/layout/hierarchy2"/>
    <dgm:cxn modelId="{FA8DBEA1-F209-4919-9923-33B652702BD6}" type="presOf" srcId="{E031331A-61FE-4A4D-81BF-0341C8D3B5B8}" destId="{02D1966D-0EB7-45D7-B642-CB5F0CED9909}" srcOrd="0" destOrd="0" presId="urn:microsoft.com/office/officeart/2005/8/layout/hierarchy2"/>
    <dgm:cxn modelId="{5C4E9365-67A8-4465-A816-D8F00A6FB612}" type="presOf" srcId="{B1F15E37-BABA-4D50-922E-BDF2302EFC8B}" destId="{F66C3B50-BDDD-49F7-9921-751B5133AC2F}" srcOrd="1" destOrd="0" presId="urn:microsoft.com/office/officeart/2005/8/layout/hierarchy2"/>
    <dgm:cxn modelId="{92721046-50D9-4BAE-87CC-FC6DA6DCE5E4}" type="presOf" srcId="{072BE333-4737-445A-90F5-FC269FB85F57}" destId="{093C6C60-C4AE-47B6-A3F1-79AF80372260}" srcOrd="1" destOrd="0" presId="urn:microsoft.com/office/officeart/2005/8/layout/hierarchy2"/>
    <dgm:cxn modelId="{95993C34-40FF-4485-90D1-22F7E8681CF1}" type="presOf" srcId="{D3A170FB-CA31-415D-8435-FC7270A482AA}" destId="{543BD9F8-92A4-4197-91AB-8914039B0E5C}" srcOrd="1" destOrd="0" presId="urn:microsoft.com/office/officeart/2005/8/layout/hierarchy2"/>
    <dgm:cxn modelId="{6F016583-08FB-489A-B076-3F6367D70D91}" type="presOf" srcId="{BD54BF0D-9919-45D4-BC58-91AA4D97D20D}" destId="{DBB1F9C1-32EA-4EA2-BC09-F7911C2298F5}" srcOrd="0" destOrd="0" presId="urn:microsoft.com/office/officeart/2005/8/layout/hierarchy2"/>
    <dgm:cxn modelId="{B8137F0B-7E17-4700-ADA3-1678B699E678}" type="presOf" srcId="{B1F15E37-BABA-4D50-922E-BDF2302EFC8B}" destId="{1E09B906-AF55-49A3-B09F-35CCE8896968}" srcOrd="0" destOrd="0" presId="urn:microsoft.com/office/officeart/2005/8/layout/hierarchy2"/>
    <dgm:cxn modelId="{30CD07EA-BF56-4DB8-9714-833E18C0B84F}" srcId="{8609DCE8-E472-48E9-8006-00EE5EE80483}" destId="{6D6B6152-577D-4D34-A16B-1F43CF9673BA}" srcOrd="2" destOrd="0" parTransId="{B1F15E37-BABA-4D50-922E-BDF2302EFC8B}" sibTransId="{2B2E971F-C137-40B7-AEC5-A26C20629E05}"/>
    <dgm:cxn modelId="{B42173BA-DD72-4BEE-A43E-45BA490AC49C}" type="presOf" srcId="{8609DCE8-E472-48E9-8006-00EE5EE80483}" destId="{52DC1E4B-07D2-46BD-BE52-C732E83F0529}" srcOrd="0" destOrd="0" presId="urn:microsoft.com/office/officeart/2005/8/layout/hierarchy2"/>
    <dgm:cxn modelId="{92F1A27C-843E-4A50-AAE8-71083FBD0DF6}" type="presOf" srcId="{88D418D6-1058-4480-BA28-17F22EB0FC1C}" destId="{6CF1826F-1B9A-4084-85A4-2D9930FEF762}" srcOrd="0" destOrd="0" presId="urn:microsoft.com/office/officeart/2005/8/layout/hierarchy2"/>
    <dgm:cxn modelId="{46C50A4C-BAE3-4B07-8D22-FA048B0595F6}" type="presParOf" srcId="{B71E27E2-1562-4C9A-84EB-BAC9AED0858D}" destId="{540E9A81-D663-4EBD-8644-C598071F8C7F}" srcOrd="0" destOrd="0" presId="urn:microsoft.com/office/officeart/2005/8/layout/hierarchy2"/>
    <dgm:cxn modelId="{F079C52D-0F9D-4773-812C-DFCE727A2528}" type="presParOf" srcId="{540E9A81-D663-4EBD-8644-C598071F8C7F}" destId="{52DC1E4B-07D2-46BD-BE52-C732E83F0529}" srcOrd="0" destOrd="0" presId="urn:microsoft.com/office/officeart/2005/8/layout/hierarchy2"/>
    <dgm:cxn modelId="{B734F1BE-C65A-4F27-9F54-24ADF5A85A9C}" type="presParOf" srcId="{540E9A81-D663-4EBD-8644-C598071F8C7F}" destId="{F012262E-222E-4BA1-ABD2-52F4E3593747}" srcOrd="1" destOrd="0" presId="urn:microsoft.com/office/officeart/2005/8/layout/hierarchy2"/>
    <dgm:cxn modelId="{7BEB4721-7E8D-48CF-B3C9-62B840F2EEC3}" type="presParOf" srcId="{F012262E-222E-4BA1-ABD2-52F4E3593747}" destId="{67658410-48A3-470F-B11C-7F6AEE22E621}" srcOrd="0" destOrd="0" presId="urn:microsoft.com/office/officeart/2005/8/layout/hierarchy2"/>
    <dgm:cxn modelId="{A33A447E-5961-4FDC-92CB-23C2854BB610}" type="presParOf" srcId="{67658410-48A3-470F-B11C-7F6AEE22E621}" destId="{6946A623-34C7-4C35-B38E-9078B61D76A9}" srcOrd="0" destOrd="0" presId="urn:microsoft.com/office/officeart/2005/8/layout/hierarchy2"/>
    <dgm:cxn modelId="{80BC84B2-BE28-430A-BA4B-300D34A037AA}" type="presParOf" srcId="{F012262E-222E-4BA1-ABD2-52F4E3593747}" destId="{57B125A4-48F5-419C-90B2-99ED094D602F}" srcOrd="1" destOrd="0" presId="urn:microsoft.com/office/officeart/2005/8/layout/hierarchy2"/>
    <dgm:cxn modelId="{D13F5A26-8D5E-4491-A42E-91B493831ECD}" type="presParOf" srcId="{57B125A4-48F5-419C-90B2-99ED094D602F}" destId="{AD481058-1E81-4161-897A-C1E8B4F2F896}" srcOrd="0" destOrd="0" presId="urn:microsoft.com/office/officeart/2005/8/layout/hierarchy2"/>
    <dgm:cxn modelId="{5F0E5AD7-9076-47F2-8A44-250440A123C4}" type="presParOf" srcId="{57B125A4-48F5-419C-90B2-99ED094D602F}" destId="{E3E1D19D-E875-4E5E-AF32-34C838C74C1B}" srcOrd="1" destOrd="0" presId="urn:microsoft.com/office/officeart/2005/8/layout/hierarchy2"/>
    <dgm:cxn modelId="{03C981B6-797E-4198-88C7-37000239F2D4}" type="presParOf" srcId="{F012262E-222E-4BA1-ABD2-52F4E3593747}" destId="{02D1966D-0EB7-45D7-B642-CB5F0CED9909}" srcOrd="2" destOrd="0" presId="urn:microsoft.com/office/officeart/2005/8/layout/hierarchy2"/>
    <dgm:cxn modelId="{6912847F-446D-44F9-9AD0-7F7B949F958E}" type="presParOf" srcId="{02D1966D-0EB7-45D7-B642-CB5F0CED9909}" destId="{B7D9F8E4-AC6C-45D7-B9EF-CF9EADA1D8FA}" srcOrd="0" destOrd="0" presId="urn:microsoft.com/office/officeart/2005/8/layout/hierarchy2"/>
    <dgm:cxn modelId="{5C44ED42-8F6E-49CD-9510-E5DB83287350}" type="presParOf" srcId="{F012262E-222E-4BA1-ABD2-52F4E3593747}" destId="{E476F5E5-6412-42B6-A6CE-1930EB79461C}" srcOrd="3" destOrd="0" presId="urn:microsoft.com/office/officeart/2005/8/layout/hierarchy2"/>
    <dgm:cxn modelId="{2EDD7ABA-01F0-4E3B-89C1-32AD63FE78B7}" type="presParOf" srcId="{E476F5E5-6412-42B6-A6CE-1930EB79461C}" destId="{E7328DBF-2702-49AF-80A7-D9201E277C76}" srcOrd="0" destOrd="0" presId="urn:microsoft.com/office/officeart/2005/8/layout/hierarchy2"/>
    <dgm:cxn modelId="{5AC52DA6-67C2-42AD-BB49-89E44A37CA51}" type="presParOf" srcId="{E476F5E5-6412-42B6-A6CE-1930EB79461C}" destId="{C23C5310-E0DB-476C-B688-F0367711A4AF}" srcOrd="1" destOrd="0" presId="urn:microsoft.com/office/officeart/2005/8/layout/hierarchy2"/>
    <dgm:cxn modelId="{8E12FD99-2A53-4064-BFF1-93CB74E9B82D}" type="presParOf" srcId="{F012262E-222E-4BA1-ABD2-52F4E3593747}" destId="{1E09B906-AF55-49A3-B09F-35CCE8896968}" srcOrd="4" destOrd="0" presId="urn:microsoft.com/office/officeart/2005/8/layout/hierarchy2"/>
    <dgm:cxn modelId="{D558023B-6D9C-4A76-9A41-668A0AAA1ACC}" type="presParOf" srcId="{1E09B906-AF55-49A3-B09F-35CCE8896968}" destId="{F66C3B50-BDDD-49F7-9921-751B5133AC2F}" srcOrd="0" destOrd="0" presId="urn:microsoft.com/office/officeart/2005/8/layout/hierarchy2"/>
    <dgm:cxn modelId="{DC344CB1-3E25-484A-BBFD-15369076D16D}" type="presParOf" srcId="{F012262E-222E-4BA1-ABD2-52F4E3593747}" destId="{763FBE4A-1753-4B9F-9F47-BDA1AF5105EA}" srcOrd="5" destOrd="0" presId="urn:microsoft.com/office/officeart/2005/8/layout/hierarchy2"/>
    <dgm:cxn modelId="{96B75ECC-7862-4800-81AE-D81324D200F0}" type="presParOf" srcId="{763FBE4A-1753-4B9F-9F47-BDA1AF5105EA}" destId="{7E1CBC05-349B-4B20-A9F9-710E7A404038}" srcOrd="0" destOrd="0" presId="urn:microsoft.com/office/officeart/2005/8/layout/hierarchy2"/>
    <dgm:cxn modelId="{F01C757B-EA22-4843-B83F-6A941AC8EED2}" type="presParOf" srcId="{763FBE4A-1753-4B9F-9F47-BDA1AF5105EA}" destId="{61C97A50-EBDE-4869-8863-92C88ADA1604}" srcOrd="1" destOrd="0" presId="urn:microsoft.com/office/officeart/2005/8/layout/hierarchy2"/>
    <dgm:cxn modelId="{F98E1B2E-6034-48BF-BA5E-3DDE1FE0C7E8}" type="presParOf" srcId="{F012262E-222E-4BA1-ABD2-52F4E3593747}" destId="{A9B36C1D-0D66-4975-8905-74CB75C0E61C}" srcOrd="6" destOrd="0" presId="urn:microsoft.com/office/officeart/2005/8/layout/hierarchy2"/>
    <dgm:cxn modelId="{E17044A5-298E-4A3F-B56C-DAC8E3A079C4}" type="presParOf" srcId="{A9B36C1D-0D66-4975-8905-74CB75C0E61C}" destId="{EA7AC082-C226-403B-BEA7-55E412E3B88C}" srcOrd="0" destOrd="0" presId="urn:microsoft.com/office/officeart/2005/8/layout/hierarchy2"/>
    <dgm:cxn modelId="{49F6A059-CACD-4AE1-A102-D35E6A81929A}" type="presParOf" srcId="{F012262E-222E-4BA1-ABD2-52F4E3593747}" destId="{44CD633D-166A-4306-8F0E-E083AE946B93}" srcOrd="7" destOrd="0" presId="urn:microsoft.com/office/officeart/2005/8/layout/hierarchy2"/>
    <dgm:cxn modelId="{CD66E51C-53F7-4830-B07A-DC1D656AF2C0}" type="presParOf" srcId="{44CD633D-166A-4306-8F0E-E083AE946B93}" destId="{2B1638C2-F90B-4510-8730-B887989E739C}" srcOrd="0" destOrd="0" presId="urn:microsoft.com/office/officeart/2005/8/layout/hierarchy2"/>
    <dgm:cxn modelId="{E0278948-2269-48A8-8133-7708AB7CF1E1}" type="presParOf" srcId="{44CD633D-166A-4306-8F0E-E083AE946B93}" destId="{61F98D2C-1E13-4F81-9A5C-E5B0E24ADC03}" srcOrd="1" destOrd="0" presId="urn:microsoft.com/office/officeart/2005/8/layout/hierarchy2"/>
    <dgm:cxn modelId="{04077A08-1FE1-48A3-ABFC-B8D08CF51209}" type="presParOf" srcId="{F012262E-222E-4BA1-ABD2-52F4E3593747}" destId="{7924A748-4146-4708-B61B-6D034E3FBA61}" srcOrd="8" destOrd="0" presId="urn:microsoft.com/office/officeart/2005/8/layout/hierarchy2"/>
    <dgm:cxn modelId="{3000A298-7AC5-4C85-8C27-92DE7FF80B9D}" type="presParOf" srcId="{7924A748-4146-4708-B61B-6D034E3FBA61}" destId="{543BD9F8-92A4-4197-91AB-8914039B0E5C}" srcOrd="0" destOrd="0" presId="urn:microsoft.com/office/officeart/2005/8/layout/hierarchy2"/>
    <dgm:cxn modelId="{F8510EA3-859D-4F83-A024-E0C0C0EA9D33}" type="presParOf" srcId="{F012262E-222E-4BA1-ABD2-52F4E3593747}" destId="{B9BC340F-6B3A-4248-8856-589ADB89CAE2}" srcOrd="9" destOrd="0" presId="urn:microsoft.com/office/officeart/2005/8/layout/hierarchy2"/>
    <dgm:cxn modelId="{192B244E-D0EB-486D-A3A1-1C525B917950}" type="presParOf" srcId="{B9BC340F-6B3A-4248-8856-589ADB89CAE2}" destId="{6CF1826F-1B9A-4084-85A4-2D9930FEF762}" srcOrd="0" destOrd="0" presId="urn:microsoft.com/office/officeart/2005/8/layout/hierarchy2"/>
    <dgm:cxn modelId="{DEBF2543-DAC6-4497-A497-350EFDB7CD63}" type="presParOf" srcId="{B9BC340F-6B3A-4248-8856-589ADB89CAE2}" destId="{E7A9CE49-B88B-4AC8-9B39-226BE578B1EB}" srcOrd="1" destOrd="0" presId="urn:microsoft.com/office/officeart/2005/8/layout/hierarchy2"/>
    <dgm:cxn modelId="{539C4F76-4E0E-46CD-BD39-5CDA06F80BC9}" type="presParOf" srcId="{F012262E-222E-4BA1-ABD2-52F4E3593747}" destId="{DBB1F9C1-32EA-4EA2-BC09-F7911C2298F5}" srcOrd="10" destOrd="0" presId="urn:microsoft.com/office/officeart/2005/8/layout/hierarchy2"/>
    <dgm:cxn modelId="{00F44DA6-A108-45BD-8F33-59BE166E202F}" type="presParOf" srcId="{DBB1F9C1-32EA-4EA2-BC09-F7911C2298F5}" destId="{46AE8096-787F-4515-A337-C8418B05C1F8}" srcOrd="0" destOrd="0" presId="urn:microsoft.com/office/officeart/2005/8/layout/hierarchy2"/>
    <dgm:cxn modelId="{FC0ED576-976A-48BB-B337-69F52AF386FC}" type="presParOf" srcId="{F012262E-222E-4BA1-ABD2-52F4E3593747}" destId="{2242668C-1E17-4E9B-A55F-D6B1B8623060}" srcOrd="11" destOrd="0" presId="urn:microsoft.com/office/officeart/2005/8/layout/hierarchy2"/>
    <dgm:cxn modelId="{7AD76649-EB73-4EAD-9CE5-198987CF3CEB}" type="presParOf" srcId="{2242668C-1E17-4E9B-A55F-D6B1B8623060}" destId="{4099D980-4F20-42B7-8635-D536142F00A6}" srcOrd="0" destOrd="0" presId="urn:microsoft.com/office/officeart/2005/8/layout/hierarchy2"/>
    <dgm:cxn modelId="{55693DE4-7C99-4414-801D-5D600CF836C0}" type="presParOf" srcId="{2242668C-1E17-4E9B-A55F-D6B1B8623060}" destId="{031B01A5-24AE-4942-AF78-DABFBA77E87E}" srcOrd="1" destOrd="0" presId="urn:microsoft.com/office/officeart/2005/8/layout/hierarchy2"/>
    <dgm:cxn modelId="{00FEA48F-BF71-4F42-A8F1-456DC3377406}" type="presParOf" srcId="{F012262E-222E-4BA1-ABD2-52F4E3593747}" destId="{05A79462-F982-46B1-A6E9-D59716DDB597}" srcOrd="12" destOrd="0" presId="urn:microsoft.com/office/officeart/2005/8/layout/hierarchy2"/>
    <dgm:cxn modelId="{5EF555B3-22F7-4BC9-9A28-B12C0B38687F}" type="presParOf" srcId="{05A79462-F982-46B1-A6E9-D59716DDB597}" destId="{093C6C60-C4AE-47B6-A3F1-79AF80372260}" srcOrd="0" destOrd="0" presId="urn:microsoft.com/office/officeart/2005/8/layout/hierarchy2"/>
    <dgm:cxn modelId="{40BFB78B-7EE1-4624-864E-9DA080FD2AB4}" type="presParOf" srcId="{F012262E-222E-4BA1-ABD2-52F4E3593747}" destId="{F0F9CB8D-5CDE-43D8-951C-707915747DB6}" srcOrd="13" destOrd="0" presId="urn:microsoft.com/office/officeart/2005/8/layout/hierarchy2"/>
    <dgm:cxn modelId="{EEF9B68B-0B5E-4D83-9A52-16AFCBB75322}" type="presParOf" srcId="{F0F9CB8D-5CDE-43D8-951C-707915747DB6}" destId="{ECB9293D-1F4B-4DAA-BF97-8A371C5661DD}" srcOrd="0" destOrd="0" presId="urn:microsoft.com/office/officeart/2005/8/layout/hierarchy2"/>
    <dgm:cxn modelId="{6A949D64-EAB1-4809-AB54-64C06E4E5720}" type="presParOf" srcId="{F0F9CB8D-5CDE-43D8-951C-707915747DB6}" destId="{6AF74709-F740-4834-A8A5-845942CA75A4}" srcOrd="1" destOrd="0" presId="urn:microsoft.com/office/officeart/2005/8/layout/hierarchy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4FD537-423B-4FDA-9010-04B3277E8E93}" type="doc">
      <dgm:prSet loTypeId="urn:microsoft.com/office/officeart/2005/8/layout/hList1" loCatId="list" qsTypeId="urn:microsoft.com/office/officeart/2005/8/quickstyle/3d4" qsCatId="3D" csTypeId="urn:microsoft.com/office/officeart/2005/8/colors/accent1_2" csCatId="accent1" phldr="1"/>
      <dgm:spPr/>
      <dgm:t>
        <a:bodyPr/>
        <a:lstStyle/>
        <a:p>
          <a:endParaRPr lang="es-ES"/>
        </a:p>
      </dgm:t>
    </dgm:pt>
    <dgm:pt modelId="{9A9C9A47-D93B-456B-B576-CD4FB5C59A10}">
      <dgm:prSet phldrT="[Texto]"/>
      <dgm:spPr/>
      <dgm:t>
        <a:bodyPr/>
        <a:lstStyle/>
        <a:p>
          <a:r>
            <a:rPr lang="es-ES" dirty="0" smtClean="0"/>
            <a:t>Administraciones Zonales</a:t>
          </a:r>
          <a:endParaRPr lang="es-ES" dirty="0"/>
        </a:p>
      </dgm:t>
    </dgm:pt>
    <dgm:pt modelId="{41680E20-BAAD-44F5-AFE6-453100283D55}" type="parTrans" cxnId="{646C4F7D-E505-4EBD-8045-801DBD94BB8F}">
      <dgm:prSet/>
      <dgm:spPr/>
      <dgm:t>
        <a:bodyPr/>
        <a:lstStyle/>
        <a:p>
          <a:endParaRPr lang="es-ES"/>
        </a:p>
      </dgm:t>
    </dgm:pt>
    <dgm:pt modelId="{8AF7EF8D-776F-4CBC-AC1B-9A7C21D82776}" type="sibTrans" cxnId="{646C4F7D-E505-4EBD-8045-801DBD94BB8F}">
      <dgm:prSet/>
      <dgm:spPr/>
      <dgm:t>
        <a:bodyPr/>
        <a:lstStyle/>
        <a:p>
          <a:endParaRPr lang="es-ES"/>
        </a:p>
      </dgm:t>
    </dgm:pt>
    <dgm:pt modelId="{66F9ABFB-166F-4A61-AC9A-36ABAB4F40EB}">
      <dgm:prSet phldrT="[Texto]"/>
      <dgm:spPr/>
      <dgm:t>
        <a:bodyPr/>
        <a:lstStyle/>
        <a:p>
          <a:pPr rtl="0"/>
          <a:r>
            <a:rPr kumimoji="0" lang="es-ES" b="0" i="0" u="none" strike="noStrike" cap="none" normalizeH="0" baseline="0" dirty="0" smtClean="0">
              <a:ln/>
              <a:effectLst/>
              <a:latin typeface="Arial" pitchFamily="34" charset="0"/>
              <a:ea typeface="Times New Roman" pitchFamily="18" charset="0"/>
              <a:cs typeface="Arial" pitchFamily="34" charset="0"/>
            </a:rPr>
            <a:t> Administración Eugenio Espejo</a:t>
          </a:r>
          <a:endParaRPr lang="es-ES" dirty="0"/>
        </a:p>
      </dgm:t>
    </dgm:pt>
    <dgm:pt modelId="{D13AE074-C559-402C-9F94-0B36126C6B55}" type="parTrans" cxnId="{87E4938F-33E7-48DD-8799-9B233B5FCDAA}">
      <dgm:prSet/>
      <dgm:spPr/>
      <dgm:t>
        <a:bodyPr/>
        <a:lstStyle/>
        <a:p>
          <a:endParaRPr lang="es-ES"/>
        </a:p>
      </dgm:t>
    </dgm:pt>
    <dgm:pt modelId="{8E1A5DF5-683E-4D9A-9FD6-8645D1C44371}" type="sibTrans" cxnId="{87E4938F-33E7-48DD-8799-9B233B5FCDAA}">
      <dgm:prSet/>
      <dgm:spPr/>
      <dgm:t>
        <a:bodyPr/>
        <a:lstStyle/>
        <a:p>
          <a:endParaRPr lang="es-ES"/>
        </a:p>
      </dgm:t>
    </dgm:pt>
    <dgm:pt modelId="{F185521C-71C5-4090-9BA3-155D3CF83FC8}">
      <dgm:prSet/>
      <dgm:spPr/>
      <dgm:t>
        <a:bodyPr/>
        <a:lstStyle/>
        <a:p>
          <a:pPr rtl="0"/>
          <a:r>
            <a:rPr kumimoji="0" lang="es-ES" b="0" i="0" u="none" strike="noStrike" cap="none" normalizeH="0" baseline="0" dirty="0" smtClean="0">
              <a:ln/>
              <a:effectLst/>
              <a:latin typeface="Arial" pitchFamily="34" charset="0"/>
              <a:ea typeface="Times New Roman" pitchFamily="18" charset="0"/>
              <a:cs typeface="Arial" pitchFamily="34" charset="0"/>
            </a:rPr>
            <a:t> Administración Manuela Sáenz</a:t>
          </a:r>
          <a:endParaRPr kumimoji="0" lang="es-ES" b="0" i="0" u="none" strike="noStrike" cap="none" normalizeH="0" baseline="0" dirty="0" smtClean="0">
            <a:ln/>
            <a:effectLst/>
            <a:latin typeface="Arial" pitchFamily="34" charset="0"/>
            <a:ea typeface="Times New Roman" pitchFamily="18" charset="0"/>
            <a:cs typeface="Times New Roman" pitchFamily="18" charset="0"/>
          </a:endParaRPr>
        </a:p>
      </dgm:t>
    </dgm:pt>
    <dgm:pt modelId="{5E714955-81BC-4520-A544-F1560601EC09}" type="parTrans" cxnId="{91A7AF96-D057-47E6-B39B-D00A853B68D7}">
      <dgm:prSet/>
      <dgm:spPr/>
      <dgm:t>
        <a:bodyPr/>
        <a:lstStyle/>
        <a:p>
          <a:endParaRPr lang="es-ES"/>
        </a:p>
      </dgm:t>
    </dgm:pt>
    <dgm:pt modelId="{C017AE76-1130-48B1-B53F-DE9D4A1BB28C}" type="sibTrans" cxnId="{91A7AF96-D057-47E6-B39B-D00A853B68D7}">
      <dgm:prSet/>
      <dgm:spPr/>
      <dgm:t>
        <a:bodyPr/>
        <a:lstStyle/>
        <a:p>
          <a:endParaRPr lang="es-ES"/>
        </a:p>
      </dgm:t>
    </dgm:pt>
    <dgm:pt modelId="{921F44C2-4007-49B6-B14B-3249050613B5}">
      <dgm:prSet/>
      <dgm:spPr/>
      <dgm:t>
        <a:bodyPr/>
        <a:lstStyle/>
        <a:p>
          <a:pPr rtl="0"/>
          <a:r>
            <a:rPr kumimoji="0" lang="es-ES" b="0" i="0" u="none" strike="noStrike" cap="none" normalizeH="0" baseline="0" dirty="0" smtClean="0">
              <a:ln/>
              <a:effectLst/>
              <a:latin typeface="Arial" pitchFamily="34" charset="0"/>
              <a:ea typeface="Times New Roman" pitchFamily="18" charset="0"/>
              <a:cs typeface="Arial" pitchFamily="34" charset="0"/>
            </a:rPr>
            <a:t> Administración Eloy Alfaro</a:t>
          </a:r>
          <a:endParaRPr kumimoji="0" lang="es-ES" b="0" i="0" u="none" strike="noStrike" cap="none" normalizeH="0" baseline="0" dirty="0" smtClean="0">
            <a:ln/>
            <a:effectLst/>
            <a:latin typeface="Arial" pitchFamily="34" charset="0"/>
            <a:ea typeface="Times New Roman" pitchFamily="18" charset="0"/>
            <a:cs typeface="Times New Roman" pitchFamily="18" charset="0"/>
          </a:endParaRPr>
        </a:p>
      </dgm:t>
    </dgm:pt>
    <dgm:pt modelId="{AA2A19D9-D2FA-40C6-9AF9-D1063BC3753B}" type="parTrans" cxnId="{B497AC1B-B4BC-4FDD-A33D-54C4C13C467D}">
      <dgm:prSet/>
      <dgm:spPr/>
      <dgm:t>
        <a:bodyPr/>
        <a:lstStyle/>
        <a:p>
          <a:endParaRPr lang="es-ES"/>
        </a:p>
      </dgm:t>
    </dgm:pt>
    <dgm:pt modelId="{B10E2B41-B287-4CAE-BFC4-6207293F552D}" type="sibTrans" cxnId="{B497AC1B-B4BC-4FDD-A33D-54C4C13C467D}">
      <dgm:prSet/>
      <dgm:spPr/>
      <dgm:t>
        <a:bodyPr/>
        <a:lstStyle/>
        <a:p>
          <a:endParaRPr lang="es-ES"/>
        </a:p>
      </dgm:t>
    </dgm:pt>
    <dgm:pt modelId="{7560B806-FE4A-43E7-9D73-CA77AA7E6F82}">
      <dgm:prSet/>
      <dgm:spPr/>
      <dgm:t>
        <a:bodyPr/>
        <a:lstStyle/>
        <a:p>
          <a:pPr rtl="0"/>
          <a:r>
            <a:rPr kumimoji="0" lang="es-ES" b="0" i="0" u="none" strike="noStrike" cap="none" normalizeH="0" baseline="0" dirty="0" smtClean="0">
              <a:ln/>
              <a:effectLst/>
              <a:latin typeface="Arial" pitchFamily="34" charset="0"/>
              <a:ea typeface="Times New Roman" pitchFamily="18" charset="0"/>
              <a:cs typeface="Arial" pitchFamily="34" charset="0"/>
            </a:rPr>
            <a:t> Administración </a:t>
          </a:r>
          <a:r>
            <a:rPr kumimoji="0" lang="es-ES" b="0" i="0" u="none" strike="noStrike" cap="none" normalizeH="0" baseline="0" dirty="0" err="1" smtClean="0">
              <a:ln/>
              <a:effectLst/>
              <a:latin typeface="Arial" pitchFamily="34" charset="0"/>
              <a:ea typeface="Times New Roman" pitchFamily="18" charset="0"/>
              <a:cs typeface="Arial" pitchFamily="34" charset="0"/>
            </a:rPr>
            <a:t>Quitumbe</a:t>
          </a:r>
          <a:endParaRPr kumimoji="0" lang="es-ES" b="0" i="0" u="none" strike="noStrike" cap="none" normalizeH="0" baseline="0" dirty="0" smtClean="0">
            <a:ln/>
            <a:effectLst/>
            <a:latin typeface="Arial" pitchFamily="34" charset="0"/>
            <a:ea typeface="Times New Roman" pitchFamily="18" charset="0"/>
            <a:cs typeface="Times New Roman" pitchFamily="18" charset="0"/>
          </a:endParaRPr>
        </a:p>
      </dgm:t>
    </dgm:pt>
    <dgm:pt modelId="{E640F5BA-3058-4486-AEAD-3A969B8DA743}" type="parTrans" cxnId="{BCFD7F96-0897-4AC9-AAC0-D940775E1AC6}">
      <dgm:prSet/>
      <dgm:spPr/>
      <dgm:t>
        <a:bodyPr/>
        <a:lstStyle/>
        <a:p>
          <a:endParaRPr lang="es-ES"/>
        </a:p>
      </dgm:t>
    </dgm:pt>
    <dgm:pt modelId="{48037002-108F-4C57-897C-C7C6968895EB}" type="sibTrans" cxnId="{BCFD7F96-0897-4AC9-AAC0-D940775E1AC6}">
      <dgm:prSet/>
      <dgm:spPr/>
      <dgm:t>
        <a:bodyPr/>
        <a:lstStyle/>
        <a:p>
          <a:endParaRPr lang="es-ES"/>
        </a:p>
      </dgm:t>
    </dgm:pt>
    <dgm:pt modelId="{9AC32CA0-2049-4186-AA13-3F9AA5932E03}">
      <dgm:prSet/>
      <dgm:spPr/>
      <dgm:t>
        <a:bodyPr/>
        <a:lstStyle/>
        <a:p>
          <a:pPr rtl="0"/>
          <a:r>
            <a:rPr kumimoji="0" lang="es-ES" b="0" i="0" u="none" strike="noStrike" cap="none" normalizeH="0" baseline="0" dirty="0" smtClean="0">
              <a:ln/>
              <a:effectLst/>
              <a:latin typeface="Arial" pitchFamily="34" charset="0"/>
              <a:ea typeface="Times New Roman" pitchFamily="18" charset="0"/>
              <a:cs typeface="Arial" pitchFamily="34" charset="0"/>
            </a:rPr>
            <a:t> Administración Calderón</a:t>
          </a:r>
          <a:endParaRPr kumimoji="0" lang="es-ES" b="0" i="0" u="none" strike="noStrike" cap="none" normalizeH="0" baseline="0" dirty="0" smtClean="0">
            <a:ln/>
            <a:effectLst/>
            <a:latin typeface="Arial" pitchFamily="34" charset="0"/>
            <a:ea typeface="Times New Roman" pitchFamily="18" charset="0"/>
            <a:cs typeface="Times New Roman" pitchFamily="18" charset="0"/>
          </a:endParaRPr>
        </a:p>
      </dgm:t>
    </dgm:pt>
    <dgm:pt modelId="{64D0A1D9-B91B-4F71-9F7A-D77EE8A1BD5C}" type="parTrans" cxnId="{D0CED92C-A3C8-4090-8B90-DE64EC5EEAB8}">
      <dgm:prSet/>
      <dgm:spPr/>
      <dgm:t>
        <a:bodyPr/>
        <a:lstStyle/>
        <a:p>
          <a:endParaRPr lang="es-ES"/>
        </a:p>
      </dgm:t>
    </dgm:pt>
    <dgm:pt modelId="{50727D25-4B47-44B9-8441-65D5FC0B4B23}" type="sibTrans" cxnId="{D0CED92C-A3C8-4090-8B90-DE64EC5EEAB8}">
      <dgm:prSet/>
      <dgm:spPr/>
      <dgm:t>
        <a:bodyPr/>
        <a:lstStyle/>
        <a:p>
          <a:endParaRPr lang="es-ES"/>
        </a:p>
      </dgm:t>
    </dgm:pt>
    <dgm:pt modelId="{51777AE2-9D10-4EDB-BC65-A1948A8C6C27}">
      <dgm:prSet/>
      <dgm:spPr/>
      <dgm:t>
        <a:bodyPr/>
        <a:lstStyle/>
        <a:p>
          <a:pPr rtl="0"/>
          <a:r>
            <a:rPr kumimoji="0" lang="es-ES" b="0" i="0" u="none" strike="noStrike" cap="none" normalizeH="0" baseline="0" dirty="0" smtClean="0">
              <a:ln/>
              <a:effectLst/>
              <a:latin typeface="Arial" pitchFamily="34" charset="0"/>
              <a:ea typeface="Times New Roman" pitchFamily="18" charset="0"/>
              <a:cs typeface="Arial" pitchFamily="34" charset="0"/>
            </a:rPr>
            <a:t> Administración </a:t>
          </a:r>
          <a:r>
            <a:rPr kumimoji="0" lang="es-ES" b="0" i="0" u="none" strike="noStrike" cap="none" normalizeH="0" baseline="0" dirty="0" err="1" smtClean="0">
              <a:ln/>
              <a:effectLst/>
              <a:latin typeface="Arial" pitchFamily="34" charset="0"/>
              <a:ea typeface="Times New Roman" pitchFamily="18" charset="0"/>
              <a:cs typeface="Arial" pitchFamily="34" charset="0"/>
            </a:rPr>
            <a:t>Tumbaco</a:t>
          </a:r>
          <a:endParaRPr kumimoji="0" lang="es-ES" b="0" i="0" u="none" strike="noStrike" cap="none" normalizeH="0" baseline="0" dirty="0" smtClean="0">
            <a:ln/>
            <a:effectLst/>
            <a:latin typeface="Arial" pitchFamily="34" charset="0"/>
            <a:ea typeface="Times New Roman" pitchFamily="18" charset="0"/>
            <a:cs typeface="Times New Roman" pitchFamily="18" charset="0"/>
          </a:endParaRPr>
        </a:p>
      </dgm:t>
    </dgm:pt>
    <dgm:pt modelId="{B7C727BD-BEBB-46E0-A09D-1BFA76698DEF}" type="parTrans" cxnId="{1FE1BEBB-56DE-4D6B-98D6-CB2D0CDB5AC1}">
      <dgm:prSet/>
      <dgm:spPr/>
      <dgm:t>
        <a:bodyPr/>
        <a:lstStyle/>
        <a:p>
          <a:endParaRPr lang="es-ES"/>
        </a:p>
      </dgm:t>
    </dgm:pt>
    <dgm:pt modelId="{25D4FD9A-4E6F-4D23-B3FB-BE1693EFB0C4}" type="sibTrans" cxnId="{1FE1BEBB-56DE-4D6B-98D6-CB2D0CDB5AC1}">
      <dgm:prSet/>
      <dgm:spPr/>
      <dgm:t>
        <a:bodyPr/>
        <a:lstStyle/>
        <a:p>
          <a:endParaRPr lang="es-ES"/>
        </a:p>
      </dgm:t>
    </dgm:pt>
    <dgm:pt modelId="{73373014-DD61-46C8-AB2F-812D45A66D7C}">
      <dgm:prSet/>
      <dgm:spPr/>
      <dgm:t>
        <a:bodyPr/>
        <a:lstStyle/>
        <a:p>
          <a:pPr rtl="0"/>
          <a:r>
            <a:rPr kumimoji="0" lang="es-ES" b="0" i="0" u="none" strike="noStrike" cap="none" normalizeH="0" baseline="0" dirty="0" smtClean="0">
              <a:ln/>
              <a:effectLst/>
              <a:latin typeface="Arial" pitchFamily="34" charset="0"/>
              <a:ea typeface="Times New Roman" pitchFamily="18" charset="0"/>
              <a:cs typeface="Arial" pitchFamily="34" charset="0"/>
            </a:rPr>
            <a:t> Administración Los Chillos </a:t>
          </a:r>
          <a:endParaRPr kumimoji="0" lang="es-ES" b="0" i="0" u="none" strike="noStrike" cap="none" normalizeH="0" baseline="0" dirty="0" smtClean="0">
            <a:ln/>
            <a:effectLst/>
            <a:latin typeface="Arial" pitchFamily="34" charset="0"/>
            <a:ea typeface="Times New Roman" pitchFamily="18" charset="0"/>
            <a:cs typeface="Times New Roman" pitchFamily="18" charset="0"/>
          </a:endParaRPr>
        </a:p>
      </dgm:t>
    </dgm:pt>
    <dgm:pt modelId="{FDFCCF99-AF1D-467F-9DC5-882AECA2EA5A}" type="parTrans" cxnId="{F3645DF7-12EB-4831-B306-7DDE0B52DDCC}">
      <dgm:prSet/>
      <dgm:spPr/>
      <dgm:t>
        <a:bodyPr/>
        <a:lstStyle/>
        <a:p>
          <a:endParaRPr lang="es-ES"/>
        </a:p>
      </dgm:t>
    </dgm:pt>
    <dgm:pt modelId="{FC8FC1CD-B20A-4119-8C42-8975E893D1F2}" type="sibTrans" cxnId="{F3645DF7-12EB-4831-B306-7DDE0B52DDCC}">
      <dgm:prSet/>
      <dgm:spPr/>
      <dgm:t>
        <a:bodyPr/>
        <a:lstStyle/>
        <a:p>
          <a:endParaRPr lang="es-ES"/>
        </a:p>
      </dgm:t>
    </dgm:pt>
    <dgm:pt modelId="{F98FA2EE-83B1-475F-90A3-6A9268145DD6}">
      <dgm:prSet/>
      <dgm:spPr/>
      <dgm:t>
        <a:bodyPr/>
        <a:lstStyle/>
        <a:p>
          <a:pPr rtl="0"/>
          <a:r>
            <a:rPr kumimoji="0" lang="es-ES" b="0" i="0" u="none" strike="noStrike" cap="none" normalizeH="0" baseline="0" dirty="0" smtClean="0">
              <a:ln/>
              <a:effectLst/>
              <a:latin typeface="Arial" pitchFamily="34" charset="0"/>
              <a:ea typeface="Times New Roman" pitchFamily="18" charset="0"/>
              <a:cs typeface="Arial" pitchFamily="34" charset="0"/>
            </a:rPr>
            <a:t> Administración La Delicia</a:t>
          </a:r>
          <a:endParaRPr lang="es-ES" dirty="0"/>
        </a:p>
      </dgm:t>
    </dgm:pt>
    <dgm:pt modelId="{4252D929-5E7F-43E5-ABDF-0963C6B9ACB6}" type="parTrans" cxnId="{42E7B5A7-BB76-462E-82E0-FB741D9757A5}">
      <dgm:prSet/>
      <dgm:spPr/>
      <dgm:t>
        <a:bodyPr/>
        <a:lstStyle/>
        <a:p>
          <a:endParaRPr lang="es-ES"/>
        </a:p>
      </dgm:t>
    </dgm:pt>
    <dgm:pt modelId="{EFE730B0-D52B-4FBD-B0B9-CD26277F99DB}" type="sibTrans" cxnId="{42E7B5A7-BB76-462E-82E0-FB741D9757A5}">
      <dgm:prSet/>
      <dgm:spPr/>
      <dgm:t>
        <a:bodyPr/>
        <a:lstStyle/>
        <a:p>
          <a:endParaRPr lang="es-ES"/>
        </a:p>
      </dgm:t>
    </dgm:pt>
    <dgm:pt modelId="{293E0EF4-8BDD-4BAE-A93B-7280EF4FCC05}" type="pres">
      <dgm:prSet presAssocID="{A24FD537-423B-4FDA-9010-04B3277E8E93}" presName="Name0" presStyleCnt="0">
        <dgm:presLayoutVars>
          <dgm:dir/>
          <dgm:animLvl val="lvl"/>
          <dgm:resizeHandles val="exact"/>
        </dgm:presLayoutVars>
      </dgm:prSet>
      <dgm:spPr/>
      <dgm:t>
        <a:bodyPr/>
        <a:lstStyle/>
        <a:p>
          <a:endParaRPr lang="es-ES"/>
        </a:p>
      </dgm:t>
    </dgm:pt>
    <dgm:pt modelId="{46E8B971-49A7-4C10-BEAA-99CCDC88877F}" type="pres">
      <dgm:prSet presAssocID="{9A9C9A47-D93B-456B-B576-CD4FB5C59A10}" presName="composite" presStyleCnt="0"/>
      <dgm:spPr/>
    </dgm:pt>
    <dgm:pt modelId="{ED3DFF9E-3C96-49EB-A4B4-0ED10C48EFB9}" type="pres">
      <dgm:prSet presAssocID="{9A9C9A47-D93B-456B-B576-CD4FB5C59A10}" presName="parTx" presStyleLbl="alignNode1" presStyleIdx="0" presStyleCnt="1" custLinFactNeighborX="-3125">
        <dgm:presLayoutVars>
          <dgm:chMax val="0"/>
          <dgm:chPref val="0"/>
          <dgm:bulletEnabled val="1"/>
        </dgm:presLayoutVars>
      </dgm:prSet>
      <dgm:spPr/>
      <dgm:t>
        <a:bodyPr/>
        <a:lstStyle/>
        <a:p>
          <a:endParaRPr lang="es-ES"/>
        </a:p>
      </dgm:t>
    </dgm:pt>
    <dgm:pt modelId="{7D8DC14A-DC31-4AF8-B90E-383431F50D62}" type="pres">
      <dgm:prSet presAssocID="{9A9C9A47-D93B-456B-B576-CD4FB5C59A10}" presName="desTx" presStyleLbl="alignAccFollowNode1" presStyleIdx="0" presStyleCnt="1" custLinFactY="75584" custLinFactNeighborX="-3388" custLinFactNeighborY="100000">
        <dgm:presLayoutVars>
          <dgm:bulletEnabled val="1"/>
        </dgm:presLayoutVars>
      </dgm:prSet>
      <dgm:spPr/>
      <dgm:t>
        <a:bodyPr/>
        <a:lstStyle/>
        <a:p>
          <a:endParaRPr lang="es-ES"/>
        </a:p>
      </dgm:t>
    </dgm:pt>
  </dgm:ptLst>
  <dgm:cxnLst>
    <dgm:cxn modelId="{B497AC1B-B4BC-4FDD-A33D-54C4C13C467D}" srcId="{9A9C9A47-D93B-456B-B576-CD4FB5C59A10}" destId="{921F44C2-4007-49B6-B14B-3249050613B5}" srcOrd="2" destOrd="0" parTransId="{AA2A19D9-D2FA-40C6-9AF9-D1063BC3753B}" sibTransId="{B10E2B41-B287-4CAE-BFC4-6207293F552D}"/>
    <dgm:cxn modelId="{D0CED92C-A3C8-4090-8B90-DE64EC5EEAB8}" srcId="{9A9C9A47-D93B-456B-B576-CD4FB5C59A10}" destId="{9AC32CA0-2049-4186-AA13-3F9AA5932E03}" srcOrd="4" destOrd="0" parTransId="{64D0A1D9-B91B-4F71-9F7A-D77EE8A1BD5C}" sibTransId="{50727D25-4B47-44B9-8441-65D5FC0B4B23}"/>
    <dgm:cxn modelId="{87E4938F-33E7-48DD-8799-9B233B5FCDAA}" srcId="{9A9C9A47-D93B-456B-B576-CD4FB5C59A10}" destId="{66F9ABFB-166F-4A61-AC9A-36ABAB4F40EB}" srcOrd="0" destOrd="0" parTransId="{D13AE074-C559-402C-9F94-0B36126C6B55}" sibTransId="{8E1A5DF5-683E-4D9A-9FD6-8645D1C44371}"/>
    <dgm:cxn modelId="{487E05F6-0F36-4D5D-A844-BB567C7B9EAE}" type="presOf" srcId="{F185521C-71C5-4090-9BA3-155D3CF83FC8}" destId="{7D8DC14A-DC31-4AF8-B90E-383431F50D62}" srcOrd="0" destOrd="1" presId="urn:microsoft.com/office/officeart/2005/8/layout/hList1"/>
    <dgm:cxn modelId="{3458B0CA-24C9-467E-9C43-B6AF3F1F4D38}" type="presOf" srcId="{9AC32CA0-2049-4186-AA13-3F9AA5932E03}" destId="{7D8DC14A-DC31-4AF8-B90E-383431F50D62}" srcOrd="0" destOrd="4" presId="urn:microsoft.com/office/officeart/2005/8/layout/hList1"/>
    <dgm:cxn modelId="{2E18F9C0-EE83-40D6-8B85-2CBE92481EA5}" type="presOf" srcId="{7560B806-FE4A-43E7-9D73-CA77AA7E6F82}" destId="{7D8DC14A-DC31-4AF8-B90E-383431F50D62}" srcOrd="0" destOrd="3" presId="urn:microsoft.com/office/officeart/2005/8/layout/hList1"/>
    <dgm:cxn modelId="{F3645DF7-12EB-4831-B306-7DDE0B52DDCC}" srcId="{9A9C9A47-D93B-456B-B576-CD4FB5C59A10}" destId="{73373014-DD61-46C8-AB2F-812D45A66D7C}" srcOrd="6" destOrd="0" parTransId="{FDFCCF99-AF1D-467F-9DC5-882AECA2EA5A}" sibTransId="{FC8FC1CD-B20A-4119-8C42-8975E893D1F2}"/>
    <dgm:cxn modelId="{B9A77B3F-9D14-4CA6-B85F-B5E11173FC31}" type="presOf" srcId="{51777AE2-9D10-4EDB-BC65-A1948A8C6C27}" destId="{7D8DC14A-DC31-4AF8-B90E-383431F50D62}" srcOrd="0" destOrd="5" presId="urn:microsoft.com/office/officeart/2005/8/layout/hList1"/>
    <dgm:cxn modelId="{1FE1BEBB-56DE-4D6B-98D6-CB2D0CDB5AC1}" srcId="{9A9C9A47-D93B-456B-B576-CD4FB5C59A10}" destId="{51777AE2-9D10-4EDB-BC65-A1948A8C6C27}" srcOrd="5" destOrd="0" parTransId="{B7C727BD-BEBB-46E0-A09D-1BFA76698DEF}" sibTransId="{25D4FD9A-4E6F-4D23-B3FB-BE1693EFB0C4}"/>
    <dgm:cxn modelId="{8B746695-548B-4EC9-970E-D138FE4CF7F3}" type="presOf" srcId="{66F9ABFB-166F-4A61-AC9A-36ABAB4F40EB}" destId="{7D8DC14A-DC31-4AF8-B90E-383431F50D62}" srcOrd="0" destOrd="0" presId="urn:microsoft.com/office/officeart/2005/8/layout/hList1"/>
    <dgm:cxn modelId="{646C4F7D-E505-4EBD-8045-801DBD94BB8F}" srcId="{A24FD537-423B-4FDA-9010-04B3277E8E93}" destId="{9A9C9A47-D93B-456B-B576-CD4FB5C59A10}" srcOrd="0" destOrd="0" parTransId="{41680E20-BAAD-44F5-AFE6-453100283D55}" sibTransId="{8AF7EF8D-776F-4CBC-AC1B-9A7C21D82776}"/>
    <dgm:cxn modelId="{98F59190-A8F5-4AC2-B639-1487B4E2B74F}" type="presOf" srcId="{F98FA2EE-83B1-475F-90A3-6A9268145DD6}" destId="{7D8DC14A-DC31-4AF8-B90E-383431F50D62}" srcOrd="0" destOrd="7" presId="urn:microsoft.com/office/officeart/2005/8/layout/hList1"/>
    <dgm:cxn modelId="{05483C56-B99B-4238-932D-81D6229C0117}" type="presOf" srcId="{73373014-DD61-46C8-AB2F-812D45A66D7C}" destId="{7D8DC14A-DC31-4AF8-B90E-383431F50D62}" srcOrd="0" destOrd="6" presId="urn:microsoft.com/office/officeart/2005/8/layout/hList1"/>
    <dgm:cxn modelId="{95F27489-228B-480A-89D1-2BB17C3F034F}" type="presOf" srcId="{A24FD537-423B-4FDA-9010-04B3277E8E93}" destId="{293E0EF4-8BDD-4BAE-A93B-7280EF4FCC05}" srcOrd="0" destOrd="0" presId="urn:microsoft.com/office/officeart/2005/8/layout/hList1"/>
    <dgm:cxn modelId="{42E7B5A7-BB76-462E-82E0-FB741D9757A5}" srcId="{9A9C9A47-D93B-456B-B576-CD4FB5C59A10}" destId="{F98FA2EE-83B1-475F-90A3-6A9268145DD6}" srcOrd="7" destOrd="0" parTransId="{4252D929-5E7F-43E5-ABDF-0963C6B9ACB6}" sibTransId="{EFE730B0-D52B-4FBD-B0B9-CD26277F99DB}"/>
    <dgm:cxn modelId="{BCFD7F96-0897-4AC9-AAC0-D940775E1AC6}" srcId="{9A9C9A47-D93B-456B-B576-CD4FB5C59A10}" destId="{7560B806-FE4A-43E7-9D73-CA77AA7E6F82}" srcOrd="3" destOrd="0" parTransId="{E640F5BA-3058-4486-AEAD-3A969B8DA743}" sibTransId="{48037002-108F-4C57-897C-C7C6968895EB}"/>
    <dgm:cxn modelId="{B5AAF782-729E-4075-A060-C9F7F97C1577}" type="presOf" srcId="{9A9C9A47-D93B-456B-B576-CD4FB5C59A10}" destId="{ED3DFF9E-3C96-49EB-A4B4-0ED10C48EFB9}" srcOrd="0" destOrd="0" presId="urn:microsoft.com/office/officeart/2005/8/layout/hList1"/>
    <dgm:cxn modelId="{91A7AF96-D057-47E6-B39B-D00A853B68D7}" srcId="{9A9C9A47-D93B-456B-B576-CD4FB5C59A10}" destId="{F185521C-71C5-4090-9BA3-155D3CF83FC8}" srcOrd="1" destOrd="0" parTransId="{5E714955-81BC-4520-A544-F1560601EC09}" sibTransId="{C017AE76-1130-48B1-B53F-DE9D4A1BB28C}"/>
    <dgm:cxn modelId="{6E478458-7047-473C-9532-96898382210E}" type="presOf" srcId="{921F44C2-4007-49B6-B14B-3249050613B5}" destId="{7D8DC14A-DC31-4AF8-B90E-383431F50D62}" srcOrd="0" destOrd="2" presId="urn:microsoft.com/office/officeart/2005/8/layout/hList1"/>
    <dgm:cxn modelId="{BB93E685-079D-49F9-96EA-9A7CB73A2BA9}" type="presParOf" srcId="{293E0EF4-8BDD-4BAE-A93B-7280EF4FCC05}" destId="{46E8B971-49A7-4C10-BEAA-99CCDC88877F}" srcOrd="0" destOrd="0" presId="urn:microsoft.com/office/officeart/2005/8/layout/hList1"/>
    <dgm:cxn modelId="{91BA02B0-F230-4C86-AE04-C5A0AAD75FCF}" type="presParOf" srcId="{46E8B971-49A7-4C10-BEAA-99CCDC88877F}" destId="{ED3DFF9E-3C96-49EB-A4B4-0ED10C48EFB9}" srcOrd="0" destOrd="0" presId="urn:microsoft.com/office/officeart/2005/8/layout/hList1"/>
    <dgm:cxn modelId="{B6B4B4DD-BD60-46BA-A279-75AE691DBCA5}" type="presParOf" srcId="{46E8B971-49A7-4C10-BEAA-99CCDC88877F}" destId="{7D8DC14A-DC31-4AF8-B90E-383431F50D62}" srcOrd="1" destOrd="0" presId="urn:microsoft.com/office/officeart/2005/8/layout/h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9CE37E-CC75-46B5-A607-F06436F855BC}" type="doc">
      <dgm:prSet loTypeId="urn:microsoft.com/office/officeart/2005/8/layout/default" loCatId="list" qsTypeId="urn:microsoft.com/office/officeart/2005/8/quickstyle/3d4" qsCatId="3D" csTypeId="urn:microsoft.com/office/officeart/2005/8/colors/accent1_1" csCatId="accent1" phldr="1"/>
      <dgm:spPr/>
      <dgm:t>
        <a:bodyPr/>
        <a:lstStyle/>
        <a:p>
          <a:endParaRPr lang="es-ES"/>
        </a:p>
      </dgm:t>
    </dgm:pt>
    <dgm:pt modelId="{6000D006-559F-47F2-9092-64B358F91C2E}">
      <dgm:prSet phldrT="[Texto]"/>
      <dgm:spPr/>
      <dgm:t>
        <a:bodyPr/>
        <a:lstStyle/>
        <a:p>
          <a:r>
            <a:rPr lang="es-ES" dirty="0" smtClean="0"/>
            <a:t>Mediana</a:t>
          </a:r>
        </a:p>
        <a:p>
          <a:r>
            <a:rPr lang="es-ES" dirty="0" smtClean="0"/>
            <a:t>(Me)</a:t>
          </a:r>
          <a:endParaRPr lang="es-ES" dirty="0"/>
        </a:p>
      </dgm:t>
    </dgm:pt>
    <dgm:pt modelId="{A37BF603-3ED7-44E8-AC19-03D2FF9786B3}" type="parTrans" cxnId="{CA867AF5-FE9A-4717-B1FB-86BBCE18342B}">
      <dgm:prSet/>
      <dgm:spPr/>
      <dgm:t>
        <a:bodyPr/>
        <a:lstStyle/>
        <a:p>
          <a:endParaRPr lang="es-ES"/>
        </a:p>
      </dgm:t>
    </dgm:pt>
    <dgm:pt modelId="{DFAB892E-3353-44E1-90BA-D9D1BF376379}" type="sibTrans" cxnId="{CA867AF5-FE9A-4717-B1FB-86BBCE18342B}">
      <dgm:prSet/>
      <dgm:spPr/>
      <dgm:t>
        <a:bodyPr/>
        <a:lstStyle/>
        <a:p>
          <a:endParaRPr lang="es-ES"/>
        </a:p>
      </dgm:t>
    </dgm:pt>
    <dgm:pt modelId="{0A17C459-6A5D-4208-8C3A-E03D9720F8A5}">
      <dgm:prSet phldrT="[Texto]"/>
      <dgm:spPr/>
      <dgm:t>
        <a:bodyPr/>
        <a:lstStyle/>
        <a:p>
          <a:r>
            <a:rPr lang="es-ES" dirty="0" smtClean="0"/>
            <a:t>Moda</a:t>
          </a:r>
        </a:p>
        <a:p>
          <a:r>
            <a:rPr lang="es-ES" dirty="0" smtClean="0"/>
            <a:t>(M)</a:t>
          </a:r>
          <a:endParaRPr lang="es-ES" dirty="0"/>
        </a:p>
      </dgm:t>
    </dgm:pt>
    <dgm:pt modelId="{AC62991A-5CD2-4874-9E5D-2D3A72DCFA00}" type="parTrans" cxnId="{46131BC3-B7D2-4FE5-9D0D-1BC0BD4C1667}">
      <dgm:prSet/>
      <dgm:spPr/>
      <dgm:t>
        <a:bodyPr/>
        <a:lstStyle/>
        <a:p>
          <a:endParaRPr lang="es-ES"/>
        </a:p>
      </dgm:t>
    </dgm:pt>
    <dgm:pt modelId="{C2A19212-086B-4E5D-9A01-1A60A7FB7F30}" type="sibTrans" cxnId="{46131BC3-B7D2-4FE5-9D0D-1BC0BD4C1667}">
      <dgm:prSet/>
      <dgm:spPr/>
      <dgm:t>
        <a:bodyPr/>
        <a:lstStyle/>
        <a:p>
          <a:endParaRPr lang="es-ES"/>
        </a:p>
      </dgm:t>
    </dgm:pt>
    <dgm:pt modelId="{11BADFD0-AEF6-42CA-AC85-A5B8EB001258}">
      <dgm:prSet phldrT="[Texto]"/>
      <dgm:spPr/>
      <dgm:t>
        <a:bodyPr/>
        <a:lstStyle/>
        <a:p>
          <a:r>
            <a:rPr lang="es-ES" dirty="0" smtClean="0"/>
            <a:t>Media</a:t>
          </a:r>
        </a:p>
        <a:p>
          <a:r>
            <a:rPr lang="es-ES" dirty="0" smtClean="0"/>
            <a:t>(X)</a:t>
          </a:r>
          <a:endParaRPr lang="es-ES" dirty="0"/>
        </a:p>
      </dgm:t>
    </dgm:pt>
    <dgm:pt modelId="{C54882BA-1FC9-4A3F-9B0C-1B0C87B9B6CC}" type="sibTrans" cxnId="{C1FAE3FC-BD96-48A5-951D-C7378F8F66A7}">
      <dgm:prSet/>
      <dgm:spPr/>
      <dgm:t>
        <a:bodyPr/>
        <a:lstStyle/>
        <a:p>
          <a:endParaRPr lang="es-ES"/>
        </a:p>
      </dgm:t>
    </dgm:pt>
    <dgm:pt modelId="{471C02EC-DFEF-49E3-B715-5821E6385AE5}" type="parTrans" cxnId="{C1FAE3FC-BD96-48A5-951D-C7378F8F66A7}">
      <dgm:prSet/>
      <dgm:spPr/>
      <dgm:t>
        <a:bodyPr/>
        <a:lstStyle/>
        <a:p>
          <a:endParaRPr lang="es-ES"/>
        </a:p>
      </dgm:t>
    </dgm:pt>
    <dgm:pt modelId="{10290B75-7E03-4E77-AA20-62030E83BC89}" type="pres">
      <dgm:prSet presAssocID="{0E9CE37E-CC75-46B5-A607-F06436F855BC}" presName="diagram" presStyleCnt="0">
        <dgm:presLayoutVars>
          <dgm:dir/>
          <dgm:resizeHandles val="exact"/>
        </dgm:presLayoutVars>
      </dgm:prSet>
      <dgm:spPr/>
      <dgm:t>
        <a:bodyPr/>
        <a:lstStyle/>
        <a:p>
          <a:endParaRPr lang="es-ES"/>
        </a:p>
      </dgm:t>
    </dgm:pt>
    <dgm:pt modelId="{E29E0ABB-4140-476F-B732-A912E5F304C3}" type="pres">
      <dgm:prSet presAssocID="{11BADFD0-AEF6-42CA-AC85-A5B8EB001258}" presName="node" presStyleLbl="node1" presStyleIdx="0" presStyleCnt="3">
        <dgm:presLayoutVars>
          <dgm:bulletEnabled val="1"/>
        </dgm:presLayoutVars>
      </dgm:prSet>
      <dgm:spPr/>
      <dgm:t>
        <a:bodyPr/>
        <a:lstStyle/>
        <a:p>
          <a:endParaRPr lang="es-ES"/>
        </a:p>
      </dgm:t>
    </dgm:pt>
    <dgm:pt modelId="{E5D1C01D-660A-4C94-BF11-1A1E7726DA93}" type="pres">
      <dgm:prSet presAssocID="{C54882BA-1FC9-4A3F-9B0C-1B0C87B9B6CC}" presName="sibTrans" presStyleCnt="0"/>
      <dgm:spPr/>
    </dgm:pt>
    <dgm:pt modelId="{E5E2809D-4758-465D-8D2E-A159FC3773BA}" type="pres">
      <dgm:prSet presAssocID="{6000D006-559F-47F2-9092-64B358F91C2E}" presName="node" presStyleLbl="node1" presStyleIdx="1" presStyleCnt="3">
        <dgm:presLayoutVars>
          <dgm:bulletEnabled val="1"/>
        </dgm:presLayoutVars>
      </dgm:prSet>
      <dgm:spPr/>
      <dgm:t>
        <a:bodyPr/>
        <a:lstStyle/>
        <a:p>
          <a:endParaRPr lang="es-ES"/>
        </a:p>
      </dgm:t>
    </dgm:pt>
    <dgm:pt modelId="{9C849364-1E20-4E33-AE2A-1B47526491A6}" type="pres">
      <dgm:prSet presAssocID="{DFAB892E-3353-44E1-90BA-D9D1BF376379}" presName="sibTrans" presStyleCnt="0"/>
      <dgm:spPr/>
    </dgm:pt>
    <dgm:pt modelId="{2B448DCE-9644-49AF-ABC2-05529254CC91}" type="pres">
      <dgm:prSet presAssocID="{0A17C459-6A5D-4208-8C3A-E03D9720F8A5}" presName="node" presStyleLbl="node1" presStyleIdx="2" presStyleCnt="3">
        <dgm:presLayoutVars>
          <dgm:bulletEnabled val="1"/>
        </dgm:presLayoutVars>
      </dgm:prSet>
      <dgm:spPr/>
      <dgm:t>
        <a:bodyPr/>
        <a:lstStyle/>
        <a:p>
          <a:endParaRPr lang="es-ES"/>
        </a:p>
      </dgm:t>
    </dgm:pt>
  </dgm:ptLst>
  <dgm:cxnLst>
    <dgm:cxn modelId="{CA867AF5-FE9A-4717-B1FB-86BBCE18342B}" srcId="{0E9CE37E-CC75-46B5-A607-F06436F855BC}" destId="{6000D006-559F-47F2-9092-64B358F91C2E}" srcOrd="1" destOrd="0" parTransId="{A37BF603-3ED7-44E8-AC19-03D2FF9786B3}" sibTransId="{DFAB892E-3353-44E1-90BA-D9D1BF376379}"/>
    <dgm:cxn modelId="{468187D3-AED0-4653-9CAC-EA3EDCEF701C}" type="presOf" srcId="{0A17C459-6A5D-4208-8C3A-E03D9720F8A5}" destId="{2B448DCE-9644-49AF-ABC2-05529254CC91}" srcOrd="0" destOrd="0" presId="urn:microsoft.com/office/officeart/2005/8/layout/default"/>
    <dgm:cxn modelId="{61B99349-9B7C-4E11-A800-B09F21CA0C5D}" type="presOf" srcId="{11BADFD0-AEF6-42CA-AC85-A5B8EB001258}" destId="{E29E0ABB-4140-476F-B732-A912E5F304C3}" srcOrd="0" destOrd="0" presId="urn:microsoft.com/office/officeart/2005/8/layout/default"/>
    <dgm:cxn modelId="{5252DDAB-F232-49D7-B918-B27130D1C83B}" type="presOf" srcId="{0E9CE37E-CC75-46B5-A607-F06436F855BC}" destId="{10290B75-7E03-4E77-AA20-62030E83BC89}" srcOrd="0" destOrd="0" presId="urn:microsoft.com/office/officeart/2005/8/layout/default"/>
    <dgm:cxn modelId="{46131BC3-B7D2-4FE5-9D0D-1BC0BD4C1667}" srcId="{0E9CE37E-CC75-46B5-A607-F06436F855BC}" destId="{0A17C459-6A5D-4208-8C3A-E03D9720F8A5}" srcOrd="2" destOrd="0" parTransId="{AC62991A-5CD2-4874-9E5D-2D3A72DCFA00}" sibTransId="{C2A19212-086B-4E5D-9A01-1A60A7FB7F30}"/>
    <dgm:cxn modelId="{718E60CE-6AB1-4F08-A619-DE2CC1E9E78D}" type="presOf" srcId="{6000D006-559F-47F2-9092-64B358F91C2E}" destId="{E5E2809D-4758-465D-8D2E-A159FC3773BA}" srcOrd="0" destOrd="0" presId="urn:microsoft.com/office/officeart/2005/8/layout/default"/>
    <dgm:cxn modelId="{C1FAE3FC-BD96-48A5-951D-C7378F8F66A7}" srcId="{0E9CE37E-CC75-46B5-A607-F06436F855BC}" destId="{11BADFD0-AEF6-42CA-AC85-A5B8EB001258}" srcOrd="0" destOrd="0" parTransId="{471C02EC-DFEF-49E3-B715-5821E6385AE5}" sibTransId="{C54882BA-1FC9-4A3F-9B0C-1B0C87B9B6CC}"/>
    <dgm:cxn modelId="{D18EDE47-B8F5-4034-9CFC-CD64A699CD43}" type="presParOf" srcId="{10290B75-7E03-4E77-AA20-62030E83BC89}" destId="{E29E0ABB-4140-476F-B732-A912E5F304C3}" srcOrd="0" destOrd="0" presId="urn:microsoft.com/office/officeart/2005/8/layout/default"/>
    <dgm:cxn modelId="{4012506A-528D-449D-8EF8-FFA3EF440F04}" type="presParOf" srcId="{10290B75-7E03-4E77-AA20-62030E83BC89}" destId="{E5D1C01D-660A-4C94-BF11-1A1E7726DA93}" srcOrd="1" destOrd="0" presId="urn:microsoft.com/office/officeart/2005/8/layout/default"/>
    <dgm:cxn modelId="{E8C4E0D1-CDC9-4B98-A510-2FE8CC66A3FE}" type="presParOf" srcId="{10290B75-7E03-4E77-AA20-62030E83BC89}" destId="{E5E2809D-4758-465D-8D2E-A159FC3773BA}" srcOrd="2" destOrd="0" presId="urn:microsoft.com/office/officeart/2005/8/layout/default"/>
    <dgm:cxn modelId="{3D874C0E-0F1E-445E-98BD-BD62B2978481}" type="presParOf" srcId="{10290B75-7E03-4E77-AA20-62030E83BC89}" destId="{9C849364-1E20-4E33-AE2A-1B47526491A6}" srcOrd="3" destOrd="0" presId="urn:microsoft.com/office/officeart/2005/8/layout/default"/>
    <dgm:cxn modelId="{33BF8075-9D87-4192-9812-CFC78A51EABB}" type="presParOf" srcId="{10290B75-7E03-4E77-AA20-62030E83BC89}" destId="{2B448DCE-9644-49AF-ABC2-05529254CC91}" srcOrd="4" destOrd="0" presId="urn:microsoft.com/office/officeart/2005/8/layout/defaul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6BBB23-5B14-4D26-93E1-9402D79214B1}">
      <dsp:nvSpPr>
        <dsp:cNvPr id="0" name=""/>
        <dsp:cNvSpPr/>
      </dsp:nvSpPr>
      <dsp:spPr>
        <a:xfrm>
          <a:off x="0" y="107153"/>
          <a:ext cx="6000760" cy="375047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8E13B0-7674-4F04-825D-14DEF3F47C6A}">
      <dsp:nvSpPr>
        <dsp:cNvPr id="0" name=""/>
        <dsp:cNvSpPr/>
      </dsp:nvSpPr>
      <dsp:spPr>
        <a:xfrm>
          <a:off x="762096" y="2642154"/>
          <a:ext cx="156019" cy="156019"/>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D134C-5A62-44BB-BABF-17747CBA4C94}">
      <dsp:nvSpPr>
        <dsp:cNvPr id="0" name=""/>
        <dsp:cNvSpPr/>
      </dsp:nvSpPr>
      <dsp:spPr>
        <a:xfrm>
          <a:off x="598857" y="2762219"/>
          <a:ext cx="1880674" cy="999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72" tIns="0" rIns="0" bIns="0" numCol="1" spcCol="1270" anchor="t" anchorCtr="0">
          <a:noAutofit/>
        </a:bodyPr>
        <a:lstStyle/>
        <a:p>
          <a:pPr lvl="0" algn="l" defTabSz="622300">
            <a:lnSpc>
              <a:spcPct val="90000"/>
            </a:lnSpc>
            <a:spcBef>
              <a:spcPct val="0"/>
            </a:spcBef>
            <a:spcAft>
              <a:spcPct val="35000"/>
            </a:spcAft>
          </a:pPr>
          <a:r>
            <a:rPr lang="es-ES" sz="1400" kern="1200" dirty="0" smtClean="0"/>
            <a:t>Análisis exploratorio</a:t>
          </a:r>
          <a:endParaRPr lang="es-ES" sz="1400" kern="1200" dirty="0"/>
        </a:p>
      </dsp:txBody>
      <dsp:txXfrm>
        <a:off x="598857" y="2762219"/>
        <a:ext cx="1880674" cy="999777"/>
      </dsp:txXfrm>
    </dsp:sp>
    <dsp:sp modelId="{258BB3C5-07BE-48CE-8398-6E6A05607FF4}">
      <dsp:nvSpPr>
        <dsp:cNvPr id="0" name=""/>
        <dsp:cNvSpPr/>
      </dsp:nvSpPr>
      <dsp:spPr>
        <a:xfrm>
          <a:off x="2139270" y="1622775"/>
          <a:ext cx="282035" cy="282035"/>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286ECD-7D56-4CE8-90DB-771421460DEC}">
      <dsp:nvSpPr>
        <dsp:cNvPr id="0" name=""/>
        <dsp:cNvSpPr/>
      </dsp:nvSpPr>
      <dsp:spPr>
        <a:xfrm>
          <a:off x="2062713" y="1763793"/>
          <a:ext cx="1875333" cy="2040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445" tIns="0" rIns="0" bIns="0" numCol="1" spcCol="1270" anchor="t" anchorCtr="0">
          <a:noAutofit/>
        </a:bodyPr>
        <a:lstStyle/>
        <a:p>
          <a:pPr lvl="0" algn="l" defTabSz="622300">
            <a:lnSpc>
              <a:spcPct val="90000"/>
            </a:lnSpc>
            <a:spcBef>
              <a:spcPct val="0"/>
            </a:spcBef>
            <a:spcAft>
              <a:spcPct val="35000"/>
            </a:spcAft>
          </a:pPr>
          <a:r>
            <a:rPr lang="es-ES" sz="1400" kern="1200" dirty="0" smtClean="0"/>
            <a:t>Análisis estructural</a:t>
          </a:r>
          <a:endParaRPr lang="es-ES" sz="1400" kern="1200" dirty="0"/>
        </a:p>
      </dsp:txBody>
      <dsp:txXfrm>
        <a:off x="2062713" y="1763793"/>
        <a:ext cx="1875333" cy="2040258"/>
      </dsp:txXfrm>
    </dsp:sp>
    <dsp:sp modelId="{03A925E2-0C70-4DA5-9E49-EC881B72043B}">
      <dsp:nvSpPr>
        <dsp:cNvPr id="0" name=""/>
        <dsp:cNvSpPr/>
      </dsp:nvSpPr>
      <dsp:spPr>
        <a:xfrm>
          <a:off x="3795480" y="1002446"/>
          <a:ext cx="390049" cy="390049"/>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C2FBD6-6B29-4812-8C49-974ED3624CCC}">
      <dsp:nvSpPr>
        <dsp:cNvPr id="0" name=""/>
        <dsp:cNvSpPr/>
      </dsp:nvSpPr>
      <dsp:spPr>
        <a:xfrm>
          <a:off x="3712089" y="1197471"/>
          <a:ext cx="1997014" cy="2606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679" tIns="0" rIns="0" bIns="0" numCol="1" spcCol="1270" anchor="t" anchorCtr="0">
          <a:noAutofit/>
        </a:bodyPr>
        <a:lstStyle/>
        <a:p>
          <a:pPr lvl="0" algn="l" defTabSz="622300">
            <a:lnSpc>
              <a:spcPct val="90000"/>
            </a:lnSpc>
            <a:spcBef>
              <a:spcPct val="0"/>
            </a:spcBef>
            <a:spcAft>
              <a:spcPct val="35000"/>
            </a:spcAft>
          </a:pPr>
          <a:r>
            <a:rPr lang="es-ES" sz="1400" kern="1200" dirty="0" smtClean="0"/>
            <a:t>Predicciones</a:t>
          </a:r>
          <a:endParaRPr lang="es-ES" sz="1400" kern="1200" dirty="0"/>
        </a:p>
      </dsp:txBody>
      <dsp:txXfrm>
        <a:off x="3712089" y="1197471"/>
        <a:ext cx="1997014" cy="260658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E4DEBC-7917-4280-BF4F-F9D71417AEBE}">
      <dsp:nvSpPr>
        <dsp:cNvPr id="0" name=""/>
        <dsp:cNvSpPr/>
      </dsp:nvSpPr>
      <dsp:spPr>
        <a:xfrm>
          <a:off x="0" y="0"/>
          <a:ext cx="7992888" cy="2721902"/>
        </a:xfrm>
        <a:prstGeom prst="roundRect">
          <a:avLst>
            <a:gd name="adj" fmla="val 1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F63ABE9-4FD0-4996-AE9F-80E50F337390}">
      <dsp:nvSpPr>
        <dsp:cNvPr id="0" name=""/>
        <dsp:cNvSpPr/>
      </dsp:nvSpPr>
      <dsp:spPr>
        <a:xfrm>
          <a:off x="239786" y="362920"/>
          <a:ext cx="2347910" cy="1996061"/>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919F68CF-3607-4F49-97AA-B270CDC938F3}">
      <dsp:nvSpPr>
        <dsp:cNvPr id="0" name=""/>
        <dsp:cNvSpPr/>
      </dsp:nvSpPr>
      <dsp:spPr>
        <a:xfrm rot="10800000">
          <a:off x="239786" y="2721902"/>
          <a:ext cx="2347910" cy="3326769"/>
        </a:xfrm>
        <a:prstGeom prst="round2SameRect">
          <a:avLst>
            <a:gd name="adj1" fmla="val 10500"/>
            <a:gd name="adj2" fmla="val 0"/>
          </a:avLst>
        </a:prstGeom>
        <a:gradFill rotWithShape="0">
          <a:gsLst>
            <a:gs pos="0">
              <a:schemeClr val="accent4">
                <a:hueOff val="0"/>
                <a:satOff val="0"/>
                <a:lumOff val="0"/>
                <a:alphaOff val="0"/>
                <a:tint val="62000"/>
                <a:satMod val="180000"/>
              </a:schemeClr>
            </a:gs>
            <a:gs pos="65000">
              <a:schemeClr val="accent4">
                <a:hueOff val="0"/>
                <a:satOff val="0"/>
                <a:lumOff val="0"/>
                <a:alphaOff val="0"/>
                <a:tint val="32000"/>
                <a:satMod val="250000"/>
              </a:schemeClr>
            </a:gs>
            <a:gs pos="100000">
              <a:schemeClr val="accent4">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s-ES" sz="1300" kern="1200" dirty="0" smtClean="0"/>
            <a:t>Combustibles fósiles (fuentes fijas, móviles)</a:t>
          </a:r>
        </a:p>
        <a:p>
          <a:pPr lvl="0" algn="ctr" defTabSz="577850">
            <a:lnSpc>
              <a:spcPct val="90000"/>
            </a:lnSpc>
            <a:spcBef>
              <a:spcPct val="0"/>
            </a:spcBef>
            <a:spcAft>
              <a:spcPct val="35000"/>
            </a:spcAft>
          </a:pPr>
          <a:r>
            <a:rPr lang="es-ES" sz="1300" kern="1200" dirty="0" smtClean="0"/>
            <a:t>Estufas que utilizan gas L.P., explosivos,  procesos de soldadura</a:t>
          </a:r>
        </a:p>
        <a:p>
          <a:pPr lvl="0" algn="ctr" defTabSz="577850">
            <a:lnSpc>
              <a:spcPct val="90000"/>
            </a:lnSpc>
            <a:spcBef>
              <a:spcPct val="0"/>
            </a:spcBef>
            <a:spcAft>
              <a:spcPct val="35000"/>
            </a:spcAft>
          </a:pPr>
          <a:r>
            <a:rPr lang="es-ES" sz="1300" kern="1200" dirty="0" smtClean="0"/>
            <a:t>Permanencia media de un día </a:t>
          </a:r>
        </a:p>
        <a:p>
          <a:pPr lvl="0" algn="ctr" defTabSz="577850">
            <a:lnSpc>
              <a:spcPct val="90000"/>
            </a:lnSpc>
            <a:spcBef>
              <a:spcPct val="0"/>
            </a:spcBef>
            <a:spcAft>
              <a:spcPct val="35000"/>
            </a:spcAft>
          </a:pPr>
          <a:r>
            <a:rPr lang="es-ES" sz="1300" kern="1200" dirty="0" smtClean="0"/>
            <a:t>Puede irritar pulmones, causar bronquitis y pulmonía, reducir la resistencia respiratoria a infecciones.</a:t>
          </a:r>
        </a:p>
        <a:p>
          <a:pPr lvl="0" algn="ctr" defTabSz="577850">
            <a:lnSpc>
              <a:spcPct val="90000"/>
            </a:lnSpc>
            <a:spcBef>
              <a:spcPct val="0"/>
            </a:spcBef>
            <a:spcAft>
              <a:spcPct val="35000"/>
            </a:spcAft>
          </a:pPr>
          <a:endParaRPr lang="es-ES" sz="1400" kern="1200" dirty="0"/>
        </a:p>
      </dsp:txBody>
      <dsp:txXfrm rot="10800000">
        <a:off x="239786" y="2721902"/>
        <a:ext cx="2347910" cy="3326769"/>
      </dsp:txXfrm>
    </dsp:sp>
    <dsp:sp modelId="{9B0F11A9-71E4-4776-8868-3FCB5ED0AC09}">
      <dsp:nvSpPr>
        <dsp:cNvPr id="0" name=""/>
        <dsp:cNvSpPr/>
      </dsp:nvSpPr>
      <dsp:spPr>
        <a:xfrm>
          <a:off x="2822488" y="362920"/>
          <a:ext cx="2347910" cy="1996061"/>
        </a:xfrm>
        <a:prstGeom prst="roundRect">
          <a:avLst>
            <a:gd name="adj" fmla="val 10000"/>
          </a:avLst>
        </a:prstGeom>
        <a:blipFill rotWithShape="0">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6609601A-E078-423E-93DD-E5222440DA83}">
      <dsp:nvSpPr>
        <dsp:cNvPr id="0" name=""/>
        <dsp:cNvSpPr/>
      </dsp:nvSpPr>
      <dsp:spPr>
        <a:xfrm rot="10800000">
          <a:off x="2822488" y="2721902"/>
          <a:ext cx="2347910" cy="3326769"/>
        </a:xfrm>
        <a:prstGeom prst="round2SameRect">
          <a:avLst>
            <a:gd name="adj1" fmla="val 10500"/>
            <a:gd name="adj2" fmla="val 0"/>
          </a:avLst>
        </a:prstGeom>
        <a:gradFill rotWithShape="0">
          <a:gsLst>
            <a:gs pos="0">
              <a:schemeClr val="accent4">
                <a:hueOff val="0"/>
                <a:satOff val="0"/>
                <a:lumOff val="0"/>
                <a:alphaOff val="0"/>
                <a:tint val="62000"/>
                <a:satMod val="180000"/>
              </a:schemeClr>
            </a:gs>
            <a:gs pos="65000">
              <a:schemeClr val="accent4">
                <a:hueOff val="0"/>
                <a:satOff val="0"/>
                <a:lumOff val="0"/>
                <a:alphaOff val="0"/>
                <a:tint val="32000"/>
                <a:satMod val="250000"/>
              </a:schemeClr>
            </a:gs>
            <a:gs pos="100000">
              <a:schemeClr val="accent4">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ES" sz="1200" kern="1200" dirty="0" smtClean="0"/>
            <a:t>Altamente oxidante</a:t>
          </a:r>
        </a:p>
        <a:p>
          <a:pPr lvl="0" algn="ctr" defTabSz="533400">
            <a:lnSpc>
              <a:spcPct val="90000"/>
            </a:lnSpc>
            <a:spcBef>
              <a:spcPct val="0"/>
            </a:spcBef>
            <a:spcAft>
              <a:spcPct val="35000"/>
            </a:spcAft>
          </a:pPr>
          <a:r>
            <a:rPr lang="es-ES" sz="1200" kern="1200" dirty="0" smtClean="0"/>
            <a:t>Irritación ocular, de nariz y garganta, tos, dificultad, malestar general, debilidad, nausea y dolor de cabeza.</a:t>
          </a:r>
        </a:p>
        <a:p>
          <a:pPr lvl="0" algn="ctr" defTabSz="533400">
            <a:lnSpc>
              <a:spcPct val="90000"/>
            </a:lnSpc>
            <a:spcBef>
              <a:spcPct val="0"/>
            </a:spcBef>
            <a:spcAft>
              <a:spcPct val="35000"/>
            </a:spcAft>
          </a:pPr>
          <a:r>
            <a:rPr lang="es-ES" sz="1200" kern="1200" dirty="0" smtClean="0"/>
            <a:t>Daños dependen de la sensibilidad  y del tipo de exposición.</a:t>
          </a:r>
        </a:p>
        <a:p>
          <a:pPr lvl="0" algn="ctr" defTabSz="533400">
            <a:lnSpc>
              <a:spcPct val="90000"/>
            </a:lnSpc>
            <a:spcBef>
              <a:spcPct val="0"/>
            </a:spcBef>
            <a:spcAft>
              <a:spcPct val="35000"/>
            </a:spcAft>
          </a:pPr>
          <a:r>
            <a:rPr lang="es-ES" sz="1200" kern="1200" dirty="0" smtClean="0"/>
            <a:t>Efecto del ozono en la membrana pulmonar es similar al efecto del sol al quemar la piel</a:t>
          </a:r>
          <a:r>
            <a:rPr lang="es-ES" sz="1400" kern="1200" dirty="0" smtClean="0"/>
            <a:t>.</a:t>
          </a:r>
        </a:p>
        <a:p>
          <a:pPr lvl="0" algn="ctr" defTabSz="533400">
            <a:lnSpc>
              <a:spcPct val="90000"/>
            </a:lnSpc>
            <a:spcBef>
              <a:spcPct val="0"/>
            </a:spcBef>
            <a:spcAft>
              <a:spcPct val="35000"/>
            </a:spcAft>
          </a:pPr>
          <a:endParaRPr lang="es-ES" sz="1400" kern="1200" dirty="0"/>
        </a:p>
      </dsp:txBody>
      <dsp:txXfrm rot="10800000">
        <a:off x="2822488" y="2721902"/>
        <a:ext cx="2347910" cy="3326769"/>
      </dsp:txXfrm>
    </dsp:sp>
    <dsp:sp modelId="{909299D9-03BD-47B2-8AA7-A512B727C2A4}">
      <dsp:nvSpPr>
        <dsp:cNvPr id="0" name=""/>
        <dsp:cNvSpPr/>
      </dsp:nvSpPr>
      <dsp:spPr>
        <a:xfrm>
          <a:off x="5405190" y="362920"/>
          <a:ext cx="2347910" cy="1996061"/>
        </a:xfrm>
        <a:prstGeom prst="roundRect">
          <a:avLst>
            <a:gd name="adj" fmla="val 10000"/>
          </a:avLst>
        </a:prstGeom>
        <a:blipFill rotWithShape="0">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723FF1A6-460E-4F4B-81D8-8216FE5A24D3}">
      <dsp:nvSpPr>
        <dsp:cNvPr id="0" name=""/>
        <dsp:cNvSpPr/>
      </dsp:nvSpPr>
      <dsp:spPr>
        <a:xfrm rot="10800000">
          <a:off x="5405190" y="2721902"/>
          <a:ext cx="2347910" cy="3326769"/>
        </a:xfrm>
        <a:prstGeom prst="round2SameRect">
          <a:avLst>
            <a:gd name="adj1" fmla="val 10500"/>
            <a:gd name="adj2" fmla="val 0"/>
          </a:avLst>
        </a:prstGeom>
        <a:gradFill rotWithShape="0">
          <a:gsLst>
            <a:gs pos="0">
              <a:schemeClr val="accent4">
                <a:hueOff val="0"/>
                <a:satOff val="0"/>
                <a:lumOff val="0"/>
                <a:alphaOff val="0"/>
                <a:tint val="62000"/>
                <a:satMod val="180000"/>
              </a:schemeClr>
            </a:gs>
            <a:gs pos="65000">
              <a:schemeClr val="accent4">
                <a:hueOff val="0"/>
                <a:satOff val="0"/>
                <a:lumOff val="0"/>
                <a:alphaOff val="0"/>
                <a:tint val="32000"/>
                <a:satMod val="250000"/>
              </a:schemeClr>
            </a:gs>
            <a:gs pos="100000">
              <a:schemeClr val="accent4">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ES" sz="1200" kern="1200" dirty="0" smtClean="0"/>
            <a:t>Combustión de compuestos que contienen azufre (diesel), fundición</a:t>
          </a:r>
        </a:p>
        <a:p>
          <a:pPr lvl="0" algn="ctr" defTabSz="533400">
            <a:lnSpc>
              <a:spcPct val="90000"/>
            </a:lnSpc>
            <a:spcBef>
              <a:spcPct val="0"/>
            </a:spcBef>
            <a:spcAft>
              <a:spcPct val="35000"/>
            </a:spcAft>
          </a:pPr>
          <a:r>
            <a:rPr lang="es-ES" sz="1200" kern="1200" dirty="0" smtClean="0"/>
            <a:t>Termoeléctricas</a:t>
          </a:r>
        </a:p>
        <a:p>
          <a:pPr lvl="0" algn="ctr" defTabSz="533400">
            <a:lnSpc>
              <a:spcPct val="90000"/>
            </a:lnSpc>
            <a:spcBef>
              <a:spcPct val="0"/>
            </a:spcBef>
            <a:spcAft>
              <a:spcPct val="35000"/>
            </a:spcAft>
          </a:pPr>
          <a:r>
            <a:rPr lang="es-ES" sz="1200" kern="1200" dirty="0" smtClean="0"/>
            <a:t>Causante de la lluvia ácida</a:t>
          </a:r>
        </a:p>
        <a:p>
          <a:pPr lvl="0" algn="ctr" defTabSz="533400">
            <a:lnSpc>
              <a:spcPct val="90000"/>
            </a:lnSpc>
            <a:spcBef>
              <a:spcPct val="0"/>
            </a:spcBef>
            <a:spcAft>
              <a:spcPct val="35000"/>
            </a:spcAft>
          </a:pPr>
          <a:r>
            <a:rPr lang="es-ES" sz="1200" kern="1200" dirty="0" smtClean="0"/>
            <a:t>Dificultad para respirar, humedad excesiva en mucosas, irritación de vías respiratorias vulnerabilidad en defensas.</a:t>
          </a:r>
          <a:endParaRPr lang="es-ES" sz="1200" kern="1200" dirty="0"/>
        </a:p>
      </dsp:txBody>
      <dsp:txXfrm rot="10800000">
        <a:off x="5405190" y="2721902"/>
        <a:ext cx="2347910" cy="332676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4FAA40-35B5-4A92-899C-B0B332C7F5A9}">
      <dsp:nvSpPr>
        <dsp:cNvPr id="0" name=""/>
        <dsp:cNvSpPr/>
      </dsp:nvSpPr>
      <dsp:spPr>
        <a:xfrm>
          <a:off x="0" y="0"/>
          <a:ext cx="8640960" cy="2904001"/>
        </a:xfrm>
        <a:prstGeom prst="roundRect">
          <a:avLst>
            <a:gd name="adj" fmla="val 1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6CD67D6-C3BD-4985-A683-23AD8770A76C}">
      <dsp:nvSpPr>
        <dsp:cNvPr id="0" name=""/>
        <dsp:cNvSpPr/>
      </dsp:nvSpPr>
      <dsp:spPr>
        <a:xfrm>
          <a:off x="434361" y="289655"/>
          <a:ext cx="2428824" cy="2129600"/>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CBD06244-C258-415E-9B9D-594EEC28BCAC}">
      <dsp:nvSpPr>
        <dsp:cNvPr id="0" name=""/>
        <dsp:cNvSpPr/>
      </dsp:nvSpPr>
      <dsp:spPr>
        <a:xfrm rot="10800000">
          <a:off x="265776" y="2611367"/>
          <a:ext cx="2765993" cy="3939513"/>
        </a:xfrm>
        <a:prstGeom prst="round2SameRect">
          <a:avLst>
            <a:gd name="adj1" fmla="val 10500"/>
            <a:gd name="adj2" fmla="val 0"/>
          </a:avLst>
        </a:prstGeom>
        <a:gradFill rotWithShape="0">
          <a:gsLst>
            <a:gs pos="0">
              <a:schemeClr val="accent4">
                <a:hueOff val="0"/>
                <a:satOff val="0"/>
                <a:lumOff val="0"/>
                <a:alphaOff val="0"/>
                <a:tint val="62000"/>
                <a:satMod val="180000"/>
              </a:schemeClr>
            </a:gs>
            <a:gs pos="65000">
              <a:schemeClr val="accent4">
                <a:hueOff val="0"/>
                <a:satOff val="0"/>
                <a:lumOff val="0"/>
                <a:alphaOff val="0"/>
                <a:tint val="32000"/>
                <a:satMod val="250000"/>
              </a:schemeClr>
            </a:gs>
            <a:gs pos="100000">
              <a:schemeClr val="accent4">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ES" sz="1200" kern="1200" dirty="0" smtClean="0">
              <a:solidFill>
                <a:schemeClr val="tx1">
                  <a:lumMod val="85000"/>
                  <a:lumOff val="15000"/>
                </a:schemeClr>
              </a:solidFill>
            </a:rPr>
            <a:t>Hidrocarburo aromático – gasolinas ±2% en volumen</a:t>
          </a:r>
        </a:p>
        <a:p>
          <a:pPr lvl="0" algn="ctr" defTabSz="533400">
            <a:lnSpc>
              <a:spcPct val="90000"/>
            </a:lnSpc>
            <a:spcBef>
              <a:spcPct val="0"/>
            </a:spcBef>
            <a:spcAft>
              <a:spcPct val="35000"/>
            </a:spcAft>
          </a:pPr>
          <a:r>
            <a:rPr lang="es-ES" sz="1200" kern="1200" dirty="0" smtClean="0">
              <a:solidFill>
                <a:schemeClr val="tx1">
                  <a:lumMod val="85000"/>
                  <a:lumOff val="15000"/>
                </a:schemeClr>
              </a:solidFill>
            </a:rPr>
            <a:t>Combustión de carbón y petróleo – tubo de escape de autos, evaporación de gasolina</a:t>
          </a:r>
        </a:p>
        <a:p>
          <a:pPr lvl="0" algn="ctr" defTabSz="533400">
            <a:lnSpc>
              <a:spcPct val="90000"/>
            </a:lnSpc>
            <a:spcBef>
              <a:spcPct val="0"/>
            </a:spcBef>
            <a:spcAft>
              <a:spcPct val="35000"/>
            </a:spcAft>
          </a:pPr>
          <a:r>
            <a:rPr lang="es-ES" sz="1200" kern="1200" dirty="0" smtClean="0">
              <a:solidFill>
                <a:schemeClr val="tx1">
                  <a:lumMod val="85000"/>
                  <a:lumOff val="15000"/>
                </a:schemeClr>
              </a:solidFill>
            </a:rPr>
            <a:t>Humo del tabaco.  </a:t>
          </a:r>
        </a:p>
        <a:p>
          <a:pPr lvl="0" algn="ctr" defTabSz="533400">
            <a:lnSpc>
              <a:spcPct val="90000"/>
            </a:lnSpc>
            <a:spcBef>
              <a:spcPct val="0"/>
            </a:spcBef>
            <a:spcAft>
              <a:spcPct val="35000"/>
            </a:spcAft>
          </a:pPr>
          <a:r>
            <a:rPr lang="es-ES" sz="1200" kern="1200" dirty="0" smtClean="0">
              <a:solidFill>
                <a:schemeClr val="tx1">
                  <a:lumMod val="85000"/>
                  <a:lumOff val="15000"/>
                </a:schemeClr>
              </a:solidFill>
            </a:rPr>
            <a:t>La exposición prolongada produce cáncer de los órganos que producen los elementos de la sangre (leucemia).</a:t>
          </a:r>
        </a:p>
        <a:p>
          <a:pPr lvl="0" algn="ctr" defTabSz="533400">
            <a:lnSpc>
              <a:spcPct val="90000"/>
            </a:lnSpc>
            <a:spcBef>
              <a:spcPct val="0"/>
            </a:spcBef>
            <a:spcAft>
              <a:spcPct val="35000"/>
            </a:spcAft>
          </a:pPr>
          <a:r>
            <a:rPr lang="es-ES" sz="1200" kern="1200" dirty="0" smtClean="0">
              <a:solidFill>
                <a:schemeClr val="tx1">
                  <a:lumMod val="85000"/>
                  <a:lumOff val="15000"/>
                </a:schemeClr>
              </a:solidFill>
            </a:rPr>
            <a:t>IARC y la EPA han determinado al benceno como </a:t>
          </a:r>
          <a:r>
            <a:rPr lang="es-ES" sz="1200" kern="1200" dirty="0" err="1" smtClean="0">
              <a:solidFill>
                <a:schemeClr val="tx1">
                  <a:lumMod val="85000"/>
                  <a:lumOff val="15000"/>
                </a:schemeClr>
              </a:solidFill>
            </a:rPr>
            <a:t>cancinogénico</a:t>
          </a:r>
          <a:r>
            <a:rPr lang="es-ES" sz="1200" kern="1200" dirty="0" smtClean="0">
              <a:solidFill>
                <a:schemeClr val="tx1">
                  <a:lumMod val="85000"/>
                  <a:lumOff val="15000"/>
                </a:schemeClr>
              </a:solidFill>
            </a:rPr>
            <a:t> en seres humanos.</a:t>
          </a:r>
          <a:endParaRPr lang="es-ES" sz="1200" kern="1200" dirty="0">
            <a:solidFill>
              <a:schemeClr val="tx1">
                <a:lumMod val="85000"/>
                <a:lumOff val="15000"/>
              </a:schemeClr>
            </a:solidFill>
          </a:endParaRPr>
        </a:p>
      </dsp:txBody>
      <dsp:txXfrm rot="10800000">
        <a:off x="265776" y="2611367"/>
        <a:ext cx="2765993" cy="3939513"/>
      </dsp:txXfrm>
    </dsp:sp>
    <dsp:sp modelId="{103CFFC5-FA33-452E-8BB7-17FD33B56951}">
      <dsp:nvSpPr>
        <dsp:cNvPr id="0" name=""/>
        <dsp:cNvSpPr/>
      </dsp:nvSpPr>
      <dsp:spPr>
        <a:xfrm>
          <a:off x="3274652" y="287037"/>
          <a:ext cx="2428824" cy="2129600"/>
        </a:xfrm>
        <a:prstGeom prst="roundRect">
          <a:avLst>
            <a:gd name="adj" fmla="val 10000"/>
          </a:avLst>
        </a:prstGeom>
        <a:blipFill rotWithShape="0">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9119BC1A-30B1-4B52-83A0-9604FCBE1DFC}">
      <dsp:nvSpPr>
        <dsp:cNvPr id="0" name=""/>
        <dsp:cNvSpPr/>
      </dsp:nvSpPr>
      <dsp:spPr>
        <a:xfrm rot="10800000">
          <a:off x="3274652" y="2603514"/>
          <a:ext cx="2428824" cy="3949983"/>
        </a:xfrm>
        <a:prstGeom prst="round2SameRect">
          <a:avLst>
            <a:gd name="adj1" fmla="val 10500"/>
            <a:gd name="adj2" fmla="val 0"/>
          </a:avLst>
        </a:prstGeom>
        <a:gradFill rotWithShape="0">
          <a:gsLst>
            <a:gs pos="0">
              <a:schemeClr val="accent4">
                <a:hueOff val="0"/>
                <a:satOff val="0"/>
                <a:lumOff val="0"/>
                <a:alphaOff val="0"/>
                <a:tint val="62000"/>
                <a:satMod val="180000"/>
              </a:schemeClr>
            </a:gs>
            <a:gs pos="65000">
              <a:schemeClr val="accent4">
                <a:hueOff val="0"/>
                <a:satOff val="0"/>
                <a:lumOff val="0"/>
                <a:alphaOff val="0"/>
                <a:tint val="32000"/>
                <a:satMod val="250000"/>
              </a:schemeClr>
            </a:gs>
            <a:gs pos="100000">
              <a:schemeClr val="accent4">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ES" sz="1200" kern="1200" dirty="0" smtClean="0">
              <a:solidFill>
                <a:schemeClr val="tx1">
                  <a:lumMod val="85000"/>
                  <a:lumOff val="15000"/>
                </a:schemeClr>
              </a:solidFill>
            </a:rPr>
            <a:t>Se adiciona a los combustibles como antidetonante, disolvente </a:t>
          </a:r>
        </a:p>
        <a:p>
          <a:pPr lvl="0" algn="ctr" defTabSz="533400">
            <a:lnSpc>
              <a:spcPct val="90000"/>
            </a:lnSpc>
            <a:spcBef>
              <a:spcPct val="0"/>
            </a:spcBef>
            <a:spcAft>
              <a:spcPct val="35000"/>
            </a:spcAft>
          </a:pPr>
          <a:r>
            <a:rPr lang="es-ES" sz="1200" kern="1200" dirty="0" smtClean="0">
              <a:solidFill>
                <a:schemeClr val="tx1">
                  <a:lumMod val="85000"/>
                  <a:lumOff val="15000"/>
                </a:schemeClr>
              </a:solidFill>
            </a:rPr>
            <a:t>Fabricación de colorantes, emisiones de motores a diesel y gasolina</a:t>
          </a:r>
        </a:p>
        <a:p>
          <a:pPr lvl="0" algn="ctr" defTabSz="533400">
            <a:lnSpc>
              <a:spcPct val="90000"/>
            </a:lnSpc>
            <a:spcBef>
              <a:spcPct val="0"/>
            </a:spcBef>
            <a:spcAft>
              <a:spcPct val="35000"/>
            </a:spcAft>
          </a:pPr>
          <a:r>
            <a:rPr lang="es-ES" sz="1200" kern="1200" dirty="0" smtClean="0">
              <a:solidFill>
                <a:schemeClr val="tx1">
                  <a:lumMod val="85000"/>
                  <a:lumOff val="15000"/>
                </a:schemeClr>
              </a:solidFill>
            </a:rPr>
            <a:t>IARC y EPA no lo clasifican como un agente </a:t>
          </a:r>
          <a:r>
            <a:rPr lang="es-ES" sz="1200" kern="1200" dirty="0" err="1" smtClean="0">
              <a:solidFill>
                <a:schemeClr val="tx1">
                  <a:lumMod val="85000"/>
                  <a:lumOff val="15000"/>
                </a:schemeClr>
              </a:solidFill>
            </a:rPr>
            <a:t>carcinogenético</a:t>
          </a:r>
          <a:r>
            <a:rPr lang="es-ES" sz="1200" kern="1200" dirty="0" smtClean="0">
              <a:solidFill>
                <a:schemeClr val="tx1">
                  <a:lumMod val="85000"/>
                  <a:lumOff val="15000"/>
                </a:schemeClr>
              </a:solidFill>
            </a:rPr>
            <a:t>.</a:t>
          </a:r>
        </a:p>
        <a:p>
          <a:pPr lvl="0" algn="ctr" defTabSz="533400">
            <a:lnSpc>
              <a:spcPct val="90000"/>
            </a:lnSpc>
            <a:spcBef>
              <a:spcPct val="0"/>
            </a:spcBef>
            <a:spcAft>
              <a:spcPct val="35000"/>
            </a:spcAft>
          </a:pPr>
          <a:r>
            <a:rPr lang="es-ES" sz="1200" kern="1200" dirty="0" smtClean="0">
              <a:solidFill>
                <a:schemeClr val="tx1">
                  <a:lumMod val="85000"/>
                  <a:lumOff val="15000"/>
                </a:schemeClr>
              </a:solidFill>
            </a:rPr>
            <a:t>Niveles bajos o moderados pueden producir cansancio, confusión, pérdida de audición y vista. Estos síntomas desaparecen cuando la exposición termina. Es biodegradable</a:t>
          </a:r>
        </a:p>
        <a:p>
          <a:pPr lvl="0" algn="ctr" defTabSz="533400">
            <a:lnSpc>
              <a:spcPct val="90000"/>
            </a:lnSpc>
            <a:spcBef>
              <a:spcPct val="0"/>
            </a:spcBef>
            <a:spcAft>
              <a:spcPct val="35000"/>
            </a:spcAft>
          </a:pPr>
          <a:endParaRPr lang="es-ES" sz="1400" kern="1200" dirty="0">
            <a:solidFill>
              <a:schemeClr val="tx2">
                <a:lumMod val="75000"/>
              </a:schemeClr>
            </a:solidFill>
          </a:endParaRPr>
        </a:p>
      </dsp:txBody>
      <dsp:txXfrm rot="10800000">
        <a:off x="3274652" y="2603514"/>
        <a:ext cx="2428824" cy="3949983"/>
      </dsp:txXfrm>
    </dsp:sp>
    <dsp:sp modelId="{4781A111-155B-4389-A136-213D9CB89660}">
      <dsp:nvSpPr>
        <dsp:cNvPr id="0" name=""/>
        <dsp:cNvSpPr/>
      </dsp:nvSpPr>
      <dsp:spPr>
        <a:xfrm>
          <a:off x="5946359" y="289655"/>
          <a:ext cx="2428824" cy="2129600"/>
        </a:xfrm>
        <a:prstGeom prst="roundRect">
          <a:avLst>
            <a:gd name="adj" fmla="val 10000"/>
          </a:avLst>
        </a:prstGeom>
        <a:blipFill rotWithShape="0">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751E3CDB-EBE9-472D-8392-C03241A2D938}">
      <dsp:nvSpPr>
        <dsp:cNvPr id="0" name=""/>
        <dsp:cNvSpPr/>
      </dsp:nvSpPr>
      <dsp:spPr>
        <a:xfrm rot="10800000">
          <a:off x="5946359" y="2611367"/>
          <a:ext cx="2428824" cy="3939513"/>
        </a:xfrm>
        <a:prstGeom prst="round2SameRect">
          <a:avLst>
            <a:gd name="adj1" fmla="val 10500"/>
            <a:gd name="adj2" fmla="val 0"/>
          </a:avLst>
        </a:prstGeom>
        <a:gradFill rotWithShape="0">
          <a:gsLst>
            <a:gs pos="0">
              <a:schemeClr val="accent4">
                <a:hueOff val="0"/>
                <a:satOff val="0"/>
                <a:lumOff val="0"/>
                <a:alphaOff val="0"/>
                <a:tint val="62000"/>
                <a:satMod val="180000"/>
              </a:schemeClr>
            </a:gs>
            <a:gs pos="65000">
              <a:schemeClr val="accent4">
                <a:hueOff val="0"/>
                <a:satOff val="0"/>
                <a:lumOff val="0"/>
                <a:alphaOff val="0"/>
                <a:tint val="32000"/>
                <a:satMod val="250000"/>
              </a:schemeClr>
            </a:gs>
            <a:gs pos="100000">
              <a:schemeClr val="accent4">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ES" sz="1200" kern="1200" dirty="0" smtClean="0">
              <a:solidFill>
                <a:schemeClr val="tx1">
                  <a:lumMod val="85000"/>
                  <a:lumOff val="15000"/>
                </a:schemeClr>
              </a:solidFill>
            </a:rPr>
            <a:t>Se encuentran en los gases de coque. Buen disolvente</a:t>
          </a:r>
        </a:p>
        <a:p>
          <a:pPr lvl="0" algn="ctr" defTabSz="533400">
            <a:lnSpc>
              <a:spcPct val="90000"/>
            </a:lnSpc>
            <a:spcBef>
              <a:spcPct val="0"/>
            </a:spcBef>
            <a:spcAft>
              <a:spcPct val="35000"/>
            </a:spcAft>
          </a:pPr>
          <a:r>
            <a:rPr lang="es-ES" sz="1200" kern="1200" dirty="0" smtClean="0">
              <a:solidFill>
                <a:schemeClr val="tx1">
                  <a:lumMod val="85000"/>
                  <a:lumOff val="15000"/>
                </a:schemeClr>
              </a:solidFill>
            </a:rPr>
            <a:t>Forma parte de formulaciones de combustibles en motores a gasolina, </a:t>
          </a:r>
        </a:p>
        <a:p>
          <a:pPr lvl="0" algn="ctr" defTabSz="533400">
            <a:lnSpc>
              <a:spcPct val="90000"/>
            </a:lnSpc>
            <a:spcBef>
              <a:spcPct val="0"/>
            </a:spcBef>
            <a:spcAft>
              <a:spcPct val="35000"/>
            </a:spcAft>
          </a:pPr>
          <a:r>
            <a:rPr lang="es-ES" sz="1200" kern="1200" dirty="0" smtClean="0">
              <a:solidFill>
                <a:schemeClr val="tx1">
                  <a:lumMod val="85000"/>
                  <a:lumOff val="15000"/>
                </a:schemeClr>
              </a:solidFill>
            </a:rPr>
            <a:t>se destaca por su elevado índice octano</a:t>
          </a:r>
        </a:p>
        <a:p>
          <a:pPr lvl="0" algn="ctr" defTabSz="533400">
            <a:lnSpc>
              <a:spcPct val="90000"/>
            </a:lnSpc>
            <a:spcBef>
              <a:spcPct val="0"/>
            </a:spcBef>
            <a:spcAft>
              <a:spcPct val="35000"/>
            </a:spcAft>
          </a:pPr>
          <a:r>
            <a:rPr lang="es-ES" sz="1200" kern="1200" dirty="0" smtClean="0">
              <a:solidFill>
                <a:schemeClr val="tx1">
                  <a:lumMod val="85000"/>
                  <a:lumOff val="15000"/>
                </a:schemeClr>
              </a:solidFill>
            </a:rPr>
            <a:t>IARC y EPA no lo clasifican como un agente </a:t>
          </a:r>
          <a:r>
            <a:rPr lang="es-ES" sz="1200" kern="1200" dirty="0" err="1" smtClean="0">
              <a:solidFill>
                <a:schemeClr val="tx1">
                  <a:lumMod val="85000"/>
                  <a:lumOff val="15000"/>
                </a:schemeClr>
              </a:solidFill>
            </a:rPr>
            <a:t>carcinogenético</a:t>
          </a:r>
          <a:r>
            <a:rPr lang="es-ES" sz="1200" kern="1200" dirty="0" smtClean="0">
              <a:solidFill>
                <a:schemeClr val="tx1">
                  <a:lumMod val="85000"/>
                  <a:lumOff val="15000"/>
                </a:schemeClr>
              </a:solidFill>
            </a:rPr>
            <a:t>.</a:t>
          </a:r>
        </a:p>
        <a:p>
          <a:pPr lvl="0" algn="ctr" defTabSz="533400">
            <a:lnSpc>
              <a:spcPct val="90000"/>
            </a:lnSpc>
            <a:spcBef>
              <a:spcPct val="0"/>
            </a:spcBef>
            <a:spcAft>
              <a:spcPct val="35000"/>
            </a:spcAft>
          </a:pPr>
          <a:r>
            <a:rPr lang="es-ES" sz="1200" kern="1200" dirty="0" smtClean="0">
              <a:solidFill>
                <a:schemeClr val="tx1">
                  <a:lumMod val="85000"/>
                  <a:lumOff val="15000"/>
                </a:schemeClr>
              </a:solidFill>
            </a:rPr>
            <a:t>Tóxico</a:t>
          </a:r>
        </a:p>
        <a:p>
          <a:pPr lvl="0" algn="ctr" defTabSz="533400">
            <a:lnSpc>
              <a:spcPct val="90000"/>
            </a:lnSpc>
            <a:spcBef>
              <a:spcPct val="0"/>
            </a:spcBef>
            <a:spcAft>
              <a:spcPct val="35000"/>
            </a:spcAft>
          </a:pPr>
          <a:r>
            <a:rPr lang="es-ES" sz="1200" kern="1200" dirty="0" smtClean="0">
              <a:solidFill>
                <a:schemeClr val="tx1">
                  <a:lumMod val="85000"/>
                  <a:lumOff val="15000"/>
                </a:schemeClr>
              </a:solidFill>
            </a:rPr>
            <a:t>Irritación del tracto respiratorio y gastrointestinal.</a:t>
          </a:r>
          <a:endParaRPr lang="es-ES" sz="1200" kern="1200" dirty="0">
            <a:solidFill>
              <a:schemeClr val="tx1">
                <a:lumMod val="85000"/>
                <a:lumOff val="15000"/>
              </a:schemeClr>
            </a:solidFill>
          </a:endParaRPr>
        </a:p>
      </dsp:txBody>
      <dsp:txXfrm rot="10800000">
        <a:off x="5946359" y="2611367"/>
        <a:ext cx="2428824" cy="393951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5097B4-7DD1-4D30-A545-7F403F29F4B8}">
      <dsp:nvSpPr>
        <dsp:cNvPr id="0" name=""/>
        <dsp:cNvSpPr/>
      </dsp:nvSpPr>
      <dsp:spPr>
        <a:xfrm>
          <a:off x="8617" y="787109"/>
          <a:ext cx="2623650" cy="1311825"/>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ORIGEN</a:t>
          </a:r>
          <a:endParaRPr lang="es-ES" sz="2000" kern="1200" dirty="0"/>
        </a:p>
      </dsp:txBody>
      <dsp:txXfrm>
        <a:off x="8617" y="787109"/>
        <a:ext cx="2623650" cy="1311825"/>
      </dsp:txXfrm>
    </dsp:sp>
    <dsp:sp modelId="{5203FA76-26EF-435B-93C8-D26DF14A9CAC}">
      <dsp:nvSpPr>
        <dsp:cNvPr id="0" name=""/>
        <dsp:cNvSpPr/>
      </dsp:nvSpPr>
      <dsp:spPr>
        <a:xfrm>
          <a:off x="270983" y="2098934"/>
          <a:ext cx="267502" cy="925401"/>
        </a:xfrm>
        <a:custGeom>
          <a:avLst/>
          <a:gdLst/>
          <a:ahLst/>
          <a:cxnLst/>
          <a:rect l="0" t="0" r="0" b="0"/>
          <a:pathLst>
            <a:path>
              <a:moveTo>
                <a:pt x="0" y="0"/>
              </a:moveTo>
              <a:lnTo>
                <a:pt x="0" y="925401"/>
              </a:lnTo>
              <a:lnTo>
                <a:pt x="267502" y="925401"/>
              </a:lnTo>
            </a:path>
          </a:pathLst>
        </a:custGeom>
        <a:noFill/>
        <a:ln w="55000" cap="flat" cmpd="thickThin"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6D16FB5-A9C6-4A77-9948-220E269A4E9F}">
      <dsp:nvSpPr>
        <dsp:cNvPr id="0" name=""/>
        <dsp:cNvSpPr/>
      </dsp:nvSpPr>
      <dsp:spPr>
        <a:xfrm>
          <a:off x="538485" y="2368423"/>
          <a:ext cx="2098920" cy="131182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S" sz="1600" kern="1200" dirty="0" smtClean="0"/>
            <a:t>Década de los 60's</a:t>
          </a:r>
          <a:endParaRPr lang="es-ES" sz="1600" kern="1200" dirty="0"/>
        </a:p>
      </dsp:txBody>
      <dsp:txXfrm>
        <a:off x="538485" y="2368423"/>
        <a:ext cx="2098920" cy="1311825"/>
      </dsp:txXfrm>
    </dsp:sp>
    <dsp:sp modelId="{BD2A81C0-51B8-43B9-BDEF-31961D2B060D}">
      <dsp:nvSpPr>
        <dsp:cNvPr id="0" name=""/>
        <dsp:cNvSpPr/>
      </dsp:nvSpPr>
      <dsp:spPr>
        <a:xfrm>
          <a:off x="270983" y="2098934"/>
          <a:ext cx="254467" cy="2565182"/>
        </a:xfrm>
        <a:custGeom>
          <a:avLst/>
          <a:gdLst/>
          <a:ahLst/>
          <a:cxnLst/>
          <a:rect l="0" t="0" r="0" b="0"/>
          <a:pathLst>
            <a:path>
              <a:moveTo>
                <a:pt x="0" y="0"/>
              </a:moveTo>
              <a:lnTo>
                <a:pt x="0" y="2565182"/>
              </a:lnTo>
              <a:lnTo>
                <a:pt x="254467" y="2565182"/>
              </a:lnTo>
            </a:path>
          </a:pathLst>
        </a:custGeom>
        <a:noFill/>
        <a:ln w="55000" cap="flat" cmpd="thickThin"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3B2953A-EED7-4E2E-98AF-BB69C5CE21D4}">
      <dsp:nvSpPr>
        <dsp:cNvPr id="0" name=""/>
        <dsp:cNvSpPr/>
      </dsp:nvSpPr>
      <dsp:spPr>
        <a:xfrm>
          <a:off x="525450" y="4008205"/>
          <a:ext cx="2098920" cy="131182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1032172"/>
              <a:satOff val="10348"/>
              <a:lumOff val="-719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smtClean="0"/>
            <a:t>En la escuela francesa – Centre de </a:t>
          </a:r>
          <a:r>
            <a:rPr lang="es-ES" sz="1200" kern="1200" dirty="0" err="1" smtClean="0"/>
            <a:t>Geostatistique</a:t>
          </a:r>
          <a:r>
            <a:rPr lang="es-ES" sz="1200" kern="1200" dirty="0" smtClean="0"/>
            <a:t> de </a:t>
          </a:r>
          <a:r>
            <a:rPr lang="es-ES" sz="1200" kern="1200" dirty="0" err="1" smtClean="0"/>
            <a:t>Fontainebleau</a:t>
          </a:r>
          <a:r>
            <a:rPr lang="es-ES" sz="1200" kern="1200" dirty="0" smtClean="0"/>
            <a:t>  de la </a:t>
          </a:r>
          <a:r>
            <a:rPr lang="es-ES" sz="1200" kern="1200" dirty="0" err="1" smtClean="0"/>
            <a:t>Ecole</a:t>
          </a:r>
          <a:r>
            <a:rPr lang="es-ES" sz="1200" kern="1200" dirty="0" smtClean="0"/>
            <a:t> </a:t>
          </a:r>
          <a:r>
            <a:rPr lang="es-ES" sz="1200" kern="1200" dirty="0" err="1" smtClean="0"/>
            <a:t>dès</a:t>
          </a:r>
          <a:r>
            <a:rPr lang="es-ES" sz="1200" kern="1200" dirty="0" smtClean="0"/>
            <a:t> Mines fundada por G. </a:t>
          </a:r>
          <a:r>
            <a:rPr lang="es-ES" sz="1200" kern="1200" dirty="0" err="1" smtClean="0"/>
            <a:t>Matheron</a:t>
          </a:r>
          <a:endParaRPr lang="es-ES" sz="1200" kern="1200" dirty="0"/>
        </a:p>
      </dsp:txBody>
      <dsp:txXfrm>
        <a:off x="525450" y="4008205"/>
        <a:ext cx="2098920" cy="1311825"/>
      </dsp:txXfrm>
    </dsp:sp>
    <dsp:sp modelId="{2BE75300-7222-493D-BD52-8874C644B467}">
      <dsp:nvSpPr>
        <dsp:cNvPr id="0" name=""/>
        <dsp:cNvSpPr/>
      </dsp:nvSpPr>
      <dsp:spPr>
        <a:xfrm>
          <a:off x="3280284" y="728641"/>
          <a:ext cx="2623650" cy="1311825"/>
        </a:xfrm>
        <a:prstGeom prst="roundRect">
          <a:avLst>
            <a:gd name="adj" fmla="val 10000"/>
          </a:avLst>
        </a:prstGeom>
        <a:solidFill>
          <a:schemeClr val="accent5">
            <a:hueOff val="-3096517"/>
            <a:satOff val="31044"/>
            <a:lumOff val="-2156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kern="1200" dirty="0" smtClean="0"/>
            <a:t>OBJETIVO</a:t>
          </a:r>
          <a:endParaRPr lang="es-ES" sz="2400" kern="1200" dirty="0"/>
        </a:p>
      </dsp:txBody>
      <dsp:txXfrm>
        <a:off x="3280284" y="728641"/>
        <a:ext cx="2623650" cy="1311825"/>
      </dsp:txXfrm>
    </dsp:sp>
    <dsp:sp modelId="{36367AC5-C469-425F-AADD-9281AE798C95}">
      <dsp:nvSpPr>
        <dsp:cNvPr id="0" name=""/>
        <dsp:cNvSpPr/>
      </dsp:nvSpPr>
      <dsp:spPr>
        <a:xfrm>
          <a:off x="3542649" y="2040466"/>
          <a:ext cx="262365" cy="983869"/>
        </a:xfrm>
        <a:custGeom>
          <a:avLst/>
          <a:gdLst/>
          <a:ahLst/>
          <a:cxnLst/>
          <a:rect l="0" t="0" r="0" b="0"/>
          <a:pathLst>
            <a:path>
              <a:moveTo>
                <a:pt x="0" y="0"/>
              </a:moveTo>
              <a:lnTo>
                <a:pt x="0" y="983869"/>
              </a:lnTo>
              <a:lnTo>
                <a:pt x="262365" y="983869"/>
              </a:lnTo>
            </a:path>
          </a:pathLst>
        </a:custGeom>
        <a:noFill/>
        <a:ln w="55000" cap="flat" cmpd="thickThin"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C27FE35-A82E-40B5-B438-0FD822C85CCE}">
      <dsp:nvSpPr>
        <dsp:cNvPr id="0" name=""/>
        <dsp:cNvSpPr/>
      </dsp:nvSpPr>
      <dsp:spPr>
        <a:xfrm>
          <a:off x="3805014" y="2368423"/>
          <a:ext cx="2098920" cy="131182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2064345"/>
              <a:satOff val="20696"/>
              <a:lumOff val="-14379"/>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smtClean="0"/>
            <a:t>Caracterización de la dispersión espacio - temporal</a:t>
          </a:r>
          <a:endParaRPr lang="es-ES" sz="1300" kern="1200" dirty="0"/>
        </a:p>
      </dsp:txBody>
      <dsp:txXfrm>
        <a:off x="3805014" y="2368423"/>
        <a:ext cx="2098920" cy="1311825"/>
      </dsp:txXfrm>
    </dsp:sp>
    <dsp:sp modelId="{1D313C99-CCD9-490B-87E0-627EB9C8BEAE}">
      <dsp:nvSpPr>
        <dsp:cNvPr id="0" name=""/>
        <dsp:cNvSpPr/>
      </dsp:nvSpPr>
      <dsp:spPr>
        <a:xfrm>
          <a:off x="3542649" y="2040466"/>
          <a:ext cx="262365" cy="2623650"/>
        </a:xfrm>
        <a:custGeom>
          <a:avLst/>
          <a:gdLst/>
          <a:ahLst/>
          <a:cxnLst/>
          <a:rect l="0" t="0" r="0" b="0"/>
          <a:pathLst>
            <a:path>
              <a:moveTo>
                <a:pt x="0" y="0"/>
              </a:moveTo>
              <a:lnTo>
                <a:pt x="0" y="2623650"/>
              </a:lnTo>
              <a:lnTo>
                <a:pt x="262365" y="2623650"/>
              </a:lnTo>
            </a:path>
          </a:pathLst>
        </a:custGeom>
        <a:noFill/>
        <a:ln w="55000" cap="flat" cmpd="thickThin"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A571412-AF74-4122-AC05-4F10B8AACEAE}">
      <dsp:nvSpPr>
        <dsp:cNvPr id="0" name=""/>
        <dsp:cNvSpPr/>
      </dsp:nvSpPr>
      <dsp:spPr>
        <a:xfrm>
          <a:off x="3805014" y="4008205"/>
          <a:ext cx="2098920" cy="131182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3096517"/>
              <a:satOff val="31044"/>
              <a:lumOff val="-21569"/>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ES" sz="1300" kern="1200" dirty="0" smtClean="0"/>
            <a:t>De magnitudes que definen la cantidad y la calidad de los recursos naturales.</a:t>
          </a:r>
          <a:endParaRPr lang="es-ES" sz="1300" kern="1200" dirty="0"/>
        </a:p>
      </dsp:txBody>
      <dsp:txXfrm>
        <a:off x="3805014" y="4008205"/>
        <a:ext cx="2098920" cy="131182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5097B4-7DD1-4D30-A545-7F403F29F4B8}">
      <dsp:nvSpPr>
        <dsp:cNvPr id="0" name=""/>
        <dsp:cNvSpPr/>
      </dsp:nvSpPr>
      <dsp:spPr>
        <a:xfrm>
          <a:off x="0" y="389378"/>
          <a:ext cx="3079482" cy="837607"/>
        </a:xfrm>
        <a:prstGeom prst="roundRect">
          <a:avLst>
            <a:gd name="adj" fmla="val 1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DEFINICION</a:t>
          </a:r>
          <a:endParaRPr lang="es-ES" sz="2000" kern="1200" dirty="0"/>
        </a:p>
      </dsp:txBody>
      <dsp:txXfrm>
        <a:off x="0" y="389378"/>
        <a:ext cx="3079482" cy="837607"/>
      </dsp:txXfrm>
    </dsp:sp>
    <dsp:sp modelId="{5203FA76-26EF-435B-93C8-D26DF14A9CAC}">
      <dsp:nvSpPr>
        <dsp:cNvPr id="0" name=""/>
        <dsp:cNvSpPr/>
      </dsp:nvSpPr>
      <dsp:spPr>
        <a:xfrm>
          <a:off x="307948" y="1226985"/>
          <a:ext cx="261060" cy="2514885"/>
        </a:xfrm>
        <a:custGeom>
          <a:avLst/>
          <a:gdLst/>
          <a:ahLst/>
          <a:cxnLst/>
          <a:rect l="0" t="0" r="0" b="0"/>
          <a:pathLst>
            <a:path>
              <a:moveTo>
                <a:pt x="0" y="0"/>
              </a:moveTo>
              <a:lnTo>
                <a:pt x="0" y="2514885"/>
              </a:lnTo>
              <a:lnTo>
                <a:pt x="261060" y="2514885"/>
              </a:lnTo>
            </a:path>
          </a:pathLst>
        </a:custGeom>
        <a:noFill/>
        <a:ln w="55000" cap="flat" cmpd="thickThin"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6D16FB5-A9C6-4A77-9948-220E269A4E9F}">
      <dsp:nvSpPr>
        <dsp:cNvPr id="0" name=""/>
        <dsp:cNvSpPr/>
      </dsp:nvSpPr>
      <dsp:spPr>
        <a:xfrm>
          <a:off x="569008" y="1831165"/>
          <a:ext cx="3051848" cy="382141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s-ES" sz="1500" kern="1200" dirty="0" smtClean="0"/>
            <a:t>La geoestadística es una rama de la estadística aplicada que desarrolla y aplica modelos para representar fenómenos naturales cuyas propiedades varían en función de la localización espacial de puntos de observación.  Su interés primordial es la estimación, predicción y simulación de dichos fenómenos </a:t>
          </a:r>
          <a:r>
            <a:rPr lang="es-ES" sz="800" kern="1200" dirty="0" smtClean="0"/>
            <a:t>(Introducción a la Geoestadística - Myers, 1987). </a:t>
          </a:r>
          <a:endParaRPr lang="es-ES" sz="800" kern="1200" dirty="0"/>
        </a:p>
      </dsp:txBody>
      <dsp:txXfrm>
        <a:off x="569008" y="1831165"/>
        <a:ext cx="3051848" cy="382141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01F052-7C30-4FD5-A2CC-FAB711A41D59}">
      <dsp:nvSpPr>
        <dsp:cNvPr id="0" name=""/>
        <dsp:cNvSpPr/>
      </dsp:nvSpPr>
      <dsp:spPr>
        <a:xfrm>
          <a:off x="2207" y="1133359"/>
          <a:ext cx="2779333" cy="1867622"/>
        </a:xfrm>
        <a:prstGeom prst="rightArrow">
          <a:avLst>
            <a:gd name="adj1" fmla="val 70000"/>
            <a:gd name="adj2" fmla="val 50000"/>
          </a:avLst>
        </a:prstGeom>
        <a:solidFill>
          <a:schemeClr val="accent3">
            <a:alpha val="90000"/>
            <a:tint val="40000"/>
            <a:hueOff val="0"/>
            <a:satOff val="0"/>
            <a:lumOff val="0"/>
            <a:alphaOff val="0"/>
          </a:schemeClr>
        </a:solidFill>
        <a:ln w="55000" cap="flat" cmpd="thickThin"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s-ES" sz="1400" kern="1200" dirty="0" smtClean="0"/>
            <a:t>Análisis      </a:t>
          </a:r>
        </a:p>
        <a:p>
          <a:pPr lvl="0" algn="ctr" defTabSz="622300">
            <a:lnSpc>
              <a:spcPct val="90000"/>
            </a:lnSpc>
            <a:spcBef>
              <a:spcPct val="0"/>
            </a:spcBef>
            <a:spcAft>
              <a:spcPct val="35000"/>
            </a:spcAft>
          </a:pPr>
          <a:r>
            <a:rPr lang="es-ES" sz="1400" kern="1200" dirty="0" smtClean="0"/>
            <a:t>     Exploratorio   de los Datos</a:t>
          </a:r>
          <a:endParaRPr lang="es-ES" sz="1400" kern="1200" dirty="0"/>
        </a:p>
      </dsp:txBody>
      <dsp:txXfrm>
        <a:off x="697041" y="1133359"/>
        <a:ext cx="2084500" cy="1867622"/>
      </dsp:txXfrm>
    </dsp:sp>
    <dsp:sp modelId="{211037D6-9127-4329-B6D6-CD11B6A827F9}">
      <dsp:nvSpPr>
        <dsp:cNvPr id="0" name=""/>
        <dsp:cNvSpPr/>
      </dsp:nvSpPr>
      <dsp:spPr>
        <a:xfrm>
          <a:off x="37236" y="1645938"/>
          <a:ext cx="842452" cy="842452"/>
        </a:xfrm>
        <a:prstGeom prst="ellipse">
          <a:avLst/>
        </a:prstGeom>
        <a:solidFill>
          <a:schemeClr val="accent3">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kern="1200" dirty="0" smtClean="0"/>
            <a:t>1</a:t>
          </a:r>
          <a:endParaRPr lang="es-ES" sz="3000" kern="1200" dirty="0"/>
        </a:p>
      </dsp:txBody>
      <dsp:txXfrm>
        <a:off x="37236" y="1645938"/>
        <a:ext cx="842452" cy="842452"/>
      </dsp:txXfrm>
    </dsp:sp>
    <dsp:sp modelId="{816A012F-FAAE-4BA9-8F8C-070189D9426D}">
      <dsp:nvSpPr>
        <dsp:cNvPr id="0" name=""/>
        <dsp:cNvSpPr/>
      </dsp:nvSpPr>
      <dsp:spPr>
        <a:xfrm>
          <a:off x="2886848" y="2306275"/>
          <a:ext cx="2948464" cy="1912793"/>
        </a:xfrm>
        <a:prstGeom prst="rightArrow">
          <a:avLst>
            <a:gd name="adj1" fmla="val 70000"/>
            <a:gd name="adj2" fmla="val 50000"/>
          </a:avLst>
        </a:prstGeom>
        <a:solidFill>
          <a:schemeClr val="accent3">
            <a:alpha val="90000"/>
            <a:tint val="40000"/>
            <a:hueOff val="0"/>
            <a:satOff val="0"/>
            <a:lumOff val="0"/>
            <a:alphaOff val="0"/>
          </a:schemeClr>
        </a:solidFill>
        <a:ln w="55000" cap="flat" cmpd="thickThin"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s-ES" sz="1400" kern="1200" dirty="0" smtClean="0"/>
            <a:t>Análisis  estructural</a:t>
          </a:r>
          <a:endParaRPr lang="es-ES" sz="1400" kern="1200" dirty="0"/>
        </a:p>
      </dsp:txBody>
      <dsp:txXfrm>
        <a:off x="3623964" y="2306275"/>
        <a:ext cx="2211348" cy="1912793"/>
      </dsp:txXfrm>
    </dsp:sp>
    <dsp:sp modelId="{86AB71BD-AD54-4A89-BCB3-BEB85DA8F52E}">
      <dsp:nvSpPr>
        <dsp:cNvPr id="0" name=""/>
        <dsp:cNvSpPr/>
      </dsp:nvSpPr>
      <dsp:spPr>
        <a:xfrm>
          <a:off x="2989568" y="2841445"/>
          <a:ext cx="842452" cy="842452"/>
        </a:xfrm>
        <a:prstGeom prst="ellipse">
          <a:avLst/>
        </a:prstGeom>
        <a:solidFill>
          <a:schemeClr val="accent3">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kern="1200" dirty="0" smtClean="0"/>
            <a:t>2</a:t>
          </a:r>
          <a:endParaRPr lang="es-ES" sz="3000" kern="1200" dirty="0"/>
        </a:p>
      </dsp:txBody>
      <dsp:txXfrm>
        <a:off x="2989568" y="2841445"/>
        <a:ext cx="842452" cy="842452"/>
      </dsp:txXfrm>
    </dsp:sp>
    <dsp:sp modelId="{FA218615-675D-4A97-8B26-0CADA1B7A8F4}">
      <dsp:nvSpPr>
        <dsp:cNvPr id="0" name=""/>
        <dsp:cNvSpPr/>
      </dsp:nvSpPr>
      <dsp:spPr>
        <a:xfrm>
          <a:off x="5940619" y="3720225"/>
          <a:ext cx="2701171" cy="1878977"/>
        </a:xfrm>
        <a:prstGeom prst="rightArrow">
          <a:avLst>
            <a:gd name="adj1" fmla="val 70000"/>
            <a:gd name="adj2" fmla="val 50000"/>
          </a:avLst>
        </a:prstGeom>
        <a:solidFill>
          <a:schemeClr val="accent3">
            <a:alpha val="90000"/>
            <a:tint val="40000"/>
            <a:hueOff val="0"/>
            <a:satOff val="0"/>
            <a:lumOff val="0"/>
            <a:alphaOff val="0"/>
          </a:schemeClr>
        </a:solidFill>
        <a:ln w="55000" cap="flat" cmpd="thickThin"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16510" bIns="8255" numCol="1" spcCol="1270" anchor="ctr" anchorCtr="0">
          <a:noAutofit/>
        </a:bodyPr>
        <a:lstStyle/>
        <a:p>
          <a:pPr lvl="0" algn="ctr" defTabSz="577850">
            <a:lnSpc>
              <a:spcPct val="90000"/>
            </a:lnSpc>
            <a:spcBef>
              <a:spcPct val="0"/>
            </a:spcBef>
            <a:spcAft>
              <a:spcPct val="35000"/>
            </a:spcAft>
          </a:pPr>
          <a:r>
            <a:rPr lang="es-ES" sz="1300" kern="1200" dirty="0" smtClean="0"/>
            <a:t>                     _Predicciones</a:t>
          </a:r>
          <a:endParaRPr lang="es-ES" sz="1300" kern="1200" dirty="0"/>
        </a:p>
      </dsp:txBody>
      <dsp:txXfrm>
        <a:off x="6615911" y="3720225"/>
        <a:ext cx="2025878" cy="1878977"/>
      </dsp:txXfrm>
    </dsp:sp>
    <dsp:sp modelId="{767E19D9-5B57-49BE-ACEF-DBDC72896C13}">
      <dsp:nvSpPr>
        <dsp:cNvPr id="0" name=""/>
        <dsp:cNvSpPr/>
      </dsp:nvSpPr>
      <dsp:spPr>
        <a:xfrm>
          <a:off x="5963542" y="4256226"/>
          <a:ext cx="842452" cy="842452"/>
        </a:xfrm>
        <a:prstGeom prst="ellipse">
          <a:avLst/>
        </a:prstGeom>
        <a:solidFill>
          <a:schemeClr val="accent3">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kern="1200" dirty="0" smtClean="0"/>
            <a:t>3</a:t>
          </a:r>
          <a:endParaRPr lang="es-ES" sz="3000" kern="1200" dirty="0"/>
        </a:p>
      </dsp:txBody>
      <dsp:txXfrm>
        <a:off x="5963542" y="4256226"/>
        <a:ext cx="842452" cy="84245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537BEC7E-73EA-4F80-848E-8203562CE714}" type="datetimeFigureOut">
              <a:rPr lang="es-ES" smtClean="0"/>
              <a:pPr/>
              <a:t>24/01/2012</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4A2AD88C-3AD5-4AC8-A8FD-C02C0A073E5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37BEC7E-73EA-4F80-848E-8203562CE714}" type="datetimeFigureOut">
              <a:rPr lang="es-ES" smtClean="0"/>
              <a:pPr/>
              <a:t>24/01/2012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A2AD88C-3AD5-4AC8-A8FD-C02C0A073E5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37BEC7E-73EA-4F80-848E-8203562CE714}" type="datetimeFigureOut">
              <a:rPr lang="es-ES" smtClean="0"/>
              <a:pPr/>
              <a:t>24/01/2012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A2AD88C-3AD5-4AC8-A8FD-C02C0A073E5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37BEC7E-73EA-4F80-848E-8203562CE714}" type="datetimeFigureOut">
              <a:rPr lang="es-ES" smtClean="0"/>
              <a:pPr/>
              <a:t>24/01/2012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A2AD88C-3AD5-4AC8-A8FD-C02C0A073E5F}"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537BEC7E-73EA-4F80-848E-8203562CE714}" type="datetimeFigureOut">
              <a:rPr lang="es-ES" smtClean="0"/>
              <a:pPr/>
              <a:t>24/01/2012</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4A2AD88C-3AD5-4AC8-A8FD-C02C0A073E5F}"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37BEC7E-73EA-4F80-848E-8203562CE714}" type="datetimeFigureOut">
              <a:rPr lang="es-ES" smtClean="0"/>
              <a:pPr/>
              <a:t>24/01/2012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4A2AD88C-3AD5-4AC8-A8FD-C02C0A073E5F}"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37BEC7E-73EA-4F80-848E-8203562CE714}" type="datetimeFigureOut">
              <a:rPr lang="es-ES" smtClean="0"/>
              <a:pPr/>
              <a:t>24/01/2012</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4A2AD88C-3AD5-4AC8-A8FD-C02C0A073E5F}"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537BEC7E-73EA-4F80-848E-8203562CE714}" type="datetimeFigureOut">
              <a:rPr lang="es-ES" smtClean="0"/>
              <a:pPr/>
              <a:t>24/01/2012</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4A2AD88C-3AD5-4AC8-A8FD-C02C0A073E5F}"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537BEC7E-73EA-4F80-848E-8203562CE714}" type="datetimeFigureOut">
              <a:rPr lang="es-ES" smtClean="0"/>
              <a:pPr/>
              <a:t>24/01/2012</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4A2AD88C-3AD5-4AC8-A8FD-C02C0A073E5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537BEC7E-73EA-4F80-848E-8203562CE714}" type="datetimeFigureOut">
              <a:rPr lang="es-ES" smtClean="0"/>
              <a:pPr/>
              <a:t>24/01/2012</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4A2AD88C-3AD5-4AC8-A8FD-C02C0A073E5F}"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537BEC7E-73EA-4F80-848E-8203562CE714}" type="datetimeFigureOut">
              <a:rPr lang="es-ES" smtClean="0"/>
              <a:pPr/>
              <a:t>24/01/2012</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4A2AD88C-3AD5-4AC8-A8FD-C02C0A073E5F}"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37BEC7E-73EA-4F80-848E-8203562CE714}" type="datetimeFigureOut">
              <a:rPr lang="es-ES" smtClean="0"/>
              <a:pPr/>
              <a:t>24/01/2012</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A2AD88C-3AD5-4AC8-A8FD-C02C0A073E5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diagramLayout" Target="../diagrams/layout4.xml"/><Relationship Id="rId7" Type="http://schemas.openxmlformats.org/officeDocument/2006/relationships/diagramLayout" Target="../diagrams/layout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diagramData" Target="../diagrams/data5.xml"/><Relationship Id="rId11" Type="http://schemas.microsoft.com/office/2007/relationships/diagramDrawing" Target="../diagrams/drawing5.xml"/><Relationship Id="rId5" Type="http://schemas.openxmlformats.org/officeDocument/2006/relationships/diagramColors" Target="../diagrams/colors4.xml"/><Relationship Id="rId10" Type="http://schemas.microsoft.com/office/2007/relationships/diagramDrawing" Target="../diagrams/drawing4.xml"/><Relationship Id="rId4" Type="http://schemas.openxmlformats.org/officeDocument/2006/relationships/diagramQuickStyle" Target="../diagrams/quickStyle4.xml"/><Relationship Id="rId9" Type="http://schemas.openxmlformats.org/officeDocument/2006/relationships/diagramColors" Target="../diagrams/colors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image" Target="../media/image42.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diagramData" Target="../diagrams/data8.xml"/><Relationship Id="rId7" Type="http://schemas.openxmlformats.org/officeDocument/2006/relationships/image" Target="../media/image45.png"/><Relationship Id="rId12" Type="http://schemas.microsoft.com/office/2007/relationships/diagramDrawing" Target="../diagrams/drawing8.xml"/><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image" Target="../media/image49.png"/><Relationship Id="rId5" Type="http://schemas.openxmlformats.org/officeDocument/2006/relationships/diagramQuickStyle" Target="../diagrams/quickStyle8.xml"/><Relationship Id="rId10" Type="http://schemas.openxmlformats.org/officeDocument/2006/relationships/image" Target="../media/image48.png"/><Relationship Id="rId4" Type="http://schemas.openxmlformats.org/officeDocument/2006/relationships/diagramLayout" Target="../diagrams/layout8.xml"/><Relationship Id="rId9"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10.xml"/><Relationship Id="rId13" Type="http://schemas.openxmlformats.org/officeDocument/2006/relationships/diagramColors" Target="../diagrams/colors11.xml"/><Relationship Id="rId18" Type="http://schemas.microsoft.com/office/2007/relationships/diagramDrawing" Target="../diagrams/drawing10.xml"/><Relationship Id="rId3" Type="http://schemas.openxmlformats.org/officeDocument/2006/relationships/diagramLayout" Target="../diagrams/layout9.xml"/><Relationship Id="rId7" Type="http://schemas.openxmlformats.org/officeDocument/2006/relationships/diagramLayout" Target="../diagrams/layout10.xml"/><Relationship Id="rId12" Type="http://schemas.openxmlformats.org/officeDocument/2006/relationships/diagramQuickStyle" Target="../diagrams/quickStyle11.xml"/><Relationship Id="rId17" Type="http://schemas.microsoft.com/office/2007/relationships/diagramDrawing" Target="../diagrams/drawing9.xml"/><Relationship Id="rId2" Type="http://schemas.openxmlformats.org/officeDocument/2006/relationships/diagramData" Target="../diagrams/data9.xml"/><Relationship Id="rId16" Type="http://schemas.microsoft.com/office/2007/relationships/diagramDrawing" Target="../diagrams/drawing11.xml"/><Relationship Id="rId1" Type="http://schemas.openxmlformats.org/officeDocument/2006/relationships/slideLayout" Target="../slideLayouts/slideLayout7.xml"/><Relationship Id="rId6" Type="http://schemas.openxmlformats.org/officeDocument/2006/relationships/diagramData" Target="../diagrams/data10.xml"/><Relationship Id="rId11" Type="http://schemas.openxmlformats.org/officeDocument/2006/relationships/diagramLayout" Target="../diagrams/layout11.xml"/><Relationship Id="rId5" Type="http://schemas.openxmlformats.org/officeDocument/2006/relationships/diagramColors" Target="../diagrams/colors9.xml"/><Relationship Id="rId10" Type="http://schemas.openxmlformats.org/officeDocument/2006/relationships/diagramData" Target="../diagrams/data11.xml"/><Relationship Id="rId4" Type="http://schemas.openxmlformats.org/officeDocument/2006/relationships/diagramQuickStyle" Target="../diagrams/quickStyle9.xml"/><Relationship Id="rId9" Type="http://schemas.openxmlformats.org/officeDocument/2006/relationships/diagramColors" Target="../diagrams/colors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diagramLayout" Target="../diagrams/layout12.xml"/><Relationship Id="rId7" Type="http://schemas.openxmlformats.org/officeDocument/2006/relationships/image" Target="../media/image56.pn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diagramColors" Target="../diagrams/colors12.xml"/><Relationship Id="rId10" Type="http://schemas.microsoft.com/office/2007/relationships/diagramDrawing" Target="../diagrams/drawing12.xml"/><Relationship Id="rId4" Type="http://schemas.openxmlformats.org/officeDocument/2006/relationships/diagramQuickStyle" Target="../diagrams/quickStyle12.xml"/><Relationship Id="rId9" Type="http://schemas.openxmlformats.org/officeDocument/2006/relationships/image" Target="../media/image58.png"/></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57351" y="781834"/>
            <a:ext cx="8202887" cy="63094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5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ESCUELA POLITÉCNICA DEL EJÉRCITO</a:t>
            </a:r>
            <a:endParaRPr lang="es-ES" sz="35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2 Rectángulo"/>
          <p:cNvSpPr/>
          <p:nvPr/>
        </p:nvSpPr>
        <p:spPr>
          <a:xfrm>
            <a:off x="3203848" y="5589240"/>
            <a:ext cx="2759090" cy="400110"/>
          </a:xfrm>
          <a:prstGeom prst="rect">
            <a:avLst/>
          </a:prstGeom>
          <a:noFill/>
        </p:spPr>
        <p:txBody>
          <a:bodyPr wrap="none" lIns="91440" tIns="45720" rIns="91440" bIns="45720">
            <a:spAutoFit/>
          </a:bodyPr>
          <a:lstStyle/>
          <a:p>
            <a:pPr algn="ct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Ximena Echeverría E.</a:t>
            </a:r>
            <a:endParaRPr lang="es-E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Rectángulo"/>
          <p:cNvSpPr/>
          <p:nvPr/>
        </p:nvSpPr>
        <p:spPr>
          <a:xfrm>
            <a:off x="1530119" y="4182179"/>
            <a:ext cx="5990743" cy="830997"/>
          </a:xfrm>
          <a:prstGeom prst="rect">
            <a:avLst/>
          </a:prstGeom>
          <a:noFill/>
          <a:ln>
            <a:noFill/>
          </a:ln>
        </p:spPr>
        <p:txBody>
          <a:bodyPr wrap="none" lIns="91440" tIns="45720" rIns="91440" bIns="45720">
            <a:spAutoFit/>
          </a:bodyPr>
          <a:lstStyle/>
          <a:p>
            <a:pPr algn="ctr"/>
            <a:r>
              <a:rPr lang="es-ES" sz="2400" b="1" cap="all" spc="0" dirty="0" smtClean="0">
                <a:ln w="9000" cmpd="sng">
                  <a:solidFill>
                    <a:schemeClr val="accent4">
                      <a:shade val="50000"/>
                      <a:satMod val="120000"/>
                    </a:schemeClr>
                  </a:solidFill>
                  <a:prstDash val="solid"/>
                </a:ln>
                <a:solidFill>
                  <a:schemeClr val="bg2">
                    <a:lumMod val="25000"/>
                  </a:schemeClr>
                </a:solidFill>
                <a:effectLst>
                  <a:reflection blurRad="12700" stA="28000" endPos="45000" dist="1000" dir="5400000" sy="-100000" algn="bl" rotWithShape="0"/>
                </a:effectLst>
              </a:rPr>
              <a:t>Carrera de ingeniería geográfica </a:t>
            </a:r>
          </a:p>
          <a:p>
            <a:pPr algn="ctr"/>
            <a:r>
              <a:rPr lang="es-ES" sz="2400" b="1" cap="all" spc="0" dirty="0" smtClean="0">
                <a:ln w="9000" cmpd="sng">
                  <a:solidFill>
                    <a:schemeClr val="accent4">
                      <a:shade val="50000"/>
                      <a:satMod val="120000"/>
                    </a:schemeClr>
                  </a:solidFill>
                  <a:prstDash val="solid"/>
                </a:ln>
                <a:solidFill>
                  <a:schemeClr val="bg2">
                    <a:lumMod val="25000"/>
                  </a:schemeClr>
                </a:solidFill>
                <a:effectLst>
                  <a:reflection blurRad="12700" stA="28000" endPos="45000" dist="1000" dir="5400000" sy="-100000" algn="bl" rotWithShape="0"/>
                </a:effectLst>
              </a:rPr>
              <a:t>y del medio ambiente</a:t>
            </a:r>
            <a:endParaRPr lang="es-ES" sz="2400" b="1" cap="all" spc="0" dirty="0">
              <a:ln w="9000" cmpd="sng">
                <a:solidFill>
                  <a:schemeClr val="accent4">
                    <a:shade val="50000"/>
                    <a:satMod val="120000"/>
                  </a:schemeClr>
                </a:solidFill>
                <a:prstDash val="solid"/>
              </a:ln>
              <a:solidFill>
                <a:schemeClr val="bg2">
                  <a:lumMod val="25000"/>
                </a:schemeClr>
              </a:solidFill>
              <a:effectLst>
                <a:reflection blurRad="12700" stA="28000" endPos="45000" dist="1000" dir="5400000" sy="-100000" algn="bl" rotWithShape="0"/>
              </a:effectLst>
            </a:endParaRPr>
          </a:p>
        </p:txBody>
      </p:sp>
      <p:sp>
        <p:nvSpPr>
          <p:cNvPr id="6" name="5 Rectángulo"/>
          <p:cNvSpPr/>
          <p:nvPr/>
        </p:nvSpPr>
        <p:spPr>
          <a:xfrm>
            <a:off x="683568" y="2402885"/>
            <a:ext cx="7858241" cy="954107"/>
          </a:xfrm>
          <a:prstGeom prst="rect">
            <a:avLst/>
          </a:prstGeom>
          <a:noFill/>
          <a:ln>
            <a:noFill/>
          </a:ln>
        </p:spPr>
        <p:txBody>
          <a:bodyPr wrap="none" lIns="91440" tIns="45720" rIns="91440" bIns="45720">
            <a:spAutoFit/>
          </a:bodyPr>
          <a:lstStyle/>
          <a:p>
            <a:pPr algn="ctr"/>
            <a:r>
              <a:rPr lang="es-ES" sz="2800" b="1" cap="all" spc="0" dirty="0" smtClean="0">
                <a:ln w="9000" cmpd="sng">
                  <a:solidFill>
                    <a:schemeClr val="accent4">
                      <a:shade val="50000"/>
                      <a:satMod val="120000"/>
                    </a:schemeClr>
                  </a:solidFill>
                  <a:prstDash val="solid"/>
                </a:ln>
                <a:solidFill>
                  <a:schemeClr val="bg2">
                    <a:lumMod val="25000"/>
                  </a:schemeClr>
                </a:solidFill>
                <a:effectLst>
                  <a:reflection blurRad="12700" stA="28000" endPos="45000" dist="1000" dir="5400000" sy="-100000" algn="bl" rotWithShape="0"/>
                </a:effectLst>
              </a:rPr>
              <a:t>departamento de ciencias de la tierra</a:t>
            </a:r>
          </a:p>
          <a:p>
            <a:pPr algn="ctr"/>
            <a:r>
              <a:rPr lang="es-ES" sz="2800" b="1" cap="all" spc="0" dirty="0" smtClean="0">
                <a:ln w="9000" cmpd="sng">
                  <a:solidFill>
                    <a:schemeClr val="accent4">
                      <a:shade val="50000"/>
                      <a:satMod val="120000"/>
                    </a:schemeClr>
                  </a:solidFill>
                  <a:prstDash val="solid"/>
                </a:ln>
                <a:solidFill>
                  <a:schemeClr val="bg2">
                    <a:lumMod val="25000"/>
                  </a:schemeClr>
                </a:solidFill>
                <a:effectLst>
                  <a:reflection blurRad="12700" stA="28000" endPos="45000" dist="1000" dir="5400000" sy="-100000" algn="bl" rotWithShape="0"/>
                </a:effectLst>
              </a:rPr>
              <a:t> y de la construcción </a:t>
            </a:r>
            <a:endParaRPr lang="es-ES" sz="2800" b="1" cap="all" spc="0" dirty="0">
              <a:ln w="9000" cmpd="sng">
                <a:solidFill>
                  <a:schemeClr val="accent4">
                    <a:shade val="50000"/>
                    <a:satMod val="120000"/>
                  </a:schemeClr>
                </a:solidFill>
                <a:prstDash val="solid"/>
              </a:ln>
              <a:solidFill>
                <a:schemeClr val="bg2">
                  <a:lumMod val="25000"/>
                </a:schemeClr>
              </a:solidFill>
              <a:effectLst>
                <a:reflection blurRad="12700" stA="28000" endPos="45000" dist="1000" dir="5400000" sy="-100000" algn="bl" rotWithShape="0"/>
              </a:effectLst>
            </a:endParaRPr>
          </a:p>
        </p:txBody>
      </p:sp>
      <p:sp>
        <p:nvSpPr>
          <p:cNvPr id="7" name="6 Rectángulo"/>
          <p:cNvSpPr/>
          <p:nvPr/>
        </p:nvSpPr>
        <p:spPr>
          <a:xfrm>
            <a:off x="3563888" y="6309320"/>
            <a:ext cx="1848583" cy="400110"/>
          </a:xfrm>
          <a:prstGeom prst="rect">
            <a:avLst/>
          </a:prstGeom>
          <a:noFill/>
        </p:spPr>
        <p:txBody>
          <a:bodyPr wrap="none" lIns="91440" tIns="45720" rIns="91440" bIns="45720">
            <a:spAutoFit/>
          </a:bodyPr>
          <a:lstStyle/>
          <a:p>
            <a:pPr algn="ctr"/>
            <a:r>
              <a:rPr lang="es-E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Enero - 2012</a:t>
            </a:r>
            <a:endParaRPr lang="es-ES"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260648"/>
            <a:ext cx="3678508" cy="400110"/>
          </a:xfrm>
          <a:prstGeom prst="rect">
            <a:avLst/>
          </a:prstGeom>
        </p:spPr>
        <p:txBody>
          <a:bodyPr wrap="none">
            <a:spAutoFit/>
          </a:bodyPr>
          <a:lstStyle/>
          <a:p>
            <a:r>
              <a:rPr lang="es-EC" sz="2000" b="1" dirty="0" smtClean="0">
                <a:latin typeface="Arial" pitchFamily="34" charset="0"/>
                <a:cs typeface="Arial" pitchFamily="34" charset="0"/>
              </a:rPr>
              <a:t>IMPORTANCIA Y TOXICIDAD</a:t>
            </a:r>
            <a:endParaRPr lang="es-ES" sz="2000" b="1" dirty="0">
              <a:latin typeface="Arial" pitchFamily="34" charset="0"/>
              <a:cs typeface="Arial" pitchFamily="34" charset="0"/>
            </a:endParaRPr>
          </a:p>
        </p:txBody>
      </p:sp>
      <p:graphicFrame>
        <p:nvGraphicFramePr>
          <p:cNvPr id="4" name="3 Diagrama"/>
          <p:cNvGraphicFramePr/>
          <p:nvPr/>
        </p:nvGraphicFramePr>
        <p:xfrm>
          <a:off x="683568" y="692696"/>
          <a:ext cx="7992888"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323528" y="216024"/>
          <a:ext cx="8640960" cy="6453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385684"/>
            <a:ext cx="2448299" cy="400110"/>
          </a:xfrm>
          <a:prstGeom prst="rect">
            <a:avLst/>
          </a:prstGeom>
        </p:spPr>
        <p:txBody>
          <a:bodyPr wrap="none">
            <a:spAutoFit/>
          </a:bodyPr>
          <a:lstStyle/>
          <a:p>
            <a:r>
              <a:rPr lang="es-EC" sz="2000" b="1" dirty="0" smtClean="0">
                <a:latin typeface="Arial" pitchFamily="34" charset="0"/>
                <a:cs typeface="Arial" pitchFamily="34" charset="0"/>
              </a:rPr>
              <a:t>GEOESTADÍSTICA</a:t>
            </a:r>
            <a:endParaRPr lang="es-ES" sz="2000" b="1" dirty="0">
              <a:latin typeface="Arial" pitchFamily="34" charset="0"/>
              <a:cs typeface="Arial" pitchFamily="34" charset="0"/>
            </a:endParaRPr>
          </a:p>
        </p:txBody>
      </p:sp>
      <p:graphicFrame>
        <p:nvGraphicFramePr>
          <p:cNvPr id="5" name="4 Diagrama"/>
          <p:cNvGraphicFramePr/>
          <p:nvPr/>
        </p:nvGraphicFramePr>
        <p:xfrm>
          <a:off x="-180528" y="980728"/>
          <a:ext cx="5904656"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12 Diagrama"/>
          <p:cNvGraphicFramePr/>
          <p:nvPr/>
        </p:nvGraphicFramePr>
        <p:xfrm>
          <a:off x="5364088" y="620688"/>
          <a:ext cx="5616624" cy="59492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0" fill="hold"/>
                                        <p:tgtEl>
                                          <p:spTgt spid="13"/>
                                        </p:tgtEl>
                                        <p:attrNameLst>
                                          <p:attrName>ppt_x</p:attrName>
                                        </p:attrNameLst>
                                      </p:cBhvr>
                                      <p:tavLst>
                                        <p:tav tm="0">
                                          <p:val>
                                            <p:strVal val="#ppt_x"/>
                                          </p:val>
                                        </p:tav>
                                        <p:tav tm="100000">
                                          <p:val>
                                            <p:strVal val="#ppt_x"/>
                                          </p:val>
                                        </p:tav>
                                      </p:tavLst>
                                    </p:anim>
                                    <p:anim calcmode="lin" valueType="num">
                                      <p:cBhvr additive="base">
                                        <p:cTn id="14"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1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214282" y="332656"/>
          <a:ext cx="8643998" cy="6525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357158" y="385684"/>
            <a:ext cx="3672993" cy="400110"/>
          </a:xfrm>
          <a:prstGeom prst="rect">
            <a:avLst/>
          </a:prstGeom>
        </p:spPr>
        <p:txBody>
          <a:bodyPr wrap="none">
            <a:spAutoFit/>
          </a:bodyPr>
          <a:lstStyle/>
          <a:p>
            <a:r>
              <a:rPr lang="es-EC" sz="2000" b="1" dirty="0" smtClean="0">
                <a:latin typeface="Arial" pitchFamily="34" charset="0"/>
                <a:cs typeface="Arial" pitchFamily="34" charset="0"/>
              </a:rPr>
              <a:t>ESTUDIO GEOESTADÍSTICO</a:t>
            </a:r>
            <a:endParaRPr lang="es-ES" sz="2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2" name="Rectangle 80"/>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3192" name="Rectangle 120"/>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grpSp>
        <p:nvGrpSpPr>
          <p:cNvPr id="27" name="26 Grupo"/>
          <p:cNvGrpSpPr/>
          <p:nvPr/>
        </p:nvGrpSpPr>
        <p:grpSpPr>
          <a:xfrm>
            <a:off x="285720" y="500042"/>
            <a:ext cx="8534752" cy="6072230"/>
            <a:chOff x="285720" y="500042"/>
            <a:chExt cx="8534752" cy="6072230"/>
          </a:xfrm>
        </p:grpSpPr>
        <p:grpSp>
          <p:nvGrpSpPr>
            <p:cNvPr id="104" name="103 Grupo"/>
            <p:cNvGrpSpPr/>
            <p:nvPr/>
          </p:nvGrpSpPr>
          <p:grpSpPr>
            <a:xfrm>
              <a:off x="285720" y="500042"/>
              <a:ext cx="8534752" cy="6072230"/>
              <a:chOff x="285720" y="500042"/>
              <a:chExt cx="8534752" cy="4286280"/>
            </a:xfrm>
          </p:grpSpPr>
          <p:sp>
            <p:nvSpPr>
              <p:cNvPr id="3154" name="Rectangle 82"/>
              <p:cNvSpPr>
                <a:spLocks noChangeArrowheads="1"/>
              </p:cNvSpPr>
              <p:nvPr/>
            </p:nvSpPr>
            <p:spPr bwMode="auto">
              <a:xfrm>
                <a:off x="285720" y="500042"/>
                <a:ext cx="8429684" cy="42862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153" name="Rectangle 81"/>
              <p:cNvSpPr>
                <a:spLocks noChangeArrowheads="1"/>
              </p:cNvSpPr>
              <p:nvPr/>
            </p:nvSpPr>
            <p:spPr bwMode="auto">
              <a:xfrm>
                <a:off x="457754" y="1136363"/>
                <a:ext cx="1376275" cy="20825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181" name="Text Box 109"/>
              <p:cNvSpPr txBox="1">
                <a:spLocks noChangeArrowheads="1"/>
              </p:cNvSpPr>
              <p:nvPr/>
            </p:nvSpPr>
            <p:spPr bwMode="auto">
              <a:xfrm>
                <a:off x="457754" y="880870"/>
                <a:ext cx="1720344" cy="3470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Área de estudio</a:t>
                </a:r>
                <a:endParaRPr kumimoji="0" lang="es-ES" sz="1600" b="0" i="0" u="none" strike="noStrike" cap="none" normalizeH="0" baseline="0" dirty="0" smtClean="0">
                  <a:ln>
                    <a:noFill/>
                  </a:ln>
                  <a:solidFill>
                    <a:schemeClr val="tx1"/>
                  </a:solidFill>
                  <a:effectLst/>
                  <a:latin typeface="Arial" pitchFamily="34" charset="0"/>
                </a:endParaRPr>
              </a:p>
            </p:txBody>
          </p:sp>
          <p:sp>
            <p:nvSpPr>
              <p:cNvPr id="3180" name="Text Box 108"/>
              <p:cNvSpPr txBox="1">
                <a:spLocks noChangeArrowheads="1"/>
              </p:cNvSpPr>
              <p:nvPr/>
            </p:nvSpPr>
            <p:spPr bwMode="auto">
              <a:xfrm>
                <a:off x="428596" y="3768418"/>
                <a:ext cx="1220967" cy="513636"/>
              </a:xfrm>
              <a:prstGeom prst="rect">
                <a:avLst/>
              </a:prstGeom>
              <a:solidFill>
                <a:srgbClr val="FFFFFF"/>
              </a:solidFill>
              <a:ln w="9525">
                <a:solidFill>
                  <a:srgbClr val="000000"/>
                </a:solidFill>
                <a:miter lim="800000"/>
                <a:headEnd/>
                <a:tailEnd/>
              </a:ln>
            </p:spPr>
            <p:txBody>
              <a:bodyPr vert="horz" wrap="non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Análisis</a:t>
                </a:r>
                <a:endParaRPr kumimoji="0" lang="es-ES" sz="1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exploratorio</a:t>
                </a:r>
                <a:endParaRPr kumimoji="0" lang="es-ES" sz="1600" b="0" i="0" u="none" strike="noStrike" cap="none" normalizeH="0" baseline="0" dirty="0" smtClean="0">
                  <a:ln>
                    <a:noFill/>
                  </a:ln>
                  <a:solidFill>
                    <a:schemeClr val="tx1"/>
                  </a:solidFill>
                  <a:effectLst/>
                  <a:latin typeface="Arial" pitchFamily="34" charset="0"/>
                </a:endParaRPr>
              </a:p>
            </p:txBody>
          </p:sp>
          <p:sp>
            <p:nvSpPr>
              <p:cNvPr id="3179" name="Text Box 107"/>
              <p:cNvSpPr txBox="1">
                <a:spLocks noChangeArrowheads="1"/>
              </p:cNvSpPr>
              <p:nvPr/>
            </p:nvSpPr>
            <p:spPr bwMode="auto">
              <a:xfrm>
                <a:off x="2428860" y="2784254"/>
                <a:ext cx="1106277" cy="489263"/>
              </a:xfrm>
              <a:prstGeom prst="rect">
                <a:avLst/>
              </a:prstGeom>
              <a:solidFill>
                <a:srgbClr val="FFFFFF"/>
              </a:solidFill>
              <a:ln w="9525">
                <a:solidFill>
                  <a:srgbClr val="000000"/>
                </a:solidFill>
                <a:miter lim="800000"/>
                <a:headEnd/>
                <a:tailEnd/>
              </a:ln>
            </p:spPr>
            <p:txBody>
              <a:bodyPr vert="horz" wrap="non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Análisis</a:t>
                </a:r>
                <a:endParaRPr kumimoji="0" lang="es-ES" sz="1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estructural</a:t>
                </a:r>
                <a:endParaRPr kumimoji="0" lang="es-ES" sz="1600" b="0" i="0" u="none" strike="noStrike" cap="none" normalizeH="0" baseline="0" dirty="0" smtClean="0">
                  <a:ln>
                    <a:noFill/>
                  </a:ln>
                  <a:solidFill>
                    <a:schemeClr val="tx1"/>
                  </a:solidFill>
                  <a:effectLst/>
                  <a:latin typeface="Arial" pitchFamily="34" charset="0"/>
                </a:endParaRPr>
              </a:p>
            </p:txBody>
          </p:sp>
          <p:sp>
            <p:nvSpPr>
              <p:cNvPr id="3178" name="Text Box 106"/>
              <p:cNvSpPr txBox="1">
                <a:spLocks noChangeArrowheads="1"/>
              </p:cNvSpPr>
              <p:nvPr/>
            </p:nvSpPr>
            <p:spPr bwMode="auto">
              <a:xfrm>
                <a:off x="3979397" y="1407725"/>
                <a:ext cx="1306983" cy="509577"/>
              </a:xfrm>
              <a:prstGeom prst="rect">
                <a:avLst/>
              </a:prstGeom>
              <a:solidFill>
                <a:srgbClr val="FFFFFF"/>
              </a:solidFill>
              <a:ln w="9525">
                <a:solidFill>
                  <a:srgbClr val="000000"/>
                </a:solidFill>
                <a:miter lim="800000"/>
                <a:headEnd/>
                <a:tailEnd/>
              </a:ln>
            </p:spPr>
            <p:txBody>
              <a:bodyPr vert="horz" wrap="non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Interpolación</a:t>
                </a:r>
                <a:endParaRPr kumimoji="0" lang="es-ES" sz="1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Krigging</a:t>
                </a:r>
                <a:endParaRPr kumimoji="0" lang="es-ES" sz="1600" b="0" i="0" u="none" strike="noStrike" cap="none" normalizeH="0" baseline="0" dirty="0" smtClean="0">
                  <a:ln>
                    <a:noFill/>
                  </a:ln>
                  <a:solidFill>
                    <a:schemeClr val="tx1"/>
                  </a:solidFill>
                  <a:effectLst/>
                  <a:latin typeface="Arial" pitchFamily="34" charset="0"/>
                </a:endParaRPr>
              </a:p>
            </p:txBody>
          </p:sp>
          <p:sp>
            <p:nvSpPr>
              <p:cNvPr id="3176" name="Line 104"/>
              <p:cNvSpPr>
                <a:spLocks noChangeShapeType="1"/>
              </p:cNvSpPr>
              <p:nvPr/>
            </p:nvSpPr>
            <p:spPr bwMode="auto">
              <a:xfrm>
                <a:off x="1145892" y="3257433"/>
                <a:ext cx="0" cy="520626"/>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3175" name="Line 103"/>
              <p:cNvSpPr>
                <a:spLocks noChangeShapeType="1"/>
              </p:cNvSpPr>
              <p:nvPr/>
            </p:nvSpPr>
            <p:spPr bwMode="auto">
              <a:xfrm>
                <a:off x="1661995" y="4108272"/>
                <a:ext cx="1204241"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3174" name="Line 102"/>
              <p:cNvSpPr>
                <a:spLocks noChangeShapeType="1"/>
              </p:cNvSpPr>
              <p:nvPr/>
            </p:nvSpPr>
            <p:spPr bwMode="auto">
              <a:xfrm flipV="1">
                <a:off x="2866236" y="3257433"/>
                <a:ext cx="0" cy="86771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3173" name="Line 101"/>
              <p:cNvSpPr>
                <a:spLocks noChangeShapeType="1"/>
              </p:cNvSpPr>
              <p:nvPr/>
            </p:nvSpPr>
            <p:spPr bwMode="auto">
              <a:xfrm>
                <a:off x="3554373" y="2922401"/>
                <a:ext cx="1032206"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3172" name="Line 100"/>
              <p:cNvSpPr>
                <a:spLocks noChangeShapeType="1"/>
              </p:cNvSpPr>
              <p:nvPr/>
            </p:nvSpPr>
            <p:spPr bwMode="auto">
              <a:xfrm flipV="1">
                <a:off x="4586579" y="1905251"/>
                <a:ext cx="0" cy="1041252"/>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3170" name="Text Box 98"/>
              <p:cNvSpPr txBox="1">
                <a:spLocks noChangeArrowheads="1"/>
              </p:cNvSpPr>
              <p:nvPr/>
            </p:nvSpPr>
            <p:spPr bwMode="auto">
              <a:xfrm>
                <a:off x="7100128" y="839896"/>
                <a:ext cx="1720344" cy="867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Superficie estimada</a:t>
                </a:r>
                <a:endParaRPr kumimoji="0" lang="es-ES" sz="1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del fenómeno </a:t>
                </a:r>
                <a:endParaRPr kumimoji="0" lang="es-ES" sz="1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investigado</a:t>
                </a:r>
                <a:endParaRPr kumimoji="0" lang="es-ES" sz="1600" b="0" i="0" u="none" strike="noStrike" cap="none" normalizeH="0" baseline="0" dirty="0" smtClean="0">
                  <a:ln>
                    <a:noFill/>
                  </a:ln>
                  <a:solidFill>
                    <a:schemeClr val="tx1"/>
                  </a:solidFill>
                  <a:effectLst/>
                  <a:latin typeface="Arial" pitchFamily="34" charset="0"/>
                </a:endParaRPr>
              </a:p>
            </p:txBody>
          </p:sp>
          <p:sp>
            <p:nvSpPr>
              <p:cNvPr id="3167" name="Line 95"/>
              <p:cNvSpPr>
                <a:spLocks noChangeShapeType="1"/>
              </p:cNvSpPr>
              <p:nvPr/>
            </p:nvSpPr>
            <p:spPr bwMode="auto">
              <a:xfrm>
                <a:off x="5274717" y="1517191"/>
                <a:ext cx="344069"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3166" name="Line 94"/>
              <p:cNvSpPr>
                <a:spLocks noChangeShapeType="1"/>
              </p:cNvSpPr>
              <p:nvPr/>
            </p:nvSpPr>
            <p:spPr bwMode="auto">
              <a:xfrm flipV="1">
                <a:off x="5618785" y="839896"/>
                <a:ext cx="0" cy="69416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3165" name="Line 93"/>
              <p:cNvSpPr>
                <a:spLocks noChangeShapeType="1"/>
              </p:cNvSpPr>
              <p:nvPr/>
            </p:nvSpPr>
            <p:spPr bwMode="auto">
              <a:xfrm>
                <a:off x="5618785" y="1517191"/>
                <a:ext cx="0" cy="104125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3164" name="Line 92"/>
              <p:cNvSpPr>
                <a:spLocks noChangeShapeType="1"/>
              </p:cNvSpPr>
              <p:nvPr/>
            </p:nvSpPr>
            <p:spPr bwMode="auto">
              <a:xfrm>
                <a:off x="5618785" y="2534341"/>
                <a:ext cx="516103"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3163" name="Line 91"/>
              <p:cNvSpPr>
                <a:spLocks noChangeShapeType="1"/>
              </p:cNvSpPr>
              <p:nvPr/>
            </p:nvSpPr>
            <p:spPr bwMode="auto">
              <a:xfrm>
                <a:off x="5618785" y="839896"/>
                <a:ext cx="516103"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S"/>
              </a:p>
            </p:txBody>
          </p:sp>
          <p:sp>
            <p:nvSpPr>
              <p:cNvPr id="103" name="Text Box 98"/>
              <p:cNvSpPr txBox="1">
                <a:spLocks noChangeArrowheads="1"/>
              </p:cNvSpPr>
              <p:nvPr/>
            </p:nvSpPr>
            <p:spPr bwMode="auto">
              <a:xfrm>
                <a:off x="7000892" y="2489852"/>
                <a:ext cx="1720344" cy="867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Superficie estimada</a:t>
                </a:r>
                <a:endParaRPr kumimoji="0" lang="es-ES" sz="1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del fenómeno </a:t>
                </a:r>
                <a:endParaRPr kumimoji="0" lang="es-ES" sz="1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investigado</a:t>
                </a:r>
                <a:endParaRPr kumimoji="0" lang="es-ES" sz="1600" b="0" i="0" u="none" strike="noStrike" cap="none" normalizeH="0" baseline="0" dirty="0" smtClean="0">
                  <a:ln>
                    <a:noFill/>
                  </a:ln>
                  <a:solidFill>
                    <a:schemeClr val="tx1"/>
                  </a:solidFill>
                  <a:effectLst/>
                  <a:latin typeface="Arial" pitchFamily="34" charset="0"/>
                </a:endParaRPr>
              </a:p>
            </p:txBody>
          </p:sp>
        </p:grpSp>
        <p:pic>
          <p:nvPicPr>
            <p:cNvPr id="106" name="105 Imagen"/>
            <p:cNvPicPr/>
            <p:nvPr/>
          </p:nvPicPr>
          <p:blipFill>
            <a:blip r:embed="rId2" cstate="print"/>
            <a:srcRect/>
            <a:stretch>
              <a:fillRect/>
            </a:stretch>
          </p:blipFill>
          <p:spPr bwMode="auto">
            <a:xfrm>
              <a:off x="571472" y="1857364"/>
              <a:ext cx="1143008" cy="2000264"/>
            </a:xfrm>
            <a:prstGeom prst="rect">
              <a:avLst/>
            </a:prstGeom>
            <a:noFill/>
            <a:ln w="9525">
              <a:noFill/>
              <a:miter lim="800000"/>
              <a:headEnd/>
              <a:tailEnd/>
            </a:ln>
          </p:spPr>
        </p:pic>
        <p:pic>
          <p:nvPicPr>
            <p:cNvPr id="107" name="106 Imagen"/>
            <p:cNvPicPr/>
            <p:nvPr/>
          </p:nvPicPr>
          <p:blipFill>
            <a:blip r:embed="rId3" cstate="print"/>
            <a:srcRect/>
            <a:stretch>
              <a:fillRect/>
            </a:stretch>
          </p:blipFill>
          <p:spPr bwMode="auto">
            <a:xfrm>
              <a:off x="6143636" y="2928934"/>
              <a:ext cx="928694" cy="1571636"/>
            </a:xfrm>
            <a:prstGeom prst="rect">
              <a:avLst/>
            </a:prstGeom>
            <a:noFill/>
            <a:ln w="9525">
              <a:noFill/>
              <a:miter lim="800000"/>
              <a:headEnd/>
              <a:tailEnd/>
            </a:ln>
          </p:spPr>
        </p:pic>
        <p:pic>
          <p:nvPicPr>
            <p:cNvPr id="108" name="107 Imagen"/>
            <p:cNvPicPr/>
            <p:nvPr/>
          </p:nvPicPr>
          <p:blipFill>
            <a:blip r:embed="rId4" cstate="print"/>
            <a:srcRect/>
            <a:stretch>
              <a:fillRect/>
            </a:stretch>
          </p:blipFill>
          <p:spPr bwMode="auto">
            <a:xfrm>
              <a:off x="6143636" y="642918"/>
              <a:ext cx="1000132" cy="1643074"/>
            </a:xfrm>
            <a:prstGeom prst="rect">
              <a:avLst/>
            </a:prstGeom>
            <a:noFill/>
            <a:ln w="9525">
              <a:noFill/>
              <a:miter lim="800000"/>
              <a:headEnd/>
              <a:tailEnd/>
            </a:ln>
          </p:spPr>
        </p:pic>
        <p:sp>
          <p:nvSpPr>
            <p:cNvPr id="3193" name="Rectangle 121"/>
            <p:cNvSpPr>
              <a:spLocks noChangeArrowheads="1"/>
            </p:cNvSpPr>
            <p:nvPr/>
          </p:nvSpPr>
          <p:spPr bwMode="auto">
            <a:xfrm>
              <a:off x="5500694" y="6286521"/>
              <a:ext cx="321471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Fuente: Geoestadística Teoría – INPE Brasil 2007</a:t>
              </a:r>
              <a:endParaRPr kumimoji="0" lang="es-ES" sz="1800" b="0" i="0" u="none" strike="noStrike" cap="none" normalizeH="0" baseline="0" dirty="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l="7914" t="32544" r="42718" b="30591"/>
          <a:stretch>
            <a:fillRect/>
          </a:stretch>
        </p:blipFill>
        <p:spPr bwMode="auto">
          <a:xfrm>
            <a:off x="0" y="692696"/>
            <a:ext cx="9144000" cy="5072098"/>
          </a:xfrm>
          <a:prstGeom prst="rect">
            <a:avLst/>
          </a:prstGeom>
          <a:noFill/>
          <a:ln w="9525">
            <a:noFill/>
            <a:miter lim="800000"/>
            <a:headEnd/>
            <a:tailEnd/>
          </a:ln>
          <a:effectLst/>
        </p:spPr>
      </p:pic>
      <p:sp>
        <p:nvSpPr>
          <p:cNvPr id="5" name="Rectangle 2"/>
          <p:cNvSpPr>
            <a:spLocks noChangeArrowheads="1"/>
          </p:cNvSpPr>
          <p:nvPr/>
        </p:nvSpPr>
        <p:spPr bwMode="auto">
          <a:xfrm>
            <a:off x="2500298" y="5643578"/>
            <a:ext cx="321471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Fuente: Geoestadística Teoría – INPE Brasil 2007</a:t>
            </a: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385684"/>
            <a:ext cx="3690626" cy="400110"/>
          </a:xfrm>
          <a:prstGeom prst="rect">
            <a:avLst/>
          </a:prstGeom>
        </p:spPr>
        <p:txBody>
          <a:bodyPr wrap="none">
            <a:spAutoFit/>
          </a:bodyPr>
          <a:lstStyle/>
          <a:p>
            <a:r>
              <a:rPr lang="es-EC" sz="2000" b="1" dirty="0" smtClean="0">
                <a:latin typeface="Arial" pitchFamily="34" charset="0"/>
                <a:cs typeface="Arial" pitchFamily="34" charset="0"/>
              </a:rPr>
              <a:t>VARIABLE REGIONALIZADA</a:t>
            </a:r>
            <a:endParaRPr lang="es-ES" sz="2000" b="1" dirty="0">
              <a:latin typeface="Arial" pitchFamily="34" charset="0"/>
              <a:cs typeface="Arial" pitchFamily="34" charset="0"/>
            </a:endParaRPr>
          </a:p>
        </p:txBody>
      </p:sp>
      <p:grpSp>
        <p:nvGrpSpPr>
          <p:cNvPr id="13" name="12 Grupo"/>
          <p:cNvGrpSpPr/>
          <p:nvPr/>
        </p:nvGrpSpPr>
        <p:grpSpPr>
          <a:xfrm>
            <a:off x="35496" y="908720"/>
            <a:ext cx="4357718" cy="4370258"/>
            <a:chOff x="35496" y="908720"/>
            <a:chExt cx="4357718" cy="4370258"/>
          </a:xfrm>
        </p:grpSpPr>
        <p:sp>
          <p:nvSpPr>
            <p:cNvPr id="2049" name="Rectangle 1"/>
            <p:cNvSpPr>
              <a:spLocks noChangeArrowheads="1"/>
            </p:cNvSpPr>
            <p:nvPr/>
          </p:nvSpPr>
          <p:spPr bwMode="auto">
            <a:xfrm rot="10800000" flipV="1">
              <a:off x="323528" y="908720"/>
              <a:ext cx="399938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fontAlgn="base">
                <a:spcBef>
                  <a:spcPct val="0"/>
                </a:spcBef>
                <a:spcAft>
                  <a:spcPct val="0"/>
                </a:spcAft>
              </a:pPr>
              <a:r>
                <a:rPr lang="es-ES" sz="1400" dirty="0" smtClean="0">
                  <a:ea typeface="Times New Roman" pitchFamily="18" charset="0"/>
                  <a:cs typeface="Arial" pitchFamily="34" charset="0"/>
                </a:rPr>
                <a:t>L</a:t>
              </a:r>
              <a:r>
                <a:rPr kumimoji="0" lang="es-ES" sz="1400" b="0" i="0" u="none" strike="noStrike" cap="none" normalizeH="0" baseline="0" dirty="0" smtClean="0">
                  <a:ln>
                    <a:noFill/>
                  </a:ln>
                  <a:solidFill>
                    <a:schemeClr val="tx1"/>
                  </a:solidFill>
                  <a:effectLst/>
                  <a:ea typeface="Times New Roman" pitchFamily="18" charset="0"/>
                  <a:cs typeface="Arial" pitchFamily="34" charset="0"/>
                </a:rPr>
                <a:t>a variable regionalizada es una variable distribuida en el espacio y/o tiempo </a:t>
              </a:r>
              <a:r>
                <a:rPr lang="es-ES" sz="1400" dirty="0" smtClean="0">
                  <a:ea typeface="Times New Roman" pitchFamily="18" charset="0"/>
                  <a:cs typeface="Arial" pitchFamily="34" charset="0"/>
                </a:rPr>
                <a:t>usada para representar un fenómeno en estudio.   </a:t>
              </a:r>
              <a:r>
                <a:rPr kumimoji="0" lang="es-ES" sz="1400" b="0" i="0" u="none" strike="noStrike" cap="none" normalizeH="0" baseline="0" dirty="0" smtClean="0">
                  <a:ln>
                    <a:noFill/>
                  </a:ln>
                  <a:solidFill>
                    <a:schemeClr val="tx1"/>
                  </a:solidFill>
                  <a:effectLst/>
                  <a:ea typeface="Times New Roman" pitchFamily="18" charset="0"/>
                  <a:cs typeface="Arial" pitchFamily="34" charset="0"/>
                </a:rPr>
                <a:t>   </a:t>
              </a:r>
            </a:p>
          </p:txBody>
        </p:sp>
        <p:pic>
          <p:nvPicPr>
            <p:cNvPr id="6" name="5 Imagen"/>
            <p:cNvPicPr/>
            <p:nvPr/>
          </p:nvPicPr>
          <p:blipFill>
            <a:blip r:embed="rId2" cstate="print"/>
            <a:srcRect/>
            <a:stretch>
              <a:fillRect/>
            </a:stretch>
          </p:blipFill>
          <p:spPr bwMode="auto">
            <a:xfrm>
              <a:off x="35496" y="2492896"/>
              <a:ext cx="4357718" cy="2786082"/>
            </a:xfrm>
            <a:prstGeom prst="rect">
              <a:avLst/>
            </a:prstGeom>
            <a:noFill/>
            <a:ln w="9525">
              <a:noFill/>
              <a:miter lim="800000"/>
              <a:headEnd/>
              <a:tailEnd/>
            </a:ln>
          </p:spPr>
        </p:pic>
        <p:sp>
          <p:nvSpPr>
            <p:cNvPr id="2050" name="Rectangle 2"/>
            <p:cNvSpPr>
              <a:spLocks noChangeArrowheads="1"/>
            </p:cNvSpPr>
            <p:nvPr/>
          </p:nvSpPr>
          <p:spPr bwMode="auto">
            <a:xfrm>
              <a:off x="683568" y="5013176"/>
              <a:ext cx="321471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Fuente: Geoestadística Teoría – INPE Brasil 2007</a:t>
              </a:r>
              <a:endParaRPr kumimoji="0" lang="es-ES" sz="800" b="0" i="0" u="none" strike="noStrike" cap="none" normalizeH="0" baseline="0" dirty="0" smtClean="0">
                <a:ln>
                  <a:noFill/>
                </a:ln>
                <a:solidFill>
                  <a:schemeClr val="tx1"/>
                </a:solidFill>
                <a:effectLst/>
                <a:latin typeface="Arial" pitchFamily="34" charset="0"/>
              </a:endParaRPr>
            </a:p>
          </p:txBody>
        </p:sp>
      </p:grpSp>
      <p:sp>
        <p:nvSpPr>
          <p:cNvPr id="7" name="6 Rectángulo"/>
          <p:cNvSpPr/>
          <p:nvPr/>
        </p:nvSpPr>
        <p:spPr>
          <a:xfrm>
            <a:off x="5144118" y="404664"/>
            <a:ext cx="1948162" cy="400110"/>
          </a:xfrm>
          <a:prstGeom prst="rect">
            <a:avLst/>
          </a:prstGeom>
        </p:spPr>
        <p:txBody>
          <a:bodyPr wrap="none">
            <a:spAutoFit/>
          </a:bodyPr>
          <a:lstStyle/>
          <a:p>
            <a:r>
              <a:rPr lang="es-EC" sz="2000" b="1" dirty="0" smtClean="0">
                <a:latin typeface="Arial" pitchFamily="34" charset="0"/>
                <a:cs typeface="Arial" pitchFamily="34" charset="0"/>
              </a:rPr>
              <a:t>VARIOGRAMA</a:t>
            </a:r>
            <a:endParaRPr lang="es-ES" sz="2000" b="1" dirty="0">
              <a:latin typeface="Arial" pitchFamily="34" charset="0"/>
              <a:cs typeface="Arial" pitchFamily="34" charset="0"/>
            </a:endParaRPr>
          </a:p>
        </p:txBody>
      </p:sp>
      <p:sp>
        <p:nvSpPr>
          <p:cNvPr id="8" name="7 Rectángulo"/>
          <p:cNvSpPr/>
          <p:nvPr/>
        </p:nvSpPr>
        <p:spPr>
          <a:xfrm>
            <a:off x="4860032" y="836712"/>
            <a:ext cx="3821016" cy="2354491"/>
          </a:xfrm>
          <a:prstGeom prst="rect">
            <a:avLst/>
          </a:prstGeom>
        </p:spPr>
        <p:txBody>
          <a:bodyPr wrap="square">
            <a:spAutoFit/>
          </a:bodyPr>
          <a:lstStyle/>
          <a:p>
            <a:pPr algn="just">
              <a:lnSpc>
                <a:spcPct val="150000"/>
              </a:lnSpc>
            </a:pPr>
            <a:r>
              <a:rPr lang="es-ES" sz="1400" dirty="0" smtClean="0">
                <a:ea typeface="Times New Roman" pitchFamily="18" charset="0"/>
                <a:cs typeface="Arial" pitchFamily="34" charset="0"/>
              </a:rPr>
              <a:t>Es una herramienta matemática básica de apoyo de las técnicas </a:t>
            </a:r>
            <a:r>
              <a:rPr lang="es-ES" sz="1400" dirty="0" err="1" smtClean="0">
                <a:ea typeface="Times New Roman" pitchFamily="18" charset="0"/>
                <a:cs typeface="Arial" pitchFamily="34" charset="0"/>
              </a:rPr>
              <a:t>geoestadísticas</a:t>
            </a:r>
            <a:r>
              <a:rPr lang="es-ES" sz="1400" dirty="0" smtClean="0">
                <a:ea typeface="Times New Roman" pitchFamily="18" charset="0"/>
                <a:cs typeface="Arial" pitchFamily="34" charset="0"/>
              </a:rPr>
              <a:t>, que permite evaluar la dispersión natural de las variables regionalizadas, es decir permite representar cuantitativamente la variación de un fenómeno regionalizado en el espacio.</a:t>
            </a:r>
            <a:endParaRPr lang="es-ES" sz="1400" dirty="0"/>
          </a:p>
        </p:txBody>
      </p:sp>
      <p:pic>
        <p:nvPicPr>
          <p:cNvPr id="9" name="8 Imagen"/>
          <p:cNvPicPr/>
          <p:nvPr/>
        </p:nvPicPr>
        <p:blipFill>
          <a:blip r:embed="rId3" cstate="print"/>
          <a:srcRect l="9918" t="43533" r="71680" b="27361"/>
          <a:stretch>
            <a:fillRect/>
          </a:stretch>
        </p:blipFill>
        <p:spPr bwMode="auto">
          <a:xfrm>
            <a:off x="5292080" y="3284984"/>
            <a:ext cx="3024336" cy="3024336"/>
          </a:xfrm>
          <a:prstGeom prst="rect">
            <a:avLst/>
          </a:prstGeom>
          <a:noFill/>
          <a:ln w="9525">
            <a:noFill/>
            <a:miter lim="800000"/>
            <a:headEnd/>
            <a:tailEnd/>
          </a:ln>
        </p:spPr>
      </p:pic>
      <p:sp>
        <p:nvSpPr>
          <p:cNvPr id="10" name="Rectangle 8"/>
          <p:cNvSpPr>
            <a:spLocks noChangeArrowheads="1"/>
          </p:cNvSpPr>
          <p:nvPr/>
        </p:nvSpPr>
        <p:spPr bwMode="auto">
          <a:xfrm>
            <a:off x="5292080" y="6237892"/>
            <a:ext cx="2921516"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Fuente: Geoestadística Teoría – INPE Brasil 2007</a:t>
            </a:r>
            <a:endParaRPr kumimoji="0" lang="es-ES" sz="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7158" y="385684"/>
            <a:ext cx="2574936" cy="400110"/>
          </a:xfrm>
          <a:prstGeom prst="rect">
            <a:avLst/>
          </a:prstGeom>
        </p:spPr>
        <p:txBody>
          <a:bodyPr wrap="none">
            <a:spAutoFit/>
          </a:bodyPr>
          <a:lstStyle/>
          <a:p>
            <a:r>
              <a:rPr lang="es-EC" sz="2000" b="1" dirty="0" smtClean="0">
                <a:latin typeface="Arial" pitchFamily="34" charset="0"/>
                <a:cs typeface="Arial" pitchFamily="34" charset="0"/>
              </a:rPr>
              <a:t>SEMIVARIOGRAMA</a:t>
            </a:r>
            <a:endParaRPr lang="es-ES" sz="2000" b="1" dirty="0">
              <a:latin typeface="Arial" pitchFamily="34" charset="0"/>
              <a:cs typeface="Arial" pitchFamily="34" charset="0"/>
            </a:endParaRPr>
          </a:p>
        </p:txBody>
      </p:sp>
      <p:sp>
        <p:nvSpPr>
          <p:cNvPr id="5" name="4 Rectángulo"/>
          <p:cNvSpPr/>
          <p:nvPr/>
        </p:nvSpPr>
        <p:spPr>
          <a:xfrm>
            <a:off x="611560" y="1124744"/>
            <a:ext cx="7776864" cy="954107"/>
          </a:xfrm>
          <a:prstGeom prst="rect">
            <a:avLst/>
          </a:prstGeom>
        </p:spPr>
        <p:txBody>
          <a:bodyPr wrap="square">
            <a:spAutoFit/>
          </a:bodyPr>
          <a:lstStyle/>
          <a:p>
            <a:pPr algn="just"/>
            <a:r>
              <a:rPr lang="es-ES" sz="1400" dirty="0" smtClean="0"/>
              <a:t>El </a:t>
            </a:r>
            <a:r>
              <a:rPr lang="es-ES" sz="1400" dirty="0" err="1" smtClean="0"/>
              <a:t>semivariograma</a:t>
            </a:r>
            <a:r>
              <a:rPr lang="es-ES" sz="1400" dirty="0" smtClean="0"/>
              <a:t> es la mitad del </a:t>
            </a:r>
            <a:r>
              <a:rPr lang="es-ES" sz="1400" dirty="0" err="1" smtClean="0"/>
              <a:t>variograma</a:t>
            </a:r>
            <a:r>
              <a:rPr lang="es-ES" sz="1400" dirty="0" smtClean="0"/>
              <a:t>, es un gráfico que analiza el comportamiento espacial de una variable casual sobre un área definida. </a:t>
            </a:r>
          </a:p>
          <a:p>
            <a:pPr algn="just"/>
            <a:r>
              <a:rPr lang="es-ES" sz="1400" dirty="0" smtClean="0"/>
              <a:t>En el eje de las abscisas van las distancias entre los datos en el eje de las ordenadas van las </a:t>
            </a:r>
            <a:r>
              <a:rPr lang="es-ES" sz="1400" dirty="0" err="1" smtClean="0"/>
              <a:t>semivarianzas</a:t>
            </a:r>
            <a:endParaRPr lang="es-ES" sz="1400" dirty="0"/>
          </a:p>
        </p:txBody>
      </p:sp>
      <p:sp>
        <p:nvSpPr>
          <p:cNvPr id="36865" name="Rectangle 1"/>
          <p:cNvSpPr>
            <a:spLocks noChangeArrowheads="1"/>
          </p:cNvSpPr>
          <p:nvPr/>
        </p:nvSpPr>
        <p:spPr bwMode="auto">
          <a:xfrm>
            <a:off x="642910" y="2374722"/>
            <a:ext cx="7632848"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s-ES" sz="1400" b="0" i="0" u="none" strike="noStrike" cap="none" normalizeH="0" baseline="0" dirty="0" smtClean="0">
                <a:ln>
                  <a:noFill/>
                </a:ln>
                <a:solidFill>
                  <a:schemeClr val="tx1"/>
                </a:solidFill>
                <a:effectLst/>
                <a:ea typeface="Times New Roman" pitchFamily="18" charset="0"/>
                <a:cs typeface="Arial" pitchFamily="34" charset="0"/>
              </a:rPr>
              <a:t>Para interpretar el </a:t>
            </a:r>
            <a:r>
              <a:rPr kumimoji="0" lang="es-ES" sz="1400" b="0" i="0" u="none" strike="noStrike" cap="none" normalizeH="0" baseline="0" dirty="0" err="1" smtClean="0">
                <a:ln>
                  <a:noFill/>
                </a:ln>
                <a:solidFill>
                  <a:schemeClr val="tx1"/>
                </a:solidFill>
                <a:effectLst/>
                <a:ea typeface="Times New Roman" pitchFamily="18" charset="0"/>
                <a:cs typeface="Arial" pitchFamily="34" charset="0"/>
              </a:rPr>
              <a:t>semivariograma</a:t>
            </a:r>
            <a:r>
              <a:rPr kumimoji="0" lang="es-ES" sz="1400" b="0" i="0" u="none" strike="noStrike" cap="none" normalizeH="0" baseline="0" dirty="0" smtClean="0">
                <a:ln>
                  <a:noFill/>
                </a:ln>
                <a:solidFill>
                  <a:schemeClr val="tx1"/>
                </a:solidFill>
                <a:effectLst/>
                <a:ea typeface="Times New Roman" pitchFamily="18" charset="0"/>
                <a:cs typeface="Arial" pitchFamily="34" charset="0"/>
              </a:rPr>
              <a:t> experimental se parte del criterio de que a menor distancia entre los sitios, mayor será la similitud o correlación espacial entre las observaciones.   </a:t>
            </a:r>
            <a:endParaRPr kumimoji="0" lang="es-ES" sz="1400" b="0" i="0" u="none" strike="noStrike" cap="none" normalizeH="0" baseline="0" dirty="0" smtClean="0">
              <a:ln>
                <a:noFill/>
              </a:ln>
              <a:solidFill>
                <a:schemeClr val="tx1"/>
              </a:solidFill>
              <a:effectLst/>
            </a:endParaRPr>
          </a:p>
        </p:txBody>
      </p:sp>
      <p:sp>
        <p:nvSpPr>
          <p:cNvPr id="9" name="8 CuadroTexto"/>
          <p:cNvSpPr txBox="1"/>
          <p:nvPr/>
        </p:nvSpPr>
        <p:spPr>
          <a:xfrm>
            <a:off x="714348" y="3786190"/>
            <a:ext cx="3286148" cy="1708160"/>
          </a:xfrm>
          <a:prstGeom prst="rect">
            <a:avLst/>
          </a:prstGeom>
          <a:noFill/>
        </p:spPr>
        <p:txBody>
          <a:bodyPr wrap="square" rtlCol="0">
            <a:spAutoFit/>
          </a:bodyPr>
          <a:lstStyle/>
          <a:p>
            <a:pPr>
              <a:lnSpc>
                <a:spcPct val="150000"/>
              </a:lnSpc>
            </a:pPr>
            <a:r>
              <a:rPr lang="es-ES" sz="1400" dirty="0" smtClean="0"/>
              <a:t>Los parámetros del </a:t>
            </a:r>
            <a:r>
              <a:rPr lang="es-ES" sz="1400" dirty="0" err="1" smtClean="0"/>
              <a:t>semivariograma</a:t>
            </a:r>
            <a:r>
              <a:rPr lang="es-ES" sz="1400" dirty="0" smtClean="0"/>
              <a:t> son los siguientes:</a:t>
            </a:r>
          </a:p>
          <a:p>
            <a:pPr>
              <a:lnSpc>
                <a:spcPct val="150000"/>
              </a:lnSpc>
              <a:buFontTx/>
              <a:buChar char="-"/>
            </a:pPr>
            <a:r>
              <a:rPr lang="es-ES" sz="1400" dirty="0" smtClean="0"/>
              <a:t> Efecto pepita: </a:t>
            </a:r>
            <a:r>
              <a:rPr lang="es-ES" sz="1400" dirty="0" err="1" smtClean="0"/>
              <a:t>nugget</a:t>
            </a:r>
            <a:endParaRPr lang="es-ES" sz="1400" dirty="0" smtClean="0"/>
          </a:p>
          <a:p>
            <a:pPr>
              <a:lnSpc>
                <a:spcPct val="150000"/>
              </a:lnSpc>
              <a:buFontTx/>
              <a:buChar char="-"/>
            </a:pPr>
            <a:r>
              <a:rPr lang="es-ES" sz="1400" dirty="0" smtClean="0"/>
              <a:t> Meseta: </a:t>
            </a:r>
            <a:r>
              <a:rPr lang="es-ES" sz="1400" dirty="0" err="1" smtClean="0"/>
              <a:t>sill</a:t>
            </a:r>
            <a:endParaRPr lang="es-ES" sz="1400" dirty="0" smtClean="0"/>
          </a:p>
          <a:p>
            <a:pPr>
              <a:lnSpc>
                <a:spcPct val="150000"/>
              </a:lnSpc>
              <a:buFontTx/>
              <a:buChar char="-"/>
            </a:pPr>
            <a:r>
              <a:rPr lang="es-ES" sz="1400" dirty="0" smtClean="0"/>
              <a:t> Rango: alcance</a:t>
            </a:r>
            <a:endParaRPr lang="es-ES" sz="1400" dirty="0"/>
          </a:p>
        </p:txBody>
      </p:sp>
      <p:pic>
        <p:nvPicPr>
          <p:cNvPr id="10" name="9 Imagen"/>
          <p:cNvPicPr/>
          <p:nvPr/>
        </p:nvPicPr>
        <p:blipFill>
          <a:blip r:embed="rId2" cstate="print"/>
          <a:srcRect l="38245" t="37743" r="31869" b="28505"/>
          <a:stretch>
            <a:fillRect/>
          </a:stretch>
        </p:blipFill>
        <p:spPr bwMode="auto">
          <a:xfrm>
            <a:off x="4572000" y="3132199"/>
            <a:ext cx="4142994" cy="2940007"/>
          </a:xfrm>
          <a:prstGeom prst="rect">
            <a:avLst/>
          </a:prstGeom>
          <a:noFill/>
          <a:ln w="9525">
            <a:noFill/>
            <a:miter lim="800000"/>
            <a:headEnd/>
            <a:tailEnd/>
          </a:ln>
        </p:spPr>
      </p:pic>
      <p:sp>
        <p:nvSpPr>
          <p:cNvPr id="12" name="Rectangle 2"/>
          <p:cNvSpPr>
            <a:spLocks noChangeArrowheads="1"/>
          </p:cNvSpPr>
          <p:nvPr/>
        </p:nvSpPr>
        <p:spPr bwMode="auto">
          <a:xfrm>
            <a:off x="4714876" y="6016156"/>
            <a:ext cx="3385516"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Fuente: Geoestadística Teoría – INPE Brasil 2007</a:t>
            </a:r>
            <a:endParaRPr kumimoji="0" lang="es-ES" sz="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l="56250" t="61666" r="25520" b="18333"/>
          <a:stretch>
            <a:fillRect/>
          </a:stretch>
        </p:blipFill>
        <p:spPr bwMode="auto">
          <a:xfrm>
            <a:off x="428596" y="1500174"/>
            <a:ext cx="2500330" cy="1714512"/>
          </a:xfrm>
          <a:prstGeom prst="rect">
            <a:avLst/>
          </a:prstGeom>
          <a:noFill/>
          <a:ln w="9525">
            <a:noFill/>
            <a:miter lim="800000"/>
            <a:headEnd/>
            <a:tailEnd/>
          </a:ln>
          <a:effectLst/>
        </p:spPr>
      </p:pic>
      <p:sp>
        <p:nvSpPr>
          <p:cNvPr id="5" name="4 Rectángulo"/>
          <p:cNvSpPr/>
          <p:nvPr/>
        </p:nvSpPr>
        <p:spPr>
          <a:xfrm>
            <a:off x="357158" y="385684"/>
            <a:ext cx="5327292" cy="400110"/>
          </a:xfrm>
          <a:prstGeom prst="rect">
            <a:avLst/>
          </a:prstGeom>
        </p:spPr>
        <p:txBody>
          <a:bodyPr wrap="none">
            <a:spAutoFit/>
          </a:bodyPr>
          <a:lstStyle/>
          <a:p>
            <a:r>
              <a:rPr lang="es-EC" sz="2000" b="1" dirty="0" smtClean="0">
                <a:latin typeface="Arial" pitchFamily="34" charset="0"/>
                <a:cs typeface="Arial" pitchFamily="34" charset="0"/>
              </a:rPr>
              <a:t>MODELOS TEÓRICOS DE SEMIVARIANZA</a:t>
            </a:r>
            <a:endParaRPr lang="es-ES" sz="2000" b="1" dirty="0">
              <a:latin typeface="Arial" pitchFamily="34" charset="0"/>
              <a:cs typeface="Arial" pitchFamily="34" charset="0"/>
            </a:endParaRPr>
          </a:p>
        </p:txBody>
      </p:sp>
      <p:sp>
        <p:nvSpPr>
          <p:cNvPr id="6" name="5 Rectángulo"/>
          <p:cNvSpPr/>
          <p:nvPr/>
        </p:nvSpPr>
        <p:spPr>
          <a:xfrm>
            <a:off x="467544" y="1124744"/>
            <a:ext cx="2111475" cy="369332"/>
          </a:xfrm>
          <a:prstGeom prst="rect">
            <a:avLst/>
          </a:prstGeom>
        </p:spPr>
        <p:txBody>
          <a:bodyPr wrap="none">
            <a:spAutoFit/>
          </a:bodyPr>
          <a:lstStyle/>
          <a:p>
            <a:pPr>
              <a:buFont typeface="Arial" pitchFamily="34" charset="0"/>
              <a:buChar char="•"/>
            </a:pPr>
            <a:r>
              <a:rPr lang="pt-BR" dirty="0" smtClean="0"/>
              <a:t> Modelo Esférico</a:t>
            </a:r>
          </a:p>
        </p:txBody>
      </p:sp>
      <p:sp>
        <p:nvSpPr>
          <p:cNvPr id="7" name="6 Rectángulo"/>
          <p:cNvSpPr/>
          <p:nvPr/>
        </p:nvSpPr>
        <p:spPr>
          <a:xfrm>
            <a:off x="5000628" y="1142984"/>
            <a:ext cx="2385589" cy="369332"/>
          </a:xfrm>
          <a:prstGeom prst="rect">
            <a:avLst/>
          </a:prstGeom>
        </p:spPr>
        <p:txBody>
          <a:bodyPr wrap="none">
            <a:spAutoFit/>
          </a:bodyPr>
          <a:lstStyle/>
          <a:p>
            <a:pPr>
              <a:buFont typeface="Arial" pitchFamily="34" charset="0"/>
              <a:buChar char="•"/>
            </a:pPr>
            <a:r>
              <a:rPr lang="pt-BR" dirty="0" smtClean="0"/>
              <a:t> Modelo Gaussiano</a:t>
            </a:r>
          </a:p>
        </p:txBody>
      </p:sp>
      <p:sp>
        <p:nvSpPr>
          <p:cNvPr id="8" name="7 Rectángulo"/>
          <p:cNvSpPr/>
          <p:nvPr/>
        </p:nvSpPr>
        <p:spPr>
          <a:xfrm>
            <a:off x="642910" y="3786190"/>
            <a:ext cx="2582758" cy="369332"/>
          </a:xfrm>
          <a:prstGeom prst="rect">
            <a:avLst/>
          </a:prstGeom>
        </p:spPr>
        <p:txBody>
          <a:bodyPr wrap="none">
            <a:spAutoFit/>
          </a:bodyPr>
          <a:lstStyle/>
          <a:p>
            <a:pPr>
              <a:buFont typeface="Arial" pitchFamily="34" charset="0"/>
              <a:buChar char="•"/>
            </a:pPr>
            <a:r>
              <a:rPr lang="pt-BR" dirty="0" smtClean="0"/>
              <a:t> Modelo Exponencial</a:t>
            </a:r>
          </a:p>
        </p:txBody>
      </p:sp>
      <p:pic>
        <p:nvPicPr>
          <p:cNvPr id="39939" name="Picture 3"/>
          <p:cNvPicPr>
            <a:picLocks noChangeAspect="1" noChangeArrowheads="1"/>
          </p:cNvPicPr>
          <p:nvPr/>
        </p:nvPicPr>
        <p:blipFill>
          <a:blip r:embed="rId3" cstate="print"/>
          <a:srcRect l="56771" t="60833" r="24999" b="19999"/>
          <a:stretch>
            <a:fillRect/>
          </a:stretch>
        </p:blipFill>
        <p:spPr bwMode="auto">
          <a:xfrm>
            <a:off x="4857752" y="1571612"/>
            <a:ext cx="2500330" cy="1643074"/>
          </a:xfrm>
          <a:prstGeom prst="rect">
            <a:avLst/>
          </a:prstGeom>
          <a:noFill/>
          <a:ln w="9525">
            <a:noFill/>
            <a:miter lim="800000"/>
            <a:headEnd/>
            <a:tailEnd/>
          </a:ln>
          <a:effectLst/>
        </p:spPr>
      </p:pic>
      <p:pic>
        <p:nvPicPr>
          <p:cNvPr id="39940" name="Picture 4"/>
          <p:cNvPicPr>
            <a:picLocks noChangeAspect="1" noChangeArrowheads="1"/>
          </p:cNvPicPr>
          <p:nvPr/>
        </p:nvPicPr>
        <p:blipFill>
          <a:blip r:embed="rId4" cstate="print"/>
          <a:srcRect l="55208" t="61667" r="25521" b="18333"/>
          <a:stretch>
            <a:fillRect/>
          </a:stretch>
        </p:blipFill>
        <p:spPr bwMode="auto">
          <a:xfrm>
            <a:off x="642910" y="4429132"/>
            <a:ext cx="2643206" cy="1714512"/>
          </a:xfrm>
          <a:prstGeom prst="rect">
            <a:avLst/>
          </a:prstGeom>
          <a:noFill/>
          <a:ln w="9525">
            <a:noFill/>
            <a:miter lim="800000"/>
            <a:headEnd/>
            <a:tailEnd/>
          </a:ln>
          <a:effectLst/>
        </p:spPr>
      </p:pic>
      <p:sp>
        <p:nvSpPr>
          <p:cNvPr id="12" name="11 Rectángulo"/>
          <p:cNvSpPr/>
          <p:nvPr/>
        </p:nvSpPr>
        <p:spPr>
          <a:xfrm>
            <a:off x="4071934" y="3714752"/>
            <a:ext cx="4857784" cy="646331"/>
          </a:xfrm>
          <a:prstGeom prst="rect">
            <a:avLst/>
          </a:prstGeom>
        </p:spPr>
        <p:txBody>
          <a:bodyPr wrap="square">
            <a:spAutoFit/>
          </a:bodyPr>
          <a:lstStyle/>
          <a:p>
            <a:pPr>
              <a:buFont typeface="Arial" pitchFamily="34" charset="0"/>
              <a:buChar char="•"/>
            </a:pPr>
            <a:r>
              <a:rPr lang="pt-BR" dirty="0" smtClean="0"/>
              <a:t> Modelo </a:t>
            </a:r>
            <a:r>
              <a:rPr lang="pt-BR" dirty="0" err="1" smtClean="0"/>
              <a:t>Monómico</a:t>
            </a:r>
            <a:endParaRPr lang="pt-BR" dirty="0" smtClean="0"/>
          </a:p>
          <a:p>
            <a:pPr>
              <a:buFont typeface="Arial" pitchFamily="34" charset="0"/>
              <a:buChar char="•"/>
            </a:pPr>
            <a:r>
              <a:rPr lang="pt-BR" dirty="0" smtClean="0"/>
              <a:t> Modelo de </a:t>
            </a:r>
            <a:r>
              <a:rPr lang="pt-BR" dirty="0" err="1" smtClean="0"/>
              <a:t>Independencia</a:t>
            </a:r>
            <a:r>
              <a:rPr lang="pt-BR" dirty="0" smtClean="0"/>
              <a:t> (Pepita puro)</a:t>
            </a:r>
            <a:endParaRPr lang="es-ES" dirty="0"/>
          </a:p>
        </p:txBody>
      </p:sp>
      <p:pic>
        <p:nvPicPr>
          <p:cNvPr id="13" name="12 Imagen"/>
          <p:cNvPicPr/>
          <p:nvPr/>
        </p:nvPicPr>
        <p:blipFill>
          <a:blip r:embed="rId5" cstate="print"/>
          <a:srcRect l="37312" t="37924" r="36066" b="36018"/>
          <a:stretch>
            <a:fillRect/>
          </a:stretch>
        </p:blipFill>
        <p:spPr bwMode="auto">
          <a:xfrm>
            <a:off x="5286380" y="4714884"/>
            <a:ext cx="2500330" cy="1428760"/>
          </a:xfrm>
          <a:prstGeom prst="rect">
            <a:avLst/>
          </a:prstGeom>
          <a:noFill/>
          <a:ln w="9525">
            <a:noFill/>
            <a:miter lim="800000"/>
            <a:headEnd/>
            <a:tailEnd/>
          </a:ln>
        </p:spPr>
      </p:pic>
      <p:sp>
        <p:nvSpPr>
          <p:cNvPr id="16" name="Rectangle 2"/>
          <p:cNvSpPr>
            <a:spLocks noChangeArrowheads="1"/>
          </p:cNvSpPr>
          <p:nvPr/>
        </p:nvSpPr>
        <p:spPr bwMode="auto">
          <a:xfrm>
            <a:off x="4714876" y="3214686"/>
            <a:ext cx="3000396"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Fuente: Geoestadística Teoría – INPE Brasil 2007</a:t>
            </a:r>
            <a:endParaRPr kumimoji="0" lang="es-ES" sz="800" b="0" i="0" u="none" strike="noStrike" cap="none" normalizeH="0" baseline="0" dirty="0" smtClean="0">
              <a:ln>
                <a:noFill/>
              </a:ln>
              <a:solidFill>
                <a:schemeClr val="tx1"/>
              </a:solidFill>
              <a:effectLst/>
              <a:latin typeface="Arial" pitchFamily="34" charset="0"/>
            </a:endParaRPr>
          </a:p>
        </p:txBody>
      </p:sp>
      <p:sp>
        <p:nvSpPr>
          <p:cNvPr id="17" name="Rectangle 2"/>
          <p:cNvSpPr>
            <a:spLocks noChangeArrowheads="1"/>
          </p:cNvSpPr>
          <p:nvPr/>
        </p:nvSpPr>
        <p:spPr bwMode="auto">
          <a:xfrm>
            <a:off x="428596" y="3143248"/>
            <a:ext cx="2643206" cy="214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Fuente: Geoestadística Teoría – INPE Brasil 2007</a:t>
            </a:r>
            <a:endParaRPr kumimoji="0" lang="es-ES" sz="800" b="0" i="0" u="none" strike="noStrike" cap="none" normalizeH="0" baseline="0" dirty="0" smtClean="0">
              <a:ln>
                <a:noFill/>
              </a:ln>
              <a:solidFill>
                <a:schemeClr val="tx1"/>
              </a:solidFill>
              <a:effectLst/>
              <a:latin typeface="Arial" pitchFamily="34" charset="0"/>
            </a:endParaRPr>
          </a:p>
        </p:txBody>
      </p:sp>
      <p:sp>
        <p:nvSpPr>
          <p:cNvPr id="18" name="Rectangle 2"/>
          <p:cNvSpPr>
            <a:spLocks noChangeArrowheads="1"/>
          </p:cNvSpPr>
          <p:nvPr/>
        </p:nvSpPr>
        <p:spPr bwMode="auto">
          <a:xfrm>
            <a:off x="500034" y="6142514"/>
            <a:ext cx="3000396"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Fuente: Geoestadística Teoría – INPE Brasil 2007</a:t>
            </a:r>
            <a:endParaRPr kumimoji="0" lang="es-ES" sz="800" b="0" i="0" u="none" strike="noStrike" cap="none" normalizeH="0" baseline="0" dirty="0" smtClean="0">
              <a:ln>
                <a:noFill/>
              </a:ln>
              <a:solidFill>
                <a:schemeClr val="tx1"/>
              </a:solidFill>
              <a:effectLst/>
              <a:latin typeface="Arial" pitchFamily="34" charset="0"/>
            </a:endParaRPr>
          </a:p>
        </p:txBody>
      </p:sp>
      <p:sp>
        <p:nvSpPr>
          <p:cNvPr id="39941" name="Rectangle 5"/>
          <p:cNvSpPr>
            <a:spLocks noChangeArrowheads="1"/>
          </p:cNvSpPr>
          <p:nvPr/>
        </p:nvSpPr>
        <p:spPr bwMode="auto">
          <a:xfrm>
            <a:off x="5286380" y="6071076"/>
            <a:ext cx="2571736"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Fuente: Introducción a la Geoestadística </a:t>
            </a:r>
            <a:endParaRPr kumimoji="0" lang="es-ES" sz="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34 Rectángulo"/>
          <p:cNvSpPr/>
          <p:nvPr/>
        </p:nvSpPr>
        <p:spPr>
          <a:xfrm>
            <a:off x="323528" y="332656"/>
            <a:ext cx="1479892" cy="400110"/>
          </a:xfrm>
          <a:prstGeom prst="rect">
            <a:avLst/>
          </a:prstGeom>
        </p:spPr>
        <p:txBody>
          <a:bodyPr wrap="none">
            <a:spAutoFit/>
          </a:bodyPr>
          <a:lstStyle/>
          <a:p>
            <a:r>
              <a:rPr lang="es-EC" sz="2000" b="1" dirty="0" smtClean="0">
                <a:latin typeface="Arial" pitchFamily="34" charset="0"/>
                <a:cs typeface="Arial" pitchFamily="34" charset="0"/>
              </a:rPr>
              <a:t>KRIGGING</a:t>
            </a:r>
            <a:endParaRPr lang="es-ES" sz="2000" b="1" dirty="0">
              <a:latin typeface="Arial" pitchFamily="34" charset="0"/>
              <a:cs typeface="Arial" pitchFamily="34" charset="0"/>
            </a:endParaRPr>
          </a:p>
        </p:txBody>
      </p:sp>
      <p:sp>
        <p:nvSpPr>
          <p:cNvPr id="36" name="35 Rectángulo"/>
          <p:cNvSpPr/>
          <p:nvPr/>
        </p:nvSpPr>
        <p:spPr>
          <a:xfrm>
            <a:off x="2771800" y="620688"/>
            <a:ext cx="5760640" cy="954107"/>
          </a:xfrm>
          <a:prstGeom prst="rect">
            <a:avLst/>
          </a:prstGeom>
        </p:spPr>
        <p:txBody>
          <a:bodyPr wrap="square">
            <a:spAutoFit/>
          </a:bodyPr>
          <a:lstStyle/>
          <a:p>
            <a:pPr algn="just">
              <a:buFont typeface="Wingdings" pitchFamily="2" charset="2"/>
              <a:buChar char="Ø"/>
            </a:pPr>
            <a:r>
              <a:rPr lang="pt-BR" sz="1400" dirty="0" smtClean="0"/>
              <a:t>“</a:t>
            </a:r>
            <a:r>
              <a:rPr lang="pt-BR" sz="1400" dirty="0" err="1" smtClean="0"/>
              <a:t>krigging</a:t>
            </a:r>
            <a:r>
              <a:rPr lang="pt-BR" sz="1400" dirty="0" smtClean="0"/>
              <a:t>” – </a:t>
            </a:r>
            <a:r>
              <a:rPr lang="pt-BR" sz="1400" dirty="0" err="1" smtClean="0"/>
              <a:t>nombre</a:t>
            </a:r>
            <a:r>
              <a:rPr lang="pt-BR" sz="1400" dirty="0" smtClean="0"/>
              <a:t> </a:t>
            </a:r>
            <a:r>
              <a:rPr lang="pt-BR" sz="1400" dirty="0" err="1" smtClean="0"/>
              <a:t>del</a:t>
            </a:r>
            <a:r>
              <a:rPr lang="pt-BR" sz="1400" dirty="0" smtClean="0"/>
              <a:t> </a:t>
            </a:r>
            <a:r>
              <a:rPr lang="es-EC" sz="1400" dirty="0" smtClean="0"/>
              <a:t>geólogo sudafricano D. B. </a:t>
            </a:r>
            <a:r>
              <a:rPr lang="es-EC" sz="1400" dirty="0" err="1" smtClean="0"/>
              <a:t>Krige</a:t>
            </a:r>
            <a:r>
              <a:rPr lang="es-EC" sz="1400" dirty="0" smtClean="0"/>
              <a:t> (50s)</a:t>
            </a:r>
          </a:p>
          <a:p>
            <a:pPr algn="just">
              <a:buFont typeface="Wingdings" pitchFamily="2" charset="2"/>
              <a:buChar char="Ø"/>
            </a:pPr>
            <a:r>
              <a:rPr lang="es-EC" sz="1400" dirty="0" smtClean="0"/>
              <a:t> </a:t>
            </a:r>
            <a:r>
              <a:rPr lang="es-EC" sz="1400" dirty="0" err="1" smtClean="0"/>
              <a:t>Krigging</a:t>
            </a:r>
            <a:r>
              <a:rPr lang="es-EC" sz="1400" dirty="0" smtClean="0"/>
              <a:t> encierra un conjunto de métodos de predicción espacial que se fundamentan en la minimización del error cuadrático medio de predicción. </a:t>
            </a:r>
          </a:p>
        </p:txBody>
      </p:sp>
      <p:grpSp>
        <p:nvGrpSpPr>
          <p:cNvPr id="42" name="41 Grupo"/>
          <p:cNvGrpSpPr/>
          <p:nvPr/>
        </p:nvGrpSpPr>
        <p:grpSpPr>
          <a:xfrm>
            <a:off x="539552" y="2276872"/>
            <a:ext cx="7920880" cy="3168352"/>
            <a:chOff x="467544" y="1552358"/>
            <a:chExt cx="5422010" cy="1948650"/>
          </a:xfrm>
        </p:grpSpPr>
        <p:pic>
          <p:nvPicPr>
            <p:cNvPr id="37" name="36 Imagen"/>
            <p:cNvPicPr/>
            <p:nvPr/>
          </p:nvPicPr>
          <p:blipFill>
            <a:blip r:embed="rId2" cstate="print"/>
            <a:srcRect/>
            <a:stretch>
              <a:fillRect/>
            </a:stretch>
          </p:blipFill>
          <p:spPr bwMode="auto">
            <a:xfrm>
              <a:off x="467544" y="1556792"/>
              <a:ext cx="1245546" cy="1932074"/>
            </a:xfrm>
            <a:prstGeom prst="rect">
              <a:avLst/>
            </a:prstGeom>
            <a:noFill/>
            <a:ln w="9525">
              <a:noFill/>
              <a:miter lim="800000"/>
              <a:headEnd/>
              <a:tailEnd/>
            </a:ln>
          </p:spPr>
        </p:pic>
        <p:pic>
          <p:nvPicPr>
            <p:cNvPr id="39" name="38 Imagen"/>
            <p:cNvPicPr/>
            <p:nvPr/>
          </p:nvPicPr>
          <p:blipFill>
            <a:blip r:embed="rId3" cstate="print"/>
            <a:srcRect/>
            <a:stretch>
              <a:fillRect/>
            </a:stretch>
          </p:blipFill>
          <p:spPr bwMode="auto">
            <a:xfrm>
              <a:off x="1763688" y="1556792"/>
              <a:ext cx="1247951" cy="1935804"/>
            </a:xfrm>
            <a:prstGeom prst="rect">
              <a:avLst/>
            </a:prstGeom>
            <a:noFill/>
            <a:ln w="9525">
              <a:noFill/>
              <a:miter lim="800000"/>
              <a:headEnd/>
              <a:tailEnd/>
            </a:ln>
          </p:spPr>
        </p:pic>
        <p:pic>
          <p:nvPicPr>
            <p:cNvPr id="40" name="39 Imagen"/>
            <p:cNvPicPr/>
            <p:nvPr/>
          </p:nvPicPr>
          <p:blipFill>
            <a:blip r:embed="rId4" cstate="print"/>
            <a:srcRect/>
            <a:stretch>
              <a:fillRect/>
            </a:stretch>
          </p:blipFill>
          <p:spPr bwMode="auto">
            <a:xfrm>
              <a:off x="3203848" y="1552358"/>
              <a:ext cx="1255274" cy="1948650"/>
            </a:xfrm>
            <a:prstGeom prst="rect">
              <a:avLst/>
            </a:prstGeom>
            <a:noFill/>
            <a:ln w="9525">
              <a:noFill/>
              <a:miter lim="800000"/>
              <a:headEnd/>
              <a:tailEnd/>
            </a:ln>
          </p:spPr>
        </p:pic>
        <p:pic>
          <p:nvPicPr>
            <p:cNvPr id="41" name="40 Imagen"/>
            <p:cNvPicPr/>
            <p:nvPr/>
          </p:nvPicPr>
          <p:blipFill>
            <a:blip r:embed="rId5" cstate="print"/>
            <a:srcRect/>
            <a:stretch>
              <a:fillRect/>
            </a:stretch>
          </p:blipFill>
          <p:spPr bwMode="auto">
            <a:xfrm>
              <a:off x="4644008" y="1556792"/>
              <a:ext cx="1245546" cy="1942489"/>
            </a:xfrm>
            <a:prstGeom prst="rect">
              <a:avLst/>
            </a:prstGeom>
            <a:noFill/>
            <a:ln w="9525">
              <a:noFill/>
              <a:miter lim="800000"/>
              <a:headEnd/>
              <a:tailEnd/>
            </a:ln>
          </p:spPr>
        </p:pic>
      </p:grpSp>
      <p:sp>
        <p:nvSpPr>
          <p:cNvPr id="20481" name="Rectangle 1"/>
          <p:cNvSpPr>
            <a:spLocks noChangeArrowheads="1"/>
          </p:cNvSpPr>
          <p:nvPr/>
        </p:nvSpPr>
        <p:spPr bwMode="auto">
          <a:xfrm>
            <a:off x="3635896" y="5805264"/>
            <a:ext cx="396044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buFontTx/>
              <a:buAutoNum type="alphaLcPeriod"/>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 utilizó el vecino más cercano</a:t>
            </a:r>
          </a:p>
          <a:p>
            <a:pPr marL="228600" marR="0" lvl="0" indent="-228600" algn="just" defTabSz="914400" rtl="0" eaLnBrk="1" fontAlgn="base" latinLnBrk="0" hangingPunct="1">
              <a:lnSpc>
                <a:spcPct val="100000"/>
              </a:lnSpc>
              <a:spcBef>
                <a:spcPct val="0"/>
              </a:spcBef>
              <a:spcAft>
                <a:spcPct val="0"/>
              </a:spcAft>
              <a:buClrTx/>
              <a:buSzTx/>
              <a:buFontTx/>
              <a:buAutoNum type="alphaLcPeriod"/>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media simple y directa </a:t>
            </a:r>
          </a:p>
          <a:p>
            <a:pPr marL="228600" marR="0" lvl="0" indent="-228600" algn="just" defTabSz="914400" rtl="0" eaLnBrk="1" fontAlgn="base" latinLnBrk="0" hangingPunct="1">
              <a:lnSpc>
                <a:spcPct val="100000"/>
              </a:lnSpc>
              <a:spcBef>
                <a:spcPct val="0"/>
              </a:spcBef>
              <a:spcAft>
                <a:spcPct val="0"/>
              </a:spcAft>
              <a:buClrTx/>
              <a:buSzTx/>
              <a:buFontTx/>
              <a:buAutoNum type="alphaLcPeriod"/>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medida del inverso de la distancia</a:t>
            </a:r>
          </a:p>
          <a:p>
            <a:pPr marL="228600" marR="0" lvl="0" indent="-228600" algn="just" defTabSz="914400" rtl="0" eaLnBrk="1" fontAlgn="base" latinLnBrk="0" hangingPunct="1">
              <a:lnSpc>
                <a:spcPct val="100000"/>
              </a:lnSpc>
              <a:spcBef>
                <a:spcPct val="0"/>
              </a:spcBef>
              <a:spcAft>
                <a:spcPct val="0"/>
              </a:spcAft>
              <a:buClrTx/>
              <a:buSzTx/>
              <a:buFontTx/>
              <a:buAutoNum type="alphaLcPeriod"/>
              <a:tabLst/>
            </a:pP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modelamiento mediante </a:t>
            </a:r>
            <a:r>
              <a:rPr kumimoji="0" lang="es-E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krigging</a:t>
            </a:r>
            <a:r>
              <a:rPr kumimoji="0" lang="es-E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S" sz="1800" b="0" i="0" u="none" strike="noStrike" cap="none" normalizeH="0" baseline="0" dirty="0" smtClean="0">
              <a:ln>
                <a:noFill/>
              </a:ln>
              <a:solidFill>
                <a:schemeClr val="tx1"/>
              </a:solidFill>
              <a:effectLst/>
              <a:latin typeface="Arial" pitchFamily="34" charset="0"/>
            </a:endParaRPr>
          </a:p>
        </p:txBody>
      </p:sp>
      <p:sp>
        <p:nvSpPr>
          <p:cNvPr id="43" name="42 Rectángulo"/>
          <p:cNvSpPr/>
          <p:nvPr/>
        </p:nvSpPr>
        <p:spPr>
          <a:xfrm>
            <a:off x="1043608" y="5157192"/>
            <a:ext cx="441146" cy="369332"/>
          </a:xfrm>
          <a:prstGeom prst="rect">
            <a:avLst/>
          </a:prstGeom>
        </p:spPr>
        <p:txBody>
          <a:bodyPr wrap="none">
            <a:spAutoFit/>
          </a:bodyPr>
          <a:lstStyle/>
          <a:p>
            <a:r>
              <a:rPr lang="es-ES" dirty="0" smtClean="0">
                <a:latin typeface="Arial" pitchFamily="34" charset="0"/>
                <a:ea typeface="Times New Roman" pitchFamily="18" charset="0"/>
                <a:cs typeface="Arial" pitchFamily="34" charset="0"/>
              </a:rPr>
              <a:t>a. </a:t>
            </a:r>
            <a:endParaRPr lang="es-ES" dirty="0"/>
          </a:p>
        </p:txBody>
      </p:sp>
      <p:sp>
        <p:nvSpPr>
          <p:cNvPr id="44" name="43 Rectángulo"/>
          <p:cNvSpPr/>
          <p:nvPr/>
        </p:nvSpPr>
        <p:spPr>
          <a:xfrm>
            <a:off x="2987824" y="5157192"/>
            <a:ext cx="441146" cy="369332"/>
          </a:xfrm>
          <a:prstGeom prst="rect">
            <a:avLst/>
          </a:prstGeom>
        </p:spPr>
        <p:txBody>
          <a:bodyPr wrap="none">
            <a:spAutoFit/>
          </a:bodyPr>
          <a:lstStyle/>
          <a:p>
            <a:r>
              <a:rPr lang="es-ES" dirty="0" smtClean="0">
                <a:latin typeface="Arial" pitchFamily="34" charset="0"/>
                <a:ea typeface="Times New Roman" pitchFamily="18" charset="0"/>
                <a:cs typeface="Arial" pitchFamily="34" charset="0"/>
              </a:rPr>
              <a:t>b. </a:t>
            </a:r>
            <a:endParaRPr lang="es-ES" dirty="0"/>
          </a:p>
        </p:txBody>
      </p:sp>
      <p:sp>
        <p:nvSpPr>
          <p:cNvPr id="45" name="44 Rectángulo"/>
          <p:cNvSpPr/>
          <p:nvPr/>
        </p:nvSpPr>
        <p:spPr>
          <a:xfrm>
            <a:off x="5076056" y="5157192"/>
            <a:ext cx="441146" cy="369332"/>
          </a:xfrm>
          <a:prstGeom prst="rect">
            <a:avLst/>
          </a:prstGeom>
        </p:spPr>
        <p:txBody>
          <a:bodyPr wrap="none">
            <a:spAutoFit/>
          </a:bodyPr>
          <a:lstStyle/>
          <a:p>
            <a:r>
              <a:rPr lang="es-ES" dirty="0" smtClean="0">
                <a:latin typeface="Arial" pitchFamily="34" charset="0"/>
                <a:ea typeface="Times New Roman" pitchFamily="18" charset="0"/>
                <a:cs typeface="Arial" pitchFamily="34" charset="0"/>
              </a:rPr>
              <a:t>c. </a:t>
            </a:r>
            <a:endParaRPr lang="es-ES" dirty="0"/>
          </a:p>
        </p:txBody>
      </p:sp>
      <p:sp>
        <p:nvSpPr>
          <p:cNvPr id="46" name="45 Rectángulo"/>
          <p:cNvSpPr/>
          <p:nvPr/>
        </p:nvSpPr>
        <p:spPr>
          <a:xfrm>
            <a:off x="7308304" y="5085184"/>
            <a:ext cx="441146" cy="369332"/>
          </a:xfrm>
          <a:prstGeom prst="rect">
            <a:avLst/>
          </a:prstGeom>
        </p:spPr>
        <p:txBody>
          <a:bodyPr wrap="none">
            <a:spAutoFit/>
          </a:bodyPr>
          <a:lstStyle/>
          <a:p>
            <a:r>
              <a:rPr lang="es-ES" dirty="0" smtClean="0">
                <a:latin typeface="Arial" pitchFamily="34" charset="0"/>
                <a:ea typeface="Times New Roman" pitchFamily="18" charset="0"/>
                <a:cs typeface="Arial" pitchFamily="34" charset="0"/>
              </a:rPr>
              <a:t>d. </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p:cNvPicPr>
            <a:picLocks noChangeAspect="1" noChangeArrowheads="1"/>
          </p:cNvPicPr>
          <p:nvPr/>
        </p:nvPicPr>
        <p:blipFill>
          <a:blip r:embed="rId2" cstate="print"/>
          <a:srcRect/>
          <a:stretch>
            <a:fillRect/>
          </a:stretch>
        </p:blipFill>
        <p:spPr bwMode="auto">
          <a:xfrm>
            <a:off x="6012160" y="4406733"/>
            <a:ext cx="2808312" cy="1974595"/>
          </a:xfrm>
          <a:prstGeom prst="rect">
            <a:avLst/>
          </a:prstGeom>
          <a:noFill/>
          <a:ln w="9525">
            <a:noFill/>
            <a:miter lim="800000"/>
            <a:headEnd/>
            <a:tailEnd/>
          </a:ln>
        </p:spPr>
      </p:pic>
      <p:sp>
        <p:nvSpPr>
          <p:cNvPr id="7" name="6 Rectángulo"/>
          <p:cNvSpPr/>
          <p:nvPr/>
        </p:nvSpPr>
        <p:spPr>
          <a:xfrm>
            <a:off x="899592" y="1268760"/>
            <a:ext cx="7272808" cy="304698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US" sz="2400" dirty="0" smtClean="0">
                <a:latin typeface="Baskerville Old Face" pitchFamily="18" charset="0"/>
              </a:rPr>
              <a:t>ANÁLISIS ESPACIAL DE LA VARIACIÓN DE LAS CONCENTRACIONES DE NO</a:t>
            </a:r>
            <a:r>
              <a:rPr lang="es-US" sz="2400" baseline="-25000" dirty="0" smtClean="0">
                <a:latin typeface="Baskerville Old Face" pitchFamily="18" charset="0"/>
              </a:rPr>
              <a:t>2</a:t>
            </a:r>
            <a:r>
              <a:rPr lang="es-US" sz="2400" dirty="0" smtClean="0">
                <a:latin typeface="Baskerville Old Face" pitchFamily="18" charset="0"/>
              </a:rPr>
              <a:t>, O</a:t>
            </a:r>
            <a:r>
              <a:rPr lang="es-US" sz="2400" baseline="-25000" dirty="0" smtClean="0">
                <a:latin typeface="Baskerville Old Face" pitchFamily="18" charset="0"/>
              </a:rPr>
              <a:t>3</a:t>
            </a:r>
            <a:r>
              <a:rPr lang="es-US" sz="2400" dirty="0" smtClean="0">
                <a:latin typeface="Baskerville Old Face" pitchFamily="18" charset="0"/>
              </a:rPr>
              <a:t>, SO</a:t>
            </a:r>
            <a:r>
              <a:rPr lang="es-US" sz="2400" baseline="-25000" dirty="0" smtClean="0">
                <a:latin typeface="Baskerville Old Face" pitchFamily="18" charset="0"/>
              </a:rPr>
              <a:t>2</a:t>
            </a:r>
            <a:r>
              <a:rPr lang="es-US" sz="2400" dirty="0" smtClean="0">
                <a:latin typeface="Baskerville Old Face" pitchFamily="18" charset="0"/>
              </a:rPr>
              <a:t> y BTX PROVENIENTES DE ZONAS DE ALTA CONCENTRACIÓN POBLACIONAL Y ALTO TRÁFICO VEHICULAR EN EL DISTRITO METROPOLITANO DE QUITO, </a:t>
            </a:r>
          </a:p>
          <a:p>
            <a:pPr algn="ctr"/>
            <a:r>
              <a:rPr lang="es-US" sz="2400" dirty="0" smtClean="0">
                <a:latin typeface="Baskerville Old Face" pitchFamily="18" charset="0"/>
              </a:rPr>
              <a:t>UTILIZANDO </a:t>
            </a:r>
            <a:r>
              <a:rPr lang="es-US" sz="2400" smtClean="0">
                <a:latin typeface="Baskerville Old Face" pitchFamily="18" charset="0"/>
              </a:rPr>
              <a:t>HERRAMIENTAS  GEOESTADÍSTICAS</a:t>
            </a:r>
            <a:endParaRPr lang="es-ES" sz="2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5 Rectángulo"/>
          <p:cNvSpPr/>
          <p:nvPr/>
        </p:nvSpPr>
        <p:spPr>
          <a:xfrm>
            <a:off x="107504" y="467380"/>
            <a:ext cx="4435830" cy="369332"/>
          </a:xfrm>
          <a:prstGeom prst="rect">
            <a:avLst/>
          </a:prstGeom>
        </p:spPr>
        <p:txBody>
          <a:bodyPr wrap="none">
            <a:spAutoFit/>
          </a:bodyPr>
          <a:lstStyle/>
          <a:p>
            <a:r>
              <a:rPr lang="es-US" dirty="0" smtClean="0">
                <a:latin typeface="Baskerville Old Face" pitchFamily="18" charset="0"/>
              </a:rPr>
              <a:t>PROYECTO DE GRADO CON EL TEMA:</a:t>
            </a: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180528" y="620688"/>
          <a:ext cx="8964488" cy="6027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5 Grupo"/>
          <p:cNvGrpSpPr/>
          <p:nvPr/>
        </p:nvGrpSpPr>
        <p:grpSpPr>
          <a:xfrm>
            <a:off x="6165251" y="620688"/>
            <a:ext cx="2464162" cy="778026"/>
            <a:chOff x="4500747" y="2949"/>
            <a:chExt cx="1608122" cy="804061"/>
          </a:xfrm>
          <a:scene3d>
            <a:camera prst="orthographicFront"/>
            <a:lightRig rig="flat" dir="t"/>
          </a:scene3d>
        </p:grpSpPr>
        <p:sp>
          <p:nvSpPr>
            <p:cNvPr id="32" name="6 Rectángulo redondeado"/>
            <p:cNvSpPr/>
            <p:nvPr/>
          </p:nvSpPr>
          <p:spPr>
            <a:xfrm>
              <a:off x="4500747" y="2949"/>
              <a:ext cx="1608122" cy="804061"/>
            </a:xfrm>
            <a:prstGeom prst="roundRect">
              <a:avLst>
                <a:gd name="adj" fmla="val 10000"/>
              </a:avLst>
            </a:prstGeom>
            <a:sp3d prstMaterial="dkEdge">
              <a:bevelT w="82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33" name="7 Rectángulo"/>
            <p:cNvSpPr/>
            <p:nvPr/>
          </p:nvSpPr>
          <p:spPr>
            <a:xfrm>
              <a:off x="4524297" y="26499"/>
              <a:ext cx="1561022" cy="756961"/>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200" kern="1200" dirty="0" smtClean="0"/>
                <a:t>Medias locales, no están relacionadas lo más cercanamente a la media poblacional</a:t>
              </a:r>
              <a:endParaRPr lang="es-ES" sz="1200" kern="1200" dirty="0"/>
            </a:p>
          </p:txBody>
        </p:sp>
      </p:grpSp>
      <p:grpSp>
        <p:nvGrpSpPr>
          <p:cNvPr id="7" name="8 Grupo"/>
          <p:cNvGrpSpPr/>
          <p:nvPr/>
        </p:nvGrpSpPr>
        <p:grpSpPr>
          <a:xfrm>
            <a:off x="6165251" y="2417936"/>
            <a:ext cx="2464162" cy="778026"/>
            <a:chOff x="4500747" y="2949"/>
            <a:chExt cx="1608122" cy="804061"/>
          </a:xfrm>
          <a:scene3d>
            <a:camera prst="orthographicFront"/>
            <a:lightRig rig="flat" dir="t"/>
          </a:scene3d>
        </p:grpSpPr>
        <p:sp>
          <p:nvSpPr>
            <p:cNvPr id="30" name="9 Rectángulo redondeado"/>
            <p:cNvSpPr/>
            <p:nvPr/>
          </p:nvSpPr>
          <p:spPr>
            <a:xfrm>
              <a:off x="4500747" y="2949"/>
              <a:ext cx="1608122" cy="804061"/>
            </a:xfrm>
            <a:prstGeom prst="roundRect">
              <a:avLst>
                <a:gd name="adj" fmla="val 10000"/>
              </a:avLst>
            </a:prstGeom>
            <a:sp3d prstMaterial="dkEdge">
              <a:bevelT w="82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31" name="10 Rectángulo"/>
            <p:cNvSpPr/>
            <p:nvPr/>
          </p:nvSpPr>
          <p:spPr>
            <a:xfrm>
              <a:off x="4524297" y="26499"/>
              <a:ext cx="1561022" cy="756961"/>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200" kern="1200" dirty="0" smtClean="0"/>
                <a:t>Estima el valor promedio por bloques rectangulares</a:t>
              </a:r>
              <a:endParaRPr lang="es-ES" sz="1200" kern="1200" dirty="0"/>
            </a:p>
          </p:txBody>
        </p:sp>
      </p:grpSp>
      <p:grpSp>
        <p:nvGrpSpPr>
          <p:cNvPr id="8" name="11 Grupo"/>
          <p:cNvGrpSpPr/>
          <p:nvPr/>
        </p:nvGrpSpPr>
        <p:grpSpPr>
          <a:xfrm>
            <a:off x="6165251" y="3316561"/>
            <a:ext cx="2464162" cy="778026"/>
            <a:chOff x="4500747" y="2949"/>
            <a:chExt cx="1608122" cy="804061"/>
          </a:xfrm>
          <a:scene3d>
            <a:camera prst="orthographicFront"/>
            <a:lightRig rig="flat" dir="t"/>
          </a:scene3d>
        </p:grpSpPr>
        <p:sp>
          <p:nvSpPr>
            <p:cNvPr id="28" name="27 Rectángulo redondeado"/>
            <p:cNvSpPr/>
            <p:nvPr/>
          </p:nvSpPr>
          <p:spPr>
            <a:xfrm>
              <a:off x="4500747" y="2949"/>
              <a:ext cx="1608122" cy="804061"/>
            </a:xfrm>
            <a:prstGeom prst="roundRect">
              <a:avLst>
                <a:gd name="adj" fmla="val 10000"/>
              </a:avLst>
            </a:prstGeom>
            <a:sp3d prstMaterial="dkEdge">
              <a:bevelT w="82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29" name="28 Rectángulo"/>
            <p:cNvSpPr/>
            <p:nvPr/>
          </p:nvSpPr>
          <p:spPr>
            <a:xfrm>
              <a:off x="4524297" y="26499"/>
              <a:ext cx="1561022" cy="756961"/>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200" dirty="0" smtClean="0"/>
                <a:t>Generaliza el </a:t>
              </a:r>
              <a:r>
                <a:rPr lang="es-ES" sz="1200" dirty="0" err="1" smtClean="0"/>
                <a:t>krigging</a:t>
              </a:r>
              <a:r>
                <a:rPr lang="es-ES" sz="1200" dirty="0" smtClean="0"/>
                <a:t> ordinario, el valor medio del proceso no sea constante</a:t>
              </a:r>
              <a:endParaRPr lang="es-ES" sz="1200" kern="1200" dirty="0"/>
            </a:p>
          </p:txBody>
        </p:sp>
      </p:grpSp>
      <p:grpSp>
        <p:nvGrpSpPr>
          <p:cNvPr id="9" name="14 Grupo"/>
          <p:cNvGrpSpPr/>
          <p:nvPr/>
        </p:nvGrpSpPr>
        <p:grpSpPr>
          <a:xfrm>
            <a:off x="6165251" y="4232221"/>
            <a:ext cx="2464162" cy="778026"/>
            <a:chOff x="4500747" y="2949"/>
            <a:chExt cx="1608122" cy="804061"/>
          </a:xfrm>
          <a:scene3d>
            <a:camera prst="orthographicFront"/>
            <a:lightRig rig="flat" dir="t"/>
          </a:scene3d>
        </p:grpSpPr>
        <p:sp>
          <p:nvSpPr>
            <p:cNvPr id="26" name="25 Rectángulo redondeado"/>
            <p:cNvSpPr/>
            <p:nvPr/>
          </p:nvSpPr>
          <p:spPr>
            <a:xfrm>
              <a:off x="4500747" y="2949"/>
              <a:ext cx="1608122" cy="804061"/>
            </a:xfrm>
            <a:prstGeom prst="roundRect">
              <a:avLst>
                <a:gd name="adj" fmla="val 10000"/>
              </a:avLst>
            </a:prstGeom>
            <a:sp3d prstMaterial="dkEdge">
              <a:bevelT w="82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27" name="26 Rectángulo"/>
            <p:cNvSpPr/>
            <p:nvPr/>
          </p:nvSpPr>
          <p:spPr>
            <a:xfrm>
              <a:off x="4524297" y="26499"/>
              <a:ext cx="1561022" cy="756961"/>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200" dirty="0" smtClean="0"/>
                <a:t>La media de la variable no es conocida</a:t>
              </a:r>
              <a:endParaRPr lang="es-ES" sz="1200" kern="1200" dirty="0"/>
            </a:p>
          </p:txBody>
        </p:sp>
      </p:grpSp>
      <p:grpSp>
        <p:nvGrpSpPr>
          <p:cNvPr id="10" name="17 Grupo"/>
          <p:cNvGrpSpPr/>
          <p:nvPr/>
        </p:nvGrpSpPr>
        <p:grpSpPr>
          <a:xfrm>
            <a:off x="6165251" y="5935958"/>
            <a:ext cx="2464162" cy="778026"/>
            <a:chOff x="4500747" y="2949"/>
            <a:chExt cx="1608122" cy="804061"/>
          </a:xfrm>
          <a:scene3d>
            <a:camera prst="orthographicFront"/>
            <a:lightRig rig="flat" dir="t"/>
          </a:scene3d>
        </p:grpSpPr>
        <p:sp>
          <p:nvSpPr>
            <p:cNvPr id="24" name="23 Rectángulo redondeado"/>
            <p:cNvSpPr/>
            <p:nvPr/>
          </p:nvSpPr>
          <p:spPr>
            <a:xfrm>
              <a:off x="4500747" y="2949"/>
              <a:ext cx="1608122" cy="804061"/>
            </a:xfrm>
            <a:prstGeom prst="roundRect">
              <a:avLst>
                <a:gd name="adj" fmla="val 10000"/>
              </a:avLst>
            </a:prstGeom>
            <a:sp3d prstMaterial="dkEdge">
              <a:bevelT w="82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25" name="24 Rectángulo"/>
            <p:cNvSpPr/>
            <p:nvPr/>
          </p:nvSpPr>
          <p:spPr>
            <a:xfrm>
              <a:off x="4524297" y="26499"/>
              <a:ext cx="1561022" cy="756961"/>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200" kern="1200" dirty="0" smtClean="0"/>
                <a:t>Transformaciones de la variable regionalizada para normalizar</a:t>
              </a:r>
              <a:endParaRPr lang="es-ES" sz="1200" kern="1200" dirty="0"/>
            </a:p>
          </p:txBody>
        </p:sp>
      </p:grpSp>
      <p:grpSp>
        <p:nvGrpSpPr>
          <p:cNvPr id="11" name="20 Grupo"/>
          <p:cNvGrpSpPr/>
          <p:nvPr/>
        </p:nvGrpSpPr>
        <p:grpSpPr>
          <a:xfrm>
            <a:off x="6165251" y="5113809"/>
            <a:ext cx="2464162" cy="679732"/>
            <a:chOff x="4500747" y="2949"/>
            <a:chExt cx="1608122" cy="804061"/>
          </a:xfrm>
          <a:scene3d>
            <a:camera prst="orthographicFront"/>
            <a:lightRig rig="flat" dir="t"/>
          </a:scene3d>
        </p:grpSpPr>
        <p:sp>
          <p:nvSpPr>
            <p:cNvPr id="22" name="21 Rectángulo redondeado"/>
            <p:cNvSpPr/>
            <p:nvPr/>
          </p:nvSpPr>
          <p:spPr>
            <a:xfrm>
              <a:off x="4500747" y="2949"/>
              <a:ext cx="1608122" cy="804061"/>
            </a:xfrm>
            <a:prstGeom prst="roundRect">
              <a:avLst>
                <a:gd name="adj" fmla="val 10000"/>
              </a:avLst>
            </a:prstGeom>
            <a:sp3d prstMaterial="dkEdge">
              <a:bevelT w="82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23" name="22 Rectángulo"/>
            <p:cNvSpPr/>
            <p:nvPr/>
          </p:nvSpPr>
          <p:spPr>
            <a:xfrm>
              <a:off x="4524297" y="26499"/>
              <a:ext cx="1561022" cy="678928"/>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200" dirty="0" smtClean="0"/>
                <a:t>Estimación por mínimos cuadrados </a:t>
              </a:r>
              <a:endParaRPr lang="es-ES" sz="1200" kern="1200" dirty="0"/>
            </a:p>
          </p:txBody>
        </p:sp>
      </p:grpSp>
      <p:grpSp>
        <p:nvGrpSpPr>
          <p:cNvPr id="12" name="23 Grupo"/>
          <p:cNvGrpSpPr/>
          <p:nvPr/>
        </p:nvGrpSpPr>
        <p:grpSpPr>
          <a:xfrm>
            <a:off x="6165251" y="1519312"/>
            <a:ext cx="2464162" cy="778026"/>
            <a:chOff x="4500747" y="2949"/>
            <a:chExt cx="2143140" cy="804061"/>
          </a:xfrm>
          <a:scene3d>
            <a:camera prst="orthographicFront"/>
            <a:lightRig rig="flat" dir="t"/>
          </a:scene3d>
        </p:grpSpPr>
        <p:sp>
          <p:nvSpPr>
            <p:cNvPr id="20" name="19 Rectángulo redondeado"/>
            <p:cNvSpPr/>
            <p:nvPr/>
          </p:nvSpPr>
          <p:spPr>
            <a:xfrm>
              <a:off x="4500747" y="2949"/>
              <a:ext cx="2143140" cy="804061"/>
            </a:xfrm>
            <a:prstGeom prst="roundRect">
              <a:avLst>
                <a:gd name="adj" fmla="val 10000"/>
              </a:avLst>
            </a:prstGeom>
            <a:sp3d prstMaterial="dkEdge">
              <a:bevelT w="8200" h="38100"/>
            </a:sp3d>
          </p:spPr>
          <p:style>
            <a:lnRef idx="0">
              <a:schemeClr val="dk2">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21" name="20 Rectángulo"/>
            <p:cNvSpPr/>
            <p:nvPr/>
          </p:nvSpPr>
          <p:spPr>
            <a:xfrm>
              <a:off x="4524297" y="26499"/>
              <a:ext cx="2119590" cy="756961"/>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200" dirty="0" smtClean="0"/>
                <a:t>Medias locales relativamente  son constantes e iguales a la media poblacional</a:t>
              </a:r>
              <a:endParaRPr lang="es-ES" sz="1200" kern="1200" dirty="0"/>
            </a:p>
          </p:txBody>
        </p:sp>
      </p:grpSp>
      <p:cxnSp>
        <p:nvCxnSpPr>
          <p:cNvPr id="13" name="12 Conector recto de flecha"/>
          <p:cNvCxnSpPr/>
          <p:nvPr/>
        </p:nvCxnSpPr>
        <p:spPr>
          <a:xfrm>
            <a:off x="5868144" y="830931"/>
            <a:ext cx="313359" cy="1570"/>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5868144" y="1749314"/>
            <a:ext cx="313359" cy="1570"/>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a:off x="5868144" y="2666126"/>
            <a:ext cx="313359" cy="1570"/>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5868144" y="6339655"/>
            <a:ext cx="313359" cy="1570"/>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5868144" y="5421273"/>
            <a:ext cx="313359" cy="1570"/>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5868144" y="3584508"/>
            <a:ext cx="313359" cy="1570"/>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5868144" y="4502890"/>
            <a:ext cx="313359" cy="1570"/>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385684"/>
            <a:ext cx="7347909" cy="400110"/>
          </a:xfrm>
          <a:prstGeom prst="rect">
            <a:avLst/>
          </a:prstGeom>
        </p:spPr>
        <p:txBody>
          <a:bodyPr wrap="none">
            <a:spAutoFit/>
          </a:bodyPr>
          <a:lstStyle/>
          <a:p>
            <a:r>
              <a:rPr lang="es-EC" sz="2000" b="1" dirty="0" smtClean="0">
                <a:latin typeface="Arial" pitchFamily="34" charset="0"/>
                <a:cs typeface="Arial" pitchFamily="34" charset="0"/>
              </a:rPr>
              <a:t>MODELAMIENTO Y APLICACIÓN DE LA GEOESTADÍSTICA</a:t>
            </a:r>
            <a:endParaRPr lang="es-ES" sz="2000" b="1" dirty="0">
              <a:latin typeface="Arial" pitchFamily="34" charset="0"/>
              <a:cs typeface="Arial" pitchFamily="34" charset="0"/>
            </a:endParaRPr>
          </a:p>
        </p:txBody>
      </p:sp>
      <p:sp>
        <p:nvSpPr>
          <p:cNvPr id="3" name="2 Rectángulo"/>
          <p:cNvSpPr/>
          <p:nvPr/>
        </p:nvSpPr>
        <p:spPr>
          <a:xfrm>
            <a:off x="467544" y="785794"/>
            <a:ext cx="4318770" cy="400110"/>
          </a:xfrm>
          <a:prstGeom prst="rect">
            <a:avLst/>
          </a:prstGeom>
        </p:spPr>
        <p:txBody>
          <a:bodyPr wrap="square">
            <a:spAutoFit/>
          </a:bodyPr>
          <a:lstStyle/>
          <a:p>
            <a:r>
              <a:rPr lang="es-EC" sz="2000" b="1" dirty="0" smtClean="0">
                <a:latin typeface="Arial" pitchFamily="34" charset="0"/>
                <a:cs typeface="Arial" pitchFamily="34" charset="0"/>
              </a:rPr>
              <a:t>Descripción del área de estudio </a:t>
            </a:r>
            <a:endParaRPr lang="es-ES" sz="2000" b="1" dirty="0">
              <a:latin typeface="Arial" pitchFamily="34" charset="0"/>
              <a:cs typeface="Arial" pitchFamily="34" charset="0"/>
            </a:endParaRPr>
          </a:p>
        </p:txBody>
      </p:sp>
      <p:sp>
        <p:nvSpPr>
          <p:cNvPr id="6" name="Rectangle 2"/>
          <p:cNvSpPr>
            <a:spLocks noChangeArrowheads="1"/>
          </p:cNvSpPr>
          <p:nvPr/>
        </p:nvSpPr>
        <p:spPr bwMode="auto">
          <a:xfrm>
            <a:off x="395536" y="4221668"/>
            <a:ext cx="3672408"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Fuente: Límites Referenciales – INEC; cartografía Base del DMQ 2010</a:t>
            </a:r>
            <a:endParaRPr kumimoji="0" lang="es-ES" sz="800" b="0" i="0" u="none" strike="noStrike" cap="none" normalizeH="0" baseline="0" dirty="0" smtClean="0">
              <a:ln>
                <a:noFill/>
              </a:ln>
              <a:solidFill>
                <a:schemeClr val="tx1"/>
              </a:solidFill>
              <a:effectLst/>
              <a:latin typeface="Arial" pitchFamily="34" charset="0"/>
            </a:endParaRPr>
          </a:p>
        </p:txBody>
      </p:sp>
      <p:sp>
        <p:nvSpPr>
          <p:cNvPr id="8" name="Rectangle 1"/>
          <p:cNvSpPr>
            <a:spLocks noChangeArrowheads="1"/>
          </p:cNvSpPr>
          <p:nvPr/>
        </p:nvSpPr>
        <p:spPr bwMode="auto">
          <a:xfrm>
            <a:off x="4716016" y="1052736"/>
            <a:ext cx="407196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 el año 1992 se conformó legalmente el Distrito Metropolitano de Quito mediante Ordenanza N.2955.</a:t>
            </a:r>
            <a:endParaRPr kumimoji="0" lang="es-ES" sz="1400" b="0" i="0" u="none" strike="noStrike" cap="none" normalizeH="0" baseline="0" dirty="0" smtClean="0">
              <a:ln>
                <a:noFill/>
              </a:ln>
              <a:solidFill>
                <a:schemeClr val="tx1"/>
              </a:solidFill>
              <a:effectLst/>
              <a:latin typeface="Arial" pitchFamily="34" charset="0"/>
            </a:endParaRPr>
          </a:p>
        </p:txBody>
      </p:sp>
      <p:sp>
        <p:nvSpPr>
          <p:cNvPr id="9" name="Rectangle 2"/>
          <p:cNvSpPr>
            <a:spLocks noChangeArrowheads="1"/>
          </p:cNvSpPr>
          <p:nvPr/>
        </p:nvSpPr>
        <p:spPr bwMode="auto">
          <a:xfrm>
            <a:off x="4716016" y="1754232"/>
            <a:ext cx="4071966"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400" dirty="0" smtClean="0">
                <a:latin typeface="Arial" pitchFamily="34" charset="0"/>
                <a:ea typeface="Times New Roman" pitchFamily="18" charset="0"/>
                <a:cs typeface="Arial" pitchFamily="34" charset="0"/>
              </a:rPr>
              <a:t>         Uno de </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los objetivos del Distrito Metropolitano es la descentralización de la administración municipal.</a:t>
            </a:r>
            <a:endParaRPr kumimoji="0" lang="es-ES" sz="1400" b="0" i="0" u="none" strike="noStrike" cap="none" normalizeH="0" baseline="0" dirty="0" smtClean="0">
              <a:ln>
                <a:noFill/>
              </a:ln>
              <a:solidFill>
                <a:schemeClr val="tx1"/>
              </a:solidFill>
              <a:effectLst/>
              <a:latin typeface="Arial" pitchFamily="34" charset="0"/>
            </a:endParaRPr>
          </a:p>
        </p:txBody>
      </p:sp>
      <p:pic>
        <p:nvPicPr>
          <p:cNvPr id="10" name="9 Imagen" descr="D:\TESIS\MAPA BASE\Area de estudio_estaciones.jpg"/>
          <p:cNvPicPr/>
          <p:nvPr/>
        </p:nvPicPr>
        <p:blipFill>
          <a:blip r:embed="rId2" cstate="print"/>
          <a:srcRect l="2390" t="2892" r="23182" b="3133"/>
          <a:stretch>
            <a:fillRect/>
          </a:stretch>
        </p:blipFill>
        <p:spPr bwMode="auto">
          <a:xfrm>
            <a:off x="4644008" y="2420888"/>
            <a:ext cx="4320480" cy="4104456"/>
          </a:xfrm>
          <a:prstGeom prst="rect">
            <a:avLst/>
          </a:prstGeom>
          <a:noFill/>
          <a:ln w="9525">
            <a:noFill/>
            <a:miter lim="800000"/>
            <a:headEnd/>
            <a:tailEnd/>
          </a:ln>
        </p:spPr>
      </p:pic>
      <p:sp>
        <p:nvSpPr>
          <p:cNvPr id="11" name="Rectangle 4"/>
          <p:cNvSpPr>
            <a:spLocks noChangeArrowheads="1"/>
          </p:cNvSpPr>
          <p:nvPr/>
        </p:nvSpPr>
        <p:spPr bwMode="auto">
          <a:xfrm>
            <a:off x="4980765" y="6453916"/>
            <a:ext cx="3597460"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Fuente: Límites Referenciales – INEC; Cartografía Base del DMQ 2010</a:t>
            </a:r>
            <a:endParaRPr kumimoji="0" lang="es-ES" sz="800" b="0" i="0" u="none" strike="noStrike" cap="none" normalizeH="0" baseline="0" dirty="0" smtClean="0">
              <a:ln>
                <a:noFill/>
              </a:ln>
              <a:solidFill>
                <a:schemeClr val="tx1"/>
              </a:solidFill>
              <a:effectLst/>
              <a:latin typeface="Arial" pitchFamily="34" charset="0"/>
            </a:endParaRPr>
          </a:p>
        </p:txBody>
      </p:sp>
      <p:graphicFrame>
        <p:nvGraphicFramePr>
          <p:cNvPr id="13" name="12 Diagrama"/>
          <p:cNvGraphicFramePr/>
          <p:nvPr/>
        </p:nvGraphicFramePr>
        <p:xfrm>
          <a:off x="251520" y="4509120"/>
          <a:ext cx="2304256" cy="2088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6"/>
          <p:cNvPicPr>
            <a:picLocks noChangeAspect="1" noChangeArrowheads="1"/>
          </p:cNvPicPr>
          <p:nvPr/>
        </p:nvPicPr>
        <p:blipFill>
          <a:blip r:embed="rId7" cstate="print"/>
          <a:srcRect/>
          <a:stretch>
            <a:fillRect/>
          </a:stretch>
        </p:blipFill>
        <p:spPr bwMode="auto">
          <a:xfrm>
            <a:off x="1187624" y="2420888"/>
            <a:ext cx="2232248" cy="17787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5" name="24 Grupo"/>
          <p:cNvGrpSpPr/>
          <p:nvPr/>
        </p:nvGrpSpPr>
        <p:grpSpPr>
          <a:xfrm>
            <a:off x="1691680" y="1196752"/>
            <a:ext cx="1728192" cy="1800200"/>
            <a:chOff x="1691680" y="1196752"/>
            <a:chExt cx="1728192" cy="1800200"/>
          </a:xfrm>
        </p:grpSpPr>
        <p:pic>
          <p:nvPicPr>
            <p:cNvPr id="1026" name="Picture 2" descr="D:\TESIS\JPG\provinciaPichincha.jpg"/>
            <p:cNvPicPr>
              <a:picLocks noChangeAspect="1" noChangeArrowheads="1"/>
            </p:cNvPicPr>
            <p:nvPr/>
          </p:nvPicPr>
          <p:blipFill>
            <a:blip r:embed="rId8" cstate="print"/>
            <a:srcRect l="30719" t="14121" r="4298" b="54043"/>
            <a:stretch>
              <a:fillRect/>
            </a:stretch>
          </p:blipFill>
          <p:spPr bwMode="auto">
            <a:xfrm>
              <a:off x="1691680" y="1196752"/>
              <a:ext cx="1728192" cy="1196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8" name="17 Conector recto"/>
            <p:cNvCxnSpPr/>
            <p:nvPr/>
          </p:nvCxnSpPr>
          <p:spPr>
            <a:xfrm flipV="1">
              <a:off x="1907704" y="1628800"/>
              <a:ext cx="0" cy="108012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flipV="1">
              <a:off x="2195736" y="2204864"/>
              <a:ext cx="576064" cy="792088"/>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pic>
        <p:nvPicPr>
          <p:cNvPr id="22" name="Picture 5"/>
          <p:cNvPicPr>
            <a:picLocks noChangeAspect="1" noChangeArrowheads="1"/>
          </p:cNvPicPr>
          <p:nvPr/>
        </p:nvPicPr>
        <p:blipFill>
          <a:blip r:embed="rId9" cstate="print"/>
          <a:srcRect/>
          <a:stretch>
            <a:fillRect/>
          </a:stretch>
        </p:blipFill>
        <p:spPr bwMode="auto">
          <a:xfrm>
            <a:off x="4788024" y="2626193"/>
            <a:ext cx="1008112" cy="1097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Picture 2"/>
          <p:cNvPicPr>
            <a:picLocks noChangeAspect="1" noChangeArrowheads="1"/>
          </p:cNvPicPr>
          <p:nvPr/>
        </p:nvPicPr>
        <p:blipFill>
          <a:blip r:embed="rId10" cstate="print"/>
          <a:srcRect/>
          <a:stretch>
            <a:fillRect/>
          </a:stretch>
        </p:blipFill>
        <p:spPr bwMode="auto">
          <a:xfrm>
            <a:off x="7596336" y="2564903"/>
            <a:ext cx="1249972" cy="936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3"/>
          <p:cNvPicPr>
            <a:picLocks noChangeAspect="1" noChangeArrowheads="1"/>
          </p:cNvPicPr>
          <p:nvPr/>
        </p:nvPicPr>
        <p:blipFill>
          <a:blip r:embed="rId11" cstate="print"/>
          <a:srcRect/>
          <a:stretch>
            <a:fillRect/>
          </a:stretch>
        </p:blipFill>
        <p:spPr bwMode="auto">
          <a:xfrm>
            <a:off x="4788024" y="4789238"/>
            <a:ext cx="1080120" cy="7279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18 Rectángulo"/>
          <p:cNvSpPr/>
          <p:nvPr/>
        </p:nvSpPr>
        <p:spPr>
          <a:xfrm>
            <a:off x="2699792" y="4941168"/>
            <a:ext cx="1872208" cy="1224136"/>
          </a:xfrm>
          <a:prstGeom prst="rect">
            <a:avLst/>
          </a:prstGeom>
          <a:ln>
            <a:solidFill>
              <a:srgbClr val="000000"/>
            </a:solidFill>
          </a:ln>
        </p:spPr>
        <p:txBody>
          <a:bodyPr wrap="square">
            <a:spAutoFit/>
          </a:bodyPr>
          <a:lstStyle/>
          <a:p>
            <a:r>
              <a:rPr lang="es-ES" sz="1200" dirty="0" smtClean="0"/>
              <a:t>área de 539,3 km</a:t>
            </a:r>
            <a:r>
              <a:rPr lang="es-ES" sz="1200" baseline="30000" dirty="0" smtClean="0"/>
              <a:t>2</a:t>
            </a:r>
            <a:r>
              <a:rPr lang="es-ES" sz="1200" dirty="0" smtClean="0"/>
              <a:t> </a:t>
            </a:r>
          </a:p>
          <a:p>
            <a:r>
              <a:rPr lang="es-ES" sz="1200" dirty="0" smtClean="0"/>
              <a:t>perímetro de 96,7 km; máximo de 38 estaciones de monitoreo por variable estudiada</a:t>
            </a:r>
            <a:endParaRPr lang="es-E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edge">
                                      <p:cBhvr>
                                        <p:cTn id="11" dur="2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57158" y="385684"/>
            <a:ext cx="5642057" cy="400110"/>
          </a:xfrm>
          <a:prstGeom prst="rect">
            <a:avLst/>
          </a:prstGeom>
        </p:spPr>
        <p:txBody>
          <a:bodyPr wrap="none">
            <a:spAutoFit/>
          </a:bodyPr>
          <a:lstStyle/>
          <a:p>
            <a:r>
              <a:rPr lang="es-EC" sz="2000" b="1" dirty="0" smtClean="0">
                <a:latin typeface="Arial" pitchFamily="34" charset="0"/>
                <a:cs typeface="Arial" pitchFamily="34" charset="0"/>
              </a:rPr>
              <a:t>ANÁLISIS EXPLORATORIO DE LOS DATOS</a:t>
            </a:r>
            <a:endParaRPr lang="es-ES" sz="2000" b="1" dirty="0">
              <a:latin typeface="Arial" pitchFamily="34" charset="0"/>
              <a:cs typeface="Arial" pitchFamily="34" charset="0"/>
            </a:endParaRPr>
          </a:p>
        </p:txBody>
      </p:sp>
      <p:sp>
        <p:nvSpPr>
          <p:cNvPr id="7" name="6 Rectángulo"/>
          <p:cNvSpPr/>
          <p:nvPr/>
        </p:nvSpPr>
        <p:spPr>
          <a:xfrm>
            <a:off x="467544" y="1124744"/>
            <a:ext cx="8496944" cy="1600438"/>
          </a:xfrm>
          <a:prstGeom prst="rect">
            <a:avLst/>
          </a:prstGeom>
        </p:spPr>
        <p:txBody>
          <a:bodyPr wrap="square">
            <a:spAutoFit/>
          </a:bodyPr>
          <a:lstStyle/>
          <a:p>
            <a:r>
              <a:rPr lang="es-ES" sz="1400" dirty="0" smtClean="0"/>
              <a:t>Estadística descriptiva es el proceso de recolectar, agrupar y presentar datos de una manera tal que describa fácil y rápidamente dichos datos</a:t>
            </a:r>
            <a:r>
              <a:rPr lang="es-ES" sz="1000" dirty="0" smtClean="0"/>
              <a:t>.  (</a:t>
            </a:r>
            <a:r>
              <a:rPr lang="es-ES" sz="1000" dirty="0" err="1" smtClean="0"/>
              <a:t>Webster</a:t>
            </a:r>
            <a:r>
              <a:rPr lang="es-ES" sz="1000" dirty="0" smtClean="0"/>
              <a:t>, 2001).    </a:t>
            </a:r>
          </a:p>
          <a:p>
            <a:endParaRPr lang="es-ES" sz="1400" dirty="0" smtClean="0"/>
          </a:p>
          <a:p>
            <a:r>
              <a:rPr lang="es-ES" sz="1400" dirty="0" smtClean="0"/>
              <a:t>Para analizar los datos usualmente se utilizan:</a:t>
            </a:r>
          </a:p>
          <a:p>
            <a:pPr marL="342900" indent="-342900">
              <a:buFont typeface="+mj-lt"/>
              <a:buAutoNum type="arabicPeriod"/>
            </a:pPr>
            <a:r>
              <a:rPr lang="es-ES" sz="1400" dirty="0" smtClean="0"/>
              <a:t>medidas de tendencia central</a:t>
            </a:r>
          </a:p>
          <a:p>
            <a:pPr marL="342900" indent="-342900">
              <a:buFont typeface="+mj-lt"/>
              <a:buAutoNum type="arabicPeriod"/>
            </a:pPr>
            <a:r>
              <a:rPr lang="es-ES" sz="1400" dirty="0" smtClean="0"/>
              <a:t>medidas de dispersión</a:t>
            </a:r>
          </a:p>
          <a:p>
            <a:pPr marL="342900" indent="-342900">
              <a:buFont typeface="+mj-lt"/>
              <a:buAutoNum type="arabicPeriod"/>
            </a:pPr>
            <a:r>
              <a:rPr lang="es-ES" sz="1400" dirty="0" smtClean="0"/>
              <a:t>medidas de forma</a:t>
            </a:r>
            <a:endParaRPr lang="es-ES" sz="1400" dirty="0"/>
          </a:p>
        </p:txBody>
      </p:sp>
      <p:sp>
        <p:nvSpPr>
          <p:cNvPr id="8" name="7 Rectángulo"/>
          <p:cNvSpPr/>
          <p:nvPr/>
        </p:nvSpPr>
        <p:spPr>
          <a:xfrm>
            <a:off x="395536" y="2771636"/>
            <a:ext cx="2592288" cy="369332"/>
          </a:xfrm>
          <a:prstGeom prst="rect">
            <a:avLst/>
          </a:prstGeom>
        </p:spPr>
        <p:txBody>
          <a:bodyPr wrap="square">
            <a:spAutoFit/>
          </a:bodyPr>
          <a:lstStyle/>
          <a:p>
            <a:r>
              <a:rPr lang="es-EC" b="1" dirty="0" smtClean="0">
                <a:latin typeface="Arial" pitchFamily="34" charset="0"/>
                <a:cs typeface="Arial" pitchFamily="34" charset="0"/>
              </a:rPr>
              <a:t>Distribución Normal</a:t>
            </a:r>
            <a:endParaRPr lang="es-ES" b="1" dirty="0">
              <a:latin typeface="Arial" pitchFamily="34" charset="0"/>
              <a:cs typeface="Arial" pitchFamily="34" charset="0"/>
            </a:endParaRPr>
          </a:p>
        </p:txBody>
      </p:sp>
      <p:pic>
        <p:nvPicPr>
          <p:cNvPr id="9" name="8 Imagen"/>
          <p:cNvPicPr/>
          <p:nvPr/>
        </p:nvPicPr>
        <p:blipFill>
          <a:blip r:embed="rId2" cstate="print"/>
          <a:srcRect/>
          <a:stretch>
            <a:fillRect/>
          </a:stretch>
        </p:blipFill>
        <p:spPr bwMode="auto">
          <a:xfrm>
            <a:off x="395536" y="3140968"/>
            <a:ext cx="3384376" cy="1449700"/>
          </a:xfrm>
          <a:prstGeom prst="rect">
            <a:avLst/>
          </a:prstGeom>
          <a:noFill/>
          <a:ln w="9525">
            <a:noFill/>
            <a:miter lim="800000"/>
            <a:headEnd/>
            <a:tailEnd/>
          </a:ln>
        </p:spPr>
      </p:pic>
      <p:sp>
        <p:nvSpPr>
          <p:cNvPr id="4097" name="Rectangle 1"/>
          <p:cNvSpPr>
            <a:spLocks noChangeArrowheads="1"/>
          </p:cNvSpPr>
          <p:nvPr/>
        </p:nvSpPr>
        <p:spPr bwMode="auto">
          <a:xfrm>
            <a:off x="323528" y="4581128"/>
            <a:ext cx="3456384"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998663" algn="l"/>
              </a:tabLst>
            </a:pPr>
            <a:r>
              <a:rPr kumimoji="0" lang="es-ES"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Fuente: Estadística aplicada a los negocios y a la economía, 2001</a:t>
            </a:r>
            <a:endParaRPr kumimoji="0" lang="es-ES" sz="800" b="0" i="0" u="none" strike="noStrike" cap="none" normalizeH="0" baseline="0" dirty="0" smtClean="0">
              <a:ln>
                <a:noFill/>
              </a:ln>
              <a:solidFill>
                <a:schemeClr val="tx1"/>
              </a:solidFill>
              <a:effectLst/>
              <a:latin typeface="Arial" pitchFamily="34" charset="0"/>
            </a:endParaRPr>
          </a:p>
        </p:txBody>
      </p:sp>
      <p:sp>
        <p:nvSpPr>
          <p:cNvPr id="4098" name="Rectangle 2"/>
          <p:cNvSpPr>
            <a:spLocks noChangeArrowheads="1"/>
          </p:cNvSpPr>
          <p:nvPr/>
        </p:nvSpPr>
        <p:spPr bwMode="auto">
          <a:xfrm>
            <a:off x="467544" y="4797152"/>
            <a:ext cx="331236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s-ES" sz="1400" b="0" i="0" u="none" strike="noStrike" cap="none" normalizeH="0" baseline="0" dirty="0" smtClean="0">
                <a:ln>
                  <a:noFill/>
                </a:ln>
                <a:solidFill>
                  <a:schemeClr val="tx1"/>
                </a:solidFill>
                <a:effectLst/>
                <a:ea typeface="Times New Roman" pitchFamily="18" charset="0"/>
                <a:cs typeface="Arial" pitchFamily="34" charset="0"/>
              </a:rPr>
              <a:t>Tiene una única moda, que coincide con su media y su mediana. </a:t>
            </a:r>
            <a:endParaRPr kumimoji="0" lang="es-ES"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s-ES" sz="1400" b="0" i="0" u="none" strike="noStrike" cap="none" normalizeH="0" baseline="0" dirty="0" smtClean="0">
                <a:ln>
                  <a:noFill/>
                </a:ln>
                <a:solidFill>
                  <a:schemeClr val="tx1"/>
                </a:solidFill>
                <a:effectLst/>
                <a:ea typeface="Times New Roman" pitchFamily="18" charset="0"/>
              </a:rPr>
              <a:t>La curva normal es asintótica al eje de abscisas</a:t>
            </a:r>
            <a:r>
              <a:rPr kumimoji="0" lang="es-ES" sz="1400" b="0" i="0" u="none" strike="noStrike" cap="none" normalizeH="0" baseline="0" dirty="0" smtClean="0">
                <a:ln>
                  <a:noFill/>
                </a:ln>
                <a:solidFill>
                  <a:schemeClr val="tx1"/>
                </a:solidFill>
                <a:effectLst/>
              </a:rPr>
              <a:t> .</a:t>
            </a:r>
          </a:p>
          <a:p>
            <a:pPr lvl="0">
              <a:buFont typeface="Wingdings" pitchFamily="2" charset="2"/>
              <a:buChar char="ü"/>
            </a:pPr>
            <a:r>
              <a:rPr lang="es-ES" sz="1400" dirty="0" smtClean="0"/>
              <a:t>El coeficiente de sesgo es igual a cero (0). </a:t>
            </a:r>
          </a:p>
          <a:p>
            <a:pPr lvl="0">
              <a:buFont typeface="Wingdings" pitchFamily="2" charset="2"/>
              <a:buChar char="ü"/>
            </a:pPr>
            <a:r>
              <a:rPr lang="es-ES" sz="1400" dirty="0" smtClean="0"/>
              <a:t>La </a:t>
            </a:r>
            <a:r>
              <a:rPr lang="es-ES" sz="1400" dirty="0" err="1" smtClean="0"/>
              <a:t>curtosis</a:t>
            </a:r>
            <a:r>
              <a:rPr lang="es-ES" sz="1400" dirty="0" smtClean="0"/>
              <a:t> es igual a cero (0).</a:t>
            </a:r>
            <a:endParaRPr kumimoji="0" lang="es-ES" sz="1800" b="0" i="0" u="none" strike="noStrike" cap="none" normalizeH="0" baseline="0" dirty="0" smtClean="0">
              <a:ln>
                <a:noFill/>
              </a:ln>
              <a:solidFill>
                <a:schemeClr val="tx1"/>
              </a:solidFill>
              <a:effectLst/>
              <a:latin typeface="Arial" pitchFamily="34" charset="0"/>
            </a:endParaRPr>
          </a:p>
        </p:txBody>
      </p:sp>
      <p:sp>
        <p:nvSpPr>
          <p:cNvPr id="12" name="11 Rectángulo"/>
          <p:cNvSpPr/>
          <p:nvPr/>
        </p:nvSpPr>
        <p:spPr>
          <a:xfrm>
            <a:off x="6012160" y="3923764"/>
            <a:ext cx="1656184" cy="369332"/>
          </a:xfrm>
          <a:prstGeom prst="rect">
            <a:avLst/>
          </a:prstGeom>
        </p:spPr>
        <p:txBody>
          <a:bodyPr wrap="square">
            <a:spAutoFit/>
          </a:bodyPr>
          <a:lstStyle/>
          <a:p>
            <a:r>
              <a:rPr lang="es-ES" b="1" dirty="0" smtClean="0">
                <a:latin typeface="Arial" pitchFamily="34" charset="0"/>
                <a:cs typeface="Arial" pitchFamily="34" charset="0"/>
              </a:rPr>
              <a:t>Histograma</a:t>
            </a:r>
            <a:endParaRPr lang="es-ES" b="1" dirty="0">
              <a:latin typeface="Arial" pitchFamily="34" charset="0"/>
              <a:cs typeface="Arial" pitchFamily="34" charset="0"/>
            </a:endParaRPr>
          </a:p>
        </p:txBody>
      </p:sp>
      <p:sp>
        <p:nvSpPr>
          <p:cNvPr id="13" name="12 Rectángulo"/>
          <p:cNvSpPr/>
          <p:nvPr/>
        </p:nvSpPr>
        <p:spPr>
          <a:xfrm>
            <a:off x="5292080" y="2276872"/>
            <a:ext cx="2592288" cy="369332"/>
          </a:xfrm>
          <a:prstGeom prst="rect">
            <a:avLst/>
          </a:prstGeom>
        </p:spPr>
        <p:txBody>
          <a:bodyPr wrap="square">
            <a:spAutoFit/>
          </a:bodyPr>
          <a:lstStyle/>
          <a:p>
            <a:r>
              <a:rPr lang="es-EC" b="1" dirty="0" smtClean="0">
                <a:latin typeface="Arial" pitchFamily="34" charset="0"/>
                <a:cs typeface="Arial" pitchFamily="34" charset="0"/>
              </a:rPr>
              <a:t>Tabla de Frecuencias</a:t>
            </a:r>
            <a:endParaRPr lang="es-ES" b="1" dirty="0">
              <a:latin typeface="Arial" pitchFamily="34" charset="0"/>
              <a:cs typeface="Arial" pitchFamily="34" charset="0"/>
            </a:endParaRPr>
          </a:p>
        </p:txBody>
      </p:sp>
      <p:pic>
        <p:nvPicPr>
          <p:cNvPr id="4099" name="Picture 3"/>
          <p:cNvPicPr>
            <a:picLocks noChangeAspect="1" noChangeArrowheads="1"/>
          </p:cNvPicPr>
          <p:nvPr/>
        </p:nvPicPr>
        <p:blipFill>
          <a:blip r:embed="rId3" cstate="print"/>
          <a:srcRect l="11221" t="39689" r="10817" b="46136"/>
          <a:stretch>
            <a:fillRect/>
          </a:stretch>
        </p:blipFill>
        <p:spPr bwMode="auto">
          <a:xfrm>
            <a:off x="4039151" y="2852936"/>
            <a:ext cx="5069353" cy="576063"/>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l="29919" t="39605" r="27557" b="21650"/>
          <a:stretch>
            <a:fillRect/>
          </a:stretch>
        </p:blipFill>
        <p:spPr bwMode="auto">
          <a:xfrm>
            <a:off x="4499991" y="4279095"/>
            <a:ext cx="4323993" cy="246227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099"/>
                                        </p:tgtEl>
                                      </p:cBhvr>
                                    </p:animEffect>
                                    <p:animScale>
                                      <p:cBhvr>
                                        <p:cTn id="12" dur="250" autoRev="1" fill="hold"/>
                                        <p:tgtEl>
                                          <p:spTgt spid="4099"/>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4100"/>
                                        </p:tgtEl>
                                      </p:cBhvr>
                                    </p:animEffect>
                                    <p:animScale>
                                      <p:cBhvr>
                                        <p:cTn id="17" dur="250" autoRev="1" fill="hold"/>
                                        <p:tgtEl>
                                          <p:spTgt spid="410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l="30281" t="23116" r="41697" b="10000"/>
          <a:stretch>
            <a:fillRect/>
          </a:stretch>
        </p:blipFill>
        <p:spPr bwMode="auto">
          <a:xfrm>
            <a:off x="2411760" y="260648"/>
            <a:ext cx="4392488" cy="65527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385684"/>
            <a:ext cx="6452792" cy="400110"/>
          </a:xfrm>
          <a:prstGeom prst="rect">
            <a:avLst/>
          </a:prstGeom>
        </p:spPr>
        <p:txBody>
          <a:bodyPr wrap="none">
            <a:spAutoFit/>
          </a:bodyPr>
          <a:lstStyle/>
          <a:p>
            <a:r>
              <a:rPr lang="es-EC" sz="2000" b="1" dirty="0" smtClean="0">
                <a:latin typeface="Arial" pitchFamily="34" charset="0"/>
                <a:cs typeface="Arial" pitchFamily="34" charset="0"/>
              </a:rPr>
              <a:t>CÁLCULO DE PARÁMETROS GEOESTADÍSTICOS</a:t>
            </a:r>
            <a:endParaRPr lang="es-ES" sz="2000" b="1" dirty="0">
              <a:latin typeface="Arial" pitchFamily="34" charset="0"/>
              <a:cs typeface="Arial" pitchFamily="34" charset="0"/>
            </a:endParaRPr>
          </a:p>
        </p:txBody>
      </p:sp>
      <p:sp>
        <p:nvSpPr>
          <p:cNvPr id="3" name="2 Rectángulo"/>
          <p:cNvSpPr/>
          <p:nvPr/>
        </p:nvSpPr>
        <p:spPr>
          <a:xfrm>
            <a:off x="4139952" y="1052736"/>
            <a:ext cx="3456384" cy="369332"/>
          </a:xfrm>
          <a:prstGeom prst="rect">
            <a:avLst/>
          </a:prstGeom>
        </p:spPr>
        <p:txBody>
          <a:bodyPr wrap="square">
            <a:spAutoFit/>
          </a:bodyPr>
          <a:lstStyle/>
          <a:p>
            <a:r>
              <a:rPr lang="es-EC" b="1" dirty="0" smtClean="0">
                <a:latin typeface="Arial" pitchFamily="34" charset="0"/>
                <a:cs typeface="Arial" pitchFamily="34" charset="0"/>
              </a:rPr>
              <a:t>Medidas de Tendencia Central</a:t>
            </a:r>
            <a:endParaRPr lang="es-ES" b="1" dirty="0">
              <a:latin typeface="Arial" pitchFamily="34" charset="0"/>
              <a:cs typeface="Arial" pitchFamily="34" charset="0"/>
            </a:endParaRPr>
          </a:p>
        </p:txBody>
      </p:sp>
      <p:graphicFrame>
        <p:nvGraphicFramePr>
          <p:cNvPr id="7" name="6 Diagrama"/>
          <p:cNvGraphicFramePr/>
          <p:nvPr/>
        </p:nvGraphicFramePr>
        <p:xfrm>
          <a:off x="4283968" y="1628800"/>
          <a:ext cx="3096344"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3347864" y="3995772"/>
            <a:ext cx="2736304" cy="369332"/>
          </a:xfrm>
          <a:prstGeom prst="rect">
            <a:avLst/>
          </a:prstGeom>
        </p:spPr>
        <p:txBody>
          <a:bodyPr wrap="square">
            <a:spAutoFit/>
          </a:bodyPr>
          <a:lstStyle/>
          <a:p>
            <a:r>
              <a:rPr lang="es-EC" b="1" dirty="0" smtClean="0">
                <a:latin typeface="Arial" pitchFamily="34" charset="0"/>
                <a:cs typeface="Arial" pitchFamily="34" charset="0"/>
              </a:rPr>
              <a:t>Medidas de Dispersión</a:t>
            </a:r>
            <a:endParaRPr lang="es-ES" b="1" dirty="0">
              <a:latin typeface="Arial" pitchFamily="34" charset="0"/>
              <a:cs typeface="Arial" pitchFamily="34" charset="0"/>
            </a:endParaRPr>
          </a:p>
        </p:txBody>
      </p:sp>
      <p:graphicFrame>
        <p:nvGraphicFramePr>
          <p:cNvPr id="8" name="7 Diagrama"/>
          <p:cNvGraphicFramePr/>
          <p:nvPr/>
        </p:nvGraphicFramePr>
        <p:xfrm>
          <a:off x="3059832" y="4581128"/>
          <a:ext cx="3240360" cy="20162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4 Rectángulo"/>
          <p:cNvSpPr/>
          <p:nvPr/>
        </p:nvSpPr>
        <p:spPr>
          <a:xfrm>
            <a:off x="6228184" y="4005064"/>
            <a:ext cx="2915816" cy="369332"/>
          </a:xfrm>
          <a:prstGeom prst="rect">
            <a:avLst/>
          </a:prstGeom>
        </p:spPr>
        <p:txBody>
          <a:bodyPr wrap="square">
            <a:spAutoFit/>
          </a:bodyPr>
          <a:lstStyle/>
          <a:p>
            <a:r>
              <a:rPr lang="es-EC" b="1" dirty="0" smtClean="0">
                <a:latin typeface="Arial" pitchFamily="34" charset="0"/>
                <a:cs typeface="Arial" pitchFamily="34" charset="0"/>
              </a:rPr>
              <a:t>Medidas de Distribución</a:t>
            </a:r>
            <a:endParaRPr lang="es-ES" b="1" dirty="0">
              <a:latin typeface="Arial" pitchFamily="34" charset="0"/>
              <a:cs typeface="Arial" pitchFamily="34" charset="0"/>
            </a:endParaRPr>
          </a:p>
        </p:txBody>
      </p:sp>
      <p:graphicFrame>
        <p:nvGraphicFramePr>
          <p:cNvPr id="9" name="8 Diagrama"/>
          <p:cNvGraphicFramePr/>
          <p:nvPr/>
        </p:nvGraphicFramePr>
        <p:xfrm>
          <a:off x="6300192" y="4509120"/>
          <a:ext cx="2736304" cy="216024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0" name="9 Tabla"/>
          <p:cNvGraphicFramePr>
            <a:graphicFrameLocks noGrp="1"/>
          </p:cNvGraphicFramePr>
          <p:nvPr/>
        </p:nvGraphicFramePr>
        <p:xfrm>
          <a:off x="395536" y="980728"/>
          <a:ext cx="2592288" cy="4480560"/>
        </p:xfrm>
        <a:graphic>
          <a:graphicData uri="http://schemas.openxmlformats.org/drawingml/2006/table">
            <a:tbl>
              <a:tblPr/>
              <a:tblGrid>
                <a:gridCol w="1314245"/>
                <a:gridCol w="1278043"/>
              </a:tblGrid>
              <a:tr h="185164">
                <a:tc>
                  <a:txBody>
                    <a:bodyPr/>
                    <a:lstStyle/>
                    <a:p>
                      <a:pPr algn="ctr">
                        <a:spcAft>
                          <a:spcPts val="0"/>
                        </a:spcAft>
                      </a:pPr>
                      <a:r>
                        <a:rPr lang="es-ES" sz="1400" b="1" dirty="0">
                          <a:solidFill>
                            <a:srgbClr val="008000"/>
                          </a:solidFill>
                          <a:latin typeface="Arial"/>
                          <a:ea typeface="Times New Roman"/>
                          <a:cs typeface="Arial"/>
                        </a:rPr>
                        <a:t>Año</a:t>
                      </a:r>
                      <a:endParaRPr lang="es-ES" sz="1400" dirty="0">
                        <a:latin typeface="Arial"/>
                        <a:ea typeface="Times New Roman"/>
                        <a:cs typeface="Times New Roman"/>
                      </a:endParaRPr>
                    </a:p>
                  </a:txBody>
                  <a:tcPr marL="68580" marR="6858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spcAft>
                          <a:spcPts val="0"/>
                        </a:spcAft>
                      </a:pPr>
                      <a:r>
                        <a:rPr lang="es-ES" sz="1400" b="1">
                          <a:solidFill>
                            <a:srgbClr val="008000"/>
                          </a:solidFill>
                          <a:latin typeface="Arial"/>
                          <a:ea typeface="Times New Roman"/>
                          <a:cs typeface="Arial"/>
                        </a:rPr>
                        <a:t>Variable</a:t>
                      </a:r>
                      <a:endParaRPr lang="es-ES" sz="1400">
                        <a:latin typeface="Arial"/>
                        <a:ea typeface="Times New Roman"/>
                        <a:cs typeface="Times New Roman"/>
                      </a:endParaRPr>
                    </a:p>
                  </a:txBody>
                  <a:tcPr marL="68580" marR="6858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370326">
                <a:tc>
                  <a:txBody>
                    <a:bodyPr/>
                    <a:lstStyle/>
                    <a:p>
                      <a:pPr algn="ctr">
                        <a:spcAft>
                          <a:spcPts val="0"/>
                        </a:spcAft>
                      </a:pPr>
                      <a:r>
                        <a:rPr lang="es-ES" sz="1400" dirty="0">
                          <a:latin typeface="Arial Narrow"/>
                          <a:ea typeface="Times New Roman"/>
                          <a:cs typeface="Arial Narrow"/>
                        </a:rPr>
                        <a:t>DMQ 2006</a:t>
                      </a:r>
                      <a:endParaRPr lang="es-ES" sz="1400" dirty="0">
                        <a:latin typeface="Arial"/>
                        <a:ea typeface="Times New Roman"/>
                        <a:cs typeface="Times New Roman"/>
                      </a:endParaRPr>
                    </a:p>
                  </a:txBody>
                  <a:tcPr marL="68580" marR="68580" marT="0" marB="0" anchor="ctr">
                    <a:lnL>
                      <a:noFill/>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FFFFFF"/>
                    </a:solidFill>
                  </a:tcPr>
                </a:tc>
                <a:tc>
                  <a:txBody>
                    <a:bodyPr/>
                    <a:lstStyle/>
                    <a:p>
                      <a:pPr algn="ctr">
                        <a:spcAft>
                          <a:spcPts val="0"/>
                        </a:spcAft>
                      </a:pPr>
                      <a:r>
                        <a:rPr lang="es-ES" sz="1400">
                          <a:latin typeface="Arial Narrow"/>
                          <a:ea typeface="Times New Roman"/>
                          <a:cs typeface="Arial Narrow"/>
                        </a:rPr>
                        <a:t>NO</a:t>
                      </a:r>
                      <a:r>
                        <a:rPr lang="es-ES" sz="1400" baseline="-25000">
                          <a:latin typeface="Arial Narrow"/>
                          <a:ea typeface="Times New Roman"/>
                          <a:cs typeface="Arial Narrow"/>
                        </a:rPr>
                        <a:t>2 </a:t>
                      </a:r>
                      <a:r>
                        <a:rPr lang="es-ES" sz="1400">
                          <a:latin typeface="Arial Narrow"/>
                          <a:ea typeface="Times New Roman"/>
                          <a:cs typeface="Arial Narrow"/>
                        </a:rPr>
                        <a:t> </a:t>
                      </a:r>
                      <a:endParaRPr lang="es-ES" sz="1400">
                        <a:latin typeface="Arial"/>
                        <a:ea typeface="Times New Roman"/>
                        <a:cs typeface="Times New Roman"/>
                      </a:endParaRPr>
                    </a:p>
                    <a:p>
                      <a:pPr algn="ctr">
                        <a:spcAft>
                          <a:spcPts val="0"/>
                        </a:spcAft>
                      </a:pPr>
                      <a:r>
                        <a:rPr lang="es-ES" sz="1400">
                          <a:latin typeface="Arial Narrow"/>
                          <a:ea typeface="Times New Roman"/>
                          <a:cs typeface="Arial Narrow"/>
                        </a:rPr>
                        <a:t>O</a:t>
                      </a:r>
                      <a:r>
                        <a:rPr lang="es-ES" sz="1400" baseline="-25000">
                          <a:latin typeface="Arial Narrow"/>
                          <a:ea typeface="Times New Roman"/>
                          <a:cs typeface="Arial Narrow"/>
                        </a:rPr>
                        <a:t>3</a:t>
                      </a:r>
                      <a:endParaRPr lang="es-ES" sz="1400">
                        <a:latin typeface="Arial"/>
                        <a:ea typeface="Times New Roman"/>
                        <a:cs typeface="Times New Roman"/>
                      </a:endParaRPr>
                    </a:p>
                  </a:txBody>
                  <a:tcPr marL="68580" marR="68580" marT="0" marB="0" anchor="ctr">
                    <a:lnL w="12700" cap="flat" cmpd="sng" algn="ctr">
                      <a:solidFill>
                        <a:srgbClr val="008000"/>
                      </a:solidFill>
                      <a:prstDash val="solid"/>
                      <a:round/>
                      <a:headEnd type="none" w="med" len="med"/>
                      <a:tailEnd type="none" w="med" len="med"/>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FFFFFF"/>
                    </a:solidFill>
                  </a:tcPr>
                </a:tc>
              </a:tr>
              <a:tr h="555490">
                <a:tc>
                  <a:txBody>
                    <a:bodyPr/>
                    <a:lstStyle/>
                    <a:p>
                      <a:pPr algn="ctr">
                        <a:spcAft>
                          <a:spcPts val="0"/>
                        </a:spcAft>
                      </a:pPr>
                      <a:r>
                        <a:rPr lang="es-ES" sz="1400" dirty="0">
                          <a:latin typeface="Arial Narrow"/>
                          <a:ea typeface="Times New Roman"/>
                          <a:cs typeface="Arial Narrow"/>
                        </a:rPr>
                        <a:t>DMQ 2007</a:t>
                      </a:r>
                      <a:endParaRPr lang="es-ES" sz="1400" dirty="0">
                        <a:latin typeface="Arial"/>
                        <a:ea typeface="Times New Roman"/>
                        <a:cs typeface="Times New Roman"/>
                      </a:endParaRPr>
                    </a:p>
                  </a:txBody>
                  <a:tcPr marL="68580" marR="68580" marT="0" marB="0" anchor="ctr">
                    <a:lnL>
                      <a:noFill/>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FFFFFF"/>
                    </a:solidFill>
                  </a:tcPr>
                </a:tc>
                <a:tc>
                  <a:txBody>
                    <a:bodyPr/>
                    <a:lstStyle/>
                    <a:p>
                      <a:pPr algn="ctr">
                        <a:spcAft>
                          <a:spcPts val="0"/>
                        </a:spcAft>
                      </a:pPr>
                      <a:r>
                        <a:rPr lang="es-ES" sz="1400">
                          <a:latin typeface="Arial Narrow"/>
                          <a:ea typeface="Times New Roman"/>
                          <a:cs typeface="Arial Narrow"/>
                        </a:rPr>
                        <a:t>NO</a:t>
                      </a:r>
                      <a:r>
                        <a:rPr lang="es-ES" sz="1400" baseline="-25000">
                          <a:latin typeface="Arial Narrow"/>
                          <a:ea typeface="Times New Roman"/>
                          <a:cs typeface="Arial Narrow"/>
                        </a:rPr>
                        <a:t>2</a:t>
                      </a:r>
                      <a:endParaRPr lang="es-ES" sz="1400">
                        <a:latin typeface="Arial"/>
                        <a:ea typeface="Times New Roman"/>
                        <a:cs typeface="Times New Roman"/>
                      </a:endParaRPr>
                    </a:p>
                    <a:p>
                      <a:pPr algn="ctr">
                        <a:spcAft>
                          <a:spcPts val="0"/>
                        </a:spcAft>
                      </a:pPr>
                      <a:r>
                        <a:rPr lang="es-ES" sz="1400">
                          <a:latin typeface="Arial Narrow"/>
                          <a:ea typeface="Times New Roman"/>
                          <a:cs typeface="Arial Narrow"/>
                        </a:rPr>
                        <a:t>O</a:t>
                      </a:r>
                      <a:r>
                        <a:rPr lang="es-ES" sz="1400" baseline="-25000">
                          <a:latin typeface="Arial Narrow"/>
                          <a:ea typeface="Times New Roman"/>
                          <a:cs typeface="Arial Narrow"/>
                        </a:rPr>
                        <a:t>3</a:t>
                      </a:r>
                      <a:endParaRPr lang="es-ES" sz="1400">
                        <a:latin typeface="Arial"/>
                        <a:ea typeface="Times New Roman"/>
                        <a:cs typeface="Times New Roman"/>
                      </a:endParaRPr>
                    </a:p>
                    <a:p>
                      <a:pPr algn="ctr">
                        <a:spcAft>
                          <a:spcPts val="0"/>
                        </a:spcAft>
                      </a:pPr>
                      <a:r>
                        <a:rPr lang="es-ES" sz="1400">
                          <a:latin typeface="Arial Narrow"/>
                          <a:ea typeface="Times New Roman"/>
                          <a:cs typeface="Arial Narrow"/>
                        </a:rPr>
                        <a:t>SO</a:t>
                      </a:r>
                      <a:r>
                        <a:rPr lang="es-ES" sz="1400" baseline="-25000">
                          <a:latin typeface="Arial Narrow"/>
                          <a:ea typeface="Times New Roman"/>
                          <a:cs typeface="Arial Narrow"/>
                        </a:rPr>
                        <a:t>2</a:t>
                      </a:r>
                      <a:endParaRPr lang="es-ES" sz="1400">
                        <a:latin typeface="Arial"/>
                        <a:ea typeface="Times New Roman"/>
                        <a:cs typeface="Times New Roman"/>
                      </a:endParaRPr>
                    </a:p>
                  </a:txBody>
                  <a:tcPr marL="68580" marR="68580" marT="0" marB="0" anchor="ctr">
                    <a:lnL w="12700" cap="flat" cmpd="sng" algn="ctr">
                      <a:solidFill>
                        <a:srgbClr val="008000"/>
                      </a:solidFill>
                      <a:prstDash val="solid"/>
                      <a:round/>
                      <a:headEnd type="none" w="med" len="med"/>
                      <a:tailEnd type="none" w="med" len="med"/>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FFFFFF"/>
                    </a:solidFill>
                  </a:tcPr>
                </a:tc>
              </a:tr>
              <a:tr h="740654">
                <a:tc>
                  <a:txBody>
                    <a:bodyPr/>
                    <a:lstStyle/>
                    <a:p>
                      <a:pPr algn="ctr">
                        <a:spcAft>
                          <a:spcPts val="0"/>
                        </a:spcAft>
                      </a:pPr>
                      <a:r>
                        <a:rPr lang="es-ES" sz="1400" dirty="0">
                          <a:latin typeface="Arial Narrow"/>
                          <a:ea typeface="Times New Roman"/>
                          <a:cs typeface="Arial Narrow"/>
                        </a:rPr>
                        <a:t>DMQ 2008</a:t>
                      </a:r>
                      <a:endParaRPr lang="es-ES" sz="1400" dirty="0">
                        <a:latin typeface="Arial"/>
                        <a:ea typeface="Times New Roman"/>
                        <a:cs typeface="Times New Roman"/>
                      </a:endParaRPr>
                    </a:p>
                  </a:txBody>
                  <a:tcPr marL="68580" marR="68580" marT="0" marB="0" anchor="ctr">
                    <a:lnL>
                      <a:noFill/>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FFFFFF"/>
                    </a:solidFill>
                  </a:tcPr>
                </a:tc>
                <a:tc>
                  <a:txBody>
                    <a:bodyPr/>
                    <a:lstStyle/>
                    <a:p>
                      <a:pPr algn="ctr">
                        <a:spcAft>
                          <a:spcPts val="0"/>
                        </a:spcAft>
                      </a:pPr>
                      <a:r>
                        <a:rPr lang="es-ES" sz="1400">
                          <a:latin typeface="Arial Narrow"/>
                          <a:ea typeface="Times New Roman"/>
                          <a:cs typeface="Arial Narrow"/>
                        </a:rPr>
                        <a:t>NO</a:t>
                      </a:r>
                      <a:r>
                        <a:rPr lang="es-ES" sz="1400" baseline="-25000">
                          <a:latin typeface="Arial Narrow"/>
                          <a:ea typeface="Times New Roman"/>
                          <a:cs typeface="Arial Narrow"/>
                        </a:rPr>
                        <a:t>2</a:t>
                      </a:r>
                      <a:endParaRPr lang="es-ES" sz="1400">
                        <a:latin typeface="Arial"/>
                        <a:ea typeface="Times New Roman"/>
                        <a:cs typeface="Times New Roman"/>
                      </a:endParaRPr>
                    </a:p>
                    <a:p>
                      <a:pPr algn="ctr">
                        <a:spcAft>
                          <a:spcPts val="0"/>
                        </a:spcAft>
                      </a:pPr>
                      <a:r>
                        <a:rPr lang="es-ES" sz="1400">
                          <a:latin typeface="Arial Narrow"/>
                          <a:ea typeface="Times New Roman"/>
                          <a:cs typeface="Arial Narrow"/>
                        </a:rPr>
                        <a:t>O</a:t>
                      </a:r>
                      <a:r>
                        <a:rPr lang="es-ES" sz="1400" baseline="-25000">
                          <a:latin typeface="Arial Narrow"/>
                          <a:ea typeface="Times New Roman"/>
                          <a:cs typeface="Arial Narrow"/>
                        </a:rPr>
                        <a:t>3</a:t>
                      </a:r>
                      <a:endParaRPr lang="es-ES" sz="1400">
                        <a:latin typeface="Arial"/>
                        <a:ea typeface="Times New Roman"/>
                        <a:cs typeface="Times New Roman"/>
                      </a:endParaRPr>
                    </a:p>
                    <a:p>
                      <a:pPr algn="ctr">
                        <a:spcAft>
                          <a:spcPts val="0"/>
                        </a:spcAft>
                      </a:pPr>
                      <a:r>
                        <a:rPr lang="es-ES" sz="1400">
                          <a:latin typeface="Arial Narrow"/>
                          <a:ea typeface="Times New Roman"/>
                          <a:cs typeface="Arial Narrow"/>
                        </a:rPr>
                        <a:t>SO</a:t>
                      </a:r>
                      <a:r>
                        <a:rPr lang="es-ES" sz="1400" baseline="-25000">
                          <a:latin typeface="Arial Narrow"/>
                          <a:ea typeface="Times New Roman"/>
                          <a:cs typeface="Arial Narrow"/>
                        </a:rPr>
                        <a:t>2</a:t>
                      </a:r>
                      <a:endParaRPr lang="es-ES" sz="1400">
                        <a:latin typeface="Arial"/>
                        <a:ea typeface="Times New Roman"/>
                        <a:cs typeface="Times New Roman"/>
                      </a:endParaRPr>
                    </a:p>
                    <a:p>
                      <a:pPr algn="ctr">
                        <a:spcAft>
                          <a:spcPts val="0"/>
                        </a:spcAft>
                      </a:pPr>
                      <a:r>
                        <a:rPr lang="es-ES" sz="1400">
                          <a:latin typeface="Arial Narrow"/>
                          <a:ea typeface="Times New Roman"/>
                          <a:cs typeface="Arial Narrow"/>
                        </a:rPr>
                        <a:t>Benceno</a:t>
                      </a:r>
                      <a:endParaRPr lang="es-ES" sz="1400">
                        <a:latin typeface="Arial"/>
                        <a:ea typeface="Times New Roman"/>
                        <a:cs typeface="Times New Roman"/>
                      </a:endParaRPr>
                    </a:p>
                  </a:txBody>
                  <a:tcPr marL="68580" marR="68580" marT="0" marB="0" anchor="ctr">
                    <a:lnL w="12700" cap="flat" cmpd="sng" algn="ctr">
                      <a:solidFill>
                        <a:srgbClr val="008000"/>
                      </a:solidFill>
                      <a:prstDash val="solid"/>
                      <a:round/>
                      <a:headEnd type="none" w="med" len="med"/>
                      <a:tailEnd type="none" w="med" len="med"/>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FFFFFF"/>
                    </a:solidFill>
                  </a:tcPr>
                </a:tc>
              </a:tr>
              <a:tr h="1110981">
                <a:tc>
                  <a:txBody>
                    <a:bodyPr/>
                    <a:lstStyle/>
                    <a:p>
                      <a:pPr algn="ctr">
                        <a:spcAft>
                          <a:spcPts val="0"/>
                        </a:spcAft>
                      </a:pPr>
                      <a:r>
                        <a:rPr lang="es-ES" sz="1400">
                          <a:latin typeface="Arial Narrow"/>
                          <a:ea typeface="Times New Roman"/>
                          <a:cs typeface="Arial Narrow"/>
                        </a:rPr>
                        <a:t>DMQ 2009</a:t>
                      </a:r>
                      <a:endParaRPr lang="es-ES" sz="1400">
                        <a:latin typeface="Arial"/>
                        <a:ea typeface="Times New Roman"/>
                        <a:cs typeface="Times New Roman"/>
                      </a:endParaRPr>
                    </a:p>
                  </a:txBody>
                  <a:tcPr marL="68580" marR="68580" marT="0" marB="0" anchor="ctr">
                    <a:lnL>
                      <a:noFill/>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FFFFFF"/>
                    </a:solidFill>
                  </a:tcPr>
                </a:tc>
                <a:tc>
                  <a:txBody>
                    <a:bodyPr/>
                    <a:lstStyle/>
                    <a:p>
                      <a:pPr algn="ctr">
                        <a:spcAft>
                          <a:spcPts val="0"/>
                        </a:spcAft>
                      </a:pPr>
                      <a:r>
                        <a:rPr lang="es-ES" sz="1400" dirty="0">
                          <a:latin typeface="Arial Narrow"/>
                          <a:ea typeface="Times New Roman"/>
                          <a:cs typeface="Arial Narrow"/>
                        </a:rPr>
                        <a:t>NO</a:t>
                      </a:r>
                      <a:r>
                        <a:rPr lang="es-ES" sz="1400" baseline="-25000" dirty="0">
                          <a:latin typeface="Arial Narrow"/>
                          <a:ea typeface="Times New Roman"/>
                          <a:cs typeface="Arial Narrow"/>
                        </a:rPr>
                        <a:t>2</a:t>
                      </a:r>
                      <a:endParaRPr lang="es-ES" sz="1400" dirty="0">
                        <a:latin typeface="Arial"/>
                        <a:ea typeface="Times New Roman"/>
                        <a:cs typeface="Times New Roman"/>
                      </a:endParaRPr>
                    </a:p>
                    <a:p>
                      <a:pPr algn="ctr">
                        <a:spcAft>
                          <a:spcPts val="0"/>
                        </a:spcAft>
                      </a:pPr>
                      <a:r>
                        <a:rPr lang="es-ES" sz="1400" dirty="0">
                          <a:latin typeface="Arial Narrow"/>
                          <a:ea typeface="Times New Roman"/>
                          <a:cs typeface="Arial Narrow"/>
                        </a:rPr>
                        <a:t>O</a:t>
                      </a:r>
                      <a:r>
                        <a:rPr lang="es-ES" sz="1400" baseline="-25000" dirty="0">
                          <a:latin typeface="Arial Narrow"/>
                          <a:ea typeface="Times New Roman"/>
                          <a:cs typeface="Arial Narrow"/>
                        </a:rPr>
                        <a:t>3</a:t>
                      </a:r>
                      <a:endParaRPr lang="es-ES" sz="1400" dirty="0">
                        <a:latin typeface="Arial"/>
                        <a:ea typeface="Times New Roman"/>
                        <a:cs typeface="Times New Roman"/>
                      </a:endParaRPr>
                    </a:p>
                    <a:p>
                      <a:pPr algn="ctr">
                        <a:spcAft>
                          <a:spcPts val="0"/>
                        </a:spcAft>
                      </a:pPr>
                      <a:r>
                        <a:rPr lang="es-ES" sz="1400" dirty="0">
                          <a:latin typeface="Arial Narrow"/>
                          <a:ea typeface="Times New Roman"/>
                          <a:cs typeface="Arial Narrow"/>
                        </a:rPr>
                        <a:t>SO</a:t>
                      </a:r>
                      <a:r>
                        <a:rPr lang="es-ES" sz="1400" baseline="-25000" dirty="0">
                          <a:latin typeface="Arial Narrow"/>
                          <a:ea typeface="Times New Roman"/>
                          <a:cs typeface="Arial Narrow"/>
                        </a:rPr>
                        <a:t>2</a:t>
                      </a:r>
                      <a:endParaRPr lang="es-ES" sz="1400" dirty="0">
                        <a:latin typeface="Arial"/>
                        <a:ea typeface="Times New Roman"/>
                        <a:cs typeface="Times New Roman"/>
                      </a:endParaRPr>
                    </a:p>
                    <a:p>
                      <a:pPr algn="ctr">
                        <a:spcAft>
                          <a:spcPts val="0"/>
                        </a:spcAft>
                      </a:pPr>
                      <a:r>
                        <a:rPr lang="es-ES" sz="1400" dirty="0">
                          <a:latin typeface="Arial Narrow"/>
                          <a:ea typeface="Times New Roman"/>
                          <a:cs typeface="Arial Narrow"/>
                        </a:rPr>
                        <a:t>Benceno</a:t>
                      </a:r>
                      <a:endParaRPr lang="es-ES" sz="1400" dirty="0">
                        <a:latin typeface="Arial"/>
                        <a:ea typeface="Times New Roman"/>
                        <a:cs typeface="Times New Roman"/>
                      </a:endParaRPr>
                    </a:p>
                    <a:p>
                      <a:pPr algn="ctr">
                        <a:spcAft>
                          <a:spcPts val="0"/>
                        </a:spcAft>
                      </a:pPr>
                      <a:r>
                        <a:rPr lang="es-ES" sz="1400" dirty="0">
                          <a:latin typeface="Arial Narrow"/>
                          <a:ea typeface="Times New Roman"/>
                          <a:cs typeface="Arial Narrow"/>
                        </a:rPr>
                        <a:t>Tolueno</a:t>
                      </a:r>
                      <a:endParaRPr lang="es-ES" sz="1400" dirty="0">
                        <a:latin typeface="Arial"/>
                        <a:ea typeface="Times New Roman"/>
                        <a:cs typeface="Times New Roman"/>
                      </a:endParaRPr>
                    </a:p>
                    <a:p>
                      <a:pPr algn="ctr">
                        <a:spcAft>
                          <a:spcPts val="0"/>
                        </a:spcAft>
                      </a:pPr>
                      <a:r>
                        <a:rPr lang="es-ES" sz="1400" dirty="0">
                          <a:latin typeface="Arial Narrow"/>
                          <a:ea typeface="Times New Roman"/>
                          <a:cs typeface="Arial Narrow"/>
                        </a:rPr>
                        <a:t>Xileno</a:t>
                      </a:r>
                      <a:endParaRPr lang="es-ES" sz="1400" dirty="0">
                        <a:latin typeface="Arial"/>
                        <a:ea typeface="Times New Roman"/>
                        <a:cs typeface="Times New Roman"/>
                      </a:endParaRPr>
                    </a:p>
                  </a:txBody>
                  <a:tcPr marL="68580" marR="68580" marT="0" marB="0" anchor="ctr">
                    <a:lnL w="12700" cap="flat" cmpd="sng" algn="ctr">
                      <a:solidFill>
                        <a:srgbClr val="008000"/>
                      </a:solidFill>
                      <a:prstDash val="solid"/>
                      <a:round/>
                      <a:headEnd type="none" w="med" len="med"/>
                      <a:tailEnd type="none" w="med" len="med"/>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FFFFFF"/>
                    </a:solidFill>
                  </a:tcPr>
                </a:tc>
              </a:tr>
              <a:tr h="925817">
                <a:tc>
                  <a:txBody>
                    <a:bodyPr/>
                    <a:lstStyle/>
                    <a:p>
                      <a:pPr algn="ctr">
                        <a:spcAft>
                          <a:spcPts val="0"/>
                        </a:spcAft>
                      </a:pPr>
                      <a:r>
                        <a:rPr lang="es-ES" sz="1400">
                          <a:latin typeface="Arial Narrow"/>
                          <a:ea typeface="Times New Roman"/>
                          <a:cs typeface="Arial Narrow"/>
                        </a:rPr>
                        <a:t>DMQ 2010</a:t>
                      </a:r>
                      <a:endParaRPr lang="es-ES" sz="1400">
                        <a:latin typeface="Arial"/>
                        <a:ea typeface="Times New Roman"/>
                        <a:cs typeface="Times New Roman"/>
                      </a:endParaRPr>
                    </a:p>
                  </a:txBody>
                  <a:tcPr marL="68580" marR="68580" marT="0" marB="0" anchor="ctr">
                    <a:lnL>
                      <a:noFill/>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ctr">
                        <a:spcAft>
                          <a:spcPts val="0"/>
                        </a:spcAft>
                      </a:pPr>
                      <a:r>
                        <a:rPr lang="es-ES" sz="1400" dirty="0">
                          <a:latin typeface="Arial Narrow"/>
                          <a:ea typeface="Times New Roman"/>
                          <a:cs typeface="Arial Narrow"/>
                        </a:rPr>
                        <a:t>NO</a:t>
                      </a:r>
                      <a:r>
                        <a:rPr lang="es-ES" sz="1400" baseline="-25000" dirty="0">
                          <a:latin typeface="Arial Narrow"/>
                          <a:ea typeface="Times New Roman"/>
                          <a:cs typeface="Arial Narrow"/>
                        </a:rPr>
                        <a:t>2</a:t>
                      </a:r>
                      <a:endParaRPr lang="es-ES" sz="1400" dirty="0">
                        <a:latin typeface="Arial"/>
                        <a:ea typeface="Times New Roman"/>
                        <a:cs typeface="Times New Roman"/>
                      </a:endParaRPr>
                    </a:p>
                    <a:p>
                      <a:pPr algn="ctr">
                        <a:spcAft>
                          <a:spcPts val="0"/>
                        </a:spcAft>
                      </a:pPr>
                      <a:r>
                        <a:rPr lang="es-ES" sz="1400" dirty="0">
                          <a:latin typeface="Arial Narrow"/>
                          <a:ea typeface="Times New Roman"/>
                          <a:cs typeface="Arial Narrow"/>
                        </a:rPr>
                        <a:t>O</a:t>
                      </a:r>
                      <a:r>
                        <a:rPr lang="es-ES" sz="1400" baseline="-25000" dirty="0">
                          <a:latin typeface="Arial Narrow"/>
                          <a:ea typeface="Times New Roman"/>
                          <a:cs typeface="Arial Narrow"/>
                        </a:rPr>
                        <a:t>3</a:t>
                      </a:r>
                      <a:endParaRPr lang="es-ES" sz="1400" dirty="0">
                        <a:latin typeface="Arial"/>
                        <a:ea typeface="Times New Roman"/>
                        <a:cs typeface="Times New Roman"/>
                      </a:endParaRPr>
                    </a:p>
                    <a:p>
                      <a:pPr algn="ctr">
                        <a:spcAft>
                          <a:spcPts val="0"/>
                        </a:spcAft>
                      </a:pPr>
                      <a:r>
                        <a:rPr lang="es-ES" sz="1400" dirty="0">
                          <a:latin typeface="Arial Narrow"/>
                          <a:ea typeface="Times New Roman"/>
                          <a:cs typeface="Arial Narrow"/>
                        </a:rPr>
                        <a:t>SO</a:t>
                      </a:r>
                      <a:r>
                        <a:rPr lang="es-ES" sz="1400" baseline="-25000" dirty="0">
                          <a:latin typeface="Arial Narrow"/>
                          <a:ea typeface="Times New Roman"/>
                          <a:cs typeface="Arial Narrow"/>
                        </a:rPr>
                        <a:t>2</a:t>
                      </a:r>
                      <a:endParaRPr lang="es-ES" sz="1400" dirty="0">
                        <a:latin typeface="Arial"/>
                        <a:ea typeface="Times New Roman"/>
                        <a:cs typeface="Times New Roman"/>
                      </a:endParaRPr>
                    </a:p>
                    <a:p>
                      <a:pPr algn="ctr">
                        <a:spcAft>
                          <a:spcPts val="0"/>
                        </a:spcAft>
                      </a:pPr>
                      <a:r>
                        <a:rPr lang="es-ES" sz="1400" dirty="0">
                          <a:latin typeface="Arial Narrow"/>
                          <a:ea typeface="Times New Roman"/>
                          <a:cs typeface="Arial Narrow"/>
                        </a:rPr>
                        <a:t>Tolueno</a:t>
                      </a:r>
                      <a:endParaRPr lang="es-ES" sz="1400" dirty="0">
                        <a:latin typeface="Arial"/>
                        <a:ea typeface="Times New Roman"/>
                        <a:cs typeface="Times New Roman"/>
                      </a:endParaRPr>
                    </a:p>
                    <a:p>
                      <a:pPr algn="ctr">
                        <a:spcAft>
                          <a:spcPts val="0"/>
                        </a:spcAft>
                      </a:pPr>
                      <a:r>
                        <a:rPr lang="es-ES" sz="1400" dirty="0">
                          <a:latin typeface="Arial Narrow"/>
                          <a:ea typeface="Times New Roman"/>
                          <a:cs typeface="Arial Narrow"/>
                        </a:rPr>
                        <a:t>Xileno</a:t>
                      </a:r>
                      <a:endParaRPr lang="es-ES" sz="1400" dirty="0">
                        <a:latin typeface="Arial"/>
                        <a:ea typeface="Times New Roman"/>
                        <a:cs typeface="Times New Roman"/>
                      </a:endParaRPr>
                    </a:p>
                  </a:txBody>
                  <a:tcPr marL="68580" marR="68580" marT="0" marB="0" anchor="ctr">
                    <a:lnL w="12700" cap="flat" cmpd="sng" algn="ctr">
                      <a:solidFill>
                        <a:srgbClr val="008000"/>
                      </a:solidFill>
                      <a:prstDash val="solid"/>
                      <a:round/>
                      <a:headEnd type="none" w="med" len="med"/>
                      <a:tailEnd type="none" w="med" len="med"/>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Graphic spid="9"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0" y="764704"/>
          <a:ext cx="2900289" cy="787404"/>
        </p:xfrm>
        <a:graphic>
          <a:graphicData uri="http://schemas.openxmlformats.org/drawingml/2006/table">
            <a:tbl>
              <a:tblPr/>
              <a:tblGrid>
                <a:gridCol w="2900289"/>
              </a:tblGrid>
              <a:tr h="320537">
                <a:tc>
                  <a:txBody>
                    <a:bodyPr/>
                    <a:lstStyle/>
                    <a:p>
                      <a:pPr algn="ctr" fontAlgn="b"/>
                      <a:r>
                        <a:rPr lang="es-ES" sz="1200" b="1" i="0" u="none" strike="noStrike">
                          <a:latin typeface="Arial"/>
                        </a:rPr>
                        <a:t>TABLA DE PARÁMETROS GEOESTADÍSTICOS</a:t>
                      </a:r>
                    </a:p>
                  </a:txBody>
                  <a:tcPr marL="9525" marR="9525" marT="9525" marB="0" anchor="b">
                    <a:lnL>
                      <a:noFill/>
                    </a:lnL>
                    <a:lnR>
                      <a:noFill/>
                    </a:lnR>
                    <a:lnT>
                      <a:noFill/>
                    </a:lnT>
                    <a:lnB>
                      <a:noFill/>
                    </a:lnB>
                  </a:tcPr>
                </a:tc>
              </a:tr>
              <a:tr h="412119">
                <a:tc>
                  <a:txBody>
                    <a:bodyPr/>
                    <a:lstStyle/>
                    <a:p>
                      <a:pPr algn="ctr" fontAlgn="b"/>
                      <a:r>
                        <a:rPr lang="es-ES" sz="1200" b="1" i="0" u="none" strike="noStrike" dirty="0">
                          <a:latin typeface="Arial"/>
                        </a:rPr>
                        <a:t>2009 - O</a:t>
                      </a:r>
                      <a:r>
                        <a:rPr lang="es-ES" sz="1200" b="1" i="0" u="none" strike="noStrike" baseline="-25000" dirty="0">
                          <a:latin typeface="Arial"/>
                        </a:rPr>
                        <a:t>3</a:t>
                      </a:r>
                      <a:r>
                        <a:rPr lang="es-ES" sz="1200" b="1" i="0" u="none" strike="noStrike" dirty="0">
                          <a:latin typeface="Arial"/>
                        </a:rPr>
                        <a:t> en </a:t>
                      </a:r>
                      <a:r>
                        <a:rPr lang="el-GR" sz="1200" b="1" i="0" u="none" strike="noStrike" dirty="0">
                          <a:latin typeface="Arial"/>
                        </a:rPr>
                        <a:t>μ</a:t>
                      </a:r>
                      <a:r>
                        <a:rPr lang="es-ES" sz="1200" b="1" i="0" u="none" strike="noStrike" dirty="0">
                          <a:latin typeface="Arial"/>
                        </a:rPr>
                        <a:t>g/m</a:t>
                      </a:r>
                      <a:r>
                        <a:rPr lang="es-ES" sz="1200" b="1" i="0" u="none" strike="noStrike" baseline="30000" dirty="0">
                          <a:latin typeface="Arial"/>
                        </a:rPr>
                        <a:t>3</a:t>
                      </a:r>
                      <a:endParaRPr lang="es-ES" sz="1200" b="1" i="0" u="none" strike="noStrike" dirty="0">
                        <a:latin typeface="Arial"/>
                      </a:endParaRPr>
                    </a:p>
                  </a:txBody>
                  <a:tcPr marL="9525" marR="9525" marT="9525" marB="0" anchor="b">
                    <a:lnL>
                      <a:noFill/>
                    </a:lnL>
                    <a:lnR>
                      <a:noFill/>
                    </a:lnR>
                    <a:lnT>
                      <a:noFill/>
                    </a:lnT>
                    <a:lnB>
                      <a:noFill/>
                    </a:lnB>
                  </a:tcPr>
                </a:tc>
              </a:tr>
            </a:tbl>
          </a:graphicData>
        </a:graphic>
      </p:graphicFrame>
      <p:graphicFrame>
        <p:nvGraphicFramePr>
          <p:cNvPr id="5" name="4 Tabla"/>
          <p:cNvGraphicFramePr>
            <a:graphicFrameLocks noGrp="1"/>
          </p:cNvGraphicFramePr>
          <p:nvPr/>
        </p:nvGraphicFramePr>
        <p:xfrm>
          <a:off x="3563888" y="44624"/>
          <a:ext cx="4536503" cy="6741370"/>
        </p:xfrm>
        <a:graphic>
          <a:graphicData uri="http://schemas.openxmlformats.org/drawingml/2006/table">
            <a:tbl>
              <a:tblPr/>
              <a:tblGrid>
                <a:gridCol w="461014"/>
                <a:gridCol w="1027677"/>
                <a:gridCol w="755550"/>
                <a:gridCol w="768356"/>
                <a:gridCol w="742744"/>
                <a:gridCol w="781162"/>
              </a:tblGrid>
              <a:tr h="279963">
                <a:tc>
                  <a:txBody>
                    <a:bodyPr/>
                    <a:lstStyle/>
                    <a:p>
                      <a:pPr algn="ctr" fontAlgn="b"/>
                      <a:r>
                        <a:rPr lang="es-ES" sz="800" b="1" i="0" u="none" strike="noStrike" dirty="0">
                          <a:solidFill>
                            <a:srgbClr val="008000"/>
                          </a:solidFill>
                          <a:latin typeface="Arial"/>
                        </a:rPr>
                        <a:t>No.</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ctr" fontAlgn="b"/>
                      <a:r>
                        <a:rPr lang="es-ES" sz="800" b="1" i="0" u="none" strike="noStrike">
                          <a:solidFill>
                            <a:srgbClr val="008000"/>
                          </a:solidFill>
                          <a:latin typeface="Arial"/>
                        </a:rPr>
                        <a:t>Estación</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ctr" fontAlgn="b"/>
                      <a:r>
                        <a:rPr lang="es-ES" sz="800" b="1" i="0" u="none" strike="noStrike">
                          <a:solidFill>
                            <a:srgbClr val="008000"/>
                          </a:solidFill>
                          <a:latin typeface="Arial"/>
                        </a:rPr>
                        <a:t>Media O</a:t>
                      </a:r>
                      <a:r>
                        <a:rPr lang="es-ES" sz="800" b="1" i="0" u="none" strike="noStrike" baseline="-25000">
                          <a:solidFill>
                            <a:srgbClr val="008000"/>
                          </a:solidFill>
                          <a:latin typeface="Arial"/>
                        </a:rPr>
                        <a:t>3</a:t>
                      </a:r>
                      <a:r>
                        <a:rPr lang="es-ES" sz="800" b="1" i="0" u="none" strike="noStrike">
                          <a:solidFill>
                            <a:srgbClr val="008000"/>
                          </a:solidFill>
                          <a:latin typeface="Arial"/>
                        </a:rPr>
                        <a:t> en </a:t>
                      </a:r>
                      <a:r>
                        <a:rPr lang="el-GR" sz="800" b="1" i="0" u="none" strike="noStrike">
                          <a:solidFill>
                            <a:srgbClr val="008000"/>
                          </a:solidFill>
                          <a:latin typeface="Arial"/>
                        </a:rPr>
                        <a:t>μ</a:t>
                      </a:r>
                      <a:r>
                        <a:rPr lang="es-ES" sz="800" b="1" i="0" u="none" strike="noStrike">
                          <a:solidFill>
                            <a:srgbClr val="008000"/>
                          </a:solidFill>
                          <a:latin typeface="Arial"/>
                        </a:rPr>
                        <a:t>g/m</a:t>
                      </a:r>
                      <a:r>
                        <a:rPr lang="es-ES" sz="800" b="1" i="0" u="none" strike="noStrike" baseline="30000">
                          <a:solidFill>
                            <a:srgbClr val="008000"/>
                          </a:solidFill>
                          <a:latin typeface="Arial"/>
                        </a:rPr>
                        <a:t>3</a:t>
                      </a:r>
                      <a:endParaRPr lang="es-ES" sz="800" b="1" i="0" u="none" strike="noStrike">
                        <a:solidFill>
                          <a:srgbClr val="008000"/>
                        </a:solidFill>
                        <a:latin typeface="Arial"/>
                      </a:endParaRP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ctr" fontAlgn="b"/>
                      <a:r>
                        <a:rPr lang="es-ES" sz="800" b="1" i="0" u="none" strike="noStrike">
                          <a:solidFill>
                            <a:srgbClr val="008000"/>
                          </a:solidFill>
                          <a:latin typeface="Arial"/>
                        </a:rPr>
                        <a:t>(Xi - X)2</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ctr" fontAlgn="b"/>
                      <a:r>
                        <a:rPr lang="es-ES" sz="800" b="1" i="0" u="none" strike="noStrike">
                          <a:solidFill>
                            <a:srgbClr val="008000"/>
                          </a:solidFill>
                          <a:latin typeface="Arial"/>
                        </a:rPr>
                        <a:t>(Xi - X)3</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ctr" fontAlgn="b"/>
                      <a:r>
                        <a:rPr lang="es-ES" sz="800" b="1" i="0" u="none" strike="noStrike">
                          <a:solidFill>
                            <a:srgbClr val="008000"/>
                          </a:solidFill>
                          <a:latin typeface="Arial"/>
                        </a:rPr>
                        <a:t>(Xi - X)4</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1</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Argelia</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29,29</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7,59</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20,92</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57,65</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2</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Base Teleférico</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26,43</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0,01</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0,00</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0,00</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3</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Basílica</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21,58</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24,58</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-121,85</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604,09</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4</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Belisario</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27,42</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0,79</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0,70</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0,62</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5</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Bellavista</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20,78</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33,11</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-190,54</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1096,43</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6</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Centro Histórico</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26,31</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0,05</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-0,01</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0,00</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7</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Calderón</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27,00</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0,22</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0,10</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0,05</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8</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Carapungo</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23,12</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11,64</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-39,71</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135,46</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9</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Carcelén</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29,72</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10,13</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32,25</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102,65</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10</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Chilibulo</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26,55</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0,00</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0,00</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0,00</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11</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Chillogallo</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25,10</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2,07</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-2,98</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4,29</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12</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Cochapamba</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26,00</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0,28</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-0,15</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0,08</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13</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Conocoto</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24,45</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4,37</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-9,12</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19,05</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14</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Cotocollao</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24,70</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3,37</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-6,18</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11,35</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15</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Cruz Loma</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42,30</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248,40</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3914,91</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61701,56</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16</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Cumbaya</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33,21</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44,50</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296,84</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1980,15</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17</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El Camal</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21,84</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22,05</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-103,52</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486,10</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18</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Escuela Sucre</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27,50</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0,94</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0,91</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0,88</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246492">
                <a:tc>
                  <a:txBody>
                    <a:bodyPr/>
                    <a:lstStyle/>
                    <a:p>
                      <a:pPr algn="ctr" fontAlgn="b"/>
                      <a:r>
                        <a:rPr lang="es-ES" sz="800" b="0" i="0" u="none" strike="noStrike" dirty="0">
                          <a:latin typeface="Arial"/>
                        </a:rPr>
                        <a:t>19</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González Suárez</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27,22</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0,47</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0,33</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0,22</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20</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Guamaní</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25,67</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0,75</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-0,65</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0,57</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21</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Itchimbia</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26,18</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0,12</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-0,04</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0,02</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22</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Jipijapa</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29,90</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11,30</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38,00</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127,75</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23</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Kennedy</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24,54</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3,98</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-7,95</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15,87</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24</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La Ecuatoriana</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31,26</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22,31</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105,35</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497,57</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25</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La Marín</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15,95</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112,03</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-1185,77</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12550,64</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26</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La Roldós</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31,00</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19,95</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89,09</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397,90</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27</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Los Chillos</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24,71</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3,33</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-6,08</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11,10</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28</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Mariscal</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22,49</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16,36</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-66,20</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267,79</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29</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Maternidad</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20,88</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32,02</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-181,16</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1025,03</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30</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Monteserrín</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22,23</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18,55</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-79,90</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344,11</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31</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Morán  Valverde</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25,47</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1,13</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-1,20</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1,27</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32</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Necochea</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19,31</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52,21</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-377,25</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2725,90</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33</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Pomasqui</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36,25</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94,34</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916,37</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8900,73</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34</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Quitumbe</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27,28</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0,56</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0,42</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0,31</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35</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San Isidro Inca</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27,98</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2,09</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3,01</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4,35</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36</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San Juan</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28,20</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2,77</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4,60</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7,65</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37</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Triángulo</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25,42</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1,24</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-1,38</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1,53</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38</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Tumbaco</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r" fontAlgn="b"/>
                      <a:r>
                        <a:rPr lang="es-ES" sz="800" b="0" i="0" u="none" strike="noStrike">
                          <a:latin typeface="Arial"/>
                        </a:rPr>
                        <a:t>30,64</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16,83</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69,04</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283,25</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ctr" fontAlgn="b"/>
                      <a:r>
                        <a:rPr lang="es-ES" sz="800" b="0" i="0" u="none" strike="noStrike" dirty="0">
                          <a:latin typeface="Arial"/>
                        </a:rPr>
                        <a:t>39</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339966"/>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339966"/>
                      </a:solidFill>
                      <a:prstDash val="solid"/>
                      <a:round/>
                      <a:headEnd type="none" w="med" len="med"/>
                      <a:tailEnd type="none" w="med" len="med"/>
                    </a:lnB>
                  </a:tcPr>
                </a:tc>
                <a:tc>
                  <a:txBody>
                    <a:bodyPr/>
                    <a:lstStyle/>
                    <a:p>
                      <a:pPr algn="l" fontAlgn="b"/>
                      <a:r>
                        <a:rPr lang="es-ES" sz="800" b="0" i="0" u="none" strike="noStrike">
                          <a:latin typeface="Arial"/>
                        </a:rPr>
                        <a:t>Yaruquí</a:t>
                      </a:r>
                    </a:p>
                  </a:txBody>
                  <a:tcPr marL="4571" marR="4571" marT="4571" marB="0" anchor="b">
                    <a:lnL w="6350" cap="flat" cmpd="sng" algn="ctr">
                      <a:solidFill>
                        <a:srgbClr val="339966"/>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29,01</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6,11</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15,12</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37,38</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l" fontAlgn="b"/>
                      <a:endParaRPr lang="es-ES" sz="800" b="0" i="0" u="none" strike="noStrike" dirty="0">
                        <a:latin typeface="Arial"/>
                      </a:endParaRPr>
                    </a:p>
                  </a:txBody>
                  <a:tcPr marL="4571" marR="4571" marT="4571" marB="0" anchor="b">
                    <a:lnL>
                      <a:noFill/>
                    </a:lnL>
                    <a:lnR w="6350" cap="flat" cmpd="sng" algn="ctr">
                      <a:solidFill>
                        <a:srgbClr val="008000"/>
                      </a:solidFill>
                      <a:prstDash val="solid"/>
                      <a:round/>
                      <a:headEnd type="none" w="med" len="med"/>
                      <a:tailEnd type="none" w="med" len="med"/>
                    </a:lnR>
                    <a:lnT w="6350" cap="flat" cmpd="sng" algn="ctr">
                      <a:solidFill>
                        <a:srgbClr val="339966"/>
                      </a:solidFill>
                      <a:prstDash val="solid"/>
                      <a:round/>
                      <a:headEnd type="none" w="med" len="med"/>
                      <a:tailEnd type="none" w="med" len="med"/>
                    </a:lnT>
                    <a:lnB>
                      <a:noFill/>
                    </a:lnB>
                  </a:tcPr>
                </a:tc>
                <a:tc>
                  <a:txBody>
                    <a:bodyPr/>
                    <a:lstStyle/>
                    <a:p>
                      <a:pPr algn="ctr" fontAlgn="b"/>
                      <a:r>
                        <a:rPr lang="es-ES" sz="800" b="1" i="0" u="none" strike="noStrike">
                          <a:solidFill>
                            <a:srgbClr val="008000"/>
                          </a:solidFill>
                          <a:latin typeface="Arial"/>
                        </a:rPr>
                        <a:t>Media</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26,53</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l" fontAlgn="b"/>
                      <a:endParaRPr lang="es-ES" sz="800" b="0" i="0" u="none" strike="noStrike">
                        <a:latin typeface="Arial"/>
                      </a:endParaRPr>
                    </a:p>
                  </a:txBody>
                  <a:tcPr marL="4571" marR="4571" marT="4571" marB="0" anchor="b">
                    <a:lnL w="6350" cap="flat" cmpd="sng" algn="ctr">
                      <a:solidFill>
                        <a:srgbClr val="008000"/>
                      </a:solidFill>
                      <a:prstDash val="solid"/>
                      <a:round/>
                      <a:headEnd type="none" w="med" len="med"/>
                      <a:tailEnd type="none" w="med" len="med"/>
                    </a:lnL>
                    <a:lnR>
                      <a:noFill/>
                    </a:lnR>
                    <a:lnT w="6350" cap="flat" cmpd="sng" algn="ctr">
                      <a:solidFill>
                        <a:srgbClr val="008000"/>
                      </a:solidFill>
                      <a:prstDash val="solid"/>
                      <a:round/>
                      <a:headEnd type="none" w="med" len="med"/>
                      <a:tailEnd type="none" w="med" len="med"/>
                    </a:lnT>
                    <a:lnB>
                      <a:noFill/>
                    </a:lnB>
                  </a:tcPr>
                </a:tc>
                <a:tc>
                  <a:txBody>
                    <a:bodyPr/>
                    <a:lstStyle/>
                    <a:p>
                      <a:pPr algn="l" fontAlgn="b"/>
                      <a:endParaRPr lang="es-ES" sz="800" b="0" i="0" u="none" strike="noStrike">
                        <a:latin typeface="Arial"/>
                      </a:endParaRPr>
                    </a:p>
                  </a:txBody>
                  <a:tcPr marL="4571" marR="4571" marT="4571" marB="0" anchor="b">
                    <a:lnL>
                      <a:noFill/>
                    </a:lnL>
                    <a:lnR>
                      <a:noFill/>
                    </a:lnR>
                    <a:lnT w="6350" cap="flat" cmpd="sng" algn="ctr">
                      <a:solidFill>
                        <a:srgbClr val="008000"/>
                      </a:solidFill>
                      <a:prstDash val="solid"/>
                      <a:round/>
                      <a:headEnd type="none" w="med" len="med"/>
                      <a:tailEnd type="none" w="med" len="med"/>
                    </a:lnT>
                    <a:lnB>
                      <a:noFill/>
                    </a:lnB>
                  </a:tcPr>
                </a:tc>
                <a:tc>
                  <a:txBody>
                    <a:bodyPr/>
                    <a:lstStyle/>
                    <a:p>
                      <a:pPr algn="l" fontAlgn="b"/>
                      <a:endParaRPr lang="es-ES" sz="800" b="0" i="0" u="none" strike="noStrike">
                        <a:latin typeface="Arial"/>
                      </a:endParaRPr>
                    </a:p>
                  </a:txBody>
                  <a:tcPr marL="4571" marR="4571" marT="4571" marB="0" anchor="b">
                    <a:lnL>
                      <a:noFill/>
                    </a:lnL>
                    <a:lnR>
                      <a:noFill/>
                    </a:lnR>
                    <a:lnT w="6350" cap="flat" cmpd="sng" algn="ctr">
                      <a:solidFill>
                        <a:srgbClr val="008000"/>
                      </a:solidFill>
                      <a:prstDash val="solid"/>
                      <a:round/>
                      <a:headEnd type="none" w="med" len="med"/>
                      <a:tailEnd type="none" w="med" len="med"/>
                    </a:lnT>
                    <a:lnB>
                      <a:noFill/>
                    </a:lnB>
                  </a:tcPr>
                </a:tc>
              </a:tr>
              <a:tr h="126835">
                <a:tc>
                  <a:txBody>
                    <a:bodyPr/>
                    <a:lstStyle/>
                    <a:p>
                      <a:pPr algn="l" fontAlgn="b"/>
                      <a:endParaRPr lang="es-ES" sz="800" b="0" i="0" u="none" strike="noStrike" dirty="0">
                        <a:latin typeface="Arial"/>
                      </a:endParaRPr>
                    </a:p>
                  </a:txBody>
                  <a:tcPr marL="4571" marR="4571" marT="4571" marB="0" anchor="b">
                    <a:lnL>
                      <a:noFill/>
                    </a:lnL>
                    <a:lnR w="6350" cap="flat" cmpd="sng" algn="ctr">
                      <a:solidFill>
                        <a:srgbClr val="008000"/>
                      </a:solidFill>
                      <a:prstDash val="solid"/>
                      <a:round/>
                      <a:headEnd type="none" w="med" len="med"/>
                      <a:tailEnd type="none" w="med" len="med"/>
                    </a:lnR>
                    <a:lnT>
                      <a:noFill/>
                    </a:lnT>
                    <a:lnB>
                      <a:noFill/>
                    </a:lnB>
                  </a:tcPr>
                </a:tc>
                <a:tc>
                  <a:txBody>
                    <a:bodyPr/>
                    <a:lstStyle/>
                    <a:p>
                      <a:pPr algn="ctr" fontAlgn="b"/>
                      <a:r>
                        <a:rPr lang="es-ES" sz="800" b="1" i="0" u="none" strike="noStrike">
                          <a:solidFill>
                            <a:srgbClr val="008000"/>
                          </a:solidFill>
                          <a:latin typeface="Arial"/>
                        </a:rPr>
                        <a:t>Mediana </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26,31</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l" fontAlgn="b"/>
                      <a:endParaRPr lang="es-ES" sz="800" b="0" i="0" u="none" strike="noStrike">
                        <a:latin typeface="Arial"/>
                      </a:endParaRPr>
                    </a:p>
                  </a:txBody>
                  <a:tcPr marL="4571" marR="4571" marT="4571" marB="0" anchor="b">
                    <a:lnL w="6350" cap="flat" cmpd="sng" algn="ctr">
                      <a:solidFill>
                        <a:srgbClr val="008000"/>
                      </a:solidFill>
                      <a:prstDash val="solid"/>
                      <a:round/>
                      <a:headEnd type="none" w="med" len="med"/>
                      <a:tailEnd type="none" w="med" len="med"/>
                    </a:lnL>
                    <a:lnR>
                      <a:noFill/>
                    </a:lnR>
                    <a:lnT>
                      <a:noFill/>
                    </a:lnT>
                    <a:lnB w="6350" cap="flat" cmpd="sng" algn="ctr">
                      <a:solidFill>
                        <a:srgbClr val="008000"/>
                      </a:solidFill>
                      <a:prstDash val="solid"/>
                      <a:round/>
                      <a:headEnd type="none" w="med" len="med"/>
                      <a:tailEnd type="none" w="med" len="med"/>
                    </a:lnB>
                  </a:tcPr>
                </a:tc>
                <a:tc>
                  <a:txBody>
                    <a:bodyPr/>
                    <a:lstStyle/>
                    <a:p>
                      <a:pPr algn="l" fontAlgn="b"/>
                      <a:endParaRPr lang="es-ES" sz="800" b="0" i="0" u="none" strike="noStrike">
                        <a:latin typeface="Arial"/>
                      </a:endParaRPr>
                    </a:p>
                  </a:txBody>
                  <a:tcPr marL="4571" marR="4571" marT="4571" marB="0" anchor="b">
                    <a:lnL>
                      <a:noFill/>
                    </a:lnL>
                    <a:lnR>
                      <a:noFill/>
                    </a:lnR>
                    <a:lnT>
                      <a:noFill/>
                    </a:lnT>
                    <a:lnB w="6350" cap="flat" cmpd="sng" algn="ctr">
                      <a:solidFill>
                        <a:srgbClr val="008000"/>
                      </a:solidFill>
                      <a:prstDash val="solid"/>
                      <a:round/>
                      <a:headEnd type="none" w="med" len="med"/>
                      <a:tailEnd type="none" w="med" len="med"/>
                    </a:lnB>
                  </a:tcPr>
                </a:tc>
                <a:tc>
                  <a:txBody>
                    <a:bodyPr/>
                    <a:lstStyle/>
                    <a:p>
                      <a:pPr algn="l" fontAlgn="b"/>
                      <a:endParaRPr lang="es-ES" sz="800" b="0" i="0" u="none" strike="noStrike">
                        <a:latin typeface="Arial"/>
                      </a:endParaRPr>
                    </a:p>
                  </a:txBody>
                  <a:tcPr marL="4571" marR="4571" marT="4571" marB="0" anchor="b">
                    <a:lnL>
                      <a:noFill/>
                    </a:lnL>
                    <a:lnR>
                      <a:noFill/>
                    </a:lnR>
                    <a:lnT>
                      <a:noFill/>
                    </a:lnT>
                    <a:lnB w="6350" cap="flat" cmpd="sng" algn="ctr">
                      <a:solidFill>
                        <a:srgbClr val="008000"/>
                      </a:solidFill>
                      <a:prstDash val="solid"/>
                      <a:round/>
                      <a:headEnd type="none" w="med" len="med"/>
                      <a:tailEnd type="none" w="med" len="med"/>
                    </a:lnB>
                  </a:tcPr>
                </a:tc>
              </a:tr>
              <a:tr h="126835">
                <a:tc>
                  <a:txBody>
                    <a:bodyPr/>
                    <a:lstStyle/>
                    <a:p>
                      <a:pPr algn="l" fontAlgn="b"/>
                      <a:endParaRPr lang="es-ES" sz="800" b="0" i="0" u="none" strike="noStrike" dirty="0">
                        <a:latin typeface="Arial"/>
                      </a:endParaRPr>
                    </a:p>
                  </a:txBody>
                  <a:tcPr marL="4571" marR="4571" marT="4571" marB="0" anchor="b">
                    <a:lnL>
                      <a:noFill/>
                    </a:lnL>
                    <a:lnR w="6350" cap="flat" cmpd="sng" algn="ctr">
                      <a:solidFill>
                        <a:srgbClr val="008000"/>
                      </a:solidFill>
                      <a:prstDash val="solid"/>
                      <a:round/>
                      <a:headEnd type="none" w="med" len="med"/>
                      <a:tailEnd type="none" w="med" len="med"/>
                    </a:lnR>
                    <a:lnT>
                      <a:noFill/>
                    </a:lnT>
                    <a:lnB>
                      <a:noFill/>
                    </a:lnB>
                  </a:tcPr>
                </a:tc>
                <a:tc>
                  <a:txBody>
                    <a:bodyPr/>
                    <a:lstStyle/>
                    <a:p>
                      <a:pPr algn="ctr" fontAlgn="b"/>
                      <a:r>
                        <a:rPr lang="es-ES" sz="800" b="1" i="0" u="none" strike="noStrike">
                          <a:solidFill>
                            <a:srgbClr val="008000"/>
                          </a:solidFill>
                          <a:latin typeface="Arial"/>
                        </a:rPr>
                        <a:t>Suma</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l" fontAlgn="b"/>
                      <a:r>
                        <a:rPr lang="es-ES" sz="800" b="0" i="0" u="none" strike="noStrike">
                          <a:latin typeface="Arial"/>
                        </a:rPr>
                        <a:t> </a:t>
                      </a:r>
                    </a:p>
                  </a:txBody>
                  <a:tcPr marL="4571" marR="4571" marT="4571" marB="0" anchor="b">
                    <a:lnL w="6350" cap="flat" cmpd="sng" algn="ctr">
                      <a:solidFill>
                        <a:srgbClr val="008000"/>
                      </a:solidFill>
                      <a:prstDash val="solid"/>
                      <a:round/>
                      <a:headEnd type="none" w="med" len="med"/>
                      <a:tailEnd type="none" w="med" len="med"/>
                    </a:lnL>
                    <a:lnR>
                      <a:noFill/>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826,4299</a:t>
                      </a:r>
                    </a:p>
                  </a:txBody>
                  <a:tcPr marL="4571" marR="4571" marT="4571" marB="0" anchor="b">
                    <a:lnL>
                      <a:noFill/>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3126,3197</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93401,3473</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r>
              <a:tr h="126835">
                <a:tc>
                  <a:txBody>
                    <a:bodyPr/>
                    <a:lstStyle/>
                    <a:p>
                      <a:pPr algn="l" fontAlgn="b"/>
                      <a:endParaRPr lang="es-ES" sz="800" b="0" i="0" u="none" strike="noStrike" dirty="0">
                        <a:latin typeface="Arial"/>
                      </a:endParaRPr>
                    </a:p>
                  </a:txBody>
                  <a:tcPr marL="4571" marR="4571" marT="4571" marB="0" anchor="b">
                    <a:lnL>
                      <a:noFill/>
                    </a:lnL>
                    <a:lnR w="6350" cap="flat" cmpd="sng" algn="ctr">
                      <a:solidFill>
                        <a:srgbClr val="008000"/>
                      </a:solidFill>
                      <a:prstDash val="solid"/>
                      <a:round/>
                      <a:headEnd type="none" w="med" len="med"/>
                      <a:tailEnd type="none" w="med" len="med"/>
                    </a:lnR>
                    <a:lnT>
                      <a:noFill/>
                    </a:lnT>
                    <a:lnB>
                      <a:noFill/>
                    </a:lnB>
                  </a:tcPr>
                </a:tc>
                <a:tc>
                  <a:txBody>
                    <a:bodyPr/>
                    <a:lstStyle/>
                    <a:p>
                      <a:pPr algn="ctr" fontAlgn="b"/>
                      <a:r>
                        <a:rPr lang="es-ES" sz="800" b="1" i="0" u="none" strike="noStrike">
                          <a:solidFill>
                            <a:srgbClr val="008000"/>
                          </a:solidFill>
                          <a:latin typeface="Arial"/>
                        </a:rPr>
                        <a:t>n - 1</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l" fontAlgn="b"/>
                      <a:r>
                        <a:rPr lang="es-ES" sz="800" b="0" i="0" u="none" strike="noStrike">
                          <a:latin typeface="Arial"/>
                        </a:rPr>
                        <a:t> </a:t>
                      </a:r>
                    </a:p>
                  </a:txBody>
                  <a:tcPr marL="4571" marR="4571" marT="4571" marB="0" anchor="b">
                    <a:lnL w="6350" cap="flat" cmpd="sng" algn="ctr">
                      <a:solidFill>
                        <a:srgbClr val="008000"/>
                      </a:solidFill>
                      <a:prstDash val="solid"/>
                      <a:round/>
                      <a:headEnd type="none" w="med" len="med"/>
                      <a:tailEnd type="none" w="med" len="med"/>
                    </a:lnL>
                    <a:lnR>
                      <a:noFill/>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37</a:t>
                      </a:r>
                    </a:p>
                  </a:txBody>
                  <a:tcPr marL="4571" marR="4571" marT="4571" marB="0" anchor="b">
                    <a:lnL>
                      <a:noFill/>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l" fontAlgn="b"/>
                      <a:endParaRPr lang="es-ES" sz="800" b="0" i="0" u="none" strike="noStrike">
                        <a:latin typeface="Arial"/>
                      </a:endParaRPr>
                    </a:p>
                  </a:txBody>
                  <a:tcPr marL="4571" marR="4571" marT="4571" marB="0" anchor="b">
                    <a:lnL w="6350" cap="flat" cmpd="sng" algn="ctr">
                      <a:solidFill>
                        <a:srgbClr val="008000"/>
                      </a:solidFill>
                      <a:prstDash val="solid"/>
                      <a:round/>
                      <a:headEnd type="none" w="med" len="med"/>
                      <a:tailEnd type="none" w="med" len="med"/>
                    </a:lnL>
                    <a:lnR>
                      <a:noFill/>
                    </a:lnR>
                    <a:lnT w="6350" cap="flat" cmpd="sng" algn="ctr">
                      <a:solidFill>
                        <a:srgbClr val="008000"/>
                      </a:solidFill>
                      <a:prstDash val="solid"/>
                      <a:round/>
                      <a:headEnd type="none" w="med" len="med"/>
                      <a:tailEnd type="none" w="med" len="med"/>
                    </a:lnT>
                    <a:lnB>
                      <a:noFill/>
                    </a:lnB>
                  </a:tcPr>
                </a:tc>
                <a:tc>
                  <a:txBody>
                    <a:bodyPr/>
                    <a:lstStyle/>
                    <a:p>
                      <a:pPr algn="l" fontAlgn="b"/>
                      <a:endParaRPr lang="es-ES" sz="800" b="0" i="0" u="none" strike="noStrike">
                        <a:latin typeface="Arial"/>
                      </a:endParaRPr>
                    </a:p>
                  </a:txBody>
                  <a:tcPr marL="4571" marR="4571" marT="4571" marB="0" anchor="b">
                    <a:lnL>
                      <a:noFill/>
                    </a:lnL>
                    <a:lnR>
                      <a:noFill/>
                    </a:lnR>
                    <a:lnT w="6350" cap="flat" cmpd="sng" algn="ctr">
                      <a:solidFill>
                        <a:srgbClr val="008000"/>
                      </a:solidFill>
                      <a:prstDash val="solid"/>
                      <a:round/>
                      <a:headEnd type="none" w="med" len="med"/>
                      <a:tailEnd type="none" w="med" len="med"/>
                    </a:lnT>
                    <a:lnB>
                      <a:noFill/>
                    </a:lnB>
                  </a:tcPr>
                </a:tc>
              </a:tr>
              <a:tr h="126835">
                <a:tc>
                  <a:txBody>
                    <a:bodyPr/>
                    <a:lstStyle/>
                    <a:p>
                      <a:pPr algn="l" fontAlgn="b"/>
                      <a:endParaRPr lang="es-ES" sz="800" b="0" i="0" u="none" strike="noStrike" dirty="0">
                        <a:latin typeface="Arial"/>
                      </a:endParaRPr>
                    </a:p>
                  </a:txBody>
                  <a:tcPr marL="4571" marR="4571" marT="4571" marB="0" anchor="b">
                    <a:lnL>
                      <a:noFill/>
                    </a:lnL>
                    <a:lnR w="6350" cap="flat" cmpd="sng" algn="ctr">
                      <a:solidFill>
                        <a:srgbClr val="008000"/>
                      </a:solidFill>
                      <a:prstDash val="solid"/>
                      <a:round/>
                      <a:headEnd type="none" w="med" len="med"/>
                      <a:tailEnd type="none" w="med" len="med"/>
                    </a:lnR>
                    <a:lnT>
                      <a:noFill/>
                    </a:lnT>
                    <a:lnB>
                      <a:noFill/>
                    </a:lnB>
                  </a:tcPr>
                </a:tc>
                <a:tc>
                  <a:txBody>
                    <a:bodyPr/>
                    <a:lstStyle/>
                    <a:p>
                      <a:pPr algn="ctr" fontAlgn="b"/>
                      <a:r>
                        <a:rPr lang="es-ES" sz="800" b="1" i="0" u="none" strike="noStrike">
                          <a:solidFill>
                            <a:srgbClr val="008000"/>
                          </a:solidFill>
                          <a:latin typeface="Arial"/>
                        </a:rPr>
                        <a:t>S</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l" fontAlgn="b"/>
                      <a:r>
                        <a:rPr lang="es-ES" sz="800" b="0" i="0" u="none" strike="noStrike">
                          <a:latin typeface="Arial"/>
                        </a:rPr>
                        <a:t> </a:t>
                      </a:r>
                    </a:p>
                  </a:txBody>
                  <a:tcPr marL="4571" marR="4571" marT="4571" marB="0" anchor="b">
                    <a:lnL w="6350" cap="flat" cmpd="sng" algn="ctr">
                      <a:solidFill>
                        <a:srgbClr val="008000"/>
                      </a:solidFill>
                      <a:prstDash val="solid"/>
                      <a:round/>
                      <a:headEnd type="none" w="med" len="med"/>
                      <a:tailEnd type="none" w="med" len="med"/>
                    </a:lnL>
                    <a:lnR>
                      <a:noFill/>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4,73</a:t>
                      </a:r>
                    </a:p>
                  </a:txBody>
                  <a:tcPr marL="4571" marR="4571" marT="4571" marB="0" anchor="b">
                    <a:lnL>
                      <a:noFill/>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l" fontAlgn="b"/>
                      <a:endParaRPr lang="es-ES" sz="800" b="0" i="0" u="none" strike="noStrike">
                        <a:latin typeface="Arial"/>
                      </a:endParaRPr>
                    </a:p>
                  </a:txBody>
                  <a:tcPr marL="4571" marR="4571" marT="4571" marB="0" anchor="b">
                    <a:lnL w="6350" cap="flat" cmpd="sng" algn="ctr">
                      <a:solidFill>
                        <a:srgbClr val="008000"/>
                      </a:solidFill>
                      <a:prstDash val="solid"/>
                      <a:round/>
                      <a:headEnd type="none" w="med" len="med"/>
                      <a:tailEnd type="none" w="med" len="med"/>
                    </a:lnL>
                    <a:lnR>
                      <a:noFill/>
                    </a:lnR>
                    <a:lnT>
                      <a:noFill/>
                    </a:lnT>
                    <a:lnB>
                      <a:noFill/>
                    </a:lnB>
                  </a:tcPr>
                </a:tc>
                <a:tc>
                  <a:txBody>
                    <a:bodyPr/>
                    <a:lstStyle/>
                    <a:p>
                      <a:pPr algn="l" fontAlgn="b"/>
                      <a:endParaRPr lang="es-ES" sz="800" b="0" i="0" u="none" strike="noStrike">
                        <a:latin typeface="Arial"/>
                      </a:endParaRPr>
                    </a:p>
                  </a:txBody>
                  <a:tcPr marL="4571" marR="4571" marT="4571" marB="0" anchor="b">
                    <a:lnL>
                      <a:noFill/>
                    </a:lnL>
                    <a:lnR>
                      <a:noFill/>
                    </a:lnR>
                    <a:lnT>
                      <a:noFill/>
                    </a:lnT>
                    <a:lnB>
                      <a:noFill/>
                    </a:lnB>
                  </a:tcPr>
                </a:tc>
              </a:tr>
              <a:tr h="126835">
                <a:tc>
                  <a:txBody>
                    <a:bodyPr/>
                    <a:lstStyle/>
                    <a:p>
                      <a:pPr algn="l" fontAlgn="b"/>
                      <a:endParaRPr lang="es-ES" sz="800" b="0" i="0" u="none" strike="noStrike" dirty="0">
                        <a:latin typeface="Arial"/>
                      </a:endParaRPr>
                    </a:p>
                  </a:txBody>
                  <a:tcPr marL="4571" marR="4571" marT="4571" marB="0" anchor="b">
                    <a:lnL>
                      <a:noFill/>
                    </a:lnL>
                    <a:lnR w="6350" cap="flat" cmpd="sng" algn="ctr">
                      <a:solidFill>
                        <a:srgbClr val="008000"/>
                      </a:solidFill>
                      <a:prstDash val="solid"/>
                      <a:round/>
                      <a:headEnd type="none" w="med" len="med"/>
                      <a:tailEnd type="none" w="med" len="med"/>
                    </a:lnR>
                    <a:lnT>
                      <a:noFill/>
                    </a:lnT>
                    <a:lnB>
                      <a:noFill/>
                    </a:lnB>
                  </a:tcPr>
                </a:tc>
                <a:tc>
                  <a:txBody>
                    <a:bodyPr/>
                    <a:lstStyle/>
                    <a:p>
                      <a:pPr algn="ctr" fontAlgn="b"/>
                      <a:r>
                        <a:rPr lang="es-ES" sz="800" b="1" i="0" u="none" strike="noStrike">
                          <a:solidFill>
                            <a:srgbClr val="008000"/>
                          </a:solidFill>
                          <a:latin typeface="Arial"/>
                        </a:rPr>
                        <a:t>S2</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l" fontAlgn="b"/>
                      <a:r>
                        <a:rPr lang="es-ES" sz="800" b="0" i="0" u="none" strike="noStrike">
                          <a:latin typeface="Arial"/>
                        </a:rPr>
                        <a:t> </a:t>
                      </a:r>
                    </a:p>
                  </a:txBody>
                  <a:tcPr marL="4571" marR="4571" marT="4571" marB="0" anchor="b">
                    <a:lnL w="6350" cap="flat" cmpd="sng" algn="ctr">
                      <a:solidFill>
                        <a:srgbClr val="008000"/>
                      </a:solidFill>
                      <a:prstDash val="solid"/>
                      <a:round/>
                      <a:headEnd type="none" w="med" len="med"/>
                      <a:tailEnd type="none" w="med" len="med"/>
                    </a:lnL>
                    <a:lnR>
                      <a:noFill/>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22,34</a:t>
                      </a:r>
                    </a:p>
                  </a:txBody>
                  <a:tcPr marL="4571" marR="4571" marT="4571" marB="0" anchor="b">
                    <a:lnL>
                      <a:noFill/>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l" fontAlgn="b"/>
                      <a:endParaRPr lang="es-ES" sz="800" b="0" i="0" u="none" strike="noStrike">
                        <a:latin typeface="Arial"/>
                      </a:endParaRPr>
                    </a:p>
                  </a:txBody>
                  <a:tcPr marL="4571" marR="4571" marT="4571" marB="0" anchor="b">
                    <a:lnL w="6350" cap="flat" cmpd="sng" algn="ctr">
                      <a:solidFill>
                        <a:srgbClr val="008000"/>
                      </a:solidFill>
                      <a:prstDash val="solid"/>
                      <a:round/>
                      <a:headEnd type="none" w="med" len="med"/>
                      <a:tailEnd type="none" w="med" len="med"/>
                    </a:lnL>
                    <a:lnR>
                      <a:noFill/>
                    </a:lnR>
                    <a:lnT>
                      <a:noFill/>
                    </a:lnT>
                    <a:lnB>
                      <a:noFill/>
                    </a:lnB>
                  </a:tcPr>
                </a:tc>
                <a:tc>
                  <a:txBody>
                    <a:bodyPr/>
                    <a:lstStyle/>
                    <a:p>
                      <a:pPr algn="l" fontAlgn="b"/>
                      <a:endParaRPr lang="es-ES" sz="800" b="0" i="0" u="none" strike="noStrike">
                        <a:latin typeface="Arial"/>
                      </a:endParaRPr>
                    </a:p>
                  </a:txBody>
                  <a:tcPr marL="4571" marR="4571" marT="4571" marB="0" anchor="b">
                    <a:lnL>
                      <a:noFill/>
                    </a:lnL>
                    <a:lnR>
                      <a:noFill/>
                    </a:lnR>
                    <a:lnT>
                      <a:noFill/>
                    </a:lnT>
                    <a:lnB>
                      <a:noFill/>
                    </a:lnB>
                  </a:tcPr>
                </a:tc>
              </a:tr>
              <a:tr h="126835">
                <a:tc>
                  <a:txBody>
                    <a:bodyPr/>
                    <a:lstStyle/>
                    <a:p>
                      <a:pPr algn="l" fontAlgn="b"/>
                      <a:endParaRPr lang="es-ES" sz="800" b="0" i="0" u="none" strike="noStrike" dirty="0">
                        <a:latin typeface="Arial"/>
                      </a:endParaRPr>
                    </a:p>
                  </a:txBody>
                  <a:tcPr marL="4571" marR="4571" marT="4571" marB="0" anchor="b">
                    <a:lnL>
                      <a:noFill/>
                    </a:lnL>
                    <a:lnR w="6350" cap="flat" cmpd="sng" algn="ctr">
                      <a:solidFill>
                        <a:srgbClr val="008000"/>
                      </a:solidFill>
                      <a:prstDash val="solid"/>
                      <a:round/>
                      <a:headEnd type="none" w="med" len="med"/>
                      <a:tailEnd type="none" w="med" len="med"/>
                    </a:lnR>
                    <a:lnT>
                      <a:noFill/>
                    </a:lnT>
                    <a:lnB>
                      <a:noFill/>
                    </a:lnB>
                  </a:tcPr>
                </a:tc>
                <a:tc>
                  <a:txBody>
                    <a:bodyPr/>
                    <a:lstStyle/>
                    <a:p>
                      <a:pPr algn="ctr" fontAlgn="b"/>
                      <a:r>
                        <a:rPr lang="es-ES" sz="800" b="1" i="0" u="none" strike="noStrike">
                          <a:solidFill>
                            <a:srgbClr val="008000"/>
                          </a:solidFill>
                          <a:latin typeface="Arial"/>
                        </a:rPr>
                        <a:t>CV  (%)</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l" fontAlgn="b"/>
                      <a:r>
                        <a:rPr lang="es-ES" sz="800" b="0" i="0" u="none" strike="noStrike">
                          <a:latin typeface="Arial"/>
                        </a:rPr>
                        <a:t> </a:t>
                      </a:r>
                    </a:p>
                  </a:txBody>
                  <a:tcPr marL="4571" marR="4571" marT="4571" marB="0" anchor="b">
                    <a:lnL w="6350" cap="flat" cmpd="sng" algn="ctr">
                      <a:solidFill>
                        <a:srgbClr val="008000"/>
                      </a:solidFill>
                      <a:prstDash val="solid"/>
                      <a:round/>
                      <a:headEnd type="none" w="med" len="med"/>
                      <a:tailEnd type="none" w="med" len="med"/>
                    </a:lnL>
                    <a:lnR>
                      <a:noFill/>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17,81</a:t>
                      </a:r>
                    </a:p>
                  </a:txBody>
                  <a:tcPr marL="4571" marR="4571" marT="4571" marB="0" anchor="b">
                    <a:lnL>
                      <a:noFill/>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l" fontAlgn="b"/>
                      <a:endParaRPr lang="es-ES" sz="800" b="0" i="0" u="none" strike="noStrike">
                        <a:latin typeface="Arial"/>
                      </a:endParaRPr>
                    </a:p>
                  </a:txBody>
                  <a:tcPr marL="4571" marR="4571" marT="4571" marB="0" anchor="b">
                    <a:lnL w="6350" cap="flat" cmpd="sng" algn="ctr">
                      <a:solidFill>
                        <a:srgbClr val="008000"/>
                      </a:solidFill>
                      <a:prstDash val="solid"/>
                      <a:round/>
                      <a:headEnd type="none" w="med" len="med"/>
                      <a:tailEnd type="none" w="med" len="med"/>
                    </a:lnL>
                    <a:lnR>
                      <a:noFill/>
                    </a:lnR>
                    <a:lnT>
                      <a:noFill/>
                    </a:lnT>
                    <a:lnB>
                      <a:noFill/>
                    </a:lnB>
                  </a:tcPr>
                </a:tc>
                <a:tc>
                  <a:txBody>
                    <a:bodyPr/>
                    <a:lstStyle/>
                    <a:p>
                      <a:pPr algn="l" fontAlgn="b"/>
                      <a:endParaRPr lang="es-ES" sz="800" b="0" i="0" u="none" strike="noStrike">
                        <a:latin typeface="Arial"/>
                      </a:endParaRPr>
                    </a:p>
                  </a:txBody>
                  <a:tcPr marL="4571" marR="4571" marT="4571" marB="0" anchor="b">
                    <a:lnL>
                      <a:noFill/>
                    </a:lnL>
                    <a:lnR>
                      <a:noFill/>
                    </a:lnR>
                    <a:lnT>
                      <a:noFill/>
                    </a:lnT>
                    <a:lnB>
                      <a:noFill/>
                    </a:lnB>
                  </a:tcPr>
                </a:tc>
              </a:tr>
              <a:tr h="126835">
                <a:tc>
                  <a:txBody>
                    <a:bodyPr/>
                    <a:lstStyle/>
                    <a:p>
                      <a:pPr algn="l" fontAlgn="b"/>
                      <a:endParaRPr lang="es-ES" sz="800" b="0" i="0" u="none" strike="noStrike" dirty="0">
                        <a:latin typeface="Arial"/>
                      </a:endParaRPr>
                    </a:p>
                  </a:txBody>
                  <a:tcPr marL="4571" marR="4571" marT="4571" marB="0" anchor="b">
                    <a:lnL>
                      <a:noFill/>
                    </a:lnL>
                    <a:lnR w="6350" cap="flat" cmpd="sng" algn="ctr">
                      <a:solidFill>
                        <a:srgbClr val="008000"/>
                      </a:solidFill>
                      <a:prstDash val="solid"/>
                      <a:round/>
                      <a:headEnd type="none" w="med" len="med"/>
                      <a:tailEnd type="none" w="med" len="med"/>
                    </a:lnR>
                    <a:lnT>
                      <a:noFill/>
                    </a:lnT>
                    <a:lnB>
                      <a:noFill/>
                    </a:lnB>
                  </a:tcPr>
                </a:tc>
                <a:tc>
                  <a:txBody>
                    <a:bodyPr/>
                    <a:lstStyle/>
                    <a:p>
                      <a:pPr algn="ctr" fontAlgn="b"/>
                      <a:r>
                        <a:rPr lang="es-ES" sz="800" b="1" i="0" u="none" strike="noStrike">
                          <a:solidFill>
                            <a:srgbClr val="008000"/>
                          </a:solidFill>
                          <a:latin typeface="Arial"/>
                        </a:rPr>
                        <a:t>S3</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l" fontAlgn="b"/>
                      <a:r>
                        <a:rPr lang="es-ES" sz="800" b="0" i="0" u="none" strike="noStrike">
                          <a:latin typeface="Arial"/>
                        </a:rPr>
                        <a:t> </a:t>
                      </a:r>
                    </a:p>
                  </a:txBody>
                  <a:tcPr marL="4571" marR="4571" marT="4571" marB="0" anchor="b">
                    <a:lnL w="6350" cap="flat" cmpd="sng" algn="ctr">
                      <a:solidFill>
                        <a:srgbClr val="008000"/>
                      </a:solidFill>
                      <a:prstDash val="solid"/>
                      <a:round/>
                      <a:headEnd type="none" w="med" len="med"/>
                      <a:tailEnd type="none" w="med" len="med"/>
                    </a:lnL>
                    <a:lnR>
                      <a:noFill/>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105,56</a:t>
                      </a:r>
                    </a:p>
                  </a:txBody>
                  <a:tcPr marL="4571" marR="4571" marT="4571" marB="0" anchor="b">
                    <a:lnL>
                      <a:noFill/>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l" fontAlgn="b"/>
                      <a:endParaRPr lang="es-ES" sz="800" b="0" i="0" u="none" strike="noStrike">
                        <a:latin typeface="Arial"/>
                      </a:endParaRPr>
                    </a:p>
                  </a:txBody>
                  <a:tcPr marL="4571" marR="4571" marT="4571" marB="0" anchor="b">
                    <a:lnL w="6350" cap="flat" cmpd="sng" algn="ctr">
                      <a:solidFill>
                        <a:srgbClr val="008000"/>
                      </a:solidFill>
                      <a:prstDash val="solid"/>
                      <a:round/>
                      <a:headEnd type="none" w="med" len="med"/>
                      <a:tailEnd type="none" w="med" len="med"/>
                    </a:lnL>
                    <a:lnR>
                      <a:noFill/>
                    </a:lnR>
                    <a:lnT>
                      <a:noFill/>
                    </a:lnT>
                    <a:lnB>
                      <a:noFill/>
                    </a:lnB>
                  </a:tcPr>
                </a:tc>
                <a:tc>
                  <a:txBody>
                    <a:bodyPr/>
                    <a:lstStyle/>
                    <a:p>
                      <a:pPr algn="l" fontAlgn="b"/>
                      <a:endParaRPr lang="es-ES" sz="800" b="0" i="0" u="none" strike="noStrike">
                        <a:latin typeface="Arial"/>
                      </a:endParaRPr>
                    </a:p>
                  </a:txBody>
                  <a:tcPr marL="4571" marR="4571" marT="4571" marB="0" anchor="b">
                    <a:lnL>
                      <a:noFill/>
                    </a:lnL>
                    <a:lnR>
                      <a:noFill/>
                    </a:lnR>
                    <a:lnT>
                      <a:noFill/>
                    </a:lnT>
                    <a:lnB>
                      <a:noFill/>
                    </a:lnB>
                  </a:tcPr>
                </a:tc>
              </a:tr>
              <a:tr h="126835">
                <a:tc>
                  <a:txBody>
                    <a:bodyPr/>
                    <a:lstStyle/>
                    <a:p>
                      <a:pPr algn="l" fontAlgn="b"/>
                      <a:endParaRPr lang="es-ES" sz="800" b="0" i="0" u="none" strike="noStrike" dirty="0">
                        <a:latin typeface="Arial"/>
                      </a:endParaRPr>
                    </a:p>
                  </a:txBody>
                  <a:tcPr marL="4571" marR="4571" marT="4571" marB="0" anchor="b">
                    <a:lnL>
                      <a:noFill/>
                    </a:lnL>
                    <a:lnR w="6350" cap="flat" cmpd="sng" algn="ctr">
                      <a:solidFill>
                        <a:srgbClr val="008000"/>
                      </a:solidFill>
                      <a:prstDash val="solid"/>
                      <a:round/>
                      <a:headEnd type="none" w="med" len="med"/>
                      <a:tailEnd type="none" w="med" len="med"/>
                    </a:lnR>
                    <a:lnT>
                      <a:noFill/>
                    </a:lnT>
                    <a:lnB>
                      <a:noFill/>
                    </a:lnB>
                  </a:tcPr>
                </a:tc>
                <a:tc>
                  <a:txBody>
                    <a:bodyPr/>
                    <a:lstStyle/>
                    <a:p>
                      <a:pPr algn="ctr" fontAlgn="b"/>
                      <a:r>
                        <a:rPr lang="es-ES" sz="800" b="1" i="0" u="none" strike="noStrike">
                          <a:solidFill>
                            <a:srgbClr val="008000"/>
                          </a:solidFill>
                          <a:latin typeface="Arial"/>
                        </a:rPr>
                        <a:t>CS</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l" fontAlgn="b"/>
                      <a:r>
                        <a:rPr lang="es-ES" sz="800" b="0" i="0" u="none" strike="noStrike">
                          <a:latin typeface="Arial"/>
                        </a:rPr>
                        <a:t> </a:t>
                      </a:r>
                    </a:p>
                  </a:txBody>
                  <a:tcPr marL="4571" marR="4571" marT="4571" marB="0" anchor="b">
                    <a:lnL w="6350" cap="flat" cmpd="sng" algn="ctr">
                      <a:solidFill>
                        <a:srgbClr val="008000"/>
                      </a:solidFill>
                      <a:prstDash val="solid"/>
                      <a:round/>
                      <a:headEnd type="none" w="med" len="med"/>
                      <a:tailEnd type="none" w="med" len="med"/>
                    </a:lnL>
                    <a:lnR>
                      <a:noFill/>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0,80</a:t>
                      </a:r>
                    </a:p>
                  </a:txBody>
                  <a:tcPr marL="4571" marR="4571" marT="4571" marB="0" anchor="b">
                    <a:lnL>
                      <a:noFill/>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l" fontAlgn="b"/>
                      <a:endParaRPr lang="es-ES" sz="800" b="0" i="0" u="none" strike="noStrike">
                        <a:latin typeface="Arial"/>
                      </a:endParaRPr>
                    </a:p>
                  </a:txBody>
                  <a:tcPr marL="4571" marR="4571" marT="4571" marB="0" anchor="b">
                    <a:lnL w="6350" cap="flat" cmpd="sng" algn="ctr">
                      <a:solidFill>
                        <a:srgbClr val="008000"/>
                      </a:solidFill>
                      <a:prstDash val="solid"/>
                      <a:round/>
                      <a:headEnd type="none" w="med" len="med"/>
                      <a:tailEnd type="none" w="med" len="med"/>
                    </a:lnL>
                    <a:lnR>
                      <a:noFill/>
                    </a:lnR>
                    <a:lnT>
                      <a:noFill/>
                    </a:lnT>
                    <a:lnB>
                      <a:noFill/>
                    </a:lnB>
                  </a:tcPr>
                </a:tc>
                <a:tc>
                  <a:txBody>
                    <a:bodyPr/>
                    <a:lstStyle/>
                    <a:p>
                      <a:pPr algn="l" fontAlgn="b"/>
                      <a:endParaRPr lang="es-ES" sz="800" b="0" i="0" u="none" strike="noStrike">
                        <a:latin typeface="Arial"/>
                      </a:endParaRPr>
                    </a:p>
                  </a:txBody>
                  <a:tcPr marL="4571" marR="4571" marT="4571" marB="0" anchor="b">
                    <a:lnL>
                      <a:noFill/>
                    </a:lnL>
                    <a:lnR>
                      <a:noFill/>
                    </a:lnR>
                    <a:lnT>
                      <a:noFill/>
                    </a:lnT>
                    <a:lnB>
                      <a:noFill/>
                    </a:lnB>
                  </a:tcPr>
                </a:tc>
              </a:tr>
              <a:tr h="126835">
                <a:tc>
                  <a:txBody>
                    <a:bodyPr/>
                    <a:lstStyle/>
                    <a:p>
                      <a:pPr algn="l" fontAlgn="b"/>
                      <a:endParaRPr lang="es-ES" sz="800" b="0" i="0" u="none" strike="noStrike" dirty="0">
                        <a:latin typeface="Arial"/>
                      </a:endParaRPr>
                    </a:p>
                  </a:txBody>
                  <a:tcPr marL="4571" marR="4571" marT="4571" marB="0" anchor="b">
                    <a:lnL>
                      <a:noFill/>
                    </a:lnL>
                    <a:lnR w="6350" cap="flat" cmpd="sng" algn="ctr">
                      <a:solidFill>
                        <a:srgbClr val="008000"/>
                      </a:solidFill>
                      <a:prstDash val="solid"/>
                      <a:round/>
                      <a:headEnd type="none" w="med" len="med"/>
                      <a:tailEnd type="none" w="med" len="med"/>
                    </a:lnR>
                    <a:lnT>
                      <a:noFill/>
                    </a:lnT>
                    <a:lnB>
                      <a:noFill/>
                    </a:lnB>
                  </a:tcPr>
                </a:tc>
                <a:tc>
                  <a:txBody>
                    <a:bodyPr/>
                    <a:lstStyle/>
                    <a:p>
                      <a:pPr algn="ctr" fontAlgn="b"/>
                      <a:r>
                        <a:rPr lang="es-ES" sz="800" b="1" i="0" u="none" strike="noStrike">
                          <a:solidFill>
                            <a:srgbClr val="008000"/>
                          </a:solidFill>
                          <a:latin typeface="Arial"/>
                        </a:rPr>
                        <a:t>S4</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l" fontAlgn="b"/>
                      <a:r>
                        <a:rPr lang="es-ES" sz="800" b="0" i="0" u="none" strike="noStrike">
                          <a:latin typeface="Arial"/>
                        </a:rPr>
                        <a:t> </a:t>
                      </a:r>
                    </a:p>
                  </a:txBody>
                  <a:tcPr marL="4571" marR="4571" marT="4571" marB="0" anchor="b">
                    <a:lnL w="6350" cap="flat" cmpd="sng" algn="ctr">
                      <a:solidFill>
                        <a:srgbClr val="008000"/>
                      </a:solidFill>
                      <a:prstDash val="solid"/>
                      <a:round/>
                      <a:headEnd type="none" w="med" len="med"/>
                      <a:tailEnd type="none" w="med" len="med"/>
                    </a:lnL>
                    <a:lnR>
                      <a:noFill/>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a:latin typeface="Arial"/>
                        </a:rPr>
                        <a:t>498,89</a:t>
                      </a:r>
                    </a:p>
                  </a:txBody>
                  <a:tcPr marL="4571" marR="4571" marT="4571" marB="0" anchor="b">
                    <a:lnL>
                      <a:noFill/>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l" fontAlgn="b"/>
                      <a:endParaRPr lang="es-ES" sz="800" b="0" i="0" u="none" strike="noStrike">
                        <a:latin typeface="Arial"/>
                      </a:endParaRPr>
                    </a:p>
                  </a:txBody>
                  <a:tcPr marL="4571" marR="4571" marT="4571" marB="0" anchor="b">
                    <a:lnL w="6350" cap="flat" cmpd="sng" algn="ctr">
                      <a:solidFill>
                        <a:srgbClr val="008000"/>
                      </a:solidFill>
                      <a:prstDash val="solid"/>
                      <a:round/>
                      <a:headEnd type="none" w="med" len="med"/>
                      <a:tailEnd type="none" w="med" len="med"/>
                    </a:lnL>
                    <a:lnR>
                      <a:noFill/>
                    </a:lnR>
                    <a:lnT>
                      <a:noFill/>
                    </a:lnT>
                    <a:lnB>
                      <a:noFill/>
                    </a:lnB>
                  </a:tcPr>
                </a:tc>
                <a:tc>
                  <a:txBody>
                    <a:bodyPr/>
                    <a:lstStyle/>
                    <a:p>
                      <a:pPr algn="l" fontAlgn="b"/>
                      <a:endParaRPr lang="es-ES" sz="800" b="0" i="0" u="none" strike="noStrike">
                        <a:latin typeface="Arial"/>
                      </a:endParaRPr>
                    </a:p>
                  </a:txBody>
                  <a:tcPr marL="4571" marR="4571" marT="4571" marB="0" anchor="b">
                    <a:lnL>
                      <a:noFill/>
                    </a:lnL>
                    <a:lnR>
                      <a:noFill/>
                    </a:lnR>
                    <a:lnT>
                      <a:noFill/>
                    </a:lnT>
                    <a:lnB>
                      <a:noFill/>
                    </a:lnB>
                  </a:tcPr>
                </a:tc>
              </a:tr>
              <a:tr h="126835">
                <a:tc>
                  <a:txBody>
                    <a:bodyPr/>
                    <a:lstStyle/>
                    <a:p>
                      <a:pPr algn="l" fontAlgn="b"/>
                      <a:endParaRPr lang="es-ES" sz="800" b="0" i="0" u="none" strike="noStrike" dirty="0">
                        <a:latin typeface="Arial"/>
                      </a:endParaRPr>
                    </a:p>
                  </a:txBody>
                  <a:tcPr marL="4571" marR="4571" marT="4571" marB="0" anchor="b">
                    <a:lnL>
                      <a:noFill/>
                    </a:lnL>
                    <a:lnR w="6350" cap="flat" cmpd="sng" algn="ctr">
                      <a:solidFill>
                        <a:srgbClr val="008000"/>
                      </a:solidFill>
                      <a:prstDash val="solid"/>
                      <a:round/>
                      <a:headEnd type="none" w="med" len="med"/>
                      <a:tailEnd type="none" w="med" len="med"/>
                    </a:lnR>
                    <a:lnT>
                      <a:noFill/>
                    </a:lnT>
                    <a:lnB>
                      <a:noFill/>
                    </a:lnB>
                  </a:tcPr>
                </a:tc>
                <a:tc>
                  <a:txBody>
                    <a:bodyPr/>
                    <a:lstStyle/>
                    <a:p>
                      <a:pPr algn="ctr" fontAlgn="b"/>
                      <a:r>
                        <a:rPr lang="es-ES" sz="800" b="1" i="0" u="none" strike="noStrike" dirty="0">
                          <a:solidFill>
                            <a:srgbClr val="008000"/>
                          </a:solidFill>
                          <a:latin typeface="Arial"/>
                        </a:rPr>
                        <a:t>K</a:t>
                      </a:r>
                    </a:p>
                  </a:txBody>
                  <a:tcPr marL="4571" marR="4571" marT="4571" marB="0" anchor="b">
                    <a:lnL w="6350" cap="flat" cmpd="sng" algn="ctr">
                      <a:solidFill>
                        <a:srgbClr val="008000"/>
                      </a:solidFill>
                      <a:prstDash val="solid"/>
                      <a:round/>
                      <a:headEnd type="none" w="med" len="med"/>
                      <a:tailEnd type="none" w="med" len="med"/>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l" fontAlgn="b"/>
                      <a:r>
                        <a:rPr lang="es-ES" sz="800" b="0" i="0" u="none" strike="noStrike" dirty="0">
                          <a:latin typeface="Arial"/>
                        </a:rPr>
                        <a:t> </a:t>
                      </a:r>
                    </a:p>
                  </a:txBody>
                  <a:tcPr marL="4571" marR="4571" marT="4571" marB="0" anchor="b">
                    <a:lnL w="6350" cap="flat" cmpd="sng" algn="ctr">
                      <a:solidFill>
                        <a:srgbClr val="008000"/>
                      </a:solidFill>
                      <a:prstDash val="solid"/>
                      <a:round/>
                      <a:headEnd type="none" w="med" len="med"/>
                      <a:tailEnd type="none" w="med" len="med"/>
                    </a:lnL>
                    <a:lnR>
                      <a:noFill/>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r" fontAlgn="b"/>
                      <a:r>
                        <a:rPr lang="es-ES" sz="800" b="0" i="0" u="none" strike="noStrike" dirty="0">
                          <a:latin typeface="Arial"/>
                        </a:rPr>
                        <a:t>2,06</a:t>
                      </a:r>
                    </a:p>
                  </a:txBody>
                  <a:tcPr marL="4571" marR="4571" marT="4571" marB="0" anchor="b">
                    <a:lnL>
                      <a:noFill/>
                    </a:lnL>
                    <a:lnR w="6350" cap="flat" cmpd="sng" algn="ctr">
                      <a:solidFill>
                        <a:srgbClr val="008000"/>
                      </a:solidFill>
                      <a:prstDash val="solid"/>
                      <a:round/>
                      <a:headEnd type="none" w="med" len="med"/>
                      <a:tailEnd type="none" w="med" len="med"/>
                    </a:lnR>
                    <a:lnT w="6350" cap="flat" cmpd="sng" algn="ctr">
                      <a:solidFill>
                        <a:srgbClr val="008000"/>
                      </a:solidFill>
                      <a:prstDash val="solid"/>
                      <a:round/>
                      <a:headEnd type="none" w="med" len="med"/>
                      <a:tailEnd type="none" w="med" len="med"/>
                    </a:lnT>
                    <a:lnB w="6350" cap="flat" cmpd="sng" algn="ctr">
                      <a:solidFill>
                        <a:srgbClr val="008000"/>
                      </a:solidFill>
                      <a:prstDash val="solid"/>
                      <a:round/>
                      <a:headEnd type="none" w="med" len="med"/>
                      <a:tailEnd type="none" w="med" len="med"/>
                    </a:lnB>
                  </a:tcPr>
                </a:tc>
                <a:tc>
                  <a:txBody>
                    <a:bodyPr/>
                    <a:lstStyle/>
                    <a:p>
                      <a:pPr algn="l" fontAlgn="b"/>
                      <a:endParaRPr lang="es-ES" sz="800" b="0" i="0" u="none" strike="noStrike" dirty="0">
                        <a:latin typeface="Arial"/>
                      </a:endParaRPr>
                    </a:p>
                  </a:txBody>
                  <a:tcPr marL="4571" marR="4571" marT="4571" marB="0" anchor="b">
                    <a:lnL w="6350" cap="flat" cmpd="sng" algn="ctr">
                      <a:solidFill>
                        <a:srgbClr val="008000"/>
                      </a:solidFill>
                      <a:prstDash val="solid"/>
                      <a:round/>
                      <a:headEnd type="none" w="med" len="med"/>
                      <a:tailEnd type="none" w="med" len="med"/>
                    </a:lnL>
                    <a:lnR>
                      <a:noFill/>
                    </a:lnR>
                    <a:lnT>
                      <a:noFill/>
                    </a:lnT>
                    <a:lnB>
                      <a:noFill/>
                    </a:lnB>
                  </a:tcPr>
                </a:tc>
                <a:tc>
                  <a:txBody>
                    <a:bodyPr/>
                    <a:lstStyle/>
                    <a:p>
                      <a:pPr algn="l" fontAlgn="b"/>
                      <a:endParaRPr lang="es-ES" sz="800" b="0" i="0" u="none" strike="noStrike" dirty="0">
                        <a:latin typeface="Arial"/>
                      </a:endParaRPr>
                    </a:p>
                  </a:txBody>
                  <a:tcPr marL="4571" marR="4571" marT="4571"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385684"/>
            <a:ext cx="4854342" cy="400110"/>
          </a:xfrm>
          <a:prstGeom prst="rect">
            <a:avLst/>
          </a:prstGeom>
        </p:spPr>
        <p:txBody>
          <a:bodyPr wrap="none">
            <a:spAutoFit/>
          </a:bodyPr>
          <a:lstStyle/>
          <a:p>
            <a:r>
              <a:rPr lang="es-EC" sz="2000" b="1" dirty="0" smtClean="0">
                <a:latin typeface="Arial" pitchFamily="34" charset="0"/>
                <a:cs typeface="Arial" pitchFamily="34" charset="0"/>
              </a:rPr>
              <a:t>VERIFICACIÓN DE LA NORMALIDAD</a:t>
            </a:r>
            <a:endParaRPr lang="es-ES" sz="2000" b="1" dirty="0">
              <a:latin typeface="Arial" pitchFamily="34" charset="0"/>
              <a:cs typeface="Arial" pitchFamily="34" charset="0"/>
            </a:endParaRPr>
          </a:p>
        </p:txBody>
      </p:sp>
      <p:sp>
        <p:nvSpPr>
          <p:cNvPr id="3" name="2 Rectángulo"/>
          <p:cNvSpPr/>
          <p:nvPr/>
        </p:nvSpPr>
        <p:spPr>
          <a:xfrm>
            <a:off x="395536" y="908720"/>
            <a:ext cx="4608512" cy="353943"/>
          </a:xfrm>
          <a:prstGeom prst="rect">
            <a:avLst/>
          </a:prstGeom>
        </p:spPr>
        <p:txBody>
          <a:bodyPr wrap="square">
            <a:spAutoFit/>
          </a:bodyPr>
          <a:lstStyle/>
          <a:p>
            <a:r>
              <a:rPr lang="es-EC" sz="1700" b="1" dirty="0" smtClean="0">
                <a:latin typeface="Arial" pitchFamily="34" charset="0"/>
                <a:cs typeface="Arial" pitchFamily="34" charset="0"/>
              </a:rPr>
              <a:t>Con respecto a la media, mediana y moda</a:t>
            </a:r>
            <a:endParaRPr lang="es-ES" sz="1700" b="1" dirty="0">
              <a:latin typeface="Arial" pitchFamily="34" charset="0"/>
              <a:cs typeface="Arial" pitchFamily="34" charset="0"/>
            </a:endParaRPr>
          </a:p>
        </p:txBody>
      </p:sp>
      <p:graphicFrame>
        <p:nvGraphicFramePr>
          <p:cNvPr id="5" name="4 Tabla"/>
          <p:cNvGraphicFramePr>
            <a:graphicFrameLocks noGrp="1"/>
          </p:cNvGraphicFramePr>
          <p:nvPr/>
        </p:nvGraphicFramePr>
        <p:xfrm>
          <a:off x="539552" y="1484784"/>
          <a:ext cx="2664296" cy="1872210"/>
        </p:xfrm>
        <a:graphic>
          <a:graphicData uri="http://schemas.openxmlformats.org/drawingml/2006/table">
            <a:tbl>
              <a:tblPr/>
              <a:tblGrid>
                <a:gridCol w="1497039"/>
                <a:gridCol w="1167257"/>
              </a:tblGrid>
              <a:tr h="187221">
                <a:tc>
                  <a:txBody>
                    <a:bodyPr/>
                    <a:lstStyle/>
                    <a:p>
                      <a:pPr algn="ctr">
                        <a:lnSpc>
                          <a:spcPct val="115000"/>
                        </a:lnSpc>
                        <a:spcAft>
                          <a:spcPts val="0"/>
                        </a:spcAft>
                      </a:pPr>
                      <a:r>
                        <a:rPr lang="es-ES" sz="1000" b="1" dirty="0">
                          <a:solidFill>
                            <a:srgbClr val="008000"/>
                          </a:solidFill>
                          <a:latin typeface="Arial"/>
                          <a:ea typeface="Times New Roman"/>
                          <a:cs typeface="Times New Roman"/>
                        </a:rPr>
                        <a:t>Variable</a:t>
                      </a:r>
                      <a:endParaRPr lang="es-ES" sz="1100" dirty="0">
                        <a:latin typeface="Calibri"/>
                        <a:ea typeface="Calibri"/>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ctr">
                        <a:lnSpc>
                          <a:spcPct val="115000"/>
                        </a:lnSpc>
                        <a:spcAft>
                          <a:spcPts val="0"/>
                        </a:spcAft>
                      </a:pPr>
                      <a:r>
                        <a:rPr lang="es-ES" sz="1000" b="1">
                          <a:latin typeface="Arial"/>
                          <a:ea typeface="Times New Roman"/>
                          <a:cs typeface="Times New Roman"/>
                        </a:rPr>
                        <a:t>O</a:t>
                      </a:r>
                      <a:r>
                        <a:rPr lang="es-ES" sz="1000" b="1" baseline="-25000">
                          <a:latin typeface="Arial"/>
                          <a:ea typeface="Times New Roman"/>
                          <a:cs typeface="Times New Roman"/>
                        </a:rPr>
                        <a:t>3</a:t>
                      </a:r>
                      <a:r>
                        <a:rPr lang="es-ES" sz="1000" b="1">
                          <a:latin typeface="Arial"/>
                          <a:ea typeface="Times New Roman"/>
                          <a:cs typeface="Times New Roman"/>
                        </a:rPr>
                        <a:t>-2009</a:t>
                      </a:r>
                      <a:endParaRPr lang="es-ES" sz="1100">
                        <a:latin typeface="Calibri"/>
                        <a:ea typeface="Calibri"/>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r>
              <a:tr h="187221">
                <a:tc>
                  <a:txBody>
                    <a:bodyPr/>
                    <a:lstStyle/>
                    <a:p>
                      <a:pPr algn="ctr">
                        <a:lnSpc>
                          <a:spcPct val="115000"/>
                        </a:lnSpc>
                        <a:spcAft>
                          <a:spcPts val="0"/>
                        </a:spcAft>
                      </a:pPr>
                      <a:r>
                        <a:rPr lang="es-ES" sz="1000" b="1">
                          <a:solidFill>
                            <a:srgbClr val="008000"/>
                          </a:solidFill>
                          <a:latin typeface="Arial"/>
                          <a:ea typeface="Times New Roman"/>
                          <a:cs typeface="Times New Roman"/>
                        </a:rPr>
                        <a:t>n</a:t>
                      </a:r>
                      <a:endParaRPr lang="es-ES" sz="1100">
                        <a:latin typeface="Calibri"/>
                        <a:ea typeface="Calibri"/>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r">
                        <a:lnSpc>
                          <a:spcPct val="115000"/>
                        </a:lnSpc>
                        <a:spcAft>
                          <a:spcPts val="0"/>
                        </a:spcAft>
                      </a:pPr>
                      <a:r>
                        <a:rPr lang="es-ES" sz="1000">
                          <a:latin typeface="Arial"/>
                          <a:ea typeface="Times New Roman"/>
                          <a:cs typeface="Times New Roman"/>
                        </a:rPr>
                        <a:t>38</a:t>
                      </a:r>
                      <a:endParaRPr lang="es-ES" sz="1100">
                        <a:latin typeface="Calibri"/>
                        <a:ea typeface="Calibri"/>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r>
              <a:tr h="187221">
                <a:tc>
                  <a:txBody>
                    <a:bodyPr/>
                    <a:lstStyle/>
                    <a:p>
                      <a:pPr algn="ctr">
                        <a:lnSpc>
                          <a:spcPct val="115000"/>
                        </a:lnSpc>
                        <a:spcAft>
                          <a:spcPts val="0"/>
                        </a:spcAft>
                      </a:pPr>
                      <a:r>
                        <a:rPr lang="es-ES" sz="1000" b="1" dirty="0">
                          <a:solidFill>
                            <a:srgbClr val="008000"/>
                          </a:solidFill>
                          <a:latin typeface="Arial"/>
                          <a:ea typeface="Times New Roman"/>
                          <a:cs typeface="Times New Roman"/>
                        </a:rPr>
                        <a:t>Media</a:t>
                      </a:r>
                      <a:endParaRPr lang="es-ES" sz="1100" dirty="0">
                        <a:latin typeface="Calibri"/>
                        <a:ea typeface="Calibri"/>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r">
                        <a:lnSpc>
                          <a:spcPct val="115000"/>
                        </a:lnSpc>
                        <a:spcAft>
                          <a:spcPts val="0"/>
                        </a:spcAft>
                      </a:pPr>
                      <a:r>
                        <a:rPr lang="es-ES" sz="1000">
                          <a:latin typeface="Arial"/>
                          <a:ea typeface="Times New Roman"/>
                          <a:cs typeface="Times New Roman"/>
                        </a:rPr>
                        <a:t>26,53</a:t>
                      </a:r>
                      <a:endParaRPr lang="es-ES" sz="1100">
                        <a:latin typeface="Calibri"/>
                        <a:ea typeface="Calibri"/>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r>
              <a:tr h="187221">
                <a:tc>
                  <a:txBody>
                    <a:bodyPr/>
                    <a:lstStyle/>
                    <a:p>
                      <a:pPr algn="ctr">
                        <a:lnSpc>
                          <a:spcPct val="115000"/>
                        </a:lnSpc>
                        <a:spcAft>
                          <a:spcPts val="0"/>
                        </a:spcAft>
                      </a:pPr>
                      <a:r>
                        <a:rPr lang="es-ES" sz="1000" b="1">
                          <a:solidFill>
                            <a:srgbClr val="008000"/>
                          </a:solidFill>
                          <a:latin typeface="Arial"/>
                          <a:ea typeface="Times New Roman"/>
                          <a:cs typeface="Times New Roman"/>
                        </a:rPr>
                        <a:t>Mediana </a:t>
                      </a:r>
                      <a:endParaRPr lang="es-ES" sz="1100">
                        <a:latin typeface="Calibri"/>
                        <a:ea typeface="Calibri"/>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r">
                        <a:lnSpc>
                          <a:spcPct val="115000"/>
                        </a:lnSpc>
                        <a:spcAft>
                          <a:spcPts val="0"/>
                        </a:spcAft>
                      </a:pPr>
                      <a:r>
                        <a:rPr lang="es-ES" sz="1000">
                          <a:latin typeface="Arial"/>
                          <a:ea typeface="Times New Roman"/>
                          <a:cs typeface="Times New Roman"/>
                        </a:rPr>
                        <a:t>26,31</a:t>
                      </a:r>
                      <a:endParaRPr lang="es-ES" sz="1100">
                        <a:latin typeface="Calibri"/>
                        <a:ea typeface="Calibri"/>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r>
              <a:tr h="187221">
                <a:tc>
                  <a:txBody>
                    <a:bodyPr/>
                    <a:lstStyle/>
                    <a:p>
                      <a:pPr algn="ctr">
                        <a:lnSpc>
                          <a:spcPct val="115000"/>
                        </a:lnSpc>
                        <a:spcAft>
                          <a:spcPts val="0"/>
                        </a:spcAft>
                      </a:pPr>
                      <a:r>
                        <a:rPr lang="es-ES" sz="1000" b="1">
                          <a:solidFill>
                            <a:srgbClr val="008000"/>
                          </a:solidFill>
                          <a:latin typeface="Arial"/>
                          <a:ea typeface="Times New Roman"/>
                          <a:cs typeface="Times New Roman"/>
                        </a:rPr>
                        <a:t>Moda</a:t>
                      </a:r>
                      <a:endParaRPr lang="es-ES" sz="1100">
                        <a:latin typeface="Calibri"/>
                        <a:ea typeface="Calibri"/>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r">
                        <a:lnSpc>
                          <a:spcPct val="115000"/>
                        </a:lnSpc>
                        <a:spcAft>
                          <a:spcPts val="0"/>
                        </a:spcAft>
                      </a:pPr>
                      <a:r>
                        <a:rPr lang="es-ES" sz="1000" dirty="0">
                          <a:latin typeface="Arial"/>
                          <a:ea typeface="Times New Roman"/>
                          <a:cs typeface="Times New Roman"/>
                        </a:rPr>
                        <a:t>25,79</a:t>
                      </a:r>
                      <a:endParaRPr lang="es-ES" sz="1100" dirty="0">
                        <a:latin typeface="Calibri"/>
                        <a:ea typeface="Calibri"/>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r>
              <a:tr h="187221">
                <a:tc>
                  <a:txBody>
                    <a:bodyPr/>
                    <a:lstStyle/>
                    <a:p>
                      <a:pPr algn="ctr">
                        <a:lnSpc>
                          <a:spcPct val="115000"/>
                        </a:lnSpc>
                        <a:spcAft>
                          <a:spcPts val="0"/>
                        </a:spcAft>
                      </a:pPr>
                      <a:r>
                        <a:rPr lang="es-ES" sz="1000" b="1">
                          <a:solidFill>
                            <a:srgbClr val="008000"/>
                          </a:solidFill>
                          <a:latin typeface="Arial"/>
                          <a:ea typeface="Times New Roman"/>
                          <a:cs typeface="Times New Roman"/>
                        </a:rPr>
                        <a:t>Suma</a:t>
                      </a:r>
                      <a:endParaRPr lang="es-ES" sz="1100">
                        <a:latin typeface="Calibri"/>
                        <a:ea typeface="Calibri"/>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r">
                        <a:lnSpc>
                          <a:spcPct val="115000"/>
                        </a:lnSpc>
                        <a:spcAft>
                          <a:spcPts val="0"/>
                        </a:spcAft>
                      </a:pPr>
                      <a:r>
                        <a:rPr lang="es-ES" sz="1000">
                          <a:latin typeface="Arial"/>
                          <a:ea typeface="Times New Roman"/>
                          <a:cs typeface="Times New Roman"/>
                        </a:rPr>
                        <a:t>826,43</a:t>
                      </a:r>
                      <a:endParaRPr lang="es-ES" sz="1100">
                        <a:latin typeface="Calibri"/>
                        <a:ea typeface="Calibri"/>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r>
              <a:tr h="187221">
                <a:tc>
                  <a:txBody>
                    <a:bodyPr/>
                    <a:lstStyle/>
                    <a:p>
                      <a:pPr algn="ctr">
                        <a:lnSpc>
                          <a:spcPct val="115000"/>
                        </a:lnSpc>
                        <a:spcAft>
                          <a:spcPts val="0"/>
                        </a:spcAft>
                      </a:pPr>
                      <a:r>
                        <a:rPr lang="es-ES" sz="1000" b="1">
                          <a:solidFill>
                            <a:srgbClr val="008000"/>
                          </a:solidFill>
                          <a:latin typeface="Arial"/>
                          <a:ea typeface="Times New Roman"/>
                          <a:cs typeface="Times New Roman"/>
                        </a:rPr>
                        <a:t>Desviación Estándar</a:t>
                      </a:r>
                      <a:endParaRPr lang="es-ES" sz="1100">
                        <a:latin typeface="Calibri"/>
                        <a:ea typeface="Calibri"/>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r">
                        <a:lnSpc>
                          <a:spcPct val="115000"/>
                        </a:lnSpc>
                        <a:spcAft>
                          <a:spcPts val="0"/>
                        </a:spcAft>
                      </a:pPr>
                      <a:r>
                        <a:rPr lang="es-ES" sz="1000">
                          <a:latin typeface="Arial"/>
                          <a:ea typeface="Times New Roman"/>
                          <a:cs typeface="Times New Roman"/>
                        </a:rPr>
                        <a:t>4,73</a:t>
                      </a:r>
                      <a:endParaRPr lang="es-ES" sz="1100">
                        <a:latin typeface="Calibri"/>
                        <a:ea typeface="Calibri"/>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r>
              <a:tr h="187221">
                <a:tc>
                  <a:txBody>
                    <a:bodyPr/>
                    <a:lstStyle/>
                    <a:p>
                      <a:pPr algn="ctr">
                        <a:lnSpc>
                          <a:spcPct val="115000"/>
                        </a:lnSpc>
                        <a:spcAft>
                          <a:spcPts val="0"/>
                        </a:spcAft>
                      </a:pPr>
                      <a:r>
                        <a:rPr lang="es-ES" sz="1000" b="1">
                          <a:solidFill>
                            <a:srgbClr val="008000"/>
                          </a:solidFill>
                          <a:latin typeface="Arial"/>
                          <a:ea typeface="Times New Roman"/>
                          <a:cs typeface="Times New Roman"/>
                        </a:rPr>
                        <a:t>Varianza</a:t>
                      </a:r>
                      <a:endParaRPr lang="es-ES" sz="1100">
                        <a:latin typeface="Calibri"/>
                        <a:ea typeface="Calibri"/>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r">
                        <a:lnSpc>
                          <a:spcPct val="115000"/>
                        </a:lnSpc>
                        <a:spcAft>
                          <a:spcPts val="0"/>
                        </a:spcAft>
                      </a:pPr>
                      <a:r>
                        <a:rPr lang="es-ES" sz="1000">
                          <a:latin typeface="Arial"/>
                          <a:ea typeface="Times New Roman"/>
                          <a:cs typeface="Times New Roman"/>
                        </a:rPr>
                        <a:t>22,34</a:t>
                      </a:r>
                      <a:endParaRPr lang="es-ES" sz="1100">
                        <a:latin typeface="Calibri"/>
                        <a:ea typeface="Calibri"/>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r>
              <a:tr h="187221">
                <a:tc>
                  <a:txBody>
                    <a:bodyPr/>
                    <a:lstStyle/>
                    <a:p>
                      <a:pPr algn="ctr">
                        <a:lnSpc>
                          <a:spcPct val="115000"/>
                        </a:lnSpc>
                        <a:spcAft>
                          <a:spcPts val="0"/>
                        </a:spcAft>
                      </a:pPr>
                      <a:r>
                        <a:rPr lang="es-ES" sz="1000" b="1">
                          <a:solidFill>
                            <a:srgbClr val="008000"/>
                          </a:solidFill>
                          <a:latin typeface="Arial"/>
                          <a:ea typeface="Times New Roman"/>
                          <a:cs typeface="Times New Roman"/>
                        </a:rPr>
                        <a:t>Coef. Variación</a:t>
                      </a:r>
                      <a:endParaRPr lang="es-ES" sz="1100">
                        <a:latin typeface="Calibri"/>
                        <a:ea typeface="Calibri"/>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r">
                        <a:lnSpc>
                          <a:spcPct val="115000"/>
                        </a:lnSpc>
                        <a:spcAft>
                          <a:spcPts val="0"/>
                        </a:spcAft>
                      </a:pPr>
                      <a:r>
                        <a:rPr lang="es-ES" sz="1000">
                          <a:latin typeface="Arial"/>
                          <a:ea typeface="Times New Roman"/>
                          <a:cs typeface="Times New Roman"/>
                        </a:rPr>
                        <a:t>17,81</a:t>
                      </a:r>
                      <a:endParaRPr lang="es-ES" sz="1100">
                        <a:latin typeface="Calibri"/>
                        <a:ea typeface="Calibri"/>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r>
              <a:tr h="187221">
                <a:tc>
                  <a:txBody>
                    <a:bodyPr/>
                    <a:lstStyle/>
                    <a:p>
                      <a:pPr algn="ctr">
                        <a:lnSpc>
                          <a:spcPct val="115000"/>
                        </a:lnSpc>
                        <a:spcAft>
                          <a:spcPts val="0"/>
                        </a:spcAft>
                      </a:pPr>
                      <a:r>
                        <a:rPr lang="es-ES" sz="1000" b="1" dirty="0" err="1">
                          <a:solidFill>
                            <a:srgbClr val="008000"/>
                          </a:solidFill>
                          <a:latin typeface="Arial"/>
                          <a:ea typeface="Times New Roman"/>
                          <a:cs typeface="Times New Roman"/>
                        </a:rPr>
                        <a:t>Coef</a:t>
                      </a:r>
                      <a:r>
                        <a:rPr lang="es-ES" sz="1000" b="1" dirty="0">
                          <a:solidFill>
                            <a:srgbClr val="008000"/>
                          </a:solidFill>
                          <a:latin typeface="Arial"/>
                          <a:ea typeface="Times New Roman"/>
                          <a:cs typeface="Times New Roman"/>
                        </a:rPr>
                        <a:t>. Sesgo</a:t>
                      </a:r>
                      <a:endParaRPr lang="es-ES" sz="1100" dirty="0">
                        <a:latin typeface="Calibri"/>
                        <a:ea typeface="Calibri"/>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r">
                        <a:lnSpc>
                          <a:spcPct val="115000"/>
                        </a:lnSpc>
                        <a:spcAft>
                          <a:spcPts val="0"/>
                        </a:spcAft>
                      </a:pPr>
                      <a:r>
                        <a:rPr lang="es-ES" sz="1000" dirty="0">
                          <a:latin typeface="Arial"/>
                          <a:ea typeface="Times New Roman"/>
                          <a:cs typeface="Times New Roman"/>
                        </a:rPr>
                        <a:t>0,80</a:t>
                      </a:r>
                      <a:endParaRPr lang="es-ES" sz="1100" dirty="0">
                        <a:latin typeface="Calibri"/>
                        <a:ea typeface="Calibri"/>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r>
            </a:tbl>
          </a:graphicData>
        </a:graphic>
      </p:graphicFrame>
      <p:sp>
        <p:nvSpPr>
          <p:cNvPr id="6" name="5 Rectángulo"/>
          <p:cNvSpPr/>
          <p:nvPr/>
        </p:nvSpPr>
        <p:spPr>
          <a:xfrm>
            <a:off x="4355976" y="1628800"/>
            <a:ext cx="4139952" cy="615553"/>
          </a:xfrm>
          <a:prstGeom prst="rect">
            <a:avLst/>
          </a:prstGeom>
        </p:spPr>
        <p:txBody>
          <a:bodyPr wrap="square">
            <a:spAutoFit/>
          </a:bodyPr>
          <a:lstStyle/>
          <a:p>
            <a:r>
              <a:rPr lang="es-EC" sz="1700" b="1" dirty="0" smtClean="0">
                <a:latin typeface="Arial" pitchFamily="34" charset="0"/>
                <a:cs typeface="Arial" pitchFamily="34" charset="0"/>
              </a:rPr>
              <a:t>Con respecto a la asimetría horizontal (</a:t>
            </a:r>
            <a:r>
              <a:rPr lang="es-EC" sz="1700" b="1" dirty="0" err="1" smtClean="0">
                <a:latin typeface="Arial" pitchFamily="34" charset="0"/>
                <a:cs typeface="Arial" pitchFamily="34" charset="0"/>
              </a:rPr>
              <a:t>coef</a:t>
            </a:r>
            <a:r>
              <a:rPr lang="es-EC" sz="1700" b="1" dirty="0" smtClean="0">
                <a:latin typeface="Arial" pitchFamily="34" charset="0"/>
                <a:cs typeface="Arial" pitchFamily="34" charset="0"/>
              </a:rPr>
              <a:t>. de sesgo)</a:t>
            </a:r>
            <a:endParaRPr lang="es-ES" sz="1700" b="1" dirty="0">
              <a:latin typeface="Arial" pitchFamily="34" charset="0"/>
              <a:cs typeface="Arial" pitchFamily="34" charset="0"/>
            </a:endParaRPr>
          </a:p>
        </p:txBody>
      </p:sp>
      <p:sp>
        <p:nvSpPr>
          <p:cNvPr id="9" name="8 Rectángulo"/>
          <p:cNvSpPr/>
          <p:nvPr/>
        </p:nvSpPr>
        <p:spPr>
          <a:xfrm>
            <a:off x="611560" y="4947265"/>
            <a:ext cx="4464496" cy="353943"/>
          </a:xfrm>
          <a:prstGeom prst="rect">
            <a:avLst/>
          </a:prstGeom>
        </p:spPr>
        <p:txBody>
          <a:bodyPr wrap="square">
            <a:spAutoFit/>
          </a:bodyPr>
          <a:lstStyle/>
          <a:p>
            <a:r>
              <a:rPr lang="es-EC" sz="1700" b="1" dirty="0" smtClean="0">
                <a:latin typeface="Arial" pitchFamily="34" charset="0"/>
                <a:cs typeface="Arial" pitchFamily="34" charset="0"/>
              </a:rPr>
              <a:t>Con respecto al coeficiente de variación</a:t>
            </a:r>
            <a:endParaRPr lang="es-ES" sz="1700" b="1" dirty="0">
              <a:latin typeface="Arial" pitchFamily="34" charset="0"/>
              <a:cs typeface="Arial" pitchFamily="34" charset="0"/>
            </a:endParaRPr>
          </a:p>
        </p:txBody>
      </p:sp>
      <p:graphicFrame>
        <p:nvGraphicFramePr>
          <p:cNvPr id="10" name="9 Tabla"/>
          <p:cNvGraphicFramePr>
            <a:graphicFrameLocks noGrp="1"/>
          </p:cNvGraphicFramePr>
          <p:nvPr/>
        </p:nvGraphicFramePr>
        <p:xfrm>
          <a:off x="899592" y="5445224"/>
          <a:ext cx="2232248" cy="1152126"/>
        </p:xfrm>
        <a:graphic>
          <a:graphicData uri="http://schemas.openxmlformats.org/drawingml/2006/table">
            <a:tbl>
              <a:tblPr/>
              <a:tblGrid>
                <a:gridCol w="1131710"/>
                <a:gridCol w="1100538"/>
              </a:tblGrid>
              <a:tr h="206351">
                <a:tc>
                  <a:txBody>
                    <a:bodyPr/>
                    <a:lstStyle/>
                    <a:p>
                      <a:pPr algn="ctr">
                        <a:spcAft>
                          <a:spcPts val="0"/>
                        </a:spcAft>
                      </a:pPr>
                      <a:endParaRPr lang="es-ES" sz="1200">
                        <a:latin typeface="Arial"/>
                        <a:ea typeface="Times New Roman"/>
                        <a:cs typeface="Times New Roman"/>
                      </a:endParaRPr>
                    </a:p>
                  </a:txBody>
                  <a:tcPr marL="68580" marR="6858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a:spcAft>
                          <a:spcPts val="0"/>
                        </a:spcAft>
                      </a:pPr>
                      <a:endParaRPr lang="es-ES" sz="1200">
                        <a:latin typeface="Arial"/>
                        <a:ea typeface="Times New Roman"/>
                        <a:cs typeface="Times New Roman"/>
                      </a:endParaRPr>
                    </a:p>
                  </a:txBody>
                  <a:tcPr marL="68580" marR="68580" marT="0" marB="0" anchor="ctr">
                    <a:lnL>
                      <a:noFill/>
                    </a:lnL>
                    <a:lnR>
                      <a:noFill/>
                    </a:lnR>
                    <a:lnT w="1905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r>
              <a:tr h="189155">
                <a:tc>
                  <a:txBody>
                    <a:bodyPr/>
                    <a:lstStyle/>
                    <a:p>
                      <a:pPr algn="ctr">
                        <a:spcAft>
                          <a:spcPts val="0"/>
                        </a:spcAft>
                      </a:pPr>
                      <a:r>
                        <a:rPr lang="es-ES" sz="1100">
                          <a:latin typeface="Arial Narrow"/>
                          <a:ea typeface="Times New Roman"/>
                          <a:cs typeface="Arial Narrow"/>
                        </a:rPr>
                        <a:t>Bajo</a:t>
                      </a:r>
                      <a:endParaRPr lang="es-ES" sz="1200">
                        <a:latin typeface="Arial"/>
                        <a:ea typeface="Times New Roman"/>
                        <a:cs typeface="Times New Roman"/>
                      </a:endParaRPr>
                    </a:p>
                  </a:txBody>
                  <a:tcPr marL="68580" marR="68580" marT="0" marB="0" anchor="ctr">
                    <a:lnL>
                      <a:noFill/>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FFFFFF"/>
                    </a:solidFill>
                  </a:tcPr>
                </a:tc>
                <a:tc>
                  <a:txBody>
                    <a:bodyPr/>
                    <a:lstStyle/>
                    <a:p>
                      <a:pPr algn="ctr">
                        <a:spcAft>
                          <a:spcPts val="0"/>
                        </a:spcAft>
                      </a:pPr>
                      <a:r>
                        <a:rPr lang="es-ES" sz="1100">
                          <a:latin typeface="Arial Narrow"/>
                          <a:ea typeface="Times New Roman"/>
                          <a:cs typeface="Arial Narrow"/>
                        </a:rPr>
                        <a:t>&lt; 10 %</a:t>
                      </a:r>
                      <a:endParaRPr lang="es-ES" sz="1200">
                        <a:latin typeface="Arial"/>
                        <a:ea typeface="Times New Roman"/>
                        <a:cs typeface="Times New Roman"/>
                      </a:endParaRPr>
                    </a:p>
                  </a:txBody>
                  <a:tcPr marL="68580" marR="68580" marT="0" marB="0" anchor="ctr">
                    <a:lnL w="12700" cap="flat" cmpd="sng" algn="ctr">
                      <a:solidFill>
                        <a:srgbClr val="008000"/>
                      </a:solidFill>
                      <a:prstDash val="solid"/>
                      <a:round/>
                      <a:headEnd type="none" w="med" len="med"/>
                      <a:tailEnd type="none" w="med" len="med"/>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FFFFFF"/>
                    </a:solidFill>
                  </a:tcPr>
                </a:tc>
              </a:tr>
              <a:tr h="189155">
                <a:tc>
                  <a:txBody>
                    <a:bodyPr/>
                    <a:lstStyle/>
                    <a:p>
                      <a:pPr algn="ctr">
                        <a:spcAft>
                          <a:spcPts val="0"/>
                        </a:spcAft>
                      </a:pPr>
                      <a:r>
                        <a:rPr lang="es-ES" sz="1100">
                          <a:latin typeface="Arial Narrow"/>
                          <a:ea typeface="Times New Roman"/>
                          <a:cs typeface="Arial Narrow"/>
                        </a:rPr>
                        <a:t>Medio</a:t>
                      </a:r>
                      <a:endParaRPr lang="es-ES" sz="1200">
                        <a:latin typeface="Arial"/>
                        <a:ea typeface="Times New Roman"/>
                        <a:cs typeface="Times New Roman"/>
                      </a:endParaRPr>
                    </a:p>
                  </a:txBody>
                  <a:tcPr marL="68580" marR="68580" marT="0" marB="0" anchor="ctr">
                    <a:lnL>
                      <a:noFill/>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FFFFFF"/>
                    </a:solidFill>
                  </a:tcPr>
                </a:tc>
                <a:tc>
                  <a:txBody>
                    <a:bodyPr/>
                    <a:lstStyle/>
                    <a:p>
                      <a:pPr algn="ctr">
                        <a:spcAft>
                          <a:spcPts val="0"/>
                        </a:spcAft>
                      </a:pPr>
                      <a:r>
                        <a:rPr lang="es-ES" sz="1100">
                          <a:latin typeface="Arial Narrow"/>
                          <a:ea typeface="Times New Roman"/>
                          <a:cs typeface="Arial Narrow"/>
                        </a:rPr>
                        <a:t>10 – 20 %</a:t>
                      </a:r>
                      <a:endParaRPr lang="es-ES" sz="1200">
                        <a:latin typeface="Arial"/>
                        <a:ea typeface="Times New Roman"/>
                        <a:cs typeface="Times New Roman"/>
                      </a:endParaRPr>
                    </a:p>
                  </a:txBody>
                  <a:tcPr marL="68580" marR="68580" marT="0" marB="0" anchor="ctr">
                    <a:lnL w="12700" cap="flat" cmpd="sng" algn="ctr">
                      <a:solidFill>
                        <a:srgbClr val="008000"/>
                      </a:solidFill>
                      <a:prstDash val="solid"/>
                      <a:round/>
                      <a:headEnd type="none" w="med" len="med"/>
                      <a:tailEnd type="none" w="med" len="med"/>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FFFFFF"/>
                    </a:solidFill>
                  </a:tcPr>
                </a:tc>
              </a:tr>
              <a:tr h="189155">
                <a:tc>
                  <a:txBody>
                    <a:bodyPr/>
                    <a:lstStyle/>
                    <a:p>
                      <a:pPr algn="ctr">
                        <a:spcAft>
                          <a:spcPts val="0"/>
                        </a:spcAft>
                      </a:pPr>
                      <a:r>
                        <a:rPr lang="es-ES" sz="1100">
                          <a:latin typeface="Arial Narrow"/>
                          <a:ea typeface="Times New Roman"/>
                          <a:cs typeface="Arial Narrow"/>
                        </a:rPr>
                        <a:t>Alto</a:t>
                      </a:r>
                      <a:endParaRPr lang="es-ES" sz="1200">
                        <a:latin typeface="Arial"/>
                        <a:ea typeface="Times New Roman"/>
                        <a:cs typeface="Times New Roman"/>
                      </a:endParaRPr>
                    </a:p>
                  </a:txBody>
                  <a:tcPr marL="68580" marR="68580" marT="0" marB="0" anchor="ctr">
                    <a:lnL>
                      <a:noFill/>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FFFFFF"/>
                    </a:solidFill>
                  </a:tcPr>
                </a:tc>
                <a:tc>
                  <a:txBody>
                    <a:bodyPr/>
                    <a:lstStyle/>
                    <a:p>
                      <a:pPr algn="ctr">
                        <a:spcAft>
                          <a:spcPts val="0"/>
                        </a:spcAft>
                      </a:pPr>
                      <a:r>
                        <a:rPr lang="es-ES" sz="1100">
                          <a:latin typeface="Arial Narrow"/>
                          <a:ea typeface="Times New Roman"/>
                          <a:cs typeface="Arial Narrow"/>
                        </a:rPr>
                        <a:t>20 – 30 %</a:t>
                      </a:r>
                      <a:endParaRPr lang="es-ES" sz="1200">
                        <a:latin typeface="Arial"/>
                        <a:ea typeface="Times New Roman"/>
                        <a:cs typeface="Times New Roman"/>
                      </a:endParaRPr>
                    </a:p>
                  </a:txBody>
                  <a:tcPr marL="68580" marR="68580" marT="0" marB="0" anchor="ctr">
                    <a:lnL w="12700" cap="flat" cmpd="sng" algn="ctr">
                      <a:solidFill>
                        <a:srgbClr val="008000"/>
                      </a:solidFill>
                      <a:prstDash val="solid"/>
                      <a:round/>
                      <a:headEnd type="none" w="med" len="med"/>
                      <a:tailEnd type="none" w="med" len="med"/>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FFFFFF"/>
                    </a:solidFill>
                  </a:tcPr>
                </a:tc>
              </a:tr>
              <a:tr h="189155">
                <a:tc>
                  <a:txBody>
                    <a:bodyPr/>
                    <a:lstStyle/>
                    <a:p>
                      <a:pPr algn="ctr">
                        <a:spcAft>
                          <a:spcPts val="0"/>
                        </a:spcAft>
                      </a:pPr>
                      <a:r>
                        <a:rPr lang="es-ES" sz="1100">
                          <a:latin typeface="Arial Narrow"/>
                          <a:ea typeface="Times New Roman"/>
                          <a:cs typeface="Arial Narrow"/>
                        </a:rPr>
                        <a:t>Muy Alto</a:t>
                      </a:r>
                      <a:endParaRPr lang="es-ES" sz="1200">
                        <a:latin typeface="Arial"/>
                        <a:ea typeface="Times New Roman"/>
                        <a:cs typeface="Times New Roman"/>
                      </a:endParaRPr>
                    </a:p>
                  </a:txBody>
                  <a:tcPr marL="68580" marR="68580" marT="0" marB="0" anchor="ctr">
                    <a:lnL>
                      <a:noFill/>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FFFFFF"/>
                    </a:solidFill>
                  </a:tcPr>
                </a:tc>
                <a:tc>
                  <a:txBody>
                    <a:bodyPr/>
                    <a:lstStyle/>
                    <a:p>
                      <a:pPr algn="ctr">
                        <a:spcAft>
                          <a:spcPts val="0"/>
                        </a:spcAft>
                      </a:pPr>
                      <a:r>
                        <a:rPr lang="es-ES" sz="1100">
                          <a:latin typeface="Arial Narrow"/>
                          <a:ea typeface="Times New Roman"/>
                          <a:cs typeface="Arial Narrow"/>
                        </a:rPr>
                        <a:t>&gt; 30 %</a:t>
                      </a:r>
                      <a:endParaRPr lang="es-ES" sz="1200">
                        <a:latin typeface="Arial"/>
                        <a:ea typeface="Times New Roman"/>
                        <a:cs typeface="Times New Roman"/>
                      </a:endParaRPr>
                    </a:p>
                  </a:txBody>
                  <a:tcPr marL="68580" marR="68580" marT="0" marB="0" anchor="ctr">
                    <a:lnL w="12700" cap="flat" cmpd="sng" algn="ctr">
                      <a:solidFill>
                        <a:srgbClr val="008000"/>
                      </a:solidFill>
                      <a:prstDash val="solid"/>
                      <a:round/>
                      <a:headEnd type="none" w="med" len="med"/>
                      <a:tailEnd type="none" w="med" len="med"/>
                    </a:lnL>
                    <a:lnR>
                      <a:noFill/>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FFFFFF"/>
                    </a:solidFill>
                  </a:tcPr>
                </a:tc>
              </a:tr>
              <a:tr h="189155">
                <a:tc>
                  <a:txBody>
                    <a:bodyPr/>
                    <a:lstStyle/>
                    <a:p>
                      <a:pPr algn="ctr">
                        <a:spcAft>
                          <a:spcPts val="0"/>
                        </a:spcAft>
                      </a:pPr>
                      <a:endParaRPr lang="es-ES" sz="1100">
                        <a:latin typeface="Arial Narrow"/>
                        <a:ea typeface="Times New Roman"/>
                        <a:cs typeface="Arial Narrow"/>
                      </a:endParaRPr>
                    </a:p>
                  </a:txBody>
                  <a:tcPr marL="68580" marR="68580" marT="0" marB="0" anchor="ctr">
                    <a:lnL>
                      <a:noFill/>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c>
                  <a:txBody>
                    <a:bodyPr/>
                    <a:lstStyle/>
                    <a:p>
                      <a:pPr algn="ctr">
                        <a:spcAft>
                          <a:spcPts val="0"/>
                        </a:spcAft>
                      </a:pPr>
                      <a:endParaRPr lang="es-ES" sz="800" dirty="0">
                        <a:latin typeface="Arial Narrow"/>
                        <a:ea typeface="Times New Roman"/>
                        <a:cs typeface="Arial Narrow"/>
                      </a:endParaRPr>
                    </a:p>
                  </a:txBody>
                  <a:tcPr marL="68580" marR="68580" marT="0" marB="0" anchor="ctr">
                    <a:lnL w="12700" cap="flat" cmpd="sng" algn="ctr">
                      <a:solidFill>
                        <a:srgbClr val="008000"/>
                      </a:solidFill>
                      <a:prstDash val="solid"/>
                      <a:round/>
                      <a:headEnd type="none" w="med" len="med"/>
                      <a:tailEnd type="none" w="med" len="med"/>
                    </a:lnL>
                    <a:lnR>
                      <a:noFill/>
                    </a:lnR>
                    <a:lnT w="12700" cap="flat" cmpd="sng" algn="ctr">
                      <a:solidFill>
                        <a:srgbClr val="008000"/>
                      </a:solidFill>
                      <a:prstDash val="solid"/>
                      <a:round/>
                      <a:headEnd type="none" w="med" len="med"/>
                      <a:tailEnd type="none" w="med" len="med"/>
                    </a:lnT>
                    <a:lnB w="19050" cap="flat" cmpd="sng" algn="ctr">
                      <a:solidFill>
                        <a:srgbClr val="008000"/>
                      </a:solidFill>
                      <a:prstDash val="solid"/>
                      <a:round/>
                      <a:headEnd type="none" w="med" len="med"/>
                      <a:tailEnd type="none" w="med" len="med"/>
                    </a:lnB>
                  </a:tcPr>
                </a:tc>
              </a:tr>
            </a:tbl>
          </a:graphicData>
        </a:graphic>
      </p:graphicFrame>
      <p:sp>
        <p:nvSpPr>
          <p:cNvPr id="11" name="Rectangle 2"/>
          <p:cNvSpPr>
            <a:spLocks noChangeArrowheads="1"/>
          </p:cNvSpPr>
          <p:nvPr/>
        </p:nvSpPr>
        <p:spPr bwMode="auto">
          <a:xfrm>
            <a:off x="1475656" y="6643121"/>
            <a:ext cx="1512168" cy="2148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s-ES"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Fuent</a:t>
            </a:r>
            <a:r>
              <a:rPr kumimoji="0" lang="es-ES" sz="8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a:t>
            </a:r>
            <a:r>
              <a:rPr lang="es-ES" sz="800" dirty="0" smtClean="0"/>
              <a:t>Gómez 1976 </a:t>
            </a:r>
            <a:endParaRPr lang="es-ES" sz="800" dirty="0"/>
          </a:p>
        </p:txBody>
      </p:sp>
      <p:sp>
        <p:nvSpPr>
          <p:cNvPr id="17409" name="Rectangle 1"/>
          <p:cNvSpPr>
            <a:spLocks noChangeArrowheads="1"/>
          </p:cNvSpPr>
          <p:nvPr/>
        </p:nvSpPr>
        <p:spPr bwMode="auto">
          <a:xfrm>
            <a:off x="4427984" y="2420888"/>
            <a:ext cx="396044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 </a:t>
            </a:r>
            <a:r>
              <a:rPr kumimoji="0" lang="es-E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CS=0</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 distribución es simétrica.</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 </a:t>
            </a:r>
            <a:r>
              <a:rPr kumimoji="0" lang="es-E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CS&lt;0</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 distribución es asimétrica negativa.  </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 </a:t>
            </a:r>
            <a:r>
              <a:rPr kumimoji="0" lang="es-E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CS&gt;0</a:t>
            </a:r>
            <a:r>
              <a:rPr kumimoji="0" lang="es-E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 distribución es asimétrica positiva.</a:t>
            </a:r>
            <a:endParaRPr kumimoji="0" lang="es-ES" sz="1400" b="0" i="0" u="none" strike="noStrike" cap="none" normalizeH="0" baseline="0" dirty="0" smtClean="0">
              <a:ln>
                <a:noFill/>
              </a:ln>
              <a:solidFill>
                <a:schemeClr val="tx1"/>
              </a:solidFill>
              <a:effectLst/>
              <a:latin typeface="Arial" pitchFamily="34" charset="0"/>
            </a:endParaRPr>
          </a:p>
        </p:txBody>
      </p:sp>
      <p:pic>
        <p:nvPicPr>
          <p:cNvPr id="17410" name="Picture 2"/>
          <p:cNvPicPr>
            <a:picLocks noChangeAspect="1" noChangeArrowheads="1"/>
          </p:cNvPicPr>
          <p:nvPr/>
        </p:nvPicPr>
        <p:blipFill>
          <a:blip r:embed="rId2" cstate="print"/>
          <a:srcRect l="16837" t="61424" r="37985" b="12116"/>
          <a:stretch>
            <a:fillRect/>
          </a:stretch>
        </p:blipFill>
        <p:spPr bwMode="auto">
          <a:xfrm>
            <a:off x="4716016" y="3348586"/>
            <a:ext cx="3563888" cy="1304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385684"/>
            <a:ext cx="7304885" cy="400110"/>
          </a:xfrm>
          <a:prstGeom prst="rect">
            <a:avLst/>
          </a:prstGeom>
        </p:spPr>
        <p:txBody>
          <a:bodyPr wrap="none">
            <a:spAutoFit/>
          </a:bodyPr>
          <a:lstStyle/>
          <a:p>
            <a:r>
              <a:rPr lang="es-EC" sz="2000" b="1" dirty="0" smtClean="0">
                <a:latin typeface="Arial" pitchFamily="34" charset="0"/>
                <a:cs typeface="Arial" pitchFamily="34" charset="0"/>
              </a:rPr>
              <a:t>PROCEDIMIENTO PARA EL MODELAMIENTO DE DATOS </a:t>
            </a:r>
            <a:endParaRPr lang="es-ES" sz="2000" b="1" dirty="0">
              <a:latin typeface="Arial" pitchFamily="34" charset="0"/>
              <a:cs typeface="Arial" pitchFamily="34" charset="0"/>
            </a:endParaRPr>
          </a:p>
        </p:txBody>
      </p:sp>
      <p:sp>
        <p:nvSpPr>
          <p:cNvPr id="3" name="2 Rectángulo"/>
          <p:cNvSpPr/>
          <p:nvPr/>
        </p:nvSpPr>
        <p:spPr>
          <a:xfrm>
            <a:off x="395536" y="1052736"/>
            <a:ext cx="2880320" cy="369332"/>
          </a:xfrm>
          <a:prstGeom prst="rect">
            <a:avLst/>
          </a:prstGeom>
        </p:spPr>
        <p:txBody>
          <a:bodyPr wrap="square">
            <a:spAutoFit/>
          </a:bodyPr>
          <a:lstStyle/>
          <a:p>
            <a:r>
              <a:rPr lang="es-EC" b="1" dirty="0" smtClean="0">
                <a:latin typeface="Arial" pitchFamily="34" charset="0"/>
                <a:cs typeface="Arial" pitchFamily="34" charset="0"/>
              </a:rPr>
              <a:t>- Software </a:t>
            </a:r>
            <a:r>
              <a:rPr lang="es-EC" b="1" dirty="0" err="1" smtClean="0">
                <a:latin typeface="Arial" pitchFamily="34" charset="0"/>
                <a:cs typeface="Arial" pitchFamily="34" charset="0"/>
              </a:rPr>
              <a:t>Variowin</a:t>
            </a:r>
            <a:r>
              <a:rPr lang="es-EC" b="1" dirty="0" smtClean="0">
                <a:latin typeface="Arial" pitchFamily="34" charset="0"/>
                <a:cs typeface="Arial" pitchFamily="34" charset="0"/>
              </a:rPr>
              <a:t> 2.2</a:t>
            </a:r>
            <a:endParaRPr lang="es-ES" b="1" dirty="0">
              <a:latin typeface="Arial" pitchFamily="34" charset="0"/>
              <a:cs typeface="Arial" pitchFamily="34" charset="0"/>
            </a:endParaRPr>
          </a:p>
        </p:txBody>
      </p:sp>
      <p:graphicFrame>
        <p:nvGraphicFramePr>
          <p:cNvPr id="4" name="3 Diagrama"/>
          <p:cNvGraphicFramePr/>
          <p:nvPr/>
        </p:nvGraphicFramePr>
        <p:xfrm>
          <a:off x="899592" y="1412776"/>
          <a:ext cx="7416824"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a:blip r:embed="rId6" cstate="print"/>
          <a:srcRect l="33521" t="79241" r="61011" b="18746"/>
          <a:stretch>
            <a:fillRect/>
          </a:stretch>
        </p:blipFill>
        <p:spPr bwMode="auto">
          <a:xfrm>
            <a:off x="1187624" y="2636912"/>
            <a:ext cx="1080120" cy="288032"/>
          </a:xfrm>
          <a:prstGeom prst="rect">
            <a:avLst/>
          </a:prstGeom>
          <a:noFill/>
          <a:ln w="9525">
            <a:solidFill>
              <a:schemeClr val="tx1">
                <a:alpha val="99000"/>
              </a:schemeClr>
            </a:solidFill>
            <a:miter lim="800000"/>
            <a:headEnd/>
            <a:tailEnd/>
          </a:ln>
        </p:spPr>
      </p:pic>
      <p:pic>
        <p:nvPicPr>
          <p:cNvPr id="6" name="5 Imagen"/>
          <p:cNvPicPr/>
          <p:nvPr/>
        </p:nvPicPr>
        <p:blipFill>
          <a:blip r:embed="rId6" cstate="print"/>
          <a:srcRect l="33707" t="86414" r="58597" b="11185"/>
          <a:stretch>
            <a:fillRect/>
          </a:stretch>
        </p:blipFill>
        <p:spPr bwMode="auto">
          <a:xfrm>
            <a:off x="3995936" y="2636912"/>
            <a:ext cx="1296144" cy="288032"/>
          </a:xfrm>
          <a:prstGeom prst="rect">
            <a:avLst/>
          </a:prstGeom>
          <a:noFill/>
          <a:ln w="9525">
            <a:solidFill>
              <a:schemeClr val="tx1">
                <a:alpha val="99000"/>
              </a:schemeClr>
            </a:solidFill>
            <a:miter lim="800000"/>
            <a:headEnd/>
            <a:tailEnd/>
          </a:ln>
        </p:spPr>
      </p:pic>
      <p:pic>
        <p:nvPicPr>
          <p:cNvPr id="7" name="6 Imagen"/>
          <p:cNvPicPr/>
          <p:nvPr/>
        </p:nvPicPr>
        <p:blipFill>
          <a:blip r:embed="rId6" cstate="print"/>
          <a:srcRect l="33417" t="81513" r="62279" b="16044"/>
          <a:stretch>
            <a:fillRect/>
          </a:stretch>
        </p:blipFill>
        <p:spPr bwMode="auto">
          <a:xfrm>
            <a:off x="7020272" y="2636912"/>
            <a:ext cx="1008112" cy="288032"/>
          </a:xfrm>
          <a:prstGeom prst="rect">
            <a:avLst/>
          </a:prstGeom>
          <a:noFill/>
          <a:ln w="9525">
            <a:solidFill>
              <a:schemeClr val="tx1">
                <a:alpha val="99000"/>
              </a:schemeClr>
            </a:solidFill>
            <a:miter lim="800000"/>
            <a:headEnd/>
            <a:tailEnd/>
          </a:ln>
        </p:spPr>
      </p:pic>
      <p:pic>
        <p:nvPicPr>
          <p:cNvPr id="9" name="8 Imagen"/>
          <p:cNvPicPr/>
          <p:nvPr/>
        </p:nvPicPr>
        <p:blipFill>
          <a:blip r:embed="rId7" cstate="print"/>
          <a:srcRect l="6683" t="23157" r="64125" b="47814"/>
          <a:stretch>
            <a:fillRect/>
          </a:stretch>
        </p:blipFill>
        <p:spPr bwMode="auto">
          <a:xfrm>
            <a:off x="683568" y="3173179"/>
            <a:ext cx="2110358" cy="1191925"/>
          </a:xfrm>
          <a:prstGeom prst="rect">
            <a:avLst/>
          </a:prstGeom>
          <a:ln>
            <a:noFill/>
          </a:ln>
          <a:effectLst>
            <a:outerShdw blurRad="292100" dist="139700" dir="2700000" algn="tl" rotWithShape="0">
              <a:srgbClr val="333333">
                <a:alpha val="65000"/>
              </a:srgbClr>
            </a:outerShdw>
          </a:effectLst>
        </p:spPr>
      </p:pic>
      <p:pic>
        <p:nvPicPr>
          <p:cNvPr id="10" name="9 Imagen"/>
          <p:cNvPicPr/>
          <p:nvPr/>
        </p:nvPicPr>
        <p:blipFill>
          <a:blip r:embed="rId8" cstate="print"/>
          <a:srcRect r="44771" b="50547"/>
          <a:stretch>
            <a:fillRect/>
          </a:stretch>
        </p:blipFill>
        <p:spPr bwMode="auto">
          <a:xfrm>
            <a:off x="3347864" y="3573016"/>
            <a:ext cx="2592288" cy="1296144"/>
          </a:xfrm>
          <a:prstGeom prst="rect">
            <a:avLst/>
          </a:prstGeom>
          <a:ln>
            <a:noFill/>
          </a:ln>
          <a:effectLst>
            <a:outerShdw blurRad="292100" dist="139700" dir="2700000" algn="tl" rotWithShape="0">
              <a:srgbClr val="333333">
                <a:alpha val="65000"/>
              </a:srgbClr>
            </a:outerShdw>
          </a:effectLst>
        </p:spPr>
      </p:pic>
      <p:pic>
        <p:nvPicPr>
          <p:cNvPr id="11" name="10 Imagen"/>
          <p:cNvPicPr/>
          <p:nvPr/>
        </p:nvPicPr>
        <p:blipFill>
          <a:blip r:embed="rId9" cstate="print"/>
          <a:srcRect r="20888" b="46514"/>
          <a:stretch>
            <a:fillRect/>
          </a:stretch>
        </p:blipFill>
        <p:spPr bwMode="auto">
          <a:xfrm>
            <a:off x="4139952" y="5040560"/>
            <a:ext cx="4860032" cy="1700808"/>
          </a:xfrm>
          <a:prstGeom prst="rect">
            <a:avLst/>
          </a:prstGeom>
          <a:ln>
            <a:noFill/>
          </a:ln>
          <a:effectLst>
            <a:outerShdw blurRad="292100" dist="139700" dir="2700000" algn="tl" rotWithShape="0">
              <a:srgbClr val="333333">
                <a:alpha val="65000"/>
              </a:srgbClr>
            </a:outerShdw>
          </a:effectLst>
        </p:spPr>
      </p:pic>
      <p:sp>
        <p:nvSpPr>
          <p:cNvPr id="14" name="13 Flecha abajo"/>
          <p:cNvSpPr/>
          <p:nvPr/>
        </p:nvSpPr>
        <p:spPr>
          <a:xfrm>
            <a:off x="1547664" y="2996952"/>
            <a:ext cx="72008" cy="144016"/>
          </a:xfrm>
          <a:prstGeom prst="downArrow">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Flecha abajo"/>
          <p:cNvSpPr/>
          <p:nvPr/>
        </p:nvSpPr>
        <p:spPr>
          <a:xfrm>
            <a:off x="4427984" y="3068960"/>
            <a:ext cx="72008" cy="360040"/>
          </a:xfrm>
          <a:prstGeom prst="downArrow">
            <a:avLst/>
          </a:prstGeom>
          <a:solidFill>
            <a:schemeClr val="accent3">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Flecha abajo"/>
          <p:cNvSpPr/>
          <p:nvPr/>
        </p:nvSpPr>
        <p:spPr>
          <a:xfrm>
            <a:off x="7380312" y="3140968"/>
            <a:ext cx="72008" cy="1728192"/>
          </a:xfrm>
          <a:prstGeom prst="downArrow">
            <a:avLst/>
          </a:prstGeom>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9"/>
                                        </p:tgtEl>
                                      </p:cBhvr>
                                    </p:animEffect>
                                    <p:animScale>
                                      <p:cBhvr>
                                        <p:cTn id="12" dur="250" autoRev="1" fill="hold"/>
                                        <p:tgtEl>
                                          <p:spTgt spid="9"/>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6"/>
                                        </p:tgtEl>
                                      </p:cBhvr>
                                    </p:animEffect>
                                    <p:animScale>
                                      <p:cBhvr>
                                        <p:cTn id="17" dur="250"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0"/>
                                        </p:tgtEl>
                                      </p:cBhvr>
                                    </p:animEffect>
                                    <p:animScale>
                                      <p:cBhvr>
                                        <p:cTn id="22" dur="250" autoRev="1" fill="hold"/>
                                        <p:tgtEl>
                                          <p:spTgt spid="10"/>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7"/>
                                        </p:tgtEl>
                                      </p:cBhvr>
                                    </p:animEffect>
                                    <p:animScale>
                                      <p:cBhvr>
                                        <p:cTn id="27" dur="250" autoRev="1" fill="hold"/>
                                        <p:tgtEl>
                                          <p:spTgt spid="7"/>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11"/>
                                        </p:tgtEl>
                                      </p:cBhvr>
                                    </p:animEffect>
                                    <p:animScale>
                                      <p:cBhvr>
                                        <p:cTn id="32"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260648"/>
            <a:ext cx="5112568" cy="369332"/>
          </a:xfrm>
          <a:prstGeom prst="rect">
            <a:avLst/>
          </a:prstGeom>
        </p:spPr>
        <p:txBody>
          <a:bodyPr wrap="square">
            <a:spAutoFit/>
          </a:bodyPr>
          <a:lstStyle/>
          <a:p>
            <a:r>
              <a:rPr lang="es-EC" b="1" dirty="0" smtClean="0">
                <a:latin typeface="Arial" pitchFamily="34" charset="0"/>
                <a:cs typeface="Arial" pitchFamily="34" charset="0"/>
              </a:rPr>
              <a:t>Criterios importantes a tomar en cuenta…</a:t>
            </a:r>
            <a:endParaRPr lang="es-ES" b="1" dirty="0">
              <a:latin typeface="Arial" pitchFamily="34" charset="0"/>
              <a:cs typeface="Arial" pitchFamily="34" charset="0"/>
            </a:endParaRPr>
          </a:p>
        </p:txBody>
      </p:sp>
      <p:sp>
        <p:nvSpPr>
          <p:cNvPr id="3" name="2 Rectángulo"/>
          <p:cNvSpPr/>
          <p:nvPr/>
        </p:nvSpPr>
        <p:spPr>
          <a:xfrm>
            <a:off x="3419872" y="5067761"/>
            <a:ext cx="2376264" cy="1169551"/>
          </a:xfrm>
          <a:prstGeom prst="rect">
            <a:avLst/>
          </a:prstGeom>
          <a:ln>
            <a:solidFill>
              <a:schemeClr val="tx1">
                <a:lumMod val="50000"/>
                <a:lumOff val="50000"/>
              </a:schemeClr>
            </a:solidFill>
          </a:ln>
        </p:spPr>
        <p:txBody>
          <a:bodyPr wrap="square">
            <a:spAutoFit/>
          </a:bodyPr>
          <a:lstStyle/>
          <a:p>
            <a:r>
              <a:rPr lang="es-ES" sz="1400" dirty="0" smtClean="0">
                <a:solidFill>
                  <a:srgbClr val="000000"/>
                </a:solidFill>
              </a:rPr>
              <a:t>Si se interpreta la pepita como un error en las mediciones, </a:t>
            </a:r>
            <a:r>
              <a:rPr lang="es-ES" sz="1400" b="1" i="1" dirty="0" smtClean="0">
                <a:solidFill>
                  <a:srgbClr val="000000"/>
                </a:solidFill>
              </a:rPr>
              <a:t>la pepita no debe representar mas del 50% de la meseta</a:t>
            </a:r>
            <a:endParaRPr lang="es-ES" sz="1400" dirty="0">
              <a:solidFill>
                <a:srgbClr val="000000"/>
              </a:solidFill>
            </a:endParaRPr>
          </a:p>
        </p:txBody>
      </p:sp>
      <p:sp>
        <p:nvSpPr>
          <p:cNvPr id="5" name="4 Rectángulo"/>
          <p:cNvSpPr/>
          <p:nvPr/>
        </p:nvSpPr>
        <p:spPr>
          <a:xfrm>
            <a:off x="6444208" y="4996333"/>
            <a:ext cx="1800200" cy="1384995"/>
          </a:xfrm>
          <a:prstGeom prst="rect">
            <a:avLst/>
          </a:prstGeom>
          <a:ln>
            <a:solidFill>
              <a:schemeClr val="tx1">
                <a:lumMod val="50000"/>
                <a:lumOff val="50000"/>
              </a:schemeClr>
            </a:solidFill>
          </a:ln>
        </p:spPr>
        <p:txBody>
          <a:bodyPr wrap="square">
            <a:spAutoFit/>
          </a:bodyPr>
          <a:lstStyle/>
          <a:p>
            <a:r>
              <a:rPr lang="es-ES" sz="1400" dirty="0" smtClean="0">
                <a:solidFill>
                  <a:srgbClr val="000000"/>
                </a:solidFill>
              </a:rPr>
              <a:t>Entre más pequeño sea el rango, más cerca se esta del modelo de independencia espacial</a:t>
            </a:r>
            <a:endParaRPr lang="es-ES" sz="1400" dirty="0">
              <a:solidFill>
                <a:srgbClr val="000000"/>
              </a:solidFill>
            </a:endParaRPr>
          </a:p>
        </p:txBody>
      </p:sp>
      <p:pic>
        <p:nvPicPr>
          <p:cNvPr id="7" name="6 Imagen"/>
          <p:cNvPicPr/>
          <p:nvPr/>
        </p:nvPicPr>
        <p:blipFill>
          <a:blip r:embed="rId2" cstate="print"/>
          <a:srcRect r="20888" b="46514"/>
          <a:stretch>
            <a:fillRect/>
          </a:stretch>
        </p:blipFill>
        <p:spPr bwMode="auto">
          <a:xfrm>
            <a:off x="1043608" y="1052736"/>
            <a:ext cx="7092280" cy="3600400"/>
          </a:xfrm>
          <a:prstGeom prst="rect">
            <a:avLst/>
          </a:prstGeom>
          <a:ln>
            <a:noFill/>
          </a:ln>
          <a:effectLst>
            <a:outerShdw blurRad="292100" dist="139700" dir="2700000" algn="tl" rotWithShape="0">
              <a:srgbClr val="333333">
                <a:alpha val="65000"/>
              </a:srgbClr>
            </a:outerShdw>
          </a:effectLst>
        </p:spPr>
      </p:pic>
      <p:sp>
        <p:nvSpPr>
          <p:cNvPr id="8" name="7 Rectángulo"/>
          <p:cNvSpPr/>
          <p:nvPr/>
        </p:nvSpPr>
        <p:spPr>
          <a:xfrm>
            <a:off x="467544" y="4924325"/>
            <a:ext cx="2232248" cy="1384995"/>
          </a:xfrm>
          <a:prstGeom prst="rect">
            <a:avLst/>
          </a:prstGeom>
          <a:ln>
            <a:solidFill>
              <a:schemeClr val="tx1">
                <a:lumMod val="50000"/>
                <a:lumOff val="50000"/>
              </a:schemeClr>
            </a:solidFill>
          </a:ln>
        </p:spPr>
        <p:txBody>
          <a:bodyPr wrap="square">
            <a:spAutoFit/>
          </a:bodyPr>
          <a:lstStyle/>
          <a:p>
            <a:r>
              <a:rPr lang="es-ES" sz="1400" dirty="0" smtClean="0">
                <a:solidFill>
                  <a:srgbClr val="000000"/>
                </a:solidFill>
              </a:rPr>
              <a:t>El mejor ajuste será cuando el “</a:t>
            </a:r>
            <a:r>
              <a:rPr lang="es-ES" sz="1400" dirty="0" err="1" smtClean="0">
                <a:solidFill>
                  <a:srgbClr val="000000"/>
                </a:solidFill>
              </a:rPr>
              <a:t>Indicative</a:t>
            </a:r>
            <a:r>
              <a:rPr lang="es-ES" sz="1400" dirty="0" smtClean="0">
                <a:solidFill>
                  <a:srgbClr val="000000"/>
                </a:solidFill>
              </a:rPr>
              <a:t> </a:t>
            </a:r>
            <a:r>
              <a:rPr lang="es-ES" sz="1400" dirty="0" err="1" smtClean="0">
                <a:solidFill>
                  <a:srgbClr val="000000"/>
                </a:solidFill>
              </a:rPr>
              <a:t>goodness</a:t>
            </a:r>
            <a:r>
              <a:rPr lang="es-ES" sz="1400" dirty="0" smtClean="0">
                <a:solidFill>
                  <a:srgbClr val="000000"/>
                </a:solidFill>
              </a:rPr>
              <a:t> of </a:t>
            </a:r>
            <a:r>
              <a:rPr lang="es-ES" sz="1400" dirty="0" err="1" smtClean="0">
                <a:solidFill>
                  <a:srgbClr val="000000"/>
                </a:solidFill>
              </a:rPr>
              <a:t>fit</a:t>
            </a:r>
            <a:r>
              <a:rPr lang="es-ES" sz="1400" dirty="0" smtClean="0">
                <a:solidFill>
                  <a:srgbClr val="000000"/>
                </a:solidFill>
              </a:rPr>
              <a:t> (IGF)”, que es un número </a:t>
            </a:r>
            <a:r>
              <a:rPr lang="es-ES" sz="1400" dirty="0" err="1" smtClean="0">
                <a:solidFill>
                  <a:srgbClr val="000000"/>
                </a:solidFill>
              </a:rPr>
              <a:t>adimensional</a:t>
            </a:r>
            <a:r>
              <a:rPr lang="es-ES" sz="1400" dirty="0" smtClean="0">
                <a:solidFill>
                  <a:srgbClr val="000000"/>
                </a:solidFill>
              </a:rPr>
              <a:t>, sea más próximo a cero.</a:t>
            </a:r>
            <a:endParaRPr lang="es-ES" sz="14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260648"/>
            <a:ext cx="2880320" cy="369332"/>
          </a:xfrm>
          <a:prstGeom prst="rect">
            <a:avLst/>
          </a:prstGeom>
        </p:spPr>
        <p:txBody>
          <a:bodyPr wrap="square">
            <a:spAutoFit/>
          </a:bodyPr>
          <a:lstStyle/>
          <a:p>
            <a:r>
              <a:rPr lang="es-EC" b="1" dirty="0" smtClean="0">
                <a:latin typeface="Arial" pitchFamily="34" charset="0"/>
                <a:cs typeface="Arial" pitchFamily="34" charset="0"/>
              </a:rPr>
              <a:t>- Software </a:t>
            </a:r>
            <a:r>
              <a:rPr lang="es-EC" b="1" dirty="0" err="1" smtClean="0">
                <a:latin typeface="Arial" pitchFamily="34" charset="0"/>
                <a:cs typeface="Arial" pitchFamily="34" charset="0"/>
              </a:rPr>
              <a:t>ArcGis</a:t>
            </a:r>
            <a:r>
              <a:rPr lang="es-EC" b="1" dirty="0" smtClean="0">
                <a:latin typeface="Arial" pitchFamily="34" charset="0"/>
                <a:cs typeface="Arial" pitchFamily="34" charset="0"/>
              </a:rPr>
              <a:t> 9.2</a:t>
            </a:r>
            <a:endParaRPr lang="es-ES" b="1" dirty="0">
              <a:latin typeface="Arial" pitchFamily="34" charset="0"/>
              <a:cs typeface="Arial" pitchFamily="34" charset="0"/>
            </a:endParaRPr>
          </a:p>
        </p:txBody>
      </p:sp>
      <p:pic>
        <p:nvPicPr>
          <p:cNvPr id="3" name="2 Imagen"/>
          <p:cNvPicPr/>
          <p:nvPr/>
        </p:nvPicPr>
        <p:blipFill>
          <a:blip r:embed="rId2" cstate="print"/>
          <a:srcRect b="3555"/>
          <a:stretch>
            <a:fillRect/>
          </a:stretch>
        </p:blipFill>
        <p:spPr bwMode="auto">
          <a:xfrm>
            <a:off x="179512" y="908720"/>
            <a:ext cx="4218842" cy="2551637"/>
          </a:xfrm>
          <a:prstGeom prst="rect">
            <a:avLst/>
          </a:prstGeom>
          <a:ln>
            <a:noFill/>
          </a:ln>
          <a:effectLst>
            <a:outerShdw blurRad="292100" dist="139700" dir="2700000" algn="tl" rotWithShape="0">
              <a:srgbClr val="333333">
                <a:alpha val="65000"/>
              </a:srgbClr>
            </a:outerShdw>
          </a:effectLst>
        </p:spPr>
      </p:pic>
      <p:pic>
        <p:nvPicPr>
          <p:cNvPr id="4" name="3 Imagen"/>
          <p:cNvPicPr/>
          <p:nvPr/>
        </p:nvPicPr>
        <p:blipFill>
          <a:blip r:embed="rId3" cstate="print"/>
          <a:srcRect b="3234"/>
          <a:stretch>
            <a:fillRect/>
          </a:stretch>
        </p:blipFill>
        <p:spPr bwMode="auto">
          <a:xfrm>
            <a:off x="3136762" y="2184745"/>
            <a:ext cx="4315558" cy="2612407"/>
          </a:xfrm>
          <a:prstGeom prst="rect">
            <a:avLst/>
          </a:prstGeom>
          <a:ln>
            <a:noFill/>
          </a:ln>
          <a:effectLst>
            <a:outerShdw blurRad="292100" dist="139700" dir="2700000" algn="tl" rotWithShape="0">
              <a:srgbClr val="333333">
                <a:alpha val="65000"/>
              </a:srgbClr>
            </a:outerShdw>
          </a:effectLst>
        </p:spPr>
      </p:pic>
      <p:pic>
        <p:nvPicPr>
          <p:cNvPr id="5" name="4 Imagen"/>
          <p:cNvPicPr/>
          <p:nvPr/>
        </p:nvPicPr>
        <p:blipFill>
          <a:blip r:embed="rId4" cstate="print"/>
          <a:srcRect l="27999" t="21237" r="28120" b="24569"/>
          <a:stretch>
            <a:fillRect/>
          </a:stretch>
        </p:blipFill>
        <p:spPr bwMode="auto">
          <a:xfrm>
            <a:off x="5580112" y="4149080"/>
            <a:ext cx="3491880" cy="265773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11560" y="1327026"/>
            <a:ext cx="2428875" cy="1885950"/>
          </a:xfrm>
          <a:prstGeom prst="rect">
            <a:avLst/>
          </a:prstGeom>
          <a:noFill/>
          <a:ln w="9525">
            <a:noFill/>
            <a:miter lim="800000"/>
            <a:headEnd/>
            <a:tailEnd/>
          </a:ln>
        </p:spPr>
      </p:pic>
      <p:sp>
        <p:nvSpPr>
          <p:cNvPr id="8" name="7 Rectángulo"/>
          <p:cNvSpPr/>
          <p:nvPr/>
        </p:nvSpPr>
        <p:spPr>
          <a:xfrm>
            <a:off x="467544" y="476672"/>
            <a:ext cx="3650487" cy="400110"/>
          </a:xfrm>
          <a:prstGeom prst="rect">
            <a:avLst/>
          </a:prstGeom>
        </p:spPr>
        <p:txBody>
          <a:bodyPr wrap="none">
            <a:spAutoFit/>
          </a:bodyPr>
          <a:lstStyle/>
          <a:p>
            <a:r>
              <a:rPr lang="es-EC" sz="2000" b="1" dirty="0" smtClean="0">
                <a:latin typeface="Arial" pitchFamily="34" charset="0"/>
                <a:cs typeface="Arial" pitchFamily="34" charset="0"/>
              </a:rPr>
              <a:t>Contaminación </a:t>
            </a:r>
            <a:r>
              <a:rPr lang="es-EC" sz="2000" b="1" dirty="0">
                <a:latin typeface="Arial" pitchFamily="34" charset="0"/>
                <a:cs typeface="Arial" pitchFamily="34" charset="0"/>
              </a:rPr>
              <a:t>A</a:t>
            </a:r>
            <a:r>
              <a:rPr lang="es-EC" sz="2000" b="1" dirty="0" smtClean="0">
                <a:latin typeface="Arial" pitchFamily="34" charset="0"/>
                <a:cs typeface="Arial" pitchFamily="34" charset="0"/>
              </a:rPr>
              <a:t>tmosférica </a:t>
            </a:r>
            <a:endParaRPr lang="es-ES" sz="2000" b="1" dirty="0">
              <a:latin typeface="Arial" pitchFamily="34" charset="0"/>
              <a:cs typeface="Arial" pitchFamily="34" charset="0"/>
            </a:endParaRPr>
          </a:p>
        </p:txBody>
      </p:sp>
      <p:sp>
        <p:nvSpPr>
          <p:cNvPr id="9" name="8 CuadroTexto"/>
          <p:cNvSpPr txBox="1"/>
          <p:nvPr/>
        </p:nvSpPr>
        <p:spPr>
          <a:xfrm>
            <a:off x="179512" y="3214686"/>
            <a:ext cx="3024336" cy="369332"/>
          </a:xfrm>
          <a:prstGeom prst="rect">
            <a:avLst/>
          </a:prstGeom>
          <a:noFill/>
        </p:spPr>
        <p:txBody>
          <a:bodyPr wrap="square" rtlCol="0">
            <a:spAutoFit/>
          </a:bodyPr>
          <a:lstStyle/>
          <a:p>
            <a:r>
              <a:rPr lang="es-ES" dirty="0" smtClean="0"/>
              <a:t>Atmósfera </a:t>
            </a:r>
            <a:r>
              <a:rPr lang="es-ES" dirty="0"/>
              <a:t>terrestre </a:t>
            </a:r>
            <a:r>
              <a:rPr lang="es-ES" dirty="0" smtClean="0"/>
              <a:t>(aire)</a:t>
            </a:r>
            <a:endParaRPr lang="es-ES" dirty="0"/>
          </a:p>
        </p:txBody>
      </p:sp>
      <p:sp>
        <p:nvSpPr>
          <p:cNvPr id="10" name="9 CuadroTexto"/>
          <p:cNvSpPr txBox="1"/>
          <p:nvPr/>
        </p:nvSpPr>
        <p:spPr>
          <a:xfrm>
            <a:off x="323528" y="3934766"/>
            <a:ext cx="2664296" cy="1077218"/>
          </a:xfrm>
          <a:prstGeom prst="rect">
            <a:avLst/>
          </a:prstGeom>
          <a:noFill/>
        </p:spPr>
        <p:txBody>
          <a:bodyPr wrap="square" rtlCol="0">
            <a:spAutoFit/>
          </a:bodyPr>
          <a:lstStyle/>
          <a:p>
            <a:r>
              <a:rPr lang="es-ES" sz="1600" dirty="0" smtClean="0"/>
              <a:t>78% de nitrógeno</a:t>
            </a:r>
          </a:p>
          <a:p>
            <a:r>
              <a:rPr lang="es-ES" sz="1600" dirty="0" smtClean="0"/>
              <a:t>20% de oxígeno </a:t>
            </a:r>
          </a:p>
          <a:p>
            <a:r>
              <a:rPr lang="es-ES" sz="1600" dirty="0" smtClean="0"/>
              <a:t>2% otros gases en pequeñas cantidades</a:t>
            </a:r>
            <a:endParaRPr lang="es-ES" sz="1600" dirty="0"/>
          </a:p>
        </p:txBody>
      </p:sp>
      <p:sp>
        <p:nvSpPr>
          <p:cNvPr id="11" name="10 Flecha abajo"/>
          <p:cNvSpPr/>
          <p:nvPr/>
        </p:nvSpPr>
        <p:spPr>
          <a:xfrm>
            <a:off x="1331640" y="3574726"/>
            <a:ext cx="45719"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CuadroTexto"/>
          <p:cNvSpPr txBox="1"/>
          <p:nvPr/>
        </p:nvSpPr>
        <p:spPr>
          <a:xfrm>
            <a:off x="4000496" y="1052736"/>
            <a:ext cx="2428892" cy="1569660"/>
          </a:xfrm>
          <a:prstGeom prst="rect">
            <a:avLst/>
          </a:prstGeom>
          <a:noFill/>
        </p:spPr>
        <p:txBody>
          <a:bodyPr wrap="square" rtlCol="0">
            <a:spAutoFit/>
          </a:bodyPr>
          <a:lstStyle/>
          <a:p>
            <a:r>
              <a:rPr lang="es-EC" sz="1600" dirty="0" smtClean="0"/>
              <a:t>Presencia </a:t>
            </a:r>
            <a:r>
              <a:rPr lang="es-EC" sz="1600" dirty="0"/>
              <a:t>de materiales indeseables en el aire, en cantidades suficientes como para producir efectos nocivos</a:t>
            </a:r>
            <a:endParaRPr lang="es-ES" sz="1600" dirty="0"/>
          </a:p>
        </p:txBody>
      </p:sp>
      <p:pic>
        <p:nvPicPr>
          <p:cNvPr id="1031" name="Picture 7"/>
          <p:cNvPicPr>
            <a:picLocks noChangeAspect="1" noChangeArrowheads="1"/>
          </p:cNvPicPr>
          <p:nvPr/>
        </p:nvPicPr>
        <p:blipFill>
          <a:blip r:embed="rId3" cstate="print"/>
          <a:srcRect/>
          <a:stretch>
            <a:fillRect/>
          </a:stretch>
        </p:blipFill>
        <p:spPr bwMode="auto">
          <a:xfrm>
            <a:off x="6796316" y="340968"/>
            <a:ext cx="1557908" cy="1198391"/>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6970247" y="1524851"/>
            <a:ext cx="1245091" cy="1046893"/>
          </a:xfrm>
          <a:prstGeom prst="rect">
            <a:avLst/>
          </a:prstGeom>
          <a:noFill/>
          <a:ln w="9525">
            <a:noFill/>
            <a:miter lim="800000"/>
            <a:headEnd/>
            <a:tailEnd/>
          </a:ln>
        </p:spPr>
      </p:pic>
      <p:sp>
        <p:nvSpPr>
          <p:cNvPr id="16" name="15 Rectángulo"/>
          <p:cNvSpPr/>
          <p:nvPr/>
        </p:nvSpPr>
        <p:spPr>
          <a:xfrm>
            <a:off x="3286116" y="5026895"/>
            <a:ext cx="5643602" cy="830997"/>
          </a:xfrm>
          <a:prstGeom prst="rect">
            <a:avLst/>
          </a:prstGeom>
        </p:spPr>
        <p:txBody>
          <a:bodyPr wrap="square">
            <a:spAutoFit/>
          </a:bodyPr>
          <a:lstStyle/>
          <a:p>
            <a:r>
              <a:rPr lang="es-EC" sz="1600" dirty="0" err="1"/>
              <a:t>Openshaw</a:t>
            </a:r>
            <a:r>
              <a:rPr lang="es-EC" sz="1600" dirty="0"/>
              <a:t> (1988) apunta a que la era del mapa digital en SIG está siendo sobrepasada por la demanda de análisis geográficos más específicos y </a:t>
            </a:r>
            <a:r>
              <a:rPr lang="es-EC" sz="1600" dirty="0" smtClean="0"/>
              <a:t>avanzados.</a:t>
            </a:r>
            <a:endParaRPr lang="es-ES" sz="1600" dirty="0"/>
          </a:p>
        </p:txBody>
      </p:sp>
      <p:pic>
        <p:nvPicPr>
          <p:cNvPr id="1033" name="Picture 9"/>
          <p:cNvPicPr>
            <a:picLocks noChangeAspect="1" noChangeArrowheads="1"/>
          </p:cNvPicPr>
          <p:nvPr/>
        </p:nvPicPr>
        <p:blipFill>
          <a:blip r:embed="rId5" cstate="print"/>
          <a:srcRect/>
          <a:stretch>
            <a:fillRect/>
          </a:stretch>
        </p:blipFill>
        <p:spPr bwMode="auto">
          <a:xfrm>
            <a:off x="6500826" y="2571744"/>
            <a:ext cx="2115085" cy="1586314"/>
          </a:xfrm>
          <a:prstGeom prst="rect">
            <a:avLst/>
          </a:prstGeom>
          <a:noFill/>
          <a:ln w="9525">
            <a:noFill/>
            <a:miter lim="800000"/>
            <a:headEnd/>
            <a:tailEnd/>
          </a:ln>
        </p:spPr>
      </p:pic>
      <p:sp>
        <p:nvSpPr>
          <p:cNvPr id="18" name="17 Rectángulo"/>
          <p:cNvSpPr/>
          <p:nvPr/>
        </p:nvSpPr>
        <p:spPr>
          <a:xfrm>
            <a:off x="2771800" y="3929066"/>
            <a:ext cx="797013" cy="1015663"/>
          </a:xfrm>
          <a:prstGeom prst="rect">
            <a:avLst/>
          </a:prstGeom>
        </p:spPr>
        <p:txBody>
          <a:bodyPr wrap="none">
            <a:spAutoFit/>
          </a:bodyPr>
          <a:lstStyle/>
          <a:p>
            <a:r>
              <a:rPr lang="es-EC" sz="6000" b="1" dirty="0">
                <a:solidFill>
                  <a:schemeClr val="accent1">
                    <a:lumMod val="75000"/>
                  </a:schemeClr>
                </a:solidFill>
              </a:rPr>
              <a:t>≠</a:t>
            </a:r>
            <a:endParaRPr lang="es-ES" sz="6000" b="1" dirty="0">
              <a:solidFill>
                <a:schemeClr val="accent1">
                  <a:lumMod val="75000"/>
                </a:schemeClr>
              </a:solidFill>
            </a:endParaRPr>
          </a:p>
        </p:txBody>
      </p:sp>
      <p:sp>
        <p:nvSpPr>
          <p:cNvPr id="19" name="18 CuadroTexto"/>
          <p:cNvSpPr txBox="1"/>
          <p:nvPr/>
        </p:nvSpPr>
        <p:spPr>
          <a:xfrm>
            <a:off x="3635896" y="4214818"/>
            <a:ext cx="2293426" cy="369332"/>
          </a:xfrm>
          <a:prstGeom prst="rect">
            <a:avLst/>
          </a:prstGeom>
          <a:noFill/>
        </p:spPr>
        <p:txBody>
          <a:bodyPr wrap="square" rtlCol="0">
            <a:spAutoFit/>
          </a:bodyPr>
          <a:lstStyle/>
          <a:p>
            <a:r>
              <a:rPr lang="es-ES" b="1" dirty="0" smtClean="0"/>
              <a:t>CONTAMINANTE..!</a:t>
            </a:r>
            <a:endParaRPr lang="es-ES" b="1" dirty="0"/>
          </a:p>
        </p:txBody>
      </p:sp>
      <p:sp>
        <p:nvSpPr>
          <p:cNvPr id="14" name="13 CuadroTexto"/>
          <p:cNvSpPr txBox="1"/>
          <p:nvPr/>
        </p:nvSpPr>
        <p:spPr>
          <a:xfrm>
            <a:off x="4214810" y="6072206"/>
            <a:ext cx="1571636" cy="584775"/>
          </a:xfrm>
          <a:prstGeom prst="rect">
            <a:avLst/>
          </a:prstGeom>
          <a:noFill/>
        </p:spPr>
        <p:txBody>
          <a:bodyPr wrap="square" rtlCol="0">
            <a:spAutoFit/>
          </a:bodyPr>
          <a:lstStyle/>
          <a:p>
            <a:r>
              <a:rPr lang="es-ES" sz="1600" dirty="0" smtClean="0"/>
              <a:t>Datos obtenidos</a:t>
            </a:r>
            <a:endParaRPr lang="es-ES" sz="1600" dirty="0"/>
          </a:p>
        </p:txBody>
      </p:sp>
      <p:sp>
        <p:nvSpPr>
          <p:cNvPr id="15" name="14 CuadroTexto"/>
          <p:cNvSpPr txBox="1"/>
          <p:nvPr/>
        </p:nvSpPr>
        <p:spPr>
          <a:xfrm>
            <a:off x="6715140" y="6215082"/>
            <a:ext cx="1598515" cy="338554"/>
          </a:xfrm>
          <a:prstGeom prst="rect">
            <a:avLst/>
          </a:prstGeom>
          <a:noFill/>
        </p:spPr>
        <p:txBody>
          <a:bodyPr wrap="none" rtlCol="0">
            <a:spAutoFit/>
          </a:bodyPr>
          <a:lstStyle/>
          <a:p>
            <a:r>
              <a:rPr lang="es-ES" sz="1600" dirty="0" smtClean="0"/>
              <a:t>Informaciones</a:t>
            </a:r>
            <a:endParaRPr lang="es-ES" sz="1600" dirty="0"/>
          </a:p>
        </p:txBody>
      </p:sp>
      <p:sp>
        <p:nvSpPr>
          <p:cNvPr id="17" name="16 Flecha a la derecha con bandas"/>
          <p:cNvSpPr/>
          <p:nvPr/>
        </p:nvSpPr>
        <p:spPr>
          <a:xfrm>
            <a:off x="5715008" y="6286520"/>
            <a:ext cx="714380" cy="71438"/>
          </a:xfrm>
          <a:prstGeom prst="striped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31"/>
                                        </p:tgtEl>
                                        <p:attrNameLst>
                                          <p:attrName>style.visibility</p:attrName>
                                        </p:attrNameLst>
                                      </p:cBhvr>
                                      <p:to>
                                        <p:strVal val="visible"/>
                                      </p:to>
                                    </p:set>
                                    <p:animEffect transition="in" filter="wedge">
                                      <p:cBhvr>
                                        <p:cTn id="12" dur="2000"/>
                                        <p:tgtEl>
                                          <p:spTgt spid="103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wedge">
                                      <p:cBhvr>
                                        <p:cTn id="17" dur="2000"/>
                                        <p:tgtEl>
                                          <p:spTgt spid="1032"/>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033"/>
                                        </p:tgtEl>
                                        <p:attrNameLst>
                                          <p:attrName>style.visibility</p:attrName>
                                        </p:attrNameLst>
                                      </p:cBhvr>
                                      <p:to>
                                        <p:strVal val="visible"/>
                                      </p:to>
                                    </p:set>
                                    <p:animEffect transition="in" filter="wedge">
                                      <p:cBhvr>
                                        <p:cTn id="22" dur="2000"/>
                                        <p:tgtEl>
                                          <p:spTgt spid="103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0" nodeType="clickEffect">
                                  <p:stCondLst>
                                    <p:cond delay="0"/>
                                  </p:stCondLst>
                                  <p:childTnLst>
                                    <p:animScale>
                                      <p:cBhvr>
                                        <p:cTn id="42" dur="2000" fill="hold"/>
                                        <p:tgtEl>
                                          <p:spTgt spid="19"/>
                                        </p:tgtEl>
                                      </p:cBhvr>
                                      <p:by x="150000" y="15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10" grpId="1"/>
      <p:bldP spid="11" grpId="1" animBg="1"/>
      <p:bldP spid="13" grpId="0"/>
      <p:bldP spid="16" grpId="0"/>
      <p:bldP spid="18" grpId="0"/>
      <p:bldP spid="19" grpId="0"/>
      <p:bldP spid="19" grpId="1"/>
      <p:bldP spid="14" grpId="0"/>
      <p:bldP spid="15" grpId="0"/>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l="7043" r="17951" b="4131"/>
          <a:stretch>
            <a:fillRect/>
          </a:stretch>
        </p:blipFill>
        <p:spPr bwMode="auto">
          <a:xfrm>
            <a:off x="4067944" y="2636912"/>
            <a:ext cx="4968552" cy="4032448"/>
          </a:xfrm>
          <a:prstGeom prst="rect">
            <a:avLst/>
          </a:prstGeom>
          <a:ln>
            <a:noFill/>
          </a:ln>
          <a:effectLst>
            <a:outerShdw blurRad="292100" dist="139700" dir="2700000" algn="tl" rotWithShape="0">
              <a:srgbClr val="333333">
                <a:alpha val="65000"/>
              </a:srgbClr>
            </a:outerShdw>
          </a:effectLst>
        </p:spPr>
      </p:pic>
      <p:pic>
        <p:nvPicPr>
          <p:cNvPr id="3" name="2 Imagen"/>
          <p:cNvPicPr/>
          <p:nvPr/>
        </p:nvPicPr>
        <p:blipFill>
          <a:blip r:embed="rId3" cstate="print"/>
          <a:srcRect l="61476" t="15551" r="10028" b="6550"/>
          <a:stretch>
            <a:fillRect/>
          </a:stretch>
        </p:blipFill>
        <p:spPr bwMode="auto">
          <a:xfrm>
            <a:off x="899592" y="3284984"/>
            <a:ext cx="2304256" cy="3501008"/>
          </a:xfrm>
          <a:prstGeom prst="rect">
            <a:avLst/>
          </a:prstGeom>
          <a:ln>
            <a:noFill/>
          </a:ln>
          <a:effectLst>
            <a:outerShdw blurRad="292100" dist="139700" dir="2700000" algn="tl" rotWithShape="0">
              <a:srgbClr val="333333">
                <a:alpha val="65000"/>
              </a:srgbClr>
            </a:outerShdw>
          </a:effectLst>
        </p:spPr>
      </p:pic>
      <p:pic>
        <p:nvPicPr>
          <p:cNvPr id="4" name="3 Imagen"/>
          <p:cNvPicPr/>
          <p:nvPr/>
        </p:nvPicPr>
        <p:blipFill>
          <a:blip r:embed="rId4" cstate="print"/>
          <a:srcRect l="35461" t="24430" r="20590" b="21489"/>
          <a:stretch>
            <a:fillRect/>
          </a:stretch>
        </p:blipFill>
        <p:spPr bwMode="auto">
          <a:xfrm>
            <a:off x="179512" y="116632"/>
            <a:ext cx="3816424" cy="3096344"/>
          </a:xfrm>
          <a:prstGeom prst="rect">
            <a:avLst/>
          </a:prstGeom>
          <a:ln>
            <a:noFill/>
          </a:ln>
          <a:effectLst>
            <a:outerShdw blurRad="292100" dist="139700" dir="2700000" algn="tl" rotWithShape="0">
              <a:srgbClr val="333333">
                <a:alpha val="65000"/>
              </a:srgbClr>
            </a:outerShdw>
          </a:effectLst>
        </p:spPr>
      </p:pic>
      <p:sp>
        <p:nvSpPr>
          <p:cNvPr id="5" name="4 CuadroTexto"/>
          <p:cNvSpPr txBox="1"/>
          <p:nvPr/>
        </p:nvSpPr>
        <p:spPr>
          <a:xfrm>
            <a:off x="4644008" y="620688"/>
            <a:ext cx="4104456" cy="1246495"/>
          </a:xfrm>
          <a:prstGeom prst="rect">
            <a:avLst/>
          </a:prstGeom>
          <a:noFill/>
        </p:spPr>
        <p:txBody>
          <a:bodyPr wrap="square" rtlCol="0">
            <a:spAutoFit/>
          </a:bodyPr>
          <a:lstStyle/>
          <a:p>
            <a:pPr>
              <a:buFont typeface="Wingdings" pitchFamily="2" charset="2"/>
              <a:buChar char="ü"/>
            </a:pPr>
            <a:r>
              <a:rPr lang="es-ES" sz="1500" dirty="0" smtClean="0"/>
              <a:t>  Error medio tiene que cerrar en 0</a:t>
            </a:r>
          </a:p>
          <a:p>
            <a:pPr>
              <a:buFont typeface="Wingdings" pitchFamily="2" charset="2"/>
              <a:buChar char="ü"/>
            </a:pPr>
            <a:r>
              <a:rPr lang="es-ES" sz="1500" dirty="0" smtClean="0"/>
              <a:t>  Media cuadrática y el error estándar tienen que ser lo más pequeño posible</a:t>
            </a:r>
          </a:p>
          <a:p>
            <a:pPr>
              <a:buFont typeface="Wingdings" pitchFamily="2" charset="2"/>
              <a:buChar char="ü"/>
            </a:pPr>
            <a:r>
              <a:rPr lang="es-ES" sz="1500" dirty="0" smtClean="0"/>
              <a:t>  Media cuadrática estandarizada tiene que cerrar en 1</a:t>
            </a:r>
            <a:endParaRPr lang="es-ES" sz="1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5" name="Picture 11"/>
          <p:cNvPicPr>
            <a:picLocks noChangeAspect="1" noChangeArrowheads="1"/>
          </p:cNvPicPr>
          <p:nvPr/>
        </p:nvPicPr>
        <p:blipFill>
          <a:blip r:embed="rId2" cstate="print"/>
          <a:srcRect l="55219" t="22320" r="15841" b="7751"/>
          <a:stretch>
            <a:fillRect/>
          </a:stretch>
        </p:blipFill>
        <p:spPr bwMode="auto">
          <a:xfrm>
            <a:off x="179512" y="435525"/>
            <a:ext cx="4032448" cy="6089819"/>
          </a:xfrm>
          <a:prstGeom prst="rect">
            <a:avLst/>
          </a:prstGeom>
          <a:ln>
            <a:noFill/>
          </a:ln>
          <a:effectLst>
            <a:outerShdw blurRad="292100" dist="139700" dir="2700000" algn="tl" rotWithShape="0">
              <a:srgbClr val="333333">
                <a:alpha val="65000"/>
              </a:srgbClr>
            </a:outerShdw>
          </a:effectLst>
        </p:spPr>
      </p:pic>
      <p:pic>
        <p:nvPicPr>
          <p:cNvPr id="36876" name="Picture 12"/>
          <p:cNvPicPr>
            <a:picLocks noChangeAspect="1" noChangeArrowheads="1"/>
          </p:cNvPicPr>
          <p:nvPr/>
        </p:nvPicPr>
        <p:blipFill>
          <a:blip r:embed="rId3" cstate="print"/>
          <a:srcRect l="55316" t="24485" r="16335" b="7476"/>
          <a:stretch>
            <a:fillRect/>
          </a:stretch>
        </p:blipFill>
        <p:spPr bwMode="auto">
          <a:xfrm>
            <a:off x="4716016" y="404664"/>
            <a:ext cx="4032449" cy="604867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TESIS\JPG\NO2_2007_layout.jpg"/>
          <p:cNvPicPr>
            <a:picLocks noChangeAspect="1" noChangeArrowheads="1"/>
          </p:cNvPicPr>
          <p:nvPr/>
        </p:nvPicPr>
        <p:blipFill>
          <a:blip r:embed="rId2" cstate="print"/>
          <a:srcRect l="2995" t="4301" r="3772" b="24224"/>
          <a:stretch>
            <a:fillRect/>
          </a:stretch>
        </p:blipFill>
        <p:spPr bwMode="auto">
          <a:xfrm>
            <a:off x="4572000" y="1700808"/>
            <a:ext cx="4320480" cy="4680520"/>
          </a:xfrm>
          <a:prstGeom prst="rect">
            <a:avLst/>
          </a:prstGeom>
          <a:ln>
            <a:noFill/>
          </a:ln>
          <a:effectLst>
            <a:outerShdw blurRad="292100" dist="139700" dir="2700000" algn="tl" rotWithShape="0">
              <a:srgbClr val="333333">
                <a:alpha val="65000"/>
              </a:srgbClr>
            </a:outerShdw>
          </a:effectLst>
        </p:spPr>
      </p:pic>
      <p:pic>
        <p:nvPicPr>
          <p:cNvPr id="35843" name="Picture 3" descr="D:\TESIS\JPG\O3_2008.jpg"/>
          <p:cNvPicPr>
            <a:picLocks noChangeAspect="1" noChangeArrowheads="1"/>
          </p:cNvPicPr>
          <p:nvPr/>
        </p:nvPicPr>
        <p:blipFill>
          <a:blip r:embed="rId3" cstate="print"/>
          <a:srcRect l="3060" t="3980" r="3060" b="23857"/>
          <a:stretch>
            <a:fillRect/>
          </a:stretch>
        </p:blipFill>
        <p:spPr bwMode="auto">
          <a:xfrm>
            <a:off x="107504" y="116632"/>
            <a:ext cx="4176464" cy="45365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385684"/>
            <a:ext cx="4439613" cy="400110"/>
          </a:xfrm>
          <a:prstGeom prst="rect">
            <a:avLst/>
          </a:prstGeom>
        </p:spPr>
        <p:txBody>
          <a:bodyPr wrap="none">
            <a:spAutoFit/>
          </a:bodyPr>
          <a:lstStyle/>
          <a:p>
            <a:r>
              <a:rPr lang="es-EC" sz="2000" b="1" dirty="0" smtClean="0">
                <a:latin typeface="Arial" pitchFamily="34" charset="0"/>
                <a:cs typeface="Arial" pitchFamily="34" charset="0"/>
              </a:rPr>
              <a:t>PRESENTACIÓN DE RESULTADOS</a:t>
            </a:r>
            <a:endParaRPr lang="es-ES" sz="2000" b="1" dirty="0">
              <a:latin typeface="Arial" pitchFamily="34" charset="0"/>
              <a:cs typeface="Arial" pitchFamily="34" charset="0"/>
            </a:endParaRPr>
          </a:p>
        </p:txBody>
      </p:sp>
      <p:pic>
        <p:nvPicPr>
          <p:cNvPr id="56322" name="Picture 2"/>
          <p:cNvPicPr>
            <a:picLocks noChangeAspect="1" noChangeArrowheads="1"/>
          </p:cNvPicPr>
          <p:nvPr/>
        </p:nvPicPr>
        <p:blipFill>
          <a:blip r:embed="rId2" cstate="print"/>
          <a:srcRect l="63487" t="21375" r="6982" b="6806"/>
          <a:stretch>
            <a:fillRect/>
          </a:stretch>
        </p:blipFill>
        <p:spPr bwMode="auto">
          <a:xfrm>
            <a:off x="5004048" y="908720"/>
            <a:ext cx="3600400" cy="5472608"/>
          </a:xfrm>
          <a:prstGeom prst="rect">
            <a:avLst/>
          </a:prstGeom>
          <a:noFill/>
          <a:ln w="9525">
            <a:noFill/>
            <a:miter lim="800000"/>
            <a:headEnd/>
            <a:tailEnd/>
          </a:ln>
        </p:spPr>
      </p:pic>
      <p:graphicFrame>
        <p:nvGraphicFramePr>
          <p:cNvPr id="5" name="4 Tabla"/>
          <p:cNvGraphicFramePr>
            <a:graphicFrameLocks noGrp="1"/>
          </p:cNvGraphicFramePr>
          <p:nvPr/>
        </p:nvGraphicFramePr>
        <p:xfrm>
          <a:off x="1403648" y="1268760"/>
          <a:ext cx="2273300" cy="1905000"/>
        </p:xfrm>
        <a:graphic>
          <a:graphicData uri="http://schemas.openxmlformats.org/drawingml/2006/table">
            <a:tbl>
              <a:tblPr/>
              <a:tblGrid>
                <a:gridCol w="1358900"/>
                <a:gridCol w="914400"/>
              </a:tblGrid>
              <a:tr h="190500">
                <a:tc>
                  <a:txBody>
                    <a:bodyPr/>
                    <a:lstStyle/>
                    <a:p>
                      <a:pPr algn="ctr">
                        <a:spcAft>
                          <a:spcPts val="0"/>
                        </a:spcAft>
                      </a:pPr>
                      <a:r>
                        <a:rPr lang="es-ES" sz="1000" b="1" dirty="0">
                          <a:solidFill>
                            <a:srgbClr val="008000"/>
                          </a:solidFill>
                          <a:latin typeface="Arial"/>
                          <a:ea typeface="Times New Roman"/>
                          <a:cs typeface="Arial"/>
                        </a:rPr>
                        <a:t>Variable</a:t>
                      </a:r>
                      <a:endParaRPr lang="es-ES" sz="1200" dirty="0">
                        <a:latin typeface="Arial"/>
                        <a:ea typeface="Times New Roman"/>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ctr">
                        <a:spcAft>
                          <a:spcPts val="0"/>
                        </a:spcAft>
                      </a:pPr>
                      <a:r>
                        <a:rPr lang="es-ES" sz="1000" b="1">
                          <a:latin typeface="Arial"/>
                          <a:ea typeface="Times New Roman"/>
                          <a:cs typeface="Arial"/>
                        </a:rPr>
                        <a:t>O</a:t>
                      </a:r>
                      <a:r>
                        <a:rPr lang="es-ES" sz="1000" b="1" baseline="-25000">
                          <a:latin typeface="Arial"/>
                          <a:ea typeface="Times New Roman"/>
                          <a:cs typeface="Arial"/>
                        </a:rPr>
                        <a:t>3</a:t>
                      </a:r>
                      <a:r>
                        <a:rPr lang="es-ES" sz="1000" b="1">
                          <a:latin typeface="Arial"/>
                          <a:ea typeface="Times New Roman"/>
                          <a:cs typeface="Arial"/>
                        </a:rPr>
                        <a:t>-2008</a:t>
                      </a:r>
                      <a:endParaRPr lang="es-ES" sz="1200">
                        <a:latin typeface="Arial"/>
                        <a:ea typeface="Times New Roman"/>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r>
              <a:tr h="190500">
                <a:tc>
                  <a:txBody>
                    <a:bodyPr/>
                    <a:lstStyle/>
                    <a:p>
                      <a:pPr algn="ctr">
                        <a:spcAft>
                          <a:spcPts val="0"/>
                        </a:spcAft>
                      </a:pPr>
                      <a:r>
                        <a:rPr lang="es-ES" sz="1000" b="1">
                          <a:solidFill>
                            <a:srgbClr val="008000"/>
                          </a:solidFill>
                          <a:latin typeface="Arial"/>
                          <a:ea typeface="Times New Roman"/>
                          <a:cs typeface="Arial"/>
                        </a:rPr>
                        <a:t>n</a:t>
                      </a:r>
                      <a:endParaRPr lang="es-ES" sz="1200">
                        <a:latin typeface="Arial"/>
                        <a:ea typeface="Times New Roman"/>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r">
                        <a:spcAft>
                          <a:spcPts val="0"/>
                        </a:spcAft>
                      </a:pPr>
                      <a:r>
                        <a:rPr lang="es-ES" sz="1000">
                          <a:latin typeface="Arial"/>
                          <a:ea typeface="Times New Roman"/>
                          <a:cs typeface="Arial"/>
                        </a:rPr>
                        <a:t>38</a:t>
                      </a:r>
                      <a:endParaRPr lang="es-ES" sz="1200">
                        <a:latin typeface="Arial"/>
                        <a:ea typeface="Times New Roman"/>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r>
              <a:tr h="190500">
                <a:tc>
                  <a:txBody>
                    <a:bodyPr/>
                    <a:lstStyle/>
                    <a:p>
                      <a:pPr algn="ctr">
                        <a:spcAft>
                          <a:spcPts val="0"/>
                        </a:spcAft>
                      </a:pPr>
                      <a:r>
                        <a:rPr lang="es-ES" sz="1000" b="1">
                          <a:solidFill>
                            <a:srgbClr val="008000"/>
                          </a:solidFill>
                          <a:latin typeface="Arial"/>
                          <a:ea typeface="Times New Roman"/>
                          <a:cs typeface="Arial"/>
                        </a:rPr>
                        <a:t>Media</a:t>
                      </a:r>
                      <a:endParaRPr lang="es-ES" sz="1200">
                        <a:latin typeface="Arial"/>
                        <a:ea typeface="Times New Roman"/>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r">
                        <a:spcAft>
                          <a:spcPts val="0"/>
                        </a:spcAft>
                      </a:pPr>
                      <a:r>
                        <a:rPr lang="es-ES" sz="1000">
                          <a:latin typeface="Arial"/>
                          <a:ea typeface="Times New Roman"/>
                          <a:cs typeface="Arial"/>
                        </a:rPr>
                        <a:t>24,65</a:t>
                      </a:r>
                      <a:endParaRPr lang="es-ES" sz="1200">
                        <a:latin typeface="Arial"/>
                        <a:ea typeface="Times New Roman"/>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r>
              <a:tr h="190500">
                <a:tc>
                  <a:txBody>
                    <a:bodyPr/>
                    <a:lstStyle/>
                    <a:p>
                      <a:pPr algn="ctr">
                        <a:spcAft>
                          <a:spcPts val="0"/>
                        </a:spcAft>
                      </a:pPr>
                      <a:r>
                        <a:rPr lang="es-ES" sz="1000" b="1">
                          <a:solidFill>
                            <a:srgbClr val="008000"/>
                          </a:solidFill>
                          <a:latin typeface="Arial"/>
                          <a:ea typeface="Times New Roman"/>
                          <a:cs typeface="Arial"/>
                        </a:rPr>
                        <a:t>Mediana </a:t>
                      </a:r>
                      <a:endParaRPr lang="es-ES" sz="1200">
                        <a:latin typeface="Arial"/>
                        <a:ea typeface="Times New Roman"/>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r">
                        <a:spcAft>
                          <a:spcPts val="0"/>
                        </a:spcAft>
                      </a:pPr>
                      <a:r>
                        <a:rPr lang="es-ES" sz="1000">
                          <a:latin typeface="Arial"/>
                          <a:ea typeface="Times New Roman"/>
                          <a:cs typeface="Arial"/>
                        </a:rPr>
                        <a:t>25,18</a:t>
                      </a:r>
                      <a:endParaRPr lang="es-ES" sz="1200">
                        <a:latin typeface="Arial"/>
                        <a:ea typeface="Times New Roman"/>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r>
              <a:tr h="190500">
                <a:tc>
                  <a:txBody>
                    <a:bodyPr/>
                    <a:lstStyle/>
                    <a:p>
                      <a:pPr algn="ctr">
                        <a:spcAft>
                          <a:spcPts val="0"/>
                        </a:spcAft>
                      </a:pPr>
                      <a:r>
                        <a:rPr lang="es-ES" sz="1000" b="1">
                          <a:solidFill>
                            <a:srgbClr val="008000"/>
                          </a:solidFill>
                          <a:latin typeface="Arial"/>
                          <a:ea typeface="Times New Roman"/>
                          <a:cs typeface="Arial"/>
                        </a:rPr>
                        <a:t>Moda</a:t>
                      </a:r>
                      <a:endParaRPr lang="es-ES" sz="1200">
                        <a:latin typeface="Arial"/>
                        <a:ea typeface="Times New Roman"/>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r">
                        <a:spcAft>
                          <a:spcPts val="0"/>
                        </a:spcAft>
                      </a:pPr>
                      <a:r>
                        <a:rPr lang="es-ES" sz="1000">
                          <a:latin typeface="Arial"/>
                          <a:ea typeface="Times New Roman"/>
                          <a:cs typeface="Arial"/>
                        </a:rPr>
                        <a:t> 25,31</a:t>
                      </a:r>
                      <a:endParaRPr lang="es-ES" sz="1200">
                        <a:latin typeface="Arial"/>
                        <a:ea typeface="Times New Roman"/>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r>
              <a:tr h="190500">
                <a:tc>
                  <a:txBody>
                    <a:bodyPr/>
                    <a:lstStyle/>
                    <a:p>
                      <a:pPr algn="ctr">
                        <a:spcAft>
                          <a:spcPts val="0"/>
                        </a:spcAft>
                      </a:pPr>
                      <a:r>
                        <a:rPr lang="es-ES" sz="1000" b="1">
                          <a:solidFill>
                            <a:srgbClr val="008000"/>
                          </a:solidFill>
                          <a:latin typeface="Arial"/>
                          <a:ea typeface="Times New Roman"/>
                          <a:cs typeface="Arial"/>
                        </a:rPr>
                        <a:t>Suma</a:t>
                      </a:r>
                      <a:endParaRPr lang="es-ES" sz="1200">
                        <a:latin typeface="Arial"/>
                        <a:ea typeface="Times New Roman"/>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r">
                        <a:spcAft>
                          <a:spcPts val="0"/>
                        </a:spcAft>
                      </a:pPr>
                      <a:r>
                        <a:rPr lang="es-ES" sz="1000">
                          <a:latin typeface="Arial"/>
                          <a:ea typeface="Times New Roman"/>
                          <a:cs typeface="Arial"/>
                        </a:rPr>
                        <a:t>1395,63</a:t>
                      </a:r>
                      <a:endParaRPr lang="es-ES" sz="1200">
                        <a:latin typeface="Arial"/>
                        <a:ea typeface="Times New Roman"/>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r>
              <a:tr h="190500">
                <a:tc>
                  <a:txBody>
                    <a:bodyPr/>
                    <a:lstStyle/>
                    <a:p>
                      <a:pPr algn="ctr">
                        <a:spcAft>
                          <a:spcPts val="0"/>
                        </a:spcAft>
                      </a:pPr>
                      <a:r>
                        <a:rPr lang="es-ES" sz="1000" b="1">
                          <a:solidFill>
                            <a:srgbClr val="008000"/>
                          </a:solidFill>
                          <a:latin typeface="Arial"/>
                          <a:ea typeface="Times New Roman"/>
                          <a:cs typeface="Arial"/>
                        </a:rPr>
                        <a:t>Desviación Estándar</a:t>
                      </a:r>
                      <a:endParaRPr lang="es-ES" sz="1200">
                        <a:latin typeface="Arial"/>
                        <a:ea typeface="Times New Roman"/>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r">
                        <a:spcAft>
                          <a:spcPts val="0"/>
                        </a:spcAft>
                      </a:pPr>
                      <a:r>
                        <a:rPr lang="es-ES" sz="1000">
                          <a:latin typeface="Arial"/>
                          <a:ea typeface="Times New Roman"/>
                          <a:cs typeface="Arial"/>
                        </a:rPr>
                        <a:t>6,14</a:t>
                      </a:r>
                      <a:endParaRPr lang="es-ES" sz="1200">
                        <a:latin typeface="Arial"/>
                        <a:ea typeface="Times New Roman"/>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r>
              <a:tr h="190500">
                <a:tc>
                  <a:txBody>
                    <a:bodyPr/>
                    <a:lstStyle/>
                    <a:p>
                      <a:pPr algn="ctr">
                        <a:spcAft>
                          <a:spcPts val="0"/>
                        </a:spcAft>
                      </a:pPr>
                      <a:r>
                        <a:rPr lang="es-ES" sz="1000" b="1">
                          <a:solidFill>
                            <a:srgbClr val="008000"/>
                          </a:solidFill>
                          <a:latin typeface="Arial"/>
                          <a:ea typeface="Times New Roman"/>
                          <a:cs typeface="Arial"/>
                        </a:rPr>
                        <a:t>Varianza</a:t>
                      </a:r>
                      <a:endParaRPr lang="es-ES" sz="1200">
                        <a:latin typeface="Arial"/>
                        <a:ea typeface="Times New Roman"/>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r">
                        <a:spcAft>
                          <a:spcPts val="0"/>
                        </a:spcAft>
                      </a:pPr>
                      <a:r>
                        <a:rPr lang="es-ES" sz="1000">
                          <a:latin typeface="Arial"/>
                          <a:ea typeface="Times New Roman"/>
                          <a:cs typeface="Arial"/>
                        </a:rPr>
                        <a:t>37,72</a:t>
                      </a:r>
                      <a:endParaRPr lang="es-ES" sz="1200">
                        <a:latin typeface="Arial"/>
                        <a:ea typeface="Times New Roman"/>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r>
              <a:tr h="190500">
                <a:tc>
                  <a:txBody>
                    <a:bodyPr/>
                    <a:lstStyle/>
                    <a:p>
                      <a:pPr algn="ctr">
                        <a:spcAft>
                          <a:spcPts val="0"/>
                        </a:spcAft>
                      </a:pPr>
                      <a:r>
                        <a:rPr lang="es-ES" sz="1000" b="1">
                          <a:solidFill>
                            <a:srgbClr val="008000"/>
                          </a:solidFill>
                          <a:latin typeface="Arial"/>
                          <a:ea typeface="Times New Roman"/>
                          <a:cs typeface="Arial"/>
                        </a:rPr>
                        <a:t>Coef. Variación</a:t>
                      </a:r>
                      <a:endParaRPr lang="es-ES" sz="1200">
                        <a:latin typeface="Arial"/>
                        <a:ea typeface="Times New Roman"/>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r">
                        <a:spcAft>
                          <a:spcPts val="0"/>
                        </a:spcAft>
                      </a:pPr>
                      <a:r>
                        <a:rPr lang="es-ES" sz="1000">
                          <a:latin typeface="Arial"/>
                          <a:ea typeface="Times New Roman"/>
                          <a:cs typeface="Arial"/>
                        </a:rPr>
                        <a:t>24,92</a:t>
                      </a:r>
                      <a:endParaRPr lang="es-ES" sz="1200">
                        <a:latin typeface="Arial"/>
                        <a:ea typeface="Times New Roman"/>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r>
              <a:tr h="190500">
                <a:tc>
                  <a:txBody>
                    <a:bodyPr/>
                    <a:lstStyle/>
                    <a:p>
                      <a:pPr algn="ctr">
                        <a:spcAft>
                          <a:spcPts val="0"/>
                        </a:spcAft>
                      </a:pPr>
                      <a:r>
                        <a:rPr lang="es-ES" sz="1000" b="1">
                          <a:solidFill>
                            <a:srgbClr val="008000"/>
                          </a:solidFill>
                          <a:latin typeface="Arial"/>
                          <a:ea typeface="Times New Roman"/>
                          <a:cs typeface="Arial"/>
                        </a:rPr>
                        <a:t>Coef. Sesgo</a:t>
                      </a:r>
                      <a:endParaRPr lang="es-ES" sz="1200">
                        <a:latin typeface="Arial"/>
                        <a:ea typeface="Times New Roman"/>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c>
                  <a:txBody>
                    <a:bodyPr/>
                    <a:lstStyle/>
                    <a:p>
                      <a:pPr algn="r">
                        <a:spcAft>
                          <a:spcPts val="0"/>
                        </a:spcAft>
                      </a:pPr>
                      <a:r>
                        <a:rPr lang="es-ES" sz="1000" dirty="0">
                          <a:latin typeface="Arial"/>
                          <a:ea typeface="Times New Roman"/>
                          <a:cs typeface="Arial"/>
                        </a:rPr>
                        <a:t>1,19</a:t>
                      </a:r>
                      <a:endParaRPr lang="es-ES" sz="1200" dirty="0">
                        <a:latin typeface="Arial"/>
                        <a:ea typeface="Times New Roman"/>
                        <a:cs typeface="Times New Roman"/>
                      </a:endParaRPr>
                    </a:p>
                  </a:txBody>
                  <a:tcPr marL="44450" marR="44450" marT="0" marB="0" anchor="b">
                    <a:lnL w="12700" cap="flat" cmpd="sng" algn="ctr">
                      <a:solidFill>
                        <a:srgbClr val="009900"/>
                      </a:solidFill>
                      <a:prstDash val="solid"/>
                      <a:round/>
                      <a:headEnd type="none" w="med" len="med"/>
                      <a:tailEnd type="none" w="med" len="med"/>
                    </a:lnL>
                    <a:lnR w="12700" cap="flat" cmpd="sng" algn="ctr">
                      <a:solidFill>
                        <a:srgbClr val="009900"/>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tcPr>
                </a:tc>
              </a:tr>
            </a:tbl>
          </a:graphicData>
        </a:graphic>
      </p:graphicFrame>
      <p:sp>
        <p:nvSpPr>
          <p:cNvPr id="56323" name="Rectangle 3"/>
          <p:cNvSpPr>
            <a:spLocks noChangeArrowheads="1"/>
          </p:cNvSpPr>
          <p:nvPr/>
        </p:nvSpPr>
        <p:spPr bwMode="auto">
          <a:xfrm>
            <a:off x="395536" y="3645024"/>
            <a:ext cx="4392488"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  Para poder hacer una verificación de la normalidad con respecto a la media, mediana y moda, cumple con una curva normal si su Histograma de Frecuencias así lo indica.  Anexo 3 – Tabla de Frecuencias e Histograma de Frecuencias.</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  Coeficiente de variación.</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chemeClr val="tx1"/>
                </a:solidFill>
                <a:effectLst/>
                <a:latin typeface="Arial" pitchFamily="34" charset="0"/>
                <a:cs typeface="Arial" pitchFamily="34" charset="0"/>
              </a:rPr>
              <a:t>  El coeficiente de sesgo </a:t>
            </a:r>
            <a:endParaRPr kumimoji="0" lang="es-ES" sz="1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332656"/>
            <a:ext cx="2880320" cy="369332"/>
          </a:xfrm>
          <a:prstGeom prst="rect">
            <a:avLst/>
          </a:prstGeom>
        </p:spPr>
        <p:txBody>
          <a:bodyPr wrap="square">
            <a:spAutoFit/>
          </a:bodyPr>
          <a:lstStyle/>
          <a:p>
            <a:pPr>
              <a:buFont typeface="Wingdings" pitchFamily="2" charset="2"/>
              <a:buChar char="ü"/>
            </a:pPr>
            <a:r>
              <a:rPr lang="es-EC" b="1" dirty="0" smtClean="0">
                <a:latin typeface="Arial" pitchFamily="34" charset="0"/>
                <a:cs typeface="Arial" pitchFamily="34" charset="0"/>
              </a:rPr>
              <a:t> </a:t>
            </a:r>
            <a:r>
              <a:rPr lang="es-EC" b="1" dirty="0" smtClean="0">
                <a:solidFill>
                  <a:srgbClr val="C00000"/>
                </a:solidFill>
                <a:latin typeface="Arial" pitchFamily="34" charset="0"/>
                <a:cs typeface="Arial" pitchFamily="34" charset="0"/>
              </a:rPr>
              <a:t>Prueba Adicional</a:t>
            </a:r>
            <a:endParaRPr lang="es-ES" b="1" dirty="0">
              <a:solidFill>
                <a:srgbClr val="C00000"/>
              </a:solidFill>
              <a:latin typeface="Arial" pitchFamily="34" charset="0"/>
              <a:cs typeface="Arial" pitchFamily="34" charset="0"/>
            </a:endParaRPr>
          </a:p>
        </p:txBody>
      </p:sp>
      <p:sp>
        <p:nvSpPr>
          <p:cNvPr id="5" name="4 Rectángulo"/>
          <p:cNvSpPr/>
          <p:nvPr/>
        </p:nvSpPr>
        <p:spPr>
          <a:xfrm>
            <a:off x="5076056" y="6002124"/>
            <a:ext cx="3096344"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sz="1400" dirty="0" smtClean="0"/>
              <a:t>mes de abril  - O</a:t>
            </a:r>
            <a:r>
              <a:rPr lang="es-ES" sz="1400" baseline="-25000" dirty="0" smtClean="0"/>
              <a:t>3 </a:t>
            </a:r>
            <a:r>
              <a:rPr lang="es-ES" sz="1400" dirty="0" smtClean="0"/>
              <a:t>del año 2009</a:t>
            </a:r>
          </a:p>
          <a:p>
            <a:r>
              <a:rPr lang="es-ES" sz="1400" dirty="0" smtClean="0"/>
              <a:t>mes de julio  - NO</a:t>
            </a:r>
            <a:r>
              <a:rPr lang="es-ES" sz="1400" baseline="-25000" dirty="0" smtClean="0"/>
              <a:t>2 </a:t>
            </a:r>
            <a:r>
              <a:rPr lang="es-ES" sz="1400" dirty="0" smtClean="0"/>
              <a:t>del año 2010 </a:t>
            </a:r>
            <a:endParaRPr lang="es-ES" sz="1400" dirty="0"/>
          </a:p>
        </p:txBody>
      </p:sp>
      <p:graphicFrame>
        <p:nvGraphicFramePr>
          <p:cNvPr id="6" name="5 Gráfico"/>
          <p:cNvGraphicFramePr/>
          <p:nvPr/>
        </p:nvGraphicFramePr>
        <p:xfrm>
          <a:off x="3059832" y="1772816"/>
          <a:ext cx="5940152" cy="38884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Tabla"/>
          <p:cNvGraphicFramePr>
            <a:graphicFrameLocks noGrp="1"/>
          </p:cNvGraphicFramePr>
          <p:nvPr/>
        </p:nvGraphicFramePr>
        <p:xfrm>
          <a:off x="251520" y="1124747"/>
          <a:ext cx="2808312" cy="2088226"/>
        </p:xfrm>
        <a:graphic>
          <a:graphicData uri="http://schemas.openxmlformats.org/drawingml/2006/table">
            <a:tbl>
              <a:tblPr/>
              <a:tblGrid>
                <a:gridCol w="936104"/>
                <a:gridCol w="702078"/>
                <a:gridCol w="1170130"/>
              </a:tblGrid>
              <a:tr h="298318">
                <a:tc>
                  <a:txBody>
                    <a:bodyPr/>
                    <a:lstStyle/>
                    <a:p>
                      <a:pPr algn="ctr">
                        <a:lnSpc>
                          <a:spcPct val="115000"/>
                        </a:lnSpc>
                        <a:spcAft>
                          <a:spcPts val="0"/>
                        </a:spcAft>
                      </a:pPr>
                      <a:r>
                        <a:rPr lang="es-ES" sz="1100" b="1" dirty="0">
                          <a:solidFill>
                            <a:srgbClr val="00B050"/>
                          </a:solidFill>
                          <a:latin typeface="Calibri"/>
                          <a:ea typeface="Calibri"/>
                          <a:cs typeface="Times New Roman"/>
                        </a:rPr>
                        <a:t>VARIABLE</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dirty="0">
                          <a:solidFill>
                            <a:srgbClr val="00B050"/>
                          </a:solidFill>
                          <a:latin typeface="Calibri"/>
                          <a:ea typeface="Calibri"/>
                          <a:cs typeface="Times New Roman"/>
                        </a:rPr>
                        <a:t>AÑO</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a:solidFill>
                            <a:srgbClr val="00B050"/>
                          </a:solidFill>
                          <a:latin typeface="Calibri"/>
                          <a:ea typeface="Calibri"/>
                          <a:cs typeface="Times New Roman"/>
                        </a:rPr>
                        <a:t>MODELO</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318">
                <a:tc>
                  <a:txBody>
                    <a:bodyPr/>
                    <a:lstStyle/>
                    <a:p>
                      <a:pPr>
                        <a:lnSpc>
                          <a:spcPct val="115000"/>
                        </a:lnSpc>
                        <a:spcAft>
                          <a:spcPts val="0"/>
                        </a:spcAft>
                      </a:pPr>
                      <a:r>
                        <a:rPr lang="es-ES" sz="1100">
                          <a:latin typeface="Calibri"/>
                          <a:ea typeface="Calibri"/>
                          <a:cs typeface="Times New Roman"/>
                        </a:rPr>
                        <a:t>O</a:t>
                      </a:r>
                      <a:r>
                        <a:rPr lang="es-ES" sz="1100" baseline="-25000">
                          <a:latin typeface="Calibri"/>
                          <a:ea typeface="Calibri"/>
                          <a:cs typeface="Times New Roman"/>
                        </a:rPr>
                        <a:t>3</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es-ES" sz="1100">
                          <a:latin typeface="Calibri"/>
                          <a:ea typeface="Calibri"/>
                          <a:cs typeface="Times New Roman"/>
                        </a:rPr>
                        <a:t>2008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es-ES" sz="1100">
                          <a:latin typeface="Calibri"/>
                          <a:ea typeface="Calibri"/>
                          <a:cs typeface="Times New Roman"/>
                        </a:rPr>
                        <a:t>Exponencial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98318">
                <a:tc>
                  <a:txBody>
                    <a:bodyPr/>
                    <a:lstStyle/>
                    <a:p>
                      <a:pPr>
                        <a:lnSpc>
                          <a:spcPct val="115000"/>
                        </a:lnSpc>
                        <a:spcAft>
                          <a:spcPts val="0"/>
                        </a:spcAft>
                      </a:pPr>
                      <a:r>
                        <a:rPr lang="es-ES" sz="1100">
                          <a:latin typeface="Calibri"/>
                          <a:ea typeface="Calibri"/>
                          <a:cs typeface="Times New Roman"/>
                        </a:rPr>
                        <a:t>O</a:t>
                      </a:r>
                      <a:r>
                        <a:rPr lang="es-ES" sz="1100" baseline="-25000">
                          <a:latin typeface="Calibri"/>
                          <a:ea typeface="Calibri"/>
                          <a:cs typeface="Times New Roman"/>
                        </a:rPr>
                        <a:t>3</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es-ES" sz="1100">
                          <a:latin typeface="Calibri"/>
                          <a:ea typeface="Calibri"/>
                          <a:cs typeface="Times New Roman"/>
                        </a:rPr>
                        <a:t>2008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Aft>
                          <a:spcPts val="0"/>
                        </a:spcAft>
                      </a:pPr>
                      <a:r>
                        <a:rPr lang="es-ES" sz="1100">
                          <a:latin typeface="Calibri"/>
                          <a:ea typeface="Calibri"/>
                          <a:cs typeface="Times New Roman"/>
                        </a:rPr>
                        <a:t>Gaussiano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98318">
                <a:tc>
                  <a:txBody>
                    <a:bodyPr/>
                    <a:lstStyle/>
                    <a:p>
                      <a:pPr>
                        <a:lnSpc>
                          <a:spcPct val="115000"/>
                        </a:lnSpc>
                        <a:spcAft>
                          <a:spcPts val="0"/>
                        </a:spcAft>
                      </a:pPr>
                      <a:r>
                        <a:rPr lang="es-ES" sz="1100">
                          <a:latin typeface="Calibri"/>
                          <a:ea typeface="Calibri"/>
                          <a:cs typeface="Times New Roman"/>
                        </a:rPr>
                        <a:t>NO</a:t>
                      </a:r>
                      <a:r>
                        <a:rPr lang="es-ES" sz="1100" baseline="-25000">
                          <a:latin typeface="Calibri"/>
                          <a:ea typeface="Calibri"/>
                          <a:cs typeface="Times New Roman"/>
                        </a:rPr>
                        <a:t>2</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nSpc>
                          <a:spcPct val="115000"/>
                        </a:lnSpc>
                        <a:spcAft>
                          <a:spcPts val="0"/>
                        </a:spcAft>
                      </a:pPr>
                      <a:r>
                        <a:rPr lang="es-ES" sz="1100">
                          <a:latin typeface="Calibri"/>
                          <a:ea typeface="Calibri"/>
                          <a:cs typeface="Times New Roman"/>
                        </a:rPr>
                        <a:t>2006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nSpc>
                          <a:spcPct val="115000"/>
                        </a:lnSpc>
                        <a:spcAft>
                          <a:spcPts val="0"/>
                        </a:spcAft>
                      </a:pPr>
                      <a:r>
                        <a:rPr lang="es-ES" sz="1100">
                          <a:latin typeface="Calibri"/>
                          <a:ea typeface="Calibri"/>
                          <a:cs typeface="Times New Roman"/>
                        </a:rPr>
                        <a:t>Exponencial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298318">
                <a:tc>
                  <a:txBody>
                    <a:bodyPr/>
                    <a:lstStyle/>
                    <a:p>
                      <a:pPr>
                        <a:lnSpc>
                          <a:spcPct val="115000"/>
                        </a:lnSpc>
                        <a:spcAft>
                          <a:spcPts val="0"/>
                        </a:spcAft>
                      </a:pPr>
                      <a:r>
                        <a:rPr lang="es-ES" sz="1100">
                          <a:latin typeface="Calibri"/>
                          <a:ea typeface="Calibri"/>
                          <a:cs typeface="Times New Roman"/>
                        </a:rPr>
                        <a:t>NO</a:t>
                      </a:r>
                      <a:r>
                        <a:rPr lang="es-ES" sz="1100" baseline="-25000">
                          <a:latin typeface="Calibri"/>
                          <a:ea typeface="Calibri"/>
                          <a:cs typeface="Times New Roman"/>
                        </a:rPr>
                        <a:t>2</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nSpc>
                          <a:spcPct val="115000"/>
                        </a:lnSpc>
                        <a:spcAft>
                          <a:spcPts val="0"/>
                        </a:spcAft>
                      </a:pPr>
                      <a:r>
                        <a:rPr lang="es-ES" sz="1100">
                          <a:latin typeface="Calibri"/>
                          <a:ea typeface="Calibri"/>
                          <a:cs typeface="Times New Roman"/>
                        </a:rPr>
                        <a:t>2006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nSpc>
                          <a:spcPct val="115000"/>
                        </a:lnSpc>
                        <a:spcAft>
                          <a:spcPts val="0"/>
                        </a:spcAft>
                      </a:pPr>
                      <a:r>
                        <a:rPr lang="es-ES" sz="1100">
                          <a:latin typeface="Calibri"/>
                          <a:ea typeface="Calibri"/>
                          <a:cs typeface="Times New Roman"/>
                        </a:rPr>
                        <a:t>Gaussiano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298318">
                <a:tc>
                  <a:txBody>
                    <a:bodyPr/>
                    <a:lstStyle/>
                    <a:p>
                      <a:pPr>
                        <a:lnSpc>
                          <a:spcPct val="115000"/>
                        </a:lnSpc>
                        <a:spcAft>
                          <a:spcPts val="0"/>
                        </a:spcAft>
                      </a:pPr>
                      <a:r>
                        <a:rPr lang="es-ES" sz="1100">
                          <a:latin typeface="Calibri"/>
                          <a:ea typeface="Calibri"/>
                          <a:cs typeface="Times New Roman"/>
                        </a:rPr>
                        <a:t>NO</a:t>
                      </a:r>
                      <a:r>
                        <a:rPr lang="es-ES" sz="1100" baseline="-25000">
                          <a:latin typeface="Calibri"/>
                          <a:ea typeface="Calibri"/>
                          <a:cs typeface="Times New Roman"/>
                        </a:rPr>
                        <a:t>2</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0"/>
                        </a:spcAft>
                      </a:pPr>
                      <a:r>
                        <a:rPr lang="es-ES" sz="1100">
                          <a:latin typeface="Calibri"/>
                          <a:ea typeface="Calibri"/>
                          <a:cs typeface="Times New Roman"/>
                        </a:rPr>
                        <a:t>2007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0"/>
                        </a:spcAft>
                      </a:pPr>
                      <a:r>
                        <a:rPr lang="es-ES" sz="1100">
                          <a:latin typeface="Calibri"/>
                          <a:ea typeface="Calibri"/>
                          <a:cs typeface="Times New Roman"/>
                        </a:rPr>
                        <a:t>Exponencial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r h="298318">
                <a:tc>
                  <a:txBody>
                    <a:bodyPr/>
                    <a:lstStyle/>
                    <a:p>
                      <a:pPr>
                        <a:lnSpc>
                          <a:spcPct val="115000"/>
                        </a:lnSpc>
                        <a:spcAft>
                          <a:spcPts val="0"/>
                        </a:spcAft>
                      </a:pPr>
                      <a:r>
                        <a:rPr lang="es-ES" sz="1100">
                          <a:latin typeface="Calibri"/>
                          <a:ea typeface="Calibri"/>
                          <a:cs typeface="Times New Roman"/>
                        </a:rPr>
                        <a:t>NO</a:t>
                      </a:r>
                      <a:r>
                        <a:rPr lang="es-ES" sz="1100" baseline="-25000">
                          <a:latin typeface="Calibri"/>
                          <a:ea typeface="Calibri"/>
                          <a:cs typeface="Times New Roman"/>
                        </a:rPr>
                        <a:t>2</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0"/>
                        </a:spcAft>
                      </a:pPr>
                      <a:r>
                        <a:rPr lang="es-ES" sz="1100">
                          <a:latin typeface="Calibri"/>
                          <a:ea typeface="Calibri"/>
                          <a:cs typeface="Times New Roman"/>
                        </a:rPr>
                        <a:t>2007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0"/>
                        </a:spcAft>
                      </a:pPr>
                      <a:r>
                        <a:rPr lang="es-ES" sz="1100" dirty="0" err="1">
                          <a:latin typeface="Calibri"/>
                          <a:ea typeface="Calibri"/>
                          <a:cs typeface="Times New Roman"/>
                        </a:rPr>
                        <a:t>Gaussiano</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descr="D:\TESIS\JPG\PO3_2009_layout.jpg"/>
          <p:cNvPicPr>
            <a:picLocks noChangeAspect="1" noChangeArrowheads="1"/>
          </p:cNvPicPr>
          <p:nvPr/>
        </p:nvPicPr>
        <p:blipFill>
          <a:blip r:embed="rId2" cstate="print"/>
          <a:srcRect l="2935" t="3892" r="2935" b="24210"/>
          <a:stretch>
            <a:fillRect/>
          </a:stretch>
        </p:blipFill>
        <p:spPr bwMode="auto">
          <a:xfrm>
            <a:off x="4166426" y="836712"/>
            <a:ext cx="4870070" cy="5256584"/>
          </a:xfrm>
          <a:prstGeom prst="rect">
            <a:avLst/>
          </a:prstGeom>
          <a:ln>
            <a:noFill/>
          </a:ln>
          <a:effectLst>
            <a:outerShdw blurRad="292100" dist="139700" dir="2700000" algn="tl" rotWithShape="0">
              <a:srgbClr val="333333">
                <a:alpha val="65000"/>
              </a:srgbClr>
            </a:outerShdw>
          </a:effectLst>
        </p:spPr>
      </p:pic>
      <p:pic>
        <p:nvPicPr>
          <p:cNvPr id="3" name="Picture 3"/>
          <p:cNvPicPr>
            <a:picLocks noChangeAspect="1" noChangeArrowheads="1"/>
          </p:cNvPicPr>
          <p:nvPr/>
        </p:nvPicPr>
        <p:blipFill>
          <a:blip r:embed="rId3" cstate="print"/>
          <a:srcRect l="55621" t="21431" r="16645" b="11685"/>
          <a:stretch>
            <a:fillRect/>
          </a:stretch>
        </p:blipFill>
        <p:spPr bwMode="auto">
          <a:xfrm>
            <a:off x="107504" y="476672"/>
            <a:ext cx="4013061" cy="604867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l="55219" t="21375" r="16432" b="10586"/>
          <a:stretch>
            <a:fillRect/>
          </a:stretch>
        </p:blipFill>
        <p:spPr bwMode="auto">
          <a:xfrm>
            <a:off x="107504" y="332656"/>
            <a:ext cx="3456384" cy="5184576"/>
          </a:xfrm>
          <a:prstGeom prst="rect">
            <a:avLst/>
          </a:prstGeom>
          <a:ln>
            <a:noFill/>
          </a:ln>
          <a:effectLst>
            <a:outerShdw blurRad="292100" dist="139700" dir="2700000" algn="tl" rotWithShape="0">
              <a:srgbClr val="333333">
                <a:alpha val="65000"/>
              </a:srgbClr>
            </a:outerShdw>
          </a:effectLst>
        </p:spPr>
      </p:pic>
      <p:pic>
        <p:nvPicPr>
          <p:cNvPr id="43011" name="Picture 3" descr="D:\TESIS\JPG\PNO2_2010_layout.jpg"/>
          <p:cNvPicPr>
            <a:picLocks noChangeAspect="1" noChangeArrowheads="1"/>
          </p:cNvPicPr>
          <p:nvPr/>
        </p:nvPicPr>
        <p:blipFill>
          <a:blip r:embed="rId3" cstate="print"/>
          <a:srcRect l="2394" t="4182" r="2394" b="24396"/>
          <a:stretch>
            <a:fillRect/>
          </a:stretch>
        </p:blipFill>
        <p:spPr bwMode="auto">
          <a:xfrm>
            <a:off x="3635897" y="872716"/>
            <a:ext cx="5400600" cy="572463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144016" y="980728"/>
          <a:ext cx="8892480" cy="5877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827584" y="385500"/>
            <a:ext cx="7381327" cy="523220"/>
          </a:xfrm>
          <a:prstGeom prst="rect">
            <a:avLst/>
          </a:prstGeom>
          <a:noFill/>
        </p:spPr>
        <p:txBody>
          <a:bodyPr wrap="square" lIns="91440" tIns="45720" rIns="91440" bIns="45720">
            <a:spAutoFit/>
          </a:bodyPr>
          <a:lstStyle/>
          <a:p>
            <a:pPr algn="ctr"/>
            <a:r>
              <a:rPr lang="es-ES" sz="2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CONCLUSIONES Y RECOMENDACIONES</a:t>
            </a:r>
            <a:endParaRPr lang="es-ES" sz="2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72008" y="404664"/>
          <a:ext cx="8964488" cy="6453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179512" y="260648"/>
          <a:ext cx="8784976"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6572264" y="3590324"/>
            <a:ext cx="2000264" cy="1415917"/>
          </a:xfrm>
          <a:prstGeom prst="rect">
            <a:avLst/>
          </a:prstGeom>
          <a:noFill/>
          <a:ln w="9525">
            <a:noFill/>
            <a:miter lim="800000"/>
            <a:headEnd/>
            <a:tailEnd/>
          </a:ln>
        </p:spPr>
      </p:pic>
      <p:pic>
        <p:nvPicPr>
          <p:cNvPr id="3" name="Picture 4"/>
          <p:cNvPicPr>
            <a:picLocks noChangeAspect="1" noChangeArrowheads="1"/>
          </p:cNvPicPr>
          <p:nvPr/>
        </p:nvPicPr>
        <p:blipFill>
          <a:blip r:embed="rId3" cstate="print"/>
          <a:srcRect/>
          <a:stretch>
            <a:fillRect/>
          </a:stretch>
        </p:blipFill>
        <p:spPr bwMode="auto">
          <a:xfrm>
            <a:off x="6572264" y="5272202"/>
            <a:ext cx="2000264" cy="1262578"/>
          </a:xfrm>
          <a:prstGeom prst="rect">
            <a:avLst/>
          </a:prstGeom>
          <a:noFill/>
          <a:ln w="9525">
            <a:noFill/>
            <a:miter lim="800000"/>
            <a:headEnd/>
            <a:tailEnd/>
          </a:ln>
        </p:spPr>
      </p:pic>
      <p:sp>
        <p:nvSpPr>
          <p:cNvPr id="5" name="4 Rectángulo"/>
          <p:cNvSpPr/>
          <p:nvPr/>
        </p:nvSpPr>
        <p:spPr>
          <a:xfrm>
            <a:off x="467544" y="476672"/>
            <a:ext cx="3486852" cy="400110"/>
          </a:xfrm>
          <a:prstGeom prst="rect">
            <a:avLst/>
          </a:prstGeom>
        </p:spPr>
        <p:txBody>
          <a:bodyPr wrap="none">
            <a:spAutoFit/>
          </a:bodyPr>
          <a:lstStyle/>
          <a:p>
            <a:r>
              <a:rPr lang="es-EC" sz="2000" b="1" dirty="0" smtClean="0">
                <a:latin typeface="Arial" pitchFamily="34" charset="0"/>
                <a:cs typeface="Arial" pitchFamily="34" charset="0"/>
              </a:rPr>
              <a:t>Justificación e importancia</a:t>
            </a:r>
            <a:endParaRPr lang="es-ES" sz="2000" b="1" dirty="0">
              <a:latin typeface="Arial" pitchFamily="34" charset="0"/>
              <a:cs typeface="Arial" pitchFamily="34" charset="0"/>
            </a:endParaRPr>
          </a:p>
        </p:txBody>
      </p:sp>
      <p:pic>
        <p:nvPicPr>
          <p:cNvPr id="1026" name="Picture 2"/>
          <p:cNvPicPr>
            <a:picLocks noChangeAspect="1" noChangeArrowheads="1"/>
          </p:cNvPicPr>
          <p:nvPr/>
        </p:nvPicPr>
        <p:blipFill>
          <a:blip r:embed="rId4" cstate="print"/>
          <a:srcRect/>
          <a:stretch>
            <a:fillRect/>
          </a:stretch>
        </p:blipFill>
        <p:spPr bwMode="auto">
          <a:xfrm>
            <a:off x="974998" y="1340768"/>
            <a:ext cx="2228850" cy="2057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6357950" y="1500174"/>
            <a:ext cx="1928826" cy="1543061"/>
          </a:xfrm>
          <a:prstGeom prst="rect">
            <a:avLst/>
          </a:prstGeom>
          <a:noFill/>
          <a:ln w="9525">
            <a:noFill/>
            <a:miter lim="800000"/>
            <a:headEnd/>
            <a:tailEnd/>
          </a:ln>
          <a:effectLst/>
        </p:spPr>
      </p:pic>
      <p:sp>
        <p:nvSpPr>
          <p:cNvPr id="8" name="7 Flecha a la derecha con bandas"/>
          <p:cNvSpPr/>
          <p:nvPr/>
        </p:nvSpPr>
        <p:spPr>
          <a:xfrm>
            <a:off x="4283968" y="2132856"/>
            <a:ext cx="1080120" cy="144016"/>
          </a:xfrm>
          <a:prstGeom prst="striped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28" name="Rectangle 4"/>
          <p:cNvSpPr>
            <a:spLocks noChangeArrowheads="1"/>
          </p:cNvSpPr>
          <p:nvPr/>
        </p:nvSpPr>
        <p:spPr bwMode="auto">
          <a:xfrm>
            <a:off x="357158" y="3773939"/>
            <a:ext cx="350046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lang="es-ES" sz="1400" b="1" dirty="0" smtClean="0">
                <a:latin typeface="Arial" pitchFamily="34" charset="0"/>
                <a:ea typeface="Times New Roman" pitchFamily="18" charset="0"/>
                <a:cs typeface="Arial" pitchFamily="34" charset="0"/>
              </a:rPr>
              <a:t>                                         </a:t>
            </a:r>
            <a:r>
              <a:rPr kumimoji="0" lang="es-E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CORPAIRE</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(desde el año 2001), Red de Monitoreo Pasiva – REMPA Se registran concentraciones como:</a:t>
            </a: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dióxido de nitrógeno</a:t>
            </a: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ozono</a:t>
            </a:r>
          </a:p>
          <a:p>
            <a:pPr marL="0" marR="0" lvl="0" indent="449263" algn="just" defTabSz="914400" rtl="0" eaLnBrk="1" fontAlgn="base" latinLnBrk="0" hangingPunct="1">
              <a:lnSpc>
                <a:spcPct val="100000"/>
              </a:lnSpc>
              <a:spcBef>
                <a:spcPct val="0"/>
              </a:spcBef>
              <a:spcAft>
                <a:spcPct val="0"/>
              </a:spcAft>
              <a:buClrTx/>
              <a:buSzTx/>
              <a:buFontTx/>
              <a:buNone/>
              <a:tabLst/>
            </a:pPr>
            <a:r>
              <a:rPr lang="es-ES" sz="1600" dirty="0" smtClean="0">
                <a:latin typeface="Arial" pitchFamily="34" charset="0"/>
                <a:ea typeface="Times New Roman" pitchFamily="18" charset="0"/>
                <a:cs typeface="Arial" pitchFamily="34" charset="0"/>
              </a:rPr>
              <a:t> </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dióxido de azufre</a:t>
            </a: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benceno, tolueno y xileno.</a:t>
            </a:r>
            <a:endParaRPr kumimoji="0" lang="es-ES" sz="1600" b="0" i="0" u="none" strike="noStrike" cap="none" normalizeH="0" baseline="0" dirty="0" smtClean="0">
              <a:ln>
                <a:noFill/>
              </a:ln>
              <a:solidFill>
                <a:schemeClr val="tx1"/>
              </a:solidFill>
              <a:effectLst/>
              <a:latin typeface="Arial" pitchFamily="34" charset="0"/>
            </a:endParaRPr>
          </a:p>
        </p:txBody>
      </p:sp>
      <p:pic>
        <p:nvPicPr>
          <p:cNvPr id="1029" name="Picture 5"/>
          <p:cNvPicPr>
            <a:picLocks noChangeAspect="1" noChangeArrowheads="1"/>
          </p:cNvPicPr>
          <p:nvPr/>
        </p:nvPicPr>
        <p:blipFill>
          <a:blip r:embed="rId6" cstate="print"/>
          <a:srcRect/>
          <a:stretch>
            <a:fillRect/>
          </a:stretch>
        </p:blipFill>
        <p:spPr bwMode="auto">
          <a:xfrm>
            <a:off x="4071934" y="4629260"/>
            <a:ext cx="2143140" cy="134798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179512" y="260648"/>
          <a:ext cx="8784976"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251520" y="458187"/>
            <a:ext cx="8496944" cy="6424775"/>
          </a:xfrm>
          <a:prstGeom prst="rect">
            <a:avLst/>
          </a:prstGeom>
          <a:noFill/>
          <a:ln w="9525">
            <a:noFill/>
            <a:miter lim="800000"/>
            <a:headEnd/>
            <a:tailEnd/>
          </a:ln>
          <a:effectLst/>
        </p:spPr>
        <p:txBody>
          <a:bodyPr vert="horz" wrap="square" lIns="91440" tIns="152352" rIns="91440" bIns="38088"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AEA, Gobierno de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Aragon</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El ozono – Estratosférico vs. Troposférico – La calidad del aire en Aragón, España, 2007.</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ArcGis</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Geoestatistical</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Analyst Tutorial, ESRI, 2006.</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ArcGis</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9 Using </a:t>
            </a:r>
            <a:r>
              <a:rPr kumimoji="0" lang="en-U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Geoestatistical</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Anaylyst</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ESRI, 2003.</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Agencia para las Sustancias Tóxicas y el Registro de Enfermedades, </a:t>
            </a:r>
            <a:b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b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Departamento de Salud y Servicios Humanos de los Estados Unidos  , El Benceno y su Impacto en la Salud, 2011. </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Agencia para las Sustancias Tóxicas y el Registro de Enfermedades, </a:t>
            </a:r>
            <a:b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b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Departamento de Salud y Servicios Humanos de los Estados Unidos  , El Benceno y su Impacto en la Salud, 2011. </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ATSDR, Agencia para Sustancia Tóxicas y el Registro de Enfermedades, División de Toxicología y Medicina Ambiental, Atlanta, 2007.</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Buitrago</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Arango, Aplicación del modelo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gaussiano</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para determinar la calidad del aire en Manizales, Colombia, 2003.</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Burrough</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Métodos de Interpolación, Universidad Católica de Valparaíso, Instituto de Geografía, Universidad Católica de Valparaíso, Departamento de Geografía, Ediciones Universitarias Valparaíso, 1987. </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Cañada Torrecilla, R.M., Técnicas de Interpolación Geoestadísticas: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Krigging</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Sistemas y Análisis de la Información Geográfica, Unidad 10.5, RA-MA, 2007.</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Departamento de Montes, Silvicultura urbana y periurbana en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Quito,Ecuador</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Estudio de Caso, 1998. </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FAO, Silvicultura urbana y periurbana en Quito, Ecuador - El Contexto de Quito,  07 de octubre de 2011.</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Fergueiras</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Carlos Alberto,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Geoestatística</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e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Aplicacoes</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em</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Geoprecessamento</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XIII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Simpósio</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Brasileiro de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Sensoriamento</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Remoto, Florianópolis SC, Abril, 2007.</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Fisher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Alvaréz</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Eduardo, Ozono –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Terápias</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El Blog de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Angels</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Royo y Alfonso Acero, 2001.</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García, Calleja, Xavier, El átomo de carbono – Cadena cíclica, Bioquímica, 2010.</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Hiojosa</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Ayala, Danny, La composición de la atmósfera terrestre, 2008. </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Ilustre Municipio de Quito, Dirección de Planificación. </a:t>
            </a:r>
            <a:r>
              <a:rPr kumimoji="0" lang="es-ES" sz="9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Quito en Cifras.</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IMQ: Quito. 1992.</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Informe Anual 2005 – La Calidad del Aire en Quito, Corporación para el mejoramiento del aire de Quito, 1era. Edición, CORPAIRE,  Quito, Enero 2006.    </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Informe Anual 2010 – La Calidad del Aire en Quito, Corporación para el mejoramiento del aire de Quito, 1era. Edición, CORPAIRE,  Quito, Enero 2006.    </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Instituto Nacional de Seguridad e Higiene en el Trabajo de España, Ficha internacional de seguridad química del tolueno, España, 2011.</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López </a:t>
            </a:r>
            <a:r>
              <a:rPr kumimoji="0" lang="es-ES" sz="900" b="0" i="0" u="none" strike="noStrike" cap="none" normalizeH="0" baseline="0" dirty="0" err="1" smtClean="0">
                <a:ln>
                  <a:noFill/>
                </a:ln>
                <a:solidFill>
                  <a:schemeClr val="tx1"/>
                </a:solidFill>
                <a:effectLst/>
                <a:latin typeface="Arial" pitchFamily="34" charset="0"/>
                <a:ea typeface="Lucida Sans Unicode" pitchFamily="34" charset="0"/>
                <a:cs typeface="Times New Roman" pitchFamily="18" charset="0"/>
              </a:rPr>
              <a:t>Arriaga</a:t>
            </a:r>
            <a:r>
              <a:rPr kumimoji="0" lang="es-ES" sz="900" b="0" i="0" u="none" strike="noStrike" cap="none" normalizeH="0" baseline="0" dirty="0" smtClean="0">
                <a:ln>
                  <a:noFill/>
                </a:ln>
                <a:solidFill>
                  <a:schemeClr val="tx1"/>
                </a:solidFill>
                <a:effectLst/>
                <a:latin typeface="Arial" pitchFamily="34" charset="0"/>
                <a:ea typeface="Lucida Sans Unicode" pitchFamily="34" charset="0"/>
                <a:cs typeface="Times New Roman" pitchFamily="18" charset="0"/>
              </a:rPr>
              <a:t>, Jerónimo Amado, Co</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ntaminación atmosférica</a:t>
            </a:r>
            <a:r>
              <a:rPr kumimoji="0" lang="es-ES" sz="900" b="0" i="0" u="none" strike="noStrike" cap="none" normalizeH="0" baseline="0" dirty="0" smtClean="0">
                <a:ln>
                  <a:noFill/>
                </a:ln>
                <a:solidFill>
                  <a:schemeClr val="tx1"/>
                </a:solidFill>
                <a:effectLst/>
                <a:latin typeface="Arial" pitchFamily="34" charset="0"/>
                <a:ea typeface="Lucida Sans Unicode" pitchFamily="34" charset="0"/>
                <a:cs typeface="Times New Roman" pitchFamily="18" charset="0"/>
              </a:rPr>
              <a:t>, </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Principios básicos de contaminación ambiental</a:t>
            </a:r>
            <a:r>
              <a:rPr kumimoji="0" lang="es-ES" sz="900" b="0" i="0" u="none" strike="noStrike" cap="none" normalizeH="0" baseline="0" dirty="0" smtClean="0">
                <a:ln>
                  <a:noFill/>
                </a:ln>
                <a:solidFill>
                  <a:schemeClr val="tx1"/>
                </a:solidFill>
                <a:effectLst/>
                <a:latin typeface="Arial" pitchFamily="34" charset="0"/>
                <a:ea typeface="Lucida Sans Unicode" pitchFamily="34" charset="0"/>
                <a:cs typeface="Times New Roman" pitchFamily="18" charset="0"/>
              </a:rPr>
              <a:t>,</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Universidad Autónoma de México</a:t>
            </a:r>
            <a:r>
              <a:rPr kumimoji="0" lang="es-ES" sz="900" b="0" i="0" u="none" strike="noStrike" cap="none" normalizeH="0" baseline="0" dirty="0" smtClean="0">
                <a:ln>
                  <a:noFill/>
                </a:ln>
                <a:solidFill>
                  <a:schemeClr val="tx1"/>
                </a:solidFill>
                <a:effectLst/>
                <a:latin typeface="Arial" pitchFamily="34" charset="0"/>
                <a:ea typeface="Lucida Sans Unicode" pitchFamily="34" charset="0"/>
                <a:cs typeface="Times New Roman" pitchFamily="18" charset="0"/>
              </a:rPr>
              <a:t>, 2003.</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Santamaría, Mariana S, Malla, Marta S, Notas sobre el manejo del software geoestadístico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Variowin</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Parte1: Cálculo del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variograma</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Departamento de Matemática; Universidad Nacional del Sur, Bahía Blanca, Argentina.</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Santamaría, Mariana S, Malla, Marta S, Notas sobre el manejo del software geoestadístico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Variowin</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Parte2: Cálculo del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variograma</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Departamento de Matemática; Universidad Nacional del Sur, Bahía Blanca, Argentina.</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Moreano</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Viteri</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José Ricardo, “Sistemas de Información para la interpolación espacial y temporal de datos sobre el tiempo atmosférico y clima del Ecuador”, Quito, Julio 2008. </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McMurry</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John, Química del benceno: sustitución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electrófila</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aromática, Química Orgánica,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Cengage</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Learning</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Editores, 2006.</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Mordecai, Rubin, The History of Ozone, The </a:t>
            </a:r>
            <a:r>
              <a:rPr kumimoji="0" lang="en-U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Schonbein</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Period, 1839 – 1868, 2001.</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OMS, Contaminación Ambiental, Nota descriptiva N°313, Agosto 2006.</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OMS, Organización Mundial de la Salud, Temas de Salud,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World</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Health</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Organization</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2010.</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Openshaw</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Stan, The analysis of geographical data, Proceedings of the 4th international conference on Statistical and Scientific Database Management, </a:t>
            </a:r>
            <a:r>
              <a:rPr kumimoji="0" lang="en-U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Londrés</a:t>
            </a:r>
            <a:r>
              <a:rPr kumimoji="0" lang="en-U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1988.</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Quito Distrito Metropolitano, 2011. </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Revista Terra, Foros, Formulación orgánica, 2000.</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Russell,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Randy</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Óxidos de nitrógeno – óxido nítrico (NO) y dióxido de nitrógeno (NO</a:t>
            </a:r>
            <a:r>
              <a:rPr kumimoji="0" lang="es-ES" sz="900"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2</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Ventanas al Universo, 2006.</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Russell,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Randy</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Óxidos de azufre, dióxido de azufre (SO</a:t>
            </a:r>
            <a:r>
              <a:rPr kumimoji="0" lang="es-ES" sz="900"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2</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y trióxido de azufre (SO</a:t>
            </a:r>
            <a:r>
              <a:rPr kumimoji="0" lang="es-ES" sz="900"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3</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Ventanas al Universo, 2006.</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Santolaya</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Martínez, Concepción,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Guardino</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Solá</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Xavier,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Rosell</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Farrás</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M. Gracia, Toxicología–Sustancias</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2011. </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Santolaya</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Martínez, Concepción,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Guardino</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Solá</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Xavier,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Rosell</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Farrás</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M. Gracia, Toxicología–Sustancias</a:t>
            </a:r>
            <a:r>
              <a:rPr kumimoji="0" lang="es-E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2011. </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SIMAT – Sistema de Monitoreo Atmosférico de la ciudad de México, Dióxido de Nitrógeno (NO2), 2011.</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SIMAT – Sistema de Monitoreo Atmosférico de la ciudad de México, Ozono (O3), 2011. </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SIMAT – Sistema de Monitoreo Atmosférico de la ciudad de México, Dióxido de Nitrógeno (NO2), 2011.  </a:t>
            </a:r>
            <a:endParaRPr kumimoji="0" lang="es-ES" sz="9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Webster</a:t>
            </a:r>
            <a:r>
              <a:rPr kumimoji="0" lang="es-ES" sz="9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Allen L., Estadística aplicada a los negocios y a la economía, McGraw-Hill, Tercera edición, 2001.</a:t>
            </a:r>
            <a:endParaRPr kumimoji="0" lang="es-ES" sz="900" b="0" i="0" u="none" strike="noStrike" cap="none" normalizeH="0" baseline="0" dirty="0" smtClean="0">
              <a:ln>
                <a:noFill/>
              </a:ln>
              <a:solidFill>
                <a:schemeClr val="tx1"/>
              </a:solidFill>
              <a:effectLst/>
              <a:latin typeface="Arial" pitchFamily="34" charset="0"/>
            </a:endParaRPr>
          </a:p>
        </p:txBody>
      </p:sp>
      <p:sp>
        <p:nvSpPr>
          <p:cNvPr id="3" name="2 Rectángulo"/>
          <p:cNvSpPr/>
          <p:nvPr/>
        </p:nvSpPr>
        <p:spPr>
          <a:xfrm>
            <a:off x="323528" y="188640"/>
            <a:ext cx="3960440" cy="369332"/>
          </a:xfrm>
          <a:prstGeom prst="rect">
            <a:avLst/>
          </a:prstGeom>
        </p:spPr>
        <p:txBody>
          <a:bodyPr wrap="square">
            <a:spAutoFit/>
          </a:bodyPr>
          <a:lstStyle/>
          <a:p>
            <a:r>
              <a:rPr lang="es-EC" b="1" dirty="0" smtClean="0">
                <a:latin typeface="Arial" pitchFamily="34" charset="0"/>
                <a:cs typeface="Arial" pitchFamily="34" charset="0"/>
              </a:rPr>
              <a:t>REFERENCIAS BIBLIOGRAFICAS</a:t>
            </a:r>
            <a:endParaRPr lang="es-E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63688" y="2465601"/>
            <a:ext cx="6264696" cy="1323439"/>
          </a:xfrm>
          <a:prstGeom prst="rect">
            <a:avLst/>
          </a:prstGeom>
          <a:noFill/>
        </p:spPr>
        <p:txBody>
          <a:bodyPr wrap="square" lIns="91440" tIns="45720" rIns="91440" bIns="45720">
            <a:spAutoFit/>
          </a:bodyPr>
          <a:lstStyle/>
          <a:p>
            <a:pPr algn="ctr"/>
            <a:r>
              <a:rPr lang="es-ES"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GRACIAS POR SU ATENCIÓN……..</a:t>
            </a:r>
            <a:endParaRPr lang="es-E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428604"/>
            <a:ext cx="4286850" cy="1846659"/>
          </a:xfrm>
          <a:prstGeom prst="rect">
            <a:avLst/>
          </a:prstGeom>
          <a:noFill/>
        </p:spPr>
        <p:txBody>
          <a:bodyPr wrap="square" rtlCol="0">
            <a:spAutoFit/>
          </a:bodyPr>
          <a:lstStyle/>
          <a:p>
            <a:pPr algn="just"/>
            <a:r>
              <a:rPr lang="es-ES" sz="1600" dirty="0" smtClean="0"/>
              <a:t>Este proyecto es una investigación que pretende espacializar y estudiar la variabilidad de la Red de Monitoreo Pasiva del DMQ que presenta datos  de concentraciones desde el año 2006 de NO</a:t>
            </a:r>
            <a:r>
              <a:rPr lang="es-ES" sz="1600" baseline="-25000" dirty="0" smtClean="0"/>
              <a:t>2</a:t>
            </a:r>
            <a:r>
              <a:rPr lang="es-ES" sz="1600" dirty="0" smtClean="0"/>
              <a:t>, O</a:t>
            </a:r>
            <a:r>
              <a:rPr lang="es-ES" sz="1600" baseline="-25000" dirty="0" smtClean="0"/>
              <a:t>3</a:t>
            </a:r>
            <a:r>
              <a:rPr lang="es-ES" sz="1600" dirty="0" smtClean="0"/>
              <a:t>, SO</a:t>
            </a:r>
            <a:r>
              <a:rPr lang="es-ES" sz="1600" baseline="-25000" dirty="0" smtClean="0"/>
              <a:t>2</a:t>
            </a:r>
            <a:r>
              <a:rPr lang="es-ES" sz="1600" dirty="0" smtClean="0"/>
              <a:t> y benceno – tolueno y xilenos (BTX). </a:t>
            </a:r>
            <a:endParaRPr lang="es-ES" sz="1600" dirty="0"/>
          </a:p>
        </p:txBody>
      </p:sp>
      <p:sp>
        <p:nvSpPr>
          <p:cNvPr id="4" name="3 CuadroTexto"/>
          <p:cNvSpPr txBox="1"/>
          <p:nvPr/>
        </p:nvSpPr>
        <p:spPr>
          <a:xfrm>
            <a:off x="1500166" y="3923764"/>
            <a:ext cx="1928826" cy="369332"/>
          </a:xfrm>
          <a:prstGeom prst="rect">
            <a:avLst/>
          </a:prstGeom>
          <a:noFill/>
        </p:spPr>
        <p:txBody>
          <a:bodyPr wrap="square" rtlCol="0">
            <a:spAutoFit/>
          </a:bodyPr>
          <a:lstStyle/>
          <a:p>
            <a:r>
              <a:rPr lang="es-ES" b="1" dirty="0" smtClean="0">
                <a:solidFill>
                  <a:schemeClr val="accent1">
                    <a:lumMod val="75000"/>
                  </a:schemeClr>
                </a:solidFill>
              </a:rPr>
              <a:t>geoestadística</a:t>
            </a:r>
            <a:r>
              <a:rPr lang="es-ES" dirty="0" smtClean="0">
                <a:solidFill>
                  <a:schemeClr val="bg2">
                    <a:lumMod val="50000"/>
                  </a:schemeClr>
                </a:solidFill>
              </a:rPr>
              <a:t> </a:t>
            </a:r>
            <a:endParaRPr lang="es-ES" dirty="0">
              <a:solidFill>
                <a:schemeClr val="bg2">
                  <a:lumMod val="50000"/>
                </a:schemeClr>
              </a:solidFill>
            </a:endParaRPr>
          </a:p>
        </p:txBody>
      </p:sp>
      <p:sp>
        <p:nvSpPr>
          <p:cNvPr id="6" name="5 Rectángulo"/>
          <p:cNvSpPr/>
          <p:nvPr/>
        </p:nvSpPr>
        <p:spPr>
          <a:xfrm>
            <a:off x="6143636" y="2857496"/>
            <a:ext cx="2643206" cy="1077218"/>
          </a:xfrm>
          <a:prstGeom prst="rect">
            <a:avLst/>
          </a:prstGeom>
        </p:spPr>
        <p:txBody>
          <a:bodyPr wrap="square">
            <a:spAutoFit/>
          </a:bodyPr>
          <a:lstStyle/>
          <a:p>
            <a:r>
              <a:rPr lang="es-ES" sz="1600" dirty="0" smtClean="0"/>
              <a:t>Unir la brecha entre la parte estadística y los sistemas de información geográfica  </a:t>
            </a:r>
            <a:endParaRPr lang="es-ES" sz="1600" dirty="0"/>
          </a:p>
        </p:txBody>
      </p:sp>
      <p:graphicFrame>
        <p:nvGraphicFramePr>
          <p:cNvPr id="8" name="7 Diagrama"/>
          <p:cNvGraphicFramePr/>
          <p:nvPr/>
        </p:nvGraphicFramePr>
        <p:xfrm>
          <a:off x="3131840" y="260648"/>
          <a:ext cx="6000760" cy="3857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251520" y="4739660"/>
            <a:ext cx="4574312" cy="1569660"/>
          </a:xfrm>
          <a:prstGeom prst="rect">
            <a:avLst/>
          </a:prstGeom>
        </p:spPr>
        <p:txBody>
          <a:bodyPr wrap="square">
            <a:spAutoFit/>
          </a:bodyPr>
          <a:lstStyle/>
          <a:p>
            <a:r>
              <a:rPr lang="es-ES" sz="1600" dirty="0" smtClean="0"/>
              <a:t>La OMS afirma que la contaminación atmosférica constituye un riesgo medioambiental para la salud y se estima que causa alrededor de dos millones de muertes prematuras al año en todo el mundo.</a:t>
            </a:r>
            <a:endParaRPr lang="es-ES" sz="1600" dirty="0"/>
          </a:p>
        </p:txBody>
      </p:sp>
      <p:grpSp>
        <p:nvGrpSpPr>
          <p:cNvPr id="15" name="14 Grupo"/>
          <p:cNvGrpSpPr/>
          <p:nvPr/>
        </p:nvGrpSpPr>
        <p:grpSpPr>
          <a:xfrm>
            <a:off x="4644008" y="4653136"/>
            <a:ext cx="4176464" cy="1089412"/>
            <a:chOff x="4644008" y="4653136"/>
            <a:chExt cx="4176464" cy="1089412"/>
          </a:xfrm>
        </p:grpSpPr>
        <p:sp>
          <p:nvSpPr>
            <p:cNvPr id="10" name="9 Rectángulo"/>
            <p:cNvSpPr/>
            <p:nvPr/>
          </p:nvSpPr>
          <p:spPr>
            <a:xfrm>
              <a:off x="5076056" y="4653136"/>
              <a:ext cx="3700052" cy="369332"/>
            </a:xfrm>
            <a:prstGeom prst="rect">
              <a:avLst/>
            </a:prstGeom>
          </p:spPr>
          <p:txBody>
            <a:bodyPr wrap="none">
              <a:spAutoFit/>
            </a:bodyPr>
            <a:lstStyle/>
            <a:p>
              <a:r>
                <a:rPr lang="es-ES" dirty="0" smtClean="0"/>
                <a:t>Distrito Metropolitano de Quito</a:t>
              </a:r>
              <a:endParaRPr lang="es-ES" dirty="0"/>
            </a:p>
          </p:txBody>
        </p:sp>
        <p:sp>
          <p:nvSpPr>
            <p:cNvPr id="11" name="10 Cinta hacia arriba"/>
            <p:cNvSpPr/>
            <p:nvPr/>
          </p:nvSpPr>
          <p:spPr>
            <a:xfrm>
              <a:off x="5004048" y="5022468"/>
              <a:ext cx="3816424" cy="720080"/>
            </a:xfrm>
            <a:prstGeom prst="ribbon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
            </a:p>
          </p:txBody>
        </p:sp>
        <p:sp>
          <p:nvSpPr>
            <p:cNvPr id="12" name="11 Rectángulo"/>
            <p:cNvSpPr/>
            <p:nvPr/>
          </p:nvSpPr>
          <p:spPr>
            <a:xfrm>
              <a:off x="6228184" y="5126414"/>
              <a:ext cx="1440160" cy="400110"/>
            </a:xfrm>
            <a:prstGeom prst="rect">
              <a:avLst/>
            </a:prstGeom>
          </p:spPr>
          <p:txBody>
            <a:bodyPr wrap="square">
              <a:spAutoFit/>
            </a:bodyPr>
            <a:lstStyle/>
            <a:p>
              <a:r>
                <a:rPr lang="es-ES" sz="2000" b="1" dirty="0" smtClean="0">
                  <a:solidFill>
                    <a:schemeClr val="accent1">
                      <a:lumMod val="50000"/>
                    </a:schemeClr>
                  </a:solidFill>
                </a:rPr>
                <a:t>R E M P A</a:t>
              </a:r>
              <a:endParaRPr lang="es-ES" sz="2000" dirty="0">
                <a:solidFill>
                  <a:schemeClr val="accent1">
                    <a:lumMod val="50000"/>
                  </a:schemeClr>
                </a:solidFill>
              </a:endParaRPr>
            </a:p>
          </p:txBody>
        </p:sp>
        <p:cxnSp>
          <p:nvCxnSpPr>
            <p:cNvPr id="14" name="13 Conector recto de flecha"/>
            <p:cNvCxnSpPr/>
            <p:nvPr/>
          </p:nvCxnSpPr>
          <p:spPr>
            <a:xfrm>
              <a:off x="4644008" y="5445224"/>
              <a:ext cx="50405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Graphic spid="8" grpId="0">
        <p:bldAsOne/>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476672"/>
            <a:ext cx="3571812" cy="400110"/>
          </a:xfrm>
          <a:prstGeom prst="rect">
            <a:avLst/>
          </a:prstGeom>
        </p:spPr>
        <p:txBody>
          <a:bodyPr wrap="none">
            <a:spAutoFit/>
          </a:bodyPr>
          <a:lstStyle/>
          <a:p>
            <a:r>
              <a:rPr lang="es-EC" sz="2000" b="1" dirty="0" smtClean="0">
                <a:latin typeface="Arial" pitchFamily="34" charset="0"/>
                <a:cs typeface="Arial" pitchFamily="34" charset="0"/>
              </a:rPr>
              <a:t>Identificación del problema</a:t>
            </a:r>
            <a:endParaRPr lang="es-ES" sz="2000" b="1" dirty="0">
              <a:latin typeface="Arial" pitchFamily="34" charset="0"/>
              <a:cs typeface="Arial" pitchFamily="34" charset="0"/>
            </a:endParaRPr>
          </a:p>
        </p:txBody>
      </p:sp>
      <p:sp>
        <p:nvSpPr>
          <p:cNvPr id="18433" name="Rectangle 1"/>
          <p:cNvSpPr>
            <a:spLocks noChangeArrowheads="1"/>
          </p:cNvSpPr>
          <p:nvPr/>
        </p:nvSpPr>
        <p:spPr bwMode="auto">
          <a:xfrm>
            <a:off x="395536" y="1124744"/>
            <a:ext cx="757242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31800" algn="just" defTabSz="914400" rtl="0" eaLnBrk="1" fontAlgn="base" latinLnBrk="0" hangingPunct="1">
              <a:lnSpc>
                <a:spcPct val="15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mj-lt"/>
                <a:ea typeface="Times New Roman" pitchFamily="18" charset="0"/>
                <a:cs typeface="Arial" pitchFamily="34" charset="0"/>
              </a:rPr>
              <a:t>La CORPAIRE - cuenta con un máximo de 38 estaciones de monitoreo por variable estudiada pertenecientes a la Red de Monitoreo Pasivo- que permite realizar un muestreo simultáneo de concentraciones de dióxido de nitrógeno, ozono, dióxido de azufre y BTX – benceno, tolueno y xilenos.</a:t>
            </a:r>
            <a:endParaRPr kumimoji="0" lang="es-ES" sz="1600" b="0" i="0" u="none" strike="noStrike" cap="none" normalizeH="0" baseline="0" dirty="0" smtClean="0">
              <a:ln>
                <a:noFill/>
              </a:ln>
              <a:solidFill>
                <a:schemeClr val="tx1"/>
              </a:solidFill>
              <a:effectLst/>
              <a:latin typeface="+mj-lt"/>
            </a:endParaRPr>
          </a:p>
        </p:txBody>
      </p:sp>
      <p:sp>
        <p:nvSpPr>
          <p:cNvPr id="4" name="Rectangle 1"/>
          <p:cNvSpPr>
            <a:spLocks noChangeArrowheads="1"/>
          </p:cNvSpPr>
          <p:nvPr/>
        </p:nvSpPr>
        <p:spPr bwMode="auto">
          <a:xfrm>
            <a:off x="2483768" y="3645024"/>
            <a:ext cx="5400600" cy="20162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31800" algn="just" defTabSz="914400" rtl="0" eaLnBrk="1" fontAlgn="base" latinLnBrk="0" hangingPunct="1">
              <a:lnSpc>
                <a:spcPct val="150000"/>
              </a:lnSpc>
              <a:spcBef>
                <a:spcPct val="0"/>
              </a:spcBef>
              <a:spcAft>
                <a:spcPct val="0"/>
              </a:spcAft>
              <a:buClrTx/>
              <a:buSzTx/>
              <a:buFontTx/>
              <a:buNone/>
              <a:tabLst/>
            </a:pPr>
            <a:r>
              <a:rPr kumimoji="0" lang="es-ES" sz="1600" b="0" i="0" u="none" strike="noStrike" cap="none" normalizeH="0" baseline="0" dirty="0" err="1" smtClean="0">
                <a:ln>
                  <a:noFill/>
                </a:ln>
                <a:solidFill>
                  <a:schemeClr val="tx1"/>
                </a:solidFill>
                <a:effectLst/>
                <a:latin typeface="+mj-lt"/>
                <a:ea typeface="Times New Roman" pitchFamily="18" charset="0"/>
                <a:cs typeface="Arial" pitchFamily="34" charset="0"/>
              </a:rPr>
              <a:t>Espacializar</a:t>
            </a:r>
            <a:r>
              <a:rPr kumimoji="0" lang="es-ES" sz="1600" b="0" i="0" u="none" strike="noStrike" cap="none" normalizeH="0" baseline="0" dirty="0" smtClean="0">
                <a:ln>
                  <a:noFill/>
                </a:ln>
                <a:solidFill>
                  <a:schemeClr val="tx1"/>
                </a:solidFill>
                <a:effectLst/>
                <a:latin typeface="+mj-lt"/>
                <a:ea typeface="Times New Roman" pitchFamily="18" charset="0"/>
                <a:cs typeface="Arial" pitchFamily="34" charset="0"/>
              </a:rPr>
              <a:t> esta información y realizar un análisis que permita modelar el comportamiento de las variables y por lo tanto determinar el efecto sobre la población y en el cauce natural de sociedad en general.</a:t>
            </a:r>
            <a:endParaRPr kumimoji="0" lang="es-ES" sz="1600" b="0" i="0" u="none" strike="noStrike" cap="none" normalizeH="0" baseline="0" dirty="0" smtClean="0">
              <a:ln>
                <a:noFill/>
              </a:ln>
              <a:solidFill>
                <a:schemeClr val="tx1"/>
              </a:solidFill>
              <a:effectLst/>
              <a:latin typeface="+mj-lt"/>
            </a:endParaRPr>
          </a:p>
        </p:txBody>
      </p:sp>
      <p:sp>
        <p:nvSpPr>
          <p:cNvPr id="5" name="4 Flecha doblada hacia arriba"/>
          <p:cNvSpPr/>
          <p:nvPr/>
        </p:nvSpPr>
        <p:spPr>
          <a:xfrm rot="5400000">
            <a:off x="1403648" y="3140968"/>
            <a:ext cx="864096" cy="1296144"/>
          </a:xfrm>
          <a:prstGeom prst="bentUpArrow">
            <a:avLst>
              <a:gd name="adj1" fmla="val 25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476672"/>
            <a:ext cx="1351652" cy="400110"/>
          </a:xfrm>
          <a:prstGeom prst="rect">
            <a:avLst/>
          </a:prstGeom>
        </p:spPr>
        <p:txBody>
          <a:bodyPr wrap="none">
            <a:spAutoFit/>
          </a:bodyPr>
          <a:lstStyle/>
          <a:p>
            <a:r>
              <a:rPr lang="es-EC" sz="2000" b="1" dirty="0" smtClean="0">
                <a:latin typeface="Arial" pitchFamily="34" charset="0"/>
                <a:cs typeface="Arial" pitchFamily="34" charset="0"/>
              </a:rPr>
              <a:t>Objetivos</a:t>
            </a:r>
            <a:endParaRPr lang="es-ES" sz="2000" b="1" dirty="0">
              <a:latin typeface="Arial" pitchFamily="34" charset="0"/>
              <a:cs typeface="Arial" pitchFamily="34" charset="0"/>
            </a:endParaRPr>
          </a:p>
        </p:txBody>
      </p:sp>
      <p:sp>
        <p:nvSpPr>
          <p:cNvPr id="19457" name="Rectangle 1"/>
          <p:cNvSpPr>
            <a:spLocks noChangeArrowheads="1"/>
          </p:cNvSpPr>
          <p:nvPr/>
        </p:nvSpPr>
        <p:spPr bwMode="auto">
          <a:xfrm>
            <a:off x="928662" y="1341910"/>
            <a:ext cx="735811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ct val="150000"/>
              </a:lnSpc>
              <a:spcBef>
                <a:spcPct val="0"/>
              </a:spcBef>
              <a:spcAft>
                <a:spcPct val="0"/>
              </a:spcAft>
              <a:buFontTx/>
              <a:buChar char="•"/>
            </a:pPr>
            <a:r>
              <a:rPr lang="es-EC" sz="1600" dirty="0" smtClean="0">
                <a:ea typeface="Times New Roman" pitchFamily="18" charset="0"/>
                <a:cs typeface="Arial" pitchFamily="34" charset="0"/>
              </a:rPr>
              <a:t>Modelar espacialmente la variación de las concentraciones de </a:t>
            </a:r>
            <a:r>
              <a:rPr lang="es-ES" sz="1600" dirty="0" smtClean="0"/>
              <a:t>NO</a:t>
            </a:r>
            <a:r>
              <a:rPr lang="es-ES" sz="1600" baseline="-25000" dirty="0" smtClean="0"/>
              <a:t>2</a:t>
            </a:r>
            <a:r>
              <a:rPr lang="es-ES" sz="1600" dirty="0" smtClean="0"/>
              <a:t>, O</a:t>
            </a:r>
            <a:r>
              <a:rPr lang="es-ES" sz="1600" baseline="-25000" dirty="0" smtClean="0"/>
              <a:t>3</a:t>
            </a:r>
            <a:r>
              <a:rPr lang="es-ES" sz="1600" dirty="0" smtClean="0"/>
              <a:t>, SO</a:t>
            </a:r>
            <a:r>
              <a:rPr lang="es-ES" sz="1600" baseline="-25000" dirty="0" smtClean="0"/>
              <a:t>2</a:t>
            </a:r>
            <a:r>
              <a:rPr lang="es-EC" sz="1600" dirty="0" smtClean="0">
                <a:ea typeface="Times New Roman" pitchFamily="18" charset="0"/>
                <a:cs typeface="Arial" pitchFamily="34" charset="0"/>
              </a:rPr>
              <a:t> y BTX provenientes de zonas de alta concentración poblacional y alto tráfico vehicular en 8 Administraciones Zonales del Distrito Metropolitano de Quito, utilizando herramientas de geoestadística a escala 1: 50.000 mediante el software VARIOWIN Y ARCGIS 9.2.</a:t>
            </a:r>
          </a:p>
        </p:txBody>
      </p:sp>
      <p:sp>
        <p:nvSpPr>
          <p:cNvPr id="4" name="3 Rectángulo"/>
          <p:cNvSpPr/>
          <p:nvPr/>
        </p:nvSpPr>
        <p:spPr>
          <a:xfrm>
            <a:off x="928662" y="1071546"/>
            <a:ext cx="944489" cy="338554"/>
          </a:xfrm>
          <a:prstGeom prst="rect">
            <a:avLst/>
          </a:prstGeom>
        </p:spPr>
        <p:txBody>
          <a:bodyPr wrap="none">
            <a:spAutoFit/>
          </a:bodyPr>
          <a:lstStyle/>
          <a:p>
            <a:r>
              <a:rPr lang="es-ES" sz="1600" b="1" dirty="0" smtClean="0"/>
              <a:t>General</a:t>
            </a:r>
            <a:endParaRPr lang="es-ES" sz="1600" b="1" dirty="0"/>
          </a:p>
        </p:txBody>
      </p:sp>
      <p:sp>
        <p:nvSpPr>
          <p:cNvPr id="5" name="4 Rectángulo"/>
          <p:cNvSpPr/>
          <p:nvPr/>
        </p:nvSpPr>
        <p:spPr>
          <a:xfrm>
            <a:off x="1000100" y="3357562"/>
            <a:ext cx="1279517" cy="338554"/>
          </a:xfrm>
          <a:prstGeom prst="rect">
            <a:avLst/>
          </a:prstGeom>
        </p:spPr>
        <p:txBody>
          <a:bodyPr wrap="none">
            <a:spAutoFit/>
          </a:bodyPr>
          <a:lstStyle/>
          <a:p>
            <a:r>
              <a:rPr lang="es-ES" sz="1600" b="1" dirty="0" smtClean="0"/>
              <a:t>Específicos</a:t>
            </a:r>
            <a:endParaRPr lang="es-ES" sz="1600" b="1" dirty="0"/>
          </a:p>
        </p:txBody>
      </p:sp>
      <p:sp>
        <p:nvSpPr>
          <p:cNvPr id="19458" name="Rectangle 2"/>
          <p:cNvSpPr>
            <a:spLocks noChangeArrowheads="1"/>
          </p:cNvSpPr>
          <p:nvPr/>
        </p:nvSpPr>
        <p:spPr bwMode="auto">
          <a:xfrm>
            <a:off x="500034" y="3899418"/>
            <a:ext cx="842968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Char char="•"/>
              <a:tabLst/>
            </a:pPr>
            <a:r>
              <a:rPr lang="es-EC" sz="1600" dirty="0" smtClean="0">
                <a:ea typeface="Times New Roman" pitchFamily="18" charset="0"/>
                <a:cs typeface="Arial" pitchFamily="34" charset="0"/>
              </a:rPr>
              <a:t>Realizar un tratamiento geoestadístico de la información por concentraciones de dióxido de nitrógeno, ozono, dióxido de azufre y bencenos, toluenos y xilenos.</a:t>
            </a:r>
            <a:endParaRPr lang="es-ES" sz="1600" dirty="0" smtClean="0">
              <a:ea typeface="Times New Roman"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lang="es-EC" sz="1600" dirty="0" smtClean="0">
                <a:ea typeface="Times New Roman" pitchFamily="18" charset="0"/>
                <a:cs typeface="Arial" pitchFamily="34" charset="0"/>
              </a:rPr>
              <a:t>Establecer el método geoestadístico </a:t>
            </a:r>
            <a:r>
              <a:rPr lang="es-EC" sz="1600" dirty="0" err="1" smtClean="0">
                <a:ea typeface="Times New Roman" pitchFamily="18" charset="0"/>
                <a:cs typeface="Arial" pitchFamily="34" charset="0"/>
              </a:rPr>
              <a:t>Krigging</a:t>
            </a:r>
            <a:r>
              <a:rPr lang="es-EC" sz="1600" dirty="0" smtClean="0">
                <a:ea typeface="Times New Roman" pitchFamily="18" charset="0"/>
                <a:cs typeface="Arial" pitchFamily="34" charset="0"/>
              </a:rPr>
              <a:t> para generar el modelo espacial de cada contaminante.</a:t>
            </a:r>
            <a:endParaRPr lang="es-ES" sz="1600" dirty="0" smtClean="0">
              <a:ea typeface="Times New Roman"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lang="es-EC" sz="1600" dirty="0" smtClean="0">
                <a:ea typeface="Times New Roman" pitchFamily="18" charset="0"/>
                <a:cs typeface="Arial" pitchFamily="34" charset="0"/>
              </a:rPr>
              <a:t>Aplicar el modelado espacial  para cada uno de los contaminantes.</a:t>
            </a:r>
            <a:endParaRPr lang="es-ES" sz="1600" dirty="0" smtClean="0">
              <a:ea typeface="Times New Roman" pitchFamily="18" charset="0"/>
              <a:cs typeface="Arial" pitchFamily="34" charset="0"/>
            </a:endParaRPr>
          </a:p>
          <a:p>
            <a:pPr lvl="0" algn="just" eaLnBrk="0" fontAlgn="base" hangingPunct="0">
              <a:lnSpc>
                <a:spcPct val="150000"/>
              </a:lnSpc>
              <a:spcBef>
                <a:spcPct val="0"/>
              </a:spcBef>
              <a:spcAft>
                <a:spcPct val="0"/>
              </a:spcAft>
              <a:buFontTx/>
              <a:buChar char="•"/>
            </a:pPr>
            <a:r>
              <a:rPr lang="es-EC" sz="1600" dirty="0" smtClean="0">
                <a:ea typeface="Times New Roman" pitchFamily="18" charset="0"/>
                <a:cs typeface="Arial" pitchFamily="34" charset="0"/>
              </a:rPr>
              <a:t>Representar cartográficamente las concentraciones de </a:t>
            </a:r>
            <a:r>
              <a:rPr lang="es-ES" sz="1600" dirty="0" smtClean="0"/>
              <a:t>NO</a:t>
            </a:r>
            <a:r>
              <a:rPr lang="es-ES" sz="1600" baseline="-25000" dirty="0" smtClean="0"/>
              <a:t>2</a:t>
            </a:r>
            <a:r>
              <a:rPr lang="es-ES" sz="1600" dirty="0" smtClean="0"/>
              <a:t>, O</a:t>
            </a:r>
            <a:r>
              <a:rPr lang="es-ES" sz="1600" baseline="-25000" dirty="0" smtClean="0"/>
              <a:t>3</a:t>
            </a:r>
            <a:r>
              <a:rPr lang="es-ES" sz="1600" dirty="0" smtClean="0"/>
              <a:t>, SO</a:t>
            </a:r>
            <a:r>
              <a:rPr lang="es-ES" sz="1600" baseline="-25000" dirty="0" smtClean="0"/>
              <a:t>2</a:t>
            </a:r>
            <a:r>
              <a:rPr lang="es-EC" sz="1600" dirty="0" smtClean="0">
                <a:ea typeface="Times New Roman" pitchFamily="18" charset="0"/>
                <a:cs typeface="Arial" pitchFamily="34" charset="0"/>
              </a:rPr>
              <a:t> y BTX.</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67544" y="476672"/>
            <a:ext cx="3772186" cy="400110"/>
          </a:xfrm>
          <a:prstGeom prst="rect">
            <a:avLst/>
          </a:prstGeom>
        </p:spPr>
        <p:txBody>
          <a:bodyPr wrap="none">
            <a:spAutoFit/>
          </a:bodyPr>
          <a:lstStyle/>
          <a:p>
            <a:r>
              <a:rPr lang="es-EC" sz="2000" b="1" dirty="0" smtClean="0">
                <a:latin typeface="Arial" pitchFamily="34" charset="0"/>
                <a:cs typeface="Arial" pitchFamily="34" charset="0"/>
              </a:rPr>
              <a:t>Identificación de los actores</a:t>
            </a:r>
            <a:endParaRPr lang="es-ES" sz="2000" b="1" dirty="0">
              <a:latin typeface="Arial" pitchFamily="34" charset="0"/>
              <a:cs typeface="Arial" pitchFamily="34" charset="0"/>
            </a:endParaRPr>
          </a:p>
        </p:txBody>
      </p:sp>
      <p:sp>
        <p:nvSpPr>
          <p:cNvPr id="20482" name="Rectangle 2"/>
          <p:cNvSpPr>
            <a:spLocks noChangeArrowheads="1"/>
          </p:cNvSpPr>
          <p:nvPr/>
        </p:nvSpPr>
        <p:spPr bwMode="auto">
          <a:xfrm>
            <a:off x="611560" y="1268760"/>
            <a:ext cx="558698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s-ES" sz="1600" b="0" i="0" u="none" strike="noStrike" cap="none" normalizeH="0" baseline="0" dirty="0" smtClean="0">
                <a:ln>
                  <a:noFill/>
                </a:ln>
                <a:solidFill>
                  <a:schemeClr val="tx1"/>
                </a:solidFill>
                <a:effectLst/>
                <a:ea typeface="Times New Roman" pitchFamily="18" charset="0"/>
                <a:cs typeface="Arial" pitchFamily="34" charset="0"/>
              </a:rPr>
              <a:t>Población del Distrito Metropolitano de Quito</a:t>
            </a:r>
          </a:p>
        </p:txBody>
      </p:sp>
      <p:pic>
        <p:nvPicPr>
          <p:cNvPr id="4" name="Picture 5"/>
          <p:cNvPicPr>
            <a:picLocks noChangeAspect="1" noChangeArrowheads="1"/>
          </p:cNvPicPr>
          <p:nvPr/>
        </p:nvPicPr>
        <p:blipFill>
          <a:blip r:embed="rId2" cstate="print"/>
          <a:srcRect/>
          <a:stretch>
            <a:fillRect/>
          </a:stretch>
        </p:blipFill>
        <p:spPr bwMode="auto">
          <a:xfrm>
            <a:off x="3419872" y="4365104"/>
            <a:ext cx="3024336" cy="2135938"/>
          </a:xfrm>
          <a:prstGeom prst="rect">
            <a:avLst/>
          </a:prstGeom>
          <a:noFill/>
          <a:ln w="9525">
            <a:noFill/>
            <a:miter lim="800000"/>
            <a:headEnd/>
            <a:tailEnd/>
          </a:ln>
        </p:spPr>
      </p:pic>
      <p:sp>
        <p:nvSpPr>
          <p:cNvPr id="5" name="Rectangle 2"/>
          <p:cNvSpPr>
            <a:spLocks noChangeArrowheads="1"/>
          </p:cNvSpPr>
          <p:nvPr/>
        </p:nvSpPr>
        <p:spPr bwMode="auto">
          <a:xfrm>
            <a:off x="827584" y="4409817"/>
            <a:ext cx="244827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s-ES" sz="1600" b="0" i="0" u="none" strike="noStrike" cap="none" normalizeH="0" baseline="0" dirty="0" smtClean="0">
                <a:ln>
                  <a:noFill/>
                </a:ln>
                <a:solidFill>
                  <a:schemeClr val="tx1"/>
                </a:solidFill>
                <a:effectLst/>
                <a:ea typeface="Times New Roman" pitchFamily="18" charset="0"/>
                <a:cs typeface="Arial" pitchFamily="34" charset="0"/>
              </a:rPr>
              <a:t>Parque automotor del Distrito Metropolitano de Quito</a:t>
            </a: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es-ES" sz="1600" b="0" i="0" u="none" strike="noStrike" cap="none" normalizeH="0" baseline="0" dirty="0" smtClean="0">
              <a:ln>
                <a:noFill/>
              </a:ln>
              <a:solidFill>
                <a:schemeClr val="tx1"/>
              </a:solidFill>
              <a:effectLst/>
            </a:endParaRPr>
          </a:p>
        </p:txBody>
      </p:sp>
      <p:pic>
        <p:nvPicPr>
          <p:cNvPr id="35841" name="Picture 1"/>
          <p:cNvPicPr>
            <a:picLocks noChangeAspect="1" noChangeArrowheads="1"/>
          </p:cNvPicPr>
          <p:nvPr/>
        </p:nvPicPr>
        <p:blipFill>
          <a:blip r:embed="rId3" cstate="print"/>
          <a:srcRect/>
          <a:stretch>
            <a:fillRect/>
          </a:stretch>
        </p:blipFill>
        <p:spPr bwMode="auto">
          <a:xfrm>
            <a:off x="1547664" y="1844824"/>
            <a:ext cx="2923633" cy="1944216"/>
          </a:xfrm>
          <a:prstGeom prst="rect">
            <a:avLst/>
          </a:prstGeom>
          <a:noFill/>
          <a:ln w="9525">
            <a:noFill/>
            <a:miter lim="800000"/>
            <a:headEnd/>
            <a:tailEnd/>
          </a:ln>
        </p:spPr>
      </p:pic>
      <p:pic>
        <p:nvPicPr>
          <p:cNvPr id="35842" name="Picture 2"/>
          <p:cNvPicPr>
            <a:picLocks noChangeAspect="1" noChangeArrowheads="1"/>
          </p:cNvPicPr>
          <p:nvPr/>
        </p:nvPicPr>
        <p:blipFill>
          <a:blip r:embed="rId4" cstate="print"/>
          <a:srcRect/>
          <a:stretch>
            <a:fillRect/>
          </a:stretch>
        </p:blipFill>
        <p:spPr bwMode="auto">
          <a:xfrm>
            <a:off x="5070547" y="1700808"/>
            <a:ext cx="3029845" cy="2016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476672"/>
            <a:ext cx="5659242" cy="400110"/>
          </a:xfrm>
          <a:prstGeom prst="rect">
            <a:avLst/>
          </a:prstGeom>
        </p:spPr>
        <p:txBody>
          <a:bodyPr wrap="none">
            <a:spAutoFit/>
          </a:bodyPr>
          <a:lstStyle/>
          <a:p>
            <a:r>
              <a:rPr lang="es-EC" sz="2000" b="1" dirty="0" smtClean="0">
                <a:latin typeface="Arial" pitchFamily="34" charset="0"/>
                <a:cs typeface="Arial" pitchFamily="34" charset="0"/>
              </a:rPr>
              <a:t>FUNDAMENTACIÓN TEÓRICA  - Definiciones</a:t>
            </a:r>
            <a:endParaRPr lang="es-ES" sz="2000" b="1" dirty="0">
              <a:latin typeface="Arial" pitchFamily="34" charset="0"/>
              <a:cs typeface="Arial" pitchFamily="34" charset="0"/>
            </a:endParaRPr>
          </a:p>
        </p:txBody>
      </p:sp>
      <p:sp>
        <p:nvSpPr>
          <p:cNvPr id="3" name="2 Rectángulo"/>
          <p:cNvSpPr/>
          <p:nvPr/>
        </p:nvSpPr>
        <p:spPr>
          <a:xfrm>
            <a:off x="4500562" y="1142984"/>
            <a:ext cx="1714512" cy="338554"/>
          </a:xfrm>
          <a:prstGeom prst="rect">
            <a:avLst/>
          </a:prstGeom>
        </p:spPr>
        <p:txBody>
          <a:bodyPr wrap="square">
            <a:spAutoFit/>
          </a:bodyPr>
          <a:lstStyle/>
          <a:p>
            <a:r>
              <a:rPr lang="es-ES" sz="1600" dirty="0" smtClean="0"/>
              <a:t>Ozono (O</a:t>
            </a:r>
            <a:r>
              <a:rPr lang="es-ES" sz="1600" baseline="-25000" dirty="0" smtClean="0"/>
              <a:t>3</a:t>
            </a:r>
            <a:r>
              <a:rPr lang="es-ES" sz="1600" dirty="0" smtClean="0"/>
              <a:t>)</a:t>
            </a:r>
            <a:endParaRPr lang="es-ES" sz="1600" dirty="0"/>
          </a:p>
        </p:txBody>
      </p:sp>
      <p:pic>
        <p:nvPicPr>
          <p:cNvPr id="4" name="3 Imagen" descr="NO2"/>
          <p:cNvPicPr/>
          <p:nvPr/>
        </p:nvPicPr>
        <p:blipFill>
          <a:blip r:embed="rId2" cstate="print"/>
          <a:srcRect/>
          <a:stretch>
            <a:fillRect/>
          </a:stretch>
        </p:blipFill>
        <p:spPr bwMode="auto">
          <a:xfrm>
            <a:off x="1071539" y="1571613"/>
            <a:ext cx="1285884" cy="1000132"/>
          </a:xfrm>
          <a:prstGeom prst="rect">
            <a:avLst/>
          </a:prstGeom>
          <a:noFill/>
          <a:ln w="9525">
            <a:noFill/>
            <a:miter lim="800000"/>
            <a:headEnd/>
            <a:tailEnd/>
          </a:ln>
        </p:spPr>
      </p:pic>
      <p:sp>
        <p:nvSpPr>
          <p:cNvPr id="21505" name="Rectangle 1"/>
          <p:cNvSpPr>
            <a:spLocks noChangeArrowheads="1"/>
          </p:cNvSpPr>
          <p:nvPr/>
        </p:nvSpPr>
        <p:spPr bwMode="auto">
          <a:xfrm>
            <a:off x="642910" y="2571744"/>
            <a:ext cx="207167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Fuente: Russell 2006</a:t>
            </a:r>
            <a:endParaRPr kumimoji="0" lang="es-ES" sz="800" b="0" i="0" u="none" strike="noStrike" cap="none" normalizeH="0" baseline="0" dirty="0" smtClean="0">
              <a:ln>
                <a:noFill/>
              </a:ln>
              <a:solidFill>
                <a:schemeClr val="tx1"/>
              </a:solidFill>
              <a:effectLst/>
              <a:latin typeface="Arial" pitchFamily="34" charset="0"/>
            </a:endParaRPr>
          </a:p>
        </p:txBody>
      </p:sp>
      <p:sp>
        <p:nvSpPr>
          <p:cNvPr id="6" name="5 Rectángulo"/>
          <p:cNvSpPr/>
          <p:nvPr/>
        </p:nvSpPr>
        <p:spPr>
          <a:xfrm>
            <a:off x="500034" y="1142984"/>
            <a:ext cx="3848128" cy="338554"/>
          </a:xfrm>
          <a:prstGeom prst="rect">
            <a:avLst/>
          </a:prstGeom>
        </p:spPr>
        <p:txBody>
          <a:bodyPr wrap="square">
            <a:spAutoFit/>
          </a:bodyPr>
          <a:lstStyle/>
          <a:p>
            <a:r>
              <a:rPr lang="es-ES" sz="1600" dirty="0" smtClean="0"/>
              <a:t>Dióxido de Nitrógeno (NO</a:t>
            </a:r>
            <a:r>
              <a:rPr lang="es-ES" sz="1600" baseline="-25000" dirty="0" smtClean="0"/>
              <a:t>2</a:t>
            </a:r>
            <a:r>
              <a:rPr lang="es-ES" sz="1600" dirty="0" smtClean="0"/>
              <a:t>)</a:t>
            </a:r>
            <a:endParaRPr lang="es-ES" sz="1600" dirty="0"/>
          </a:p>
        </p:txBody>
      </p:sp>
      <p:pic>
        <p:nvPicPr>
          <p:cNvPr id="7" name="6 Imagen" descr="ozono"/>
          <p:cNvPicPr/>
          <p:nvPr/>
        </p:nvPicPr>
        <p:blipFill>
          <a:blip r:embed="rId3" cstate="print"/>
          <a:srcRect/>
          <a:stretch>
            <a:fillRect/>
          </a:stretch>
        </p:blipFill>
        <p:spPr bwMode="auto">
          <a:xfrm>
            <a:off x="4644008" y="1626530"/>
            <a:ext cx="999562" cy="1444150"/>
          </a:xfrm>
          <a:prstGeom prst="rect">
            <a:avLst/>
          </a:prstGeom>
          <a:noFill/>
          <a:ln w="9525">
            <a:noFill/>
            <a:miter lim="800000"/>
            <a:headEnd/>
            <a:tailEnd/>
          </a:ln>
        </p:spPr>
      </p:pic>
      <p:sp>
        <p:nvSpPr>
          <p:cNvPr id="8" name="7 Rectángulo"/>
          <p:cNvSpPr/>
          <p:nvPr/>
        </p:nvSpPr>
        <p:spPr>
          <a:xfrm>
            <a:off x="571472" y="2857496"/>
            <a:ext cx="3500462" cy="523220"/>
          </a:xfrm>
          <a:prstGeom prst="rect">
            <a:avLst/>
          </a:prstGeom>
        </p:spPr>
        <p:txBody>
          <a:bodyPr wrap="square">
            <a:spAutoFit/>
          </a:bodyPr>
          <a:lstStyle/>
          <a:p>
            <a:r>
              <a:rPr lang="es-ES" sz="1400" dirty="0" smtClean="0"/>
              <a:t>Es uno de los precursores básicos de la neblina o smog </a:t>
            </a:r>
            <a:r>
              <a:rPr lang="es-ES" sz="1400" dirty="0" err="1" smtClean="0"/>
              <a:t>fotoquímico</a:t>
            </a:r>
            <a:r>
              <a:rPr lang="es-ES" sz="1400" dirty="0" smtClean="0"/>
              <a:t> </a:t>
            </a:r>
            <a:endParaRPr lang="es-ES" sz="1400" dirty="0"/>
          </a:p>
        </p:txBody>
      </p:sp>
      <p:sp>
        <p:nvSpPr>
          <p:cNvPr id="21506" name="Rectangle 2"/>
          <p:cNvSpPr>
            <a:spLocks noChangeArrowheads="1"/>
          </p:cNvSpPr>
          <p:nvPr/>
        </p:nvSpPr>
        <p:spPr bwMode="auto">
          <a:xfrm>
            <a:off x="4357686" y="3070680"/>
            <a:ext cx="171451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789238" algn="ctr"/>
              </a:tabLst>
            </a:pPr>
            <a:r>
              <a:rPr kumimoji="0" lang="es-ES"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Fuente: Fisher 2011</a:t>
            </a:r>
            <a:endParaRPr kumimoji="0" lang="es-ES" sz="800" b="0" i="0" u="none" strike="noStrike" cap="none" normalizeH="0" baseline="0" dirty="0" smtClean="0">
              <a:ln>
                <a:noFill/>
              </a:ln>
              <a:solidFill>
                <a:schemeClr val="tx1"/>
              </a:solidFill>
              <a:effectLst/>
              <a:latin typeface="Arial" pitchFamily="34" charset="0"/>
            </a:endParaRPr>
          </a:p>
        </p:txBody>
      </p:sp>
      <p:sp>
        <p:nvSpPr>
          <p:cNvPr id="12" name="11 Rectángulo"/>
          <p:cNvSpPr/>
          <p:nvPr/>
        </p:nvSpPr>
        <p:spPr>
          <a:xfrm>
            <a:off x="6215074" y="1142984"/>
            <a:ext cx="2643206" cy="338554"/>
          </a:xfrm>
          <a:prstGeom prst="rect">
            <a:avLst/>
          </a:prstGeom>
        </p:spPr>
        <p:txBody>
          <a:bodyPr wrap="square">
            <a:spAutoFit/>
          </a:bodyPr>
          <a:lstStyle/>
          <a:p>
            <a:r>
              <a:rPr lang="es-ES" sz="1600" dirty="0" smtClean="0"/>
              <a:t>Dióxido de azufre (SO</a:t>
            </a:r>
            <a:r>
              <a:rPr lang="es-ES" sz="1600" baseline="-25000" dirty="0" smtClean="0"/>
              <a:t>2</a:t>
            </a:r>
            <a:r>
              <a:rPr lang="es-ES" sz="1600" dirty="0" smtClean="0"/>
              <a:t>)</a:t>
            </a:r>
            <a:endParaRPr lang="es-ES" sz="1600" dirty="0"/>
          </a:p>
        </p:txBody>
      </p:sp>
      <p:pic>
        <p:nvPicPr>
          <p:cNvPr id="13" name="12 Imagen" descr="SO2"/>
          <p:cNvPicPr/>
          <p:nvPr/>
        </p:nvPicPr>
        <p:blipFill>
          <a:blip r:embed="rId4" cstate="print"/>
          <a:srcRect/>
          <a:stretch>
            <a:fillRect/>
          </a:stretch>
        </p:blipFill>
        <p:spPr bwMode="auto">
          <a:xfrm>
            <a:off x="6829448" y="1714488"/>
            <a:ext cx="1243014" cy="1128715"/>
          </a:xfrm>
          <a:prstGeom prst="rect">
            <a:avLst/>
          </a:prstGeom>
          <a:noFill/>
          <a:ln w="9525">
            <a:noFill/>
            <a:miter lim="800000"/>
            <a:headEnd/>
            <a:tailEnd/>
          </a:ln>
        </p:spPr>
      </p:pic>
      <p:sp>
        <p:nvSpPr>
          <p:cNvPr id="1028" name="Rectangle 4"/>
          <p:cNvSpPr>
            <a:spLocks noChangeArrowheads="1"/>
          </p:cNvSpPr>
          <p:nvPr/>
        </p:nvSpPr>
        <p:spPr bwMode="auto">
          <a:xfrm>
            <a:off x="6643702" y="2857496"/>
            <a:ext cx="171451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789238" algn="ctr"/>
              </a:tabLst>
            </a:pPr>
            <a:r>
              <a:rPr kumimoji="0" lang="es-ES"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Fuente: Russell 2006</a:t>
            </a:r>
            <a:endParaRPr kumimoji="0" lang="es-ES" sz="800" b="0" i="0" u="none" strike="noStrike" cap="none" normalizeH="0" baseline="0" dirty="0" smtClean="0">
              <a:ln>
                <a:noFill/>
              </a:ln>
              <a:solidFill>
                <a:schemeClr val="tx1"/>
              </a:solidFill>
              <a:effectLst/>
              <a:latin typeface="Arial" pitchFamily="34" charset="0"/>
            </a:endParaRPr>
          </a:p>
        </p:txBody>
      </p:sp>
      <p:sp>
        <p:nvSpPr>
          <p:cNvPr id="15" name="14 Rectángulo"/>
          <p:cNvSpPr/>
          <p:nvPr/>
        </p:nvSpPr>
        <p:spPr>
          <a:xfrm>
            <a:off x="7000892" y="5072074"/>
            <a:ext cx="1000132" cy="338554"/>
          </a:xfrm>
          <a:prstGeom prst="rect">
            <a:avLst/>
          </a:prstGeom>
        </p:spPr>
        <p:txBody>
          <a:bodyPr wrap="square">
            <a:spAutoFit/>
          </a:bodyPr>
          <a:lstStyle/>
          <a:p>
            <a:r>
              <a:rPr lang="es-ES" sz="1600" dirty="0" smtClean="0"/>
              <a:t>Xileno</a:t>
            </a:r>
            <a:endParaRPr lang="es-ES" sz="1600" dirty="0"/>
          </a:p>
        </p:txBody>
      </p:sp>
      <p:sp>
        <p:nvSpPr>
          <p:cNvPr id="16" name="15 Rectángulo"/>
          <p:cNvSpPr/>
          <p:nvPr/>
        </p:nvSpPr>
        <p:spPr>
          <a:xfrm>
            <a:off x="7796234" y="3500438"/>
            <a:ext cx="1071570" cy="338554"/>
          </a:xfrm>
          <a:prstGeom prst="rect">
            <a:avLst/>
          </a:prstGeom>
        </p:spPr>
        <p:txBody>
          <a:bodyPr wrap="square">
            <a:spAutoFit/>
          </a:bodyPr>
          <a:lstStyle/>
          <a:p>
            <a:r>
              <a:rPr lang="es-ES" sz="1600" dirty="0" smtClean="0"/>
              <a:t>Tolueno</a:t>
            </a:r>
            <a:endParaRPr lang="es-ES" sz="1600" dirty="0"/>
          </a:p>
        </p:txBody>
      </p:sp>
      <p:sp>
        <p:nvSpPr>
          <p:cNvPr id="17" name="16 Rectángulo"/>
          <p:cNvSpPr/>
          <p:nvPr/>
        </p:nvSpPr>
        <p:spPr>
          <a:xfrm>
            <a:off x="5775046" y="3500438"/>
            <a:ext cx="1868788" cy="338554"/>
          </a:xfrm>
          <a:prstGeom prst="rect">
            <a:avLst/>
          </a:prstGeom>
        </p:spPr>
        <p:txBody>
          <a:bodyPr wrap="square">
            <a:spAutoFit/>
          </a:bodyPr>
          <a:lstStyle/>
          <a:p>
            <a:r>
              <a:rPr lang="es-ES" sz="1600" dirty="0" smtClean="0"/>
              <a:t>Benceno (C</a:t>
            </a:r>
            <a:r>
              <a:rPr lang="es-ES" sz="1600" baseline="-25000" dirty="0" smtClean="0"/>
              <a:t>6</a:t>
            </a:r>
            <a:r>
              <a:rPr lang="es-ES" sz="1600" dirty="0" smtClean="0"/>
              <a:t>H</a:t>
            </a:r>
            <a:r>
              <a:rPr lang="es-ES" sz="1600" baseline="-25000" dirty="0" smtClean="0"/>
              <a:t>6</a:t>
            </a:r>
            <a:r>
              <a:rPr lang="es-ES" sz="1600" dirty="0" smtClean="0"/>
              <a:t>)</a:t>
            </a:r>
            <a:endParaRPr lang="es-ES" sz="1600" dirty="0"/>
          </a:p>
        </p:txBody>
      </p:sp>
      <p:pic>
        <p:nvPicPr>
          <p:cNvPr id="18" name="17 Imagen"/>
          <p:cNvPicPr/>
          <p:nvPr/>
        </p:nvPicPr>
        <p:blipFill>
          <a:blip r:embed="rId5" cstate="print"/>
          <a:srcRect r="69690"/>
          <a:stretch>
            <a:fillRect/>
          </a:stretch>
        </p:blipFill>
        <p:spPr bwMode="auto">
          <a:xfrm>
            <a:off x="6120836" y="3929066"/>
            <a:ext cx="801221" cy="874059"/>
          </a:xfrm>
          <a:prstGeom prst="rect">
            <a:avLst/>
          </a:prstGeom>
          <a:noFill/>
          <a:ln w="9525">
            <a:noFill/>
            <a:miter lim="800000"/>
            <a:headEnd/>
            <a:tailEnd/>
          </a:ln>
        </p:spPr>
      </p:pic>
      <p:pic>
        <p:nvPicPr>
          <p:cNvPr id="19" name="18 Imagen"/>
          <p:cNvPicPr/>
          <p:nvPr/>
        </p:nvPicPr>
        <p:blipFill>
          <a:blip r:embed="rId6" cstate="print"/>
          <a:srcRect r="68513"/>
          <a:stretch>
            <a:fillRect/>
          </a:stretch>
        </p:blipFill>
        <p:spPr bwMode="auto">
          <a:xfrm>
            <a:off x="7825375" y="3912263"/>
            <a:ext cx="828115" cy="874059"/>
          </a:xfrm>
          <a:prstGeom prst="rect">
            <a:avLst/>
          </a:prstGeom>
          <a:noFill/>
          <a:ln w="9525">
            <a:noFill/>
            <a:miter lim="800000"/>
            <a:headEnd/>
            <a:tailEnd/>
          </a:ln>
        </p:spPr>
      </p:pic>
      <p:pic>
        <p:nvPicPr>
          <p:cNvPr id="20" name="19 Imagen" descr="xileno"/>
          <p:cNvPicPr/>
          <p:nvPr/>
        </p:nvPicPr>
        <p:blipFill>
          <a:blip r:embed="rId7" cstate="print"/>
          <a:srcRect l="23404" t="15385" r="21277" b="13017"/>
          <a:stretch>
            <a:fillRect/>
          </a:stretch>
        </p:blipFill>
        <p:spPr bwMode="auto">
          <a:xfrm>
            <a:off x="6662762" y="5400698"/>
            <a:ext cx="1409700" cy="1314450"/>
          </a:xfrm>
          <a:prstGeom prst="rect">
            <a:avLst/>
          </a:prstGeom>
          <a:noFill/>
          <a:ln w="9525">
            <a:noFill/>
            <a:miter lim="800000"/>
            <a:headEnd/>
            <a:tailEnd/>
          </a:ln>
        </p:spPr>
      </p:pic>
      <p:sp>
        <p:nvSpPr>
          <p:cNvPr id="1029" name="Rectangle 5"/>
          <p:cNvSpPr>
            <a:spLocks noChangeArrowheads="1"/>
          </p:cNvSpPr>
          <p:nvPr/>
        </p:nvSpPr>
        <p:spPr bwMode="auto">
          <a:xfrm>
            <a:off x="5620770" y="4786322"/>
            <a:ext cx="1857388" cy="214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789238" algn="ctr"/>
              </a:tabLst>
            </a:pPr>
            <a:r>
              <a:rPr kumimoji="0" lang="es-ES"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Fuente: García Calleja 2010</a:t>
            </a:r>
            <a:endParaRPr kumimoji="0" lang="es-ES" sz="800" b="0" i="0" u="none" strike="noStrike" cap="none" normalizeH="0" baseline="0" dirty="0" smtClean="0">
              <a:ln>
                <a:noFill/>
              </a:ln>
              <a:solidFill>
                <a:schemeClr val="tx1"/>
              </a:solidFill>
              <a:effectLst/>
              <a:latin typeface="Arial" pitchFamily="34" charset="0"/>
            </a:endParaRPr>
          </a:p>
        </p:txBody>
      </p:sp>
      <p:sp>
        <p:nvSpPr>
          <p:cNvPr id="22" name="Rectangle 5"/>
          <p:cNvSpPr>
            <a:spLocks noChangeArrowheads="1"/>
          </p:cNvSpPr>
          <p:nvPr/>
        </p:nvSpPr>
        <p:spPr bwMode="auto">
          <a:xfrm>
            <a:off x="7296168" y="4786322"/>
            <a:ext cx="191930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789238" algn="ctr"/>
              </a:tabLst>
            </a:pPr>
            <a:r>
              <a:rPr kumimoji="0" lang="es-ES"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Fuente: García Calleja 2010</a:t>
            </a:r>
            <a:endParaRPr kumimoji="0" lang="es-ES" sz="800" b="0" i="0" u="none" strike="noStrike" cap="none" normalizeH="0" baseline="0" dirty="0" smtClean="0">
              <a:ln>
                <a:noFill/>
              </a:ln>
              <a:solidFill>
                <a:schemeClr val="tx1"/>
              </a:solidFill>
              <a:effectLst/>
              <a:latin typeface="Arial" pitchFamily="34" charset="0"/>
            </a:endParaRPr>
          </a:p>
        </p:txBody>
      </p:sp>
      <p:sp>
        <p:nvSpPr>
          <p:cNvPr id="1030" name="Rectangle 6"/>
          <p:cNvSpPr>
            <a:spLocks noChangeArrowheads="1"/>
          </p:cNvSpPr>
          <p:nvPr/>
        </p:nvSpPr>
        <p:spPr bwMode="auto">
          <a:xfrm>
            <a:off x="6143668" y="6571142"/>
            <a:ext cx="1857356"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Fuente: Terra 2000</a:t>
            </a:r>
            <a:endParaRPr kumimoji="0" lang="es-ES" sz="800" b="0" i="0" u="none" strike="noStrike" cap="none" normalizeH="0" baseline="0" dirty="0" smtClean="0">
              <a:ln>
                <a:noFill/>
              </a:ln>
              <a:solidFill>
                <a:schemeClr val="tx1"/>
              </a:solidFill>
              <a:effectLst/>
              <a:latin typeface="Arial" pitchFamily="34" charset="0"/>
            </a:endParaRPr>
          </a:p>
        </p:txBody>
      </p:sp>
      <p:pic>
        <p:nvPicPr>
          <p:cNvPr id="1026" name="Picture 2" descr="F:\TESIS\fotos nena\13012012249.jpg"/>
          <p:cNvPicPr>
            <a:picLocks noChangeAspect="1" noChangeArrowheads="1"/>
          </p:cNvPicPr>
          <p:nvPr/>
        </p:nvPicPr>
        <p:blipFill>
          <a:blip r:embed="rId8" cstate="print"/>
          <a:srcRect/>
          <a:stretch>
            <a:fillRect/>
          </a:stretch>
        </p:blipFill>
        <p:spPr bwMode="auto">
          <a:xfrm>
            <a:off x="71406" y="3357562"/>
            <a:ext cx="2951155" cy="2212922"/>
          </a:xfrm>
          <a:prstGeom prst="rect">
            <a:avLst/>
          </a:prstGeom>
          <a:noFill/>
        </p:spPr>
      </p:pic>
      <p:pic>
        <p:nvPicPr>
          <p:cNvPr id="1027" name="Picture 3" descr="F:\TESIS\fotos nena\13012012245.jpg"/>
          <p:cNvPicPr>
            <a:picLocks noChangeAspect="1" noChangeArrowheads="1"/>
          </p:cNvPicPr>
          <p:nvPr/>
        </p:nvPicPr>
        <p:blipFill>
          <a:blip r:embed="rId9" cstate="print"/>
          <a:srcRect/>
          <a:stretch>
            <a:fillRect/>
          </a:stretch>
        </p:blipFill>
        <p:spPr bwMode="auto">
          <a:xfrm>
            <a:off x="3000364" y="4499258"/>
            <a:ext cx="2857520" cy="214271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3654</TotalTime>
  <Words>3389</Words>
  <Application>Microsoft Office PowerPoint</Application>
  <PresentationFormat>Presentación en pantalla (4:3)</PresentationFormat>
  <Paragraphs>698</Paragraphs>
  <Slides>42</Slides>
  <Notes>0</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Concurrencia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MODELAMIENTO ESPACIAL DE LA VARIACIÓN DE LAS CONCENTRACIONES DE NO2, O3, SO2 y BTX PROVENIENTES DE ZONAS DE ALTA CONCENTRACIÓN POBLACIONAL Y ALTO TRÁFICO VEHICULAR EN EL DISTRITO METROPOLITANO DE QUITO, UTILIZANDO HERRAMIENTAS DE GEOESTADÍSTICA</dc:title>
  <dc:creator>Ximena</dc:creator>
  <cp:lastModifiedBy>Ximena Echeverría</cp:lastModifiedBy>
  <cp:revision>367</cp:revision>
  <dcterms:created xsi:type="dcterms:W3CDTF">2011-12-27T01:47:37Z</dcterms:created>
  <dcterms:modified xsi:type="dcterms:W3CDTF">2012-01-24T13:46:14Z</dcterms:modified>
</cp:coreProperties>
</file>