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rawings/drawing3.xml" ContentType="application/vnd.openxmlformats-officedocument.drawingml.chartshape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charts/chart1.xml" ContentType="application/vnd.openxmlformats-officedocument.drawingml.char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8" r:id="rId2"/>
    <p:sldId id="346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72" r:id="rId11"/>
    <p:sldId id="323" r:id="rId12"/>
    <p:sldId id="324" r:id="rId13"/>
    <p:sldId id="325" r:id="rId14"/>
    <p:sldId id="273" r:id="rId15"/>
    <p:sldId id="274" r:id="rId16"/>
    <p:sldId id="275" r:id="rId17"/>
    <p:sldId id="276" r:id="rId18"/>
    <p:sldId id="277" r:id="rId19"/>
    <p:sldId id="281" r:id="rId20"/>
    <p:sldId id="341" r:id="rId21"/>
    <p:sldId id="342" r:id="rId22"/>
    <p:sldId id="343" r:id="rId23"/>
    <p:sldId id="344" r:id="rId24"/>
    <p:sldId id="345" r:id="rId25"/>
    <p:sldId id="327" r:id="rId26"/>
    <p:sldId id="336" r:id="rId27"/>
    <p:sldId id="337" r:id="rId28"/>
    <p:sldId id="339" r:id="rId29"/>
    <p:sldId id="338" r:id="rId30"/>
    <p:sldId id="282" r:id="rId31"/>
    <p:sldId id="335" r:id="rId32"/>
    <p:sldId id="334" r:id="rId33"/>
    <p:sldId id="283" r:id="rId34"/>
    <p:sldId id="285" r:id="rId35"/>
    <p:sldId id="315" r:id="rId36"/>
    <p:sldId id="328" r:id="rId37"/>
    <p:sldId id="329" r:id="rId38"/>
    <p:sldId id="330" r:id="rId39"/>
    <p:sldId id="331" r:id="rId40"/>
    <p:sldId id="332" r:id="rId41"/>
    <p:sldId id="333" r:id="rId42"/>
    <p:sldId id="316" r:id="rId43"/>
    <p:sldId id="317" r:id="rId44"/>
    <p:sldId id="320" r:id="rId45"/>
    <p:sldId id="347" r:id="rId46"/>
    <p:sldId id="340" r:id="rId4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C6B5"/>
    <a:srgbClr val="9EB786"/>
    <a:srgbClr val="FFFFCC"/>
    <a:srgbClr val="CC0000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00" autoAdjust="0"/>
    <p:restoredTop sz="94660"/>
  </p:normalViewPr>
  <p:slideViewPr>
    <p:cSldViewPr>
      <p:cViewPr>
        <p:scale>
          <a:sx n="60" d="100"/>
          <a:sy n="60" d="100"/>
        </p:scale>
        <p:origin x="-1608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Hoja_de_c_lculo_d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Hoja_de_c_lculo_de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Hoja_de_c_lculo_de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T1 (0.5% Cl (i.a) x 10 min)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1.6936636784012735E-2"/>
                  <c:y val="-1.929310832375008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9.1859006406695594E-3"/>
                  <c:y val="-3.307389998357157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Hoja1!$A$2:$A$3</c:f>
              <c:strCache>
                <c:ptCount val="2"/>
                <c:pt idx="0">
                  <c:v>% Contaminación Bacteriana</c:v>
                </c:pt>
                <c:pt idx="1">
                  <c:v>% Contaminación Fúngica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89</c:v>
                </c:pt>
                <c:pt idx="1">
                  <c:v>11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T2 (0.5% Cl (i.a) x 15 min) </c:v>
                </c:pt>
              </c:strCache>
            </c:strRef>
          </c:tx>
          <c:spPr>
            <a:solidFill>
              <a:srgbClr val="C0504D"/>
            </a:solidFill>
          </c:spPr>
          <c:dLbls>
            <c:dLbl>
              <c:idx val="0"/>
              <c:layout>
                <c:manualLayout>
                  <c:x val="1.6936636784012735E-2"/>
                  <c:y val="-1.653694999178578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Val val="1"/>
            </c:dLbl>
            <c:dLbl>
              <c:idx val="1"/>
              <c:delete val="1"/>
            </c:dLbl>
            <c:showVal val="1"/>
          </c:dLbls>
          <c:cat>
            <c:strRef>
              <c:f>Hoja1!$A$2:$A$3</c:f>
              <c:strCache>
                <c:ptCount val="2"/>
                <c:pt idx="0">
                  <c:v>% Contaminación Bacteriana</c:v>
                </c:pt>
                <c:pt idx="1">
                  <c:v>% Contaminación Fúngica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64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T3 (1% Cl (i.a) x 10 min)</c:v>
                </c:pt>
              </c:strCache>
            </c:strRef>
          </c:tx>
          <c:dLbls>
            <c:delete val="1"/>
          </c:dLbls>
          <c:cat>
            <c:strRef>
              <c:f>Hoja1!$A$2:$A$3</c:f>
              <c:strCache>
                <c:ptCount val="2"/>
                <c:pt idx="0">
                  <c:v>% Contaminación Bacteriana</c:v>
                </c:pt>
                <c:pt idx="1">
                  <c:v>% Contaminación Fúngica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39</c:v>
                </c:pt>
                <c:pt idx="1">
                  <c:v>1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T4 (1% Cl (i.a) x 15 min)</c:v>
                </c:pt>
              </c:strCache>
            </c:strRef>
          </c:tx>
          <c:dLbls>
            <c:delete val="1"/>
          </c:dLbls>
          <c:cat>
            <c:strRef>
              <c:f>Hoja1!$A$2:$A$3</c:f>
              <c:strCache>
                <c:ptCount val="2"/>
                <c:pt idx="0">
                  <c:v>% Contaminación Bacteriana</c:v>
                </c:pt>
                <c:pt idx="1">
                  <c:v>% Contaminación Fúngica</c:v>
                </c:pt>
              </c:strCache>
            </c:strRef>
          </c:cat>
          <c:val>
            <c:numRef>
              <c:f>Hoja1!$E$2:$E$3</c:f>
              <c:numCache>
                <c:formatCode>General</c:formatCode>
                <c:ptCount val="2"/>
                <c:pt idx="0">
                  <c:v>65</c:v>
                </c:pt>
                <c:pt idx="1">
                  <c:v>0</c:v>
                </c:pt>
              </c:numCache>
            </c:numRef>
          </c:val>
        </c:ser>
        <c:dLbls>
          <c:showVal val="1"/>
        </c:dLbls>
        <c:gapWidth val="75"/>
        <c:shape val="box"/>
        <c:axId val="96761344"/>
        <c:axId val="96762880"/>
        <c:axId val="0"/>
      </c:bar3DChart>
      <c:catAx>
        <c:axId val="9676134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es-ES"/>
          </a:p>
        </c:txPr>
        <c:crossAx val="96762880"/>
        <c:crossesAt val="0"/>
        <c:auto val="1"/>
        <c:lblAlgn val="ctr"/>
        <c:lblOffset val="100"/>
      </c:catAx>
      <c:valAx>
        <c:axId val="96762880"/>
        <c:scaling>
          <c:orientation val="minMax"/>
        </c:scaling>
        <c:axPos val="l"/>
        <c:numFmt formatCode="General" sourceLinked="1"/>
        <c:majorTickMark val="none"/>
        <c:tickLblPos val="nextTo"/>
        <c:crossAx val="96761344"/>
        <c:crosses val="autoZero"/>
        <c:crossBetween val="between"/>
      </c:valAx>
    </c:plotArea>
    <c:legend>
      <c:legendPos val="b"/>
      <c:layout/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T1 (0.5% Cl (i.a) x 10 min)</c:v>
                </c:pt>
              </c:strCache>
            </c:strRef>
          </c:tx>
          <c:dLbls>
            <c:dLbl>
              <c:idx val="0"/>
              <c:layout>
                <c:manualLayout>
                  <c:x val="1.5510983413190496E-2"/>
                  <c:y val="-1.647000999223834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1.130843617848608E-2"/>
                  <c:y val="-2.196001332298446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Hoja1!$A$2:$A$3</c:f>
              <c:strCache>
                <c:ptCount val="2"/>
                <c:pt idx="0">
                  <c:v>% Mortalidad</c:v>
                </c:pt>
                <c:pt idx="1">
                  <c:v>% Fenolización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80</c:v>
                </c:pt>
                <c:pt idx="1">
                  <c:v>82.9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T2 (0.5% Cl (i.a) x 15 min) </c:v>
                </c:pt>
              </c:strCache>
            </c:strRef>
          </c:tx>
          <c:spPr>
            <a:solidFill>
              <a:schemeClr val="accent2"/>
            </a:solidFill>
          </c:spPr>
          <c:dPt>
            <c:idx val="2"/>
            <c:spPr>
              <a:solidFill>
                <a:schemeClr val="accent3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2.0214361524842392E-2"/>
                  <c:y val="-2.745023279559399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Hoja1!$A$2:$A$3</c:f>
              <c:strCache>
                <c:ptCount val="2"/>
                <c:pt idx="0">
                  <c:v>% Mortalidad</c:v>
                </c:pt>
                <c:pt idx="1">
                  <c:v>% Fenolización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34</c:v>
                </c:pt>
                <c:pt idx="1">
                  <c:v>41.8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T3 (1% Cl (i.a) x 10 min)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layout>
                <c:manualLayout>
                  <c:x val="1.4110139079307965E-2"/>
                  <c:y val="-2.47050149883574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Hoja1!$A$2:$A$3</c:f>
              <c:strCache>
                <c:ptCount val="2"/>
                <c:pt idx="0">
                  <c:v>% Mortalidad</c:v>
                </c:pt>
                <c:pt idx="1">
                  <c:v>% Fenolización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21</c:v>
                </c:pt>
                <c:pt idx="1">
                  <c:v>35.200000000000003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T4 (1% Cl (i.a) x 15 min)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layout>
                <c:manualLayout>
                  <c:x val="1.9738941536046817E-2"/>
                  <c:y val="-3.568545393357657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Hoja1!$A$2:$A$3</c:f>
              <c:strCache>
                <c:ptCount val="2"/>
                <c:pt idx="0">
                  <c:v>% Mortalidad</c:v>
                </c:pt>
                <c:pt idx="1">
                  <c:v>% Fenolización</c:v>
                </c:pt>
              </c:strCache>
            </c:strRef>
          </c:cat>
          <c:val>
            <c:numRef>
              <c:f>Hoja1!$E$2:$E$3</c:f>
              <c:numCache>
                <c:formatCode>General</c:formatCode>
                <c:ptCount val="2"/>
                <c:pt idx="0">
                  <c:v>33</c:v>
                </c:pt>
                <c:pt idx="1">
                  <c:v>40.9</c:v>
                </c:pt>
              </c:numCache>
            </c:numRef>
          </c:val>
        </c:ser>
        <c:dLbls>
          <c:showVal val="1"/>
        </c:dLbls>
        <c:gapWidth val="75"/>
        <c:shape val="box"/>
        <c:axId val="112799104"/>
        <c:axId val="112817280"/>
        <c:axId val="0"/>
      </c:bar3DChart>
      <c:catAx>
        <c:axId val="1127991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es-ES"/>
          </a:p>
        </c:txPr>
        <c:crossAx val="112817280"/>
        <c:crosses val="autoZero"/>
        <c:auto val="1"/>
        <c:lblAlgn val="ctr"/>
        <c:lblOffset val="100"/>
      </c:catAx>
      <c:valAx>
        <c:axId val="112817280"/>
        <c:scaling>
          <c:orientation val="minMax"/>
        </c:scaling>
        <c:axPos val="l"/>
        <c:numFmt formatCode="General" sourceLinked="1"/>
        <c:majorTickMark val="none"/>
        <c:tickLblPos val="nextTo"/>
        <c:crossAx val="11279910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es-ES"/>
        </a:p>
      </c:txPr>
    </c:legend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T1 (50% MS; 1ppm BAP)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0"/>
                  <c:y val="-1.384755218891638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2.2478439214814915E-2"/>
                  <c:y val="-1.870583403190891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Hoja1!$A$2:$A$3</c:f>
              <c:strCache>
                <c:ptCount val="2"/>
                <c:pt idx="0">
                  <c:v>% Contaminación Bacteriana</c:v>
                </c:pt>
                <c:pt idx="1">
                  <c:v>% Contaminación Fúngica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16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T2 (50% MS; 1.75ppm BAP)</c:v>
                </c:pt>
              </c:strCache>
            </c:strRef>
          </c:tx>
          <c:dLbls>
            <c:dLbl>
              <c:idx val="0"/>
              <c:layout>
                <c:manualLayout>
                  <c:x val="1.149959832899065E-2"/>
                  <c:y val="-2.21560835022662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6455535441595822E-3"/>
                  <c:y val="-1.870583403190891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Hoja1!$A$2:$A$3</c:f>
              <c:strCache>
                <c:ptCount val="2"/>
                <c:pt idx="0">
                  <c:v>% Contaminación Bacteriana</c:v>
                </c:pt>
                <c:pt idx="1">
                  <c:v>% Contaminación Fúngica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30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T3 (50% MS; 2.5ppm BAP)</c:v>
                </c:pt>
              </c:strCache>
            </c:strRef>
          </c:tx>
          <c:dPt>
            <c:idx val="0"/>
            <c:spPr>
              <a:solidFill>
                <a:schemeClr val="accent3"/>
              </a:solidFill>
            </c:spPr>
          </c:dPt>
          <c:dPt>
            <c:idx val="1"/>
            <c:spPr>
              <a:solidFill>
                <a:schemeClr val="accent3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Pt>
            <c:idx val="4"/>
            <c:spPr>
              <a:solidFill>
                <a:schemeClr val="accent5"/>
              </a:solidFill>
            </c:spPr>
          </c:dPt>
          <c:dPt>
            <c:idx val="5"/>
            <c:spPr>
              <a:solidFill>
                <a:schemeClr val="accent6"/>
              </a:solidFill>
            </c:spPr>
          </c:dPt>
          <c:dLbls>
            <c:dLbl>
              <c:idx val="0"/>
              <c:layout>
                <c:manualLayout>
                  <c:x val="1.149959832899065E-2"/>
                  <c:y val="-1.1078041751133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1.3832885670655335E-2"/>
                  <c:y val="-1.870583403190891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Hoja1!$A$2:$A$3</c:f>
              <c:strCache>
                <c:ptCount val="2"/>
                <c:pt idx="0">
                  <c:v>% Contaminación Bacteriana</c:v>
                </c:pt>
                <c:pt idx="1">
                  <c:v>% Contaminación Fúngica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2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T4 (100% MS; 1ppm BAP)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layout>
                <c:manualLayout>
                  <c:x val="9.199678663192561E-3"/>
                  <c:y val="-1.107804175113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1.0374664252991498E-2"/>
                  <c:y val="-1.870583403190891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Hoja1!$A$2:$A$3</c:f>
              <c:strCache>
                <c:ptCount val="2"/>
                <c:pt idx="0">
                  <c:v>% Contaminación Bacteriana</c:v>
                </c:pt>
                <c:pt idx="1">
                  <c:v>% Contaminación Fúngica</c:v>
                </c:pt>
              </c:strCache>
            </c:strRef>
          </c:cat>
          <c:val>
            <c:numRef>
              <c:f>Hoja1!$E$2:$E$3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T5 (100% MS; 1.75ppm BAP)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layout>
                <c:manualLayout>
                  <c:x val="0"/>
                  <c:y val="-1.890025687381537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5.187332126495749E-3"/>
                  <c:y val="-1.870583403190891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Hoja1!$A$2:$A$3</c:f>
              <c:strCache>
                <c:ptCount val="2"/>
                <c:pt idx="0">
                  <c:v>% Contaminación Bacteriana</c:v>
                </c:pt>
                <c:pt idx="1">
                  <c:v>% Contaminación Fúngica</c:v>
                </c:pt>
              </c:strCache>
            </c:strRef>
          </c:cat>
          <c:val>
            <c:numRef>
              <c:f>Hoja1!$F$2:$F$3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T6 (100% MS; 2.5ppm BAP)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layout>
                <c:manualLayout>
                  <c:x val="1.379951799478878E-2"/>
                  <c:y val="-1.1078041751133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1.3799528810524321E-2"/>
                  <c:y val="-1.899767870909961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Hoja1!$A$2:$A$3</c:f>
              <c:strCache>
                <c:ptCount val="2"/>
                <c:pt idx="0">
                  <c:v>% Contaminación Bacteriana</c:v>
                </c:pt>
                <c:pt idx="1">
                  <c:v>% Contaminación Fúngica</c:v>
                </c:pt>
              </c:strCache>
            </c:strRef>
          </c:cat>
          <c:val>
            <c:numRef>
              <c:f>Hoja1!$G$2:$G$3</c:f>
              <c:numCache>
                <c:formatCode>General</c:formatCode>
                <c:ptCount val="2"/>
                <c:pt idx="0">
                  <c:v>11</c:v>
                </c:pt>
                <c:pt idx="1">
                  <c:v>15</c:v>
                </c:pt>
              </c:numCache>
            </c:numRef>
          </c:val>
        </c:ser>
        <c:dLbls>
          <c:showVal val="1"/>
        </c:dLbls>
        <c:gapWidth val="75"/>
        <c:shape val="box"/>
        <c:axId val="113207552"/>
        <c:axId val="113238016"/>
        <c:axId val="0"/>
      </c:bar3DChart>
      <c:catAx>
        <c:axId val="113207552"/>
        <c:scaling>
          <c:orientation val="minMax"/>
        </c:scaling>
        <c:axPos val="b"/>
        <c:majorTickMark val="none"/>
        <c:tickLblPos val="nextTo"/>
        <c:crossAx val="113238016"/>
        <c:crosses val="autoZero"/>
        <c:auto val="1"/>
        <c:lblAlgn val="ctr"/>
        <c:lblOffset val="100"/>
      </c:catAx>
      <c:valAx>
        <c:axId val="113238016"/>
        <c:scaling>
          <c:orientation val="minMax"/>
        </c:scaling>
        <c:axPos val="l"/>
        <c:numFmt formatCode="General" sourceLinked="1"/>
        <c:majorTickMark val="none"/>
        <c:tickLblPos val="nextTo"/>
        <c:crossAx val="1132075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945989905586821"/>
          <c:y val="0.87807415337689776"/>
          <c:w val="0.70108020188826359"/>
          <c:h val="0.105892274595752"/>
        </c:manualLayout>
      </c:layout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T1 (50% MS; 1ppm BAP)</c:v>
                </c:pt>
              </c:strCache>
            </c:strRef>
          </c:tx>
          <c:dLbls>
            <c:dLbl>
              <c:idx val="0"/>
              <c:layout>
                <c:manualLayout>
                  <c:x val="1.5171552025880041E-2"/>
                  <c:y val="-1.372924883495972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-1.647509860195172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Hoja1!$A$2:$A$3</c:f>
              <c:strCache>
                <c:ptCount val="2"/>
                <c:pt idx="0">
                  <c:v>% Mortalidad</c:v>
                </c:pt>
                <c:pt idx="1">
                  <c:v>% Fenolización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</c:v>
                </c:pt>
                <c:pt idx="1">
                  <c:v>12.3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T2 (50% MS; 1.75ppm BAP)</c:v>
                </c:pt>
              </c:strCache>
            </c:strRef>
          </c:tx>
          <c:dLbls>
            <c:dLbl>
              <c:idx val="0"/>
              <c:layout>
                <c:manualLayout>
                  <c:x val="5.6893320097050155E-3"/>
                  <c:y val="-2.745849766991945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3.7928880064700102E-3"/>
                  <c:y val="-2.745849766991945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Hoja1!$A$2:$A$3</c:f>
              <c:strCache>
                <c:ptCount val="2"/>
                <c:pt idx="0">
                  <c:v>% Mortalidad</c:v>
                </c:pt>
                <c:pt idx="1">
                  <c:v>% Fenolización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4</c:v>
                </c:pt>
                <c:pt idx="1">
                  <c:v>17.100000000000001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T3 (50% MS; 2.5ppm BAP)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>
                <c:manualLayout>
                  <c:x val="0"/>
                  <c:y val="-1.098339906796778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1.5171552025880041E-2"/>
                  <c:y val="-1.647509860195167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Hoja1!$A$2:$A$3</c:f>
              <c:strCache>
                <c:ptCount val="2"/>
                <c:pt idx="0">
                  <c:v>% Mortalidad</c:v>
                </c:pt>
                <c:pt idx="1">
                  <c:v>% Fenolización</c:v>
                </c:pt>
              </c:strCache>
            </c:strRef>
          </c:cat>
          <c:val>
            <c:numRef>
              <c:f>Hoja1!$D$2:$D$3</c:f>
              <c:numCache>
                <c:formatCode>General</c:formatCode>
                <c:ptCount val="2"/>
                <c:pt idx="0">
                  <c:v>6</c:v>
                </c:pt>
                <c:pt idx="1">
                  <c:v>16.2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T4 (100% MS; 1ppm BAP)</c:v>
                </c:pt>
              </c:strCache>
            </c:strRef>
          </c:tx>
          <c:dLbls>
            <c:dLbl>
              <c:idx val="0"/>
              <c:layout>
                <c:manualLayout>
                  <c:x val="9.4822200161750261E-3"/>
                  <c:y val="-1.92209483689436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7.5857760129400213E-3"/>
                  <c:y val="-2.196679813593560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Hoja1!$A$2:$A$3</c:f>
              <c:strCache>
                <c:ptCount val="2"/>
                <c:pt idx="0">
                  <c:v>% Mortalidad</c:v>
                </c:pt>
                <c:pt idx="1">
                  <c:v>% Fenolización</c:v>
                </c:pt>
              </c:strCache>
            </c:strRef>
          </c:cat>
          <c:val>
            <c:numRef>
              <c:f>Hoja1!$E$2:$E$3</c:f>
              <c:numCache>
                <c:formatCode>General</c:formatCode>
                <c:ptCount val="2"/>
                <c:pt idx="0">
                  <c:v>7</c:v>
                </c:pt>
                <c:pt idx="1">
                  <c:v>16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T5 (100% MS; 1.75ppm BAP)</c:v>
                </c:pt>
              </c:strCache>
            </c:strRef>
          </c:tx>
          <c:spPr>
            <a:solidFill>
              <a:srgbClr val="19DEF3"/>
            </a:solidFill>
          </c:spPr>
          <c:dPt>
            <c:idx val="0"/>
            <c:spPr>
              <a:solidFill>
                <a:schemeClr val="accent5"/>
              </a:solidFill>
            </c:spPr>
          </c:dPt>
          <c:dPt>
            <c:idx val="1"/>
            <c:spPr>
              <a:solidFill>
                <a:schemeClr val="accent5"/>
              </a:solidFill>
            </c:spPr>
          </c:dPt>
          <c:dLbls>
            <c:dLbl>
              <c:idx val="0"/>
              <c:layout>
                <c:manualLayout>
                  <c:x val="3.0756737901284571E-3"/>
                  <c:y val="-1.857707902988046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Val val="1"/>
            </c:dLbl>
            <c:dLbl>
              <c:idx val="1"/>
              <c:delete val="1"/>
            </c:dLbl>
            <c:showVal val="1"/>
          </c:dLbls>
          <c:cat>
            <c:strRef>
              <c:f>Hoja1!$A$2:$A$3</c:f>
              <c:strCache>
                <c:ptCount val="2"/>
                <c:pt idx="0">
                  <c:v>% Mortalidad</c:v>
                </c:pt>
                <c:pt idx="1">
                  <c:v>% Fenolización</c:v>
                </c:pt>
              </c:strCache>
            </c:strRef>
          </c:cat>
          <c:val>
            <c:numRef>
              <c:f>Hoja1!$F$2:$F$3</c:f>
              <c:numCache>
                <c:formatCode>General</c:formatCode>
                <c:ptCount val="2"/>
                <c:pt idx="0">
                  <c:v>5</c:v>
                </c:pt>
                <c:pt idx="1">
                  <c:v>15.6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T6 (100% MS; 2.5ppm BAP)</c:v>
                </c:pt>
              </c:strCache>
            </c:strRef>
          </c:tx>
          <c:dLbls>
            <c:dLbl>
              <c:idx val="0"/>
              <c:layout>
                <c:manualLayout>
                  <c:x val="1.1447610775464759E-2"/>
                  <c:y val="-1.292438279457314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1.1447652769763936E-2"/>
                  <c:y val="-1.050038895934888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Hoja1!$A$2:$A$3</c:f>
              <c:strCache>
                <c:ptCount val="2"/>
                <c:pt idx="0">
                  <c:v>% Mortalidad</c:v>
                </c:pt>
                <c:pt idx="1">
                  <c:v>% Fenolización</c:v>
                </c:pt>
              </c:strCache>
            </c:strRef>
          </c:cat>
          <c:val>
            <c:numRef>
              <c:f>Hoja1!$G$2:$G$3</c:f>
              <c:numCache>
                <c:formatCode>General</c:formatCode>
                <c:ptCount val="2"/>
                <c:pt idx="0">
                  <c:v>18</c:v>
                </c:pt>
                <c:pt idx="1">
                  <c:v>26.4</c:v>
                </c:pt>
              </c:numCache>
            </c:numRef>
          </c:val>
        </c:ser>
        <c:dLbls>
          <c:showVal val="1"/>
        </c:dLbls>
        <c:gapWidth val="75"/>
        <c:shape val="box"/>
        <c:axId val="121923840"/>
        <c:axId val="121942016"/>
        <c:axId val="0"/>
      </c:bar3DChart>
      <c:catAx>
        <c:axId val="12192384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es-ES"/>
          </a:p>
        </c:txPr>
        <c:crossAx val="121942016"/>
        <c:crosses val="autoZero"/>
        <c:auto val="1"/>
        <c:lblAlgn val="ctr"/>
        <c:lblOffset val="100"/>
      </c:catAx>
      <c:valAx>
        <c:axId val="121942016"/>
        <c:scaling>
          <c:orientation val="minMax"/>
        </c:scaling>
        <c:axPos val="l"/>
        <c:numFmt formatCode="General" sourceLinked="1"/>
        <c:majorTickMark val="none"/>
        <c:tickLblPos val="nextTo"/>
        <c:crossAx val="12192384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es-ES"/>
        </a:p>
      </c:txPr>
    </c:legend>
    <c:plotVisOnly val="1"/>
  </c:chart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T1 (50% MS; 1ppm BAP)</c:v>
                </c:pt>
              </c:strCache>
            </c:strRef>
          </c:tx>
          <c:dLbls>
            <c:dLbl>
              <c:idx val="0"/>
              <c:layout>
                <c:manualLayout>
                  <c:x val="2.9054996597647518E-2"/>
                  <c:y val="-4.802027767350285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Hoja1!$A$2</c:f>
              <c:strCache>
                <c:ptCount val="1"/>
                <c:pt idx="0">
                  <c:v>% Presencia de Callo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T2 (50% MS; 1.75ppm BAP)</c:v>
                </c:pt>
              </c:strCache>
            </c:strRef>
          </c:tx>
          <c:dLbls>
            <c:dLbl>
              <c:idx val="0"/>
              <c:layout>
                <c:manualLayout>
                  <c:x val="1.9902060853504423E-2"/>
                  <c:y val="-5.36718925894886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Hoja1!$A$2</c:f>
              <c:strCache>
                <c:ptCount val="1"/>
                <c:pt idx="0">
                  <c:v>% Presencia de Callo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T3 (50% MS; 2.5ppm BAP)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>
                <c:manualLayout>
                  <c:x val="1.2239233984640803E-2"/>
                  <c:y val="-5.924462926453441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Hoja1!$A$2</c:f>
              <c:strCache>
                <c:ptCount val="1"/>
                <c:pt idx="0">
                  <c:v>% Presencia de Callo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T4 (100% MS; 1ppm BAP)</c:v>
                </c:pt>
              </c:strCache>
            </c:strRef>
          </c:tx>
          <c:dLbls>
            <c:dLbl>
              <c:idx val="0"/>
              <c:layout>
                <c:manualLayout>
                  <c:x val="2.1392169728783904E-2"/>
                  <c:y val="-4.248753248756121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Hoja1!$A$2</c:f>
              <c:strCache>
                <c:ptCount val="1"/>
                <c:pt idx="0">
                  <c:v>% Presencia de Callo</c:v>
                </c:pt>
              </c:strCache>
            </c:strRef>
          </c:cat>
          <c:val>
            <c:numRef>
              <c:f>Hoja1!$E$2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T5 (100% MS; 1.75ppm BAP)</c:v>
                </c:pt>
              </c:strCache>
            </c:strRef>
          </c:tx>
          <c:dLbls>
            <c:dLbl>
              <c:idx val="0"/>
              <c:layout>
                <c:manualLayout>
                  <c:x val="2.2190385923981728E-2"/>
                  <c:y val="-6.493579377471711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Hoja1!$A$2</c:f>
              <c:strCache>
                <c:ptCount val="1"/>
                <c:pt idx="0">
                  <c:v>% Presencia de Callo</c:v>
                </c:pt>
              </c:strCache>
            </c:strRef>
          </c:cat>
          <c:val>
            <c:numRef>
              <c:f>Hoja1!$F$2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T6 (100% MS; 2.5ppm BAP)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>
                <c:manualLayout>
                  <c:x val="2.3627150772820186E-2"/>
                  <c:y val="-5.367189258948867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Hoja1!$A$2</c:f>
              <c:strCache>
                <c:ptCount val="1"/>
                <c:pt idx="0">
                  <c:v>% Presencia de Callo</c:v>
                </c:pt>
              </c:strCache>
            </c:strRef>
          </c:cat>
          <c:val>
            <c:numRef>
              <c:f>Hoja1!$G$2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dLbls>
          <c:showVal val="1"/>
        </c:dLbls>
        <c:gapWidth val="75"/>
        <c:shape val="box"/>
        <c:axId val="122220928"/>
        <c:axId val="122222464"/>
        <c:axId val="0"/>
      </c:bar3DChart>
      <c:catAx>
        <c:axId val="12222092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es-ES"/>
          </a:p>
        </c:txPr>
        <c:crossAx val="122222464"/>
        <c:crosses val="autoZero"/>
        <c:auto val="1"/>
        <c:lblAlgn val="ctr"/>
        <c:lblOffset val="100"/>
      </c:catAx>
      <c:valAx>
        <c:axId val="122222464"/>
        <c:scaling>
          <c:orientation val="minMax"/>
        </c:scaling>
        <c:axPos val="l"/>
        <c:numFmt formatCode="General" sourceLinked="1"/>
        <c:majorTickMark val="none"/>
        <c:tickLblPos val="nextTo"/>
        <c:crossAx val="12222092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es-ES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T0 (0 ppm BAP)</c:v>
                </c:pt>
              </c:strCache>
            </c:strRef>
          </c:tx>
          <c:dLbls>
            <c:delete val="1"/>
          </c:dLbls>
          <c:cat>
            <c:strRef>
              <c:f>Hoja1!$A$2</c:f>
              <c:strCache>
                <c:ptCount val="1"/>
                <c:pt idx="0">
                  <c:v>Longitud de la Planta (cm)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2.27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T1 (0.5 ppm BAP)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1.4670391375523199E-2"/>
                  <c:y val="-6.741123866903948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Hoja1!$A$2</c:f>
              <c:strCache>
                <c:ptCount val="1"/>
                <c:pt idx="0">
                  <c:v>Longitud de la Planta (cm)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2.36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T2 (1.25 ppm BAP)</c:v>
                </c:pt>
              </c:strCache>
            </c:strRef>
          </c:tx>
          <c:dLbls>
            <c:dLbl>
              <c:idx val="0"/>
              <c:layout>
                <c:manualLayout>
                  <c:x val="9.2559996680423185E-3"/>
                  <c:y val="-5.291400170542299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Hoja1!$A$2</c:f>
              <c:strCache>
                <c:ptCount val="1"/>
                <c:pt idx="0">
                  <c:v>Longitud de la Planta (cm)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T3 (2.00 ppm BAP)</c:v>
                </c:pt>
              </c:strCache>
            </c:strRef>
          </c:tx>
          <c:dLbls>
            <c:dLbl>
              <c:idx val="0"/>
              <c:layout>
                <c:manualLayout>
                  <c:x val="3.3734872832068191E-2"/>
                  <c:y val="-5.160970698458611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Hoja1!$A$2</c:f>
              <c:strCache>
                <c:ptCount val="1"/>
                <c:pt idx="0">
                  <c:v>Longitud de la Planta (cm)</c:v>
                </c:pt>
              </c:strCache>
            </c:strRef>
          </c:cat>
          <c:val>
            <c:numRef>
              <c:f>Hoja1!$E$2</c:f>
              <c:numCache>
                <c:formatCode>General</c:formatCode>
                <c:ptCount val="1"/>
                <c:pt idx="0">
                  <c:v>2.79</c:v>
                </c:pt>
              </c:numCache>
            </c:numRef>
          </c:val>
        </c:ser>
        <c:dLbls>
          <c:showVal val="1"/>
        </c:dLbls>
        <c:gapWidth val="75"/>
        <c:shape val="box"/>
        <c:axId val="122453376"/>
        <c:axId val="122492032"/>
        <c:axId val="0"/>
      </c:bar3DChart>
      <c:catAx>
        <c:axId val="1224533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es-ES"/>
          </a:p>
        </c:txPr>
        <c:crossAx val="122492032"/>
        <c:crosses val="autoZero"/>
        <c:auto val="1"/>
        <c:lblAlgn val="ctr"/>
        <c:lblOffset val="100"/>
      </c:catAx>
      <c:valAx>
        <c:axId val="122492032"/>
        <c:scaling>
          <c:orientation val="minMax"/>
        </c:scaling>
        <c:axPos val="l"/>
        <c:numFmt formatCode="General" sourceLinked="1"/>
        <c:majorTickMark val="none"/>
        <c:tickLblPos val="nextTo"/>
        <c:crossAx val="12245337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100">
              <a:latin typeface="Times New Roman" pitchFamily="18" charset="0"/>
              <a:cs typeface="Times New Roman" pitchFamily="18" charset="0"/>
            </a:defRPr>
          </a:pPr>
          <a:endParaRPr lang="es-ES"/>
        </a:p>
      </c:txPr>
    </c:legend>
    <c:plotVisOnly val="1"/>
  </c:chart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T0 (0 ppm BAP)</c:v>
                </c:pt>
              </c:strCache>
            </c:strRef>
          </c:tx>
          <c:dLbls>
            <c:dLbl>
              <c:idx val="0"/>
              <c:layout>
                <c:manualLayout>
                  <c:x val="2.6452586828413904E-2"/>
                  <c:y val="-4.269567777628900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Hoja1!$A$2</c:f>
              <c:strCache>
                <c:ptCount val="1"/>
                <c:pt idx="0">
                  <c:v>% Fenolización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T1 (0.5 ppm BAP)</c:v>
                </c:pt>
              </c:strCache>
            </c:strRef>
          </c:tx>
          <c:spPr>
            <a:solidFill>
              <a:srgbClr val="C0504D"/>
            </a:solidFill>
          </c:spPr>
          <c:dLbls>
            <c:dLbl>
              <c:idx val="0"/>
              <c:layout>
                <c:manualLayout>
                  <c:x val="1.9511277706732354E-2"/>
                  <c:y val="-5.266620662852737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Hoja1!$A$2</c:f>
              <c:strCache>
                <c:ptCount val="1"/>
                <c:pt idx="0">
                  <c:v>% Fenolización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11.3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T2 (1.25 ppm BAP)</c:v>
                </c:pt>
              </c:strCache>
            </c:strRef>
          </c:tx>
          <c:dLbls>
            <c:dLbl>
              <c:idx val="0"/>
              <c:layout>
                <c:manualLayout>
                  <c:x val="3.314421920023071E-2"/>
                  <c:y val="-5.211844503028754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b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Hoja1!$A$2</c:f>
              <c:strCache>
                <c:ptCount val="1"/>
                <c:pt idx="0">
                  <c:v>% Fenolización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11.3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T3 (2.00 ppm BAP)</c:v>
                </c:pt>
              </c:strCache>
            </c:strRef>
          </c:tx>
          <c:dLbls>
            <c:dLbl>
              <c:idx val="0"/>
              <c:layout>
                <c:manualLayout>
                  <c:x val="4.7904842724330869E-2"/>
                  <c:y val="-5.767037822872784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Hoja1!$A$2</c:f>
              <c:strCache>
                <c:ptCount val="1"/>
                <c:pt idx="0">
                  <c:v>% Fenolización</c:v>
                </c:pt>
              </c:strCache>
            </c:strRef>
          </c:cat>
          <c:val>
            <c:numRef>
              <c:f>Hoja1!$E$2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>
          <c:showVal val="1"/>
        </c:dLbls>
        <c:gapWidth val="75"/>
        <c:shape val="box"/>
        <c:axId val="122922880"/>
        <c:axId val="122924416"/>
        <c:axId val="0"/>
      </c:bar3DChart>
      <c:catAx>
        <c:axId val="122922880"/>
        <c:scaling>
          <c:orientation val="minMax"/>
        </c:scaling>
        <c:axPos val="b"/>
        <c:majorTickMark val="none"/>
        <c:tickLblPos val="nextTo"/>
        <c:crossAx val="122924416"/>
        <c:crosses val="autoZero"/>
        <c:auto val="1"/>
        <c:lblAlgn val="ctr"/>
        <c:lblOffset val="100"/>
      </c:catAx>
      <c:valAx>
        <c:axId val="122924416"/>
        <c:scaling>
          <c:orientation val="minMax"/>
        </c:scaling>
        <c:axPos val="l"/>
        <c:numFmt formatCode="General" sourceLinked="1"/>
        <c:majorTickMark val="none"/>
        <c:tickLblPos val="nextTo"/>
        <c:crossAx val="122922880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T0 (0 ppm BAP)</c:v>
                </c:pt>
              </c:strCache>
            </c:strRef>
          </c:tx>
          <c:dLbls>
            <c:dLbl>
              <c:idx val="0"/>
              <c:layout>
                <c:manualLayout>
                  <c:x val="4.6945475971678918E-3"/>
                  <c:y val="-1.117784568587965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-1.39723071073495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2.3472737985839485E-3"/>
                  <c:y val="-1.117784568587965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Hoja1!$A$2:$A$4</c:f>
              <c:strCache>
                <c:ptCount val="3"/>
                <c:pt idx="0">
                  <c:v>Número de Hojas</c:v>
                </c:pt>
                <c:pt idx="1">
                  <c:v>Número de Raíces</c:v>
                </c:pt>
                <c:pt idx="2">
                  <c:v>Número de Brotes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4.54</c:v>
                </c:pt>
                <c:pt idx="1">
                  <c:v>2.46</c:v>
                </c:pt>
                <c:pt idx="2">
                  <c:v>3.69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T1 (0.5 ppm BAP)</c:v>
                </c:pt>
              </c:strCache>
            </c:strRef>
          </c:tx>
          <c:spPr>
            <a:solidFill>
              <a:srgbClr val="C0504D"/>
            </a:solidFill>
          </c:spPr>
          <c:dLbls>
            <c:dLbl>
              <c:idx val="0"/>
              <c:layout>
                <c:manualLayout>
                  <c:x val="-2.3472737985839485E-3"/>
                  <c:y val="-1.11778456858796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1.173636899291974E-2"/>
                  <c:y val="-8.383384264409803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8.606571170963234E-17"/>
                  <c:y val="-1.117784568587965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Hoja1!$A$2:$A$4</c:f>
              <c:strCache>
                <c:ptCount val="3"/>
                <c:pt idx="0">
                  <c:v>Número de Hojas</c:v>
                </c:pt>
                <c:pt idx="1">
                  <c:v>Número de Raíces</c:v>
                </c:pt>
                <c:pt idx="2">
                  <c:v>Número de Brotes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5.21</c:v>
                </c:pt>
                <c:pt idx="1">
                  <c:v>2.6</c:v>
                </c:pt>
                <c:pt idx="2">
                  <c:v>4.1099999999999985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T2 (1.25 ppm BAP)</c:v>
                </c:pt>
              </c:strCache>
            </c:strRef>
          </c:tx>
          <c:dLbls>
            <c:dLbl>
              <c:idx val="0"/>
              <c:layout>
                <c:manualLayout>
                  <c:x val="2.3472737985839485E-3"/>
                  <c:y val="-1.117784568587967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bc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7.041821395751849E-3"/>
                  <c:y val="-1.117784568587965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-1.117784568587965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ab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Hoja1!$A$2:$A$4</c:f>
              <c:strCache>
                <c:ptCount val="3"/>
                <c:pt idx="0">
                  <c:v>Número de Hojas</c:v>
                </c:pt>
                <c:pt idx="1">
                  <c:v>Número de Raíces</c:v>
                </c:pt>
                <c:pt idx="2">
                  <c:v>Número de Brotes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5.34</c:v>
                </c:pt>
                <c:pt idx="1">
                  <c:v>2.11</c:v>
                </c:pt>
                <c:pt idx="2">
                  <c:v>4.28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T3 (2.00 ppm BAP)</c:v>
                </c:pt>
              </c:strCache>
            </c:strRef>
          </c:tx>
          <c:dLbls>
            <c:dLbl>
              <c:idx val="0"/>
              <c:layout>
                <c:manualLayout>
                  <c:x val="1.4083642791503679E-2"/>
                  <c:y val="-1.117784568587965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1.173636899291974E-2"/>
                  <c:y val="-8.383384264409753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9.3890951943357958E-3"/>
                  <c:y val="-1.117784568587965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Val val="1"/>
            </c:dLbl>
            <c:showVal val="1"/>
          </c:dLbls>
          <c:cat>
            <c:strRef>
              <c:f>Hoja1!$A$2:$A$4</c:f>
              <c:strCache>
                <c:ptCount val="3"/>
                <c:pt idx="0">
                  <c:v>Número de Hojas</c:v>
                </c:pt>
                <c:pt idx="1">
                  <c:v>Número de Raíces</c:v>
                </c:pt>
                <c:pt idx="2">
                  <c:v>Número de Brotes</c:v>
                </c:pt>
              </c:strCache>
            </c:strRef>
          </c:cat>
          <c:val>
            <c:numRef>
              <c:f>Hoja1!$E$2:$E$4</c:f>
              <c:numCache>
                <c:formatCode>General</c:formatCode>
                <c:ptCount val="3"/>
                <c:pt idx="0">
                  <c:v>5.96</c:v>
                </c:pt>
                <c:pt idx="1">
                  <c:v>2.5499999999999998</c:v>
                </c:pt>
                <c:pt idx="2">
                  <c:v>4.5199999999999996</c:v>
                </c:pt>
              </c:numCache>
            </c:numRef>
          </c:val>
        </c:ser>
        <c:dLbls>
          <c:showVal val="1"/>
        </c:dLbls>
        <c:gapWidth val="75"/>
        <c:shape val="box"/>
        <c:axId val="123228928"/>
        <c:axId val="123230464"/>
        <c:axId val="0"/>
      </c:bar3DChart>
      <c:catAx>
        <c:axId val="123228928"/>
        <c:scaling>
          <c:orientation val="minMax"/>
        </c:scaling>
        <c:axPos val="b"/>
        <c:majorTickMark val="none"/>
        <c:tickLblPos val="nextTo"/>
        <c:crossAx val="123230464"/>
        <c:crosses val="autoZero"/>
        <c:auto val="1"/>
        <c:lblAlgn val="ctr"/>
        <c:lblOffset val="100"/>
      </c:catAx>
      <c:valAx>
        <c:axId val="123230464"/>
        <c:scaling>
          <c:orientation val="minMax"/>
        </c:scaling>
        <c:axPos val="l"/>
        <c:numFmt formatCode="General" sourceLinked="1"/>
        <c:majorTickMark val="none"/>
        <c:tickLblPos val="nextTo"/>
        <c:crossAx val="123228928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4C4A12-C85D-4DC9-B1A5-4B4F6987364A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8535B1C-4522-445A-A7CA-BC6EDC55452A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Sur de Colombia y Norte de Ecuador</a:t>
          </a:r>
          <a:endParaRPr lang="es-ES" sz="2000" dirty="0">
            <a:solidFill>
              <a:schemeClr val="tx1"/>
            </a:solidFill>
          </a:endParaRPr>
        </a:p>
      </dgm:t>
    </dgm:pt>
    <dgm:pt modelId="{859AA812-3A1D-4B6D-9DFD-465244649A71}" type="parTrans" cxnId="{36CF7EC5-FA9B-4890-85A3-2C7C41BFA6CD}">
      <dgm:prSet/>
      <dgm:spPr/>
      <dgm:t>
        <a:bodyPr/>
        <a:lstStyle/>
        <a:p>
          <a:endParaRPr lang="es-ES"/>
        </a:p>
      </dgm:t>
    </dgm:pt>
    <dgm:pt modelId="{783DF4E1-C88A-4402-9156-DD5A8F237A6B}" type="sibTrans" cxnId="{36CF7EC5-FA9B-4890-85A3-2C7C41BFA6CD}">
      <dgm:prSet/>
      <dgm:spPr/>
      <dgm:t>
        <a:bodyPr/>
        <a:lstStyle/>
        <a:p>
          <a:endParaRPr lang="es-ES"/>
        </a:p>
      </dgm:t>
    </dgm:pt>
    <dgm:pt modelId="{F6A5744F-3CDF-4A54-9E37-63CA4644B05D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Guayas (139 ha.), Los Ríos, Manabí, Esmeraldas, El Oro, Pichincha y Amazonía.</a:t>
          </a:r>
          <a:endParaRPr lang="es-ES" sz="2000" dirty="0"/>
        </a:p>
      </dgm:t>
    </dgm:pt>
    <dgm:pt modelId="{6E1CB901-99B8-45DB-9525-81E5EDB96782}" type="parTrans" cxnId="{C55B932E-D7C5-41A8-A24B-44E547D874FD}">
      <dgm:prSet/>
      <dgm:spPr/>
      <dgm:t>
        <a:bodyPr/>
        <a:lstStyle/>
        <a:p>
          <a:endParaRPr lang="es-ES"/>
        </a:p>
      </dgm:t>
    </dgm:pt>
    <dgm:pt modelId="{96DD2F0E-F726-4448-B008-2DE271DC1FA0}" type="sibTrans" cxnId="{C55B932E-D7C5-41A8-A24B-44E547D874FD}">
      <dgm:prSet/>
      <dgm:spPr/>
      <dgm:t>
        <a:bodyPr/>
        <a:lstStyle/>
        <a:p>
          <a:endParaRPr lang="es-ES"/>
        </a:p>
      </dgm:t>
    </dgm:pt>
    <dgm:pt modelId="{C49649FF-96BD-4EE4-804A-C8509C37457F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Zonas tropicales: Machala, Milagro, Santo Domingo, Tena y Naranjal.</a:t>
          </a:r>
        </a:p>
        <a:p>
          <a:r>
            <a:rPr lang="es-ES" sz="1200" dirty="0" smtClean="0">
              <a:solidFill>
                <a:schemeClr val="tx1"/>
              </a:solidFill>
            </a:rPr>
            <a:t>(</a:t>
          </a:r>
          <a:r>
            <a:rPr lang="es-ES" sz="1200" dirty="0" err="1" smtClean="0">
              <a:solidFill>
                <a:schemeClr val="tx1"/>
              </a:solidFill>
            </a:rPr>
            <a:t>Benedictis</a:t>
          </a:r>
          <a:r>
            <a:rPr lang="es-ES" sz="1200" dirty="0" smtClean="0">
              <a:solidFill>
                <a:schemeClr val="tx1"/>
              </a:solidFill>
            </a:rPr>
            <a:t> </a:t>
          </a:r>
          <a:r>
            <a:rPr lang="es-ES" sz="1200" i="1" dirty="0" smtClean="0">
              <a:solidFill>
                <a:schemeClr val="tx1"/>
              </a:solidFill>
            </a:rPr>
            <a:t>et al</a:t>
          </a:r>
          <a:r>
            <a:rPr lang="es-ES" sz="1200" dirty="0" smtClean="0">
              <a:solidFill>
                <a:schemeClr val="tx1"/>
              </a:solidFill>
            </a:rPr>
            <a:t>., 2001)</a:t>
          </a:r>
          <a:endParaRPr lang="es-ES" sz="1200" dirty="0">
            <a:solidFill>
              <a:schemeClr val="tx1"/>
            </a:solidFill>
          </a:endParaRPr>
        </a:p>
      </dgm:t>
    </dgm:pt>
    <dgm:pt modelId="{E02B51CE-000D-4009-8686-813FE1F26256}" type="parTrans" cxnId="{D0BAF54E-C6E2-4733-A02F-B505F6FD1FC7}">
      <dgm:prSet/>
      <dgm:spPr/>
      <dgm:t>
        <a:bodyPr/>
        <a:lstStyle/>
        <a:p>
          <a:endParaRPr lang="es-ES"/>
        </a:p>
      </dgm:t>
    </dgm:pt>
    <dgm:pt modelId="{B0D4677A-4370-400A-90C2-8589D71D6207}" type="sibTrans" cxnId="{D0BAF54E-C6E2-4733-A02F-B505F6FD1FC7}">
      <dgm:prSet/>
      <dgm:spPr/>
      <dgm:t>
        <a:bodyPr/>
        <a:lstStyle/>
        <a:p>
          <a:endParaRPr lang="es-ES"/>
        </a:p>
      </dgm:t>
    </dgm:pt>
    <dgm:pt modelId="{C05D6ED8-F3AF-4ECA-8597-5B9D83A67974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Holanda: 120’ </a:t>
          </a:r>
          <a:r>
            <a:rPr lang="es-ES" sz="2000" dirty="0" err="1" smtClean="0">
              <a:solidFill>
                <a:schemeClr val="tx1"/>
              </a:solidFill>
            </a:rPr>
            <a:t>Hawaii</a:t>
          </a:r>
          <a:r>
            <a:rPr lang="es-ES" sz="2000" dirty="0" smtClean="0">
              <a:solidFill>
                <a:schemeClr val="tx1"/>
              </a:solidFill>
            </a:rPr>
            <a:t>: 11’ tallos/año Isla Mauricio: 10,2’ </a:t>
          </a:r>
        </a:p>
        <a:p>
          <a:r>
            <a:rPr lang="es-ES" sz="1200" dirty="0" smtClean="0">
              <a:solidFill>
                <a:schemeClr val="tx1"/>
              </a:solidFill>
            </a:rPr>
            <a:t>(Salgado, 2007)</a:t>
          </a:r>
          <a:endParaRPr lang="es-ES" sz="1200" dirty="0"/>
        </a:p>
      </dgm:t>
    </dgm:pt>
    <dgm:pt modelId="{7743B266-CAF3-41D2-8189-8B97656A0CDF}" type="parTrans" cxnId="{527C8FA9-103F-4EEF-9E2A-EED8CDB30774}">
      <dgm:prSet/>
      <dgm:spPr/>
      <dgm:t>
        <a:bodyPr/>
        <a:lstStyle/>
        <a:p>
          <a:endParaRPr lang="es-ES"/>
        </a:p>
      </dgm:t>
    </dgm:pt>
    <dgm:pt modelId="{69EC6FB4-4344-446E-8EC7-3787796A01D4}" type="sibTrans" cxnId="{527C8FA9-103F-4EEF-9E2A-EED8CDB30774}">
      <dgm:prSet/>
      <dgm:spPr/>
      <dgm:t>
        <a:bodyPr/>
        <a:lstStyle/>
        <a:p>
          <a:endParaRPr lang="es-ES"/>
        </a:p>
      </dgm:t>
    </dgm:pt>
    <dgm:pt modelId="{7EC5A789-36DE-4B5E-81FF-DE0444994B12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Mercado externo: España, Inglaterra, Japón, Canadá, Puerto Rico, Islas del Caribe, Panamá y Estados Unidos. </a:t>
          </a:r>
          <a:endParaRPr lang="es-ES" sz="2000" dirty="0"/>
        </a:p>
      </dgm:t>
    </dgm:pt>
    <dgm:pt modelId="{C6220742-65C3-4409-9CF5-6245DF973B4B}" type="parTrans" cxnId="{54EC6E98-4DE2-48E9-8BF4-DFF7C7DFC8C7}">
      <dgm:prSet/>
      <dgm:spPr/>
      <dgm:t>
        <a:bodyPr/>
        <a:lstStyle/>
        <a:p>
          <a:endParaRPr lang="es-ES"/>
        </a:p>
      </dgm:t>
    </dgm:pt>
    <dgm:pt modelId="{EFF5E07F-A9A9-478E-AA87-43011DB5FC22}" type="sibTrans" cxnId="{54EC6E98-4DE2-48E9-8BF4-DFF7C7DFC8C7}">
      <dgm:prSet/>
      <dgm:spPr/>
      <dgm:t>
        <a:bodyPr/>
        <a:lstStyle/>
        <a:p>
          <a:endParaRPr lang="es-ES"/>
        </a:p>
      </dgm:t>
    </dgm:pt>
    <dgm:pt modelId="{04B1B5D8-7BA3-4A21-8B4E-4F2880923646}" type="pres">
      <dgm:prSet presAssocID="{114C4A12-C85D-4DC9-B1A5-4B4F698736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20C266-5A1D-4677-9BF8-3ED2B165E27D}" type="pres">
      <dgm:prSet presAssocID="{08535B1C-4522-445A-A7CA-BC6EDC55452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5BD6D6-06B6-407C-8CAF-A810273525F4}" type="pres">
      <dgm:prSet presAssocID="{783DF4E1-C88A-4402-9156-DD5A8F237A6B}" presName="sibTrans" presStyleLbl="sibTrans1D1" presStyleIdx="0" presStyleCnt="4"/>
      <dgm:spPr/>
      <dgm:t>
        <a:bodyPr/>
        <a:lstStyle/>
        <a:p>
          <a:endParaRPr lang="es-ES"/>
        </a:p>
      </dgm:t>
    </dgm:pt>
    <dgm:pt modelId="{80857561-C79A-4852-B752-FF5BD98ADC56}" type="pres">
      <dgm:prSet presAssocID="{783DF4E1-C88A-4402-9156-DD5A8F237A6B}" presName="connectorText" presStyleLbl="sibTrans1D1" presStyleIdx="0" presStyleCnt="4"/>
      <dgm:spPr/>
      <dgm:t>
        <a:bodyPr/>
        <a:lstStyle/>
        <a:p>
          <a:endParaRPr lang="es-ES"/>
        </a:p>
      </dgm:t>
    </dgm:pt>
    <dgm:pt modelId="{8B3616D0-8691-42BD-AE12-263DAFC12C60}" type="pres">
      <dgm:prSet presAssocID="{F6A5744F-3CDF-4A54-9E37-63CA4644B05D}" presName="node" presStyleLbl="node1" presStyleIdx="1" presStyleCnt="5" custScaleX="105000" custScaleY="1183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874D53-A9D1-479C-B7FF-563819FD93E8}" type="pres">
      <dgm:prSet presAssocID="{96DD2F0E-F726-4448-B008-2DE271DC1FA0}" presName="sibTrans" presStyleLbl="sibTrans1D1" presStyleIdx="1" presStyleCnt="4"/>
      <dgm:spPr/>
      <dgm:t>
        <a:bodyPr/>
        <a:lstStyle/>
        <a:p>
          <a:endParaRPr lang="es-ES"/>
        </a:p>
      </dgm:t>
    </dgm:pt>
    <dgm:pt modelId="{47931C6D-7FCC-4597-9603-6836EE854DC9}" type="pres">
      <dgm:prSet presAssocID="{96DD2F0E-F726-4448-B008-2DE271DC1FA0}" presName="connectorText" presStyleLbl="sibTrans1D1" presStyleIdx="1" presStyleCnt="4"/>
      <dgm:spPr/>
      <dgm:t>
        <a:bodyPr/>
        <a:lstStyle/>
        <a:p>
          <a:endParaRPr lang="es-ES"/>
        </a:p>
      </dgm:t>
    </dgm:pt>
    <dgm:pt modelId="{D0A71800-9545-4D19-BD0C-179C91427FA9}" type="pres">
      <dgm:prSet presAssocID="{C49649FF-96BD-4EE4-804A-C8509C37457F}" presName="node" presStyleLbl="node1" presStyleIdx="2" presStyleCnt="5" custScaleX="100386" custScaleY="1209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B7CA3F-D831-430A-AE03-2719CE84A8E9}" type="pres">
      <dgm:prSet presAssocID="{B0D4677A-4370-400A-90C2-8589D71D6207}" presName="sibTrans" presStyleLbl="sibTrans1D1" presStyleIdx="2" presStyleCnt="4"/>
      <dgm:spPr/>
      <dgm:t>
        <a:bodyPr/>
        <a:lstStyle/>
        <a:p>
          <a:endParaRPr lang="es-ES"/>
        </a:p>
      </dgm:t>
    </dgm:pt>
    <dgm:pt modelId="{823D034F-EA8F-4936-BF78-028E62F3B3E0}" type="pres">
      <dgm:prSet presAssocID="{B0D4677A-4370-400A-90C2-8589D71D6207}" presName="connectorText" presStyleLbl="sibTrans1D1" presStyleIdx="2" presStyleCnt="4"/>
      <dgm:spPr/>
      <dgm:t>
        <a:bodyPr/>
        <a:lstStyle/>
        <a:p>
          <a:endParaRPr lang="es-ES"/>
        </a:p>
      </dgm:t>
    </dgm:pt>
    <dgm:pt modelId="{D7FD267F-4333-4915-9F7D-790A0D33381F}" type="pres">
      <dgm:prSet presAssocID="{C05D6ED8-F3AF-4ECA-8597-5B9D83A67974}" presName="node" presStyleLbl="node1" presStyleIdx="3" presStyleCnt="5" custScaleX="118210" custScaleY="1183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72A503-F222-4EF1-BE82-A596798D3ACE}" type="pres">
      <dgm:prSet presAssocID="{69EC6FB4-4344-446E-8EC7-3787796A01D4}" presName="sibTrans" presStyleLbl="sibTrans1D1" presStyleIdx="3" presStyleCnt="4"/>
      <dgm:spPr/>
      <dgm:t>
        <a:bodyPr/>
        <a:lstStyle/>
        <a:p>
          <a:endParaRPr lang="es-ES"/>
        </a:p>
      </dgm:t>
    </dgm:pt>
    <dgm:pt modelId="{16985864-37BB-4FDF-91D6-0B16D5252821}" type="pres">
      <dgm:prSet presAssocID="{69EC6FB4-4344-446E-8EC7-3787796A01D4}" presName="connectorText" presStyleLbl="sibTrans1D1" presStyleIdx="3" presStyleCnt="4"/>
      <dgm:spPr/>
      <dgm:t>
        <a:bodyPr/>
        <a:lstStyle/>
        <a:p>
          <a:endParaRPr lang="es-ES"/>
        </a:p>
      </dgm:t>
    </dgm:pt>
    <dgm:pt modelId="{BEE3AAC2-C331-4BC1-B715-BE43A617DE7B}" type="pres">
      <dgm:prSet presAssocID="{7EC5A789-36DE-4B5E-81FF-DE0444994B12}" presName="node" presStyleLbl="node1" presStyleIdx="4" presStyleCnt="5" custScaleX="140083" custScaleY="1183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B2998BE-6391-47BB-B307-2B490BB7EEEF}" type="presOf" srcId="{08535B1C-4522-445A-A7CA-BC6EDC55452A}" destId="{D120C266-5A1D-4677-9BF8-3ED2B165E27D}" srcOrd="0" destOrd="0" presId="urn:microsoft.com/office/officeart/2005/8/layout/bProcess3"/>
    <dgm:cxn modelId="{97500DEF-F60C-45F0-AC7E-3D1C155DB6BE}" type="presOf" srcId="{C49649FF-96BD-4EE4-804A-C8509C37457F}" destId="{D0A71800-9545-4D19-BD0C-179C91427FA9}" srcOrd="0" destOrd="0" presId="urn:microsoft.com/office/officeart/2005/8/layout/bProcess3"/>
    <dgm:cxn modelId="{7EB80CD9-3A8C-43F3-A458-05B64F0E4538}" type="presOf" srcId="{69EC6FB4-4344-446E-8EC7-3787796A01D4}" destId="{16985864-37BB-4FDF-91D6-0B16D5252821}" srcOrd="1" destOrd="0" presId="urn:microsoft.com/office/officeart/2005/8/layout/bProcess3"/>
    <dgm:cxn modelId="{78EDF076-6AA1-49E3-B164-E05E26FB46DD}" type="presOf" srcId="{783DF4E1-C88A-4402-9156-DD5A8F237A6B}" destId="{80857561-C79A-4852-B752-FF5BD98ADC56}" srcOrd="1" destOrd="0" presId="urn:microsoft.com/office/officeart/2005/8/layout/bProcess3"/>
    <dgm:cxn modelId="{4B8D3ECF-B465-49D4-B406-C77805D3E515}" type="presOf" srcId="{F6A5744F-3CDF-4A54-9E37-63CA4644B05D}" destId="{8B3616D0-8691-42BD-AE12-263DAFC12C60}" srcOrd="0" destOrd="0" presId="urn:microsoft.com/office/officeart/2005/8/layout/bProcess3"/>
    <dgm:cxn modelId="{BFE57A91-56ED-4BD2-9E80-C129335453B8}" type="presOf" srcId="{96DD2F0E-F726-4448-B008-2DE271DC1FA0}" destId="{47931C6D-7FCC-4597-9603-6836EE854DC9}" srcOrd="1" destOrd="0" presId="urn:microsoft.com/office/officeart/2005/8/layout/bProcess3"/>
    <dgm:cxn modelId="{527C8FA9-103F-4EEF-9E2A-EED8CDB30774}" srcId="{114C4A12-C85D-4DC9-B1A5-4B4F6987364A}" destId="{C05D6ED8-F3AF-4ECA-8597-5B9D83A67974}" srcOrd="3" destOrd="0" parTransId="{7743B266-CAF3-41D2-8189-8B97656A0CDF}" sibTransId="{69EC6FB4-4344-446E-8EC7-3787796A01D4}"/>
    <dgm:cxn modelId="{3818443D-0DDF-4DB5-8BC6-52D458DF59E6}" type="presOf" srcId="{C05D6ED8-F3AF-4ECA-8597-5B9D83A67974}" destId="{D7FD267F-4333-4915-9F7D-790A0D33381F}" srcOrd="0" destOrd="0" presId="urn:microsoft.com/office/officeart/2005/8/layout/bProcess3"/>
    <dgm:cxn modelId="{D0BAF54E-C6E2-4733-A02F-B505F6FD1FC7}" srcId="{114C4A12-C85D-4DC9-B1A5-4B4F6987364A}" destId="{C49649FF-96BD-4EE4-804A-C8509C37457F}" srcOrd="2" destOrd="0" parTransId="{E02B51CE-000D-4009-8686-813FE1F26256}" sibTransId="{B0D4677A-4370-400A-90C2-8589D71D6207}"/>
    <dgm:cxn modelId="{36CF7EC5-FA9B-4890-85A3-2C7C41BFA6CD}" srcId="{114C4A12-C85D-4DC9-B1A5-4B4F6987364A}" destId="{08535B1C-4522-445A-A7CA-BC6EDC55452A}" srcOrd="0" destOrd="0" parTransId="{859AA812-3A1D-4B6D-9DFD-465244649A71}" sibTransId="{783DF4E1-C88A-4402-9156-DD5A8F237A6B}"/>
    <dgm:cxn modelId="{ADFA2818-8797-445E-AE9B-7F270A8D7756}" type="presOf" srcId="{783DF4E1-C88A-4402-9156-DD5A8F237A6B}" destId="{9D5BD6D6-06B6-407C-8CAF-A810273525F4}" srcOrd="0" destOrd="0" presId="urn:microsoft.com/office/officeart/2005/8/layout/bProcess3"/>
    <dgm:cxn modelId="{9687214E-6AB4-4C7B-967A-A2D2EE79FFC8}" type="presOf" srcId="{7EC5A789-36DE-4B5E-81FF-DE0444994B12}" destId="{BEE3AAC2-C331-4BC1-B715-BE43A617DE7B}" srcOrd="0" destOrd="0" presId="urn:microsoft.com/office/officeart/2005/8/layout/bProcess3"/>
    <dgm:cxn modelId="{3218E056-3D34-4028-8DE7-795219D7C655}" type="presOf" srcId="{69EC6FB4-4344-446E-8EC7-3787796A01D4}" destId="{FB72A503-F222-4EF1-BE82-A596798D3ACE}" srcOrd="0" destOrd="0" presId="urn:microsoft.com/office/officeart/2005/8/layout/bProcess3"/>
    <dgm:cxn modelId="{6FE65385-3144-4F95-87A9-625CDC9C78F7}" type="presOf" srcId="{B0D4677A-4370-400A-90C2-8589D71D6207}" destId="{53B7CA3F-D831-430A-AE03-2719CE84A8E9}" srcOrd="0" destOrd="0" presId="urn:microsoft.com/office/officeart/2005/8/layout/bProcess3"/>
    <dgm:cxn modelId="{C55B932E-D7C5-41A8-A24B-44E547D874FD}" srcId="{114C4A12-C85D-4DC9-B1A5-4B4F6987364A}" destId="{F6A5744F-3CDF-4A54-9E37-63CA4644B05D}" srcOrd="1" destOrd="0" parTransId="{6E1CB901-99B8-45DB-9525-81E5EDB96782}" sibTransId="{96DD2F0E-F726-4448-B008-2DE271DC1FA0}"/>
    <dgm:cxn modelId="{A3F5C0EF-B8F0-4E38-8BF1-76E1D8FC8E4E}" type="presOf" srcId="{114C4A12-C85D-4DC9-B1A5-4B4F6987364A}" destId="{04B1B5D8-7BA3-4A21-8B4E-4F2880923646}" srcOrd="0" destOrd="0" presId="urn:microsoft.com/office/officeart/2005/8/layout/bProcess3"/>
    <dgm:cxn modelId="{C5FA6260-4699-400A-8F05-54B3ABF4BCDF}" type="presOf" srcId="{B0D4677A-4370-400A-90C2-8589D71D6207}" destId="{823D034F-EA8F-4936-BF78-028E62F3B3E0}" srcOrd="1" destOrd="0" presId="urn:microsoft.com/office/officeart/2005/8/layout/bProcess3"/>
    <dgm:cxn modelId="{A19A8955-C321-4170-97AF-CAE2C7725B43}" type="presOf" srcId="{96DD2F0E-F726-4448-B008-2DE271DC1FA0}" destId="{7F874D53-A9D1-479C-B7FF-563819FD93E8}" srcOrd="0" destOrd="0" presId="urn:microsoft.com/office/officeart/2005/8/layout/bProcess3"/>
    <dgm:cxn modelId="{54EC6E98-4DE2-48E9-8BF4-DFF7C7DFC8C7}" srcId="{114C4A12-C85D-4DC9-B1A5-4B4F6987364A}" destId="{7EC5A789-36DE-4B5E-81FF-DE0444994B12}" srcOrd="4" destOrd="0" parTransId="{C6220742-65C3-4409-9CF5-6245DF973B4B}" sibTransId="{EFF5E07F-A9A9-478E-AA87-43011DB5FC22}"/>
    <dgm:cxn modelId="{52A68BD2-7D7C-402A-9C58-607F89319760}" type="presParOf" srcId="{04B1B5D8-7BA3-4A21-8B4E-4F2880923646}" destId="{D120C266-5A1D-4677-9BF8-3ED2B165E27D}" srcOrd="0" destOrd="0" presId="urn:microsoft.com/office/officeart/2005/8/layout/bProcess3"/>
    <dgm:cxn modelId="{AAFC2D1A-392A-431F-B4A8-11C607219304}" type="presParOf" srcId="{04B1B5D8-7BA3-4A21-8B4E-4F2880923646}" destId="{9D5BD6D6-06B6-407C-8CAF-A810273525F4}" srcOrd="1" destOrd="0" presId="urn:microsoft.com/office/officeart/2005/8/layout/bProcess3"/>
    <dgm:cxn modelId="{DEFA67F4-010E-4123-9606-0DD238BADA02}" type="presParOf" srcId="{9D5BD6D6-06B6-407C-8CAF-A810273525F4}" destId="{80857561-C79A-4852-B752-FF5BD98ADC56}" srcOrd="0" destOrd="0" presId="urn:microsoft.com/office/officeart/2005/8/layout/bProcess3"/>
    <dgm:cxn modelId="{00C8E989-E2CB-4B44-9078-75CF732207DA}" type="presParOf" srcId="{04B1B5D8-7BA3-4A21-8B4E-4F2880923646}" destId="{8B3616D0-8691-42BD-AE12-263DAFC12C60}" srcOrd="2" destOrd="0" presId="urn:microsoft.com/office/officeart/2005/8/layout/bProcess3"/>
    <dgm:cxn modelId="{D6304E6D-DC2F-4C1C-8784-C8A922896E0F}" type="presParOf" srcId="{04B1B5D8-7BA3-4A21-8B4E-4F2880923646}" destId="{7F874D53-A9D1-479C-B7FF-563819FD93E8}" srcOrd="3" destOrd="0" presId="urn:microsoft.com/office/officeart/2005/8/layout/bProcess3"/>
    <dgm:cxn modelId="{875054EA-C005-4646-ADAE-3565DF7B232F}" type="presParOf" srcId="{7F874D53-A9D1-479C-B7FF-563819FD93E8}" destId="{47931C6D-7FCC-4597-9603-6836EE854DC9}" srcOrd="0" destOrd="0" presId="urn:microsoft.com/office/officeart/2005/8/layout/bProcess3"/>
    <dgm:cxn modelId="{7BA9ED67-5984-4CD6-830A-1A946E333A19}" type="presParOf" srcId="{04B1B5D8-7BA3-4A21-8B4E-4F2880923646}" destId="{D0A71800-9545-4D19-BD0C-179C91427FA9}" srcOrd="4" destOrd="0" presId="urn:microsoft.com/office/officeart/2005/8/layout/bProcess3"/>
    <dgm:cxn modelId="{8607B7CE-5C21-4B50-87CE-AA544947D0B3}" type="presParOf" srcId="{04B1B5D8-7BA3-4A21-8B4E-4F2880923646}" destId="{53B7CA3F-D831-430A-AE03-2719CE84A8E9}" srcOrd="5" destOrd="0" presId="urn:microsoft.com/office/officeart/2005/8/layout/bProcess3"/>
    <dgm:cxn modelId="{355AF3BD-5F6A-4B42-BFC8-01269599766C}" type="presParOf" srcId="{53B7CA3F-D831-430A-AE03-2719CE84A8E9}" destId="{823D034F-EA8F-4936-BF78-028E62F3B3E0}" srcOrd="0" destOrd="0" presId="urn:microsoft.com/office/officeart/2005/8/layout/bProcess3"/>
    <dgm:cxn modelId="{15F8DFE1-B081-470D-A0F0-9B3A340A8146}" type="presParOf" srcId="{04B1B5D8-7BA3-4A21-8B4E-4F2880923646}" destId="{D7FD267F-4333-4915-9F7D-790A0D33381F}" srcOrd="6" destOrd="0" presId="urn:microsoft.com/office/officeart/2005/8/layout/bProcess3"/>
    <dgm:cxn modelId="{E1662B8F-427B-471F-8173-E1D406550C93}" type="presParOf" srcId="{04B1B5D8-7BA3-4A21-8B4E-4F2880923646}" destId="{FB72A503-F222-4EF1-BE82-A596798D3ACE}" srcOrd="7" destOrd="0" presId="urn:microsoft.com/office/officeart/2005/8/layout/bProcess3"/>
    <dgm:cxn modelId="{E0E6EEA5-C7C1-49F4-AD38-21DC92E386D1}" type="presParOf" srcId="{FB72A503-F222-4EF1-BE82-A596798D3ACE}" destId="{16985864-37BB-4FDF-91D6-0B16D5252821}" srcOrd="0" destOrd="0" presId="urn:microsoft.com/office/officeart/2005/8/layout/bProcess3"/>
    <dgm:cxn modelId="{BA3E2FE1-1A0C-4FD4-8B3B-A9FBF8F3A588}" type="presParOf" srcId="{04B1B5D8-7BA3-4A21-8B4E-4F2880923646}" destId="{BEE3AAC2-C331-4BC1-B715-BE43A617DE7B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F7CE8AD-563F-419C-A6EC-95DE2221EB8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F8E57C4-E492-4F28-A882-D84ECDA7B892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Corte de los bordes y vena central</a:t>
          </a:r>
          <a:endParaRPr lang="es-ES" dirty="0">
            <a:solidFill>
              <a:schemeClr val="tx1"/>
            </a:solidFill>
          </a:endParaRPr>
        </a:p>
      </dgm:t>
    </dgm:pt>
    <dgm:pt modelId="{1D3BD0B5-D0C5-4977-8152-390B77468E74}" type="parTrans" cxnId="{D3DB2E30-91F4-4F10-BEC0-9797AC6596F3}">
      <dgm:prSet/>
      <dgm:spPr/>
      <dgm:t>
        <a:bodyPr/>
        <a:lstStyle/>
        <a:p>
          <a:endParaRPr lang="es-ES"/>
        </a:p>
      </dgm:t>
    </dgm:pt>
    <dgm:pt modelId="{8FB87A7A-04D9-4932-924D-F345C31D5925}" type="sibTrans" cxnId="{D3DB2E30-91F4-4F10-BEC0-9797AC6596F3}">
      <dgm:prSet/>
      <dgm:spPr/>
      <dgm:t>
        <a:bodyPr/>
        <a:lstStyle/>
        <a:p>
          <a:endParaRPr lang="es-ES"/>
        </a:p>
      </dgm:t>
    </dgm:pt>
    <dgm:pt modelId="{FCDF5C0C-141B-4A05-A543-C3ACFF521BD5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Corte de las secciones de hoja (</a:t>
          </a:r>
          <a:r>
            <a:rPr lang="pt-BR" b="1" dirty="0" smtClean="0">
              <a:solidFill>
                <a:schemeClr val="tx1"/>
              </a:solidFill>
            </a:rPr>
            <a:t>1 cm</a:t>
          </a:r>
          <a:r>
            <a:rPr lang="pt-BR" b="1" baseline="30000" dirty="0" smtClean="0">
              <a:solidFill>
                <a:schemeClr val="tx1"/>
              </a:solidFill>
            </a:rPr>
            <a:t>2</a:t>
          </a:r>
          <a:r>
            <a:rPr lang="es-ES" dirty="0" smtClean="0">
              <a:solidFill>
                <a:schemeClr val="tx1"/>
              </a:solidFill>
            </a:rPr>
            <a:t>)</a:t>
          </a:r>
          <a:endParaRPr lang="es-ES" dirty="0">
            <a:solidFill>
              <a:schemeClr val="tx1"/>
            </a:solidFill>
          </a:endParaRPr>
        </a:p>
      </dgm:t>
    </dgm:pt>
    <dgm:pt modelId="{355D88AA-2717-4E2C-8740-2F86041C2B03}" type="parTrans" cxnId="{7C524E0E-8A93-4B4F-B179-2A684D2CA8AC}">
      <dgm:prSet/>
      <dgm:spPr/>
      <dgm:t>
        <a:bodyPr/>
        <a:lstStyle/>
        <a:p>
          <a:endParaRPr lang="es-ES"/>
        </a:p>
      </dgm:t>
    </dgm:pt>
    <dgm:pt modelId="{E920C8A1-D7DA-4876-B6B3-0962BE2BD27D}" type="sibTrans" cxnId="{7C524E0E-8A93-4B4F-B179-2A684D2CA8AC}">
      <dgm:prSet/>
      <dgm:spPr/>
      <dgm:t>
        <a:bodyPr/>
        <a:lstStyle/>
        <a:p>
          <a:endParaRPr lang="es-ES"/>
        </a:p>
      </dgm:t>
    </dgm:pt>
    <dgm:pt modelId="{3304EA1F-4A74-401B-B41D-4614F28156D7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Introducción al medio MS.</a:t>
          </a:r>
          <a:endParaRPr lang="es-ES" dirty="0">
            <a:solidFill>
              <a:schemeClr val="tx1"/>
            </a:solidFill>
          </a:endParaRPr>
        </a:p>
      </dgm:t>
    </dgm:pt>
    <dgm:pt modelId="{30FBE5B2-4161-43DC-8492-BFDC9665000A}" type="parTrans" cxnId="{67ADA99A-64C8-4746-83FB-4DC92E473D11}">
      <dgm:prSet/>
      <dgm:spPr/>
      <dgm:t>
        <a:bodyPr/>
        <a:lstStyle/>
        <a:p>
          <a:endParaRPr lang="es-ES"/>
        </a:p>
      </dgm:t>
    </dgm:pt>
    <dgm:pt modelId="{9F9F39E5-F1BD-42EE-8132-A31FA616D4DA}" type="sibTrans" cxnId="{67ADA99A-64C8-4746-83FB-4DC92E473D11}">
      <dgm:prSet/>
      <dgm:spPr/>
      <dgm:t>
        <a:bodyPr/>
        <a:lstStyle/>
        <a:p>
          <a:endParaRPr lang="es-ES"/>
        </a:p>
      </dgm:t>
    </dgm:pt>
    <dgm:pt modelId="{B5D9FE98-110D-41FB-8D68-BBB5A9151E0C}" type="pres">
      <dgm:prSet presAssocID="{5F7CE8AD-563F-419C-A6EC-95DE2221EB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F10BA82-1854-4639-81EA-EE53B04DC8A6}" type="pres">
      <dgm:prSet presAssocID="{3F8E57C4-E492-4F28-A882-D84ECDA7B89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95E2E8-965B-4DA9-B80B-E3A189E45F36}" type="pres">
      <dgm:prSet presAssocID="{8FB87A7A-04D9-4932-924D-F345C31D5925}" presName="sibTrans" presStyleLbl="sibTrans2D1" presStyleIdx="0" presStyleCnt="2"/>
      <dgm:spPr/>
      <dgm:t>
        <a:bodyPr/>
        <a:lstStyle/>
        <a:p>
          <a:endParaRPr lang="es-ES"/>
        </a:p>
      </dgm:t>
    </dgm:pt>
    <dgm:pt modelId="{1138DC4A-DC18-4547-8B1D-538AA59C72CD}" type="pres">
      <dgm:prSet presAssocID="{8FB87A7A-04D9-4932-924D-F345C31D5925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8A69FC98-B55D-4DFB-A1C0-9A9B46BBBF2D}" type="pres">
      <dgm:prSet presAssocID="{FCDF5C0C-141B-4A05-A543-C3ACFF521BD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F29D47-70F6-469B-93B0-EE1CB5F54356}" type="pres">
      <dgm:prSet presAssocID="{E920C8A1-D7DA-4876-B6B3-0962BE2BD27D}" presName="sibTrans" presStyleLbl="sibTrans2D1" presStyleIdx="1" presStyleCnt="2"/>
      <dgm:spPr/>
      <dgm:t>
        <a:bodyPr/>
        <a:lstStyle/>
        <a:p>
          <a:endParaRPr lang="es-ES"/>
        </a:p>
      </dgm:t>
    </dgm:pt>
    <dgm:pt modelId="{549FF70C-ED53-4CC7-968D-F15E9648F0E7}" type="pres">
      <dgm:prSet presAssocID="{E920C8A1-D7DA-4876-B6B3-0962BE2BD27D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0193D090-82B5-44A4-8B48-C04968424DCC}" type="pres">
      <dgm:prSet presAssocID="{3304EA1F-4A74-401B-B41D-4614F28156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F9997A1-FBC5-40E1-AF8B-845E9A79CF01}" type="presOf" srcId="{E920C8A1-D7DA-4876-B6B3-0962BE2BD27D}" destId="{549FF70C-ED53-4CC7-968D-F15E9648F0E7}" srcOrd="1" destOrd="0" presId="urn:microsoft.com/office/officeart/2005/8/layout/process1"/>
    <dgm:cxn modelId="{013BAC52-CE9D-44E6-8DE3-2A012609D084}" type="presOf" srcId="{8FB87A7A-04D9-4932-924D-F345C31D5925}" destId="{3295E2E8-965B-4DA9-B80B-E3A189E45F36}" srcOrd="0" destOrd="0" presId="urn:microsoft.com/office/officeart/2005/8/layout/process1"/>
    <dgm:cxn modelId="{FAF0EFB1-4003-4B52-BA10-E4B2B1EFF34A}" type="presOf" srcId="{E920C8A1-D7DA-4876-B6B3-0962BE2BD27D}" destId="{16F29D47-70F6-469B-93B0-EE1CB5F54356}" srcOrd="0" destOrd="0" presId="urn:microsoft.com/office/officeart/2005/8/layout/process1"/>
    <dgm:cxn modelId="{B4C03C02-9512-477A-AEDE-F97832BA9A32}" type="presOf" srcId="{3F8E57C4-E492-4F28-A882-D84ECDA7B892}" destId="{BF10BA82-1854-4639-81EA-EE53B04DC8A6}" srcOrd="0" destOrd="0" presId="urn:microsoft.com/office/officeart/2005/8/layout/process1"/>
    <dgm:cxn modelId="{67ADA99A-64C8-4746-83FB-4DC92E473D11}" srcId="{5F7CE8AD-563F-419C-A6EC-95DE2221EB8E}" destId="{3304EA1F-4A74-401B-B41D-4614F28156D7}" srcOrd="2" destOrd="0" parTransId="{30FBE5B2-4161-43DC-8492-BFDC9665000A}" sibTransId="{9F9F39E5-F1BD-42EE-8132-A31FA616D4DA}"/>
    <dgm:cxn modelId="{7C524E0E-8A93-4B4F-B179-2A684D2CA8AC}" srcId="{5F7CE8AD-563F-419C-A6EC-95DE2221EB8E}" destId="{FCDF5C0C-141B-4A05-A543-C3ACFF521BD5}" srcOrd="1" destOrd="0" parTransId="{355D88AA-2717-4E2C-8740-2F86041C2B03}" sibTransId="{E920C8A1-D7DA-4876-B6B3-0962BE2BD27D}"/>
    <dgm:cxn modelId="{D3DB2E30-91F4-4F10-BEC0-9797AC6596F3}" srcId="{5F7CE8AD-563F-419C-A6EC-95DE2221EB8E}" destId="{3F8E57C4-E492-4F28-A882-D84ECDA7B892}" srcOrd="0" destOrd="0" parTransId="{1D3BD0B5-D0C5-4977-8152-390B77468E74}" sibTransId="{8FB87A7A-04D9-4932-924D-F345C31D5925}"/>
    <dgm:cxn modelId="{7B1651BC-A033-4935-9209-97A77668BEE7}" type="presOf" srcId="{8FB87A7A-04D9-4932-924D-F345C31D5925}" destId="{1138DC4A-DC18-4547-8B1D-538AA59C72CD}" srcOrd="1" destOrd="0" presId="urn:microsoft.com/office/officeart/2005/8/layout/process1"/>
    <dgm:cxn modelId="{0536A070-B5EC-4012-A747-879CADF48275}" type="presOf" srcId="{FCDF5C0C-141B-4A05-A543-C3ACFF521BD5}" destId="{8A69FC98-B55D-4DFB-A1C0-9A9B46BBBF2D}" srcOrd="0" destOrd="0" presId="urn:microsoft.com/office/officeart/2005/8/layout/process1"/>
    <dgm:cxn modelId="{8D7C8D63-35B2-4EE7-9A20-B8B5DB1F454B}" type="presOf" srcId="{5F7CE8AD-563F-419C-A6EC-95DE2221EB8E}" destId="{B5D9FE98-110D-41FB-8D68-BBB5A9151E0C}" srcOrd="0" destOrd="0" presId="urn:microsoft.com/office/officeart/2005/8/layout/process1"/>
    <dgm:cxn modelId="{B235F8E3-D21E-49A0-BCA3-D00D15C4D440}" type="presOf" srcId="{3304EA1F-4A74-401B-B41D-4614F28156D7}" destId="{0193D090-82B5-44A4-8B48-C04968424DCC}" srcOrd="0" destOrd="0" presId="urn:microsoft.com/office/officeart/2005/8/layout/process1"/>
    <dgm:cxn modelId="{8BB819AF-EFCF-4E44-BC8D-2DAB15DD5E0A}" type="presParOf" srcId="{B5D9FE98-110D-41FB-8D68-BBB5A9151E0C}" destId="{BF10BA82-1854-4639-81EA-EE53B04DC8A6}" srcOrd="0" destOrd="0" presId="urn:microsoft.com/office/officeart/2005/8/layout/process1"/>
    <dgm:cxn modelId="{55812E0F-B4A5-44A6-B23D-E5068F2F8E83}" type="presParOf" srcId="{B5D9FE98-110D-41FB-8D68-BBB5A9151E0C}" destId="{3295E2E8-965B-4DA9-B80B-E3A189E45F36}" srcOrd="1" destOrd="0" presId="urn:microsoft.com/office/officeart/2005/8/layout/process1"/>
    <dgm:cxn modelId="{A09155FB-352F-47F8-9473-56C792D8D03F}" type="presParOf" srcId="{3295E2E8-965B-4DA9-B80B-E3A189E45F36}" destId="{1138DC4A-DC18-4547-8B1D-538AA59C72CD}" srcOrd="0" destOrd="0" presId="urn:microsoft.com/office/officeart/2005/8/layout/process1"/>
    <dgm:cxn modelId="{492B9D00-1FFB-471F-B96E-6E97C714DC02}" type="presParOf" srcId="{B5D9FE98-110D-41FB-8D68-BBB5A9151E0C}" destId="{8A69FC98-B55D-4DFB-A1C0-9A9B46BBBF2D}" srcOrd="2" destOrd="0" presId="urn:microsoft.com/office/officeart/2005/8/layout/process1"/>
    <dgm:cxn modelId="{18746046-FB4E-4346-B0E6-2CFE0B565886}" type="presParOf" srcId="{B5D9FE98-110D-41FB-8D68-BBB5A9151E0C}" destId="{16F29D47-70F6-469B-93B0-EE1CB5F54356}" srcOrd="3" destOrd="0" presId="urn:microsoft.com/office/officeart/2005/8/layout/process1"/>
    <dgm:cxn modelId="{F2FAE3AE-6C69-417E-B110-E5EC13A5F8CC}" type="presParOf" srcId="{16F29D47-70F6-469B-93B0-EE1CB5F54356}" destId="{549FF70C-ED53-4CC7-968D-F15E9648F0E7}" srcOrd="0" destOrd="0" presId="urn:microsoft.com/office/officeart/2005/8/layout/process1"/>
    <dgm:cxn modelId="{F5E5D4B5-3C0A-462F-9E48-E3A562ECF24A}" type="presParOf" srcId="{B5D9FE98-110D-41FB-8D68-BBB5A9151E0C}" destId="{0193D090-82B5-44A4-8B48-C04968424DC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E519D83-DFAF-4D1B-87DF-75840A7D606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BECB439-EE1B-4762-9992-93F73E909FB7}">
      <dgm:prSet phldrT="[Texto]" phldr="1"/>
      <dgm:spPr/>
      <dgm:t>
        <a:bodyPr/>
        <a:lstStyle/>
        <a:p>
          <a:endParaRPr lang="es-ES"/>
        </a:p>
      </dgm:t>
    </dgm:pt>
    <dgm:pt modelId="{BF75E70A-766E-42B3-973B-25CE0C243FB4}" type="parTrans" cxnId="{2380421A-BA05-4398-A259-41118F09D2C3}">
      <dgm:prSet/>
      <dgm:spPr/>
      <dgm:t>
        <a:bodyPr/>
        <a:lstStyle/>
        <a:p>
          <a:endParaRPr lang="es-ES"/>
        </a:p>
      </dgm:t>
    </dgm:pt>
    <dgm:pt modelId="{9E59C062-5D04-4B6E-8A4F-36F690A1C5F2}" type="sibTrans" cxnId="{2380421A-BA05-4398-A259-41118F09D2C3}">
      <dgm:prSet/>
      <dgm:spPr/>
      <dgm:t>
        <a:bodyPr/>
        <a:lstStyle/>
        <a:p>
          <a:endParaRPr lang="es-ES"/>
        </a:p>
      </dgm:t>
    </dgm:pt>
    <dgm:pt modelId="{EE60DD60-88E4-4DCB-8DD8-EBD1C4CC93B8}">
      <dgm:prSet phldrT="[Texto]"/>
      <dgm:spPr/>
      <dgm:t>
        <a:bodyPr/>
        <a:lstStyle/>
        <a:p>
          <a:r>
            <a:rPr lang="es-ES" dirty="0" smtClean="0"/>
            <a:t>Número de brotes</a:t>
          </a:r>
          <a:endParaRPr lang="es-ES" dirty="0"/>
        </a:p>
      </dgm:t>
    </dgm:pt>
    <dgm:pt modelId="{4D920A2D-3454-4742-B1AB-7659F0917ED6}" type="parTrans" cxnId="{3A715F6E-B014-4708-BD67-305B2147A70D}">
      <dgm:prSet/>
      <dgm:spPr/>
      <dgm:t>
        <a:bodyPr/>
        <a:lstStyle/>
        <a:p>
          <a:endParaRPr lang="es-ES"/>
        </a:p>
      </dgm:t>
    </dgm:pt>
    <dgm:pt modelId="{971C29AD-7052-492C-9927-D89C019A6E82}" type="sibTrans" cxnId="{3A715F6E-B014-4708-BD67-305B2147A70D}">
      <dgm:prSet/>
      <dgm:spPr/>
      <dgm:t>
        <a:bodyPr/>
        <a:lstStyle/>
        <a:p>
          <a:endParaRPr lang="es-ES"/>
        </a:p>
      </dgm:t>
    </dgm:pt>
    <dgm:pt modelId="{5FE00B86-DB7A-4A48-ABE2-0AFD1A717A61}">
      <dgm:prSet phldrT="[Texto]"/>
      <dgm:spPr/>
      <dgm:t>
        <a:bodyPr/>
        <a:lstStyle/>
        <a:p>
          <a:r>
            <a:rPr lang="es-ES" dirty="0" smtClean="0"/>
            <a:t>Número de hojas</a:t>
          </a:r>
          <a:endParaRPr lang="es-ES" dirty="0"/>
        </a:p>
      </dgm:t>
    </dgm:pt>
    <dgm:pt modelId="{81F47606-51E3-4E2A-B0CB-89D16DEC359D}" type="parTrans" cxnId="{DF1C2415-7B16-4821-A7B4-B167D4345F67}">
      <dgm:prSet/>
      <dgm:spPr/>
    </dgm:pt>
    <dgm:pt modelId="{48AE572A-646E-474E-8B83-A013967D9500}" type="sibTrans" cxnId="{DF1C2415-7B16-4821-A7B4-B167D4345F67}">
      <dgm:prSet/>
      <dgm:spPr/>
    </dgm:pt>
    <dgm:pt modelId="{4C990A5A-8D8F-4031-82F9-7F5B671FC4E2}">
      <dgm:prSet phldrT="[Texto]"/>
      <dgm:spPr/>
      <dgm:t>
        <a:bodyPr/>
        <a:lstStyle/>
        <a:p>
          <a:r>
            <a:rPr lang="es-ES" dirty="0" smtClean="0"/>
            <a:t>Número de raíces</a:t>
          </a:r>
          <a:endParaRPr lang="es-ES" dirty="0"/>
        </a:p>
      </dgm:t>
    </dgm:pt>
    <dgm:pt modelId="{2757824F-12D3-4B84-B2F6-03041C117D3B}" type="parTrans" cxnId="{2F2A2BDB-5E15-49A6-9F75-8AA6CA35FD5D}">
      <dgm:prSet/>
      <dgm:spPr/>
    </dgm:pt>
    <dgm:pt modelId="{16826563-4CCB-4500-9E86-B9C7ADFE0736}" type="sibTrans" cxnId="{2F2A2BDB-5E15-49A6-9F75-8AA6CA35FD5D}">
      <dgm:prSet/>
      <dgm:spPr/>
    </dgm:pt>
    <dgm:pt modelId="{5A3530C2-FF35-4C5D-955B-662FE70AEA0E}" type="pres">
      <dgm:prSet presAssocID="{AE519D83-DFAF-4D1B-87DF-75840A7D606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4E319AC-8998-417F-AD10-F6E421801D52}" type="pres">
      <dgm:prSet presAssocID="{3BECB439-EE1B-4762-9992-93F73E909FB7}" presName="linNode" presStyleCnt="0"/>
      <dgm:spPr/>
    </dgm:pt>
    <dgm:pt modelId="{5093C8EA-A963-47DF-82BD-C891877A4264}" type="pres">
      <dgm:prSet presAssocID="{3BECB439-EE1B-4762-9992-93F73E909FB7}" presName="parentShp" presStyleLbl="node1" presStyleIdx="0" presStyleCnt="1" custScaleX="1746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84E29E-56B3-47AB-9063-4F6099DC39E8}" type="pres">
      <dgm:prSet presAssocID="{3BECB439-EE1B-4762-9992-93F73E909FB7}" presName="childShp" presStyleLbl="bgAccFollowNode1" presStyleIdx="0" presStyleCnt="1" custScaleX="754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1D8503C-397D-4BEC-B4F2-DDD510B10DFE}" type="presOf" srcId="{5FE00B86-DB7A-4A48-ABE2-0AFD1A717A61}" destId="{3084E29E-56B3-47AB-9063-4F6099DC39E8}" srcOrd="0" destOrd="1" presId="urn:microsoft.com/office/officeart/2005/8/layout/vList6"/>
    <dgm:cxn modelId="{4F211DB6-D4DA-4F2A-95B5-6A17E98EBCF5}" type="presOf" srcId="{3BECB439-EE1B-4762-9992-93F73E909FB7}" destId="{5093C8EA-A963-47DF-82BD-C891877A4264}" srcOrd="0" destOrd="0" presId="urn:microsoft.com/office/officeart/2005/8/layout/vList6"/>
    <dgm:cxn modelId="{DF1C2415-7B16-4821-A7B4-B167D4345F67}" srcId="{3BECB439-EE1B-4762-9992-93F73E909FB7}" destId="{5FE00B86-DB7A-4A48-ABE2-0AFD1A717A61}" srcOrd="1" destOrd="0" parTransId="{81F47606-51E3-4E2A-B0CB-89D16DEC359D}" sibTransId="{48AE572A-646E-474E-8B83-A013967D9500}"/>
    <dgm:cxn modelId="{89918271-DD8F-4FA2-B46F-2C5BA0795087}" type="presOf" srcId="{EE60DD60-88E4-4DCB-8DD8-EBD1C4CC93B8}" destId="{3084E29E-56B3-47AB-9063-4F6099DC39E8}" srcOrd="0" destOrd="0" presId="urn:microsoft.com/office/officeart/2005/8/layout/vList6"/>
    <dgm:cxn modelId="{3A715F6E-B014-4708-BD67-305B2147A70D}" srcId="{3BECB439-EE1B-4762-9992-93F73E909FB7}" destId="{EE60DD60-88E4-4DCB-8DD8-EBD1C4CC93B8}" srcOrd="0" destOrd="0" parTransId="{4D920A2D-3454-4742-B1AB-7659F0917ED6}" sibTransId="{971C29AD-7052-492C-9927-D89C019A6E82}"/>
    <dgm:cxn modelId="{F6F43535-1B1B-446D-AC85-9CF9C037DA93}" type="presOf" srcId="{4C990A5A-8D8F-4031-82F9-7F5B671FC4E2}" destId="{3084E29E-56B3-47AB-9063-4F6099DC39E8}" srcOrd="0" destOrd="2" presId="urn:microsoft.com/office/officeart/2005/8/layout/vList6"/>
    <dgm:cxn modelId="{6DB6BF3A-33A3-4F1C-815F-C47FF3AD11DE}" type="presOf" srcId="{AE519D83-DFAF-4D1B-87DF-75840A7D6061}" destId="{5A3530C2-FF35-4C5D-955B-662FE70AEA0E}" srcOrd="0" destOrd="0" presId="urn:microsoft.com/office/officeart/2005/8/layout/vList6"/>
    <dgm:cxn modelId="{2F2A2BDB-5E15-49A6-9F75-8AA6CA35FD5D}" srcId="{3BECB439-EE1B-4762-9992-93F73E909FB7}" destId="{4C990A5A-8D8F-4031-82F9-7F5B671FC4E2}" srcOrd="2" destOrd="0" parTransId="{2757824F-12D3-4B84-B2F6-03041C117D3B}" sibTransId="{16826563-4CCB-4500-9E86-B9C7ADFE0736}"/>
    <dgm:cxn modelId="{2380421A-BA05-4398-A259-41118F09D2C3}" srcId="{AE519D83-DFAF-4D1B-87DF-75840A7D6061}" destId="{3BECB439-EE1B-4762-9992-93F73E909FB7}" srcOrd="0" destOrd="0" parTransId="{BF75E70A-766E-42B3-973B-25CE0C243FB4}" sibTransId="{9E59C062-5D04-4B6E-8A4F-36F690A1C5F2}"/>
    <dgm:cxn modelId="{AA8A697A-A975-43EA-9E8C-E053FFF06841}" type="presParOf" srcId="{5A3530C2-FF35-4C5D-955B-662FE70AEA0E}" destId="{54E319AC-8998-417F-AD10-F6E421801D52}" srcOrd="0" destOrd="0" presId="urn:microsoft.com/office/officeart/2005/8/layout/vList6"/>
    <dgm:cxn modelId="{E5FCC055-4F2A-448E-B17A-6DD9D4D1702E}" type="presParOf" srcId="{54E319AC-8998-417F-AD10-F6E421801D52}" destId="{5093C8EA-A963-47DF-82BD-C891877A4264}" srcOrd="0" destOrd="0" presId="urn:microsoft.com/office/officeart/2005/8/layout/vList6"/>
    <dgm:cxn modelId="{086AF44F-7A05-4EDA-8FF4-03DCAF0127B4}" type="presParOf" srcId="{54E319AC-8998-417F-AD10-F6E421801D52}" destId="{3084E29E-56B3-47AB-9063-4F6099DC39E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B7492EC-50B9-4F54-88DA-06A6EC1F353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35CD23E-7507-40B8-BAA1-C8D5D7F71ED0}">
      <dgm:prSet phldrT="[Texto]"/>
      <dgm:spPr/>
      <dgm:t>
        <a:bodyPr/>
        <a:lstStyle/>
        <a:p>
          <a:endParaRPr lang="es-ES" dirty="0"/>
        </a:p>
      </dgm:t>
    </dgm:pt>
    <dgm:pt modelId="{FD620742-A286-44AD-B18F-238FBB93BFFE}" type="parTrans" cxnId="{EEAF30CA-B761-4F01-9F98-BCCE58FA5F34}">
      <dgm:prSet/>
      <dgm:spPr/>
      <dgm:t>
        <a:bodyPr/>
        <a:lstStyle/>
        <a:p>
          <a:endParaRPr lang="es-ES"/>
        </a:p>
      </dgm:t>
    </dgm:pt>
    <dgm:pt modelId="{79CE4F30-D400-4CE5-96D1-F3B56AA46395}" type="sibTrans" cxnId="{EEAF30CA-B761-4F01-9F98-BCCE58FA5F34}">
      <dgm:prSet/>
      <dgm:spPr/>
      <dgm:t>
        <a:bodyPr/>
        <a:lstStyle/>
        <a:p>
          <a:endParaRPr lang="es-ES"/>
        </a:p>
      </dgm:t>
    </dgm:pt>
    <dgm:pt modelId="{90168433-5776-435C-BB7D-43FB5F210805}">
      <dgm:prSet phldrT="[Texto]" custT="1"/>
      <dgm:spPr/>
      <dgm:t>
        <a:bodyPr/>
        <a:lstStyle/>
        <a:p>
          <a:pPr algn="ctr"/>
          <a:endParaRPr lang="es-ES" sz="1800" dirty="0" smtClean="0">
            <a:solidFill>
              <a:schemeClr val="tx1"/>
            </a:solidFill>
          </a:endParaRPr>
        </a:p>
        <a:p>
          <a:pPr algn="ctr"/>
          <a:r>
            <a:rPr lang="es-ES" sz="1800" dirty="0" smtClean="0">
              <a:solidFill>
                <a:schemeClr val="tx1"/>
              </a:solidFill>
            </a:rPr>
            <a:t>VARIABLES: Número de hojas, Número de raíces, Número de brotes, Longitud de planta, Fenolización, Mortalidad, Contaminación Bacteriana y Contaminación Fúngica.</a:t>
          </a:r>
        </a:p>
        <a:p>
          <a:pPr algn="ctr"/>
          <a:r>
            <a:rPr lang="es-ES" sz="1800" dirty="0" smtClean="0">
              <a:solidFill>
                <a:schemeClr val="tx1"/>
              </a:solidFill>
            </a:rPr>
            <a:t>3 repeticiones/tratamiento</a:t>
          </a:r>
        </a:p>
        <a:p>
          <a:pPr algn="l"/>
          <a:endParaRPr lang="es-ES" sz="1700" dirty="0">
            <a:solidFill>
              <a:schemeClr val="tx1"/>
            </a:solidFill>
          </a:endParaRPr>
        </a:p>
      </dgm:t>
    </dgm:pt>
    <dgm:pt modelId="{26126366-723E-430D-BA40-2BE0916B455F}" type="sibTrans" cxnId="{4F6CA7D0-287B-4767-A41E-3A419AF02A11}">
      <dgm:prSet/>
      <dgm:spPr/>
      <dgm:t>
        <a:bodyPr/>
        <a:lstStyle/>
        <a:p>
          <a:endParaRPr lang="es-ES"/>
        </a:p>
      </dgm:t>
    </dgm:pt>
    <dgm:pt modelId="{1024ADE9-AE96-4222-9300-05289A345F50}" type="parTrans" cxnId="{4F6CA7D0-287B-4767-A41E-3A419AF02A11}">
      <dgm:prSet/>
      <dgm:spPr/>
      <dgm:t>
        <a:bodyPr/>
        <a:lstStyle/>
        <a:p>
          <a:endParaRPr lang="es-ES"/>
        </a:p>
      </dgm:t>
    </dgm:pt>
    <dgm:pt modelId="{51F48564-B3DE-4434-8E6C-0C3B88BD5D41}" type="pres">
      <dgm:prSet presAssocID="{3B7492EC-50B9-4F54-88DA-06A6EC1F353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FC44AC7-F94A-463E-8BF8-8BDC44DF7C62}" type="pres">
      <dgm:prSet presAssocID="{3B7492EC-50B9-4F54-88DA-06A6EC1F353A}" presName="dummyMaxCanvas" presStyleCnt="0">
        <dgm:presLayoutVars/>
      </dgm:prSet>
      <dgm:spPr/>
    </dgm:pt>
    <dgm:pt modelId="{0306D6E2-D57C-4C6C-8EAA-238E877CEA75}" type="pres">
      <dgm:prSet presAssocID="{3B7492EC-50B9-4F54-88DA-06A6EC1F353A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FD3746-EB88-4A70-8FC2-CF0A4844AB6D}" type="pres">
      <dgm:prSet presAssocID="{3B7492EC-50B9-4F54-88DA-06A6EC1F353A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DFF573-0CC4-4FBD-AAD1-5AC99AA758E4}" type="pres">
      <dgm:prSet presAssocID="{3B7492EC-50B9-4F54-88DA-06A6EC1F353A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480128-6B99-4135-B729-9887CF4EC9E3}" type="pres">
      <dgm:prSet presAssocID="{3B7492EC-50B9-4F54-88DA-06A6EC1F353A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07DA03-085A-460D-9CDE-9A343E2396AC}" type="pres">
      <dgm:prSet presAssocID="{3B7492EC-50B9-4F54-88DA-06A6EC1F353A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5CF9A7D-A617-4E95-9318-C26272C1A8A3}" type="presOf" srcId="{635CD23E-7507-40B8-BAA1-C8D5D7F71ED0}" destId="{0306D6E2-D57C-4C6C-8EAA-238E877CEA75}" srcOrd="0" destOrd="0" presId="urn:microsoft.com/office/officeart/2005/8/layout/vProcess5"/>
    <dgm:cxn modelId="{78BA1AE8-0AA4-41FE-9206-213E06B2B14A}" type="presOf" srcId="{90168433-5776-435C-BB7D-43FB5F210805}" destId="{BF07DA03-085A-460D-9CDE-9A343E2396AC}" srcOrd="1" destOrd="0" presId="urn:microsoft.com/office/officeart/2005/8/layout/vProcess5"/>
    <dgm:cxn modelId="{2757148B-FF6B-4D4A-897B-A4C1F31255C1}" type="presOf" srcId="{635CD23E-7507-40B8-BAA1-C8D5D7F71ED0}" destId="{5E480128-6B99-4135-B729-9887CF4EC9E3}" srcOrd="1" destOrd="0" presId="urn:microsoft.com/office/officeart/2005/8/layout/vProcess5"/>
    <dgm:cxn modelId="{3BC7049E-14A4-4D35-B1A6-B8DA07AF031E}" type="presOf" srcId="{90168433-5776-435C-BB7D-43FB5F210805}" destId="{CBFD3746-EB88-4A70-8FC2-CF0A4844AB6D}" srcOrd="0" destOrd="0" presId="urn:microsoft.com/office/officeart/2005/8/layout/vProcess5"/>
    <dgm:cxn modelId="{B9CDFB96-5966-4F04-BBB4-DA330BDF4896}" type="presOf" srcId="{3B7492EC-50B9-4F54-88DA-06A6EC1F353A}" destId="{51F48564-B3DE-4434-8E6C-0C3B88BD5D41}" srcOrd="0" destOrd="0" presId="urn:microsoft.com/office/officeart/2005/8/layout/vProcess5"/>
    <dgm:cxn modelId="{C8628A81-560B-47AD-BB51-8BF2AD24F851}" type="presOf" srcId="{79CE4F30-D400-4CE5-96D1-F3B56AA46395}" destId="{FFDFF573-0CC4-4FBD-AAD1-5AC99AA758E4}" srcOrd="0" destOrd="0" presId="urn:microsoft.com/office/officeart/2005/8/layout/vProcess5"/>
    <dgm:cxn modelId="{4F6CA7D0-287B-4767-A41E-3A419AF02A11}" srcId="{3B7492EC-50B9-4F54-88DA-06A6EC1F353A}" destId="{90168433-5776-435C-BB7D-43FB5F210805}" srcOrd="1" destOrd="0" parTransId="{1024ADE9-AE96-4222-9300-05289A345F50}" sibTransId="{26126366-723E-430D-BA40-2BE0916B455F}"/>
    <dgm:cxn modelId="{EEAF30CA-B761-4F01-9F98-BCCE58FA5F34}" srcId="{3B7492EC-50B9-4F54-88DA-06A6EC1F353A}" destId="{635CD23E-7507-40B8-BAA1-C8D5D7F71ED0}" srcOrd="0" destOrd="0" parTransId="{FD620742-A286-44AD-B18F-238FBB93BFFE}" sibTransId="{79CE4F30-D400-4CE5-96D1-F3B56AA46395}"/>
    <dgm:cxn modelId="{93BA1A3C-F772-4337-B843-9C612778596F}" type="presParOf" srcId="{51F48564-B3DE-4434-8E6C-0C3B88BD5D41}" destId="{4FC44AC7-F94A-463E-8BF8-8BDC44DF7C62}" srcOrd="0" destOrd="0" presId="urn:microsoft.com/office/officeart/2005/8/layout/vProcess5"/>
    <dgm:cxn modelId="{C5A60F1E-5BF6-4F6E-8929-3F67BC532FEA}" type="presParOf" srcId="{51F48564-B3DE-4434-8E6C-0C3B88BD5D41}" destId="{0306D6E2-D57C-4C6C-8EAA-238E877CEA75}" srcOrd="1" destOrd="0" presId="urn:microsoft.com/office/officeart/2005/8/layout/vProcess5"/>
    <dgm:cxn modelId="{A7FA9274-198F-4913-AFB2-ACD4B7B1D733}" type="presParOf" srcId="{51F48564-B3DE-4434-8E6C-0C3B88BD5D41}" destId="{CBFD3746-EB88-4A70-8FC2-CF0A4844AB6D}" srcOrd="2" destOrd="0" presId="urn:microsoft.com/office/officeart/2005/8/layout/vProcess5"/>
    <dgm:cxn modelId="{F23354DF-98E1-4E30-9456-B75359AD96DE}" type="presParOf" srcId="{51F48564-B3DE-4434-8E6C-0C3B88BD5D41}" destId="{FFDFF573-0CC4-4FBD-AAD1-5AC99AA758E4}" srcOrd="3" destOrd="0" presId="urn:microsoft.com/office/officeart/2005/8/layout/vProcess5"/>
    <dgm:cxn modelId="{3089DF50-F77B-47C3-89A0-70A094438347}" type="presParOf" srcId="{51F48564-B3DE-4434-8E6C-0C3B88BD5D41}" destId="{5E480128-6B99-4135-B729-9887CF4EC9E3}" srcOrd="4" destOrd="0" presId="urn:microsoft.com/office/officeart/2005/8/layout/vProcess5"/>
    <dgm:cxn modelId="{0DF1B375-3247-48DE-B96A-B2CA5ECBBFB6}" type="presParOf" srcId="{51F48564-B3DE-4434-8E6C-0C3B88BD5D41}" destId="{BF07DA03-085A-460D-9CDE-9A343E2396AC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B0D96E0-C17D-4D42-9F2E-9FBC3F06303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649A1FF-8B2B-4F75-B994-BEAF28C955AA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Número de Brotes</a:t>
          </a:r>
          <a:r>
            <a:rPr lang="es-ES" dirty="0" smtClean="0">
              <a:solidFill>
                <a:schemeClr val="tx1"/>
              </a:solidFill>
            </a:rPr>
            <a:t>: máximo de 18.94 (16.94, 15.69, 14.83 y 12.26 brotes explante promedio/U.E);</a:t>
          </a:r>
        </a:p>
        <a:p>
          <a:r>
            <a:rPr lang="es-ES" dirty="0" smtClean="0">
              <a:solidFill>
                <a:schemeClr val="tx1"/>
              </a:solidFill>
            </a:rPr>
            <a:t>Intermedio de 11.03, 9.60, 9.31, 8.54, 7.17, 6.60, 6.14, 5.66, 5.11, 4.94 y 4.63 brotes explante promedio/U.E.</a:t>
          </a:r>
        </a:p>
        <a:p>
          <a:r>
            <a:rPr lang="es-ES" dirty="0" smtClean="0">
              <a:solidFill>
                <a:schemeClr val="tx1"/>
              </a:solidFill>
            </a:rPr>
            <a:t>Mínimo de 3.23, 2.34 y 0.57 brotes explante promedio/U.E.</a:t>
          </a:r>
          <a:endParaRPr lang="es-ES" dirty="0">
            <a:solidFill>
              <a:schemeClr val="tx1"/>
            </a:solidFill>
          </a:endParaRPr>
        </a:p>
      </dgm:t>
    </dgm:pt>
    <dgm:pt modelId="{5EC05304-C876-4CDF-8884-8B52884C68BF}" type="parTrans" cxnId="{6F15F845-5758-42D2-9EC2-FDC35D51C970}">
      <dgm:prSet/>
      <dgm:spPr/>
      <dgm:t>
        <a:bodyPr/>
        <a:lstStyle/>
        <a:p>
          <a:endParaRPr lang="es-ES"/>
        </a:p>
      </dgm:t>
    </dgm:pt>
    <dgm:pt modelId="{30AAD64F-CB59-4991-8CDD-F2EB09E3C3FD}" type="sibTrans" cxnId="{6F15F845-5758-42D2-9EC2-FDC35D51C970}">
      <dgm:prSet/>
      <dgm:spPr/>
      <dgm:t>
        <a:bodyPr/>
        <a:lstStyle/>
        <a:p>
          <a:endParaRPr lang="es-ES"/>
        </a:p>
      </dgm:t>
    </dgm:pt>
    <dgm:pt modelId="{60D9022B-64E1-4105-A6CE-7F49772C404A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Número de Hojas:</a:t>
          </a:r>
          <a:r>
            <a:rPr lang="es-ES" dirty="0" smtClean="0">
              <a:solidFill>
                <a:schemeClr val="tx1"/>
              </a:solidFill>
            </a:rPr>
            <a:t> 5.97, 5.34, 4.83, 4.66, 4.40 y 3.86 hojas promedio.</a:t>
          </a:r>
          <a:endParaRPr lang="es-ES" b="1" dirty="0">
            <a:solidFill>
              <a:schemeClr val="tx1"/>
            </a:solidFill>
          </a:endParaRPr>
        </a:p>
      </dgm:t>
    </dgm:pt>
    <dgm:pt modelId="{7F597727-BD1E-4787-A0DD-6A25F7F51A04}" type="parTrans" cxnId="{7537D149-DE7F-4A3F-B3E3-C4783A1EA350}">
      <dgm:prSet/>
      <dgm:spPr/>
      <dgm:t>
        <a:bodyPr/>
        <a:lstStyle/>
        <a:p>
          <a:endParaRPr lang="es-ES"/>
        </a:p>
      </dgm:t>
    </dgm:pt>
    <dgm:pt modelId="{4803CEBB-E95C-4035-9B2F-6B17A985FBB1}" type="sibTrans" cxnId="{7537D149-DE7F-4A3F-B3E3-C4783A1EA350}">
      <dgm:prSet/>
      <dgm:spPr/>
      <dgm:t>
        <a:bodyPr/>
        <a:lstStyle/>
        <a:p>
          <a:endParaRPr lang="es-ES"/>
        </a:p>
      </dgm:t>
    </dgm:pt>
    <dgm:pt modelId="{4DAA212A-7DAB-49DE-8295-FA6EE8740A29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Número de raíces: </a:t>
          </a:r>
          <a:r>
            <a:rPr lang="es-ES" dirty="0" smtClean="0">
              <a:solidFill>
                <a:schemeClr val="tx1"/>
              </a:solidFill>
            </a:rPr>
            <a:t>3.37, 3.31, 2.80, 2.74, 2.71 y 1.94 raíces promedio.</a:t>
          </a:r>
          <a:endParaRPr lang="es-ES" b="1" dirty="0">
            <a:solidFill>
              <a:schemeClr val="tx1"/>
            </a:solidFill>
          </a:endParaRPr>
        </a:p>
      </dgm:t>
    </dgm:pt>
    <dgm:pt modelId="{AE36F499-90BC-4207-964F-30D278DCF0DC}" type="parTrans" cxnId="{E2A2E438-2CED-460D-B281-5973F6251322}">
      <dgm:prSet/>
      <dgm:spPr/>
      <dgm:t>
        <a:bodyPr/>
        <a:lstStyle/>
        <a:p>
          <a:endParaRPr lang="es-ES"/>
        </a:p>
      </dgm:t>
    </dgm:pt>
    <dgm:pt modelId="{225E3E9C-F3C2-428F-88C9-E10A5AE43FBD}" type="sibTrans" cxnId="{E2A2E438-2CED-460D-B281-5973F6251322}">
      <dgm:prSet/>
      <dgm:spPr/>
      <dgm:t>
        <a:bodyPr/>
        <a:lstStyle/>
        <a:p>
          <a:endParaRPr lang="es-ES"/>
        </a:p>
      </dgm:t>
    </dgm:pt>
    <dgm:pt modelId="{9E912F7A-AA48-4A1A-9769-2B53C067D3A2}" type="pres">
      <dgm:prSet presAssocID="{3B0D96E0-C17D-4D42-9F2E-9FBC3F06303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F72AA40-FEBB-483B-AFEF-58FCFA7DF757}" type="pres">
      <dgm:prSet presAssocID="{3B0D96E0-C17D-4D42-9F2E-9FBC3F063039}" presName="dummyMaxCanvas" presStyleCnt="0">
        <dgm:presLayoutVars/>
      </dgm:prSet>
      <dgm:spPr/>
    </dgm:pt>
    <dgm:pt modelId="{D1EB3195-2F81-4D8B-9A7B-54D113757748}" type="pres">
      <dgm:prSet presAssocID="{3B0D96E0-C17D-4D42-9F2E-9FBC3F063039}" presName="ThreeNodes_1" presStyleLbl="node1" presStyleIdx="0" presStyleCnt="3" custScaleY="14494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D717C1-730D-4269-85B6-A03486804988}" type="pres">
      <dgm:prSet presAssocID="{3B0D96E0-C17D-4D42-9F2E-9FBC3F063039}" presName="ThreeNodes_2" presStyleLbl="node1" presStyleIdx="1" presStyleCnt="3" custLinFactNeighborX="-448" custLinFactNeighborY="117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AD6CD4-DA71-46EB-9B96-8702F6168674}" type="pres">
      <dgm:prSet presAssocID="{3B0D96E0-C17D-4D42-9F2E-9FBC3F06303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8D5220-1A55-4D1A-9D51-42E01F082638}" type="pres">
      <dgm:prSet presAssocID="{3B0D96E0-C17D-4D42-9F2E-9FBC3F06303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0C397C-5B89-4F73-9BC6-E610DD440DC6}" type="pres">
      <dgm:prSet presAssocID="{3B0D96E0-C17D-4D42-9F2E-9FBC3F06303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6757F1-11FB-411B-8D1F-E6B9AD44A4CF}" type="pres">
      <dgm:prSet presAssocID="{3B0D96E0-C17D-4D42-9F2E-9FBC3F06303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FA51FC-8927-49AB-B82B-E37298ADA548}" type="pres">
      <dgm:prSet presAssocID="{3B0D96E0-C17D-4D42-9F2E-9FBC3F06303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635E69-41FC-4A25-AC95-8D9525EA1564}" type="pres">
      <dgm:prSet presAssocID="{3B0D96E0-C17D-4D42-9F2E-9FBC3F06303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7EFC2D6-CD6E-4F2A-BC3C-416E6198F0E1}" type="presOf" srcId="{F649A1FF-8B2B-4F75-B994-BEAF28C955AA}" destId="{D1EB3195-2F81-4D8B-9A7B-54D113757748}" srcOrd="0" destOrd="0" presId="urn:microsoft.com/office/officeart/2005/8/layout/vProcess5"/>
    <dgm:cxn modelId="{38FF2DE0-4F0C-4CDE-A236-A54DE1F2BA58}" type="presOf" srcId="{4803CEBB-E95C-4035-9B2F-6B17A985FBB1}" destId="{150C397C-5B89-4F73-9BC6-E610DD440DC6}" srcOrd="0" destOrd="0" presId="urn:microsoft.com/office/officeart/2005/8/layout/vProcess5"/>
    <dgm:cxn modelId="{7537D149-DE7F-4A3F-B3E3-C4783A1EA350}" srcId="{3B0D96E0-C17D-4D42-9F2E-9FBC3F063039}" destId="{60D9022B-64E1-4105-A6CE-7F49772C404A}" srcOrd="1" destOrd="0" parTransId="{7F597727-BD1E-4787-A0DD-6A25F7F51A04}" sibTransId="{4803CEBB-E95C-4035-9B2F-6B17A985FBB1}"/>
    <dgm:cxn modelId="{80F08837-2ACF-432D-89BF-ABD2A5B9467D}" type="presOf" srcId="{60D9022B-64E1-4105-A6CE-7F49772C404A}" destId="{8CD717C1-730D-4269-85B6-A03486804988}" srcOrd="0" destOrd="0" presId="urn:microsoft.com/office/officeart/2005/8/layout/vProcess5"/>
    <dgm:cxn modelId="{4DF7FD79-6F12-4D28-BBBF-80431A03C12B}" type="presOf" srcId="{4DAA212A-7DAB-49DE-8295-FA6EE8740A29}" destId="{37AD6CD4-DA71-46EB-9B96-8702F6168674}" srcOrd="0" destOrd="0" presId="urn:microsoft.com/office/officeart/2005/8/layout/vProcess5"/>
    <dgm:cxn modelId="{CC38DC4B-86D9-44A4-BEB5-DD1EA6649028}" type="presOf" srcId="{4DAA212A-7DAB-49DE-8295-FA6EE8740A29}" destId="{34635E69-41FC-4A25-AC95-8D9525EA1564}" srcOrd="1" destOrd="0" presId="urn:microsoft.com/office/officeart/2005/8/layout/vProcess5"/>
    <dgm:cxn modelId="{EAB6744E-D055-468C-88CF-4C9A44F93688}" type="presOf" srcId="{F649A1FF-8B2B-4F75-B994-BEAF28C955AA}" destId="{246757F1-11FB-411B-8D1F-E6B9AD44A4CF}" srcOrd="1" destOrd="0" presId="urn:microsoft.com/office/officeart/2005/8/layout/vProcess5"/>
    <dgm:cxn modelId="{4D9BB250-269E-4537-9BB5-FE7D392D47FF}" type="presOf" srcId="{60D9022B-64E1-4105-A6CE-7F49772C404A}" destId="{11FA51FC-8927-49AB-B82B-E37298ADA548}" srcOrd="1" destOrd="0" presId="urn:microsoft.com/office/officeart/2005/8/layout/vProcess5"/>
    <dgm:cxn modelId="{D31FFA4E-B538-4AA1-8E34-30C077D27D4E}" type="presOf" srcId="{3B0D96E0-C17D-4D42-9F2E-9FBC3F063039}" destId="{9E912F7A-AA48-4A1A-9769-2B53C067D3A2}" srcOrd="0" destOrd="0" presId="urn:microsoft.com/office/officeart/2005/8/layout/vProcess5"/>
    <dgm:cxn modelId="{E2A2E438-2CED-460D-B281-5973F6251322}" srcId="{3B0D96E0-C17D-4D42-9F2E-9FBC3F063039}" destId="{4DAA212A-7DAB-49DE-8295-FA6EE8740A29}" srcOrd="2" destOrd="0" parTransId="{AE36F499-90BC-4207-964F-30D278DCF0DC}" sibTransId="{225E3E9C-F3C2-428F-88C9-E10A5AE43FBD}"/>
    <dgm:cxn modelId="{6F15F845-5758-42D2-9EC2-FDC35D51C970}" srcId="{3B0D96E0-C17D-4D42-9F2E-9FBC3F063039}" destId="{F649A1FF-8B2B-4F75-B994-BEAF28C955AA}" srcOrd="0" destOrd="0" parTransId="{5EC05304-C876-4CDF-8884-8B52884C68BF}" sibTransId="{30AAD64F-CB59-4991-8CDD-F2EB09E3C3FD}"/>
    <dgm:cxn modelId="{2A301405-3C3D-4D24-8789-12C1E5E628E9}" type="presOf" srcId="{30AAD64F-CB59-4991-8CDD-F2EB09E3C3FD}" destId="{4B8D5220-1A55-4D1A-9D51-42E01F082638}" srcOrd="0" destOrd="0" presId="urn:microsoft.com/office/officeart/2005/8/layout/vProcess5"/>
    <dgm:cxn modelId="{B281C1CF-224F-4AD4-9EC6-676B2BE7A80F}" type="presParOf" srcId="{9E912F7A-AA48-4A1A-9769-2B53C067D3A2}" destId="{1F72AA40-FEBB-483B-AFEF-58FCFA7DF757}" srcOrd="0" destOrd="0" presId="urn:microsoft.com/office/officeart/2005/8/layout/vProcess5"/>
    <dgm:cxn modelId="{15968812-E168-44A1-A732-F3427FC13952}" type="presParOf" srcId="{9E912F7A-AA48-4A1A-9769-2B53C067D3A2}" destId="{D1EB3195-2F81-4D8B-9A7B-54D113757748}" srcOrd="1" destOrd="0" presId="urn:microsoft.com/office/officeart/2005/8/layout/vProcess5"/>
    <dgm:cxn modelId="{B4E864C2-D623-4555-BB30-6088EC5979D8}" type="presParOf" srcId="{9E912F7A-AA48-4A1A-9769-2B53C067D3A2}" destId="{8CD717C1-730D-4269-85B6-A03486804988}" srcOrd="2" destOrd="0" presId="urn:microsoft.com/office/officeart/2005/8/layout/vProcess5"/>
    <dgm:cxn modelId="{F6AE8AA1-CFBE-46DA-B23B-3960FA32FE6B}" type="presParOf" srcId="{9E912F7A-AA48-4A1A-9769-2B53C067D3A2}" destId="{37AD6CD4-DA71-46EB-9B96-8702F6168674}" srcOrd="3" destOrd="0" presId="urn:microsoft.com/office/officeart/2005/8/layout/vProcess5"/>
    <dgm:cxn modelId="{E298DDE3-AD80-4159-8B9B-7CEF4D1FC9C2}" type="presParOf" srcId="{9E912F7A-AA48-4A1A-9769-2B53C067D3A2}" destId="{4B8D5220-1A55-4D1A-9D51-42E01F082638}" srcOrd="4" destOrd="0" presId="urn:microsoft.com/office/officeart/2005/8/layout/vProcess5"/>
    <dgm:cxn modelId="{43126CA3-A68F-4DBD-B2C7-58A4780F3E96}" type="presParOf" srcId="{9E912F7A-AA48-4A1A-9769-2B53C067D3A2}" destId="{150C397C-5B89-4F73-9BC6-E610DD440DC6}" srcOrd="5" destOrd="0" presId="urn:microsoft.com/office/officeart/2005/8/layout/vProcess5"/>
    <dgm:cxn modelId="{6FE0F081-31AC-4DC8-9AC8-0D2B52711611}" type="presParOf" srcId="{9E912F7A-AA48-4A1A-9769-2B53C067D3A2}" destId="{246757F1-11FB-411B-8D1F-E6B9AD44A4CF}" srcOrd="6" destOrd="0" presId="urn:microsoft.com/office/officeart/2005/8/layout/vProcess5"/>
    <dgm:cxn modelId="{7417133B-6179-414B-8674-5C9877CA776F}" type="presParOf" srcId="{9E912F7A-AA48-4A1A-9769-2B53C067D3A2}" destId="{11FA51FC-8927-49AB-B82B-E37298ADA548}" srcOrd="7" destOrd="0" presId="urn:microsoft.com/office/officeart/2005/8/layout/vProcess5"/>
    <dgm:cxn modelId="{42BB9035-6C23-4EA7-92A7-11808C00FDD5}" type="presParOf" srcId="{9E912F7A-AA48-4A1A-9769-2B53C067D3A2}" destId="{34635E69-41FC-4A25-AC95-8D9525EA156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1E087F-83FD-4EED-847E-30494C412CD2}" type="doc">
      <dgm:prSet loTypeId="urn:microsoft.com/office/officeart/2005/8/layout/hProcess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0D8CC30-AEAD-4831-BDD1-0FEC9D6B922F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Propagación tradicional:</a:t>
          </a:r>
          <a:endParaRPr lang="es-ES" dirty="0">
            <a:solidFill>
              <a:schemeClr val="tx1"/>
            </a:solidFill>
          </a:endParaRPr>
        </a:p>
      </dgm:t>
    </dgm:pt>
    <dgm:pt modelId="{D589C7E3-6D68-4C82-BB18-AAA1F2D70EA8}" type="parTrans" cxnId="{6B495A0D-CBD6-401E-B937-0D98492D5031}">
      <dgm:prSet/>
      <dgm:spPr/>
      <dgm:t>
        <a:bodyPr/>
        <a:lstStyle/>
        <a:p>
          <a:endParaRPr lang="es-ES"/>
        </a:p>
      </dgm:t>
    </dgm:pt>
    <dgm:pt modelId="{ED367CCC-2BCD-4565-8EC0-50A909D78FFB}" type="sibTrans" cxnId="{6B495A0D-CBD6-401E-B937-0D98492D5031}">
      <dgm:prSet/>
      <dgm:spPr/>
      <dgm:t>
        <a:bodyPr/>
        <a:lstStyle/>
        <a:p>
          <a:endParaRPr lang="es-ES"/>
        </a:p>
      </dgm:t>
    </dgm:pt>
    <dgm:pt modelId="{6DFF9220-A01B-40DB-AC26-CB941379B7C3}">
      <dgm:prSet phldrT="[Texto]" custT="1"/>
      <dgm:spPr/>
      <dgm:t>
        <a:bodyPr/>
        <a:lstStyle/>
        <a:p>
          <a:pPr algn="ctr"/>
          <a:r>
            <a:rPr lang="es-ES" sz="2400" dirty="0" smtClean="0">
              <a:solidFill>
                <a:schemeClr val="tx1"/>
              </a:solidFill>
            </a:rPr>
            <a:t>Es lenta (3 años), desde su polinización hasta la producción comercial.</a:t>
          </a:r>
          <a:endParaRPr lang="es-ES" sz="2400" dirty="0">
            <a:solidFill>
              <a:schemeClr val="tx1"/>
            </a:solidFill>
          </a:endParaRPr>
        </a:p>
      </dgm:t>
    </dgm:pt>
    <dgm:pt modelId="{D7A65C03-76BC-4F77-8A7B-8716C43AD79E}" type="parTrans" cxnId="{F3088C04-E824-4407-97B3-C3D2B5B2BFA1}">
      <dgm:prSet/>
      <dgm:spPr/>
      <dgm:t>
        <a:bodyPr/>
        <a:lstStyle/>
        <a:p>
          <a:endParaRPr lang="es-ES"/>
        </a:p>
      </dgm:t>
    </dgm:pt>
    <dgm:pt modelId="{B22544A7-93D1-40FD-B4B0-0B918B6E3647}" type="sibTrans" cxnId="{F3088C04-E824-4407-97B3-C3D2B5B2BFA1}">
      <dgm:prSet/>
      <dgm:spPr/>
      <dgm:t>
        <a:bodyPr/>
        <a:lstStyle/>
        <a:p>
          <a:endParaRPr lang="es-ES"/>
        </a:p>
      </dgm:t>
    </dgm:pt>
    <dgm:pt modelId="{63F00EC5-23DD-4961-927B-9D132458F6C7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Vástagos.</a:t>
          </a:r>
          <a:endParaRPr lang="es-ES" dirty="0">
            <a:solidFill>
              <a:schemeClr val="tx1"/>
            </a:solidFill>
          </a:endParaRPr>
        </a:p>
      </dgm:t>
    </dgm:pt>
    <dgm:pt modelId="{BB7A6C56-BEFF-4830-B290-6819D4C3721C}" type="parTrans" cxnId="{DCFB232C-44C5-459F-9BC4-DF7441192487}">
      <dgm:prSet/>
      <dgm:spPr/>
      <dgm:t>
        <a:bodyPr/>
        <a:lstStyle/>
        <a:p>
          <a:endParaRPr lang="es-ES"/>
        </a:p>
      </dgm:t>
    </dgm:pt>
    <dgm:pt modelId="{9BA597C7-5E96-4BE7-9871-8929D92DA6F6}" type="sibTrans" cxnId="{DCFB232C-44C5-459F-9BC4-DF7441192487}">
      <dgm:prSet/>
      <dgm:spPr/>
      <dgm:t>
        <a:bodyPr/>
        <a:lstStyle/>
        <a:p>
          <a:endParaRPr lang="es-ES"/>
        </a:p>
      </dgm:t>
    </dgm:pt>
    <dgm:pt modelId="{FA08A012-4131-4A6C-9802-7E78F3C71246}">
      <dgm:prSet phldrT="[Texto]" custT="1"/>
      <dgm:spPr/>
      <dgm:t>
        <a:bodyPr/>
        <a:lstStyle/>
        <a:p>
          <a:pPr algn="ctr"/>
          <a:r>
            <a:rPr lang="es-ES" sz="2400" dirty="0" smtClean="0">
              <a:solidFill>
                <a:schemeClr val="tx1"/>
              </a:solidFill>
            </a:rPr>
            <a:t>Infección por </a:t>
          </a:r>
          <a:r>
            <a:rPr lang="es-ES" sz="2400" i="1" dirty="0" err="1" smtClean="0">
              <a:solidFill>
                <a:schemeClr val="tx1"/>
              </a:solidFill>
            </a:rPr>
            <a:t>Xanthomonas</a:t>
          </a:r>
          <a:r>
            <a:rPr lang="es-ES" sz="2400" i="1" dirty="0" smtClean="0">
              <a:solidFill>
                <a:schemeClr val="tx1"/>
              </a:solidFill>
            </a:rPr>
            <a:t> </a:t>
          </a:r>
          <a:r>
            <a:rPr lang="es-ES" sz="2400" i="1" dirty="0" err="1" smtClean="0">
              <a:solidFill>
                <a:schemeClr val="tx1"/>
              </a:solidFill>
            </a:rPr>
            <a:t>campestris</a:t>
          </a:r>
          <a:r>
            <a:rPr lang="es-ES" sz="2400" i="1" dirty="0" smtClean="0">
              <a:solidFill>
                <a:schemeClr val="tx1"/>
              </a:solidFill>
            </a:rPr>
            <a:t>, </a:t>
          </a:r>
          <a:r>
            <a:rPr lang="es-ES" sz="2400" i="0" dirty="0" smtClean="0">
              <a:solidFill>
                <a:schemeClr val="tx1"/>
              </a:solidFill>
            </a:rPr>
            <a:t>desde su origen en vivero.</a:t>
          </a:r>
          <a:endParaRPr lang="es-ES" sz="2400" dirty="0">
            <a:solidFill>
              <a:schemeClr val="tx1"/>
            </a:solidFill>
          </a:endParaRPr>
        </a:p>
      </dgm:t>
    </dgm:pt>
    <dgm:pt modelId="{8C7DBD72-4E34-4CEA-9B2F-9119B5069421}" type="parTrans" cxnId="{08E90773-745C-4C8C-86D1-5D8E0DBD615D}">
      <dgm:prSet/>
      <dgm:spPr/>
      <dgm:t>
        <a:bodyPr/>
        <a:lstStyle/>
        <a:p>
          <a:endParaRPr lang="es-ES"/>
        </a:p>
      </dgm:t>
    </dgm:pt>
    <dgm:pt modelId="{A64E0C02-750B-4CFE-BC6B-71B8ED481AEF}" type="sibTrans" cxnId="{08E90773-745C-4C8C-86D1-5D8E0DBD615D}">
      <dgm:prSet/>
      <dgm:spPr/>
      <dgm:t>
        <a:bodyPr/>
        <a:lstStyle/>
        <a:p>
          <a:endParaRPr lang="es-ES"/>
        </a:p>
      </dgm:t>
    </dgm:pt>
    <dgm:pt modelId="{17BEED30-3517-4FB0-9E44-12794C4191CD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Demanda</a:t>
          </a:r>
          <a:endParaRPr lang="es-ES" dirty="0">
            <a:solidFill>
              <a:schemeClr val="tx1"/>
            </a:solidFill>
          </a:endParaRPr>
        </a:p>
      </dgm:t>
    </dgm:pt>
    <dgm:pt modelId="{E99D02FA-20BA-41FB-82D9-50BBE41B5A11}" type="parTrans" cxnId="{66F80714-4617-4DDF-BA2B-3D10A5F195D3}">
      <dgm:prSet/>
      <dgm:spPr/>
      <dgm:t>
        <a:bodyPr/>
        <a:lstStyle/>
        <a:p>
          <a:endParaRPr lang="es-ES"/>
        </a:p>
      </dgm:t>
    </dgm:pt>
    <dgm:pt modelId="{296E2D22-A2ED-4D8D-A666-EEB7F9F7F8CF}" type="sibTrans" cxnId="{66F80714-4617-4DDF-BA2B-3D10A5F195D3}">
      <dgm:prSet/>
      <dgm:spPr/>
      <dgm:t>
        <a:bodyPr/>
        <a:lstStyle/>
        <a:p>
          <a:endParaRPr lang="es-ES"/>
        </a:p>
      </dgm:t>
    </dgm:pt>
    <dgm:pt modelId="{5B1BF881-B107-4EF6-882A-4BD85423CBCD}">
      <dgm:prSet phldrT="[Texto]"/>
      <dgm:spPr/>
      <dgm:t>
        <a:bodyPr/>
        <a:lstStyle/>
        <a:p>
          <a:pPr algn="ctr"/>
          <a:r>
            <a:rPr lang="es-ES" dirty="0" smtClean="0">
              <a:solidFill>
                <a:schemeClr val="tx1"/>
              </a:solidFill>
            </a:rPr>
            <a:t>Material propagado </a:t>
          </a:r>
          <a:r>
            <a:rPr lang="es-ES" i="1" dirty="0" smtClean="0">
              <a:solidFill>
                <a:schemeClr val="tx1"/>
              </a:solidFill>
            </a:rPr>
            <a:t>in vitro </a:t>
          </a:r>
          <a:r>
            <a:rPr lang="es-ES" i="0" dirty="0" smtClean="0">
              <a:solidFill>
                <a:schemeClr val="tx1"/>
              </a:solidFill>
            </a:rPr>
            <a:t>(1,25 USD la unidad).</a:t>
          </a:r>
        </a:p>
        <a:p>
          <a:pPr algn="ctr"/>
          <a:r>
            <a:rPr lang="es-ES" i="0" dirty="0" smtClean="0">
              <a:solidFill>
                <a:schemeClr val="tx1"/>
              </a:solidFill>
            </a:rPr>
            <a:t>Regeneración indirecta </a:t>
          </a:r>
          <a:r>
            <a:rPr lang="es-ES" i="1" dirty="0" smtClean="0">
              <a:solidFill>
                <a:schemeClr val="tx1"/>
              </a:solidFill>
            </a:rPr>
            <a:t>in vitro </a:t>
          </a:r>
          <a:r>
            <a:rPr lang="es-ES" i="0" dirty="0" smtClean="0">
              <a:solidFill>
                <a:schemeClr val="tx1"/>
              </a:solidFill>
            </a:rPr>
            <a:t>(producción masiva, plantas sanas, garantía de homogeneidad genética).</a:t>
          </a:r>
          <a:endParaRPr lang="es-ES" dirty="0">
            <a:solidFill>
              <a:schemeClr val="tx1"/>
            </a:solidFill>
          </a:endParaRPr>
        </a:p>
      </dgm:t>
    </dgm:pt>
    <dgm:pt modelId="{CAA7CE72-5E20-4D03-A8DE-820E0D18EBB5}" type="parTrans" cxnId="{58AC7401-CD8B-4DC8-9ED5-A05BB0CE3A85}">
      <dgm:prSet/>
      <dgm:spPr/>
      <dgm:t>
        <a:bodyPr/>
        <a:lstStyle/>
        <a:p>
          <a:endParaRPr lang="es-ES"/>
        </a:p>
      </dgm:t>
    </dgm:pt>
    <dgm:pt modelId="{06568897-8184-4AE2-93D7-123141122687}" type="sibTrans" cxnId="{58AC7401-CD8B-4DC8-9ED5-A05BB0CE3A85}">
      <dgm:prSet/>
      <dgm:spPr/>
      <dgm:t>
        <a:bodyPr/>
        <a:lstStyle/>
        <a:p>
          <a:endParaRPr lang="es-ES"/>
        </a:p>
      </dgm:t>
    </dgm:pt>
    <dgm:pt modelId="{2C1E53B3-92F7-4561-8EEB-E5DF512598B2}" type="pres">
      <dgm:prSet presAssocID="{111E087F-83FD-4EED-847E-30494C412CD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3C6BD1-D8E0-4455-B8FD-02FE72C444D4}" type="pres">
      <dgm:prSet presAssocID="{C0D8CC30-AEAD-4831-BDD1-0FEC9D6B922F}" presName="compositeNode" presStyleCnt="0">
        <dgm:presLayoutVars>
          <dgm:bulletEnabled val="1"/>
        </dgm:presLayoutVars>
      </dgm:prSet>
      <dgm:spPr/>
    </dgm:pt>
    <dgm:pt modelId="{EE673AD1-B006-40AF-B5C8-CF2807771049}" type="pres">
      <dgm:prSet presAssocID="{C0D8CC30-AEAD-4831-BDD1-0FEC9D6B922F}" presName="bgRect" presStyleLbl="node1" presStyleIdx="0" presStyleCnt="3" custScaleY="126397"/>
      <dgm:spPr/>
      <dgm:t>
        <a:bodyPr/>
        <a:lstStyle/>
        <a:p>
          <a:endParaRPr lang="es-ES"/>
        </a:p>
      </dgm:t>
    </dgm:pt>
    <dgm:pt modelId="{9E3BADEA-1C8A-46DF-9B56-6ABA8DBC30E2}" type="pres">
      <dgm:prSet presAssocID="{C0D8CC30-AEAD-4831-BDD1-0FEC9D6B922F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7A9AD1-B0E3-4ABB-8687-9A4523959BD7}" type="pres">
      <dgm:prSet presAssocID="{C0D8CC30-AEAD-4831-BDD1-0FEC9D6B922F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BF5F86-4156-44F7-9339-902F76CDC426}" type="pres">
      <dgm:prSet presAssocID="{ED367CCC-2BCD-4565-8EC0-50A909D78FFB}" presName="hSp" presStyleCnt="0"/>
      <dgm:spPr/>
    </dgm:pt>
    <dgm:pt modelId="{AAE90B22-5D99-4B5A-B8F5-00FA24046573}" type="pres">
      <dgm:prSet presAssocID="{ED367CCC-2BCD-4565-8EC0-50A909D78FFB}" presName="vProcSp" presStyleCnt="0"/>
      <dgm:spPr/>
    </dgm:pt>
    <dgm:pt modelId="{142D2C90-116A-491E-B980-64A884FDC15B}" type="pres">
      <dgm:prSet presAssocID="{ED367CCC-2BCD-4565-8EC0-50A909D78FFB}" presName="vSp1" presStyleCnt="0"/>
      <dgm:spPr/>
    </dgm:pt>
    <dgm:pt modelId="{5C934F6C-1B06-4FB6-A993-5BEF41294A61}" type="pres">
      <dgm:prSet presAssocID="{ED367CCC-2BCD-4565-8EC0-50A909D78FFB}" presName="simulatedConn" presStyleLbl="solidFgAcc1" presStyleIdx="0" presStyleCnt="2"/>
      <dgm:spPr/>
    </dgm:pt>
    <dgm:pt modelId="{0BAF3155-2EE4-4E10-B96A-E82E83AC279E}" type="pres">
      <dgm:prSet presAssocID="{ED367CCC-2BCD-4565-8EC0-50A909D78FFB}" presName="vSp2" presStyleCnt="0"/>
      <dgm:spPr/>
    </dgm:pt>
    <dgm:pt modelId="{9F1BA662-2BC8-445B-92E9-EDEA1E3516EE}" type="pres">
      <dgm:prSet presAssocID="{ED367CCC-2BCD-4565-8EC0-50A909D78FFB}" presName="sibTrans" presStyleCnt="0"/>
      <dgm:spPr/>
    </dgm:pt>
    <dgm:pt modelId="{9A962CC5-166F-41C5-AD82-45491525E0FC}" type="pres">
      <dgm:prSet presAssocID="{63F00EC5-23DD-4961-927B-9D132458F6C7}" presName="compositeNode" presStyleCnt="0">
        <dgm:presLayoutVars>
          <dgm:bulletEnabled val="1"/>
        </dgm:presLayoutVars>
      </dgm:prSet>
      <dgm:spPr/>
    </dgm:pt>
    <dgm:pt modelId="{A09DD26A-C9D0-45D4-BD50-54414B30E76F}" type="pres">
      <dgm:prSet presAssocID="{63F00EC5-23DD-4961-927B-9D132458F6C7}" presName="bgRect" presStyleLbl="node1" presStyleIdx="1" presStyleCnt="3" custScaleY="123885"/>
      <dgm:spPr/>
      <dgm:t>
        <a:bodyPr/>
        <a:lstStyle/>
        <a:p>
          <a:endParaRPr lang="es-ES"/>
        </a:p>
      </dgm:t>
    </dgm:pt>
    <dgm:pt modelId="{6534D779-D4DD-44F5-BBB8-67090C46BD8F}" type="pres">
      <dgm:prSet presAssocID="{63F00EC5-23DD-4961-927B-9D132458F6C7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1C745B-905D-4A3A-9BD8-B632F5C2766F}" type="pres">
      <dgm:prSet presAssocID="{63F00EC5-23DD-4961-927B-9D132458F6C7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9A5A1F-3B67-46CB-A516-3BEADEBF8302}" type="pres">
      <dgm:prSet presAssocID="{9BA597C7-5E96-4BE7-9871-8929D92DA6F6}" presName="hSp" presStyleCnt="0"/>
      <dgm:spPr/>
    </dgm:pt>
    <dgm:pt modelId="{77F2FB83-75F5-4E3B-AFEE-40474CCF00E7}" type="pres">
      <dgm:prSet presAssocID="{9BA597C7-5E96-4BE7-9871-8929D92DA6F6}" presName="vProcSp" presStyleCnt="0"/>
      <dgm:spPr/>
    </dgm:pt>
    <dgm:pt modelId="{14EC27A4-4707-420E-9AEB-053E00BA82D1}" type="pres">
      <dgm:prSet presAssocID="{9BA597C7-5E96-4BE7-9871-8929D92DA6F6}" presName="vSp1" presStyleCnt="0"/>
      <dgm:spPr/>
    </dgm:pt>
    <dgm:pt modelId="{DB9FAA79-44EA-445D-87AD-0AFF1DB96476}" type="pres">
      <dgm:prSet presAssocID="{9BA597C7-5E96-4BE7-9871-8929D92DA6F6}" presName="simulatedConn" presStyleLbl="solidFgAcc1" presStyleIdx="1" presStyleCnt="2"/>
      <dgm:spPr/>
    </dgm:pt>
    <dgm:pt modelId="{CCA43D17-6553-48AF-B92E-3A319ACADBFC}" type="pres">
      <dgm:prSet presAssocID="{9BA597C7-5E96-4BE7-9871-8929D92DA6F6}" presName="vSp2" presStyleCnt="0"/>
      <dgm:spPr/>
    </dgm:pt>
    <dgm:pt modelId="{3B8FAE8E-33A3-49D6-BCF0-BB3FCF872EFD}" type="pres">
      <dgm:prSet presAssocID="{9BA597C7-5E96-4BE7-9871-8929D92DA6F6}" presName="sibTrans" presStyleCnt="0"/>
      <dgm:spPr/>
    </dgm:pt>
    <dgm:pt modelId="{12A9F805-D2F2-44E9-8FF7-1F901011AE7E}" type="pres">
      <dgm:prSet presAssocID="{17BEED30-3517-4FB0-9E44-12794C4191CD}" presName="compositeNode" presStyleCnt="0">
        <dgm:presLayoutVars>
          <dgm:bulletEnabled val="1"/>
        </dgm:presLayoutVars>
      </dgm:prSet>
      <dgm:spPr/>
    </dgm:pt>
    <dgm:pt modelId="{5193D8A4-98E7-4FC4-95A9-846DD792F32D}" type="pres">
      <dgm:prSet presAssocID="{17BEED30-3517-4FB0-9E44-12794C4191CD}" presName="bgRect" presStyleLbl="node1" presStyleIdx="2" presStyleCnt="3" custScaleY="124354"/>
      <dgm:spPr/>
      <dgm:t>
        <a:bodyPr/>
        <a:lstStyle/>
        <a:p>
          <a:endParaRPr lang="es-ES"/>
        </a:p>
      </dgm:t>
    </dgm:pt>
    <dgm:pt modelId="{5C7F3DBB-36C3-49E3-BF87-4A804C7203B4}" type="pres">
      <dgm:prSet presAssocID="{17BEED30-3517-4FB0-9E44-12794C4191CD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CE1182-2728-46AA-9782-AA831A6A4F07}" type="pres">
      <dgm:prSet presAssocID="{17BEED30-3517-4FB0-9E44-12794C4191C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8B112C8-A6A6-4BD5-AD35-9E067E3D3087}" type="presOf" srcId="{63F00EC5-23DD-4961-927B-9D132458F6C7}" destId="{6534D779-D4DD-44F5-BBB8-67090C46BD8F}" srcOrd="1" destOrd="0" presId="urn:microsoft.com/office/officeart/2005/8/layout/hProcess7"/>
    <dgm:cxn modelId="{6B495A0D-CBD6-401E-B937-0D98492D5031}" srcId="{111E087F-83FD-4EED-847E-30494C412CD2}" destId="{C0D8CC30-AEAD-4831-BDD1-0FEC9D6B922F}" srcOrd="0" destOrd="0" parTransId="{D589C7E3-6D68-4C82-BB18-AAA1F2D70EA8}" sibTransId="{ED367CCC-2BCD-4565-8EC0-50A909D78FFB}"/>
    <dgm:cxn modelId="{AC842317-ED1C-4AE2-8A34-95823DDD543C}" type="presOf" srcId="{6DFF9220-A01B-40DB-AC26-CB941379B7C3}" destId="{297A9AD1-B0E3-4ABB-8687-9A4523959BD7}" srcOrd="0" destOrd="0" presId="urn:microsoft.com/office/officeart/2005/8/layout/hProcess7"/>
    <dgm:cxn modelId="{58AC7401-CD8B-4DC8-9ED5-A05BB0CE3A85}" srcId="{17BEED30-3517-4FB0-9E44-12794C4191CD}" destId="{5B1BF881-B107-4EF6-882A-4BD85423CBCD}" srcOrd="0" destOrd="0" parTransId="{CAA7CE72-5E20-4D03-A8DE-820E0D18EBB5}" sibTransId="{06568897-8184-4AE2-93D7-123141122687}"/>
    <dgm:cxn modelId="{1FD03E44-466D-4AF1-901D-2426FB23F965}" type="presOf" srcId="{C0D8CC30-AEAD-4831-BDD1-0FEC9D6B922F}" destId="{9E3BADEA-1C8A-46DF-9B56-6ABA8DBC30E2}" srcOrd="1" destOrd="0" presId="urn:microsoft.com/office/officeart/2005/8/layout/hProcess7"/>
    <dgm:cxn modelId="{9E3FED2E-39AB-440E-B3D6-43F29855D2F0}" type="presOf" srcId="{17BEED30-3517-4FB0-9E44-12794C4191CD}" destId="{5C7F3DBB-36C3-49E3-BF87-4A804C7203B4}" srcOrd="1" destOrd="0" presId="urn:microsoft.com/office/officeart/2005/8/layout/hProcess7"/>
    <dgm:cxn modelId="{573B9224-8A42-4451-8FE6-45952E05A717}" type="presOf" srcId="{5B1BF881-B107-4EF6-882A-4BD85423CBCD}" destId="{89CE1182-2728-46AA-9782-AA831A6A4F07}" srcOrd="0" destOrd="0" presId="urn:microsoft.com/office/officeart/2005/8/layout/hProcess7"/>
    <dgm:cxn modelId="{56527FF2-2630-43EB-8F15-9EE644F0B0D9}" type="presOf" srcId="{FA08A012-4131-4A6C-9802-7E78F3C71246}" destId="{5F1C745B-905D-4A3A-9BD8-B632F5C2766F}" srcOrd="0" destOrd="0" presId="urn:microsoft.com/office/officeart/2005/8/layout/hProcess7"/>
    <dgm:cxn modelId="{53EBAD6E-CDA5-4EA1-95C1-6F62BD094528}" type="presOf" srcId="{C0D8CC30-AEAD-4831-BDD1-0FEC9D6B922F}" destId="{EE673AD1-B006-40AF-B5C8-CF2807771049}" srcOrd="0" destOrd="0" presId="urn:microsoft.com/office/officeart/2005/8/layout/hProcess7"/>
    <dgm:cxn modelId="{C5BE164C-BDA1-4419-832C-755439224343}" type="presOf" srcId="{63F00EC5-23DD-4961-927B-9D132458F6C7}" destId="{A09DD26A-C9D0-45D4-BD50-54414B30E76F}" srcOrd="0" destOrd="0" presId="urn:microsoft.com/office/officeart/2005/8/layout/hProcess7"/>
    <dgm:cxn modelId="{F3088C04-E824-4407-97B3-C3D2B5B2BFA1}" srcId="{C0D8CC30-AEAD-4831-BDD1-0FEC9D6B922F}" destId="{6DFF9220-A01B-40DB-AC26-CB941379B7C3}" srcOrd="0" destOrd="0" parTransId="{D7A65C03-76BC-4F77-8A7B-8716C43AD79E}" sibTransId="{B22544A7-93D1-40FD-B4B0-0B918B6E3647}"/>
    <dgm:cxn modelId="{4401BFF8-C744-4901-96E0-7D0140642402}" type="presOf" srcId="{111E087F-83FD-4EED-847E-30494C412CD2}" destId="{2C1E53B3-92F7-4561-8EEB-E5DF512598B2}" srcOrd="0" destOrd="0" presId="urn:microsoft.com/office/officeart/2005/8/layout/hProcess7"/>
    <dgm:cxn modelId="{DCFB232C-44C5-459F-9BC4-DF7441192487}" srcId="{111E087F-83FD-4EED-847E-30494C412CD2}" destId="{63F00EC5-23DD-4961-927B-9D132458F6C7}" srcOrd="1" destOrd="0" parTransId="{BB7A6C56-BEFF-4830-B290-6819D4C3721C}" sibTransId="{9BA597C7-5E96-4BE7-9871-8929D92DA6F6}"/>
    <dgm:cxn modelId="{66F80714-4617-4DDF-BA2B-3D10A5F195D3}" srcId="{111E087F-83FD-4EED-847E-30494C412CD2}" destId="{17BEED30-3517-4FB0-9E44-12794C4191CD}" srcOrd="2" destOrd="0" parTransId="{E99D02FA-20BA-41FB-82D9-50BBE41B5A11}" sibTransId="{296E2D22-A2ED-4D8D-A666-EEB7F9F7F8CF}"/>
    <dgm:cxn modelId="{08E90773-745C-4C8C-86D1-5D8E0DBD615D}" srcId="{63F00EC5-23DD-4961-927B-9D132458F6C7}" destId="{FA08A012-4131-4A6C-9802-7E78F3C71246}" srcOrd="0" destOrd="0" parTransId="{8C7DBD72-4E34-4CEA-9B2F-9119B5069421}" sibTransId="{A64E0C02-750B-4CFE-BC6B-71B8ED481AEF}"/>
    <dgm:cxn modelId="{7DFDD2F2-19DD-45BE-AC4D-B78AF9FBBC60}" type="presOf" srcId="{17BEED30-3517-4FB0-9E44-12794C4191CD}" destId="{5193D8A4-98E7-4FC4-95A9-846DD792F32D}" srcOrd="0" destOrd="0" presId="urn:microsoft.com/office/officeart/2005/8/layout/hProcess7"/>
    <dgm:cxn modelId="{EA1F9E36-7018-4C4D-8C40-B260CD67B114}" type="presParOf" srcId="{2C1E53B3-92F7-4561-8EEB-E5DF512598B2}" destId="{C33C6BD1-D8E0-4455-B8FD-02FE72C444D4}" srcOrd="0" destOrd="0" presId="urn:microsoft.com/office/officeart/2005/8/layout/hProcess7"/>
    <dgm:cxn modelId="{EFBA4433-4B63-4D93-B434-663137443B65}" type="presParOf" srcId="{C33C6BD1-D8E0-4455-B8FD-02FE72C444D4}" destId="{EE673AD1-B006-40AF-B5C8-CF2807771049}" srcOrd="0" destOrd="0" presId="urn:microsoft.com/office/officeart/2005/8/layout/hProcess7"/>
    <dgm:cxn modelId="{8836F013-1151-4D22-A3A6-820D02E3ADB3}" type="presParOf" srcId="{C33C6BD1-D8E0-4455-B8FD-02FE72C444D4}" destId="{9E3BADEA-1C8A-46DF-9B56-6ABA8DBC30E2}" srcOrd="1" destOrd="0" presId="urn:microsoft.com/office/officeart/2005/8/layout/hProcess7"/>
    <dgm:cxn modelId="{A5891DA0-253C-4111-B94B-19C89896D7D4}" type="presParOf" srcId="{C33C6BD1-D8E0-4455-B8FD-02FE72C444D4}" destId="{297A9AD1-B0E3-4ABB-8687-9A4523959BD7}" srcOrd="2" destOrd="0" presId="urn:microsoft.com/office/officeart/2005/8/layout/hProcess7"/>
    <dgm:cxn modelId="{6C9AA3D3-E9FE-410D-8CCB-A38E677C597F}" type="presParOf" srcId="{2C1E53B3-92F7-4561-8EEB-E5DF512598B2}" destId="{2DBF5F86-4156-44F7-9339-902F76CDC426}" srcOrd="1" destOrd="0" presId="urn:microsoft.com/office/officeart/2005/8/layout/hProcess7"/>
    <dgm:cxn modelId="{4D05F95A-0865-4D40-B15E-B2F7AB8D316B}" type="presParOf" srcId="{2C1E53B3-92F7-4561-8EEB-E5DF512598B2}" destId="{AAE90B22-5D99-4B5A-B8F5-00FA24046573}" srcOrd="2" destOrd="0" presId="urn:microsoft.com/office/officeart/2005/8/layout/hProcess7"/>
    <dgm:cxn modelId="{F1BA84E4-558E-4916-80B6-2BDFACD3136D}" type="presParOf" srcId="{AAE90B22-5D99-4B5A-B8F5-00FA24046573}" destId="{142D2C90-116A-491E-B980-64A884FDC15B}" srcOrd="0" destOrd="0" presId="urn:microsoft.com/office/officeart/2005/8/layout/hProcess7"/>
    <dgm:cxn modelId="{E77034AB-55F0-494A-B529-C3D26FBE8E6C}" type="presParOf" srcId="{AAE90B22-5D99-4B5A-B8F5-00FA24046573}" destId="{5C934F6C-1B06-4FB6-A993-5BEF41294A61}" srcOrd="1" destOrd="0" presId="urn:microsoft.com/office/officeart/2005/8/layout/hProcess7"/>
    <dgm:cxn modelId="{A4C2EBB6-991E-4E85-A948-F2A438B5ECA4}" type="presParOf" srcId="{AAE90B22-5D99-4B5A-B8F5-00FA24046573}" destId="{0BAF3155-2EE4-4E10-B96A-E82E83AC279E}" srcOrd="2" destOrd="0" presId="urn:microsoft.com/office/officeart/2005/8/layout/hProcess7"/>
    <dgm:cxn modelId="{A144F606-03F6-4B47-A50D-0D3D9FA81E18}" type="presParOf" srcId="{2C1E53B3-92F7-4561-8EEB-E5DF512598B2}" destId="{9F1BA662-2BC8-445B-92E9-EDEA1E3516EE}" srcOrd="3" destOrd="0" presId="urn:microsoft.com/office/officeart/2005/8/layout/hProcess7"/>
    <dgm:cxn modelId="{47DB9896-A4E1-4C5C-8AE3-3E2DD5C8F6E3}" type="presParOf" srcId="{2C1E53B3-92F7-4561-8EEB-E5DF512598B2}" destId="{9A962CC5-166F-41C5-AD82-45491525E0FC}" srcOrd="4" destOrd="0" presId="urn:microsoft.com/office/officeart/2005/8/layout/hProcess7"/>
    <dgm:cxn modelId="{A303CA1C-6727-4048-AC30-51C2FFD20A86}" type="presParOf" srcId="{9A962CC5-166F-41C5-AD82-45491525E0FC}" destId="{A09DD26A-C9D0-45D4-BD50-54414B30E76F}" srcOrd="0" destOrd="0" presId="urn:microsoft.com/office/officeart/2005/8/layout/hProcess7"/>
    <dgm:cxn modelId="{814E6577-7AB0-48D9-B971-21F60E529EB5}" type="presParOf" srcId="{9A962CC5-166F-41C5-AD82-45491525E0FC}" destId="{6534D779-D4DD-44F5-BBB8-67090C46BD8F}" srcOrd="1" destOrd="0" presId="urn:microsoft.com/office/officeart/2005/8/layout/hProcess7"/>
    <dgm:cxn modelId="{09142156-6DE4-4F8B-B1B9-E094DD5478E6}" type="presParOf" srcId="{9A962CC5-166F-41C5-AD82-45491525E0FC}" destId="{5F1C745B-905D-4A3A-9BD8-B632F5C2766F}" srcOrd="2" destOrd="0" presId="urn:microsoft.com/office/officeart/2005/8/layout/hProcess7"/>
    <dgm:cxn modelId="{5033435D-A6AD-49AF-8535-ABF1D62CD670}" type="presParOf" srcId="{2C1E53B3-92F7-4561-8EEB-E5DF512598B2}" destId="{E49A5A1F-3B67-46CB-A516-3BEADEBF8302}" srcOrd="5" destOrd="0" presId="urn:microsoft.com/office/officeart/2005/8/layout/hProcess7"/>
    <dgm:cxn modelId="{BF4BA8F4-2FE1-4394-B37E-DF093A0DE22B}" type="presParOf" srcId="{2C1E53B3-92F7-4561-8EEB-E5DF512598B2}" destId="{77F2FB83-75F5-4E3B-AFEE-40474CCF00E7}" srcOrd="6" destOrd="0" presId="urn:microsoft.com/office/officeart/2005/8/layout/hProcess7"/>
    <dgm:cxn modelId="{9C1174B1-C151-41BB-94D1-789028DC5161}" type="presParOf" srcId="{77F2FB83-75F5-4E3B-AFEE-40474CCF00E7}" destId="{14EC27A4-4707-420E-9AEB-053E00BA82D1}" srcOrd="0" destOrd="0" presId="urn:microsoft.com/office/officeart/2005/8/layout/hProcess7"/>
    <dgm:cxn modelId="{7CF3CA44-B139-4890-8BE3-79FF7E8B1FC2}" type="presParOf" srcId="{77F2FB83-75F5-4E3B-AFEE-40474CCF00E7}" destId="{DB9FAA79-44EA-445D-87AD-0AFF1DB96476}" srcOrd="1" destOrd="0" presId="urn:microsoft.com/office/officeart/2005/8/layout/hProcess7"/>
    <dgm:cxn modelId="{22D3C11D-5EE7-448A-9F0E-99BF7725125D}" type="presParOf" srcId="{77F2FB83-75F5-4E3B-AFEE-40474CCF00E7}" destId="{CCA43D17-6553-48AF-B92E-3A319ACADBFC}" srcOrd="2" destOrd="0" presId="urn:microsoft.com/office/officeart/2005/8/layout/hProcess7"/>
    <dgm:cxn modelId="{ED9CE4F2-7290-47A6-BB53-A28E73943324}" type="presParOf" srcId="{2C1E53B3-92F7-4561-8EEB-E5DF512598B2}" destId="{3B8FAE8E-33A3-49D6-BCF0-BB3FCF872EFD}" srcOrd="7" destOrd="0" presId="urn:microsoft.com/office/officeart/2005/8/layout/hProcess7"/>
    <dgm:cxn modelId="{B5C39867-084C-4FED-B46C-6735DE84AB20}" type="presParOf" srcId="{2C1E53B3-92F7-4561-8EEB-E5DF512598B2}" destId="{12A9F805-D2F2-44E9-8FF7-1F901011AE7E}" srcOrd="8" destOrd="0" presId="urn:microsoft.com/office/officeart/2005/8/layout/hProcess7"/>
    <dgm:cxn modelId="{157B550A-B0EB-4F18-9E22-49FD89C202A2}" type="presParOf" srcId="{12A9F805-D2F2-44E9-8FF7-1F901011AE7E}" destId="{5193D8A4-98E7-4FC4-95A9-846DD792F32D}" srcOrd="0" destOrd="0" presId="urn:microsoft.com/office/officeart/2005/8/layout/hProcess7"/>
    <dgm:cxn modelId="{062B20CA-E557-4E22-AFE3-2B09CBED4684}" type="presParOf" srcId="{12A9F805-D2F2-44E9-8FF7-1F901011AE7E}" destId="{5C7F3DBB-36C3-49E3-BF87-4A804C7203B4}" srcOrd="1" destOrd="0" presId="urn:microsoft.com/office/officeart/2005/8/layout/hProcess7"/>
    <dgm:cxn modelId="{978377D4-6941-45B4-8373-BF2BBD4C4801}" type="presParOf" srcId="{12A9F805-D2F2-44E9-8FF7-1F901011AE7E}" destId="{89CE1182-2728-46AA-9782-AA831A6A4F07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4856FD-68F9-491D-AF11-AF882FBED4CF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84C0BB2-6B93-4E4C-837B-1E26F7BDDDB5}">
      <dgm:prSet phldrT="[Texto]" custT="1"/>
      <dgm:spPr/>
      <dgm:t>
        <a:bodyPr/>
        <a:lstStyle/>
        <a:p>
          <a:r>
            <a:rPr lang="es-ES" sz="1600" dirty="0" smtClean="0">
              <a:solidFill>
                <a:schemeClr val="tx1"/>
              </a:solidFill>
            </a:rPr>
            <a:t>planta herbácea perenne</a:t>
          </a:r>
          <a:endParaRPr lang="es-ES" sz="1600" dirty="0">
            <a:solidFill>
              <a:schemeClr val="tx1"/>
            </a:solidFill>
          </a:endParaRPr>
        </a:p>
      </dgm:t>
    </dgm:pt>
    <dgm:pt modelId="{9136E1F3-09F1-490A-9D4F-D6C5648FE265}" type="parTrans" cxnId="{441A726D-23B4-472C-AFDE-6E127E200817}">
      <dgm:prSet/>
      <dgm:spPr/>
      <dgm:t>
        <a:bodyPr/>
        <a:lstStyle/>
        <a:p>
          <a:endParaRPr lang="es-ES"/>
        </a:p>
      </dgm:t>
    </dgm:pt>
    <dgm:pt modelId="{C898E128-BED8-4E3A-9EC7-5C85C6BE715B}" type="sibTrans" cxnId="{441A726D-23B4-472C-AFDE-6E127E200817}">
      <dgm:prSet/>
      <dgm:spPr/>
      <dgm:t>
        <a:bodyPr/>
        <a:lstStyle/>
        <a:p>
          <a:endParaRPr lang="es-ES"/>
        </a:p>
      </dgm:t>
    </dgm:pt>
    <dgm:pt modelId="{01DA05A4-7A20-4042-B920-15EDB18C0B47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Espádice  (300 florecillas hermafroditas).</a:t>
          </a:r>
        </a:p>
        <a:p>
          <a:r>
            <a:rPr lang="es-ES" dirty="0" smtClean="0">
              <a:solidFill>
                <a:schemeClr val="tx1"/>
              </a:solidFill>
            </a:rPr>
            <a:t>Espata: tipo estándar (coloreada, corazón simple), tipo </a:t>
          </a:r>
          <a:r>
            <a:rPr lang="es-ES" dirty="0" err="1" smtClean="0">
              <a:solidFill>
                <a:schemeClr val="tx1"/>
              </a:solidFill>
            </a:rPr>
            <a:t>obaki</a:t>
          </a:r>
          <a:r>
            <a:rPr lang="es-ES" dirty="0" smtClean="0">
              <a:solidFill>
                <a:schemeClr val="tx1"/>
              </a:solidFill>
            </a:rPr>
            <a:t> (verde y otro color), y tipo tulipán (lisa a rugosa).</a:t>
          </a:r>
        </a:p>
        <a:p>
          <a:endParaRPr lang="es-ES" dirty="0">
            <a:solidFill>
              <a:schemeClr val="tx1"/>
            </a:solidFill>
          </a:endParaRPr>
        </a:p>
      </dgm:t>
    </dgm:pt>
    <dgm:pt modelId="{5CC9C211-AF63-41F4-A3E4-E901A4F662F3}" type="parTrans" cxnId="{5895B668-D77A-435B-9AB2-F0BE7CA59704}">
      <dgm:prSet/>
      <dgm:spPr/>
      <dgm:t>
        <a:bodyPr/>
        <a:lstStyle/>
        <a:p>
          <a:endParaRPr lang="es-ES"/>
        </a:p>
      </dgm:t>
    </dgm:pt>
    <dgm:pt modelId="{99C68398-EF5F-4B07-9EAB-856F4057454D}" type="sibTrans" cxnId="{5895B668-D77A-435B-9AB2-F0BE7CA59704}">
      <dgm:prSet/>
      <dgm:spPr/>
      <dgm:t>
        <a:bodyPr/>
        <a:lstStyle/>
        <a:p>
          <a:endParaRPr lang="es-ES"/>
        </a:p>
      </dgm:t>
    </dgm:pt>
    <dgm:pt modelId="{ABDD0CF7-B279-4A18-B913-334D278745B1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Tallo erecto (1,5 m)</a:t>
          </a:r>
        </a:p>
        <a:p>
          <a:r>
            <a:rPr lang="es-ES" dirty="0" smtClean="0">
              <a:solidFill>
                <a:schemeClr val="tx1"/>
              </a:solidFill>
            </a:rPr>
            <a:t>Hojas ápice agudo (30 x 20 cm) </a:t>
          </a:r>
        </a:p>
        <a:p>
          <a:r>
            <a:rPr lang="es-ES" dirty="0" smtClean="0">
              <a:solidFill>
                <a:schemeClr val="tx1"/>
              </a:solidFill>
            </a:rPr>
            <a:t>Flor, hoja modificada: espata (5-8 cm), envuelta en el espádice (9.5 cm).</a:t>
          </a:r>
        </a:p>
        <a:p>
          <a:r>
            <a:rPr lang="es-ES" dirty="0" smtClean="0">
              <a:solidFill>
                <a:schemeClr val="tx1"/>
              </a:solidFill>
            </a:rPr>
            <a:t>Raíces aéreas.</a:t>
          </a:r>
          <a:endParaRPr lang="es-ES" dirty="0">
            <a:solidFill>
              <a:schemeClr val="tx1"/>
            </a:solidFill>
          </a:endParaRPr>
        </a:p>
      </dgm:t>
    </dgm:pt>
    <dgm:pt modelId="{49C0968E-29B3-4717-8531-99DB9EC3DA11}" type="parTrans" cxnId="{91D89B3D-3284-4210-8129-E5E8207ED706}">
      <dgm:prSet/>
      <dgm:spPr/>
      <dgm:t>
        <a:bodyPr/>
        <a:lstStyle/>
        <a:p>
          <a:endParaRPr lang="es-ES"/>
        </a:p>
      </dgm:t>
    </dgm:pt>
    <dgm:pt modelId="{4BF9AB0E-2F88-4086-9C66-F8C924851067}" type="sibTrans" cxnId="{91D89B3D-3284-4210-8129-E5E8207ED706}">
      <dgm:prSet/>
      <dgm:spPr/>
      <dgm:t>
        <a:bodyPr/>
        <a:lstStyle/>
        <a:p>
          <a:endParaRPr lang="es-ES"/>
        </a:p>
      </dgm:t>
    </dgm:pt>
    <dgm:pt modelId="{65E22D30-C27E-4379-B538-74D2EB6F6D8C}" type="pres">
      <dgm:prSet presAssocID="{3F4856FD-68F9-491D-AF11-AF882FBED4C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3080B7E-9F3A-4908-B426-F48ED8140545}" type="pres">
      <dgm:prSet presAssocID="{584C0BB2-6B93-4E4C-837B-1E26F7BDDDB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DA0DA0-37C9-45D3-AA9C-EA7F8F629576}" type="pres">
      <dgm:prSet presAssocID="{584C0BB2-6B93-4E4C-837B-1E26F7BDDDB5}" presName="spNode" presStyleCnt="0"/>
      <dgm:spPr/>
    </dgm:pt>
    <dgm:pt modelId="{61B0851C-634F-492B-A44C-098E2E3522F7}" type="pres">
      <dgm:prSet presAssocID="{C898E128-BED8-4E3A-9EC7-5C85C6BE715B}" presName="sibTrans" presStyleLbl="sibTrans1D1" presStyleIdx="0" presStyleCnt="3"/>
      <dgm:spPr/>
      <dgm:t>
        <a:bodyPr/>
        <a:lstStyle/>
        <a:p>
          <a:endParaRPr lang="es-ES"/>
        </a:p>
      </dgm:t>
    </dgm:pt>
    <dgm:pt modelId="{225D3D55-3B7D-4270-A218-CD9DCB189AAB}" type="pres">
      <dgm:prSet presAssocID="{01DA05A4-7A20-4042-B920-15EDB18C0B47}" presName="node" presStyleLbl="node1" presStyleIdx="1" presStyleCnt="3" custScaleX="118858" custScaleY="2421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34251-E8E0-4A32-9CF6-FCBB709074CE}" type="pres">
      <dgm:prSet presAssocID="{01DA05A4-7A20-4042-B920-15EDB18C0B47}" presName="spNode" presStyleCnt="0"/>
      <dgm:spPr/>
    </dgm:pt>
    <dgm:pt modelId="{C25F625E-1D66-4D9B-BA88-A11CE466AD50}" type="pres">
      <dgm:prSet presAssocID="{99C68398-EF5F-4B07-9EAB-856F4057454D}" presName="sibTrans" presStyleLbl="sibTrans1D1" presStyleIdx="1" presStyleCnt="3"/>
      <dgm:spPr/>
      <dgm:t>
        <a:bodyPr/>
        <a:lstStyle/>
        <a:p>
          <a:endParaRPr lang="es-ES"/>
        </a:p>
      </dgm:t>
    </dgm:pt>
    <dgm:pt modelId="{E7649947-A731-42B5-8226-8CF5B273DB63}" type="pres">
      <dgm:prSet presAssocID="{ABDD0CF7-B279-4A18-B913-334D278745B1}" presName="node" presStyleLbl="node1" presStyleIdx="2" presStyleCnt="3" custScaleX="122869" custScaleY="2365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F7CECE-5A4E-42F2-BBFB-00015A18B49C}" type="pres">
      <dgm:prSet presAssocID="{ABDD0CF7-B279-4A18-B913-334D278745B1}" presName="spNode" presStyleCnt="0"/>
      <dgm:spPr/>
    </dgm:pt>
    <dgm:pt modelId="{5CDFE131-696B-4E35-93FF-B7F9AA9884B1}" type="pres">
      <dgm:prSet presAssocID="{4BF9AB0E-2F88-4086-9C66-F8C924851067}" presName="sibTrans" presStyleLbl="sibTrans1D1" presStyleIdx="2" presStyleCnt="3"/>
      <dgm:spPr/>
      <dgm:t>
        <a:bodyPr/>
        <a:lstStyle/>
        <a:p>
          <a:endParaRPr lang="es-ES"/>
        </a:p>
      </dgm:t>
    </dgm:pt>
  </dgm:ptLst>
  <dgm:cxnLst>
    <dgm:cxn modelId="{A00B5717-BC9F-4A1B-8997-DE9704259AC5}" type="presOf" srcId="{99C68398-EF5F-4B07-9EAB-856F4057454D}" destId="{C25F625E-1D66-4D9B-BA88-A11CE466AD50}" srcOrd="0" destOrd="0" presId="urn:microsoft.com/office/officeart/2005/8/layout/cycle5"/>
    <dgm:cxn modelId="{FFEE1E31-3D81-46AE-8030-6811E14D532F}" type="presOf" srcId="{4BF9AB0E-2F88-4086-9C66-F8C924851067}" destId="{5CDFE131-696B-4E35-93FF-B7F9AA9884B1}" srcOrd="0" destOrd="0" presId="urn:microsoft.com/office/officeart/2005/8/layout/cycle5"/>
    <dgm:cxn modelId="{9F452689-005E-48AD-BCAD-CEFF08F3BC89}" type="presOf" srcId="{3F4856FD-68F9-491D-AF11-AF882FBED4CF}" destId="{65E22D30-C27E-4379-B538-74D2EB6F6D8C}" srcOrd="0" destOrd="0" presId="urn:microsoft.com/office/officeart/2005/8/layout/cycle5"/>
    <dgm:cxn modelId="{91D89B3D-3284-4210-8129-E5E8207ED706}" srcId="{3F4856FD-68F9-491D-AF11-AF882FBED4CF}" destId="{ABDD0CF7-B279-4A18-B913-334D278745B1}" srcOrd="2" destOrd="0" parTransId="{49C0968E-29B3-4717-8531-99DB9EC3DA11}" sibTransId="{4BF9AB0E-2F88-4086-9C66-F8C924851067}"/>
    <dgm:cxn modelId="{441A726D-23B4-472C-AFDE-6E127E200817}" srcId="{3F4856FD-68F9-491D-AF11-AF882FBED4CF}" destId="{584C0BB2-6B93-4E4C-837B-1E26F7BDDDB5}" srcOrd="0" destOrd="0" parTransId="{9136E1F3-09F1-490A-9D4F-D6C5648FE265}" sibTransId="{C898E128-BED8-4E3A-9EC7-5C85C6BE715B}"/>
    <dgm:cxn modelId="{CD7AE970-867B-43A5-90CC-86842AE651C7}" type="presOf" srcId="{584C0BB2-6B93-4E4C-837B-1E26F7BDDDB5}" destId="{C3080B7E-9F3A-4908-B426-F48ED8140545}" srcOrd="0" destOrd="0" presId="urn:microsoft.com/office/officeart/2005/8/layout/cycle5"/>
    <dgm:cxn modelId="{5895B668-D77A-435B-9AB2-F0BE7CA59704}" srcId="{3F4856FD-68F9-491D-AF11-AF882FBED4CF}" destId="{01DA05A4-7A20-4042-B920-15EDB18C0B47}" srcOrd="1" destOrd="0" parTransId="{5CC9C211-AF63-41F4-A3E4-E901A4F662F3}" sibTransId="{99C68398-EF5F-4B07-9EAB-856F4057454D}"/>
    <dgm:cxn modelId="{F4CFCB72-1353-46F9-B71C-016857347566}" type="presOf" srcId="{01DA05A4-7A20-4042-B920-15EDB18C0B47}" destId="{225D3D55-3B7D-4270-A218-CD9DCB189AAB}" srcOrd="0" destOrd="0" presId="urn:microsoft.com/office/officeart/2005/8/layout/cycle5"/>
    <dgm:cxn modelId="{6B5A38F7-1147-4D2D-BDFF-E41F67AB1B5E}" type="presOf" srcId="{ABDD0CF7-B279-4A18-B913-334D278745B1}" destId="{E7649947-A731-42B5-8226-8CF5B273DB63}" srcOrd="0" destOrd="0" presId="urn:microsoft.com/office/officeart/2005/8/layout/cycle5"/>
    <dgm:cxn modelId="{5866BF86-1404-4A55-914D-80ED6F741003}" type="presOf" srcId="{C898E128-BED8-4E3A-9EC7-5C85C6BE715B}" destId="{61B0851C-634F-492B-A44C-098E2E3522F7}" srcOrd="0" destOrd="0" presId="urn:microsoft.com/office/officeart/2005/8/layout/cycle5"/>
    <dgm:cxn modelId="{A61D1F70-7699-4001-A2D2-64FBCDDEF450}" type="presParOf" srcId="{65E22D30-C27E-4379-B538-74D2EB6F6D8C}" destId="{C3080B7E-9F3A-4908-B426-F48ED8140545}" srcOrd="0" destOrd="0" presId="urn:microsoft.com/office/officeart/2005/8/layout/cycle5"/>
    <dgm:cxn modelId="{D5D60A84-29E0-4320-9E7A-3BB16C840416}" type="presParOf" srcId="{65E22D30-C27E-4379-B538-74D2EB6F6D8C}" destId="{08DA0DA0-37C9-45D3-AA9C-EA7F8F629576}" srcOrd="1" destOrd="0" presId="urn:microsoft.com/office/officeart/2005/8/layout/cycle5"/>
    <dgm:cxn modelId="{9F60D7CB-AD0F-4061-B6E7-13A0619B6E18}" type="presParOf" srcId="{65E22D30-C27E-4379-B538-74D2EB6F6D8C}" destId="{61B0851C-634F-492B-A44C-098E2E3522F7}" srcOrd="2" destOrd="0" presId="urn:microsoft.com/office/officeart/2005/8/layout/cycle5"/>
    <dgm:cxn modelId="{5300F4F2-3403-4C02-8723-42897FA604B6}" type="presParOf" srcId="{65E22D30-C27E-4379-B538-74D2EB6F6D8C}" destId="{225D3D55-3B7D-4270-A218-CD9DCB189AAB}" srcOrd="3" destOrd="0" presId="urn:microsoft.com/office/officeart/2005/8/layout/cycle5"/>
    <dgm:cxn modelId="{8AC79FC3-9784-412B-B695-3E3D498AE761}" type="presParOf" srcId="{65E22D30-C27E-4379-B538-74D2EB6F6D8C}" destId="{98334251-E8E0-4A32-9CF6-FCBB709074CE}" srcOrd="4" destOrd="0" presId="urn:microsoft.com/office/officeart/2005/8/layout/cycle5"/>
    <dgm:cxn modelId="{0CDAF90E-03AB-418A-827D-671B262D0707}" type="presParOf" srcId="{65E22D30-C27E-4379-B538-74D2EB6F6D8C}" destId="{C25F625E-1D66-4D9B-BA88-A11CE466AD50}" srcOrd="5" destOrd="0" presId="urn:microsoft.com/office/officeart/2005/8/layout/cycle5"/>
    <dgm:cxn modelId="{F96CF184-A68E-439F-974D-7EEC3902BA72}" type="presParOf" srcId="{65E22D30-C27E-4379-B538-74D2EB6F6D8C}" destId="{E7649947-A731-42B5-8226-8CF5B273DB63}" srcOrd="6" destOrd="0" presId="urn:microsoft.com/office/officeart/2005/8/layout/cycle5"/>
    <dgm:cxn modelId="{B96860E0-C323-440D-A007-2E106B22A36F}" type="presParOf" srcId="{65E22D30-C27E-4379-B538-74D2EB6F6D8C}" destId="{DAF7CECE-5A4E-42F2-BBFB-00015A18B49C}" srcOrd="7" destOrd="0" presId="urn:microsoft.com/office/officeart/2005/8/layout/cycle5"/>
    <dgm:cxn modelId="{05FE6554-27C6-4134-9DD9-EBEE5AEECF5B}" type="presParOf" srcId="{65E22D30-C27E-4379-B538-74D2EB6F6D8C}" destId="{5CDFE131-696B-4E35-93FF-B7F9AA9884B1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E3CCB2-4231-40D4-9B21-A825BB09CEB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5DB1776-E829-425E-9788-BF8059139F87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Semilla</a:t>
          </a:r>
          <a:endParaRPr lang="es-ES" dirty="0">
            <a:solidFill>
              <a:schemeClr val="tx1"/>
            </a:solidFill>
          </a:endParaRPr>
        </a:p>
      </dgm:t>
    </dgm:pt>
    <dgm:pt modelId="{F7D2B5B4-D30B-48AA-A657-7F52D37FED74}" type="parTrans" cxnId="{5FEB9E80-7357-40CD-9F40-A25DD8E105FC}">
      <dgm:prSet/>
      <dgm:spPr/>
      <dgm:t>
        <a:bodyPr/>
        <a:lstStyle/>
        <a:p>
          <a:endParaRPr lang="es-ES"/>
        </a:p>
      </dgm:t>
    </dgm:pt>
    <dgm:pt modelId="{94BBF450-F675-4C9E-9508-C4C0C82CC604}" type="sibTrans" cxnId="{5FEB9E80-7357-40CD-9F40-A25DD8E105FC}">
      <dgm:prSet/>
      <dgm:spPr/>
      <dgm:t>
        <a:bodyPr/>
        <a:lstStyle/>
        <a:p>
          <a:endParaRPr lang="es-ES"/>
        </a:p>
      </dgm:t>
    </dgm:pt>
    <dgm:pt modelId="{FD4802EF-C654-4697-B0DA-337D904B6959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Hijuelos de raíz</a:t>
          </a:r>
          <a:endParaRPr lang="es-ES" dirty="0">
            <a:solidFill>
              <a:schemeClr val="tx1"/>
            </a:solidFill>
          </a:endParaRPr>
        </a:p>
      </dgm:t>
    </dgm:pt>
    <dgm:pt modelId="{8C39289D-685F-4A06-A4BF-360316F05CA2}" type="parTrans" cxnId="{6082B5B1-3086-4C0E-B009-B9EE433FF420}">
      <dgm:prSet/>
      <dgm:spPr/>
      <dgm:t>
        <a:bodyPr/>
        <a:lstStyle/>
        <a:p>
          <a:endParaRPr lang="es-ES"/>
        </a:p>
      </dgm:t>
    </dgm:pt>
    <dgm:pt modelId="{01AD9567-A4A0-41DA-B5F4-0FFBB41567B9}" type="sibTrans" cxnId="{6082B5B1-3086-4C0E-B009-B9EE433FF420}">
      <dgm:prSet/>
      <dgm:spPr/>
      <dgm:t>
        <a:bodyPr/>
        <a:lstStyle/>
        <a:p>
          <a:endParaRPr lang="es-ES"/>
        </a:p>
      </dgm:t>
    </dgm:pt>
    <dgm:pt modelId="{894F1DD2-4D17-4DF6-870D-663D91B735EC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Hijuelos de tallo</a:t>
          </a:r>
          <a:endParaRPr lang="es-ES" dirty="0">
            <a:solidFill>
              <a:schemeClr val="tx1"/>
            </a:solidFill>
          </a:endParaRPr>
        </a:p>
      </dgm:t>
    </dgm:pt>
    <dgm:pt modelId="{499AD8C7-7A97-471E-97F1-6CB33E1801E2}" type="parTrans" cxnId="{5B01E018-434F-4287-A2D2-541498228B57}">
      <dgm:prSet/>
      <dgm:spPr/>
      <dgm:t>
        <a:bodyPr/>
        <a:lstStyle/>
        <a:p>
          <a:endParaRPr lang="es-ES"/>
        </a:p>
      </dgm:t>
    </dgm:pt>
    <dgm:pt modelId="{3AE23DE8-0C21-4501-AF83-37DAB4068438}" type="sibTrans" cxnId="{5B01E018-434F-4287-A2D2-541498228B57}">
      <dgm:prSet/>
      <dgm:spPr/>
      <dgm:t>
        <a:bodyPr/>
        <a:lstStyle/>
        <a:p>
          <a:endParaRPr lang="es-ES"/>
        </a:p>
      </dgm:t>
    </dgm:pt>
    <dgm:pt modelId="{E967582C-4A9B-4B55-8CF8-8E58ECD4B749}">
      <dgm:prSet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División del tallo</a:t>
          </a:r>
          <a:endParaRPr lang="es-ES" dirty="0">
            <a:solidFill>
              <a:schemeClr val="tx1"/>
            </a:solidFill>
          </a:endParaRPr>
        </a:p>
      </dgm:t>
    </dgm:pt>
    <dgm:pt modelId="{6111C91A-5A0E-4FFC-B40D-2164440BC03A}" type="parTrans" cxnId="{D55FC388-7007-4A79-A37A-2D6BC705A380}">
      <dgm:prSet/>
      <dgm:spPr/>
      <dgm:t>
        <a:bodyPr/>
        <a:lstStyle/>
        <a:p>
          <a:endParaRPr lang="es-ES"/>
        </a:p>
      </dgm:t>
    </dgm:pt>
    <dgm:pt modelId="{220C5F51-E503-4BB4-A5FB-FBC8A4A97C41}" type="sibTrans" cxnId="{D55FC388-7007-4A79-A37A-2D6BC705A380}">
      <dgm:prSet/>
      <dgm:spPr/>
      <dgm:t>
        <a:bodyPr/>
        <a:lstStyle/>
        <a:p>
          <a:endParaRPr lang="es-ES"/>
        </a:p>
      </dgm:t>
    </dgm:pt>
    <dgm:pt modelId="{A577FAFF-3FBA-4138-A9AD-4E72EEDE7A4E}" type="pres">
      <dgm:prSet presAssocID="{2EE3CCB2-4231-40D4-9B21-A825BB09CEB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A1C751C-1C78-477D-922C-6534275C0212}" type="pres">
      <dgm:prSet presAssocID="{15DB1776-E829-425E-9788-BF8059139F8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0637F2-4441-4890-8891-88DCB05B09C4}" type="pres">
      <dgm:prSet presAssocID="{15DB1776-E829-425E-9788-BF8059139F87}" presName="spNode" presStyleCnt="0"/>
      <dgm:spPr/>
    </dgm:pt>
    <dgm:pt modelId="{AB8E1E17-BE95-4A4D-9F6E-E8A53EAA6BFD}" type="pres">
      <dgm:prSet presAssocID="{94BBF450-F675-4C9E-9508-C4C0C82CC604}" presName="sibTrans" presStyleLbl="sibTrans1D1" presStyleIdx="0" presStyleCnt="4"/>
      <dgm:spPr/>
      <dgm:t>
        <a:bodyPr/>
        <a:lstStyle/>
        <a:p>
          <a:endParaRPr lang="es-ES"/>
        </a:p>
      </dgm:t>
    </dgm:pt>
    <dgm:pt modelId="{BDB5C9CE-CE70-47AA-9B72-7153BA76B753}" type="pres">
      <dgm:prSet presAssocID="{FD4802EF-C654-4697-B0DA-337D904B695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CBB312-86EB-4EF3-9603-7F9CBD5ACC2C}" type="pres">
      <dgm:prSet presAssocID="{FD4802EF-C654-4697-B0DA-337D904B6959}" presName="spNode" presStyleCnt="0"/>
      <dgm:spPr/>
    </dgm:pt>
    <dgm:pt modelId="{CCA55E17-A88D-467F-BCB6-C6D13E2B952A}" type="pres">
      <dgm:prSet presAssocID="{01AD9567-A4A0-41DA-B5F4-0FFBB41567B9}" presName="sibTrans" presStyleLbl="sibTrans1D1" presStyleIdx="1" presStyleCnt="4"/>
      <dgm:spPr/>
      <dgm:t>
        <a:bodyPr/>
        <a:lstStyle/>
        <a:p>
          <a:endParaRPr lang="es-ES"/>
        </a:p>
      </dgm:t>
    </dgm:pt>
    <dgm:pt modelId="{4753001C-A266-475E-B4A8-D21F6ACA5D0E}" type="pres">
      <dgm:prSet presAssocID="{E967582C-4A9B-4B55-8CF8-8E58ECD4B7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9CEBDF-9459-4CD7-969C-12A4152263BE}" type="pres">
      <dgm:prSet presAssocID="{E967582C-4A9B-4B55-8CF8-8E58ECD4B749}" presName="spNode" presStyleCnt="0"/>
      <dgm:spPr/>
    </dgm:pt>
    <dgm:pt modelId="{7EEABAE6-9F16-41CC-A4A2-EDB1986B8E0F}" type="pres">
      <dgm:prSet presAssocID="{220C5F51-E503-4BB4-A5FB-FBC8A4A97C41}" presName="sibTrans" presStyleLbl="sibTrans1D1" presStyleIdx="2" presStyleCnt="4"/>
      <dgm:spPr/>
      <dgm:t>
        <a:bodyPr/>
        <a:lstStyle/>
        <a:p>
          <a:endParaRPr lang="es-ES"/>
        </a:p>
      </dgm:t>
    </dgm:pt>
    <dgm:pt modelId="{C2AC56BB-CB3B-431F-8734-50919BF4DC86}" type="pres">
      <dgm:prSet presAssocID="{894F1DD2-4D17-4DF6-870D-663D91B735E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2FF907-1866-4FE9-8D60-449BCCABA4B1}" type="pres">
      <dgm:prSet presAssocID="{894F1DD2-4D17-4DF6-870D-663D91B735EC}" presName="spNode" presStyleCnt="0"/>
      <dgm:spPr/>
    </dgm:pt>
    <dgm:pt modelId="{8526A35F-9448-4827-A60E-D9F5E5751E3A}" type="pres">
      <dgm:prSet presAssocID="{3AE23DE8-0C21-4501-AF83-37DAB4068438}" presName="sibTrans" presStyleLbl="sibTrans1D1" presStyleIdx="3" presStyleCnt="4"/>
      <dgm:spPr/>
      <dgm:t>
        <a:bodyPr/>
        <a:lstStyle/>
        <a:p>
          <a:endParaRPr lang="es-ES"/>
        </a:p>
      </dgm:t>
    </dgm:pt>
  </dgm:ptLst>
  <dgm:cxnLst>
    <dgm:cxn modelId="{6082B5B1-3086-4C0E-B009-B9EE433FF420}" srcId="{2EE3CCB2-4231-40D4-9B21-A825BB09CEBB}" destId="{FD4802EF-C654-4697-B0DA-337D904B6959}" srcOrd="1" destOrd="0" parTransId="{8C39289D-685F-4A06-A4BF-360316F05CA2}" sibTransId="{01AD9567-A4A0-41DA-B5F4-0FFBB41567B9}"/>
    <dgm:cxn modelId="{DC74EA07-0902-4458-89C7-999B9EE42292}" type="presOf" srcId="{894F1DD2-4D17-4DF6-870D-663D91B735EC}" destId="{C2AC56BB-CB3B-431F-8734-50919BF4DC86}" srcOrd="0" destOrd="0" presId="urn:microsoft.com/office/officeart/2005/8/layout/cycle5"/>
    <dgm:cxn modelId="{5B01E018-434F-4287-A2D2-541498228B57}" srcId="{2EE3CCB2-4231-40D4-9B21-A825BB09CEBB}" destId="{894F1DD2-4D17-4DF6-870D-663D91B735EC}" srcOrd="3" destOrd="0" parTransId="{499AD8C7-7A97-471E-97F1-6CB33E1801E2}" sibTransId="{3AE23DE8-0C21-4501-AF83-37DAB4068438}"/>
    <dgm:cxn modelId="{B171C8C5-283D-4847-9B40-48B6FCA756AA}" type="presOf" srcId="{94BBF450-F675-4C9E-9508-C4C0C82CC604}" destId="{AB8E1E17-BE95-4A4D-9F6E-E8A53EAA6BFD}" srcOrd="0" destOrd="0" presId="urn:microsoft.com/office/officeart/2005/8/layout/cycle5"/>
    <dgm:cxn modelId="{41598330-7BEE-40B5-9A20-E42D28CE2769}" type="presOf" srcId="{01AD9567-A4A0-41DA-B5F4-0FFBB41567B9}" destId="{CCA55E17-A88D-467F-BCB6-C6D13E2B952A}" srcOrd="0" destOrd="0" presId="urn:microsoft.com/office/officeart/2005/8/layout/cycle5"/>
    <dgm:cxn modelId="{D55FC388-7007-4A79-A37A-2D6BC705A380}" srcId="{2EE3CCB2-4231-40D4-9B21-A825BB09CEBB}" destId="{E967582C-4A9B-4B55-8CF8-8E58ECD4B749}" srcOrd="2" destOrd="0" parTransId="{6111C91A-5A0E-4FFC-B40D-2164440BC03A}" sibTransId="{220C5F51-E503-4BB4-A5FB-FBC8A4A97C41}"/>
    <dgm:cxn modelId="{77038B05-B577-4CB0-8582-1A6088EDE7D9}" type="presOf" srcId="{15DB1776-E829-425E-9788-BF8059139F87}" destId="{DA1C751C-1C78-477D-922C-6534275C0212}" srcOrd="0" destOrd="0" presId="urn:microsoft.com/office/officeart/2005/8/layout/cycle5"/>
    <dgm:cxn modelId="{82BCD169-F3BA-47B0-8F90-37DB359E8C80}" type="presOf" srcId="{2EE3CCB2-4231-40D4-9B21-A825BB09CEBB}" destId="{A577FAFF-3FBA-4138-A9AD-4E72EEDE7A4E}" srcOrd="0" destOrd="0" presId="urn:microsoft.com/office/officeart/2005/8/layout/cycle5"/>
    <dgm:cxn modelId="{B86A5400-5188-44CF-BF7E-6DD023C99575}" type="presOf" srcId="{FD4802EF-C654-4697-B0DA-337D904B6959}" destId="{BDB5C9CE-CE70-47AA-9B72-7153BA76B753}" srcOrd="0" destOrd="0" presId="urn:microsoft.com/office/officeart/2005/8/layout/cycle5"/>
    <dgm:cxn modelId="{A7CE58ED-6A4C-44C5-B9D5-148ECC9BCF19}" type="presOf" srcId="{220C5F51-E503-4BB4-A5FB-FBC8A4A97C41}" destId="{7EEABAE6-9F16-41CC-A4A2-EDB1986B8E0F}" srcOrd="0" destOrd="0" presId="urn:microsoft.com/office/officeart/2005/8/layout/cycle5"/>
    <dgm:cxn modelId="{5FEB9E80-7357-40CD-9F40-A25DD8E105FC}" srcId="{2EE3CCB2-4231-40D4-9B21-A825BB09CEBB}" destId="{15DB1776-E829-425E-9788-BF8059139F87}" srcOrd="0" destOrd="0" parTransId="{F7D2B5B4-D30B-48AA-A657-7F52D37FED74}" sibTransId="{94BBF450-F675-4C9E-9508-C4C0C82CC604}"/>
    <dgm:cxn modelId="{4DF503BB-C2D0-4140-9DDC-3F9C78401B55}" type="presOf" srcId="{E967582C-4A9B-4B55-8CF8-8E58ECD4B749}" destId="{4753001C-A266-475E-B4A8-D21F6ACA5D0E}" srcOrd="0" destOrd="0" presId="urn:microsoft.com/office/officeart/2005/8/layout/cycle5"/>
    <dgm:cxn modelId="{0F11848D-1DD1-4D42-AD3F-FCB0E733AB63}" type="presOf" srcId="{3AE23DE8-0C21-4501-AF83-37DAB4068438}" destId="{8526A35F-9448-4827-A60E-D9F5E5751E3A}" srcOrd="0" destOrd="0" presId="urn:microsoft.com/office/officeart/2005/8/layout/cycle5"/>
    <dgm:cxn modelId="{C983AB76-DDE7-45DC-80B2-75A97685F238}" type="presParOf" srcId="{A577FAFF-3FBA-4138-A9AD-4E72EEDE7A4E}" destId="{DA1C751C-1C78-477D-922C-6534275C0212}" srcOrd="0" destOrd="0" presId="urn:microsoft.com/office/officeart/2005/8/layout/cycle5"/>
    <dgm:cxn modelId="{EFFB3FE2-E635-458B-B777-D3DAC2D3658C}" type="presParOf" srcId="{A577FAFF-3FBA-4138-A9AD-4E72EEDE7A4E}" destId="{460637F2-4441-4890-8891-88DCB05B09C4}" srcOrd="1" destOrd="0" presId="urn:microsoft.com/office/officeart/2005/8/layout/cycle5"/>
    <dgm:cxn modelId="{F9232C69-13F6-44CD-817B-116E3752AF41}" type="presParOf" srcId="{A577FAFF-3FBA-4138-A9AD-4E72EEDE7A4E}" destId="{AB8E1E17-BE95-4A4D-9F6E-E8A53EAA6BFD}" srcOrd="2" destOrd="0" presId="urn:microsoft.com/office/officeart/2005/8/layout/cycle5"/>
    <dgm:cxn modelId="{1578ACC1-1980-457D-8E34-0AD5823BF5EA}" type="presParOf" srcId="{A577FAFF-3FBA-4138-A9AD-4E72EEDE7A4E}" destId="{BDB5C9CE-CE70-47AA-9B72-7153BA76B753}" srcOrd="3" destOrd="0" presId="urn:microsoft.com/office/officeart/2005/8/layout/cycle5"/>
    <dgm:cxn modelId="{C8794093-5639-4FFD-AF40-EA69F6A3643B}" type="presParOf" srcId="{A577FAFF-3FBA-4138-A9AD-4E72EEDE7A4E}" destId="{7FCBB312-86EB-4EF3-9603-7F9CBD5ACC2C}" srcOrd="4" destOrd="0" presId="urn:microsoft.com/office/officeart/2005/8/layout/cycle5"/>
    <dgm:cxn modelId="{DF41D7B7-3F2F-4A93-AA1B-DC399D0D3B53}" type="presParOf" srcId="{A577FAFF-3FBA-4138-A9AD-4E72EEDE7A4E}" destId="{CCA55E17-A88D-467F-BCB6-C6D13E2B952A}" srcOrd="5" destOrd="0" presId="urn:microsoft.com/office/officeart/2005/8/layout/cycle5"/>
    <dgm:cxn modelId="{96A5803E-D2B0-4D49-B873-12EC695BD4A2}" type="presParOf" srcId="{A577FAFF-3FBA-4138-A9AD-4E72EEDE7A4E}" destId="{4753001C-A266-475E-B4A8-D21F6ACA5D0E}" srcOrd="6" destOrd="0" presId="urn:microsoft.com/office/officeart/2005/8/layout/cycle5"/>
    <dgm:cxn modelId="{ABF57F8D-FA03-4739-9BF0-63888C21316C}" type="presParOf" srcId="{A577FAFF-3FBA-4138-A9AD-4E72EEDE7A4E}" destId="{E49CEBDF-9459-4CD7-969C-12A4152263BE}" srcOrd="7" destOrd="0" presId="urn:microsoft.com/office/officeart/2005/8/layout/cycle5"/>
    <dgm:cxn modelId="{A4363443-821A-4819-A95B-CF482D8EE8BE}" type="presParOf" srcId="{A577FAFF-3FBA-4138-A9AD-4E72EEDE7A4E}" destId="{7EEABAE6-9F16-41CC-A4A2-EDB1986B8E0F}" srcOrd="8" destOrd="0" presId="urn:microsoft.com/office/officeart/2005/8/layout/cycle5"/>
    <dgm:cxn modelId="{8C4E4AA5-4F4D-462F-BD44-5981C4C498D7}" type="presParOf" srcId="{A577FAFF-3FBA-4138-A9AD-4E72EEDE7A4E}" destId="{C2AC56BB-CB3B-431F-8734-50919BF4DC86}" srcOrd="9" destOrd="0" presId="urn:microsoft.com/office/officeart/2005/8/layout/cycle5"/>
    <dgm:cxn modelId="{29649E21-088F-470D-BF4C-FCF25D1F7FD1}" type="presParOf" srcId="{A577FAFF-3FBA-4138-A9AD-4E72EEDE7A4E}" destId="{082FF907-1866-4FE9-8D60-449BCCABA4B1}" srcOrd="10" destOrd="0" presId="urn:microsoft.com/office/officeart/2005/8/layout/cycle5"/>
    <dgm:cxn modelId="{DAF74629-4B07-4562-A2E5-C4F38BD3E657}" type="presParOf" srcId="{A577FAFF-3FBA-4138-A9AD-4E72EEDE7A4E}" destId="{8526A35F-9448-4827-A60E-D9F5E5751E3A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C3F321-D82D-4429-BB8A-AFD9408BD062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6D6111E-EB10-458D-B6BD-2BA34BD0BB19}">
      <dgm:prSet phldrT="[Texto]" custT="1"/>
      <dgm:spPr/>
      <dgm:t>
        <a:bodyPr/>
        <a:lstStyle/>
        <a:p>
          <a:r>
            <a:rPr lang="es-ES" sz="1400" b="1" baseline="0" dirty="0" smtClean="0">
              <a:solidFill>
                <a:schemeClr val="tx1"/>
              </a:solidFill>
            </a:rPr>
            <a:t>Generación órganos adventicios (raíces o brotes)</a:t>
          </a:r>
        </a:p>
        <a:p>
          <a:r>
            <a:rPr lang="es-ES" sz="1200" baseline="0" dirty="0" smtClean="0">
              <a:solidFill>
                <a:schemeClr val="tx1"/>
              </a:solidFill>
            </a:rPr>
            <a:t>(Jiménez, 1996)</a:t>
          </a:r>
          <a:endParaRPr lang="es-ES" sz="1200" dirty="0">
            <a:solidFill>
              <a:schemeClr val="tx1"/>
            </a:solidFill>
          </a:endParaRPr>
        </a:p>
      </dgm:t>
    </dgm:pt>
    <dgm:pt modelId="{1B6AF05B-D0E6-4AB5-8643-9D601B6FDBD0}" type="parTrans" cxnId="{B68F2DB2-257E-41A6-9364-C059D8083FA5}">
      <dgm:prSet/>
      <dgm:spPr/>
      <dgm:t>
        <a:bodyPr/>
        <a:lstStyle/>
        <a:p>
          <a:endParaRPr lang="es-ES"/>
        </a:p>
      </dgm:t>
    </dgm:pt>
    <dgm:pt modelId="{7A962D15-B9EA-479C-B90C-DD1CAD601FD4}" type="sibTrans" cxnId="{B68F2DB2-257E-41A6-9364-C059D8083FA5}">
      <dgm:prSet/>
      <dgm:spPr/>
      <dgm:t>
        <a:bodyPr/>
        <a:lstStyle/>
        <a:p>
          <a:endParaRPr lang="es-ES"/>
        </a:p>
      </dgm:t>
    </dgm:pt>
    <dgm:pt modelId="{04D1C228-3F21-4A06-ACD0-1B3C985D7171}">
      <dgm:prSet phldrT="[Texto]" custT="1"/>
      <dgm:spPr/>
      <dgm:t>
        <a:bodyPr/>
        <a:lstStyle/>
        <a:p>
          <a:r>
            <a:rPr lang="es-ES" sz="1200" b="1" dirty="0" smtClean="0">
              <a:solidFill>
                <a:schemeClr val="tx1"/>
              </a:solidFill>
            </a:rPr>
            <a:t>Embriogénesis somática indirecta</a:t>
          </a:r>
        </a:p>
        <a:p>
          <a:r>
            <a:rPr lang="es-ES" sz="1100" b="0" dirty="0" smtClean="0">
              <a:solidFill>
                <a:schemeClr val="tx1"/>
              </a:solidFill>
            </a:rPr>
            <a:t>(Rivero </a:t>
          </a:r>
          <a:r>
            <a:rPr lang="es-ES" sz="1100" b="0" i="1" dirty="0" smtClean="0">
              <a:solidFill>
                <a:schemeClr val="tx1"/>
              </a:solidFill>
            </a:rPr>
            <a:t>et al., </a:t>
          </a:r>
          <a:r>
            <a:rPr lang="es-ES" sz="1100" b="0" i="0" dirty="0" smtClean="0">
              <a:solidFill>
                <a:schemeClr val="tx1"/>
              </a:solidFill>
            </a:rPr>
            <a:t>2008)</a:t>
          </a:r>
          <a:endParaRPr lang="es-ES" sz="1100" b="0" dirty="0">
            <a:solidFill>
              <a:schemeClr val="tx1"/>
            </a:solidFill>
          </a:endParaRPr>
        </a:p>
      </dgm:t>
    </dgm:pt>
    <dgm:pt modelId="{8227FFD0-3D33-4607-B53F-424AAFBADDCA}" type="parTrans" cxnId="{89B1A1B5-EEB7-4FC3-9B77-4114987D57A6}">
      <dgm:prSet/>
      <dgm:spPr/>
      <dgm:t>
        <a:bodyPr/>
        <a:lstStyle/>
        <a:p>
          <a:endParaRPr lang="es-ES"/>
        </a:p>
      </dgm:t>
    </dgm:pt>
    <dgm:pt modelId="{4774EC07-9833-4CDE-8B11-C207A0A326A5}" type="sibTrans" cxnId="{89B1A1B5-EEB7-4FC3-9B77-4114987D57A6}">
      <dgm:prSet/>
      <dgm:spPr/>
      <dgm:t>
        <a:bodyPr/>
        <a:lstStyle/>
        <a:p>
          <a:endParaRPr lang="es-ES"/>
        </a:p>
      </dgm:t>
    </dgm:pt>
    <dgm:pt modelId="{5D1E2BF2-C3AB-4DF9-8215-0B2AB21770A1}">
      <dgm:prSet phldrT="[Texto]" custT="1"/>
      <dgm:spPr/>
      <dgm:t>
        <a:bodyPr/>
        <a:lstStyle/>
        <a:p>
          <a:r>
            <a:rPr lang="es-ES" sz="1500" b="1" dirty="0" smtClean="0">
              <a:solidFill>
                <a:schemeClr val="tx1"/>
              </a:solidFill>
            </a:rPr>
            <a:t>Yemas axilares</a:t>
          </a:r>
        </a:p>
        <a:p>
          <a:r>
            <a:rPr lang="es-ES" sz="1400" dirty="0" smtClean="0">
              <a:solidFill>
                <a:schemeClr val="tx1"/>
              </a:solidFill>
            </a:rPr>
            <a:t>(Lee </a:t>
          </a:r>
          <a:r>
            <a:rPr lang="es-ES" sz="1400" i="1" dirty="0" smtClean="0">
              <a:solidFill>
                <a:schemeClr val="tx1"/>
              </a:solidFill>
            </a:rPr>
            <a:t>et al., </a:t>
          </a:r>
          <a:r>
            <a:rPr lang="es-ES" sz="1400" i="0" dirty="0" smtClean="0">
              <a:solidFill>
                <a:schemeClr val="tx1"/>
              </a:solidFill>
            </a:rPr>
            <a:t>2003)</a:t>
          </a:r>
          <a:endParaRPr lang="es-ES" sz="1400" dirty="0">
            <a:solidFill>
              <a:schemeClr val="tx1"/>
            </a:solidFill>
          </a:endParaRPr>
        </a:p>
      </dgm:t>
    </dgm:pt>
    <dgm:pt modelId="{05C3307D-0A14-4F7C-9E69-529CCFE126EE}" type="parTrans" cxnId="{6C9105E5-4E38-49C2-952A-47C9812DA9F6}">
      <dgm:prSet/>
      <dgm:spPr/>
      <dgm:t>
        <a:bodyPr/>
        <a:lstStyle/>
        <a:p>
          <a:endParaRPr lang="es-ES"/>
        </a:p>
      </dgm:t>
    </dgm:pt>
    <dgm:pt modelId="{8184FD75-E91E-4A8D-90F0-EA7A6F084377}" type="sibTrans" cxnId="{6C9105E5-4E38-49C2-952A-47C9812DA9F6}">
      <dgm:prSet/>
      <dgm:spPr/>
      <dgm:t>
        <a:bodyPr/>
        <a:lstStyle/>
        <a:p>
          <a:endParaRPr lang="es-ES"/>
        </a:p>
      </dgm:t>
    </dgm:pt>
    <dgm:pt modelId="{A94DAC81-977F-485F-A29C-801375C1E417}">
      <dgm:prSet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“</a:t>
          </a:r>
          <a:r>
            <a:rPr lang="es-ES" dirty="0" err="1" smtClean="0">
              <a:solidFill>
                <a:schemeClr val="tx1"/>
              </a:solidFill>
            </a:rPr>
            <a:t>Totipotencia</a:t>
          </a:r>
          <a:r>
            <a:rPr lang="es-ES" dirty="0" smtClean="0">
              <a:solidFill>
                <a:schemeClr val="tx1"/>
              </a:solidFill>
            </a:rPr>
            <a:t> celular”</a:t>
          </a:r>
        </a:p>
        <a:p>
          <a:r>
            <a:rPr lang="es-ES" dirty="0" smtClean="0">
              <a:solidFill>
                <a:schemeClr val="tx1"/>
              </a:solidFill>
            </a:rPr>
            <a:t>Condiciones artificiales controladas.</a:t>
          </a:r>
        </a:p>
        <a:p>
          <a:r>
            <a:rPr lang="es-ES" dirty="0" smtClean="0">
              <a:solidFill>
                <a:schemeClr val="tx1"/>
              </a:solidFill>
            </a:rPr>
            <a:t>Micropropagación</a:t>
          </a:r>
          <a:endParaRPr lang="es-ES" dirty="0">
            <a:solidFill>
              <a:schemeClr val="tx1"/>
            </a:solidFill>
          </a:endParaRPr>
        </a:p>
      </dgm:t>
    </dgm:pt>
    <dgm:pt modelId="{03CBB708-7536-4A88-8324-FAFA8185F696}" type="parTrans" cxnId="{DC78C0FE-DF55-486E-9710-1D230B1DF609}">
      <dgm:prSet/>
      <dgm:spPr/>
      <dgm:t>
        <a:bodyPr/>
        <a:lstStyle/>
        <a:p>
          <a:endParaRPr lang="es-ES"/>
        </a:p>
      </dgm:t>
    </dgm:pt>
    <dgm:pt modelId="{28A76F94-2F2D-48D6-9388-8A9D4EB84E4E}" type="sibTrans" cxnId="{DC78C0FE-DF55-486E-9710-1D230B1DF609}">
      <dgm:prSet/>
      <dgm:spPr/>
      <dgm:t>
        <a:bodyPr/>
        <a:lstStyle/>
        <a:p>
          <a:endParaRPr lang="es-ES"/>
        </a:p>
      </dgm:t>
    </dgm:pt>
    <dgm:pt modelId="{DD1FEB36-94F1-4A11-8855-44E4516E6970}">
      <dgm:prSet custT="1"/>
      <dgm:spPr/>
      <dgm:t>
        <a:bodyPr/>
        <a:lstStyle/>
        <a:p>
          <a:r>
            <a:rPr lang="es-ES" sz="1400" b="1" dirty="0" smtClean="0">
              <a:solidFill>
                <a:schemeClr val="tx1"/>
              </a:solidFill>
            </a:rPr>
            <a:t>Suspensiones celulares y </a:t>
          </a:r>
          <a:r>
            <a:rPr lang="es-ES" sz="1400" b="1" dirty="0" err="1" smtClean="0">
              <a:solidFill>
                <a:schemeClr val="tx1"/>
              </a:solidFill>
            </a:rPr>
            <a:t>protoplastos</a:t>
          </a:r>
          <a:endParaRPr lang="es-ES" sz="1400" b="1" dirty="0" smtClean="0">
            <a:solidFill>
              <a:schemeClr val="tx1"/>
            </a:solidFill>
          </a:endParaRPr>
        </a:p>
        <a:p>
          <a:r>
            <a:rPr lang="es-ES" sz="1400" b="0" dirty="0" smtClean="0">
              <a:solidFill>
                <a:schemeClr val="tx1"/>
              </a:solidFill>
            </a:rPr>
            <a:t>(</a:t>
          </a:r>
          <a:r>
            <a:rPr lang="es-ES" sz="1400" b="0" dirty="0" err="1" smtClean="0">
              <a:solidFill>
                <a:schemeClr val="tx1"/>
              </a:solidFill>
            </a:rPr>
            <a:t>Pierik</a:t>
          </a:r>
          <a:r>
            <a:rPr lang="es-ES" sz="1400" b="0" dirty="0" smtClean="0">
              <a:solidFill>
                <a:schemeClr val="tx1"/>
              </a:solidFill>
            </a:rPr>
            <a:t>, 1990</a:t>
          </a:r>
          <a:r>
            <a:rPr lang="es-ES" sz="1100" b="0" dirty="0" smtClean="0">
              <a:solidFill>
                <a:schemeClr val="tx1"/>
              </a:solidFill>
            </a:rPr>
            <a:t>)</a:t>
          </a:r>
          <a:endParaRPr lang="es-ES" sz="1100" b="0" dirty="0">
            <a:solidFill>
              <a:schemeClr val="tx1"/>
            </a:solidFill>
          </a:endParaRPr>
        </a:p>
      </dgm:t>
    </dgm:pt>
    <dgm:pt modelId="{439846E6-E15C-45C8-9A2D-BECD93694554}" type="parTrans" cxnId="{7AC83453-1915-4CF6-806E-C1BA2456F428}">
      <dgm:prSet/>
      <dgm:spPr/>
      <dgm:t>
        <a:bodyPr/>
        <a:lstStyle/>
        <a:p>
          <a:endParaRPr lang="es-ES"/>
        </a:p>
      </dgm:t>
    </dgm:pt>
    <dgm:pt modelId="{E6E1EBFE-B95D-4F2C-871E-CAA4E59B56E7}" type="sibTrans" cxnId="{7AC83453-1915-4CF6-806E-C1BA2456F428}">
      <dgm:prSet/>
      <dgm:spPr/>
      <dgm:t>
        <a:bodyPr/>
        <a:lstStyle/>
        <a:p>
          <a:endParaRPr lang="es-ES"/>
        </a:p>
      </dgm:t>
    </dgm:pt>
    <dgm:pt modelId="{6D2EFF70-1011-46A8-AE2E-44C0A07B5824}" type="pres">
      <dgm:prSet presAssocID="{9DC3F321-D82D-4429-BB8A-AFD9408BD06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4FAFF75-9F9F-4645-9108-D3CD77FDC71A}" type="pres">
      <dgm:prSet presAssocID="{A94DAC81-977F-485F-A29C-801375C1E417}" presName="node" presStyleLbl="node1" presStyleIdx="0" presStyleCnt="5" custScaleX="118154" custScaleY="1906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25D53B-FF32-4065-85D5-323538DCB4DD}" type="pres">
      <dgm:prSet presAssocID="{A94DAC81-977F-485F-A29C-801375C1E417}" presName="spNode" presStyleCnt="0"/>
      <dgm:spPr/>
    </dgm:pt>
    <dgm:pt modelId="{655D88E3-F72F-460D-8EB2-22B6B0C05D36}" type="pres">
      <dgm:prSet presAssocID="{28A76F94-2F2D-48D6-9388-8A9D4EB84E4E}" presName="sibTrans" presStyleLbl="sibTrans1D1" presStyleIdx="0" presStyleCnt="5"/>
      <dgm:spPr/>
      <dgm:t>
        <a:bodyPr/>
        <a:lstStyle/>
        <a:p>
          <a:endParaRPr lang="es-ES"/>
        </a:p>
      </dgm:t>
    </dgm:pt>
    <dgm:pt modelId="{3559939E-0D06-47F3-A3AD-0A8C024B3A1C}" type="pres">
      <dgm:prSet presAssocID="{26D6111E-EB10-458D-B6BD-2BA34BD0BB19}" presName="node" presStyleLbl="node1" presStyleIdx="1" presStyleCnt="5" custScaleX="116890" custScaleY="1466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B4BBA8-F19F-4CDB-8271-7C9700FF2A3E}" type="pres">
      <dgm:prSet presAssocID="{26D6111E-EB10-458D-B6BD-2BA34BD0BB19}" presName="spNode" presStyleCnt="0"/>
      <dgm:spPr/>
    </dgm:pt>
    <dgm:pt modelId="{51E390F6-45CE-464F-BBB4-80D2CA529C0F}" type="pres">
      <dgm:prSet presAssocID="{7A962D15-B9EA-479C-B90C-DD1CAD601FD4}" presName="sibTrans" presStyleLbl="sibTrans1D1" presStyleIdx="1" presStyleCnt="5"/>
      <dgm:spPr/>
      <dgm:t>
        <a:bodyPr/>
        <a:lstStyle/>
        <a:p>
          <a:endParaRPr lang="es-ES"/>
        </a:p>
      </dgm:t>
    </dgm:pt>
    <dgm:pt modelId="{50083877-7565-480B-98EF-A8B13F23DCB1}" type="pres">
      <dgm:prSet presAssocID="{04D1C228-3F21-4A06-ACD0-1B3C985D7171}" presName="node" presStyleLbl="node1" presStyleIdx="2" presStyleCnt="5" custScaleY="1372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812D13-BA2E-444D-8F3D-808BC4BCC42F}" type="pres">
      <dgm:prSet presAssocID="{04D1C228-3F21-4A06-ACD0-1B3C985D7171}" presName="spNode" presStyleCnt="0"/>
      <dgm:spPr/>
    </dgm:pt>
    <dgm:pt modelId="{EDFE0F80-5CCA-4F5D-BC95-7776A6AE2064}" type="pres">
      <dgm:prSet presAssocID="{4774EC07-9833-4CDE-8B11-C207A0A326A5}" presName="sibTrans" presStyleLbl="sibTrans1D1" presStyleIdx="2" presStyleCnt="5"/>
      <dgm:spPr/>
      <dgm:t>
        <a:bodyPr/>
        <a:lstStyle/>
        <a:p>
          <a:endParaRPr lang="es-ES"/>
        </a:p>
      </dgm:t>
    </dgm:pt>
    <dgm:pt modelId="{5E55C63A-0CC7-4827-82E8-269FF49FD376}" type="pres">
      <dgm:prSet presAssocID="{5D1E2BF2-C3AB-4DF9-8215-0B2AB21770A1}" presName="node" presStyleLbl="node1" presStyleIdx="3" presStyleCnt="5" custScaleY="12928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2BDF1A-EA4D-4200-B479-3266241D30BD}" type="pres">
      <dgm:prSet presAssocID="{5D1E2BF2-C3AB-4DF9-8215-0B2AB21770A1}" presName="spNode" presStyleCnt="0"/>
      <dgm:spPr/>
    </dgm:pt>
    <dgm:pt modelId="{B42AC3A9-56BD-4787-A9F4-2827A42B4B2C}" type="pres">
      <dgm:prSet presAssocID="{8184FD75-E91E-4A8D-90F0-EA7A6F084377}" presName="sibTrans" presStyleLbl="sibTrans1D1" presStyleIdx="3" presStyleCnt="5"/>
      <dgm:spPr/>
      <dgm:t>
        <a:bodyPr/>
        <a:lstStyle/>
        <a:p>
          <a:endParaRPr lang="es-ES"/>
        </a:p>
      </dgm:t>
    </dgm:pt>
    <dgm:pt modelId="{A6401D54-79C8-4ECA-B4C9-81490674EC0A}" type="pres">
      <dgm:prSet presAssocID="{DD1FEB36-94F1-4A11-8855-44E4516E6970}" presName="node" presStyleLbl="node1" presStyleIdx="4" presStyleCnt="5" custScaleX="114488" custScaleY="1513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E74679-A6D8-404C-81CB-7184C63E1241}" type="pres">
      <dgm:prSet presAssocID="{DD1FEB36-94F1-4A11-8855-44E4516E6970}" presName="spNode" presStyleCnt="0"/>
      <dgm:spPr/>
    </dgm:pt>
    <dgm:pt modelId="{2E1D0A8C-5CC0-4630-9128-91BE77D72CFA}" type="pres">
      <dgm:prSet presAssocID="{E6E1EBFE-B95D-4F2C-871E-CAA4E59B56E7}" presName="sibTrans" presStyleLbl="sibTrans1D1" presStyleIdx="4" presStyleCnt="5"/>
      <dgm:spPr/>
      <dgm:t>
        <a:bodyPr/>
        <a:lstStyle/>
        <a:p>
          <a:endParaRPr lang="es-ES"/>
        </a:p>
      </dgm:t>
    </dgm:pt>
  </dgm:ptLst>
  <dgm:cxnLst>
    <dgm:cxn modelId="{B68F2DB2-257E-41A6-9364-C059D8083FA5}" srcId="{9DC3F321-D82D-4429-BB8A-AFD9408BD062}" destId="{26D6111E-EB10-458D-B6BD-2BA34BD0BB19}" srcOrd="1" destOrd="0" parTransId="{1B6AF05B-D0E6-4AB5-8643-9D601B6FDBD0}" sibTransId="{7A962D15-B9EA-479C-B90C-DD1CAD601FD4}"/>
    <dgm:cxn modelId="{7AC83453-1915-4CF6-806E-C1BA2456F428}" srcId="{9DC3F321-D82D-4429-BB8A-AFD9408BD062}" destId="{DD1FEB36-94F1-4A11-8855-44E4516E6970}" srcOrd="4" destOrd="0" parTransId="{439846E6-E15C-45C8-9A2D-BECD93694554}" sibTransId="{E6E1EBFE-B95D-4F2C-871E-CAA4E59B56E7}"/>
    <dgm:cxn modelId="{3615AF84-2BAD-40E8-8249-8C2359EE4068}" type="presOf" srcId="{9DC3F321-D82D-4429-BB8A-AFD9408BD062}" destId="{6D2EFF70-1011-46A8-AE2E-44C0A07B5824}" srcOrd="0" destOrd="0" presId="urn:microsoft.com/office/officeart/2005/8/layout/cycle5"/>
    <dgm:cxn modelId="{ABC4D13C-C586-400F-A44C-002ADF92F633}" type="presOf" srcId="{7A962D15-B9EA-479C-B90C-DD1CAD601FD4}" destId="{51E390F6-45CE-464F-BBB4-80D2CA529C0F}" srcOrd="0" destOrd="0" presId="urn:microsoft.com/office/officeart/2005/8/layout/cycle5"/>
    <dgm:cxn modelId="{AF93D116-2CA1-44D9-8F15-6D2D4A9F3458}" type="presOf" srcId="{04D1C228-3F21-4A06-ACD0-1B3C985D7171}" destId="{50083877-7565-480B-98EF-A8B13F23DCB1}" srcOrd="0" destOrd="0" presId="urn:microsoft.com/office/officeart/2005/8/layout/cycle5"/>
    <dgm:cxn modelId="{02AE9FE0-7051-4603-A698-D2E4359137BF}" type="presOf" srcId="{4774EC07-9833-4CDE-8B11-C207A0A326A5}" destId="{EDFE0F80-5CCA-4F5D-BC95-7776A6AE2064}" srcOrd="0" destOrd="0" presId="urn:microsoft.com/office/officeart/2005/8/layout/cycle5"/>
    <dgm:cxn modelId="{D4D3B808-9BE2-428F-8CE2-AB4F2695AE3D}" type="presOf" srcId="{E6E1EBFE-B95D-4F2C-871E-CAA4E59B56E7}" destId="{2E1D0A8C-5CC0-4630-9128-91BE77D72CFA}" srcOrd="0" destOrd="0" presId="urn:microsoft.com/office/officeart/2005/8/layout/cycle5"/>
    <dgm:cxn modelId="{5545E678-FE12-411C-B5C5-A105E6423786}" type="presOf" srcId="{A94DAC81-977F-485F-A29C-801375C1E417}" destId="{84FAFF75-9F9F-4645-9108-D3CD77FDC71A}" srcOrd="0" destOrd="0" presId="urn:microsoft.com/office/officeart/2005/8/layout/cycle5"/>
    <dgm:cxn modelId="{DC78C0FE-DF55-486E-9710-1D230B1DF609}" srcId="{9DC3F321-D82D-4429-BB8A-AFD9408BD062}" destId="{A94DAC81-977F-485F-A29C-801375C1E417}" srcOrd="0" destOrd="0" parTransId="{03CBB708-7536-4A88-8324-FAFA8185F696}" sibTransId="{28A76F94-2F2D-48D6-9388-8A9D4EB84E4E}"/>
    <dgm:cxn modelId="{A90FB3B4-EFA4-47C1-A0C4-AD2B459FDBE1}" type="presOf" srcId="{28A76F94-2F2D-48D6-9388-8A9D4EB84E4E}" destId="{655D88E3-F72F-460D-8EB2-22B6B0C05D36}" srcOrd="0" destOrd="0" presId="urn:microsoft.com/office/officeart/2005/8/layout/cycle5"/>
    <dgm:cxn modelId="{6C9105E5-4E38-49C2-952A-47C9812DA9F6}" srcId="{9DC3F321-D82D-4429-BB8A-AFD9408BD062}" destId="{5D1E2BF2-C3AB-4DF9-8215-0B2AB21770A1}" srcOrd="3" destOrd="0" parTransId="{05C3307D-0A14-4F7C-9E69-529CCFE126EE}" sibTransId="{8184FD75-E91E-4A8D-90F0-EA7A6F084377}"/>
    <dgm:cxn modelId="{476FA3BA-CBC6-41D1-A357-B5C526BDA966}" type="presOf" srcId="{DD1FEB36-94F1-4A11-8855-44E4516E6970}" destId="{A6401D54-79C8-4ECA-B4C9-81490674EC0A}" srcOrd="0" destOrd="0" presId="urn:microsoft.com/office/officeart/2005/8/layout/cycle5"/>
    <dgm:cxn modelId="{1F58C3DF-D998-4610-BE29-3C6F66663F70}" type="presOf" srcId="{5D1E2BF2-C3AB-4DF9-8215-0B2AB21770A1}" destId="{5E55C63A-0CC7-4827-82E8-269FF49FD376}" srcOrd="0" destOrd="0" presId="urn:microsoft.com/office/officeart/2005/8/layout/cycle5"/>
    <dgm:cxn modelId="{5D3AFF74-4D23-43F8-89E0-8BB7E1C80384}" type="presOf" srcId="{26D6111E-EB10-458D-B6BD-2BA34BD0BB19}" destId="{3559939E-0D06-47F3-A3AD-0A8C024B3A1C}" srcOrd="0" destOrd="0" presId="urn:microsoft.com/office/officeart/2005/8/layout/cycle5"/>
    <dgm:cxn modelId="{5CA5FB33-D5E4-4D77-89BA-AF9906889AD9}" type="presOf" srcId="{8184FD75-E91E-4A8D-90F0-EA7A6F084377}" destId="{B42AC3A9-56BD-4787-A9F4-2827A42B4B2C}" srcOrd="0" destOrd="0" presId="urn:microsoft.com/office/officeart/2005/8/layout/cycle5"/>
    <dgm:cxn modelId="{89B1A1B5-EEB7-4FC3-9B77-4114987D57A6}" srcId="{9DC3F321-D82D-4429-BB8A-AFD9408BD062}" destId="{04D1C228-3F21-4A06-ACD0-1B3C985D7171}" srcOrd="2" destOrd="0" parTransId="{8227FFD0-3D33-4607-B53F-424AAFBADDCA}" sibTransId="{4774EC07-9833-4CDE-8B11-C207A0A326A5}"/>
    <dgm:cxn modelId="{69295411-C5D5-4DC4-B03A-B7CD76567BEC}" type="presParOf" srcId="{6D2EFF70-1011-46A8-AE2E-44C0A07B5824}" destId="{84FAFF75-9F9F-4645-9108-D3CD77FDC71A}" srcOrd="0" destOrd="0" presId="urn:microsoft.com/office/officeart/2005/8/layout/cycle5"/>
    <dgm:cxn modelId="{ABC32B6C-8F2E-4CBC-BEC5-FBB0F96E32FF}" type="presParOf" srcId="{6D2EFF70-1011-46A8-AE2E-44C0A07B5824}" destId="{7C25D53B-FF32-4065-85D5-323538DCB4DD}" srcOrd="1" destOrd="0" presId="urn:microsoft.com/office/officeart/2005/8/layout/cycle5"/>
    <dgm:cxn modelId="{117E3127-31AC-4304-89F6-5E7852F52AA6}" type="presParOf" srcId="{6D2EFF70-1011-46A8-AE2E-44C0A07B5824}" destId="{655D88E3-F72F-460D-8EB2-22B6B0C05D36}" srcOrd="2" destOrd="0" presId="urn:microsoft.com/office/officeart/2005/8/layout/cycle5"/>
    <dgm:cxn modelId="{7ED0C24D-61A2-424F-B94F-A9D928D789B9}" type="presParOf" srcId="{6D2EFF70-1011-46A8-AE2E-44C0A07B5824}" destId="{3559939E-0D06-47F3-A3AD-0A8C024B3A1C}" srcOrd="3" destOrd="0" presId="urn:microsoft.com/office/officeart/2005/8/layout/cycle5"/>
    <dgm:cxn modelId="{166BEEB9-DF1D-4B12-A46E-9D690C273571}" type="presParOf" srcId="{6D2EFF70-1011-46A8-AE2E-44C0A07B5824}" destId="{42B4BBA8-F19F-4CDB-8271-7C9700FF2A3E}" srcOrd="4" destOrd="0" presId="urn:microsoft.com/office/officeart/2005/8/layout/cycle5"/>
    <dgm:cxn modelId="{D69E696B-CAD2-48D0-BE2C-80FBC74FA988}" type="presParOf" srcId="{6D2EFF70-1011-46A8-AE2E-44C0A07B5824}" destId="{51E390F6-45CE-464F-BBB4-80D2CA529C0F}" srcOrd="5" destOrd="0" presId="urn:microsoft.com/office/officeart/2005/8/layout/cycle5"/>
    <dgm:cxn modelId="{06416A56-8C17-4E44-BE50-F1CAFB6192B1}" type="presParOf" srcId="{6D2EFF70-1011-46A8-AE2E-44C0A07B5824}" destId="{50083877-7565-480B-98EF-A8B13F23DCB1}" srcOrd="6" destOrd="0" presId="urn:microsoft.com/office/officeart/2005/8/layout/cycle5"/>
    <dgm:cxn modelId="{F4B99D1D-00F0-4B67-B785-E308A2513B84}" type="presParOf" srcId="{6D2EFF70-1011-46A8-AE2E-44C0A07B5824}" destId="{11812D13-BA2E-444D-8F3D-808BC4BCC42F}" srcOrd="7" destOrd="0" presId="urn:microsoft.com/office/officeart/2005/8/layout/cycle5"/>
    <dgm:cxn modelId="{2E7962CA-5523-48BA-B3BA-3585F2DD14C7}" type="presParOf" srcId="{6D2EFF70-1011-46A8-AE2E-44C0A07B5824}" destId="{EDFE0F80-5CCA-4F5D-BC95-7776A6AE2064}" srcOrd="8" destOrd="0" presId="urn:microsoft.com/office/officeart/2005/8/layout/cycle5"/>
    <dgm:cxn modelId="{5FE492EB-621F-45B2-A344-1A676B193051}" type="presParOf" srcId="{6D2EFF70-1011-46A8-AE2E-44C0A07B5824}" destId="{5E55C63A-0CC7-4827-82E8-269FF49FD376}" srcOrd="9" destOrd="0" presId="urn:microsoft.com/office/officeart/2005/8/layout/cycle5"/>
    <dgm:cxn modelId="{8AAA2A4E-D260-47EA-AA3D-01815333C985}" type="presParOf" srcId="{6D2EFF70-1011-46A8-AE2E-44C0A07B5824}" destId="{062BDF1A-EA4D-4200-B479-3266241D30BD}" srcOrd="10" destOrd="0" presId="urn:microsoft.com/office/officeart/2005/8/layout/cycle5"/>
    <dgm:cxn modelId="{EF56A69D-B35B-4858-B5D4-80A9CCD0438A}" type="presParOf" srcId="{6D2EFF70-1011-46A8-AE2E-44C0A07B5824}" destId="{B42AC3A9-56BD-4787-A9F4-2827A42B4B2C}" srcOrd="11" destOrd="0" presId="urn:microsoft.com/office/officeart/2005/8/layout/cycle5"/>
    <dgm:cxn modelId="{EE1D7D7E-53FF-4109-9F9C-8B9377D1354B}" type="presParOf" srcId="{6D2EFF70-1011-46A8-AE2E-44C0A07B5824}" destId="{A6401D54-79C8-4ECA-B4C9-81490674EC0A}" srcOrd="12" destOrd="0" presId="urn:microsoft.com/office/officeart/2005/8/layout/cycle5"/>
    <dgm:cxn modelId="{C2141214-7BCD-432A-B98E-99B321A2297F}" type="presParOf" srcId="{6D2EFF70-1011-46A8-AE2E-44C0A07B5824}" destId="{C9E74679-A6D8-404C-81CB-7184C63E1241}" srcOrd="13" destOrd="0" presId="urn:microsoft.com/office/officeart/2005/8/layout/cycle5"/>
    <dgm:cxn modelId="{6B3668A6-A908-4E4C-85C3-A83DBAFC4DE3}" type="presParOf" srcId="{6D2EFF70-1011-46A8-AE2E-44C0A07B5824}" destId="{2E1D0A8C-5CC0-4630-9128-91BE77D72CFA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68CA6C-C1E5-4CE1-94A1-3CE54FD0403F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F398451-D5DC-4414-867A-6CA6320A0DC5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Organogénesis directa</a:t>
          </a:r>
          <a:endParaRPr lang="es-ES" dirty="0">
            <a:solidFill>
              <a:schemeClr val="tx1"/>
            </a:solidFill>
          </a:endParaRPr>
        </a:p>
      </dgm:t>
    </dgm:pt>
    <dgm:pt modelId="{6B1EA280-0EC5-4443-9FF8-87FC9B4CB718}" type="parTrans" cxnId="{6CC15557-1EE3-4A9E-A333-E25D95DBDFC4}">
      <dgm:prSet/>
      <dgm:spPr/>
      <dgm:t>
        <a:bodyPr/>
        <a:lstStyle/>
        <a:p>
          <a:endParaRPr lang="es-ES"/>
        </a:p>
      </dgm:t>
    </dgm:pt>
    <dgm:pt modelId="{258BC838-7CF8-425A-A269-89C6771D0FC7}" type="sibTrans" cxnId="{6CC15557-1EE3-4A9E-A333-E25D95DBDFC4}">
      <dgm:prSet/>
      <dgm:spPr/>
      <dgm:t>
        <a:bodyPr/>
        <a:lstStyle/>
        <a:p>
          <a:endParaRPr lang="es-ES"/>
        </a:p>
      </dgm:t>
    </dgm:pt>
    <dgm:pt modelId="{E7BCC369-5DAC-42EF-929F-82C372001008}">
      <dgm:prSet phldrT="[Texto]"/>
      <dgm:spPr/>
      <dgm:t>
        <a:bodyPr/>
        <a:lstStyle/>
        <a:p>
          <a:r>
            <a:rPr lang="es-ES" dirty="0" smtClean="0"/>
            <a:t>Explante: originan directamente brotes o raíces</a:t>
          </a:r>
          <a:endParaRPr lang="es-ES" dirty="0"/>
        </a:p>
      </dgm:t>
    </dgm:pt>
    <dgm:pt modelId="{6665C204-2EF2-4472-ADA1-1C94918FBA85}" type="parTrans" cxnId="{B8A1F757-A4B3-452D-AA6F-ADB9C143C01C}">
      <dgm:prSet/>
      <dgm:spPr/>
      <dgm:t>
        <a:bodyPr/>
        <a:lstStyle/>
        <a:p>
          <a:endParaRPr lang="es-ES"/>
        </a:p>
      </dgm:t>
    </dgm:pt>
    <dgm:pt modelId="{A7DB08C7-EAB5-409A-A932-3A4AC107D15D}" type="sibTrans" cxnId="{B8A1F757-A4B3-452D-AA6F-ADB9C143C01C}">
      <dgm:prSet/>
      <dgm:spPr/>
      <dgm:t>
        <a:bodyPr/>
        <a:lstStyle/>
        <a:p>
          <a:endParaRPr lang="es-ES"/>
        </a:p>
      </dgm:t>
    </dgm:pt>
    <dgm:pt modelId="{893CFA3A-8F02-4F1E-8306-8D1347DB5BB2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Organogénesis indirecta</a:t>
          </a:r>
          <a:endParaRPr lang="es-ES" dirty="0">
            <a:solidFill>
              <a:schemeClr val="tx1"/>
            </a:solidFill>
          </a:endParaRPr>
        </a:p>
      </dgm:t>
    </dgm:pt>
    <dgm:pt modelId="{9FC25973-41C1-45F3-9303-743675D49ECD}" type="parTrans" cxnId="{84BBC05D-AC3C-493A-BD90-1805AE22A7E5}">
      <dgm:prSet/>
      <dgm:spPr/>
      <dgm:t>
        <a:bodyPr/>
        <a:lstStyle/>
        <a:p>
          <a:endParaRPr lang="es-ES"/>
        </a:p>
      </dgm:t>
    </dgm:pt>
    <dgm:pt modelId="{F61F44FE-0087-4DF4-9153-9EC25DA7090B}" type="sibTrans" cxnId="{84BBC05D-AC3C-493A-BD90-1805AE22A7E5}">
      <dgm:prSet/>
      <dgm:spPr/>
      <dgm:t>
        <a:bodyPr/>
        <a:lstStyle/>
        <a:p>
          <a:endParaRPr lang="es-ES"/>
        </a:p>
      </dgm:t>
    </dgm:pt>
    <dgm:pt modelId="{5F2CC909-1110-4E1B-AAE3-12CB21B4AC53}">
      <dgm:prSet phldrT="[Texto]"/>
      <dgm:spPr/>
      <dgm:t>
        <a:bodyPr/>
        <a:lstStyle/>
        <a:p>
          <a:r>
            <a:rPr lang="es-ES" dirty="0" smtClean="0"/>
            <a:t>Explante: formación de callo, y origen de brotes y raíces</a:t>
          </a:r>
          <a:endParaRPr lang="es-ES" dirty="0"/>
        </a:p>
      </dgm:t>
    </dgm:pt>
    <dgm:pt modelId="{023E3DD5-12AA-44C7-8FD9-865C58DCC758}" type="parTrans" cxnId="{DBA6349C-1239-4CC3-8E01-E45F824798EB}">
      <dgm:prSet/>
      <dgm:spPr/>
      <dgm:t>
        <a:bodyPr/>
        <a:lstStyle/>
        <a:p>
          <a:endParaRPr lang="es-ES"/>
        </a:p>
      </dgm:t>
    </dgm:pt>
    <dgm:pt modelId="{B01362C2-EA45-4FE5-B2AE-BD8E1ACD66C6}" type="sibTrans" cxnId="{DBA6349C-1239-4CC3-8E01-E45F824798EB}">
      <dgm:prSet/>
      <dgm:spPr/>
      <dgm:t>
        <a:bodyPr/>
        <a:lstStyle/>
        <a:p>
          <a:endParaRPr lang="es-ES"/>
        </a:p>
      </dgm:t>
    </dgm:pt>
    <dgm:pt modelId="{1B5F93BF-4716-42A7-AB08-1605013AAC77}">
      <dgm:prSet phldrT="[Texto]"/>
      <dgm:spPr/>
      <dgm:t>
        <a:bodyPr/>
        <a:lstStyle/>
        <a:p>
          <a:r>
            <a:rPr lang="es-ES" dirty="0" smtClean="0"/>
            <a:t>-</a:t>
          </a:r>
          <a:r>
            <a:rPr lang="es-ES" dirty="0" err="1" smtClean="0"/>
            <a:t>Desdiferenciación</a:t>
          </a:r>
          <a:r>
            <a:rPr lang="es-ES" dirty="0" smtClean="0"/>
            <a:t> de células diferenciadas.</a:t>
          </a:r>
        </a:p>
        <a:p>
          <a:r>
            <a:rPr lang="es-ES" dirty="0" smtClean="0"/>
            <a:t>-División celular, formación de callo.</a:t>
          </a:r>
        </a:p>
        <a:p>
          <a:r>
            <a:rPr lang="es-ES" dirty="0" smtClean="0"/>
            <a:t>-Formación de órganos.</a:t>
          </a:r>
        </a:p>
        <a:p>
          <a:r>
            <a:rPr lang="es-ES" dirty="0" smtClean="0"/>
            <a:t>-Desarrollo de órganos.</a:t>
          </a:r>
        </a:p>
        <a:p>
          <a:r>
            <a:rPr lang="es-ES" dirty="0" smtClean="0"/>
            <a:t>(</a:t>
          </a:r>
          <a:r>
            <a:rPr lang="es-ES" dirty="0" err="1" smtClean="0"/>
            <a:t>Pierik</a:t>
          </a:r>
          <a:r>
            <a:rPr lang="es-ES" dirty="0" smtClean="0"/>
            <a:t>, 1990)</a:t>
          </a:r>
          <a:endParaRPr lang="es-ES" dirty="0"/>
        </a:p>
      </dgm:t>
    </dgm:pt>
    <dgm:pt modelId="{39FFAEAE-8877-4C7E-9749-4EF000AAA4BC}" type="parTrans" cxnId="{274436C9-87D1-49C9-9A88-CF7482CBD878}">
      <dgm:prSet/>
      <dgm:spPr/>
      <dgm:t>
        <a:bodyPr/>
        <a:lstStyle/>
        <a:p>
          <a:endParaRPr lang="es-ES"/>
        </a:p>
      </dgm:t>
    </dgm:pt>
    <dgm:pt modelId="{D22C96A7-44AE-4773-9E45-DC26AE8A742F}" type="sibTrans" cxnId="{274436C9-87D1-49C9-9A88-CF7482CBD878}">
      <dgm:prSet/>
      <dgm:spPr/>
      <dgm:t>
        <a:bodyPr/>
        <a:lstStyle/>
        <a:p>
          <a:endParaRPr lang="es-ES"/>
        </a:p>
      </dgm:t>
    </dgm:pt>
    <dgm:pt modelId="{10223D24-A0C8-4E06-8CF6-FF5A3DE8DE74}" type="pres">
      <dgm:prSet presAssocID="{4668CA6C-C1E5-4CE1-94A1-3CE54FD0403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9D0BC26-95E8-487A-8472-32EEC618F815}" type="pres">
      <dgm:prSet presAssocID="{7F398451-D5DC-4414-867A-6CA6320A0DC5}" presName="root" presStyleCnt="0"/>
      <dgm:spPr/>
    </dgm:pt>
    <dgm:pt modelId="{78A717C5-2EBC-413A-9BFC-EBB4F83D4F36}" type="pres">
      <dgm:prSet presAssocID="{7F398451-D5DC-4414-867A-6CA6320A0DC5}" presName="rootComposite" presStyleCnt="0"/>
      <dgm:spPr/>
    </dgm:pt>
    <dgm:pt modelId="{56AB72F8-4430-4761-BF0D-C0445B31E0CD}" type="pres">
      <dgm:prSet presAssocID="{7F398451-D5DC-4414-867A-6CA6320A0DC5}" presName="rootText" presStyleLbl="node1" presStyleIdx="0" presStyleCnt="2" custScaleX="75972" custScaleY="56538"/>
      <dgm:spPr/>
      <dgm:t>
        <a:bodyPr/>
        <a:lstStyle/>
        <a:p>
          <a:endParaRPr lang="es-ES"/>
        </a:p>
      </dgm:t>
    </dgm:pt>
    <dgm:pt modelId="{CA0FA032-10F6-41A2-85CE-7565947105F6}" type="pres">
      <dgm:prSet presAssocID="{7F398451-D5DC-4414-867A-6CA6320A0DC5}" presName="rootConnector" presStyleLbl="node1" presStyleIdx="0" presStyleCnt="2"/>
      <dgm:spPr/>
      <dgm:t>
        <a:bodyPr/>
        <a:lstStyle/>
        <a:p>
          <a:endParaRPr lang="es-ES"/>
        </a:p>
      </dgm:t>
    </dgm:pt>
    <dgm:pt modelId="{C8EC6A1A-A4D5-4556-80DC-74DE27C68090}" type="pres">
      <dgm:prSet presAssocID="{7F398451-D5DC-4414-867A-6CA6320A0DC5}" presName="childShape" presStyleCnt="0"/>
      <dgm:spPr/>
    </dgm:pt>
    <dgm:pt modelId="{20B5B9A8-C5C5-4DA0-80E5-53E8E27B80BF}" type="pres">
      <dgm:prSet presAssocID="{6665C204-2EF2-4472-ADA1-1C94918FBA85}" presName="Name13" presStyleLbl="parChTrans1D2" presStyleIdx="0" presStyleCnt="3"/>
      <dgm:spPr/>
      <dgm:t>
        <a:bodyPr/>
        <a:lstStyle/>
        <a:p>
          <a:endParaRPr lang="es-ES"/>
        </a:p>
      </dgm:t>
    </dgm:pt>
    <dgm:pt modelId="{6922D0F3-4DA3-41BA-918D-2E4B0592EF65}" type="pres">
      <dgm:prSet presAssocID="{E7BCC369-5DAC-42EF-929F-82C372001008}" presName="childText" presStyleLbl="bgAcc1" presStyleIdx="0" presStyleCnt="3" custScaleY="741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2E67291-A9C8-47B4-99F0-0B91D6553E6D}" type="pres">
      <dgm:prSet presAssocID="{893CFA3A-8F02-4F1E-8306-8D1347DB5BB2}" presName="root" presStyleCnt="0"/>
      <dgm:spPr/>
    </dgm:pt>
    <dgm:pt modelId="{489D7E55-794A-4B57-B870-7FD341386B28}" type="pres">
      <dgm:prSet presAssocID="{893CFA3A-8F02-4F1E-8306-8D1347DB5BB2}" presName="rootComposite" presStyleCnt="0"/>
      <dgm:spPr/>
    </dgm:pt>
    <dgm:pt modelId="{11AF9607-8A2D-4901-ABEF-6BDF2BEF83A3}" type="pres">
      <dgm:prSet presAssocID="{893CFA3A-8F02-4F1E-8306-8D1347DB5BB2}" presName="rootText" presStyleLbl="node1" presStyleIdx="1" presStyleCnt="2" custScaleX="75529" custScaleY="57484"/>
      <dgm:spPr/>
      <dgm:t>
        <a:bodyPr/>
        <a:lstStyle/>
        <a:p>
          <a:endParaRPr lang="es-ES"/>
        </a:p>
      </dgm:t>
    </dgm:pt>
    <dgm:pt modelId="{FDCD4D85-4543-45EA-9D93-71B4CA5500FE}" type="pres">
      <dgm:prSet presAssocID="{893CFA3A-8F02-4F1E-8306-8D1347DB5BB2}" presName="rootConnector" presStyleLbl="node1" presStyleIdx="1" presStyleCnt="2"/>
      <dgm:spPr/>
      <dgm:t>
        <a:bodyPr/>
        <a:lstStyle/>
        <a:p>
          <a:endParaRPr lang="es-ES"/>
        </a:p>
      </dgm:t>
    </dgm:pt>
    <dgm:pt modelId="{C3ACA5BE-74DB-4833-B20B-C4204D50EF45}" type="pres">
      <dgm:prSet presAssocID="{893CFA3A-8F02-4F1E-8306-8D1347DB5BB2}" presName="childShape" presStyleCnt="0"/>
      <dgm:spPr/>
    </dgm:pt>
    <dgm:pt modelId="{5962C011-99E2-45CB-B91C-CF05E7286046}" type="pres">
      <dgm:prSet presAssocID="{023E3DD5-12AA-44C7-8FD9-865C58DCC758}" presName="Name13" presStyleLbl="parChTrans1D2" presStyleIdx="1" presStyleCnt="3"/>
      <dgm:spPr/>
      <dgm:t>
        <a:bodyPr/>
        <a:lstStyle/>
        <a:p>
          <a:endParaRPr lang="es-ES"/>
        </a:p>
      </dgm:t>
    </dgm:pt>
    <dgm:pt modelId="{B01E8A7B-E275-4516-A156-B1028B47A3D4}" type="pres">
      <dgm:prSet presAssocID="{5F2CC909-1110-4E1B-AAE3-12CB21B4AC53}" presName="childText" presStyleLbl="bgAcc1" presStyleIdx="1" presStyleCnt="3" custScaleY="793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AF88A5-4A02-4015-878A-A5853EF16D38}" type="pres">
      <dgm:prSet presAssocID="{39FFAEAE-8877-4C7E-9749-4EF000AAA4BC}" presName="Name13" presStyleLbl="parChTrans1D2" presStyleIdx="2" presStyleCnt="3"/>
      <dgm:spPr/>
      <dgm:t>
        <a:bodyPr/>
        <a:lstStyle/>
        <a:p>
          <a:endParaRPr lang="es-ES"/>
        </a:p>
      </dgm:t>
    </dgm:pt>
    <dgm:pt modelId="{879B5104-C6F4-4D2B-A49C-ECF1F2647E50}" type="pres">
      <dgm:prSet presAssocID="{1B5F93BF-4716-42A7-AB08-1605013AAC77}" presName="childText" presStyleLbl="bgAcc1" presStyleIdx="2" presStyleCnt="3" custScaleY="13184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9D0055E-5CC4-4066-8321-A34571DD4D2D}" type="presOf" srcId="{6665C204-2EF2-4472-ADA1-1C94918FBA85}" destId="{20B5B9A8-C5C5-4DA0-80E5-53E8E27B80BF}" srcOrd="0" destOrd="0" presId="urn:microsoft.com/office/officeart/2005/8/layout/hierarchy3"/>
    <dgm:cxn modelId="{1CD5E35E-F56E-4D60-B456-BEB42C2821B3}" type="presOf" srcId="{1B5F93BF-4716-42A7-AB08-1605013AAC77}" destId="{879B5104-C6F4-4D2B-A49C-ECF1F2647E50}" srcOrd="0" destOrd="0" presId="urn:microsoft.com/office/officeart/2005/8/layout/hierarchy3"/>
    <dgm:cxn modelId="{88827ED7-AD0B-4B59-A00C-BCDF03BB6141}" type="presOf" srcId="{4668CA6C-C1E5-4CE1-94A1-3CE54FD0403F}" destId="{10223D24-A0C8-4E06-8CF6-FF5A3DE8DE74}" srcOrd="0" destOrd="0" presId="urn:microsoft.com/office/officeart/2005/8/layout/hierarchy3"/>
    <dgm:cxn modelId="{274436C9-87D1-49C9-9A88-CF7482CBD878}" srcId="{893CFA3A-8F02-4F1E-8306-8D1347DB5BB2}" destId="{1B5F93BF-4716-42A7-AB08-1605013AAC77}" srcOrd="1" destOrd="0" parTransId="{39FFAEAE-8877-4C7E-9749-4EF000AAA4BC}" sibTransId="{D22C96A7-44AE-4773-9E45-DC26AE8A742F}"/>
    <dgm:cxn modelId="{FF6C4025-724E-4479-9789-291EAABF9450}" type="presOf" srcId="{7F398451-D5DC-4414-867A-6CA6320A0DC5}" destId="{CA0FA032-10F6-41A2-85CE-7565947105F6}" srcOrd="1" destOrd="0" presId="urn:microsoft.com/office/officeart/2005/8/layout/hierarchy3"/>
    <dgm:cxn modelId="{6A0E43BC-C0EB-4066-8255-A959DEB8FB9E}" type="presOf" srcId="{39FFAEAE-8877-4C7E-9749-4EF000AAA4BC}" destId="{79AF88A5-4A02-4015-878A-A5853EF16D38}" srcOrd="0" destOrd="0" presId="urn:microsoft.com/office/officeart/2005/8/layout/hierarchy3"/>
    <dgm:cxn modelId="{24A27A40-59DA-46F2-9FFA-96550AC1632D}" type="presOf" srcId="{893CFA3A-8F02-4F1E-8306-8D1347DB5BB2}" destId="{11AF9607-8A2D-4901-ABEF-6BDF2BEF83A3}" srcOrd="0" destOrd="0" presId="urn:microsoft.com/office/officeart/2005/8/layout/hierarchy3"/>
    <dgm:cxn modelId="{4E0ACCF6-7EBC-4FBB-A2CB-070BB654A860}" type="presOf" srcId="{893CFA3A-8F02-4F1E-8306-8D1347DB5BB2}" destId="{FDCD4D85-4543-45EA-9D93-71B4CA5500FE}" srcOrd="1" destOrd="0" presId="urn:microsoft.com/office/officeart/2005/8/layout/hierarchy3"/>
    <dgm:cxn modelId="{7A46E779-4F82-42F2-B2F8-868F0E1D03DD}" type="presOf" srcId="{E7BCC369-5DAC-42EF-929F-82C372001008}" destId="{6922D0F3-4DA3-41BA-918D-2E4B0592EF65}" srcOrd="0" destOrd="0" presId="urn:microsoft.com/office/officeart/2005/8/layout/hierarchy3"/>
    <dgm:cxn modelId="{7A27F1D3-376E-4853-BF14-3DDDEDDEF104}" type="presOf" srcId="{7F398451-D5DC-4414-867A-6CA6320A0DC5}" destId="{56AB72F8-4430-4761-BF0D-C0445B31E0CD}" srcOrd="0" destOrd="0" presId="urn:microsoft.com/office/officeart/2005/8/layout/hierarchy3"/>
    <dgm:cxn modelId="{84BBC05D-AC3C-493A-BD90-1805AE22A7E5}" srcId="{4668CA6C-C1E5-4CE1-94A1-3CE54FD0403F}" destId="{893CFA3A-8F02-4F1E-8306-8D1347DB5BB2}" srcOrd="1" destOrd="0" parTransId="{9FC25973-41C1-45F3-9303-743675D49ECD}" sibTransId="{F61F44FE-0087-4DF4-9153-9EC25DA7090B}"/>
    <dgm:cxn modelId="{6CC15557-1EE3-4A9E-A333-E25D95DBDFC4}" srcId="{4668CA6C-C1E5-4CE1-94A1-3CE54FD0403F}" destId="{7F398451-D5DC-4414-867A-6CA6320A0DC5}" srcOrd="0" destOrd="0" parTransId="{6B1EA280-0EC5-4443-9FF8-87FC9B4CB718}" sibTransId="{258BC838-7CF8-425A-A269-89C6771D0FC7}"/>
    <dgm:cxn modelId="{C11446BD-D9D6-44D4-89AB-7BB39944A755}" type="presOf" srcId="{023E3DD5-12AA-44C7-8FD9-865C58DCC758}" destId="{5962C011-99E2-45CB-B91C-CF05E7286046}" srcOrd="0" destOrd="0" presId="urn:microsoft.com/office/officeart/2005/8/layout/hierarchy3"/>
    <dgm:cxn modelId="{DBA6349C-1239-4CC3-8E01-E45F824798EB}" srcId="{893CFA3A-8F02-4F1E-8306-8D1347DB5BB2}" destId="{5F2CC909-1110-4E1B-AAE3-12CB21B4AC53}" srcOrd="0" destOrd="0" parTransId="{023E3DD5-12AA-44C7-8FD9-865C58DCC758}" sibTransId="{B01362C2-EA45-4FE5-B2AE-BD8E1ACD66C6}"/>
    <dgm:cxn modelId="{B8A1F757-A4B3-452D-AA6F-ADB9C143C01C}" srcId="{7F398451-D5DC-4414-867A-6CA6320A0DC5}" destId="{E7BCC369-5DAC-42EF-929F-82C372001008}" srcOrd="0" destOrd="0" parTransId="{6665C204-2EF2-4472-ADA1-1C94918FBA85}" sibTransId="{A7DB08C7-EAB5-409A-A932-3A4AC107D15D}"/>
    <dgm:cxn modelId="{1E3237A0-A228-4471-967D-B075A8968BFE}" type="presOf" srcId="{5F2CC909-1110-4E1B-AAE3-12CB21B4AC53}" destId="{B01E8A7B-E275-4516-A156-B1028B47A3D4}" srcOrd="0" destOrd="0" presId="urn:microsoft.com/office/officeart/2005/8/layout/hierarchy3"/>
    <dgm:cxn modelId="{9FC1DC13-131D-4436-93EA-2DB49A22C923}" type="presParOf" srcId="{10223D24-A0C8-4E06-8CF6-FF5A3DE8DE74}" destId="{59D0BC26-95E8-487A-8472-32EEC618F815}" srcOrd="0" destOrd="0" presId="urn:microsoft.com/office/officeart/2005/8/layout/hierarchy3"/>
    <dgm:cxn modelId="{F29CD3DF-E847-4FD2-818C-0A00C9414700}" type="presParOf" srcId="{59D0BC26-95E8-487A-8472-32EEC618F815}" destId="{78A717C5-2EBC-413A-9BFC-EBB4F83D4F36}" srcOrd="0" destOrd="0" presId="urn:microsoft.com/office/officeart/2005/8/layout/hierarchy3"/>
    <dgm:cxn modelId="{60B0D7C3-97CF-4783-9BF2-4F1008B8FDA5}" type="presParOf" srcId="{78A717C5-2EBC-413A-9BFC-EBB4F83D4F36}" destId="{56AB72F8-4430-4761-BF0D-C0445B31E0CD}" srcOrd="0" destOrd="0" presId="urn:microsoft.com/office/officeart/2005/8/layout/hierarchy3"/>
    <dgm:cxn modelId="{2F5AF94E-8116-4E76-84AF-3A85E5CC6465}" type="presParOf" srcId="{78A717C5-2EBC-413A-9BFC-EBB4F83D4F36}" destId="{CA0FA032-10F6-41A2-85CE-7565947105F6}" srcOrd="1" destOrd="0" presId="urn:microsoft.com/office/officeart/2005/8/layout/hierarchy3"/>
    <dgm:cxn modelId="{3EEB93D3-41D2-4093-BF4C-3F6ECD1E1502}" type="presParOf" srcId="{59D0BC26-95E8-487A-8472-32EEC618F815}" destId="{C8EC6A1A-A4D5-4556-80DC-74DE27C68090}" srcOrd="1" destOrd="0" presId="urn:microsoft.com/office/officeart/2005/8/layout/hierarchy3"/>
    <dgm:cxn modelId="{66ECEC89-DD8E-41F8-840B-F63B0A2D40FA}" type="presParOf" srcId="{C8EC6A1A-A4D5-4556-80DC-74DE27C68090}" destId="{20B5B9A8-C5C5-4DA0-80E5-53E8E27B80BF}" srcOrd="0" destOrd="0" presId="urn:microsoft.com/office/officeart/2005/8/layout/hierarchy3"/>
    <dgm:cxn modelId="{2C28C7D8-7A41-4D24-B23C-5F97A5341575}" type="presParOf" srcId="{C8EC6A1A-A4D5-4556-80DC-74DE27C68090}" destId="{6922D0F3-4DA3-41BA-918D-2E4B0592EF65}" srcOrd="1" destOrd="0" presId="urn:microsoft.com/office/officeart/2005/8/layout/hierarchy3"/>
    <dgm:cxn modelId="{44DD8588-CF85-41DB-9349-1F92A82D7F3D}" type="presParOf" srcId="{10223D24-A0C8-4E06-8CF6-FF5A3DE8DE74}" destId="{42E67291-A9C8-47B4-99F0-0B91D6553E6D}" srcOrd="1" destOrd="0" presId="urn:microsoft.com/office/officeart/2005/8/layout/hierarchy3"/>
    <dgm:cxn modelId="{56D35EB7-ACF4-46A0-902F-C2508EB19226}" type="presParOf" srcId="{42E67291-A9C8-47B4-99F0-0B91D6553E6D}" destId="{489D7E55-794A-4B57-B870-7FD341386B28}" srcOrd="0" destOrd="0" presId="urn:microsoft.com/office/officeart/2005/8/layout/hierarchy3"/>
    <dgm:cxn modelId="{812E968C-7C18-4415-87A0-E739ACBA3350}" type="presParOf" srcId="{489D7E55-794A-4B57-B870-7FD341386B28}" destId="{11AF9607-8A2D-4901-ABEF-6BDF2BEF83A3}" srcOrd="0" destOrd="0" presId="urn:microsoft.com/office/officeart/2005/8/layout/hierarchy3"/>
    <dgm:cxn modelId="{C91DD672-51B6-4178-86E8-9940538DB44B}" type="presParOf" srcId="{489D7E55-794A-4B57-B870-7FD341386B28}" destId="{FDCD4D85-4543-45EA-9D93-71B4CA5500FE}" srcOrd="1" destOrd="0" presId="urn:microsoft.com/office/officeart/2005/8/layout/hierarchy3"/>
    <dgm:cxn modelId="{C4B75998-973C-4C08-ADB3-DD5115FCE43C}" type="presParOf" srcId="{42E67291-A9C8-47B4-99F0-0B91D6553E6D}" destId="{C3ACA5BE-74DB-4833-B20B-C4204D50EF45}" srcOrd="1" destOrd="0" presId="urn:microsoft.com/office/officeart/2005/8/layout/hierarchy3"/>
    <dgm:cxn modelId="{5A243AF8-3DCC-4793-962A-4CEDC08EF598}" type="presParOf" srcId="{C3ACA5BE-74DB-4833-B20B-C4204D50EF45}" destId="{5962C011-99E2-45CB-B91C-CF05E7286046}" srcOrd="0" destOrd="0" presId="urn:microsoft.com/office/officeart/2005/8/layout/hierarchy3"/>
    <dgm:cxn modelId="{29A810C2-E42A-44BE-9D88-64FCAB68E059}" type="presParOf" srcId="{C3ACA5BE-74DB-4833-B20B-C4204D50EF45}" destId="{B01E8A7B-E275-4516-A156-B1028B47A3D4}" srcOrd="1" destOrd="0" presId="urn:microsoft.com/office/officeart/2005/8/layout/hierarchy3"/>
    <dgm:cxn modelId="{A714C028-31EC-462D-867B-7A74DED14AFB}" type="presParOf" srcId="{C3ACA5BE-74DB-4833-B20B-C4204D50EF45}" destId="{79AF88A5-4A02-4015-878A-A5853EF16D38}" srcOrd="2" destOrd="0" presId="urn:microsoft.com/office/officeart/2005/8/layout/hierarchy3"/>
    <dgm:cxn modelId="{3CEEDD91-B24D-4D97-9BC7-E3D0CE1A8061}" type="presParOf" srcId="{C3ACA5BE-74DB-4833-B20B-C4204D50EF45}" destId="{879B5104-C6F4-4D2B-A49C-ECF1F2647E5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6BCA6B-A98C-4195-A222-A93772386852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03C486-BEF4-40BA-94AC-26380346B3DD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iluminación</a:t>
          </a:r>
          <a:endParaRPr lang="es-ES" dirty="0">
            <a:solidFill>
              <a:schemeClr val="tx1"/>
            </a:solidFill>
          </a:endParaRPr>
        </a:p>
      </dgm:t>
    </dgm:pt>
    <dgm:pt modelId="{85449DF2-FFE5-4E1A-AC60-B9C84BA22AE5}" type="parTrans" cxnId="{EBC1E8DC-AAFE-422C-A7F1-8809B15D8272}">
      <dgm:prSet/>
      <dgm:spPr/>
      <dgm:t>
        <a:bodyPr/>
        <a:lstStyle/>
        <a:p>
          <a:endParaRPr lang="es-ES"/>
        </a:p>
      </dgm:t>
    </dgm:pt>
    <dgm:pt modelId="{719AD5AC-DA10-447A-B837-BBBE03EB6562}" type="sibTrans" cxnId="{EBC1E8DC-AAFE-422C-A7F1-8809B15D8272}">
      <dgm:prSet/>
      <dgm:spPr/>
      <dgm:t>
        <a:bodyPr/>
        <a:lstStyle/>
        <a:p>
          <a:endParaRPr lang="es-ES"/>
        </a:p>
      </dgm:t>
    </dgm:pt>
    <dgm:pt modelId="{3A54EA92-1CB2-43FC-9BA9-C3A7E2777496}">
      <dgm:prSet phldrT="[Texto]"/>
      <dgm:spPr/>
      <dgm:t>
        <a:bodyPr/>
        <a:lstStyle/>
        <a:p>
          <a:r>
            <a:rPr lang="es-ES" dirty="0" smtClean="0"/>
            <a:t>12 a 16 horas</a:t>
          </a:r>
          <a:endParaRPr lang="es-ES" dirty="0"/>
        </a:p>
      </dgm:t>
    </dgm:pt>
    <dgm:pt modelId="{805EA297-B592-48FF-B1F8-A1E1FC3A7195}" type="parTrans" cxnId="{C0201DE8-9230-48FA-B96E-C773062F762E}">
      <dgm:prSet/>
      <dgm:spPr/>
      <dgm:t>
        <a:bodyPr/>
        <a:lstStyle/>
        <a:p>
          <a:endParaRPr lang="es-ES"/>
        </a:p>
      </dgm:t>
    </dgm:pt>
    <dgm:pt modelId="{9E341CDE-CB7C-4B67-A2A1-2653F372C4AD}" type="sibTrans" cxnId="{C0201DE8-9230-48FA-B96E-C773062F762E}">
      <dgm:prSet/>
      <dgm:spPr/>
      <dgm:t>
        <a:bodyPr/>
        <a:lstStyle/>
        <a:p>
          <a:endParaRPr lang="es-ES"/>
        </a:p>
      </dgm:t>
    </dgm:pt>
    <dgm:pt modelId="{4029A759-E1D2-4081-AA2F-D5AC2DDDAC6A}">
      <dgm:prSet phldrT="[Texto]"/>
      <dgm:spPr/>
      <dgm:t>
        <a:bodyPr/>
        <a:lstStyle/>
        <a:p>
          <a:r>
            <a:rPr lang="es-ES" dirty="0" smtClean="0"/>
            <a:t>1000 a 3000 lux</a:t>
          </a:r>
          <a:endParaRPr lang="es-ES" dirty="0"/>
        </a:p>
      </dgm:t>
    </dgm:pt>
    <dgm:pt modelId="{7325418A-9752-49A3-B274-19CE21930C91}" type="parTrans" cxnId="{83AAA8A4-A860-4981-9BCE-4FA074E9C5A6}">
      <dgm:prSet/>
      <dgm:spPr/>
      <dgm:t>
        <a:bodyPr/>
        <a:lstStyle/>
        <a:p>
          <a:endParaRPr lang="es-ES"/>
        </a:p>
      </dgm:t>
    </dgm:pt>
    <dgm:pt modelId="{77BB5386-3C8C-44D2-A913-26AC4293BB5C}" type="sibTrans" cxnId="{83AAA8A4-A860-4981-9BCE-4FA074E9C5A6}">
      <dgm:prSet/>
      <dgm:spPr/>
      <dgm:t>
        <a:bodyPr/>
        <a:lstStyle/>
        <a:p>
          <a:endParaRPr lang="es-ES"/>
        </a:p>
      </dgm:t>
    </dgm:pt>
    <dgm:pt modelId="{8B978862-A1C0-4713-A62E-D73D109A1B88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Temperatura</a:t>
          </a:r>
          <a:endParaRPr lang="es-ES" dirty="0">
            <a:solidFill>
              <a:schemeClr val="tx1"/>
            </a:solidFill>
          </a:endParaRPr>
        </a:p>
      </dgm:t>
    </dgm:pt>
    <dgm:pt modelId="{336DD7FD-B374-42CD-BF18-A522648DD0A1}" type="parTrans" cxnId="{09C44F05-E4C3-4060-AC48-583DFC4C99AB}">
      <dgm:prSet/>
      <dgm:spPr/>
      <dgm:t>
        <a:bodyPr/>
        <a:lstStyle/>
        <a:p>
          <a:endParaRPr lang="es-ES"/>
        </a:p>
      </dgm:t>
    </dgm:pt>
    <dgm:pt modelId="{2B093790-9E71-470A-917C-70C780A4A4D6}" type="sibTrans" cxnId="{09C44F05-E4C3-4060-AC48-583DFC4C99AB}">
      <dgm:prSet/>
      <dgm:spPr/>
      <dgm:t>
        <a:bodyPr/>
        <a:lstStyle/>
        <a:p>
          <a:endParaRPr lang="es-ES"/>
        </a:p>
      </dgm:t>
    </dgm:pt>
    <dgm:pt modelId="{BA6E4DFD-9015-415F-9BDD-6B110B935532}">
      <dgm:prSet phldrT="[Texto]"/>
      <dgm:spPr/>
      <dgm:t>
        <a:bodyPr/>
        <a:lstStyle/>
        <a:p>
          <a:r>
            <a:rPr lang="es-ES" dirty="0" smtClean="0"/>
            <a:t>20 - 28ºC</a:t>
          </a:r>
          <a:endParaRPr lang="es-ES" dirty="0"/>
        </a:p>
      </dgm:t>
    </dgm:pt>
    <dgm:pt modelId="{221B825A-65D5-4F0F-89C4-021AF6010094}" type="parTrans" cxnId="{BACE5C14-F2B7-4075-8365-9D8DD9B43EFA}">
      <dgm:prSet/>
      <dgm:spPr/>
      <dgm:t>
        <a:bodyPr/>
        <a:lstStyle/>
        <a:p>
          <a:endParaRPr lang="es-ES"/>
        </a:p>
      </dgm:t>
    </dgm:pt>
    <dgm:pt modelId="{843B3967-7355-40E0-AA58-18A9C2A33E03}" type="sibTrans" cxnId="{BACE5C14-F2B7-4075-8365-9D8DD9B43EFA}">
      <dgm:prSet/>
      <dgm:spPr/>
      <dgm:t>
        <a:bodyPr/>
        <a:lstStyle/>
        <a:p>
          <a:endParaRPr lang="es-ES"/>
        </a:p>
      </dgm:t>
    </dgm:pt>
    <dgm:pt modelId="{8F383893-1950-4BE5-9F07-FA6B449F1499}">
      <dgm:prSet phldrT="[Texto]" phldr="1"/>
      <dgm:spPr/>
      <dgm:t>
        <a:bodyPr/>
        <a:lstStyle/>
        <a:p>
          <a:endParaRPr lang="es-ES" dirty="0"/>
        </a:p>
      </dgm:t>
    </dgm:pt>
    <dgm:pt modelId="{429E9066-BA90-42EE-A4C3-2FBC8A57F198}" type="parTrans" cxnId="{817FA92B-930C-4AC6-907E-B06BC792AB3A}">
      <dgm:prSet/>
      <dgm:spPr/>
      <dgm:t>
        <a:bodyPr/>
        <a:lstStyle/>
        <a:p>
          <a:endParaRPr lang="es-ES"/>
        </a:p>
      </dgm:t>
    </dgm:pt>
    <dgm:pt modelId="{005E2371-E70C-471C-ACD7-6559FD5918F3}" type="sibTrans" cxnId="{817FA92B-930C-4AC6-907E-B06BC792AB3A}">
      <dgm:prSet/>
      <dgm:spPr/>
      <dgm:t>
        <a:bodyPr/>
        <a:lstStyle/>
        <a:p>
          <a:endParaRPr lang="es-ES"/>
        </a:p>
      </dgm:t>
    </dgm:pt>
    <dgm:pt modelId="{7228EBCA-768E-4984-A94F-C3189CF20E20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H.R</a:t>
          </a:r>
          <a:endParaRPr lang="es-ES" dirty="0">
            <a:solidFill>
              <a:schemeClr val="tx1"/>
            </a:solidFill>
          </a:endParaRPr>
        </a:p>
      </dgm:t>
    </dgm:pt>
    <dgm:pt modelId="{0825CF3E-DE3E-4A04-A19E-D89CF2F9AB20}" type="parTrans" cxnId="{CB00BC95-A024-4E3B-BEF2-04F64DEA81C0}">
      <dgm:prSet/>
      <dgm:spPr/>
      <dgm:t>
        <a:bodyPr/>
        <a:lstStyle/>
        <a:p>
          <a:endParaRPr lang="es-ES"/>
        </a:p>
      </dgm:t>
    </dgm:pt>
    <dgm:pt modelId="{8E199E93-B8FD-4749-B7F6-76E60E596358}" type="sibTrans" cxnId="{CB00BC95-A024-4E3B-BEF2-04F64DEA81C0}">
      <dgm:prSet/>
      <dgm:spPr/>
      <dgm:t>
        <a:bodyPr/>
        <a:lstStyle/>
        <a:p>
          <a:endParaRPr lang="es-ES"/>
        </a:p>
      </dgm:t>
    </dgm:pt>
    <dgm:pt modelId="{09C28998-6E1A-49D8-829F-36E81C577DFE}">
      <dgm:prSet phldrT="[Texto]"/>
      <dgm:spPr/>
      <dgm:t>
        <a:bodyPr/>
        <a:lstStyle/>
        <a:p>
          <a:r>
            <a:rPr lang="es-ES" dirty="0" smtClean="0"/>
            <a:t>70 -80%</a:t>
          </a:r>
          <a:endParaRPr lang="es-ES" dirty="0"/>
        </a:p>
      </dgm:t>
    </dgm:pt>
    <dgm:pt modelId="{410E0038-7A6D-4452-90CE-E01D30BC030D}" type="parTrans" cxnId="{5A0B9E51-4A1F-4ECD-8872-F349D8D358D9}">
      <dgm:prSet/>
      <dgm:spPr/>
      <dgm:t>
        <a:bodyPr/>
        <a:lstStyle/>
        <a:p>
          <a:endParaRPr lang="es-ES"/>
        </a:p>
      </dgm:t>
    </dgm:pt>
    <dgm:pt modelId="{E2A27FA8-2076-46C0-A404-9439306F71AA}" type="sibTrans" cxnId="{5A0B9E51-4A1F-4ECD-8872-F349D8D358D9}">
      <dgm:prSet/>
      <dgm:spPr/>
      <dgm:t>
        <a:bodyPr/>
        <a:lstStyle/>
        <a:p>
          <a:endParaRPr lang="es-ES"/>
        </a:p>
      </dgm:t>
    </dgm:pt>
    <dgm:pt modelId="{CF564297-4B5E-4D4C-B9DA-1D4B0B302EFA}">
      <dgm:prSet phldrT="[Texto]" phldr="1"/>
      <dgm:spPr/>
      <dgm:t>
        <a:bodyPr/>
        <a:lstStyle/>
        <a:p>
          <a:endParaRPr lang="es-ES" dirty="0"/>
        </a:p>
      </dgm:t>
    </dgm:pt>
    <dgm:pt modelId="{71616BF6-EA81-4955-B77B-82E5AA060A88}" type="parTrans" cxnId="{F6DFE7BB-76C2-46A0-BCCA-5A8F2A20FB77}">
      <dgm:prSet/>
      <dgm:spPr/>
      <dgm:t>
        <a:bodyPr/>
        <a:lstStyle/>
        <a:p>
          <a:endParaRPr lang="es-ES"/>
        </a:p>
      </dgm:t>
    </dgm:pt>
    <dgm:pt modelId="{DD7F87BD-DDF5-41FC-B987-D75B19607F9F}" type="sibTrans" cxnId="{F6DFE7BB-76C2-46A0-BCCA-5A8F2A20FB77}">
      <dgm:prSet/>
      <dgm:spPr/>
      <dgm:t>
        <a:bodyPr/>
        <a:lstStyle/>
        <a:p>
          <a:endParaRPr lang="es-ES"/>
        </a:p>
      </dgm:t>
    </dgm:pt>
    <dgm:pt modelId="{FD675801-5EB5-43B2-81C3-574086265B44}">
      <dgm:prSet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pH</a:t>
          </a:r>
          <a:endParaRPr lang="es-ES" dirty="0">
            <a:solidFill>
              <a:schemeClr val="tx1"/>
            </a:solidFill>
          </a:endParaRPr>
        </a:p>
      </dgm:t>
    </dgm:pt>
    <dgm:pt modelId="{25FC9F1E-FF2B-4E0C-91A6-122275141E40}" type="parTrans" cxnId="{75337F22-1D65-444B-BC0B-CDCB13F01A36}">
      <dgm:prSet/>
      <dgm:spPr/>
      <dgm:t>
        <a:bodyPr/>
        <a:lstStyle/>
        <a:p>
          <a:endParaRPr lang="es-ES"/>
        </a:p>
      </dgm:t>
    </dgm:pt>
    <dgm:pt modelId="{25DED17F-81E3-4FED-8F0D-AC7598FA1D51}" type="sibTrans" cxnId="{75337F22-1D65-444B-BC0B-CDCB13F01A36}">
      <dgm:prSet/>
      <dgm:spPr/>
      <dgm:t>
        <a:bodyPr/>
        <a:lstStyle/>
        <a:p>
          <a:endParaRPr lang="es-ES"/>
        </a:p>
      </dgm:t>
    </dgm:pt>
    <dgm:pt modelId="{A37A809F-3FA6-4C11-95CE-3FDD3E9E8E77}">
      <dgm:prSet/>
      <dgm:spPr/>
      <dgm:t>
        <a:bodyPr/>
        <a:lstStyle/>
        <a:p>
          <a:r>
            <a:rPr lang="es-ES" dirty="0" smtClean="0"/>
            <a:t>5,7-5,8 (sales M&amp;S, forma soluble)</a:t>
          </a:r>
          <a:endParaRPr lang="es-ES" dirty="0"/>
        </a:p>
      </dgm:t>
    </dgm:pt>
    <dgm:pt modelId="{83E78256-541B-4DC1-967C-8BFBAB5922FB}" type="parTrans" cxnId="{FFD3815A-9C03-4687-B25E-454EE6B3F30D}">
      <dgm:prSet/>
      <dgm:spPr/>
      <dgm:t>
        <a:bodyPr/>
        <a:lstStyle/>
        <a:p>
          <a:endParaRPr lang="es-ES"/>
        </a:p>
      </dgm:t>
    </dgm:pt>
    <dgm:pt modelId="{57A9B550-0C35-465A-BD6D-A6E795611153}" type="sibTrans" cxnId="{FFD3815A-9C03-4687-B25E-454EE6B3F30D}">
      <dgm:prSet/>
      <dgm:spPr/>
      <dgm:t>
        <a:bodyPr/>
        <a:lstStyle/>
        <a:p>
          <a:endParaRPr lang="es-ES"/>
        </a:p>
      </dgm:t>
    </dgm:pt>
    <dgm:pt modelId="{711797F2-BE29-4F95-8D18-9F64DCEA966B}" type="pres">
      <dgm:prSet presAssocID="{926BCA6B-A98C-4195-A222-A937723868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1D3F510-1315-4166-8EDE-ECC0C0E12111}" type="pres">
      <dgm:prSet presAssocID="{926BCA6B-A98C-4195-A222-A93772386852}" presName="tSp" presStyleCnt="0"/>
      <dgm:spPr/>
    </dgm:pt>
    <dgm:pt modelId="{59DD65EA-0047-488C-8A92-D71447DC2ADD}" type="pres">
      <dgm:prSet presAssocID="{926BCA6B-A98C-4195-A222-A93772386852}" presName="bSp" presStyleCnt="0"/>
      <dgm:spPr/>
    </dgm:pt>
    <dgm:pt modelId="{91C77E72-E5E3-465D-8DF1-2E77291E344D}" type="pres">
      <dgm:prSet presAssocID="{926BCA6B-A98C-4195-A222-A93772386852}" presName="process" presStyleCnt="0"/>
      <dgm:spPr/>
    </dgm:pt>
    <dgm:pt modelId="{D8296BC1-F8D1-4C57-9500-83F3D1B75B92}" type="pres">
      <dgm:prSet presAssocID="{8303C486-BEF4-40BA-94AC-26380346B3DD}" presName="composite1" presStyleCnt="0"/>
      <dgm:spPr/>
    </dgm:pt>
    <dgm:pt modelId="{1BE92104-A5D5-4FBF-9917-6C6ECB6EC1FA}" type="pres">
      <dgm:prSet presAssocID="{8303C486-BEF4-40BA-94AC-26380346B3DD}" presName="dummyNode1" presStyleLbl="node1" presStyleIdx="0" presStyleCnt="4"/>
      <dgm:spPr/>
    </dgm:pt>
    <dgm:pt modelId="{DF7DFC7F-7AC3-41ED-9657-53332649CB46}" type="pres">
      <dgm:prSet presAssocID="{8303C486-BEF4-40BA-94AC-26380346B3DD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F65C54-7E46-4901-BFCF-007285655C78}" type="pres">
      <dgm:prSet presAssocID="{8303C486-BEF4-40BA-94AC-26380346B3DD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3ADD96-3EB8-4FF0-B924-32E5C019E059}" type="pres">
      <dgm:prSet presAssocID="{8303C486-BEF4-40BA-94AC-26380346B3DD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8C4B6C-D5EA-4FD0-B01E-D73C92EDFDDD}" type="pres">
      <dgm:prSet presAssocID="{8303C486-BEF4-40BA-94AC-26380346B3DD}" presName="connSite1" presStyleCnt="0"/>
      <dgm:spPr/>
    </dgm:pt>
    <dgm:pt modelId="{0235AAB4-BCB2-48F4-ABE2-DAA91BC3CE36}" type="pres">
      <dgm:prSet presAssocID="{719AD5AC-DA10-447A-B837-BBBE03EB6562}" presName="Name9" presStyleLbl="sibTrans2D1" presStyleIdx="0" presStyleCnt="3"/>
      <dgm:spPr/>
      <dgm:t>
        <a:bodyPr/>
        <a:lstStyle/>
        <a:p>
          <a:endParaRPr lang="es-ES"/>
        </a:p>
      </dgm:t>
    </dgm:pt>
    <dgm:pt modelId="{C0F4BEA4-A14E-473B-8113-CCE5ED5BA1D7}" type="pres">
      <dgm:prSet presAssocID="{8B978862-A1C0-4713-A62E-D73D109A1B88}" presName="composite2" presStyleCnt="0"/>
      <dgm:spPr/>
    </dgm:pt>
    <dgm:pt modelId="{117EA5B7-F03D-43E0-BBD9-D76296B6D01D}" type="pres">
      <dgm:prSet presAssocID="{8B978862-A1C0-4713-A62E-D73D109A1B88}" presName="dummyNode2" presStyleLbl="node1" presStyleIdx="0" presStyleCnt="4"/>
      <dgm:spPr/>
    </dgm:pt>
    <dgm:pt modelId="{FD5748C8-3627-47AE-99A1-6804C21679CC}" type="pres">
      <dgm:prSet presAssocID="{8B978862-A1C0-4713-A62E-D73D109A1B88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8C3226-76A1-4FF6-AE50-2B4C73C927CF}" type="pres">
      <dgm:prSet presAssocID="{8B978862-A1C0-4713-A62E-D73D109A1B88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BD432A-96D3-45C4-A568-C6D7F01589B2}" type="pres">
      <dgm:prSet presAssocID="{8B978862-A1C0-4713-A62E-D73D109A1B88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8677CA-F192-43CF-82C6-D67264EF193D}" type="pres">
      <dgm:prSet presAssocID="{8B978862-A1C0-4713-A62E-D73D109A1B88}" presName="connSite2" presStyleCnt="0"/>
      <dgm:spPr/>
    </dgm:pt>
    <dgm:pt modelId="{3E04B789-261A-4AAE-A240-60981089F032}" type="pres">
      <dgm:prSet presAssocID="{2B093790-9E71-470A-917C-70C780A4A4D6}" presName="Name18" presStyleLbl="sibTrans2D1" presStyleIdx="1" presStyleCnt="3"/>
      <dgm:spPr/>
      <dgm:t>
        <a:bodyPr/>
        <a:lstStyle/>
        <a:p>
          <a:endParaRPr lang="es-ES"/>
        </a:p>
      </dgm:t>
    </dgm:pt>
    <dgm:pt modelId="{EA72C6BE-2186-4BD1-A659-46129AAB25CB}" type="pres">
      <dgm:prSet presAssocID="{7228EBCA-768E-4984-A94F-C3189CF20E20}" presName="composite1" presStyleCnt="0"/>
      <dgm:spPr/>
    </dgm:pt>
    <dgm:pt modelId="{CE21757A-8937-411C-8B22-5AA6DE822574}" type="pres">
      <dgm:prSet presAssocID="{7228EBCA-768E-4984-A94F-C3189CF20E20}" presName="dummyNode1" presStyleLbl="node1" presStyleIdx="1" presStyleCnt="4"/>
      <dgm:spPr/>
    </dgm:pt>
    <dgm:pt modelId="{AF91811B-F6DA-4038-9598-40A946404C9E}" type="pres">
      <dgm:prSet presAssocID="{7228EBCA-768E-4984-A94F-C3189CF20E20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10B782-0026-40AE-8DB1-36186A11838B}" type="pres">
      <dgm:prSet presAssocID="{7228EBCA-768E-4984-A94F-C3189CF20E20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044D5A-53B7-4AC2-8BE7-8F25F98FB906}" type="pres">
      <dgm:prSet presAssocID="{7228EBCA-768E-4984-A94F-C3189CF20E20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25B638-D6FF-4A7A-B349-196EAED951FD}" type="pres">
      <dgm:prSet presAssocID="{7228EBCA-768E-4984-A94F-C3189CF20E20}" presName="connSite1" presStyleCnt="0"/>
      <dgm:spPr/>
    </dgm:pt>
    <dgm:pt modelId="{FFBE7D5D-5130-4B5C-B171-F9DF19AE06C1}" type="pres">
      <dgm:prSet presAssocID="{8E199E93-B8FD-4749-B7F6-76E60E596358}" presName="Name9" presStyleLbl="sibTrans2D1" presStyleIdx="2" presStyleCnt="3"/>
      <dgm:spPr/>
      <dgm:t>
        <a:bodyPr/>
        <a:lstStyle/>
        <a:p>
          <a:endParaRPr lang="es-ES"/>
        </a:p>
      </dgm:t>
    </dgm:pt>
    <dgm:pt modelId="{B00F2751-F047-4F2E-90FE-6BEF9F0F6289}" type="pres">
      <dgm:prSet presAssocID="{FD675801-5EB5-43B2-81C3-574086265B44}" presName="composite2" presStyleCnt="0"/>
      <dgm:spPr/>
    </dgm:pt>
    <dgm:pt modelId="{ADF71516-689B-4F16-B6D8-9C1990F1724F}" type="pres">
      <dgm:prSet presAssocID="{FD675801-5EB5-43B2-81C3-574086265B44}" presName="dummyNode2" presStyleLbl="node1" presStyleIdx="2" presStyleCnt="4"/>
      <dgm:spPr/>
    </dgm:pt>
    <dgm:pt modelId="{359A5822-198B-4F84-A4DD-D497628C6455}" type="pres">
      <dgm:prSet presAssocID="{FD675801-5EB5-43B2-81C3-574086265B44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931F78-5D85-4BF9-9406-9D605CD12285}" type="pres">
      <dgm:prSet presAssocID="{FD675801-5EB5-43B2-81C3-574086265B44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C70F96-6B97-47CF-ABCF-4F20D88146CC}" type="pres">
      <dgm:prSet presAssocID="{FD675801-5EB5-43B2-81C3-574086265B44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3883E8-4CC2-426E-9164-81A95941A0AA}" type="pres">
      <dgm:prSet presAssocID="{FD675801-5EB5-43B2-81C3-574086265B44}" presName="connSite2" presStyleCnt="0"/>
      <dgm:spPr/>
    </dgm:pt>
  </dgm:ptLst>
  <dgm:cxnLst>
    <dgm:cxn modelId="{503A3FF1-F2C4-4CA5-B0FC-281995A40EDA}" type="presOf" srcId="{8F383893-1950-4BE5-9F07-FA6B449F1499}" destId="{FD5748C8-3627-47AE-99A1-6804C21679CC}" srcOrd="0" destOrd="1" presId="urn:microsoft.com/office/officeart/2005/8/layout/hProcess4"/>
    <dgm:cxn modelId="{7DA8581D-B728-4599-9ED1-C67240AAA28F}" type="presOf" srcId="{BA6E4DFD-9015-415F-9BDD-6B110B935532}" destId="{778C3226-76A1-4FF6-AE50-2B4C73C927CF}" srcOrd="1" destOrd="0" presId="urn:microsoft.com/office/officeart/2005/8/layout/hProcess4"/>
    <dgm:cxn modelId="{90F1449C-B7CE-44CE-ADBD-46949AB7486C}" type="presOf" srcId="{A37A809F-3FA6-4C11-95CE-3FDD3E9E8E77}" destId="{C7931F78-5D85-4BF9-9406-9D605CD12285}" srcOrd="1" destOrd="0" presId="urn:microsoft.com/office/officeart/2005/8/layout/hProcess4"/>
    <dgm:cxn modelId="{83AAA8A4-A860-4981-9BCE-4FA074E9C5A6}" srcId="{8303C486-BEF4-40BA-94AC-26380346B3DD}" destId="{4029A759-E1D2-4081-AA2F-D5AC2DDDAC6A}" srcOrd="1" destOrd="0" parTransId="{7325418A-9752-49A3-B274-19CE21930C91}" sibTransId="{77BB5386-3C8C-44D2-A913-26AC4293BB5C}"/>
    <dgm:cxn modelId="{09C44F05-E4C3-4060-AC48-583DFC4C99AB}" srcId="{926BCA6B-A98C-4195-A222-A93772386852}" destId="{8B978862-A1C0-4713-A62E-D73D109A1B88}" srcOrd="1" destOrd="0" parTransId="{336DD7FD-B374-42CD-BF18-A522648DD0A1}" sibTransId="{2B093790-9E71-470A-917C-70C780A4A4D6}"/>
    <dgm:cxn modelId="{C0201DE8-9230-48FA-B96E-C773062F762E}" srcId="{8303C486-BEF4-40BA-94AC-26380346B3DD}" destId="{3A54EA92-1CB2-43FC-9BA9-C3A7E2777496}" srcOrd="0" destOrd="0" parTransId="{805EA297-B592-48FF-B1F8-A1E1FC3A7195}" sibTransId="{9E341CDE-CB7C-4B67-A2A1-2653F372C4AD}"/>
    <dgm:cxn modelId="{CB00BC95-A024-4E3B-BEF2-04F64DEA81C0}" srcId="{926BCA6B-A98C-4195-A222-A93772386852}" destId="{7228EBCA-768E-4984-A94F-C3189CF20E20}" srcOrd="2" destOrd="0" parTransId="{0825CF3E-DE3E-4A04-A19E-D89CF2F9AB20}" sibTransId="{8E199E93-B8FD-4749-B7F6-76E60E596358}"/>
    <dgm:cxn modelId="{A8A053DF-1C0F-4A37-A0BE-5444DAEDB296}" type="presOf" srcId="{926BCA6B-A98C-4195-A222-A93772386852}" destId="{711797F2-BE29-4F95-8D18-9F64DCEA966B}" srcOrd="0" destOrd="0" presId="urn:microsoft.com/office/officeart/2005/8/layout/hProcess4"/>
    <dgm:cxn modelId="{FFD3815A-9C03-4687-B25E-454EE6B3F30D}" srcId="{FD675801-5EB5-43B2-81C3-574086265B44}" destId="{A37A809F-3FA6-4C11-95CE-3FDD3E9E8E77}" srcOrd="0" destOrd="0" parTransId="{83E78256-541B-4DC1-967C-8BFBAB5922FB}" sibTransId="{57A9B550-0C35-465A-BD6D-A6E795611153}"/>
    <dgm:cxn modelId="{24ADFD0C-9F5D-4D72-9EF7-AB4E6E166240}" type="presOf" srcId="{4029A759-E1D2-4081-AA2F-D5AC2DDDAC6A}" destId="{F3F65C54-7E46-4901-BFCF-007285655C78}" srcOrd="1" destOrd="1" presId="urn:microsoft.com/office/officeart/2005/8/layout/hProcess4"/>
    <dgm:cxn modelId="{75337F22-1D65-444B-BC0B-CDCB13F01A36}" srcId="{926BCA6B-A98C-4195-A222-A93772386852}" destId="{FD675801-5EB5-43B2-81C3-574086265B44}" srcOrd="3" destOrd="0" parTransId="{25FC9F1E-FF2B-4E0C-91A6-122275141E40}" sibTransId="{25DED17F-81E3-4FED-8F0D-AC7598FA1D51}"/>
    <dgm:cxn modelId="{785CFCCA-BCEC-4422-9E27-1959CBAA5B82}" type="presOf" srcId="{CF564297-4B5E-4D4C-B9DA-1D4B0B302EFA}" destId="{2210B782-0026-40AE-8DB1-36186A11838B}" srcOrd="1" destOrd="1" presId="urn:microsoft.com/office/officeart/2005/8/layout/hProcess4"/>
    <dgm:cxn modelId="{6ED2AA69-AC0C-427A-A756-BD5C89CE895B}" type="presOf" srcId="{BA6E4DFD-9015-415F-9BDD-6B110B935532}" destId="{FD5748C8-3627-47AE-99A1-6804C21679CC}" srcOrd="0" destOrd="0" presId="urn:microsoft.com/office/officeart/2005/8/layout/hProcess4"/>
    <dgm:cxn modelId="{5A0B9E51-4A1F-4ECD-8872-F349D8D358D9}" srcId="{7228EBCA-768E-4984-A94F-C3189CF20E20}" destId="{09C28998-6E1A-49D8-829F-36E81C577DFE}" srcOrd="0" destOrd="0" parTransId="{410E0038-7A6D-4452-90CE-E01D30BC030D}" sibTransId="{E2A27FA8-2076-46C0-A404-9439306F71AA}"/>
    <dgm:cxn modelId="{F6DFE7BB-76C2-46A0-BCCA-5A8F2A20FB77}" srcId="{7228EBCA-768E-4984-A94F-C3189CF20E20}" destId="{CF564297-4B5E-4D4C-B9DA-1D4B0B302EFA}" srcOrd="1" destOrd="0" parTransId="{71616BF6-EA81-4955-B77B-82E5AA060A88}" sibTransId="{DD7F87BD-DDF5-41FC-B987-D75B19607F9F}"/>
    <dgm:cxn modelId="{7EB46CFD-19FB-49AA-A1E2-B19899352447}" type="presOf" srcId="{CF564297-4B5E-4D4C-B9DA-1D4B0B302EFA}" destId="{AF91811B-F6DA-4038-9598-40A946404C9E}" srcOrd="0" destOrd="1" presId="urn:microsoft.com/office/officeart/2005/8/layout/hProcess4"/>
    <dgm:cxn modelId="{318876B2-B2D5-41E4-B090-0FA807C2FB29}" type="presOf" srcId="{8B978862-A1C0-4713-A62E-D73D109A1B88}" destId="{D8BD432A-96D3-45C4-A568-C6D7F01589B2}" srcOrd="0" destOrd="0" presId="urn:microsoft.com/office/officeart/2005/8/layout/hProcess4"/>
    <dgm:cxn modelId="{B79E86D7-A956-408E-AF8E-ED3C0F68D09E}" type="presOf" srcId="{09C28998-6E1A-49D8-829F-36E81C577DFE}" destId="{2210B782-0026-40AE-8DB1-36186A11838B}" srcOrd="1" destOrd="0" presId="urn:microsoft.com/office/officeart/2005/8/layout/hProcess4"/>
    <dgm:cxn modelId="{9B5E2D81-0DC8-4DB5-A40E-9A84E6D2E901}" type="presOf" srcId="{719AD5AC-DA10-447A-B837-BBBE03EB6562}" destId="{0235AAB4-BCB2-48F4-ABE2-DAA91BC3CE36}" srcOrd="0" destOrd="0" presId="urn:microsoft.com/office/officeart/2005/8/layout/hProcess4"/>
    <dgm:cxn modelId="{91BC6235-0443-4190-9057-CC835C4DC623}" type="presOf" srcId="{4029A759-E1D2-4081-AA2F-D5AC2DDDAC6A}" destId="{DF7DFC7F-7AC3-41ED-9657-53332649CB46}" srcOrd="0" destOrd="1" presId="urn:microsoft.com/office/officeart/2005/8/layout/hProcess4"/>
    <dgm:cxn modelId="{817FA92B-930C-4AC6-907E-B06BC792AB3A}" srcId="{8B978862-A1C0-4713-A62E-D73D109A1B88}" destId="{8F383893-1950-4BE5-9F07-FA6B449F1499}" srcOrd="1" destOrd="0" parTransId="{429E9066-BA90-42EE-A4C3-2FBC8A57F198}" sibTransId="{005E2371-E70C-471C-ACD7-6559FD5918F3}"/>
    <dgm:cxn modelId="{D397AE62-0B6B-46C7-8372-F6B988D6038A}" type="presOf" srcId="{FD675801-5EB5-43B2-81C3-574086265B44}" destId="{5CC70F96-6B97-47CF-ABCF-4F20D88146CC}" srcOrd="0" destOrd="0" presId="urn:microsoft.com/office/officeart/2005/8/layout/hProcess4"/>
    <dgm:cxn modelId="{900F276B-81A2-46D8-BC3E-88930B8529EC}" type="presOf" srcId="{A37A809F-3FA6-4C11-95CE-3FDD3E9E8E77}" destId="{359A5822-198B-4F84-A4DD-D497628C6455}" srcOrd="0" destOrd="0" presId="urn:microsoft.com/office/officeart/2005/8/layout/hProcess4"/>
    <dgm:cxn modelId="{BF429421-8299-4878-AF23-AEFCCD19974D}" type="presOf" srcId="{3A54EA92-1CB2-43FC-9BA9-C3A7E2777496}" destId="{DF7DFC7F-7AC3-41ED-9657-53332649CB46}" srcOrd="0" destOrd="0" presId="urn:microsoft.com/office/officeart/2005/8/layout/hProcess4"/>
    <dgm:cxn modelId="{BACE5C14-F2B7-4075-8365-9D8DD9B43EFA}" srcId="{8B978862-A1C0-4713-A62E-D73D109A1B88}" destId="{BA6E4DFD-9015-415F-9BDD-6B110B935532}" srcOrd="0" destOrd="0" parTransId="{221B825A-65D5-4F0F-89C4-021AF6010094}" sibTransId="{843B3967-7355-40E0-AA58-18A9C2A33E03}"/>
    <dgm:cxn modelId="{2D7B1896-967B-4F99-802F-68B4C4285E3F}" type="presOf" srcId="{8F383893-1950-4BE5-9F07-FA6B449F1499}" destId="{778C3226-76A1-4FF6-AE50-2B4C73C927CF}" srcOrd="1" destOrd="1" presId="urn:microsoft.com/office/officeart/2005/8/layout/hProcess4"/>
    <dgm:cxn modelId="{555737F4-374E-432E-B177-6E5E9252A208}" type="presOf" srcId="{8303C486-BEF4-40BA-94AC-26380346B3DD}" destId="{D43ADD96-3EB8-4FF0-B924-32E5C019E059}" srcOrd="0" destOrd="0" presId="urn:microsoft.com/office/officeart/2005/8/layout/hProcess4"/>
    <dgm:cxn modelId="{3D438AB6-54D3-46B6-8E65-09FDD61C5632}" type="presOf" srcId="{09C28998-6E1A-49D8-829F-36E81C577DFE}" destId="{AF91811B-F6DA-4038-9598-40A946404C9E}" srcOrd="0" destOrd="0" presId="urn:microsoft.com/office/officeart/2005/8/layout/hProcess4"/>
    <dgm:cxn modelId="{21ED4154-F3F2-4583-96D1-92248E2879A0}" type="presOf" srcId="{3A54EA92-1CB2-43FC-9BA9-C3A7E2777496}" destId="{F3F65C54-7E46-4901-BFCF-007285655C78}" srcOrd="1" destOrd="0" presId="urn:microsoft.com/office/officeart/2005/8/layout/hProcess4"/>
    <dgm:cxn modelId="{EBC1E8DC-AAFE-422C-A7F1-8809B15D8272}" srcId="{926BCA6B-A98C-4195-A222-A93772386852}" destId="{8303C486-BEF4-40BA-94AC-26380346B3DD}" srcOrd="0" destOrd="0" parTransId="{85449DF2-FFE5-4E1A-AC60-B9C84BA22AE5}" sibTransId="{719AD5AC-DA10-447A-B837-BBBE03EB6562}"/>
    <dgm:cxn modelId="{8C6B76BC-FF04-4AD3-8B9B-374C5040B42A}" type="presOf" srcId="{2B093790-9E71-470A-917C-70C780A4A4D6}" destId="{3E04B789-261A-4AAE-A240-60981089F032}" srcOrd="0" destOrd="0" presId="urn:microsoft.com/office/officeart/2005/8/layout/hProcess4"/>
    <dgm:cxn modelId="{E8EEE6AA-8DCE-4D23-8D9D-22213ABD7836}" type="presOf" srcId="{8E199E93-B8FD-4749-B7F6-76E60E596358}" destId="{FFBE7D5D-5130-4B5C-B171-F9DF19AE06C1}" srcOrd="0" destOrd="0" presId="urn:microsoft.com/office/officeart/2005/8/layout/hProcess4"/>
    <dgm:cxn modelId="{54AED665-0BCA-4AD0-AF35-AA8C9D44A96A}" type="presOf" srcId="{7228EBCA-768E-4984-A94F-C3189CF20E20}" destId="{BC044D5A-53B7-4AC2-8BE7-8F25F98FB906}" srcOrd="0" destOrd="0" presId="urn:microsoft.com/office/officeart/2005/8/layout/hProcess4"/>
    <dgm:cxn modelId="{D051CC86-8275-475E-8310-55A590EFFB1E}" type="presParOf" srcId="{711797F2-BE29-4F95-8D18-9F64DCEA966B}" destId="{A1D3F510-1315-4166-8EDE-ECC0C0E12111}" srcOrd="0" destOrd="0" presId="urn:microsoft.com/office/officeart/2005/8/layout/hProcess4"/>
    <dgm:cxn modelId="{192FA2D4-364D-49A1-A5D5-2018CD3834D1}" type="presParOf" srcId="{711797F2-BE29-4F95-8D18-9F64DCEA966B}" destId="{59DD65EA-0047-488C-8A92-D71447DC2ADD}" srcOrd="1" destOrd="0" presId="urn:microsoft.com/office/officeart/2005/8/layout/hProcess4"/>
    <dgm:cxn modelId="{1F85859E-0D74-42DA-A08E-795F662ACABA}" type="presParOf" srcId="{711797F2-BE29-4F95-8D18-9F64DCEA966B}" destId="{91C77E72-E5E3-465D-8DF1-2E77291E344D}" srcOrd="2" destOrd="0" presId="urn:microsoft.com/office/officeart/2005/8/layout/hProcess4"/>
    <dgm:cxn modelId="{4060341B-CEC0-49DA-B29F-CCCA92766B3B}" type="presParOf" srcId="{91C77E72-E5E3-465D-8DF1-2E77291E344D}" destId="{D8296BC1-F8D1-4C57-9500-83F3D1B75B92}" srcOrd="0" destOrd="0" presId="urn:microsoft.com/office/officeart/2005/8/layout/hProcess4"/>
    <dgm:cxn modelId="{643C6B94-418D-481D-ADD4-94A84EB0D051}" type="presParOf" srcId="{D8296BC1-F8D1-4C57-9500-83F3D1B75B92}" destId="{1BE92104-A5D5-4FBF-9917-6C6ECB6EC1FA}" srcOrd="0" destOrd="0" presId="urn:microsoft.com/office/officeart/2005/8/layout/hProcess4"/>
    <dgm:cxn modelId="{D16F27DA-1774-4E8A-A9C2-6BBD0E94B500}" type="presParOf" srcId="{D8296BC1-F8D1-4C57-9500-83F3D1B75B92}" destId="{DF7DFC7F-7AC3-41ED-9657-53332649CB46}" srcOrd="1" destOrd="0" presId="urn:microsoft.com/office/officeart/2005/8/layout/hProcess4"/>
    <dgm:cxn modelId="{CE9927C3-1FE7-426A-994B-36D4C2B03E07}" type="presParOf" srcId="{D8296BC1-F8D1-4C57-9500-83F3D1B75B92}" destId="{F3F65C54-7E46-4901-BFCF-007285655C78}" srcOrd="2" destOrd="0" presId="urn:microsoft.com/office/officeart/2005/8/layout/hProcess4"/>
    <dgm:cxn modelId="{9E42638C-258E-497E-B637-32BF8CAFC36B}" type="presParOf" srcId="{D8296BC1-F8D1-4C57-9500-83F3D1B75B92}" destId="{D43ADD96-3EB8-4FF0-B924-32E5C019E059}" srcOrd="3" destOrd="0" presId="urn:microsoft.com/office/officeart/2005/8/layout/hProcess4"/>
    <dgm:cxn modelId="{2A3CACDC-465C-4FE5-B0C0-2E0F231686BF}" type="presParOf" srcId="{D8296BC1-F8D1-4C57-9500-83F3D1B75B92}" destId="{7F8C4B6C-D5EA-4FD0-B01E-D73C92EDFDDD}" srcOrd="4" destOrd="0" presId="urn:microsoft.com/office/officeart/2005/8/layout/hProcess4"/>
    <dgm:cxn modelId="{FE3E71EF-0D8A-4579-8823-FC8ACD8BA6EB}" type="presParOf" srcId="{91C77E72-E5E3-465D-8DF1-2E77291E344D}" destId="{0235AAB4-BCB2-48F4-ABE2-DAA91BC3CE36}" srcOrd="1" destOrd="0" presId="urn:microsoft.com/office/officeart/2005/8/layout/hProcess4"/>
    <dgm:cxn modelId="{57C59091-EC3B-4AE0-AB38-D4F46831E191}" type="presParOf" srcId="{91C77E72-E5E3-465D-8DF1-2E77291E344D}" destId="{C0F4BEA4-A14E-473B-8113-CCE5ED5BA1D7}" srcOrd="2" destOrd="0" presId="urn:microsoft.com/office/officeart/2005/8/layout/hProcess4"/>
    <dgm:cxn modelId="{4CA39316-AD03-4044-A68E-733AE941FDF2}" type="presParOf" srcId="{C0F4BEA4-A14E-473B-8113-CCE5ED5BA1D7}" destId="{117EA5B7-F03D-43E0-BBD9-D76296B6D01D}" srcOrd="0" destOrd="0" presId="urn:microsoft.com/office/officeart/2005/8/layout/hProcess4"/>
    <dgm:cxn modelId="{08F2E3C2-5222-4B5F-B7C4-C97155FB6664}" type="presParOf" srcId="{C0F4BEA4-A14E-473B-8113-CCE5ED5BA1D7}" destId="{FD5748C8-3627-47AE-99A1-6804C21679CC}" srcOrd="1" destOrd="0" presId="urn:microsoft.com/office/officeart/2005/8/layout/hProcess4"/>
    <dgm:cxn modelId="{0D07B867-E828-41B0-A93D-188855703F3B}" type="presParOf" srcId="{C0F4BEA4-A14E-473B-8113-CCE5ED5BA1D7}" destId="{778C3226-76A1-4FF6-AE50-2B4C73C927CF}" srcOrd="2" destOrd="0" presId="urn:microsoft.com/office/officeart/2005/8/layout/hProcess4"/>
    <dgm:cxn modelId="{6665285E-EF4D-4959-B23A-11B7AD3E8C83}" type="presParOf" srcId="{C0F4BEA4-A14E-473B-8113-CCE5ED5BA1D7}" destId="{D8BD432A-96D3-45C4-A568-C6D7F01589B2}" srcOrd="3" destOrd="0" presId="urn:microsoft.com/office/officeart/2005/8/layout/hProcess4"/>
    <dgm:cxn modelId="{87A07298-0C9B-4684-9E5D-22B50E1177D5}" type="presParOf" srcId="{C0F4BEA4-A14E-473B-8113-CCE5ED5BA1D7}" destId="{3D8677CA-F192-43CF-82C6-D67264EF193D}" srcOrd="4" destOrd="0" presId="urn:microsoft.com/office/officeart/2005/8/layout/hProcess4"/>
    <dgm:cxn modelId="{CBFDA531-DBF2-4A03-8DD2-3299A83F51F5}" type="presParOf" srcId="{91C77E72-E5E3-465D-8DF1-2E77291E344D}" destId="{3E04B789-261A-4AAE-A240-60981089F032}" srcOrd="3" destOrd="0" presId="urn:microsoft.com/office/officeart/2005/8/layout/hProcess4"/>
    <dgm:cxn modelId="{438B25BC-BF8A-4890-8D11-6DEC87122540}" type="presParOf" srcId="{91C77E72-E5E3-465D-8DF1-2E77291E344D}" destId="{EA72C6BE-2186-4BD1-A659-46129AAB25CB}" srcOrd="4" destOrd="0" presId="urn:microsoft.com/office/officeart/2005/8/layout/hProcess4"/>
    <dgm:cxn modelId="{AF52EC7E-8DD5-47BC-B3C0-284FB5949D13}" type="presParOf" srcId="{EA72C6BE-2186-4BD1-A659-46129AAB25CB}" destId="{CE21757A-8937-411C-8B22-5AA6DE822574}" srcOrd="0" destOrd="0" presId="urn:microsoft.com/office/officeart/2005/8/layout/hProcess4"/>
    <dgm:cxn modelId="{20FED887-B2D2-49F1-B94A-AE422DB8F3A6}" type="presParOf" srcId="{EA72C6BE-2186-4BD1-A659-46129AAB25CB}" destId="{AF91811B-F6DA-4038-9598-40A946404C9E}" srcOrd="1" destOrd="0" presId="urn:microsoft.com/office/officeart/2005/8/layout/hProcess4"/>
    <dgm:cxn modelId="{150F475D-8F7C-4A66-964C-6C6539F2DEB6}" type="presParOf" srcId="{EA72C6BE-2186-4BD1-A659-46129AAB25CB}" destId="{2210B782-0026-40AE-8DB1-36186A11838B}" srcOrd="2" destOrd="0" presId="urn:microsoft.com/office/officeart/2005/8/layout/hProcess4"/>
    <dgm:cxn modelId="{9132ACD1-DEF1-4F15-B68E-4C1C525CA1AE}" type="presParOf" srcId="{EA72C6BE-2186-4BD1-A659-46129AAB25CB}" destId="{BC044D5A-53B7-4AC2-8BE7-8F25F98FB906}" srcOrd="3" destOrd="0" presId="urn:microsoft.com/office/officeart/2005/8/layout/hProcess4"/>
    <dgm:cxn modelId="{1EDA9810-D36D-42D5-B2B9-9B6216EF8B5F}" type="presParOf" srcId="{EA72C6BE-2186-4BD1-A659-46129AAB25CB}" destId="{1425B638-D6FF-4A7A-B349-196EAED951FD}" srcOrd="4" destOrd="0" presId="urn:microsoft.com/office/officeart/2005/8/layout/hProcess4"/>
    <dgm:cxn modelId="{1DCF9B69-4CB0-4BE4-B57C-1763A2BAE7E0}" type="presParOf" srcId="{91C77E72-E5E3-465D-8DF1-2E77291E344D}" destId="{FFBE7D5D-5130-4B5C-B171-F9DF19AE06C1}" srcOrd="5" destOrd="0" presId="urn:microsoft.com/office/officeart/2005/8/layout/hProcess4"/>
    <dgm:cxn modelId="{44A76F09-1989-4285-B00C-71F914DF21AE}" type="presParOf" srcId="{91C77E72-E5E3-465D-8DF1-2E77291E344D}" destId="{B00F2751-F047-4F2E-90FE-6BEF9F0F6289}" srcOrd="6" destOrd="0" presId="urn:microsoft.com/office/officeart/2005/8/layout/hProcess4"/>
    <dgm:cxn modelId="{8126214A-418A-45CE-8041-B665F7781D75}" type="presParOf" srcId="{B00F2751-F047-4F2E-90FE-6BEF9F0F6289}" destId="{ADF71516-689B-4F16-B6D8-9C1990F1724F}" srcOrd="0" destOrd="0" presId="urn:microsoft.com/office/officeart/2005/8/layout/hProcess4"/>
    <dgm:cxn modelId="{1B12AF45-005D-41A3-BC11-B62163356BBF}" type="presParOf" srcId="{B00F2751-F047-4F2E-90FE-6BEF9F0F6289}" destId="{359A5822-198B-4F84-A4DD-D497628C6455}" srcOrd="1" destOrd="0" presId="urn:microsoft.com/office/officeart/2005/8/layout/hProcess4"/>
    <dgm:cxn modelId="{7AE95767-B8F6-45A4-AB2A-62A3D1719FEF}" type="presParOf" srcId="{B00F2751-F047-4F2E-90FE-6BEF9F0F6289}" destId="{C7931F78-5D85-4BF9-9406-9D605CD12285}" srcOrd="2" destOrd="0" presId="urn:microsoft.com/office/officeart/2005/8/layout/hProcess4"/>
    <dgm:cxn modelId="{93387079-D9A1-4E7B-8D22-CFA02FF6877C}" type="presParOf" srcId="{B00F2751-F047-4F2E-90FE-6BEF9F0F6289}" destId="{5CC70F96-6B97-47CF-ABCF-4F20D88146CC}" srcOrd="3" destOrd="0" presId="urn:microsoft.com/office/officeart/2005/8/layout/hProcess4"/>
    <dgm:cxn modelId="{1D245FB9-F336-4861-BFBE-570A5D971984}" type="presParOf" srcId="{B00F2751-F047-4F2E-90FE-6BEF9F0F6289}" destId="{F23883E8-4CC2-426E-9164-81A95941A0A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080D62-1394-413F-9886-5F7E0C6C64C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E4DDEBA-AD32-4B1D-9C03-126A40C244A6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Ubicación del lugar de investigación</a:t>
          </a:r>
          <a:endParaRPr lang="es-ES" dirty="0">
            <a:solidFill>
              <a:schemeClr val="tx1"/>
            </a:solidFill>
          </a:endParaRPr>
        </a:p>
      </dgm:t>
    </dgm:pt>
    <dgm:pt modelId="{9746C208-DBC8-411F-BB3F-6E63007FE45D}" type="parTrans" cxnId="{0A9B612E-1456-42CF-BD52-B29113422CA8}">
      <dgm:prSet/>
      <dgm:spPr/>
      <dgm:t>
        <a:bodyPr/>
        <a:lstStyle/>
        <a:p>
          <a:endParaRPr lang="es-ES"/>
        </a:p>
      </dgm:t>
    </dgm:pt>
    <dgm:pt modelId="{BBD775E1-3976-4F13-90A6-583ADB1B7447}" type="sibTrans" cxnId="{0A9B612E-1456-42CF-BD52-B29113422CA8}">
      <dgm:prSet/>
      <dgm:spPr/>
      <dgm:t>
        <a:bodyPr/>
        <a:lstStyle/>
        <a:p>
          <a:endParaRPr lang="es-ES"/>
        </a:p>
      </dgm:t>
    </dgm:pt>
    <dgm:pt modelId="{24CB2C28-0970-4CFC-AE10-55864B2C8E98}">
      <dgm:prSet phldrT="[Texto]" custT="1"/>
      <dgm:spPr/>
      <dgm:t>
        <a:bodyPr/>
        <a:lstStyle/>
        <a:p>
          <a:r>
            <a:rPr lang="es-ES" sz="2400" dirty="0" smtClean="0"/>
            <a:t>Laboratorio de Cultivo </a:t>
          </a:r>
          <a:r>
            <a:rPr lang="es-ES" sz="2400" i="1" dirty="0" smtClean="0"/>
            <a:t>in vitro </a:t>
          </a:r>
          <a:r>
            <a:rPr lang="es-ES" sz="2400" i="0" dirty="0" smtClean="0"/>
            <a:t>de Tejidos Vegetales de la Asociación “Agrobiotech” -Selva Alegre/Pichincha/Ecuador.</a:t>
          </a:r>
          <a:endParaRPr lang="es-ES" sz="2400" dirty="0"/>
        </a:p>
      </dgm:t>
    </dgm:pt>
    <dgm:pt modelId="{CCE50ABB-690D-46A0-B703-2E8EBA5BC1EC}" type="parTrans" cxnId="{44B58367-C10E-42FC-8CA1-7349C227B8BD}">
      <dgm:prSet/>
      <dgm:spPr/>
      <dgm:t>
        <a:bodyPr/>
        <a:lstStyle/>
        <a:p>
          <a:endParaRPr lang="es-ES"/>
        </a:p>
      </dgm:t>
    </dgm:pt>
    <dgm:pt modelId="{2B9E9A38-126E-4BAF-B49C-202914D10332}" type="sibTrans" cxnId="{44B58367-C10E-42FC-8CA1-7349C227B8BD}">
      <dgm:prSet/>
      <dgm:spPr/>
      <dgm:t>
        <a:bodyPr/>
        <a:lstStyle/>
        <a:p>
          <a:endParaRPr lang="es-ES"/>
        </a:p>
      </dgm:t>
    </dgm:pt>
    <dgm:pt modelId="{0B8FF044-39B3-4E9E-8014-C1CD87272BEA}" type="pres">
      <dgm:prSet presAssocID="{18080D62-1394-413F-9886-5F7E0C6C64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1CE6245-6DCF-42A4-BBCA-AF7CAD100834}" type="pres">
      <dgm:prSet presAssocID="{EE4DDEBA-AD32-4B1D-9C03-126A40C244A6}" presName="linNode" presStyleCnt="0"/>
      <dgm:spPr/>
    </dgm:pt>
    <dgm:pt modelId="{2F22C482-C756-4A91-BB9A-637434A3E490}" type="pres">
      <dgm:prSet presAssocID="{EE4DDEBA-AD32-4B1D-9C03-126A40C244A6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65ECCC-43F0-4D97-B34F-0623F5E6FFC8}" type="pres">
      <dgm:prSet presAssocID="{EE4DDEBA-AD32-4B1D-9C03-126A40C244A6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A9B612E-1456-42CF-BD52-B29113422CA8}" srcId="{18080D62-1394-413F-9886-5F7E0C6C64C7}" destId="{EE4DDEBA-AD32-4B1D-9C03-126A40C244A6}" srcOrd="0" destOrd="0" parTransId="{9746C208-DBC8-411F-BB3F-6E63007FE45D}" sibTransId="{BBD775E1-3976-4F13-90A6-583ADB1B7447}"/>
    <dgm:cxn modelId="{44B58367-C10E-42FC-8CA1-7349C227B8BD}" srcId="{EE4DDEBA-AD32-4B1D-9C03-126A40C244A6}" destId="{24CB2C28-0970-4CFC-AE10-55864B2C8E98}" srcOrd="0" destOrd="0" parTransId="{CCE50ABB-690D-46A0-B703-2E8EBA5BC1EC}" sibTransId="{2B9E9A38-126E-4BAF-B49C-202914D10332}"/>
    <dgm:cxn modelId="{C8C8353D-5322-4448-A512-1F10C6DC4EA3}" type="presOf" srcId="{18080D62-1394-413F-9886-5F7E0C6C64C7}" destId="{0B8FF044-39B3-4E9E-8014-C1CD87272BEA}" srcOrd="0" destOrd="0" presId="urn:microsoft.com/office/officeart/2005/8/layout/vList5"/>
    <dgm:cxn modelId="{E9991244-E1E3-4512-B63D-92A696B59BDE}" type="presOf" srcId="{EE4DDEBA-AD32-4B1D-9C03-126A40C244A6}" destId="{2F22C482-C756-4A91-BB9A-637434A3E490}" srcOrd="0" destOrd="0" presId="urn:microsoft.com/office/officeart/2005/8/layout/vList5"/>
    <dgm:cxn modelId="{C56652BA-A241-4FFF-A35C-C04CED9CD86A}" type="presOf" srcId="{24CB2C28-0970-4CFC-AE10-55864B2C8E98}" destId="{AE65ECCC-43F0-4D97-B34F-0623F5E6FFC8}" srcOrd="0" destOrd="0" presId="urn:microsoft.com/office/officeart/2005/8/layout/vList5"/>
    <dgm:cxn modelId="{EF19705E-3A57-40B6-9D12-175A4622846D}" type="presParOf" srcId="{0B8FF044-39B3-4E9E-8014-C1CD87272BEA}" destId="{41CE6245-6DCF-42A4-BBCA-AF7CAD100834}" srcOrd="0" destOrd="0" presId="urn:microsoft.com/office/officeart/2005/8/layout/vList5"/>
    <dgm:cxn modelId="{7B6857F7-C602-4A41-9C7A-B823C5A4A2E2}" type="presParOf" srcId="{41CE6245-6DCF-42A4-BBCA-AF7CAD100834}" destId="{2F22C482-C756-4A91-BB9A-637434A3E490}" srcOrd="0" destOrd="0" presId="urn:microsoft.com/office/officeart/2005/8/layout/vList5"/>
    <dgm:cxn modelId="{5D2A5457-36A9-481E-AE1E-E76E0389134C}" type="presParOf" srcId="{41CE6245-6DCF-42A4-BBCA-AF7CAD100834}" destId="{AE65ECCC-43F0-4D97-B34F-0623F5E6FFC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D4A7068-9A1C-4994-A617-FC6D29F4908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F5241D1-BA23-49E1-99B4-8B5462E73D03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Selección de las hojas (jóvenes, aún blandas), mayor capacidad de regeneración</a:t>
          </a:r>
          <a:endParaRPr lang="es-ES" dirty="0">
            <a:solidFill>
              <a:schemeClr val="tx1"/>
            </a:solidFill>
          </a:endParaRPr>
        </a:p>
      </dgm:t>
    </dgm:pt>
    <dgm:pt modelId="{171FCDA5-A519-4B87-9961-1A644BCBB34A}" type="parTrans" cxnId="{ED450C2C-88DA-4D09-B109-AB45E2742CFE}">
      <dgm:prSet/>
      <dgm:spPr/>
      <dgm:t>
        <a:bodyPr/>
        <a:lstStyle/>
        <a:p>
          <a:endParaRPr lang="es-ES"/>
        </a:p>
      </dgm:t>
    </dgm:pt>
    <dgm:pt modelId="{3B6E2BC3-C72C-4A35-9296-03AC40EC5676}" type="sibTrans" cxnId="{ED450C2C-88DA-4D09-B109-AB45E2742CFE}">
      <dgm:prSet/>
      <dgm:spPr/>
      <dgm:t>
        <a:bodyPr/>
        <a:lstStyle/>
        <a:p>
          <a:endParaRPr lang="es-ES"/>
        </a:p>
      </dgm:t>
    </dgm:pt>
    <dgm:pt modelId="{E83E9CBD-9E02-44B0-9636-89EB370365F2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Desinfección de las hojas (agua y jabón liquido)</a:t>
          </a:r>
          <a:endParaRPr lang="es-ES" dirty="0">
            <a:solidFill>
              <a:schemeClr val="tx1"/>
            </a:solidFill>
          </a:endParaRPr>
        </a:p>
      </dgm:t>
    </dgm:pt>
    <dgm:pt modelId="{0B18ABC5-331B-4206-8BCA-5340A82E2E0C}" type="parTrans" cxnId="{605093EE-2279-4C78-8198-135AB57E9756}">
      <dgm:prSet/>
      <dgm:spPr/>
      <dgm:t>
        <a:bodyPr/>
        <a:lstStyle/>
        <a:p>
          <a:endParaRPr lang="es-ES"/>
        </a:p>
      </dgm:t>
    </dgm:pt>
    <dgm:pt modelId="{562884F5-DCB3-4244-BBB3-A0407C216591}" type="sibTrans" cxnId="{605093EE-2279-4C78-8198-135AB57E9756}">
      <dgm:prSet/>
      <dgm:spPr/>
      <dgm:t>
        <a:bodyPr/>
        <a:lstStyle/>
        <a:p>
          <a:endParaRPr lang="es-ES"/>
        </a:p>
      </dgm:t>
    </dgm:pt>
    <dgm:pt modelId="{0F7823D4-ED2D-4941-87A0-A4FCE4F8DA8B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Desinfección con agua, yodo, </a:t>
          </a:r>
          <a:r>
            <a:rPr lang="es-ES" dirty="0" err="1" smtClean="0">
              <a:solidFill>
                <a:schemeClr val="tx1"/>
              </a:solidFill>
            </a:rPr>
            <a:t>Benlate</a:t>
          </a:r>
          <a:r>
            <a:rPr lang="es-ES" dirty="0" smtClean="0">
              <a:solidFill>
                <a:schemeClr val="tx1"/>
              </a:solidFill>
            </a:rPr>
            <a:t> 1 g L</a:t>
          </a:r>
          <a:r>
            <a:rPr lang="es-ES" baseline="30000" dirty="0" smtClean="0">
              <a:solidFill>
                <a:schemeClr val="tx1"/>
              </a:solidFill>
            </a:rPr>
            <a:t>-1</a:t>
          </a:r>
          <a:r>
            <a:rPr lang="es-ES" dirty="0" smtClean="0">
              <a:solidFill>
                <a:schemeClr val="tx1"/>
              </a:solidFill>
            </a:rPr>
            <a:t>, peróxido de hidrógeno 3 ml L</a:t>
          </a:r>
          <a:r>
            <a:rPr lang="es-ES" baseline="30000" dirty="0" smtClean="0">
              <a:solidFill>
                <a:schemeClr val="tx1"/>
              </a:solidFill>
            </a:rPr>
            <a:t>-1 </a:t>
          </a:r>
          <a:r>
            <a:rPr lang="es-ES" dirty="0" smtClean="0">
              <a:solidFill>
                <a:schemeClr val="tx1"/>
              </a:solidFill>
            </a:rPr>
            <a:t>y ácido </a:t>
          </a:r>
          <a:r>
            <a:rPr lang="es-ES" dirty="0" err="1" smtClean="0">
              <a:solidFill>
                <a:schemeClr val="tx1"/>
              </a:solidFill>
            </a:rPr>
            <a:t>peracético</a:t>
          </a:r>
          <a:r>
            <a:rPr lang="es-ES" dirty="0" smtClean="0">
              <a:solidFill>
                <a:schemeClr val="tx1"/>
              </a:solidFill>
            </a:rPr>
            <a:t> 3 ml</a:t>
          </a:r>
          <a:r>
            <a:rPr lang="es-ES" dirty="0" smtClean="0"/>
            <a:t> </a:t>
          </a:r>
          <a:r>
            <a:rPr lang="es-ES" dirty="0" smtClean="0">
              <a:solidFill>
                <a:schemeClr val="tx1"/>
              </a:solidFill>
            </a:rPr>
            <a:t>L</a:t>
          </a:r>
          <a:r>
            <a:rPr lang="es-ES" baseline="30000" dirty="0" smtClean="0">
              <a:solidFill>
                <a:schemeClr val="tx1"/>
              </a:solidFill>
            </a:rPr>
            <a:t>-1</a:t>
          </a:r>
          <a:r>
            <a:rPr lang="es-ES" baseline="0" dirty="0" smtClean="0">
              <a:solidFill>
                <a:schemeClr val="tx1"/>
              </a:solidFill>
            </a:rPr>
            <a:t> </a:t>
          </a:r>
          <a:endParaRPr lang="es-ES" dirty="0"/>
        </a:p>
      </dgm:t>
    </dgm:pt>
    <dgm:pt modelId="{B0226293-D2B0-4FFD-B3FA-AD499CFE290E}" type="parTrans" cxnId="{636834E6-530A-4779-8599-B02C6964CE69}">
      <dgm:prSet/>
      <dgm:spPr/>
      <dgm:t>
        <a:bodyPr/>
        <a:lstStyle/>
        <a:p>
          <a:endParaRPr lang="es-ES"/>
        </a:p>
      </dgm:t>
    </dgm:pt>
    <dgm:pt modelId="{2C632A6B-8835-47ED-A1A7-D9227121DEFE}" type="sibTrans" cxnId="{636834E6-530A-4779-8599-B02C6964CE69}">
      <dgm:prSet/>
      <dgm:spPr/>
      <dgm:t>
        <a:bodyPr/>
        <a:lstStyle/>
        <a:p>
          <a:endParaRPr lang="es-ES"/>
        </a:p>
      </dgm:t>
    </dgm:pt>
    <dgm:pt modelId="{66709E0B-34AC-4CA2-8BA7-5935CB5B4935}">
      <dgm:prSet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Desinfección con cloro en cámara de flujo laminar (4 tratamientos: 0,5 y 1% Cl; 10 y 15 min, en combinación) </a:t>
          </a:r>
          <a:endParaRPr lang="es-ES" dirty="0">
            <a:solidFill>
              <a:schemeClr val="tx1"/>
            </a:solidFill>
          </a:endParaRPr>
        </a:p>
      </dgm:t>
    </dgm:pt>
    <dgm:pt modelId="{0145B905-AF4E-4D9D-9F96-4EDD714977C8}" type="parTrans" cxnId="{2609D56E-B765-4713-A638-0007FB913DCE}">
      <dgm:prSet/>
      <dgm:spPr/>
      <dgm:t>
        <a:bodyPr/>
        <a:lstStyle/>
        <a:p>
          <a:endParaRPr lang="es-ES"/>
        </a:p>
      </dgm:t>
    </dgm:pt>
    <dgm:pt modelId="{CD3D7D66-EF85-47CC-AE13-6788912C09BB}" type="sibTrans" cxnId="{2609D56E-B765-4713-A638-0007FB913DCE}">
      <dgm:prSet/>
      <dgm:spPr/>
      <dgm:t>
        <a:bodyPr/>
        <a:lstStyle/>
        <a:p>
          <a:endParaRPr lang="es-ES"/>
        </a:p>
      </dgm:t>
    </dgm:pt>
    <dgm:pt modelId="{03D34524-697D-4DF2-A8D7-508AAEE2959F}" type="pres">
      <dgm:prSet presAssocID="{BD4A7068-9A1C-4994-A617-FC6D29F490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9A04AF2-5753-4FE8-8CFD-A187F00CFDCC}" type="pres">
      <dgm:prSet presAssocID="{8F5241D1-BA23-49E1-99B4-8B5462E73D0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76ABFC-E364-4F9C-B263-C375E94DDAE0}" type="pres">
      <dgm:prSet presAssocID="{3B6E2BC3-C72C-4A35-9296-03AC40EC5676}" presName="sibTrans" presStyleLbl="sibTrans2D1" presStyleIdx="0" presStyleCnt="3"/>
      <dgm:spPr/>
      <dgm:t>
        <a:bodyPr/>
        <a:lstStyle/>
        <a:p>
          <a:endParaRPr lang="es-ES"/>
        </a:p>
      </dgm:t>
    </dgm:pt>
    <dgm:pt modelId="{DE64D0D1-070E-489A-962F-7DDBCD2808CB}" type="pres">
      <dgm:prSet presAssocID="{3B6E2BC3-C72C-4A35-9296-03AC40EC5676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277DCEF2-04D6-4956-A971-073882059EF9}" type="pres">
      <dgm:prSet presAssocID="{E83E9CBD-9E02-44B0-9636-89EB370365F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F461E7-5AE1-4BFE-B3D2-491B45FFDA99}" type="pres">
      <dgm:prSet presAssocID="{562884F5-DCB3-4244-BBB3-A0407C216591}" presName="sibTrans" presStyleLbl="sibTrans2D1" presStyleIdx="1" presStyleCnt="3"/>
      <dgm:spPr/>
      <dgm:t>
        <a:bodyPr/>
        <a:lstStyle/>
        <a:p>
          <a:endParaRPr lang="es-ES"/>
        </a:p>
      </dgm:t>
    </dgm:pt>
    <dgm:pt modelId="{B41F9391-1408-47BB-AC0B-529EAD5F64A9}" type="pres">
      <dgm:prSet presAssocID="{562884F5-DCB3-4244-BBB3-A0407C216591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7759502D-CDF2-43AC-A10A-C74B5760EC1A}" type="pres">
      <dgm:prSet presAssocID="{0F7823D4-ED2D-4941-87A0-A4FCE4F8DA8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72C1DD-EFBF-4A0D-AFDE-769F43B54847}" type="pres">
      <dgm:prSet presAssocID="{2C632A6B-8835-47ED-A1A7-D9227121DEFE}" presName="sibTrans" presStyleLbl="sibTrans2D1" presStyleIdx="2" presStyleCnt="3"/>
      <dgm:spPr/>
      <dgm:t>
        <a:bodyPr/>
        <a:lstStyle/>
        <a:p>
          <a:endParaRPr lang="es-ES"/>
        </a:p>
      </dgm:t>
    </dgm:pt>
    <dgm:pt modelId="{A145FE8F-2336-47F8-BA68-B553BD8D7C3A}" type="pres">
      <dgm:prSet presAssocID="{2C632A6B-8835-47ED-A1A7-D9227121DEFE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88505F24-A2A6-40DF-A58D-F2BE8A7500F7}" type="pres">
      <dgm:prSet presAssocID="{66709E0B-34AC-4CA2-8BA7-5935CB5B493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CD3A0A6-3B21-404B-AC92-2FC89915EB49}" type="presOf" srcId="{66709E0B-34AC-4CA2-8BA7-5935CB5B4935}" destId="{88505F24-A2A6-40DF-A58D-F2BE8A7500F7}" srcOrd="0" destOrd="0" presId="urn:microsoft.com/office/officeart/2005/8/layout/process1"/>
    <dgm:cxn modelId="{605093EE-2279-4C78-8198-135AB57E9756}" srcId="{BD4A7068-9A1C-4994-A617-FC6D29F4908E}" destId="{E83E9CBD-9E02-44B0-9636-89EB370365F2}" srcOrd="1" destOrd="0" parTransId="{0B18ABC5-331B-4206-8BCA-5340A82E2E0C}" sibTransId="{562884F5-DCB3-4244-BBB3-A0407C216591}"/>
    <dgm:cxn modelId="{CD7CC921-1510-45AD-B355-F071DEE9A5EB}" type="presOf" srcId="{3B6E2BC3-C72C-4A35-9296-03AC40EC5676}" destId="{0476ABFC-E364-4F9C-B263-C375E94DDAE0}" srcOrd="0" destOrd="0" presId="urn:microsoft.com/office/officeart/2005/8/layout/process1"/>
    <dgm:cxn modelId="{7B14B81C-D20F-4C28-8962-898BA1287752}" type="presOf" srcId="{562884F5-DCB3-4244-BBB3-A0407C216591}" destId="{8BF461E7-5AE1-4BFE-B3D2-491B45FFDA99}" srcOrd="0" destOrd="0" presId="urn:microsoft.com/office/officeart/2005/8/layout/process1"/>
    <dgm:cxn modelId="{FFA0DCA3-53FD-444C-8F6F-02C5F26DFAAC}" type="presOf" srcId="{BD4A7068-9A1C-4994-A617-FC6D29F4908E}" destId="{03D34524-697D-4DF2-A8D7-508AAEE2959F}" srcOrd="0" destOrd="0" presId="urn:microsoft.com/office/officeart/2005/8/layout/process1"/>
    <dgm:cxn modelId="{2609D56E-B765-4713-A638-0007FB913DCE}" srcId="{BD4A7068-9A1C-4994-A617-FC6D29F4908E}" destId="{66709E0B-34AC-4CA2-8BA7-5935CB5B4935}" srcOrd="3" destOrd="0" parTransId="{0145B905-AF4E-4D9D-9F96-4EDD714977C8}" sibTransId="{CD3D7D66-EF85-47CC-AE13-6788912C09BB}"/>
    <dgm:cxn modelId="{7A26756E-C075-4656-96F7-CE1D76DF6D89}" type="presOf" srcId="{E83E9CBD-9E02-44B0-9636-89EB370365F2}" destId="{277DCEF2-04D6-4956-A971-073882059EF9}" srcOrd="0" destOrd="0" presId="urn:microsoft.com/office/officeart/2005/8/layout/process1"/>
    <dgm:cxn modelId="{E7D0D9A9-7025-4ACA-A3D7-F0CE8E96D574}" type="presOf" srcId="{2C632A6B-8835-47ED-A1A7-D9227121DEFE}" destId="{BA72C1DD-EFBF-4A0D-AFDE-769F43B54847}" srcOrd="0" destOrd="0" presId="urn:microsoft.com/office/officeart/2005/8/layout/process1"/>
    <dgm:cxn modelId="{06628A15-9473-47C7-9549-B57A5619E84A}" type="presOf" srcId="{8F5241D1-BA23-49E1-99B4-8B5462E73D03}" destId="{B9A04AF2-5753-4FE8-8CFD-A187F00CFDCC}" srcOrd="0" destOrd="0" presId="urn:microsoft.com/office/officeart/2005/8/layout/process1"/>
    <dgm:cxn modelId="{636834E6-530A-4779-8599-B02C6964CE69}" srcId="{BD4A7068-9A1C-4994-A617-FC6D29F4908E}" destId="{0F7823D4-ED2D-4941-87A0-A4FCE4F8DA8B}" srcOrd="2" destOrd="0" parTransId="{B0226293-D2B0-4FFD-B3FA-AD499CFE290E}" sibTransId="{2C632A6B-8835-47ED-A1A7-D9227121DEFE}"/>
    <dgm:cxn modelId="{7B2C0BBE-8AB6-47E2-9801-0BC6DF39D04C}" type="presOf" srcId="{3B6E2BC3-C72C-4A35-9296-03AC40EC5676}" destId="{DE64D0D1-070E-489A-962F-7DDBCD2808CB}" srcOrd="1" destOrd="0" presId="urn:microsoft.com/office/officeart/2005/8/layout/process1"/>
    <dgm:cxn modelId="{ED450C2C-88DA-4D09-B109-AB45E2742CFE}" srcId="{BD4A7068-9A1C-4994-A617-FC6D29F4908E}" destId="{8F5241D1-BA23-49E1-99B4-8B5462E73D03}" srcOrd="0" destOrd="0" parTransId="{171FCDA5-A519-4B87-9961-1A644BCBB34A}" sibTransId="{3B6E2BC3-C72C-4A35-9296-03AC40EC5676}"/>
    <dgm:cxn modelId="{485AE5B3-8AE5-44C2-A1A6-7A83B494C34D}" type="presOf" srcId="{0F7823D4-ED2D-4941-87A0-A4FCE4F8DA8B}" destId="{7759502D-CDF2-43AC-A10A-C74B5760EC1A}" srcOrd="0" destOrd="0" presId="urn:microsoft.com/office/officeart/2005/8/layout/process1"/>
    <dgm:cxn modelId="{DDF886CE-9BDE-4D48-81ED-1DBFB90D5E44}" type="presOf" srcId="{562884F5-DCB3-4244-BBB3-A0407C216591}" destId="{B41F9391-1408-47BB-AC0B-529EAD5F64A9}" srcOrd="1" destOrd="0" presId="urn:microsoft.com/office/officeart/2005/8/layout/process1"/>
    <dgm:cxn modelId="{CAEE0B51-8A96-4B86-BCE2-8FC799769371}" type="presOf" srcId="{2C632A6B-8835-47ED-A1A7-D9227121DEFE}" destId="{A145FE8F-2336-47F8-BA68-B553BD8D7C3A}" srcOrd="1" destOrd="0" presId="urn:microsoft.com/office/officeart/2005/8/layout/process1"/>
    <dgm:cxn modelId="{6ACE5046-5542-4DA5-AE8B-09DEA3610BC0}" type="presParOf" srcId="{03D34524-697D-4DF2-A8D7-508AAEE2959F}" destId="{B9A04AF2-5753-4FE8-8CFD-A187F00CFDCC}" srcOrd="0" destOrd="0" presId="urn:microsoft.com/office/officeart/2005/8/layout/process1"/>
    <dgm:cxn modelId="{340DE103-9C74-4A2F-AF47-72CC56633AD2}" type="presParOf" srcId="{03D34524-697D-4DF2-A8D7-508AAEE2959F}" destId="{0476ABFC-E364-4F9C-B263-C375E94DDAE0}" srcOrd="1" destOrd="0" presId="urn:microsoft.com/office/officeart/2005/8/layout/process1"/>
    <dgm:cxn modelId="{926F330B-F0A0-4115-92B6-78884FE91FE4}" type="presParOf" srcId="{0476ABFC-E364-4F9C-B263-C375E94DDAE0}" destId="{DE64D0D1-070E-489A-962F-7DDBCD2808CB}" srcOrd="0" destOrd="0" presId="urn:microsoft.com/office/officeart/2005/8/layout/process1"/>
    <dgm:cxn modelId="{D055338A-F700-4F60-9551-BB430EFCEF30}" type="presParOf" srcId="{03D34524-697D-4DF2-A8D7-508AAEE2959F}" destId="{277DCEF2-04D6-4956-A971-073882059EF9}" srcOrd="2" destOrd="0" presId="urn:microsoft.com/office/officeart/2005/8/layout/process1"/>
    <dgm:cxn modelId="{737B178E-247C-49E8-A96A-3F3411559E23}" type="presParOf" srcId="{03D34524-697D-4DF2-A8D7-508AAEE2959F}" destId="{8BF461E7-5AE1-4BFE-B3D2-491B45FFDA99}" srcOrd="3" destOrd="0" presId="urn:microsoft.com/office/officeart/2005/8/layout/process1"/>
    <dgm:cxn modelId="{FB530F28-EA90-40DC-B32B-2E45CE7FA7CF}" type="presParOf" srcId="{8BF461E7-5AE1-4BFE-B3D2-491B45FFDA99}" destId="{B41F9391-1408-47BB-AC0B-529EAD5F64A9}" srcOrd="0" destOrd="0" presId="urn:microsoft.com/office/officeart/2005/8/layout/process1"/>
    <dgm:cxn modelId="{8A456554-52A3-418A-803F-29E3B19E840C}" type="presParOf" srcId="{03D34524-697D-4DF2-A8D7-508AAEE2959F}" destId="{7759502D-CDF2-43AC-A10A-C74B5760EC1A}" srcOrd="4" destOrd="0" presId="urn:microsoft.com/office/officeart/2005/8/layout/process1"/>
    <dgm:cxn modelId="{C11C89A4-7B4E-4380-87D9-1E8836124F41}" type="presParOf" srcId="{03D34524-697D-4DF2-A8D7-508AAEE2959F}" destId="{BA72C1DD-EFBF-4A0D-AFDE-769F43B54847}" srcOrd="5" destOrd="0" presId="urn:microsoft.com/office/officeart/2005/8/layout/process1"/>
    <dgm:cxn modelId="{E1E97FC2-4EB9-4E67-8465-A976977D8231}" type="presParOf" srcId="{BA72C1DD-EFBF-4A0D-AFDE-769F43B54847}" destId="{A145FE8F-2336-47F8-BA68-B553BD8D7C3A}" srcOrd="0" destOrd="0" presId="urn:microsoft.com/office/officeart/2005/8/layout/process1"/>
    <dgm:cxn modelId="{856C6125-DD7A-47C5-ABC7-8ADBCCB43ABA}" type="presParOf" srcId="{03D34524-697D-4DF2-A8D7-508AAEE2959F}" destId="{88505F24-A2A6-40DF-A58D-F2BE8A7500F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5BD6D6-06B6-407C-8CAF-A810273525F4}">
      <dsp:nvSpPr>
        <dsp:cNvPr id="0" name=""/>
        <dsp:cNvSpPr/>
      </dsp:nvSpPr>
      <dsp:spPr>
        <a:xfrm>
          <a:off x="2344507" y="1118692"/>
          <a:ext cx="5067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77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584459" y="1161723"/>
        <a:ext cx="26868" cy="5378"/>
      </dsp:txXfrm>
    </dsp:sp>
    <dsp:sp modelId="{D120C266-5A1D-4677-9BF8-3ED2B165E27D}">
      <dsp:nvSpPr>
        <dsp:cNvPr id="0" name=""/>
        <dsp:cNvSpPr/>
      </dsp:nvSpPr>
      <dsp:spPr>
        <a:xfrm>
          <a:off x="9906" y="463492"/>
          <a:ext cx="2336401" cy="14018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Sur de Colombia y Norte de Ecuador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9906" y="463492"/>
        <a:ext cx="2336401" cy="1401840"/>
      </dsp:txXfrm>
    </dsp:sp>
    <dsp:sp modelId="{7F874D53-A9D1-479C-B7FF-563819FD93E8}">
      <dsp:nvSpPr>
        <dsp:cNvPr id="0" name=""/>
        <dsp:cNvSpPr/>
      </dsp:nvSpPr>
      <dsp:spPr>
        <a:xfrm>
          <a:off x="5335101" y="1118692"/>
          <a:ext cx="5067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77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575053" y="1161723"/>
        <a:ext cx="26868" cy="5378"/>
      </dsp:txXfrm>
    </dsp:sp>
    <dsp:sp modelId="{8B3616D0-8691-42BD-AE12-263DAFC12C60}">
      <dsp:nvSpPr>
        <dsp:cNvPr id="0" name=""/>
        <dsp:cNvSpPr/>
      </dsp:nvSpPr>
      <dsp:spPr>
        <a:xfrm>
          <a:off x="2883680" y="335048"/>
          <a:ext cx="2453221" cy="16587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Guayas (139 ha.), Los Ríos, Manabí, Esmeraldas, El Oro, Pichincha y Amazonía.</a:t>
          </a:r>
          <a:endParaRPr lang="es-ES" sz="2000" kern="1200" dirty="0"/>
        </a:p>
      </dsp:txBody>
      <dsp:txXfrm>
        <a:off x="2883680" y="335048"/>
        <a:ext cx="2453221" cy="1658728"/>
      </dsp:txXfrm>
    </dsp:sp>
    <dsp:sp modelId="{53B7CA3F-D831-430A-AE03-2719CE84A8E9}">
      <dsp:nvSpPr>
        <dsp:cNvPr id="0" name=""/>
        <dsp:cNvSpPr/>
      </dsp:nvSpPr>
      <dsp:spPr>
        <a:xfrm>
          <a:off x="1390836" y="2010389"/>
          <a:ext cx="5656147" cy="506772"/>
        </a:xfrm>
        <a:custGeom>
          <a:avLst/>
          <a:gdLst/>
          <a:ahLst/>
          <a:cxnLst/>
          <a:rect l="0" t="0" r="0" b="0"/>
          <a:pathLst>
            <a:path>
              <a:moveTo>
                <a:pt x="5656147" y="0"/>
              </a:moveTo>
              <a:lnTo>
                <a:pt x="5656147" y="270486"/>
              </a:lnTo>
              <a:lnTo>
                <a:pt x="0" y="270486"/>
              </a:lnTo>
              <a:lnTo>
                <a:pt x="0" y="506772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076869" y="2261086"/>
        <a:ext cx="284080" cy="5378"/>
      </dsp:txXfrm>
    </dsp:sp>
    <dsp:sp modelId="{D0A71800-9545-4D19-BD0C-179C91427FA9}">
      <dsp:nvSpPr>
        <dsp:cNvPr id="0" name=""/>
        <dsp:cNvSpPr/>
      </dsp:nvSpPr>
      <dsp:spPr>
        <a:xfrm>
          <a:off x="5874273" y="316635"/>
          <a:ext cx="2345419" cy="16955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Zonas tropicales: Machala, Milagro, Santo Domingo, Tena y Naranjal.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(</a:t>
          </a:r>
          <a:r>
            <a:rPr lang="es-ES" sz="1200" kern="1200" dirty="0" err="1" smtClean="0">
              <a:solidFill>
                <a:schemeClr val="tx1"/>
              </a:solidFill>
            </a:rPr>
            <a:t>Benedictis</a:t>
          </a:r>
          <a:r>
            <a:rPr lang="es-ES" sz="1200" kern="1200" dirty="0" smtClean="0">
              <a:solidFill>
                <a:schemeClr val="tx1"/>
              </a:solidFill>
            </a:rPr>
            <a:t> </a:t>
          </a:r>
          <a:r>
            <a:rPr lang="es-ES" sz="1200" i="1" kern="1200" dirty="0" smtClean="0">
              <a:solidFill>
                <a:schemeClr val="tx1"/>
              </a:solidFill>
            </a:rPr>
            <a:t>et al</a:t>
          </a:r>
          <a:r>
            <a:rPr lang="es-ES" sz="1200" kern="1200" dirty="0" smtClean="0">
              <a:solidFill>
                <a:schemeClr val="tx1"/>
              </a:solidFill>
            </a:rPr>
            <a:t>., 2001)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74273" y="316635"/>
        <a:ext cx="2345419" cy="1695554"/>
      </dsp:txXfrm>
    </dsp:sp>
    <dsp:sp modelId="{FB72A503-F222-4EF1-BE82-A596798D3ACE}">
      <dsp:nvSpPr>
        <dsp:cNvPr id="0" name=""/>
        <dsp:cNvSpPr/>
      </dsp:nvSpPr>
      <dsp:spPr>
        <a:xfrm>
          <a:off x="2769966" y="3333724"/>
          <a:ext cx="5067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772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009918" y="3376755"/>
        <a:ext cx="26868" cy="5378"/>
      </dsp:txXfrm>
    </dsp:sp>
    <dsp:sp modelId="{D7FD267F-4333-4915-9F7D-790A0D33381F}">
      <dsp:nvSpPr>
        <dsp:cNvPr id="0" name=""/>
        <dsp:cNvSpPr/>
      </dsp:nvSpPr>
      <dsp:spPr>
        <a:xfrm>
          <a:off x="9906" y="2549562"/>
          <a:ext cx="2761859" cy="1659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Holanda: 120’ </a:t>
          </a:r>
          <a:r>
            <a:rPr lang="es-ES" sz="2000" kern="1200" dirty="0" err="1" smtClean="0">
              <a:solidFill>
                <a:schemeClr val="tx1"/>
              </a:solidFill>
            </a:rPr>
            <a:t>Hawaii</a:t>
          </a:r>
          <a:r>
            <a:rPr lang="es-ES" sz="2000" kern="1200" dirty="0" smtClean="0">
              <a:solidFill>
                <a:schemeClr val="tx1"/>
              </a:solidFill>
            </a:rPr>
            <a:t>: 11’ tallos/año Isla Mauricio: 10,2’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(Salgado, 2007)</a:t>
          </a:r>
          <a:endParaRPr lang="es-ES" sz="1200" kern="1200" dirty="0"/>
        </a:p>
      </dsp:txBody>
      <dsp:txXfrm>
        <a:off x="9906" y="2549562"/>
        <a:ext cx="2761859" cy="1659765"/>
      </dsp:txXfrm>
    </dsp:sp>
    <dsp:sp modelId="{BEE3AAC2-C331-4BC1-B715-BE43A617DE7B}">
      <dsp:nvSpPr>
        <dsp:cNvPr id="0" name=""/>
        <dsp:cNvSpPr/>
      </dsp:nvSpPr>
      <dsp:spPr>
        <a:xfrm>
          <a:off x="3309138" y="2549562"/>
          <a:ext cx="3272901" cy="1659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Mercado externo: España, Inglaterra, Japón, Canadá, Puerto Rico, Islas del Caribe, Panamá y Estados Unidos. </a:t>
          </a:r>
          <a:endParaRPr lang="es-ES" sz="2000" kern="1200" dirty="0"/>
        </a:p>
      </dsp:txBody>
      <dsp:txXfrm>
        <a:off x="3309138" y="2549562"/>
        <a:ext cx="3272901" cy="165976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10BA82-1854-4639-81EA-EE53B04DC8A6}">
      <dsp:nvSpPr>
        <dsp:cNvPr id="0" name=""/>
        <dsp:cNvSpPr/>
      </dsp:nvSpPr>
      <dsp:spPr>
        <a:xfrm>
          <a:off x="7233" y="683584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solidFill>
                <a:schemeClr val="tx1"/>
              </a:solidFill>
            </a:rPr>
            <a:t>Corte de los bordes y vena central</a:t>
          </a:r>
          <a:endParaRPr lang="es-ES" sz="2500" kern="1200" dirty="0">
            <a:solidFill>
              <a:schemeClr val="tx1"/>
            </a:solidFill>
          </a:endParaRPr>
        </a:p>
      </dsp:txBody>
      <dsp:txXfrm>
        <a:off x="7233" y="683584"/>
        <a:ext cx="2161877" cy="1297126"/>
      </dsp:txXfrm>
    </dsp:sp>
    <dsp:sp modelId="{3295E2E8-965B-4DA9-B80B-E3A189E45F36}">
      <dsp:nvSpPr>
        <dsp:cNvPr id="0" name=""/>
        <dsp:cNvSpPr/>
      </dsp:nvSpPr>
      <dsp:spPr>
        <a:xfrm>
          <a:off x="2385298" y="1064074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>
        <a:off x="2385298" y="1064074"/>
        <a:ext cx="458317" cy="536145"/>
      </dsp:txXfrm>
    </dsp:sp>
    <dsp:sp modelId="{8A69FC98-B55D-4DFB-A1C0-9A9B46BBBF2D}">
      <dsp:nvSpPr>
        <dsp:cNvPr id="0" name=""/>
        <dsp:cNvSpPr/>
      </dsp:nvSpPr>
      <dsp:spPr>
        <a:xfrm>
          <a:off x="3033861" y="683584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solidFill>
                <a:schemeClr val="tx1"/>
              </a:solidFill>
            </a:rPr>
            <a:t>Corte de las secciones de hoja (</a:t>
          </a:r>
          <a:r>
            <a:rPr lang="pt-BR" sz="2500" b="1" kern="1200" dirty="0" smtClean="0">
              <a:solidFill>
                <a:schemeClr val="tx1"/>
              </a:solidFill>
            </a:rPr>
            <a:t>1 cm</a:t>
          </a:r>
          <a:r>
            <a:rPr lang="pt-BR" sz="2500" b="1" kern="1200" baseline="30000" dirty="0" smtClean="0">
              <a:solidFill>
                <a:schemeClr val="tx1"/>
              </a:solidFill>
            </a:rPr>
            <a:t>2</a:t>
          </a:r>
          <a:r>
            <a:rPr lang="es-ES" sz="2500" kern="1200" dirty="0" smtClean="0">
              <a:solidFill>
                <a:schemeClr val="tx1"/>
              </a:solidFill>
            </a:rPr>
            <a:t>)</a:t>
          </a:r>
          <a:endParaRPr lang="es-ES" sz="2500" kern="1200" dirty="0">
            <a:solidFill>
              <a:schemeClr val="tx1"/>
            </a:solidFill>
          </a:endParaRPr>
        </a:p>
      </dsp:txBody>
      <dsp:txXfrm>
        <a:off x="3033861" y="683584"/>
        <a:ext cx="2161877" cy="1297126"/>
      </dsp:txXfrm>
    </dsp:sp>
    <dsp:sp modelId="{16F29D47-70F6-469B-93B0-EE1CB5F54356}">
      <dsp:nvSpPr>
        <dsp:cNvPr id="0" name=""/>
        <dsp:cNvSpPr/>
      </dsp:nvSpPr>
      <dsp:spPr>
        <a:xfrm>
          <a:off x="5411926" y="1064074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>
        <a:off x="5411926" y="1064074"/>
        <a:ext cx="458317" cy="536145"/>
      </dsp:txXfrm>
    </dsp:sp>
    <dsp:sp modelId="{0193D090-82B5-44A4-8B48-C04968424DCC}">
      <dsp:nvSpPr>
        <dsp:cNvPr id="0" name=""/>
        <dsp:cNvSpPr/>
      </dsp:nvSpPr>
      <dsp:spPr>
        <a:xfrm>
          <a:off x="6060489" y="683584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>
              <a:solidFill>
                <a:schemeClr val="tx1"/>
              </a:solidFill>
            </a:rPr>
            <a:t>Introducción al medio MS.</a:t>
          </a:r>
          <a:endParaRPr lang="es-ES" sz="2500" kern="1200" dirty="0">
            <a:solidFill>
              <a:schemeClr val="tx1"/>
            </a:solidFill>
          </a:endParaRPr>
        </a:p>
      </dsp:txBody>
      <dsp:txXfrm>
        <a:off x="6060489" y="683584"/>
        <a:ext cx="2161877" cy="1297126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084E29E-56B3-47AB-9063-4F6099DC39E8}">
      <dsp:nvSpPr>
        <dsp:cNvPr id="0" name=""/>
        <dsp:cNvSpPr/>
      </dsp:nvSpPr>
      <dsp:spPr>
        <a:xfrm>
          <a:off x="4994498" y="0"/>
          <a:ext cx="3232965" cy="45259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 smtClean="0"/>
            <a:t>Número de brotes</a:t>
          </a:r>
          <a:endParaRPr lang="es-E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 smtClean="0"/>
            <a:t>Número de hojas</a:t>
          </a:r>
          <a:endParaRPr lang="es-E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3200" kern="1200" dirty="0" smtClean="0"/>
            <a:t>Número de raíces</a:t>
          </a:r>
          <a:endParaRPr lang="es-ES" sz="3200" kern="1200" dirty="0"/>
        </a:p>
      </dsp:txBody>
      <dsp:txXfrm>
        <a:off x="4994498" y="0"/>
        <a:ext cx="3232965" cy="4525963"/>
      </dsp:txXfrm>
    </dsp:sp>
    <dsp:sp modelId="{5093C8EA-A963-47DF-82BD-C891877A4264}">
      <dsp:nvSpPr>
        <dsp:cNvPr id="0" name=""/>
        <dsp:cNvSpPr/>
      </dsp:nvSpPr>
      <dsp:spPr>
        <a:xfrm>
          <a:off x="2136" y="0"/>
          <a:ext cx="4992362" cy="4525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/>
        </a:p>
      </dsp:txBody>
      <dsp:txXfrm>
        <a:off x="2136" y="0"/>
        <a:ext cx="4992362" cy="4525963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306D6E2-D57C-4C6C-8EAA-238E877CEA75}">
      <dsp:nvSpPr>
        <dsp:cNvPr id="0" name=""/>
        <dsp:cNvSpPr/>
      </dsp:nvSpPr>
      <dsp:spPr>
        <a:xfrm>
          <a:off x="0" y="0"/>
          <a:ext cx="6995160" cy="20366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6500" kern="1200" dirty="0"/>
        </a:p>
      </dsp:txBody>
      <dsp:txXfrm>
        <a:off x="0" y="0"/>
        <a:ext cx="5009393" cy="2036683"/>
      </dsp:txXfrm>
    </dsp:sp>
    <dsp:sp modelId="{CBFD3746-EB88-4A70-8FC2-CF0A4844AB6D}">
      <dsp:nvSpPr>
        <dsp:cNvPr id="0" name=""/>
        <dsp:cNvSpPr/>
      </dsp:nvSpPr>
      <dsp:spPr>
        <a:xfrm>
          <a:off x="1234439" y="2489279"/>
          <a:ext cx="6995160" cy="20366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 dirty="0" smtClean="0">
            <a:solidFill>
              <a:schemeClr val="tx1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VARIABLES: Número de hojas, Número de raíces, Número de brotes, Longitud de planta, Fenolización, Mortalidad, Contaminación Bacteriana y Contaminación Fúngica.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3 repeticiones/tratamiento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 dirty="0">
            <a:solidFill>
              <a:schemeClr val="tx1"/>
            </a:solidFill>
          </a:endParaRPr>
        </a:p>
      </dsp:txBody>
      <dsp:txXfrm>
        <a:off x="1234439" y="2489279"/>
        <a:ext cx="4436875" cy="2036683"/>
      </dsp:txXfrm>
    </dsp:sp>
    <dsp:sp modelId="{FFDFF573-0CC4-4FBD-AAD1-5AC99AA758E4}">
      <dsp:nvSpPr>
        <dsp:cNvPr id="0" name=""/>
        <dsp:cNvSpPr/>
      </dsp:nvSpPr>
      <dsp:spPr>
        <a:xfrm>
          <a:off x="5671315" y="1601059"/>
          <a:ext cx="1323844" cy="132384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5671315" y="1601059"/>
        <a:ext cx="1323844" cy="1323844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EB3195-2F81-4D8B-9A7B-54D113757748}">
      <dsp:nvSpPr>
        <dsp:cNvPr id="0" name=""/>
        <dsp:cNvSpPr/>
      </dsp:nvSpPr>
      <dsp:spPr>
        <a:xfrm>
          <a:off x="0" y="-165049"/>
          <a:ext cx="6793954" cy="2129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</a:rPr>
            <a:t>Número de Brotes</a:t>
          </a:r>
          <a:r>
            <a:rPr lang="es-ES" sz="1700" kern="1200" dirty="0" smtClean="0">
              <a:solidFill>
                <a:schemeClr val="tx1"/>
              </a:solidFill>
            </a:rPr>
            <a:t>: máximo de 18.94 (16.94, 15.69, 14.83 y 12.26 brotes explante promedio/U.E);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</a:rPr>
            <a:t>Intermedio de 11.03, 9.60, 9.31, 8.54, 7.17, 6.60, 6.14, 5.66, 5.11, 4.94 y 4.63 brotes explante promedio/U.E.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</a:rPr>
            <a:t>Mínimo de 3.23, 2.34 y 0.57 brotes explante promedio/U.E.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0" y="-165049"/>
        <a:ext cx="5294877" cy="2129159"/>
      </dsp:txXfrm>
    </dsp:sp>
    <dsp:sp modelId="{8CD717C1-730D-4269-85B6-A03486804988}">
      <dsp:nvSpPr>
        <dsp:cNvPr id="0" name=""/>
        <dsp:cNvSpPr/>
      </dsp:nvSpPr>
      <dsp:spPr>
        <a:xfrm>
          <a:off x="569029" y="2050869"/>
          <a:ext cx="6793954" cy="1468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</a:rPr>
            <a:t>Número de Hojas:</a:t>
          </a:r>
          <a:r>
            <a:rPr lang="es-ES" sz="1700" kern="1200" dirty="0" smtClean="0">
              <a:solidFill>
                <a:schemeClr val="tx1"/>
              </a:solidFill>
            </a:rPr>
            <a:t> 5.97, 5.34, 4.83, 4.66, 4.40 y 3.86 hojas promedio.</a:t>
          </a:r>
          <a:endParaRPr lang="es-ES" sz="1700" b="1" kern="1200" dirty="0">
            <a:solidFill>
              <a:schemeClr val="tx1"/>
            </a:solidFill>
          </a:endParaRPr>
        </a:p>
      </dsp:txBody>
      <dsp:txXfrm>
        <a:off x="569029" y="2050869"/>
        <a:ext cx="5239662" cy="1468963"/>
      </dsp:txXfrm>
    </dsp:sp>
    <dsp:sp modelId="{37AD6CD4-DA71-46EB-9B96-8702F6168674}">
      <dsp:nvSpPr>
        <dsp:cNvPr id="0" name=""/>
        <dsp:cNvSpPr/>
      </dsp:nvSpPr>
      <dsp:spPr>
        <a:xfrm>
          <a:off x="1198933" y="3592629"/>
          <a:ext cx="6793954" cy="1468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>
              <a:solidFill>
                <a:schemeClr val="tx1"/>
              </a:solidFill>
            </a:rPr>
            <a:t>Número de raíces: </a:t>
          </a:r>
          <a:r>
            <a:rPr lang="es-ES" sz="1700" kern="1200" dirty="0" smtClean="0">
              <a:solidFill>
                <a:schemeClr val="tx1"/>
              </a:solidFill>
            </a:rPr>
            <a:t>3.37, 3.31, 2.80, 2.74, 2.71 y 1.94 raíces promedio.</a:t>
          </a:r>
          <a:endParaRPr lang="es-ES" sz="1700" b="1" kern="1200" dirty="0">
            <a:solidFill>
              <a:schemeClr val="tx1"/>
            </a:solidFill>
          </a:endParaRPr>
        </a:p>
      </dsp:txBody>
      <dsp:txXfrm>
        <a:off x="1198933" y="3592629"/>
        <a:ext cx="5239662" cy="1468963"/>
      </dsp:txXfrm>
    </dsp:sp>
    <dsp:sp modelId="{4B8D5220-1A55-4D1A-9D51-42E01F082638}">
      <dsp:nvSpPr>
        <dsp:cNvPr id="0" name=""/>
        <dsp:cNvSpPr/>
      </dsp:nvSpPr>
      <dsp:spPr>
        <a:xfrm>
          <a:off x="5839128" y="1279012"/>
          <a:ext cx="954826" cy="9548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5839128" y="1279012"/>
        <a:ext cx="954826" cy="954826"/>
      </dsp:txXfrm>
    </dsp:sp>
    <dsp:sp modelId="{150C397C-5B89-4F73-9BC6-E610DD440DC6}">
      <dsp:nvSpPr>
        <dsp:cNvPr id="0" name=""/>
        <dsp:cNvSpPr/>
      </dsp:nvSpPr>
      <dsp:spPr>
        <a:xfrm>
          <a:off x="6438595" y="2983010"/>
          <a:ext cx="954826" cy="95482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6438595" y="2983010"/>
        <a:ext cx="954826" cy="95482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673AD1-B006-40AF-B5C8-CF2807771049}">
      <dsp:nvSpPr>
        <dsp:cNvPr id="0" name=""/>
        <dsp:cNvSpPr/>
      </dsp:nvSpPr>
      <dsp:spPr>
        <a:xfrm>
          <a:off x="622" y="230331"/>
          <a:ext cx="2680245" cy="406530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</a:rPr>
            <a:t>Propagación tradicional:</a:t>
          </a:r>
          <a:endParaRPr lang="es-ES" sz="2300" kern="1200" dirty="0">
            <a:solidFill>
              <a:schemeClr val="tx1"/>
            </a:solidFill>
          </a:endParaRPr>
        </a:p>
      </dsp:txBody>
      <dsp:txXfrm rot="16200000">
        <a:off x="-1398125" y="1629079"/>
        <a:ext cx="3333546" cy="536049"/>
      </dsp:txXfrm>
    </dsp:sp>
    <dsp:sp modelId="{297A9AD1-B0E3-4ABB-8687-9A4523959BD7}">
      <dsp:nvSpPr>
        <dsp:cNvPr id="0" name=""/>
        <dsp:cNvSpPr/>
      </dsp:nvSpPr>
      <dsp:spPr>
        <a:xfrm>
          <a:off x="536671" y="230331"/>
          <a:ext cx="1996783" cy="40653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Es lenta (3 años), desde su polinización hasta la producción comercial.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536671" y="230331"/>
        <a:ext cx="1996783" cy="4065300"/>
      </dsp:txXfrm>
    </dsp:sp>
    <dsp:sp modelId="{A09DD26A-C9D0-45D4-BD50-54414B30E76F}">
      <dsp:nvSpPr>
        <dsp:cNvPr id="0" name=""/>
        <dsp:cNvSpPr/>
      </dsp:nvSpPr>
      <dsp:spPr>
        <a:xfrm>
          <a:off x="2774677" y="230331"/>
          <a:ext cx="2680245" cy="3984506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</a:rPr>
            <a:t>Vástagos.</a:t>
          </a:r>
          <a:endParaRPr lang="es-ES" sz="2300" kern="1200" dirty="0">
            <a:solidFill>
              <a:schemeClr val="tx1"/>
            </a:solidFill>
          </a:endParaRPr>
        </a:p>
      </dsp:txBody>
      <dsp:txXfrm rot="16200000">
        <a:off x="1409053" y="1595954"/>
        <a:ext cx="3267295" cy="536049"/>
      </dsp:txXfrm>
    </dsp:sp>
    <dsp:sp modelId="{5C934F6C-1B06-4FB6-A993-5BEF41294A61}">
      <dsp:nvSpPr>
        <dsp:cNvPr id="0" name=""/>
        <dsp:cNvSpPr/>
      </dsp:nvSpPr>
      <dsp:spPr>
        <a:xfrm rot="5400000">
          <a:off x="2551860" y="2785193"/>
          <a:ext cx="472436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1C745B-905D-4A3A-9BD8-B632F5C2766F}">
      <dsp:nvSpPr>
        <dsp:cNvPr id="0" name=""/>
        <dsp:cNvSpPr/>
      </dsp:nvSpPr>
      <dsp:spPr>
        <a:xfrm>
          <a:off x="3310726" y="230331"/>
          <a:ext cx="1996783" cy="39845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</a:rPr>
            <a:t>Infección por </a:t>
          </a:r>
          <a:r>
            <a:rPr lang="es-ES" sz="2400" i="1" kern="1200" dirty="0" err="1" smtClean="0">
              <a:solidFill>
                <a:schemeClr val="tx1"/>
              </a:solidFill>
            </a:rPr>
            <a:t>Xanthomonas</a:t>
          </a:r>
          <a:r>
            <a:rPr lang="es-ES" sz="2400" i="1" kern="1200" dirty="0" smtClean="0">
              <a:solidFill>
                <a:schemeClr val="tx1"/>
              </a:solidFill>
            </a:rPr>
            <a:t> </a:t>
          </a:r>
          <a:r>
            <a:rPr lang="es-ES" sz="2400" i="1" kern="1200" dirty="0" err="1" smtClean="0">
              <a:solidFill>
                <a:schemeClr val="tx1"/>
              </a:solidFill>
            </a:rPr>
            <a:t>campestris</a:t>
          </a:r>
          <a:r>
            <a:rPr lang="es-ES" sz="2400" i="1" kern="1200" dirty="0" smtClean="0">
              <a:solidFill>
                <a:schemeClr val="tx1"/>
              </a:solidFill>
            </a:rPr>
            <a:t>, </a:t>
          </a:r>
          <a:r>
            <a:rPr lang="es-ES" sz="2400" i="0" kern="1200" dirty="0" smtClean="0">
              <a:solidFill>
                <a:schemeClr val="tx1"/>
              </a:solidFill>
            </a:rPr>
            <a:t>desde su origen en vivero.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3310726" y="230331"/>
        <a:ext cx="1996783" cy="3984506"/>
      </dsp:txXfrm>
    </dsp:sp>
    <dsp:sp modelId="{5193D8A4-98E7-4FC4-95A9-846DD792F32D}">
      <dsp:nvSpPr>
        <dsp:cNvPr id="0" name=""/>
        <dsp:cNvSpPr/>
      </dsp:nvSpPr>
      <dsp:spPr>
        <a:xfrm>
          <a:off x="5548731" y="230331"/>
          <a:ext cx="2680245" cy="399959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</a:rPr>
            <a:t>Demanda</a:t>
          </a:r>
          <a:endParaRPr lang="es-ES" sz="2300" kern="1200" dirty="0">
            <a:solidFill>
              <a:schemeClr val="tx1"/>
            </a:solidFill>
          </a:endParaRPr>
        </a:p>
      </dsp:txBody>
      <dsp:txXfrm rot="16200000">
        <a:off x="4176923" y="1602139"/>
        <a:ext cx="3279664" cy="536049"/>
      </dsp:txXfrm>
    </dsp:sp>
    <dsp:sp modelId="{DB9FAA79-44EA-445D-87AD-0AFF1DB96476}">
      <dsp:nvSpPr>
        <dsp:cNvPr id="0" name=""/>
        <dsp:cNvSpPr/>
      </dsp:nvSpPr>
      <dsp:spPr>
        <a:xfrm rot="5400000">
          <a:off x="5325914" y="2785193"/>
          <a:ext cx="472436" cy="4020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E1182-2728-46AA-9782-AA831A6A4F07}">
      <dsp:nvSpPr>
        <dsp:cNvPr id="0" name=""/>
        <dsp:cNvSpPr/>
      </dsp:nvSpPr>
      <dsp:spPr>
        <a:xfrm>
          <a:off x="6084780" y="230331"/>
          <a:ext cx="1996783" cy="399959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0" bIns="0" numCol="1" spcCol="1270" anchor="t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/>
              </a:solidFill>
            </a:rPr>
            <a:t>Material propagado </a:t>
          </a:r>
          <a:r>
            <a:rPr lang="es-ES" sz="2200" i="1" kern="1200" dirty="0" smtClean="0">
              <a:solidFill>
                <a:schemeClr val="tx1"/>
              </a:solidFill>
            </a:rPr>
            <a:t>in vitro </a:t>
          </a:r>
          <a:r>
            <a:rPr lang="es-ES" sz="2200" i="0" kern="1200" dirty="0" smtClean="0">
              <a:solidFill>
                <a:schemeClr val="tx1"/>
              </a:solidFill>
            </a:rPr>
            <a:t>(1,25 USD la unidad).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i="0" kern="1200" dirty="0" smtClean="0">
              <a:solidFill>
                <a:schemeClr val="tx1"/>
              </a:solidFill>
            </a:rPr>
            <a:t>Regeneración indirecta </a:t>
          </a:r>
          <a:r>
            <a:rPr lang="es-ES" sz="2200" i="1" kern="1200" dirty="0" smtClean="0">
              <a:solidFill>
                <a:schemeClr val="tx1"/>
              </a:solidFill>
            </a:rPr>
            <a:t>in vitro </a:t>
          </a:r>
          <a:r>
            <a:rPr lang="es-ES" sz="2200" i="0" kern="1200" dirty="0" smtClean="0">
              <a:solidFill>
                <a:schemeClr val="tx1"/>
              </a:solidFill>
            </a:rPr>
            <a:t>(producción masiva, plantas sanas, garantía de homogeneidad genética).</a:t>
          </a:r>
          <a:endParaRPr lang="es-ES" sz="2200" kern="1200" dirty="0">
            <a:solidFill>
              <a:schemeClr val="tx1"/>
            </a:solidFill>
          </a:endParaRPr>
        </a:p>
      </dsp:txBody>
      <dsp:txXfrm>
        <a:off x="6084780" y="230331"/>
        <a:ext cx="1996783" cy="399959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080B7E-9F3A-4908-B426-F48ED8140545}">
      <dsp:nvSpPr>
        <dsp:cNvPr id="0" name=""/>
        <dsp:cNvSpPr/>
      </dsp:nvSpPr>
      <dsp:spPr>
        <a:xfrm>
          <a:off x="1405509" y="166538"/>
          <a:ext cx="1844836" cy="11991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</a:rPr>
            <a:t>planta herbácea perenne</a:t>
          </a:r>
          <a:endParaRPr lang="es-ES" sz="1600" kern="1200" dirty="0">
            <a:solidFill>
              <a:schemeClr val="tx1"/>
            </a:solidFill>
          </a:endParaRPr>
        </a:p>
      </dsp:txBody>
      <dsp:txXfrm>
        <a:off x="1405509" y="166538"/>
        <a:ext cx="1844836" cy="1199143"/>
      </dsp:txXfrm>
    </dsp:sp>
    <dsp:sp modelId="{61B0851C-634F-492B-A44C-098E2E3522F7}">
      <dsp:nvSpPr>
        <dsp:cNvPr id="0" name=""/>
        <dsp:cNvSpPr/>
      </dsp:nvSpPr>
      <dsp:spPr>
        <a:xfrm>
          <a:off x="727526" y="766110"/>
          <a:ext cx="3200802" cy="3200802"/>
        </a:xfrm>
        <a:custGeom>
          <a:avLst/>
          <a:gdLst/>
          <a:ahLst/>
          <a:cxnLst/>
          <a:rect l="0" t="0" r="0" b="0"/>
          <a:pathLst>
            <a:path>
              <a:moveTo>
                <a:pt x="2656139" y="397612"/>
              </a:moveTo>
              <a:arcTo wR="1600401" hR="1600401" stAng="18676489" swAng="11163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D3D55-3B7D-4270-A218-CD9DCB189AAB}">
      <dsp:nvSpPr>
        <dsp:cNvPr id="0" name=""/>
        <dsp:cNvSpPr/>
      </dsp:nvSpPr>
      <dsp:spPr>
        <a:xfrm>
          <a:off x="2617547" y="1714567"/>
          <a:ext cx="2192735" cy="29042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Espádice  (300 florecillas hermafroditas).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tx1"/>
              </a:solidFill>
            </a:rPr>
            <a:t>Espata: tipo estándar (coloreada, corazón simple), tipo </a:t>
          </a:r>
          <a:r>
            <a:rPr lang="es-ES" sz="1500" kern="1200" dirty="0" err="1" smtClean="0">
              <a:solidFill>
                <a:schemeClr val="tx1"/>
              </a:solidFill>
            </a:rPr>
            <a:t>obaki</a:t>
          </a:r>
          <a:r>
            <a:rPr lang="es-ES" sz="1500" kern="1200" dirty="0" smtClean="0">
              <a:solidFill>
                <a:schemeClr val="tx1"/>
              </a:solidFill>
            </a:rPr>
            <a:t> (verde y otro color), y tipo tulipán (lisa a rugosa).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 dirty="0">
            <a:solidFill>
              <a:schemeClr val="tx1"/>
            </a:solidFill>
          </a:endParaRPr>
        </a:p>
      </dsp:txBody>
      <dsp:txXfrm>
        <a:off x="2617547" y="1714567"/>
        <a:ext cx="2192735" cy="2904289"/>
      </dsp:txXfrm>
    </dsp:sp>
    <dsp:sp modelId="{C25F625E-1D66-4D9B-BA88-A11CE466AD50}">
      <dsp:nvSpPr>
        <dsp:cNvPr id="0" name=""/>
        <dsp:cNvSpPr/>
      </dsp:nvSpPr>
      <dsp:spPr>
        <a:xfrm>
          <a:off x="727526" y="766110"/>
          <a:ext cx="3200802" cy="3200802"/>
        </a:xfrm>
        <a:custGeom>
          <a:avLst/>
          <a:gdLst/>
          <a:ahLst/>
          <a:cxnLst/>
          <a:rect l="0" t="0" r="0" b="0"/>
          <a:pathLst>
            <a:path>
              <a:moveTo>
                <a:pt x="1782772" y="3190377"/>
              </a:moveTo>
              <a:arcTo wR="1600401" hR="1600401" stAng="5007403" swAng="7045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49947-A731-42B5-8226-8CF5B273DB63}">
      <dsp:nvSpPr>
        <dsp:cNvPr id="0" name=""/>
        <dsp:cNvSpPr/>
      </dsp:nvSpPr>
      <dsp:spPr>
        <a:xfrm>
          <a:off x="-191426" y="1748287"/>
          <a:ext cx="2266731" cy="28368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Tallo erecto (1,5 m)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Hojas ápice agudo (30 x 20 cm)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Flor, hoja modificada: espata (5-8 cm), envuelta en el espádice (9.5 cm).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Raíces aéreas.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-191426" y="1748287"/>
        <a:ext cx="2266731" cy="2836849"/>
      </dsp:txXfrm>
    </dsp:sp>
    <dsp:sp modelId="{5CDFE131-696B-4E35-93FF-B7F9AA9884B1}">
      <dsp:nvSpPr>
        <dsp:cNvPr id="0" name=""/>
        <dsp:cNvSpPr/>
      </dsp:nvSpPr>
      <dsp:spPr>
        <a:xfrm>
          <a:off x="727526" y="766110"/>
          <a:ext cx="3200802" cy="3200802"/>
        </a:xfrm>
        <a:custGeom>
          <a:avLst/>
          <a:gdLst/>
          <a:ahLst/>
          <a:cxnLst/>
          <a:rect l="0" t="0" r="0" b="0"/>
          <a:pathLst>
            <a:path>
              <a:moveTo>
                <a:pt x="201426" y="823126"/>
              </a:moveTo>
              <a:arcTo wR="1600401" hR="1600401" stAng="12543401" swAng="116491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1C751C-1C78-477D-922C-6534275C0212}">
      <dsp:nvSpPr>
        <dsp:cNvPr id="0" name=""/>
        <dsp:cNvSpPr/>
      </dsp:nvSpPr>
      <dsp:spPr>
        <a:xfrm>
          <a:off x="1179693" y="660540"/>
          <a:ext cx="1096996" cy="7130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Semilla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1179693" y="660540"/>
        <a:ext cx="1096996" cy="713047"/>
      </dsp:txXfrm>
    </dsp:sp>
    <dsp:sp modelId="{AB8E1E17-BE95-4A4D-9F6E-E8A53EAA6BFD}">
      <dsp:nvSpPr>
        <dsp:cNvPr id="0" name=""/>
        <dsp:cNvSpPr/>
      </dsp:nvSpPr>
      <dsp:spPr>
        <a:xfrm>
          <a:off x="549013" y="1017064"/>
          <a:ext cx="2358357" cy="2358357"/>
        </a:xfrm>
        <a:custGeom>
          <a:avLst/>
          <a:gdLst/>
          <a:ahLst/>
          <a:cxnLst/>
          <a:rect l="0" t="0" r="0" b="0"/>
          <a:pathLst>
            <a:path>
              <a:moveTo>
                <a:pt x="1879449" y="230451"/>
              </a:moveTo>
              <a:arcTo wR="1179178" hR="1179178" stAng="18385897" swAng="163548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B5C9CE-CE70-47AA-9B72-7153BA76B753}">
      <dsp:nvSpPr>
        <dsp:cNvPr id="0" name=""/>
        <dsp:cNvSpPr/>
      </dsp:nvSpPr>
      <dsp:spPr>
        <a:xfrm>
          <a:off x="2358872" y="1839719"/>
          <a:ext cx="1096996" cy="7130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Hijuelos de raíz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2358872" y="1839719"/>
        <a:ext cx="1096996" cy="713047"/>
      </dsp:txXfrm>
    </dsp:sp>
    <dsp:sp modelId="{CCA55E17-A88D-467F-BCB6-C6D13E2B952A}">
      <dsp:nvSpPr>
        <dsp:cNvPr id="0" name=""/>
        <dsp:cNvSpPr/>
      </dsp:nvSpPr>
      <dsp:spPr>
        <a:xfrm>
          <a:off x="549013" y="1017064"/>
          <a:ext cx="2358357" cy="2358357"/>
        </a:xfrm>
        <a:custGeom>
          <a:avLst/>
          <a:gdLst/>
          <a:ahLst/>
          <a:cxnLst/>
          <a:rect l="0" t="0" r="0" b="0"/>
          <a:pathLst>
            <a:path>
              <a:moveTo>
                <a:pt x="2236202" y="1701828"/>
              </a:moveTo>
              <a:arcTo wR="1179178" hR="1179178" stAng="1578616" swAng="163548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53001C-A266-475E-B4A8-D21F6ACA5D0E}">
      <dsp:nvSpPr>
        <dsp:cNvPr id="0" name=""/>
        <dsp:cNvSpPr/>
      </dsp:nvSpPr>
      <dsp:spPr>
        <a:xfrm>
          <a:off x="1179693" y="3018898"/>
          <a:ext cx="1096996" cy="7130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División del tallo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1179693" y="3018898"/>
        <a:ext cx="1096996" cy="713047"/>
      </dsp:txXfrm>
    </dsp:sp>
    <dsp:sp modelId="{7EEABAE6-9F16-41CC-A4A2-EDB1986B8E0F}">
      <dsp:nvSpPr>
        <dsp:cNvPr id="0" name=""/>
        <dsp:cNvSpPr/>
      </dsp:nvSpPr>
      <dsp:spPr>
        <a:xfrm>
          <a:off x="549013" y="1017064"/>
          <a:ext cx="2358357" cy="2358357"/>
        </a:xfrm>
        <a:custGeom>
          <a:avLst/>
          <a:gdLst/>
          <a:ahLst/>
          <a:cxnLst/>
          <a:rect l="0" t="0" r="0" b="0"/>
          <a:pathLst>
            <a:path>
              <a:moveTo>
                <a:pt x="478908" y="2127906"/>
              </a:moveTo>
              <a:arcTo wR="1179178" hR="1179178" stAng="7585897" swAng="163548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AC56BB-CB3B-431F-8734-50919BF4DC86}">
      <dsp:nvSpPr>
        <dsp:cNvPr id="0" name=""/>
        <dsp:cNvSpPr/>
      </dsp:nvSpPr>
      <dsp:spPr>
        <a:xfrm>
          <a:off x="514" y="1839719"/>
          <a:ext cx="1096996" cy="7130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Hijuelos de tallo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514" y="1839719"/>
        <a:ext cx="1096996" cy="713047"/>
      </dsp:txXfrm>
    </dsp:sp>
    <dsp:sp modelId="{8526A35F-9448-4827-A60E-D9F5E5751E3A}">
      <dsp:nvSpPr>
        <dsp:cNvPr id="0" name=""/>
        <dsp:cNvSpPr/>
      </dsp:nvSpPr>
      <dsp:spPr>
        <a:xfrm>
          <a:off x="549013" y="1017064"/>
          <a:ext cx="2358357" cy="2358357"/>
        </a:xfrm>
        <a:custGeom>
          <a:avLst/>
          <a:gdLst/>
          <a:ahLst/>
          <a:cxnLst/>
          <a:rect l="0" t="0" r="0" b="0"/>
          <a:pathLst>
            <a:path>
              <a:moveTo>
                <a:pt x="122154" y="656529"/>
              </a:moveTo>
              <a:arcTo wR="1179178" hR="1179178" stAng="12378616" swAng="163548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FAFF75-9F9F-4645-9108-D3CD77FDC71A}">
      <dsp:nvSpPr>
        <dsp:cNvPr id="0" name=""/>
        <dsp:cNvSpPr/>
      </dsp:nvSpPr>
      <dsp:spPr>
        <a:xfrm>
          <a:off x="1559197" y="90630"/>
          <a:ext cx="1617689" cy="1696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solidFill>
                <a:schemeClr val="tx1"/>
              </a:solidFill>
            </a:rPr>
            <a:t>“</a:t>
          </a:r>
          <a:r>
            <a:rPr lang="es-ES" sz="1300" kern="1200" dirty="0" err="1" smtClean="0">
              <a:solidFill>
                <a:schemeClr val="tx1"/>
              </a:solidFill>
            </a:rPr>
            <a:t>Totipotencia</a:t>
          </a:r>
          <a:r>
            <a:rPr lang="es-ES" sz="1300" kern="1200" dirty="0" smtClean="0">
              <a:solidFill>
                <a:schemeClr val="tx1"/>
              </a:solidFill>
            </a:rPr>
            <a:t> celular”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solidFill>
                <a:schemeClr val="tx1"/>
              </a:solidFill>
            </a:rPr>
            <a:t>Condiciones artificiales controladas.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solidFill>
                <a:schemeClr val="tx1"/>
              </a:solidFill>
            </a:rPr>
            <a:t>Micropropagación</a:t>
          </a:r>
          <a:endParaRPr lang="es-ES" sz="1300" kern="1200" dirty="0">
            <a:solidFill>
              <a:schemeClr val="tx1"/>
            </a:solidFill>
          </a:endParaRPr>
        </a:p>
      </dsp:txBody>
      <dsp:txXfrm>
        <a:off x="1559197" y="90630"/>
        <a:ext cx="1617689" cy="1696374"/>
      </dsp:txXfrm>
    </dsp:sp>
    <dsp:sp modelId="{655D88E3-F72F-460D-8EB2-22B6B0C05D36}">
      <dsp:nvSpPr>
        <dsp:cNvPr id="0" name=""/>
        <dsp:cNvSpPr/>
      </dsp:nvSpPr>
      <dsp:spPr>
        <a:xfrm>
          <a:off x="589709" y="938817"/>
          <a:ext cx="3556665" cy="3556665"/>
        </a:xfrm>
        <a:custGeom>
          <a:avLst/>
          <a:gdLst/>
          <a:ahLst/>
          <a:cxnLst/>
          <a:rect l="0" t="0" r="0" b="0"/>
          <a:pathLst>
            <a:path>
              <a:moveTo>
                <a:pt x="2697323" y="255860"/>
              </a:moveTo>
              <a:arcTo wR="1778332" hR="1778332" stAng="18066955" swAng="7375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59939E-0D06-47F3-A3AD-0A8C024B3A1C}">
      <dsp:nvSpPr>
        <dsp:cNvPr id="0" name=""/>
        <dsp:cNvSpPr/>
      </dsp:nvSpPr>
      <dsp:spPr>
        <a:xfrm>
          <a:off x="3259145" y="1515054"/>
          <a:ext cx="1600383" cy="1305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baseline="0" dirty="0" smtClean="0">
              <a:solidFill>
                <a:schemeClr val="tx1"/>
              </a:solidFill>
            </a:rPr>
            <a:t>Generación órganos adventicios (raíces o brotes)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baseline="0" dirty="0" smtClean="0">
              <a:solidFill>
                <a:schemeClr val="tx1"/>
              </a:solidFill>
            </a:rPr>
            <a:t>(Jiménez, 1996)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59145" y="1515054"/>
        <a:ext cx="1600383" cy="1305121"/>
      </dsp:txXfrm>
    </dsp:sp>
    <dsp:sp modelId="{51E390F6-45CE-464F-BBB4-80D2CA529C0F}">
      <dsp:nvSpPr>
        <dsp:cNvPr id="0" name=""/>
        <dsp:cNvSpPr/>
      </dsp:nvSpPr>
      <dsp:spPr>
        <a:xfrm>
          <a:off x="589709" y="938817"/>
          <a:ext cx="3556665" cy="3556665"/>
        </a:xfrm>
        <a:custGeom>
          <a:avLst/>
          <a:gdLst/>
          <a:ahLst/>
          <a:cxnLst/>
          <a:rect l="0" t="0" r="0" b="0"/>
          <a:pathLst>
            <a:path>
              <a:moveTo>
                <a:pt x="3538623" y="2031002"/>
              </a:moveTo>
              <a:arcTo wR="1778332" hR="1778332" stAng="490103" swAng="8835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83877-7565-480B-98EF-A8B13F23DCB1}">
      <dsp:nvSpPr>
        <dsp:cNvPr id="0" name=""/>
        <dsp:cNvSpPr/>
      </dsp:nvSpPr>
      <dsp:spPr>
        <a:xfrm>
          <a:off x="2728751" y="3544931"/>
          <a:ext cx="1369136" cy="1221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tx1"/>
              </a:solidFill>
            </a:rPr>
            <a:t>Embriogénesis somática indirecta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0" kern="1200" dirty="0" smtClean="0">
              <a:solidFill>
                <a:schemeClr val="tx1"/>
              </a:solidFill>
            </a:rPr>
            <a:t>(Rivero </a:t>
          </a:r>
          <a:r>
            <a:rPr lang="es-ES" sz="1100" b="0" i="1" kern="1200" dirty="0" smtClean="0">
              <a:solidFill>
                <a:schemeClr val="tx1"/>
              </a:solidFill>
            </a:rPr>
            <a:t>et al., </a:t>
          </a:r>
          <a:r>
            <a:rPr lang="es-ES" sz="1100" b="0" i="0" kern="1200" dirty="0" smtClean="0">
              <a:solidFill>
                <a:schemeClr val="tx1"/>
              </a:solidFill>
            </a:rPr>
            <a:t>2008)</a:t>
          </a:r>
          <a:endParaRPr lang="es-ES" sz="1100" b="0" kern="1200" dirty="0">
            <a:solidFill>
              <a:schemeClr val="tx1"/>
            </a:solidFill>
          </a:endParaRPr>
        </a:p>
      </dsp:txBody>
      <dsp:txXfrm>
        <a:off x="2728751" y="3544931"/>
        <a:ext cx="1369136" cy="1221841"/>
      </dsp:txXfrm>
    </dsp:sp>
    <dsp:sp modelId="{EDFE0F80-5CCA-4F5D-BC95-7776A6AE2064}">
      <dsp:nvSpPr>
        <dsp:cNvPr id="0" name=""/>
        <dsp:cNvSpPr/>
      </dsp:nvSpPr>
      <dsp:spPr>
        <a:xfrm>
          <a:off x="589709" y="938817"/>
          <a:ext cx="3556665" cy="3556665"/>
        </a:xfrm>
        <a:custGeom>
          <a:avLst/>
          <a:gdLst/>
          <a:ahLst/>
          <a:cxnLst/>
          <a:rect l="0" t="0" r="0" b="0"/>
          <a:pathLst>
            <a:path>
              <a:moveTo>
                <a:pt x="1996725" y="3543204"/>
              </a:moveTo>
              <a:arcTo wR="1778332" hR="1778332" stAng="4976749" swAng="8465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55C63A-0CC7-4827-82E8-269FF49FD376}">
      <dsp:nvSpPr>
        <dsp:cNvPr id="0" name=""/>
        <dsp:cNvSpPr/>
      </dsp:nvSpPr>
      <dsp:spPr>
        <a:xfrm>
          <a:off x="638196" y="3580590"/>
          <a:ext cx="1369136" cy="11505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chemeClr val="tx1"/>
              </a:solidFill>
            </a:rPr>
            <a:t>Yemas axilares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(Lee </a:t>
          </a:r>
          <a:r>
            <a:rPr lang="es-ES" sz="1400" i="1" kern="1200" dirty="0" smtClean="0">
              <a:solidFill>
                <a:schemeClr val="tx1"/>
              </a:solidFill>
            </a:rPr>
            <a:t>et al., </a:t>
          </a:r>
          <a:r>
            <a:rPr lang="es-ES" sz="1400" i="0" kern="1200" dirty="0" smtClean="0">
              <a:solidFill>
                <a:schemeClr val="tx1"/>
              </a:solidFill>
            </a:rPr>
            <a:t>2003)</a:t>
          </a:r>
          <a:endParaRPr lang="es-ES" sz="1400" kern="1200" dirty="0">
            <a:solidFill>
              <a:schemeClr val="tx1"/>
            </a:solidFill>
          </a:endParaRPr>
        </a:p>
      </dsp:txBody>
      <dsp:txXfrm>
        <a:off x="638196" y="3580590"/>
        <a:ext cx="1369136" cy="1150521"/>
      </dsp:txXfrm>
    </dsp:sp>
    <dsp:sp modelId="{B42AC3A9-56BD-4787-A9F4-2827A42B4B2C}">
      <dsp:nvSpPr>
        <dsp:cNvPr id="0" name=""/>
        <dsp:cNvSpPr/>
      </dsp:nvSpPr>
      <dsp:spPr>
        <a:xfrm>
          <a:off x="589709" y="938817"/>
          <a:ext cx="3556665" cy="3556665"/>
        </a:xfrm>
        <a:custGeom>
          <a:avLst/>
          <a:gdLst/>
          <a:ahLst/>
          <a:cxnLst/>
          <a:rect l="0" t="0" r="0" b="0"/>
          <a:pathLst>
            <a:path>
              <a:moveTo>
                <a:pt x="154707" y="2503802"/>
              </a:moveTo>
              <a:arcTo wR="1778332" hR="1778332" stAng="9355434" swAng="90679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01D54-79C8-4ECA-B4C9-81490674EC0A}">
      <dsp:nvSpPr>
        <dsp:cNvPr id="0" name=""/>
        <dsp:cNvSpPr/>
      </dsp:nvSpPr>
      <dsp:spPr>
        <a:xfrm>
          <a:off x="-107001" y="1494292"/>
          <a:ext cx="1567496" cy="13466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tx1"/>
              </a:solidFill>
            </a:rPr>
            <a:t>Suspensiones celulares y </a:t>
          </a:r>
          <a:r>
            <a:rPr lang="es-ES" sz="1400" b="1" kern="1200" dirty="0" err="1" smtClean="0">
              <a:solidFill>
                <a:schemeClr val="tx1"/>
              </a:solidFill>
            </a:rPr>
            <a:t>protoplastos</a:t>
          </a:r>
          <a:endParaRPr lang="es-ES" sz="14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kern="1200" dirty="0" smtClean="0">
              <a:solidFill>
                <a:schemeClr val="tx1"/>
              </a:solidFill>
            </a:rPr>
            <a:t>(</a:t>
          </a:r>
          <a:r>
            <a:rPr lang="es-ES" sz="1400" b="0" kern="1200" dirty="0" err="1" smtClean="0">
              <a:solidFill>
                <a:schemeClr val="tx1"/>
              </a:solidFill>
            </a:rPr>
            <a:t>Pierik</a:t>
          </a:r>
          <a:r>
            <a:rPr lang="es-ES" sz="1400" b="0" kern="1200" dirty="0" smtClean="0">
              <a:solidFill>
                <a:schemeClr val="tx1"/>
              </a:solidFill>
            </a:rPr>
            <a:t>, 1990</a:t>
          </a:r>
          <a:r>
            <a:rPr lang="es-ES" sz="1100" b="0" kern="1200" dirty="0" smtClean="0">
              <a:solidFill>
                <a:schemeClr val="tx1"/>
              </a:solidFill>
            </a:rPr>
            <a:t>)</a:t>
          </a:r>
          <a:endParaRPr lang="es-ES" sz="1100" b="0" kern="1200" dirty="0">
            <a:solidFill>
              <a:schemeClr val="tx1"/>
            </a:solidFill>
          </a:endParaRPr>
        </a:p>
      </dsp:txBody>
      <dsp:txXfrm>
        <a:off x="-107001" y="1494292"/>
        <a:ext cx="1567496" cy="1346646"/>
      </dsp:txXfrm>
    </dsp:sp>
    <dsp:sp modelId="{2E1D0A8C-5CC0-4630-9128-91BE77D72CFA}">
      <dsp:nvSpPr>
        <dsp:cNvPr id="0" name=""/>
        <dsp:cNvSpPr/>
      </dsp:nvSpPr>
      <dsp:spPr>
        <a:xfrm>
          <a:off x="589709" y="938817"/>
          <a:ext cx="3556665" cy="3556665"/>
        </a:xfrm>
        <a:custGeom>
          <a:avLst/>
          <a:gdLst/>
          <a:ahLst/>
          <a:cxnLst/>
          <a:rect l="0" t="0" r="0" b="0"/>
          <a:pathLst>
            <a:path>
              <a:moveTo>
                <a:pt x="572919" y="470875"/>
              </a:moveTo>
              <a:arcTo wR="1778332" hR="1778332" stAng="13639525" swAng="7043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AB72F8-4430-4761-BF0D-C0445B31E0CD}">
      <dsp:nvSpPr>
        <dsp:cNvPr id="0" name=""/>
        <dsp:cNvSpPr/>
      </dsp:nvSpPr>
      <dsp:spPr>
        <a:xfrm>
          <a:off x="884921" y="2229"/>
          <a:ext cx="2451420" cy="9121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solidFill>
                <a:schemeClr val="tx1"/>
              </a:solidFill>
            </a:rPr>
            <a:t>Organogénesis directa</a:t>
          </a:r>
          <a:endParaRPr lang="es-ES" sz="2600" kern="1200" dirty="0">
            <a:solidFill>
              <a:schemeClr val="tx1"/>
            </a:solidFill>
          </a:endParaRPr>
        </a:p>
      </dsp:txBody>
      <dsp:txXfrm>
        <a:off x="884921" y="2229"/>
        <a:ext cx="2451420" cy="912167"/>
      </dsp:txXfrm>
    </dsp:sp>
    <dsp:sp modelId="{20B5B9A8-C5C5-4DA0-80E5-53E8E27B80BF}">
      <dsp:nvSpPr>
        <dsp:cNvPr id="0" name=""/>
        <dsp:cNvSpPr/>
      </dsp:nvSpPr>
      <dsp:spPr>
        <a:xfrm>
          <a:off x="1130063" y="914397"/>
          <a:ext cx="245142" cy="1001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1306"/>
              </a:lnTo>
              <a:lnTo>
                <a:pt x="245142" y="10013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2D0F3-4DA3-41BA-918D-2E4B0592EF65}">
      <dsp:nvSpPr>
        <dsp:cNvPr id="0" name=""/>
        <dsp:cNvSpPr/>
      </dsp:nvSpPr>
      <dsp:spPr>
        <a:xfrm>
          <a:off x="1375205" y="1317740"/>
          <a:ext cx="2581394" cy="11959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Explante: originan directamente brotes o raíces</a:t>
          </a:r>
          <a:endParaRPr lang="es-ES" sz="1700" kern="1200" dirty="0"/>
        </a:p>
      </dsp:txBody>
      <dsp:txXfrm>
        <a:off x="1375205" y="1317740"/>
        <a:ext cx="2581394" cy="1195927"/>
      </dsp:txXfrm>
    </dsp:sp>
    <dsp:sp modelId="{11AF9607-8A2D-4901-ABEF-6BDF2BEF83A3}">
      <dsp:nvSpPr>
        <dsp:cNvPr id="0" name=""/>
        <dsp:cNvSpPr/>
      </dsp:nvSpPr>
      <dsp:spPr>
        <a:xfrm>
          <a:off x="4275859" y="2229"/>
          <a:ext cx="2437126" cy="927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solidFill>
                <a:schemeClr val="tx1"/>
              </a:solidFill>
            </a:rPr>
            <a:t>Organogénesis indirecta</a:t>
          </a:r>
          <a:endParaRPr lang="es-ES" sz="2600" kern="1200" dirty="0">
            <a:solidFill>
              <a:schemeClr val="tx1"/>
            </a:solidFill>
          </a:endParaRPr>
        </a:p>
      </dsp:txBody>
      <dsp:txXfrm>
        <a:off x="4275859" y="2229"/>
        <a:ext cx="2437126" cy="927430"/>
      </dsp:txXfrm>
    </dsp:sp>
    <dsp:sp modelId="{5962C011-99E2-45CB-B91C-CF05E7286046}">
      <dsp:nvSpPr>
        <dsp:cNvPr id="0" name=""/>
        <dsp:cNvSpPr/>
      </dsp:nvSpPr>
      <dsp:spPr>
        <a:xfrm>
          <a:off x="4519572" y="929660"/>
          <a:ext cx="243712" cy="1043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3197"/>
              </a:lnTo>
              <a:lnTo>
                <a:pt x="243712" y="10431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1E8A7B-E275-4516-A156-B1028B47A3D4}">
      <dsp:nvSpPr>
        <dsp:cNvPr id="0" name=""/>
        <dsp:cNvSpPr/>
      </dsp:nvSpPr>
      <dsp:spPr>
        <a:xfrm>
          <a:off x="4763284" y="1333003"/>
          <a:ext cx="2581394" cy="12797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Explante: formación de callo, y origen de brotes y raíces</a:t>
          </a:r>
          <a:endParaRPr lang="es-ES" sz="1700" kern="1200" dirty="0"/>
        </a:p>
      </dsp:txBody>
      <dsp:txXfrm>
        <a:off x="4763284" y="1333003"/>
        <a:ext cx="2581394" cy="1279709"/>
      </dsp:txXfrm>
    </dsp:sp>
    <dsp:sp modelId="{79AF88A5-4A02-4015-878A-A5853EF16D38}">
      <dsp:nvSpPr>
        <dsp:cNvPr id="0" name=""/>
        <dsp:cNvSpPr/>
      </dsp:nvSpPr>
      <dsp:spPr>
        <a:xfrm>
          <a:off x="4519572" y="929660"/>
          <a:ext cx="243712" cy="3149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9970"/>
              </a:lnTo>
              <a:lnTo>
                <a:pt x="243712" y="31499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B5104-C6F4-4D2B-A49C-ECF1F2647E50}">
      <dsp:nvSpPr>
        <dsp:cNvPr id="0" name=""/>
        <dsp:cNvSpPr/>
      </dsp:nvSpPr>
      <dsp:spPr>
        <a:xfrm>
          <a:off x="4763284" y="3016055"/>
          <a:ext cx="2581394" cy="2127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-</a:t>
          </a:r>
          <a:r>
            <a:rPr lang="es-ES" sz="1700" kern="1200" dirty="0" err="1" smtClean="0"/>
            <a:t>Desdiferenciación</a:t>
          </a:r>
          <a:r>
            <a:rPr lang="es-ES" sz="1700" kern="1200" dirty="0" smtClean="0"/>
            <a:t> de células diferenciadas.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-División celular, formación de callo.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-Formación de órganos.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-Desarrollo de órganos.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(</a:t>
          </a:r>
          <a:r>
            <a:rPr lang="es-ES" sz="1700" kern="1200" dirty="0" err="1" smtClean="0"/>
            <a:t>Pierik</a:t>
          </a:r>
          <a:r>
            <a:rPr lang="es-ES" sz="1700" kern="1200" dirty="0" smtClean="0"/>
            <a:t>, 1990)</a:t>
          </a:r>
          <a:endParaRPr lang="es-ES" sz="1700" kern="1200" dirty="0"/>
        </a:p>
      </dsp:txBody>
      <dsp:txXfrm>
        <a:off x="4763284" y="3016055"/>
        <a:ext cx="2581394" cy="212714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7DFC7F-7AC3-41ED-9657-53332649CB46}">
      <dsp:nvSpPr>
        <dsp:cNvPr id="0" name=""/>
        <dsp:cNvSpPr/>
      </dsp:nvSpPr>
      <dsp:spPr>
        <a:xfrm>
          <a:off x="4501" y="1346491"/>
          <a:ext cx="1658681" cy="13680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12 a 16 horas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1000 a 3000 lux</a:t>
          </a:r>
          <a:endParaRPr lang="es-ES" sz="1700" kern="1200" dirty="0"/>
        </a:p>
      </dsp:txBody>
      <dsp:txXfrm>
        <a:off x="4501" y="1346491"/>
        <a:ext cx="1658681" cy="1074908"/>
      </dsp:txXfrm>
    </dsp:sp>
    <dsp:sp modelId="{0235AAB4-BCB2-48F4-ABE2-DAA91BC3CE36}">
      <dsp:nvSpPr>
        <dsp:cNvPr id="0" name=""/>
        <dsp:cNvSpPr/>
      </dsp:nvSpPr>
      <dsp:spPr>
        <a:xfrm>
          <a:off x="934178" y="1663488"/>
          <a:ext cx="1842266" cy="1842266"/>
        </a:xfrm>
        <a:prstGeom prst="leftCircularArrow">
          <a:avLst>
            <a:gd name="adj1" fmla="val 3225"/>
            <a:gd name="adj2" fmla="val 397501"/>
            <a:gd name="adj3" fmla="val 2173012"/>
            <a:gd name="adj4" fmla="val 9024489"/>
            <a:gd name="adj5" fmla="val 376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ADD96-3EB8-4FF0-B924-32E5C019E059}">
      <dsp:nvSpPr>
        <dsp:cNvPr id="0" name=""/>
        <dsp:cNvSpPr/>
      </dsp:nvSpPr>
      <dsp:spPr>
        <a:xfrm>
          <a:off x="373097" y="2421399"/>
          <a:ext cx="1474383" cy="586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iluminación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373097" y="2421399"/>
        <a:ext cx="1474383" cy="586313"/>
      </dsp:txXfrm>
    </dsp:sp>
    <dsp:sp modelId="{FD5748C8-3627-47AE-99A1-6804C21679CC}">
      <dsp:nvSpPr>
        <dsp:cNvPr id="0" name=""/>
        <dsp:cNvSpPr/>
      </dsp:nvSpPr>
      <dsp:spPr>
        <a:xfrm>
          <a:off x="2130374" y="1346491"/>
          <a:ext cx="1658681" cy="13680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20 - 28ºC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700" kern="1200" dirty="0"/>
        </a:p>
      </dsp:txBody>
      <dsp:txXfrm>
        <a:off x="2130374" y="1639648"/>
        <a:ext cx="1658681" cy="1074908"/>
      </dsp:txXfrm>
    </dsp:sp>
    <dsp:sp modelId="{3E04B789-261A-4AAE-A240-60981089F032}">
      <dsp:nvSpPr>
        <dsp:cNvPr id="0" name=""/>
        <dsp:cNvSpPr/>
      </dsp:nvSpPr>
      <dsp:spPr>
        <a:xfrm>
          <a:off x="3046228" y="501651"/>
          <a:ext cx="2054209" cy="2054209"/>
        </a:xfrm>
        <a:prstGeom prst="circularArrow">
          <a:avLst>
            <a:gd name="adj1" fmla="val 2892"/>
            <a:gd name="adj2" fmla="val 353706"/>
            <a:gd name="adj3" fmla="val 19470783"/>
            <a:gd name="adj4" fmla="val 12575511"/>
            <a:gd name="adj5" fmla="val 337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D432A-96D3-45C4-A568-C6D7F01589B2}">
      <dsp:nvSpPr>
        <dsp:cNvPr id="0" name=""/>
        <dsp:cNvSpPr/>
      </dsp:nvSpPr>
      <dsp:spPr>
        <a:xfrm>
          <a:off x="2498969" y="1053334"/>
          <a:ext cx="1474383" cy="586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Temperatura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2498969" y="1053334"/>
        <a:ext cx="1474383" cy="586313"/>
      </dsp:txXfrm>
    </dsp:sp>
    <dsp:sp modelId="{AF91811B-F6DA-4038-9598-40A946404C9E}">
      <dsp:nvSpPr>
        <dsp:cNvPr id="0" name=""/>
        <dsp:cNvSpPr/>
      </dsp:nvSpPr>
      <dsp:spPr>
        <a:xfrm>
          <a:off x="4256246" y="1346491"/>
          <a:ext cx="1658681" cy="13680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70 -80%</a:t>
          </a:r>
          <a:endParaRPr lang="es-E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700" kern="1200" dirty="0"/>
        </a:p>
      </dsp:txBody>
      <dsp:txXfrm>
        <a:off x="4256246" y="1346491"/>
        <a:ext cx="1658681" cy="1074908"/>
      </dsp:txXfrm>
    </dsp:sp>
    <dsp:sp modelId="{FFBE7D5D-5130-4B5C-B171-F9DF19AE06C1}">
      <dsp:nvSpPr>
        <dsp:cNvPr id="0" name=""/>
        <dsp:cNvSpPr/>
      </dsp:nvSpPr>
      <dsp:spPr>
        <a:xfrm>
          <a:off x="5185922" y="1663488"/>
          <a:ext cx="1842266" cy="1842266"/>
        </a:xfrm>
        <a:prstGeom prst="leftCircularArrow">
          <a:avLst>
            <a:gd name="adj1" fmla="val 3225"/>
            <a:gd name="adj2" fmla="val 397501"/>
            <a:gd name="adj3" fmla="val 2173012"/>
            <a:gd name="adj4" fmla="val 9024489"/>
            <a:gd name="adj5" fmla="val 376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44D5A-53B7-4AC2-8BE7-8F25F98FB906}">
      <dsp:nvSpPr>
        <dsp:cNvPr id="0" name=""/>
        <dsp:cNvSpPr/>
      </dsp:nvSpPr>
      <dsp:spPr>
        <a:xfrm>
          <a:off x="4624842" y="2421399"/>
          <a:ext cx="1474383" cy="586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H.R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4624842" y="2421399"/>
        <a:ext cx="1474383" cy="586313"/>
      </dsp:txXfrm>
    </dsp:sp>
    <dsp:sp modelId="{359A5822-198B-4F84-A4DD-D497628C6455}">
      <dsp:nvSpPr>
        <dsp:cNvPr id="0" name=""/>
        <dsp:cNvSpPr/>
      </dsp:nvSpPr>
      <dsp:spPr>
        <a:xfrm>
          <a:off x="6382118" y="1346491"/>
          <a:ext cx="1658681" cy="13680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5,7-5,8 (sales M&amp;S, forma soluble)</a:t>
          </a:r>
          <a:endParaRPr lang="es-ES" sz="1700" kern="1200" dirty="0"/>
        </a:p>
      </dsp:txBody>
      <dsp:txXfrm>
        <a:off x="6382118" y="1639648"/>
        <a:ext cx="1658681" cy="1074908"/>
      </dsp:txXfrm>
    </dsp:sp>
    <dsp:sp modelId="{5CC70F96-6B97-47CF-ABCF-4F20D88146CC}">
      <dsp:nvSpPr>
        <dsp:cNvPr id="0" name=""/>
        <dsp:cNvSpPr/>
      </dsp:nvSpPr>
      <dsp:spPr>
        <a:xfrm>
          <a:off x="6750714" y="1053334"/>
          <a:ext cx="1474383" cy="5863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chemeClr val="tx1"/>
              </a:solidFill>
            </a:rPr>
            <a:t>pH</a:t>
          </a:r>
          <a:endParaRPr lang="es-ES" sz="1900" kern="1200" dirty="0">
            <a:solidFill>
              <a:schemeClr val="tx1"/>
            </a:solidFill>
          </a:endParaRPr>
        </a:p>
      </dsp:txBody>
      <dsp:txXfrm>
        <a:off x="6750714" y="1053334"/>
        <a:ext cx="1474383" cy="586313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65ECCC-43F0-4D97-B34F-0623F5E6FFC8}">
      <dsp:nvSpPr>
        <dsp:cNvPr id="0" name=""/>
        <dsp:cNvSpPr/>
      </dsp:nvSpPr>
      <dsp:spPr>
        <a:xfrm rot="5400000">
          <a:off x="3739576" y="-312782"/>
          <a:ext cx="3713103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/>
            <a:t>Laboratorio de Cultivo </a:t>
          </a:r>
          <a:r>
            <a:rPr lang="es-ES" sz="2400" i="1" kern="1200" dirty="0" smtClean="0"/>
            <a:t>in vitro </a:t>
          </a:r>
          <a:r>
            <a:rPr lang="es-ES" sz="2400" i="0" kern="1200" dirty="0" smtClean="0"/>
            <a:t>de Tejidos Vegetales de la Asociación “Agrobiotech” -Selva Alegre/Pichincha/Ecuador.</a:t>
          </a:r>
          <a:endParaRPr lang="es-ES" sz="2400" kern="1200" dirty="0"/>
        </a:p>
      </dsp:txBody>
      <dsp:txXfrm rot="5400000">
        <a:off x="3739576" y="-312782"/>
        <a:ext cx="3713103" cy="5266944"/>
      </dsp:txXfrm>
    </dsp:sp>
    <dsp:sp modelId="{2F22C482-C756-4A91-BB9A-637434A3E490}">
      <dsp:nvSpPr>
        <dsp:cNvPr id="0" name=""/>
        <dsp:cNvSpPr/>
      </dsp:nvSpPr>
      <dsp:spPr>
        <a:xfrm>
          <a:off x="0" y="0"/>
          <a:ext cx="2962656" cy="4641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tx1"/>
              </a:solidFill>
            </a:rPr>
            <a:t>Ubicación del lugar de investigación</a:t>
          </a:r>
          <a:endParaRPr lang="es-ES" sz="3200" kern="1200" dirty="0">
            <a:solidFill>
              <a:schemeClr val="tx1"/>
            </a:solidFill>
          </a:endParaRPr>
        </a:p>
      </dsp:txBody>
      <dsp:txXfrm>
        <a:off x="0" y="0"/>
        <a:ext cx="2962656" cy="4641379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9A04AF2-5753-4FE8-8CFD-A187F00CFDCC}">
      <dsp:nvSpPr>
        <dsp:cNvPr id="0" name=""/>
        <dsp:cNvSpPr/>
      </dsp:nvSpPr>
      <dsp:spPr>
        <a:xfrm>
          <a:off x="3797" y="497557"/>
          <a:ext cx="1660262" cy="2245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</a:rPr>
            <a:t>Selección de las hojas (jóvenes, aún blandas), mayor capacidad de regeneración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3797" y="497557"/>
        <a:ext cx="1660262" cy="2245245"/>
      </dsp:txXfrm>
    </dsp:sp>
    <dsp:sp modelId="{0476ABFC-E364-4F9C-B263-C375E94DDAE0}">
      <dsp:nvSpPr>
        <dsp:cNvPr id="0" name=""/>
        <dsp:cNvSpPr/>
      </dsp:nvSpPr>
      <dsp:spPr>
        <a:xfrm>
          <a:off x="1830086" y="1414307"/>
          <a:ext cx="351975" cy="411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1830086" y="1414307"/>
        <a:ext cx="351975" cy="411745"/>
      </dsp:txXfrm>
    </dsp:sp>
    <dsp:sp modelId="{277DCEF2-04D6-4956-A971-073882059EF9}">
      <dsp:nvSpPr>
        <dsp:cNvPr id="0" name=""/>
        <dsp:cNvSpPr/>
      </dsp:nvSpPr>
      <dsp:spPr>
        <a:xfrm>
          <a:off x="2328164" y="497557"/>
          <a:ext cx="1660262" cy="2245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</a:rPr>
            <a:t>Desinfección de las hojas (agua y jabón liquido)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2328164" y="497557"/>
        <a:ext cx="1660262" cy="2245245"/>
      </dsp:txXfrm>
    </dsp:sp>
    <dsp:sp modelId="{8BF461E7-5AE1-4BFE-B3D2-491B45FFDA99}">
      <dsp:nvSpPr>
        <dsp:cNvPr id="0" name=""/>
        <dsp:cNvSpPr/>
      </dsp:nvSpPr>
      <dsp:spPr>
        <a:xfrm>
          <a:off x="4154453" y="1414307"/>
          <a:ext cx="351975" cy="411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4154453" y="1414307"/>
        <a:ext cx="351975" cy="411745"/>
      </dsp:txXfrm>
    </dsp:sp>
    <dsp:sp modelId="{7759502D-CDF2-43AC-A10A-C74B5760EC1A}">
      <dsp:nvSpPr>
        <dsp:cNvPr id="0" name=""/>
        <dsp:cNvSpPr/>
      </dsp:nvSpPr>
      <dsp:spPr>
        <a:xfrm>
          <a:off x="4652532" y="497557"/>
          <a:ext cx="1660262" cy="2245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</a:rPr>
            <a:t>Desinfección con agua, yodo, </a:t>
          </a:r>
          <a:r>
            <a:rPr lang="es-ES" sz="1700" kern="1200" dirty="0" err="1" smtClean="0">
              <a:solidFill>
                <a:schemeClr val="tx1"/>
              </a:solidFill>
            </a:rPr>
            <a:t>Benlate</a:t>
          </a:r>
          <a:r>
            <a:rPr lang="es-ES" sz="1700" kern="1200" dirty="0" smtClean="0">
              <a:solidFill>
                <a:schemeClr val="tx1"/>
              </a:solidFill>
            </a:rPr>
            <a:t> 1 g L</a:t>
          </a:r>
          <a:r>
            <a:rPr lang="es-ES" sz="1700" kern="1200" baseline="30000" dirty="0" smtClean="0">
              <a:solidFill>
                <a:schemeClr val="tx1"/>
              </a:solidFill>
            </a:rPr>
            <a:t>-1</a:t>
          </a:r>
          <a:r>
            <a:rPr lang="es-ES" sz="1700" kern="1200" dirty="0" smtClean="0">
              <a:solidFill>
                <a:schemeClr val="tx1"/>
              </a:solidFill>
            </a:rPr>
            <a:t>, peróxido de hidrógeno 3 ml L</a:t>
          </a:r>
          <a:r>
            <a:rPr lang="es-ES" sz="1700" kern="1200" baseline="30000" dirty="0" smtClean="0">
              <a:solidFill>
                <a:schemeClr val="tx1"/>
              </a:solidFill>
            </a:rPr>
            <a:t>-1 </a:t>
          </a:r>
          <a:r>
            <a:rPr lang="es-ES" sz="1700" kern="1200" dirty="0" smtClean="0">
              <a:solidFill>
                <a:schemeClr val="tx1"/>
              </a:solidFill>
            </a:rPr>
            <a:t>y ácido </a:t>
          </a:r>
          <a:r>
            <a:rPr lang="es-ES" sz="1700" kern="1200" dirty="0" err="1" smtClean="0">
              <a:solidFill>
                <a:schemeClr val="tx1"/>
              </a:solidFill>
            </a:rPr>
            <a:t>peracético</a:t>
          </a:r>
          <a:r>
            <a:rPr lang="es-ES" sz="1700" kern="1200" dirty="0" smtClean="0">
              <a:solidFill>
                <a:schemeClr val="tx1"/>
              </a:solidFill>
            </a:rPr>
            <a:t> 3 ml</a:t>
          </a:r>
          <a:r>
            <a:rPr lang="es-ES" sz="1700" kern="1200" dirty="0" smtClean="0"/>
            <a:t> </a:t>
          </a:r>
          <a:r>
            <a:rPr lang="es-ES" sz="1700" kern="1200" dirty="0" smtClean="0">
              <a:solidFill>
                <a:schemeClr val="tx1"/>
              </a:solidFill>
            </a:rPr>
            <a:t>L</a:t>
          </a:r>
          <a:r>
            <a:rPr lang="es-ES" sz="1700" kern="1200" baseline="30000" dirty="0" smtClean="0">
              <a:solidFill>
                <a:schemeClr val="tx1"/>
              </a:solidFill>
            </a:rPr>
            <a:t>-1</a:t>
          </a:r>
          <a:r>
            <a:rPr lang="es-ES" sz="1700" kern="1200" baseline="0" dirty="0" smtClean="0">
              <a:solidFill>
                <a:schemeClr val="tx1"/>
              </a:solidFill>
            </a:rPr>
            <a:t> </a:t>
          </a:r>
          <a:endParaRPr lang="es-ES" sz="1700" kern="1200" dirty="0"/>
        </a:p>
      </dsp:txBody>
      <dsp:txXfrm>
        <a:off x="4652532" y="497557"/>
        <a:ext cx="1660262" cy="2245245"/>
      </dsp:txXfrm>
    </dsp:sp>
    <dsp:sp modelId="{BA72C1DD-EFBF-4A0D-AFDE-769F43B54847}">
      <dsp:nvSpPr>
        <dsp:cNvPr id="0" name=""/>
        <dsp:cNvSpPr/>
      </dsp:nvSpPr>
      <dsp:spPr>
        <a:xfrm>
          <a:off x="6478821" y="1414307"/>
          <a:ext cx="351975" cy="411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6478821" y="1414307"/>
        <a:ext cx="351975" cy="411745"/>
      </dsp:txXfrm>
    </dsp:sp>
    <dsp:sp modelId="{88505F24-A2A6-40DF-A58D-F2BE8A7500F7}">
      <dsp:nvSpPr>
        <dsp:cNvPr id="0" name=""/>
        <dsp:cNvSpPr/>
      </dsp:nvSpPr>
      <dsp:spPr>
        <a:xfrm>
          <a:off x="6976900" y="497557"/>
          <a:ext cx="1660262" cy="22452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tx1"/>
              </a:solidFill>
            </a:rPr>
            <a:t>Desinfección con cloro en cámara de flujo laminar (4 tratamientos: 0,5 y 1% Cl; 10 y 15 min, en combinación) </a:t>
          </a:r>
          <a:endParaRPr lang="es-ES" sz="1700" kern="1200" dirty="0">
            <a:solidFill>
              <a:schemeClr val="tx1"/>
            </a:solidFill>
          </a:endParaRPr>
        </a:p>
      </dsp:txBody>
      <dsp:txXfrm>
        <a:off x="6976900" y="497557"/>
        <a:ext cx="1660262" cy="2245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0.32398</cdr:x>
      <cdr:y>0.40873</cdr:y>
    </cdr:from>
    <cdr:to>
      <cdr:x>0.37078</cdr:x>
      <cdr:y>0.46501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700567" y="1883390"/>
          <a:ext cx="245660" cy="2593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100"/>
            <a:t>a</a:t>
          </a:r>
        </a:p>
      </cdr:txBody>
    </cdr:sp>
  </cdr:relSizeAnchor>
  <cdr:relSizeAnchor xmlns:cdr="http://schemas.openxmlformats.org/drawingml/2006/chartDrawing">
    <cdr:from>
      <cdr:x>0.67221</cdr:x>
      <cdr:y>0.70322</cdr:y>
    </cdr:from>
    <cdr:to>
      <cdr:x>0.71381</cdr:x>
      <cdr:y>0.75949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3528392" y="3240360"/>
          <a:ext cx="218358" cy="259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100" dirty="0"/>
            <a:t>a</a:t>
          </a:r>
        </a:p>
      </cdr:txBody>
    </cdr:sp>
  </cdr:relSizeAnchor>
  <cdr:relSizeAnchor xmlns:cdr="http://schemas.openxmlformats.org/drawingml/2006/chartDrawing">
    <cdr:from>
      <cdr:x>0.76442</cdr:x>
      <cdr:y>0.70196</cdr:y>
    </cdr:from>
    <cdr:to>
      <cdr:x>0.80602</cdr:x>
      <cdr:y>0.75823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4012424" y="3234536"/>
          <a:ext cx="218358" cy="259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s-ES" sz="1100"/>
            <a:t>a</a:t>
          </a:r>
        </a:p>
      </cdr:txBody>
    </cdr:sp>
  </cdr:relSizeAnchor>
  <cdr:relSizeAnchor xmlns:cdr="http://schemas.openxmlformats.org/drawingml/2006/chartDrawing">
    <cdr:from>
      <cdr:x>0.84375</cdr:x>
      <cdr:y>0.70322</cdr:y>
    </cdr:from>
    <cdr:to>
      <cdr:x>0.88535</cdr:x>
      <cdr:y>0.7595</cdr:y>
    </cdr:to>
    <cdr:sp macro="" textlink="">
      <cdr:nvSpPr>
        <cdr:cNvPr id="5" name="1 CuadroTexto"/>
        <cdr:cNvSpPr txBox="1"/>
      </cdr:nvSpPr>
      <cdr:spPr>
        <a:xfrm xmlns:a="http://schemas.openxmlformats.org/drawingml/2006/main">
          <a:off x="5832648" y="3240360"/>
          <a:ext cx="287570" cy="259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s-ES" sz="1100" dirty="0"/>
            <a:t>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0.24468</cdr:x>
      <cdr:y>0.43579</cdr:y>
    </cdr:from>
    <cdr:to>
      <cdr:x>0.28764</cdr:x>
      <cdr:y>0.48004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656184" y="2016224"/>
          <a:ext cx="290786" cy="204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100" dirty="0"/>
            <a:t>b</a:t>
          </a:r>
        </a:p>
      </cdr:txBody>
    </cdr:sp>
  </cdr:relSizeAnchor>
  <cdr:relSizeAnchor xmlns:cdr="http://schemas.openxmlformats.org/drawingml/2006/chartDrawing">
    <cdr:from>
      <cdr:x>0.32979</cdr:x>
      <cdr:y>0.54474</cdr:y>
    </cdr:from>
    <cdr:to>
      <cdr:x>0.37275</cdr:x>
      <cdr:y>0.58899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2232248" y="2520280"/>
          <a:ext cx="290785" cy="204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s-ES" sz="1100" dirty="0"/>
            <a:t>a</a:t>
          </a:r>
        </a:p>
      </cdr:txBody>
    </cdr:sp>
  </cdr:relSizeAnchor>
  <cdr:relSizeAnchor xmlns:cdr="http://schemas.openxmlformats.org/drawingml/2006/chartDrawing">
    <cdr:from>
      <cdr:x>0.42553</cdr:x>
      <cdr:y>0.45135</cdr:y>
    </cdr:from>
    <cdr:to>
      <cdr:x>0.4685</cdr:x>
      <cdr:y>0.49559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2880320" y="2088232"/>
          <a:ext cx="290853" cy="204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s-ES" sz="1100" dirty="0"/>
            <a:t>b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0.79619</cdr:x>
      <cdr:y>0.34444</cdr:y>
    </cdr:from>
    <cdr:to>
      <cdr:x>0.82817</cdr:x>
      <cdr:y>0.39167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4416474" y="1692322"/>
          <a:ext cx="177420" cy="232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100"/>
            <a:t>b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0.26062</cdr:x>
      <cdr:y>0.17939</cdr:y>
    </cdr:from>
    <cdr:to>
      <cdr:x>0.3203</cdr:x>
      <cdr:y>0.22901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072771" y="641444"/>
          <a:ext cx="245660" cy="1774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100"/>
            <a:t>a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B99BD-02C9-43AA-B8B7-0DF35C3280D6}" type="datetimeFigureOut">
              <a:rPr lang="es-ES" smtClean="0"/>
              <a:pPr/>
              <a:t>13/12/2011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BDAAC-AB64-4CD0-B930-C55FB9704FB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p:oleObj spid="_x0000_s17454" name="CorelDRAW" r:id="rId3" imgW="9151920" imgH="5621400" progId="">
              <p:embed/>
            </p:oleObj>
          </a:graphicData>
        </a:graphic>
      </p:graphicFrame>
      <p:sp>
        <p:nvSpPr>
          <p:cNvPr id="17432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3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sp>
        <p:nvSpPr>
          <p:cNvPr id="17434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5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pic>
        <p:nvPicPr>
          <p:cNvPr id="1050" name="Picture 26" descr="LOGO ESPE ORIGINAL copia"/>
          <p:cNvPicPr>
            <a:picLocks noChangeAspect="1" noChangeArrowheads="1"/>
          </p:cNvPicPr>
          <p:nvPr userDrawn="1"/>
        </p:nvPicPr>
        <p:blipFill>
          <a:blip r:embed="rId13" cstate="print"/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10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0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38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47664" y="1556792"/>
            <a:ext cx="66247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dirty="0">
                <a:latin typeface="+mj-lt"/>
              </a:rPr>
              <a:t>“ORGANOGÉNESIS INDIRECTA </a:t>
            </a:r>
            <a:r>
              <a:rPr lang="es-ES" sz="3200" b="1" i="1" dirty="0">
                <a:latin typeface="+mj-lt"/>
              </a:rPr>
              <a:t>i</a:t>
            </a:r>
            <a:r>
              <a:rPr lang="es-EC" sz="3200" b="1" i="1" dirty="0">
                <a:latin typeface="+mj-lt"/>
              </a:rPr>
              <a:t>n vitro </a:t>
            </a:r>
            <a:r>
              <a:rPr lang="es-ES" sz="3200" b="1" dirty="0">
                <a:latin typeface="+mj-lt"/>
              </a:rPr>
              <a:t>DE ANTURIO </a:t>
            </a:r>
            <a:r>
              <a:rPr lang="es-ES" sz="3200" b="1" dirty="0" smtClean="0">
                <a:latin typeface="+mj-lt"/>
              </a:rPr>
              <a:t>(</a:t>
            </a:r>
            <a:r>
              <a:rPr lang="es-ES" sz="3200" b="1" i="1" dirty="0" err="1" smtClean="0">
                <a:latin typeface="+mj-lt"/>
              </a:rPr>
              <a:t>Anthurium</a:t>
            </a:r>
            <a:r>
              <a:rPr lang="es-ES" sz="3200" b="1" i="1" dirty="0" smtClean="0">
                <a:latin typeface="+mj-lt"/>
              </a:rPr>
              <a:t> </a:t>
            </a:r>
            <a:r>
              <a:rPr lang="es-ES" sz="3200" b="1" i="1" dirty="0" err="1">
                <a:latin typeface="+mj-lt"/>
              </a:rPr>
              <a:t>andreanum</a:t>
            </a:r>
            <a:r>
              <a:rPr lang="es-ES" sz="3200" b="1" i="1" dirty="0">
                <a:latin typeface="+mj-lt"/>
              </a:rPr>
              <a:t> </a:t>
            </a:r>
            <a:r>
              <a:rPr lang="es-ES" sz="3200" b="1" dirty="0">
                <a:latin typeface="+mj-lt"/>
              </a:rPr>
              <a:t>L.), A PARTIR DE SECCIONES DE HOJA”</a:t>
            </a:r>
            <a:endParaRPr lang="es-ES" sz="3200" dirty="0">
              <a:latin typeface="+mj-lt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843808" y="4077072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+mn-lt"/>
              </a:rPr>
              <a:t>POR: </a:t>
            </a:r>
          </a:p>
          <a:p>
            <a:pPr algn="ctr"/>
            <a:endParaRPr lang="es-ES" sz="2000" dirty="0" smtClean="0">
              <a:latin typeface="+mn-lt"/>
            </a:endParaRPr>
          </a:p>
          <a:p>
            <a:r>
              <a:rPr lang="es-ES" sz="2000" dirty="0" smtClean="0">
                <a:latin typeface="+mn-lt"/>
              </a:rPr>
              <a:t>MIRIAN BELÉN OSCULLO AVILA</a:t>
            </a:r>
            <a:endParaRPr lang="es-E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/>
          <a:lstStyle/>
          <a:p>
            <a:pPr lvl="0" algn="l"/>
            <a:r>
              <a:rPr lang="es-ES" dirty="0" smtClean="0">
                <a:solidFill>
                  <a:schemeClr val="tx1"/>
                </a:solidFill>
              </a:rPr>
              <a:t>MATERIALES Y MÉTODOS</a:t>
            </a:r>
            <a:br>
              <a:rPr lang="es-ES" dirty="0" smtClean="0">
                <a:solidFill>
                  <a:schemeClr val="tx1"/>
                </a:solidFill>
              </a:rPr>
            </a:b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484784"/>
          <a:ext cx="8229600" cy="4641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3600" dirty="0" smtClean="0">
                <a:solidFill>
                  <a:schemeClr val="tx1"/>
                </a:solidFill>
              </a:rPr>
              <a:t>Materiales y Equipos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16016" y="980728"/>
            <a:ext cx="4104456" cy="5145435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Cámara de flujo laminar, cámara de crecimiento, autoclave, estufa, balanza analítica, agitador,  </a:t>
            </a:r>
            <a:r>
              <a:rPr lang="es-ES" dirty="0" err="1" smtClean="0">
                <a:solidFill>
                  <a:schemeClr val="tx1"/>
                </a:solidFill>
              </a:rPr>
              <a:t>pHmetro</a:t>
            </a:r>
            <a:r>
              <a:rPr lang="es-ES" dirty="0" smtClean="0">
                <a:solidFill>
                  <a:schemeClr val="tx1"/>
                </a:solidFill>
              </a:rPr>
              <a:t>, destilador de agua, refrigerador, cajas </a:t>
            </a:r>
            <a:r>
              <a:rPr lang="es-ES" dirty="0" err="1" smtClean="0">
                <a:solidFill>
                  <a:schemeClr val="tx1"/>
                </a:solidFill>
              </a:rPr>
              <a:t>petri</a:t>
            </a:r>
            <a:r>
              <a:rPr lang="es-ES" dirty="0" smtClean="0">
                <a:solidFill>
                  <a:schemeClr val="tx1"/>
                </a:solidFill>
              </a:rPr>
              <a:t>, frascos de vidrio, </a:t>
            </a:r>
            <a:r>
              <a:rPr lang="es-ES" dirty="0" err="1" smtClean="0">
                <a:solidFill>
                  <a:schemeClr val="tx1"/>
                </a:solidFill>
              </a:rPr>
              <a:t>tarrinas</a:t>
            </a:r>
            <a:r>
              <a:rPr lang="es-ES" dirty="0" smtClean="0">
                <a:solidFill>
                  <a:schemeClr val="tx1"/>
                </a:solidFill>
              </a:rPr>
              <a:t> de plástico transparentes, jarras, botellas, probetas, bandejas, pinzas, tijeras, mechero, bisturís y atomizador. 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429000"/>
            <a:ext cx="345004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08720"/>
            <a:ext cx="3240360" cy="243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3600" dirty="0" smtClean="0">
                <a:solidFill>
                  <a:schemeClr val="tx1"/>
                </a:solidFill>
              </a:rPr>
              <a:t>Reactivos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16016" y="1052736"/>
            <a:ext cx="4104456" cy="5073427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Yodo, </a:t>
            </a:r>
            <a:r>
              <a:rPr lang="es-ES" dirty="0" err="1" smtClean="0">
                <a:solidFill>
                  <a:schemeClr val="tx1"/>
                </a:solidFill>
              </a:rPr>
              <a:t>Benlate</a:t>
            </a:r>
            <a:r>
              <a:rPr lang="es-ES" dirty="0" smtClean="0">
                <a:solidFill>
                  <a:schemeClr val="tx1"/>
                </a:solidFill>
              </a:rPr>
              <a:t>, hipoclorito de sodio, hidróxido de sodio, ácido </a:t>
            </a:r>
            <a:r>
              <a:rPr lang="es-ES" dirty="0" err="1" smtClean="0">
                <a:solidFill>
                  <a:schemeClr val="tx1"/>
                </a:solidFill>
              </a:rPr>
              <a:t>peracético</a:t>
            </a:r>
            <a:r>
              <a:rPr lang="es-ES" dirty="0" smtClean="0">
                <a:solidFill>
                  <a:schemeClr val="tx1"/>
                </a:solidFill>
              </a:rPr>
              <a:t>, peróxido de hidrógeno, </a:t>
            </a:r>
            <a:r>
              <a:rPr lang="es-ES" dirty="0" err="1" smtClean="0">
                <a:solidFill>
                  <a:schemeClr val="tx1"/>
                </a:solidFill>
              </a:rPr>
              <a:t>macroelementos</a:t>
            </a:r>
            <a:r>
              <a:rPr lang="es-ES" dirty="0" smtClean="0">
                <a:solidFill>
                  <a:schemeClr val="tx1"/>
                </a:solidFill>
              </a:rPr>
              <a:t> MS, </a:t>
            </a:r>
            <a:r>
              <a:rPr lang="es-ES" dirty="0" err="1" smtClean="0">
                <a:solidFill>
                  <a:schemeClr val="tx1"/>
                </a:solidFill>
              </a:rPr>
              <a:t>microelementos</a:t>
            </a:r>
            <a:r>
              <a:rPr lang="es-ES" dirty="0" smtClean="0">
                <a:solidFill>
                  <a:schemeClr val="tx1"/>
                </a:solidFill>
              </a:rPr>
              <a:t> MS, </a:t>
            </a:r>
            <a:r>
              <a:rPr lang="es-ES" dirty="0" err="1" smtClean="0">
                <a:solidFill>
                  <a:schemeClr val="tx1"/>
                </a:solidFill>
              </a:rPr>
              <a:t>Myo-inositol</a:t>
            </a:r>
            <a:r>
              <a:rPr lang="es-ES" dirty="0" smtClean="0">
                <a:solidFill>
                  <a:schemeClr val="tx1"/>
                </a:solidFill>
              </a:rPr>
              <a:t>, ácido nicotínico, </a:t>
            </a:r>
            <a:r>
              <a:rPr lang="es-ES" dirty="0" err="1" smtClean="0">
                <a:solidFill>
                  <a:schemeClr val="tx1"/>
                </a:solidFill>
              </a:rPr>
              <a:t>piridoxina</a:t>
            </a:r>
            <a:r>
              <a:rPr lang="es-ES" dirty="0" smtClean="0">
                <a:solidFill>
                  <a:schemeClr val="tx1"/>
                </a:solidFill>
              </a:rPr>
              <a:t>, </a:t>
            </a:r>
            <a:r>
              <a:rPr lang="es-ES" dirty="0" err="1" smtClean="0">
                <a:solidFill>
                  <a:schemeClr val="tx1"/>
                </a:solidFill>
              </a:rPr>
              <a:t>tiamina</a:t>
            </a:r>
            <a:r>
              <a:rPr lang="es-ES" dirty="0" smtClean="0">
                <a:solidFill>
                  <a:schemeClr val="tx1"/>
                </a:solidFill>
              </a:rPr>
              <a:t>, </a:t>
            </a:r>
            <a:r>
              <a:rPr lang="es-ES" dirty="0" err="1" smtClean="0">
                <a:solidFill>
                  <a:schemeClr val="tx1"/>
                </a:solidFill>
              </a:rPr>
              <a:t>glycina</a:t>
            </a:r>
            <a:r>
              <a:rPr lang="es-ES" dirty="0" smtClean="0">
                <a:solidFill>
                  <a:schemeClr val="tx1"/>
                </a:solidFill>
              </a:rPr>
              <a:t>, </a:t>
            </a:r>
            <a:r>
              <a:rPr lang="es-ES" dirty="0" err="1" smtClean="0">
                <a:solidFill>
                  <a:schemeClr val="tx1"/>
                </a:solidFill>
              </a:rPr>
              <a:t>sucrosa</a:t>
            </a:r>
            <a:r>
              <a:rPr lang="es-ES" dirty="0" smtClean="0">
                <a:solidFill>
                  <a:schemeClr val="tx1"/>
                </a:solidFill>
              </a:rPr>
              <a:t>, </a:t>
            </a:r>
            <a:r>
              <a:rPr lang="es-ES" dirty="0" err="1" smtClean="0">
                <a:solidFill>
                  <a:schemeClr val="tx1"/>
                </a:solidFill>
              </a:rPr>
              <a:t>agar</a:t>
            </a:r>
            <a:r>
              <a:rPr lang="es-ES" dirty="0" smtClean="0">
                <a:solidFill>
                  <a:schemeClr val="tx1"/>
                </a:solidFill>
              </a:rPr>
              <a:t>, </a:t>
            </a:r>
            <a:r>
              <a:rPr lang="es-ES" dirty="0" err="1" smtClean="0">
                <a:solidFill>
                  <a:schemeClr val="tx1"/>
                </a:solidFill>
              </a:rPr>
              <a:t>oxitetraciclina</a:t>
            </a:r>
            <a:r>
              <a:rPr lang="es-ES" dirty="0" smtClean="0">
                <a:solidFill>
                  <a:schemeClr val="tx1"/>
                </a:solidFill>
              </a:rPr>
              <a:t>, N6-bencilaminopurina (BAP) y  2,4-diclorofenoxiacético (2,4-D).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3168353" cy="237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645024"/>
            <a:ext cx="3096344" cy="237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Insumos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99992" y="764704"/>
            <a:ext cx="4186808" cy="5361459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Explantes de anturio, tijera podadora, guantes de caucho, papel periódico, papel aluminio, papel toalla, fundas de plástico, mascarillas, fungicidas (</a:t>
            </a:r>
            <a:r>
              <a:rPr lang="es-ES" dirty="0" err="1" smtClean="0">
                <a:solidFill>
                  <a:schemeClr val="tx1"/>
                </a:solidFill>
              </a:rPr>
              <a:t>Benlate</a:t>
            </a:r>
            <a:r>
              <a:rPr lang="es-ES" dirty="0" smtClean="0">
                <a:solidFill>
                  <a:schemeClr val="tx1"/>
                </a:solidFill>
              </a:rPr>
              <a:t>), cinta </a:t>
            </a:r>
            <a:r>
              <a:rPr lang="es-ES" dirty="0" err="1" smtClean="0">
                <a:solidFill>
                  <a:schemeClr val="tx1"/>
                </a:solidFill>
              </a:rPr>
              <a:t>masking</a:t>
            </a:r>
            <a:r>
              <a:rPr lang="es-ES" dirty="0" smtClean="0">
                <a:solidFill>
                  <a:schemeClr val="tx1"/>
                </a:solidFill>
              </a:rPr>
              <a:t>, etiquetas, cubetas, jeringuillas, regla, marcadores, jabón </a:t>
            </a:r>
            <a:r>
              <a:rPr lang="es-ES" dirty="0" err="1" smtClean="0">
                <a:solidFill>
                  <a:schemeClr val="tx1"/>
                </a:solidFill>
              </a:rPr>
              <a:t>antibacterial</a:t>
            </a:r>
            <a:r>
              <a:rPr lang="es-ES" dirty="0" smtClean="0">
                <a:solidFill>
                  <a:schemeClr val="tx1"/>
                </a:solidFill>
              </a:rPr>
              <a:t> líquido, cloro, alcohol, detergente y agua destilada estéril (ADE).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989387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Métodos</a:t>
            </a:r>
            <a:r>
              <a:rPr lang="es-ES" sz="2800" dirty="0" smtClean="0">
                <a:solidFill>
                  <a:schemeClr val="tx1"/>
                </a:solidFill>
              </a:rPr>
              <a:t/>
            </a:r>
            <a:br>
              <a:rPr lang="es-ES" sz="2800" dirty="0" smtClean="0">
                <a:solidFill>
                  <a:schemeClr val="tx1"/>
                </a:solidFill>
              </a:rPr>
            </a:br>
            <a:r>
              <a:rPr lang="es-ES" sz="2800" dirty="0" smtClean="0">
                <a:solidFill>
                  <a:schemeClr val="tx1"/>
                </a:solidFill>
              </a:rPr>
              <a:t>Concentración de cloro y tiempo de exposición</a:t>
            </a: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51520" y="1052736"/>
          <a:ext cx="8640960" cy="3240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 descr="C:\Users\Mirian\AppData\Local\Microsoft\Windows\Temporary Internet Files\Content.Word\100_622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789040"/>
            <a:ext cx="1800200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3789040"/>
            <a:ext cx="1769061" cy="23762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6 Imagen" descr="C:\Users\Mirian\Pictures\Adobe\Fotografías de cámara digital\36. Martes 22 de Febrero 2011 BROTACIÓN T1\100_8082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3789040"/>
            <a:ext cx="1944216" cy="23972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3789040"/>
            <a:ext cx="1811503" cy="2417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395288" y="332657"/>
          <a:ext cx="8229600" cy="2664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2636912"/>
            <a:ext cx="2880320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" name="10 Imagen" descr="C:\Users\Mirian\AppData\Local\Microsoft\Windows\Temporary Internet Files\Content.Word\100_741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2636913"/>
            <a:ext cx="2736304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2636912"/>
            <a:ext cx="2783086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4" name="13 CuadroTexto"/>
          <p:cNvSpPr txBox="1"/>
          <p:nvPr/>
        </p:nvSpPr>
        <p:spPr>
          <a:xfrm>
            <a:off x="1979712" y="5085184"/>
            <a:ext cx="6804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-Cont. Bacteriana</a:t>
            </a:r>
          </a:p>
          <a:p>
            <a:r>
              <a:rPr lang="es-ES" dirty="0" smtClean="0"/>
              <a:t>-Cont. Fúngica          4 repeticiones/tratamiento</a:t>
            </a:r>
          </a:p>
          <a:p>
            <a:r>
              <a:rPr lang="es-ES" dirty="0" smtClean="0"/>
              <a:t>-Fenolización</a:t>
            </a:r>
          </a:p>
          <a:p>
            <a:r>
              <a:rPr lang="es-ES" dirty="0" smtClean="0"/>
              <a:t>-Mortalidad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3" algn="l"/>
            <a:r>
              <a:rPr lang="es-ES" sz="2800" dirty="0" smtClean="0">
                <a:solidFill>
                  <a:schemeClr val="tx1"/>
                </a:solidFill>
              </a:rPr>
              <a:t>Concentración de </a:t>
            </a:r>
            <a:r>
              <a:rPr lang="es-ES" sz="2800" dirty="0" err="1" smtClean="0">
                <a:solidFill>
                  <a:schemeClr val="tx1"/>
                </a:solidFill>
              </a:rPr>
              <a:t>macronutrientes</a:t>
            </a:r>
            <a:r>
              <a:rPr lang="es-ES" sz="2800" dirty="0" smtClean="0">
                <a:solidFill>
                  <a:schemeClr val="tx1"/>
                </a:solidFill>
              </a:rPr>
              <a:t> MS  y relación óptima BAP/2,4-D.</a:t>
            </a:r>
            <a:br>
              <a:rPr lang="es-ES" sz="2800" dirty="0" smtClean="0">
                <a:solidFill>
                  <a:schemeClr val="tx1"/>
                </a:solidFill>
              </a:rPr>
            </a:br>
            <a:r>
              <a:rPr lang="es-ES" sz="2800" dirty="0" smtClean="0"/>
              <a:t/>
            </a:r>
            <a:br>
              <a:rPr lang="es-ES" sz="2800" dirty="0" smtClean="0"/>
            </a:br>
            <a:endParaRPr lang="es-ES" dirty="0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</p:nvPr>
        </p:nvGraphicFramePr>
        <p:xfrm>
          <a:off x="323528" y="4005064"/>
          <a:ext cx="5688632" cy="2160241"/>
        </p:xfrm>
        <a:graphic>
          <a:graphicData uri="http://schemas.openxmlformats.org/drawingml/2006/table">
            <a:tbl>
              <a:tblPr/>
              <a:tblGrid>
                <a:gridCol w="1645607"/>
                <a:gridCol w="2026801"/>
                <a:gridCol w="2016224"/>
              </a:tblGrid>
              <a:tr h="55098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+mn-lt"/>
                          <a:ea typeface="Calibri"/>
                          <a:cs typeface="Times New Roman"/>
                        </a:rPr>
                        <a:t>Tratamiento</a:t>
                      </a:r>
                      <a:endParaRPr lang="es-E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err="1">
                          <a:latin typeface="+mn-lt"/>
                          <a:ea typeface="Calibri"/>
                          <a:cs typeface="Times New Roman"/>
                        </a:rPr>
                        <a:t>Macronutrientes</a:t>
                      </a:r>
                      <a:r>
                        <a:rPr lang="es-ES" sz="1400" b="1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400" b="1" dirty="0" smtClean="0">
                          <a:latin typeface="+mn-lt"/>
                          <a:ea typeface="Calibri"/>
                          <a:cs typeface="Times New Roman"/>
                        </a:rPr>
                        <a:t>  (</a:t>
                      </a:r>
                      <a:r>
                        <a:rPr lang="es-ES" sz="1400" b="1" dirty="0">
                          <a:latin typeface="+mn-lt"/>
                          <a:ea typeface="Calibri"/>
                          <a:cs typeface="Times New Roman"/>
                        </a:rPr>
                        <a:t>MS)</a:t>
                      </a:r>
                      <a:endParaRPr lang="es-E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 smtClean="0">
                          <a:latin typeface="+mn-lt"/>
                          <a:ea typeface="Calibri"/>
                          <a:cs typeface="Times New Roman"/>
                        </a:rPr>
                        <a:t>Concentración </a:t>
                      </a:r>
                      <a:r>
                        <a:rPr lang="es-ES" sz="1400" b="1" dirty="0">
                          <a:latin typeface="+mn-lt"/>
                          <a:ea typeface="Calibri"/>
                          <a:cs typeface="Times New Roman"/>
                        </a:rPr>
                        <a:t>de </a:t>
                      </a:r>
                      <a:r>
                        <a:rPr lang="es-ES" sz="1400" b="1" dirty="0" smtClean="0">
                          <a:latin typeface="+mn-lt"/>
                          <a:ea typeface="Calibri"/>
                          <a:cs typeface="Times New Roman"/>
                        </a:rPr>
                        <a:t>BAP(ppm)</a:t>
                      </a:r>
                      <a:endParaRPr lang="es-E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20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+mn-lt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S" sz="1400" b="1" baseline="-25000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s-E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+mn-lt"/>
                          <a:ea typeface="Calibri"/>
                          <a:cs typeface="Times New Roman"/>
                        </a:rPr>
                        <a:t>50%</a:t>
                      </a:r>
                      <a:endParaRPr lang="es-E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s-E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20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+mn-lt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S" sz="1400" b="1" baseline="-2500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+mn-lt"/>
                          <a:ea typeface="Calibri"/>
                          <a:cs typeface="Times New Roman"/>
                        </a:rPr>
                        <a:t>50%</a:t>
                      </a:r>
                      <a:endParaRPr lang="es-E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+mn-lt"/>
                          <a:ea typeface="Calibri"/>
                          <a:cs typeface="Times New Roman"/>
                        </a:rPr>
                        <a:t>1.75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20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+mn-lt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S" sz="1400" b="1" baseline="-2500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+mn-lt"/>
                          <a:ea typeface="Calibri"/>
                          <a:cs typeface="Times New Roman"/>
                        </a:rPr>
                        <a:t>50%</a:t>
                      </a:r>
                      <a:endParaRPr lang="es-E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latin typeface="+mn-lt"/>
                          <a:ea typeface="Calibri"/>
                          <a:cs typeface="Times New Roman"/>
                        </a:rPr>
                        <a:t>2.5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20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+mn-lt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S" sz="1400" b="1" baseline="-2500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+mn-lt"/>
                          <a:ea typeface="Calibri"/>
                          <a:cs typeface="Times New Roman"/>
                        </a:rPr>
                        <a:t>100% + NO</a:t>
                      </a:r>
                      <a:r>
                        <a:rPr lang="es-ES" sz="1400" baseline="-25000" dirty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s-ES" sz="1400" dirty="0">
                          <a:latin typeface="+mn-lt"/>
                          <a:ea typeface="Calibri"/>
                          <a:cs typeface="Times New Roman"/>
                        </a:rPr>
                        <a:t> 50%</a:t>
                      </a:r>
                      <a:endParaRPr lang="es-E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s-E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20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+mn-lt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S" sz="1400" b="1" baseline="-2500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+mn-lt"/>
                          <a:ea typeface="Calibri"/>
                          <a:cs typeface="Times New Roman"/>
                        </a:rPr>
                        <a:t>100% + NO</a:t>
                      </a:r>
                      <a:r>
                        <a:rPr lang="es-ES" sz="1400" baseline="-25000" dirty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s-ES" sz="1400" dirty="0">
                          <a:latin typeface="+mn-lt"/>
                          <a:ea typeface="Calibri"/>
                          <a:cs typeface="Times New Roman"/>
                        </a:rPr>
                        <a:t> 50%</a:t>
                      </a:r>
                      <a:endParaRPr lang="es-E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+mn-lt"/>
                          <a:ea typeface="Calibri"/>
                          <a:cs typeface="Times New Roman"/>
                        </a:rPr>
                        <a:t>1.75</a:t>
                      </a:r>
                      <a:endParaRPr lang="es-E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20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>
                          <a:latin typeface="+mn-lt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S" sz="1400" b="1" baseline="-2500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+mn-lt"/>
                          <a:ea typeface="Calibri"/>
                          <a:cs typeface="Times New Roman"/>
                        </a:rPr>
                        <a:t>100% + NO</a:t>
                      </a:r>
                      <a:r>
                        <a:rPr lang="es-ES" sz="1400" baseline="-25000" dirty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s-ES" sz="1400" dirty="0">
                          <a:latin typeface="+mn-lt"/>
                          <a:ea typeface="Calibri"/>
                          <a:cs typeface="Times New Roman"/>
                        </a:rPr>
                        <a:t> 50%</a:t>
                      </a:r>
                      <a:endParaRPr lang="es-E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+mn-lt"/>
                          <a:ea typeface="Calibri"/>
                          <a:cs typeface="Times New Roman"/>
                        </a:rPr>
                        <a:t>2.5</a:t>
                      </a:r>
                      <a:endParaRPr lang="es-E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2967055" cy="223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484784"/>
            <a:ext cx="2985132" cy="223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484784"/>
            <a:ext cx="2194676" cy="223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5" name="14 CuadroTexto"/>
          <p:cNvSpPr txBox="1"/>
          <p:nvPr/>
        </p:nvSpPr>
        <p:spPr>
          <a:xfrm>
            <a:off x="6156176" y="4005064"/>
            <a:ext cx="2987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-Cont. Bacteriana</a:t>
            </a:r>
          </a:p>
          <a:p>
            <a:r>
              <a:rPr lang="es-ES" dirty="0" smtClean="0"/>
              <a:t>-Cont. Fúngica</a:t>
            </a:r>
          </a:p>
          <a:p>
            <a:r>
              <a:rPr lang="es-ES" dirty="0" smtClean="0"/>
              <a:t>-Fenolización</a:t>
            </a:r>
          </a:p>
          <a:p>
            <a:r>
              <a:rPr lang="es-ES" dirty="0" smtClean="0"/>
              <a:t>-Mortalidad</a:t>
            </a:r>
          </a:p>
          <a:p>
            <a:r>
              <a:rPr lang="es-ES" dirty="0" smtClean="0"/>
              <a:t>-Presencia de Callo</a:t>
            </a:r>
          </a:p>
          <a:p>
            <a:endParaRPr lang="es-ES" dirty="0" smtClean="0"/>
          </a:p>
          <a:p>
            <a:r>
              <a:rPr lang="es-ES" dirty="0" smtClean="0"/>
              <a:t>4 repeticiones/tratamiento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pPr lvl="3" algn="l"/>
            <a:r>
              <a:rPr lang="es-ES" sz="3600" dirty="0" smtClean="0">
                <a:solidFill>
                  <a:schemeClr val="tx1"/>
                </a:solidFill>
              </a:rPr>
              <a:t>Fase de Brotación</a:t>
            </a:r>
            <a:r>
              <a:rPr lang="es-ES" sz="3600" dirty="0" smtClean="0"/>
              <a:t/>
            </a:r>
            <a:br>
              <a:rPr lang="es-ES" sz="3600" dirty="0" smtClean="0"/>
            </a:br>
            <a:endParaRPr lang="es-ES" sz="4000" dirty="0"/>
          </a:p>
        </p:txBody>
      </p:sp>
      <p:graphicFrame>
        <p:nvGraphicFramePr>
          <p:cNvPr id="16" name="1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2204864"/>
            <a:ext cx="4104456" cy="321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3" algn="l"/>
            <a:r>
              <a:rPr lang="es-ES" dirty="0" smtClean="0">
                <a:solidFill>
                  <a:schemeClr val="tx1"/>
                </a:solidFill>
              </a:rPr>
              <a:t>Concentración óptima de N6-bencilaminopurina (BAP)</a:t>
            </a:r>
            <a:r>
              <a:rPr lang="es-ES" sz="2800" dirty="0" smtClean="0">
                <a:solidFill>
                  <a:schemeClr val="tx1"/>
                </a:solidFill>
              </a:rPr>
              <a:t/>
            </a:r>
            <a:br>
              <a:rPr lang="es-ES" sz="2800" dirty="0" smtClean="0">
                <a:solidFill>
                  <a:schemeClr val="tx1"/>
                </a:solidFill>
              </a:rPr>
            </a:b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683568" y="1700807"/>
          <a:ext cx="4248472" cy="1224135"/>
        </p:xfrm>
        <a:graphic>
          <a:graphicData uri="http://schemas.openxmlformats.org/drawingml/2006/table">
            <a:tbl>
              <a:tblPr/>
              <a:tblGrid>
                <a:gridCol w="2124236"/>
                <a:gridCol w="2124236"/>
              </a:tblGrid>
              <a:tr h="489654"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>
                          <a:latin typeface="+mn-lt"/>
                          <a:ea typeface="Calibri"/>
                          <a:cs typeface="Times New Roman"/>
                        </a:rPr>
                        <a:t>Tratamiento</a:t>
                      </a:r>
                      <a:endParaRPr lang="es-E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>
                          <a:latin typeface="+mn-lt"/>
                          <a:ea typeface="Calibri"/>
                          <a:cs typeface="Times New Roman"/>
                        </a:rPr>
                        <a:t>Concentración de BAP (ppm)</a:t>
                      </a:r>
                      <a:endParaRPr lang="es-E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>
                          <a:latin typeface="+mn-lt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1600" b="1" baseline="-25000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s-E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latin typeface="+mn-lt"/>
                          <a:ea typeface="Calibri"/>
                          <a:cs typeface="Times New Roman"/>
                        </a:rPr>
                        <a:t>0,50</a:t>
                      </a:r>
                      <a:endParaRPr lang="es-E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>
                          <a:latin typeface="+mn-lt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1600" b="1" baseline="-25000" dirty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s-E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latin typeface="+mn-lt"/>
                          <a:ea typeface="Calibri"/>
                          <a:cs typeface="Times New Roman"/>
                        </a:rPr>
                        <a:t>1,25</a:t>
                      </a:r>
                      <a:endParaRPr lang="es-E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827">
                <a:tc>
                  <a:txBody>
                    <a:bodyPr/>
                    <a:lstStyle/>
                    <a:p>
                      <a:pPr algn="ctr"/>
                      <a:r>
                        <a:rPr lang="es-EC" sz="1600" b="1">
                          <a:latin typeface="+mn-lt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C" sz="1600" b="1" baseline="-2500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s-E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latin typeface="+mn-lt"/>
                          <a:ea typeface="Calibri"/>
                          <a:cs typeface="Times New Roman"/>
                        </a:rPr>
                        <a:t>2,00</a:t>
                      </a:r>
                      <a:endParaRPr lang="es-E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1340768"/>
            <a:ext cx="345638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RESULTADOS Y DISCUSIÓN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sz="2800" dirty="0" smtClean="0">
                <a:solidFill>
                  <a:schemeClr val="tx1"/>
                </a:solidFill>
              </a:rPr>
              <a:t>Protocolo de Desinfección</a:t>
            </a:r>
            <a:r>
              <a:rPr lang="es-ES" dirty="0" smtClean="0">
                <a:solidFill>
                  <a:schemeClr val="tx1"/>
                </a:solidFill>
              </a:rPr>
              <a:t/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sz="2000" dirty="0" smtClean="0">
                <a:solidFill>
                  <a:schemeClr val="tx1"/>
                </a:solidFill>
              </a:rPr>
              <a:t> </a:t>
            </a:r>
            <a:r>
              <a:rPr lang="es-ES" dirty="0" smtClean="0">
                <a:solidFill>
                  <a:schemeClr val="tx1"/>
                </a:solidFill>
              </a:rPr>
              <a:t/>
            </a:r>
            <a:br>
              <a:rPr lang="es-ES" dirty="0" smtClean="0">
                <a:solidFill>
                  <a:schemeClr val="tx1"/>
                </a:solidFill>
              </a:rPr>
            </a:b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755575" y="2924944"/>
          <a:ext cx="7488833" cy="2499360"/>
        </p:xfrm>
        <a:graphic>
          <a:graphicData uri="http://schemas.openxmlformats.org/drawingml/2006/table">
            <a:tbl>
              <a:tblPr/>
              <a:tblGrid>
                <a:gridCol w="1026854"/>
                <a:gridCol w="1099815"/>
                <a:gridCol w="1473732"/>
                <a:gridCol w="1944216"/>
                <a:gridCol w="1944216"/>
              </a:tblGrid>
              <a:tr h="29083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600" b="1" dirty="0" err="1">
                          <a:latin typeface="+mn-lt"/>
                          <a:ea typeface="Calibri"/>
                          <a:cs typeface="Times New Roman"/>
                        </a:rPr>
                        <a:t>Trat</a:t>
                      </a:r>
                      <a:r>
                        <a:rPr lang="es-ES" sz="1600" b="1" dirty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es-E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 dirty="0">
                          <a:latin typeface="+mn-lt"/>
                          <a:ea typeface="Calibri"/>
                          <a:cs typeface="Times New Roman"/>
                        </a:rPr>
                        <a:t>% Cloro (</a:t>
                      </a:r>
                      <a:r>
                        <a:rPr lang="es-EC" sz="1600" b="1" dirty="0" err="1">
                          <a:latin typeface="+mn-lt"/>
                          <a:ea typeface="Calibri"/>
                          <a:cs typeface="Times New Roman"/>
                        </a:rPr>
                        <a:t>i.a</a:t>
                      </a:r>
                      <a:r>
                        <a:rPr lang="es-EC" sz="1600" b="1" dirty="0"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s-E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b="1">
                          <a:latin typeface="+mn-lt"/>
                          <a:ea typeface="Calibri"/>
                          <a:cs typeface="Times New Roman"/>
                        </a:rPr>
                        <a:t>Tiempo de exposición (min.)</a:t>
                      </a:r>
                      <a:endParaRPr lang="es-E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+mn-lt"/>
                          <a:ea typeface="Calibri"/>
                          <a:cs typeface="Times New Roman"/>
                        </a:rPr>
                        <a:t>Cont. Bacteriana</a:t>
                      </a:r>
                      <a:endParaRPr lang="es-E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latin typeface="+mn-lt"/>
                          <a:ea typeface="Calibri"/>
                          <a:cs typeface="Times New Roman"/>
                        </a:rPr>
                        <a:t>Cont. Fúngica</a:t>
                      </a:r>
                      <a:endParaRPr lang="es-E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57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latin typeface="+mn-lt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S" sz="1600" b="1" baseline="-25000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s-E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>
                          <a:latin typeface="+mn-lt"/>
                          <a:ea typeface="Calibri"/>
                          <a:cs typeface="Times New Roman"/>
                        </a:rPr>
                        <a:t>0,5</a:t>
                      </a:r>
                      <a:endParaRPr lang="es-E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es-E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+mn-lt"/>
                          <a:ea typeface="Calibri"/>
                          <a:cs typeface="Times New Roman"/>
                        </a:rPr>
                        <a:t>0,89 ± 0,02 c</a:t>
                      </a:r>
                      <a:endParaRPr lang="es-E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latin typeface="+mn-lt"/>
                          <a:ea typeface="Calibri"/>
                          <a:cs typeface="Times New Roman"/>
                        </a:rPr>
                        <a:t>0,11 ± 0,02 b</a:t>
                      </a:r>
                      <a:endParaRPr lang="es-E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latin typeface="+mn-lt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S" sz="1600" b="1" baseline="-25000" dirty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s-E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600">
                          <a:latin typeface="+mn-lt"/>
                          <a:ea typeface="Calibri"/>
                          <a:cs typeface="Times New Roman"/>
                        </a:rPr>
                        <a:t>0,5</a:t>
                      </a:r>
                      <a:endParaRPr lang="es-E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  <a:endParaRPr lang="es-E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+mn-lt"/>
                          <a:ea typeface="Calibri"/>
                          <a:cs typeface="Times New Roman"/>
                        </a:rPr>
                        <a:t>0,64 ± 0,03 b</a:t>
                      </a:r>
                      <a:endParaRPr lang="es-E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latin typeface="+mn-lt"/>
                          <a:ea typeface="Calibri"/>
                          <a:cs typeface="Times New Roman"/>
                        </a:rPr>
                        <a:t>0,00 ± 0,00 a</a:t>
                      </a:r>
                      <a:endParaRPr lang="es-E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3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latin typeface="+mn-lt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S" sz="1600" b="1" baseline="-25000" dirty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s-E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s-E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es-E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+mn-lt"/>
                          <a:ea typeface="Calibri"/>
                          <a:cs typeface="Times New Roman"/>
                        </a:rPr>
                        <a:t>0,39 ± 0,03 a</a:t>
                      </a:r>
                      <a:endParaRPr lang="es-ES" sz="14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latin typeface="+mn-lt"/>
                          <a:ea typeface="Calibri"/>
                          <a:cs typeface="Times New Roman"/>
                        </a:rPr>
                        <a:t>0,01 ± 0,01 a</a:t>
                      </a:r>
                      <a:endParaRPr lang="es-E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25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b="1" dirty="0">
                          <a:latin typeface="+mn-lt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S" sz="1600" b="1" baseline="-25000" dirty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es-E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s-ES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  <a:endParaRPr lang="es-E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+mn-lt"/>
                          <a:ea typeface="Calibri"/>
                          <a:cs typeface="Times New Roman"/>
                        </a:rPr>
                        <a:t>0,65 ± 0,03 b</a:t>
                      </a:r>
                      <a:endParaRPr lang="es-E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latin typeface="+mn-lt"/>
                          <a:ea typeface="Calibri"/>
                          <a:cs typeface="Times New Roman"/>
                        </a:rPr>
                        <a:t>0,0042 ± 0,0042 a</a:t>
                      </a:r>
                      <a:endParaRPr lang="es-E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20">
                <a:tc gridSpan="3"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+mn-lt"/>
                          <a:ea typeface="Times New Roman"/>
                          <a:cs typeface="Times New Roman"/>
                        </a:rPr>
                        <a:t>p-valor</a:t>
                      </a:r>
                      <a:endParaRPr lang="es-E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+mn-lt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es-ES" sz="1600" dirty="0">
                          <a:latin typeface="+mn-lt"/>
                          <a:ea typeface="Calibri"/>
                          <a:cs typeface="Times New Roman"/>
                        </a:rPr>
                        <a:t>0,0001</a:t>
                      </a:r>
                      <a:endParaRPr lang="es-E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+mn-lt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es-ES" sz="1600" dirty="0">
                          <a:latin typeface="+mn-lt"/>
                          <a:ea typeface="Calibri"/>
                          <a:cs typeface="Times New Roman"/>
                        </a:rPr>
                        <a:t>0,0001</a:t>
                      </a:r>
                      <a:endParaRPr lang="es-ES" sz="14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1187624" y="1412776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Promedio </a:t>
            </a:r>
            <a:r>
              <a:rPr lang="es-EC" b="1" dirty="0" smtClean="0"/>
              <a:t>± error estándar para contaminación bacteriana y contaminación fúngica en los explantes de </a:t>
            </a:r>
            <a:r>
              <a:rPr lang="es-EC" b="1" i="1" dirty="0" err="1" smtClean="0"/>
              <a:t>Anthurium</a:t>
            </a:r>
            <a:r>
              <a:rPr lang="es-EC" b="1" i="1" dirty="0" smtClean="0"/>
              <a:t> </a:t>
            </a:r>
            <a:r>
              <a:rPr lang="es-EC" b="1" i="1" dirty="0" err="1" smtClean="0"/>
              <a:t>andreanum</a:t>
            </a:r>
            <a:r>
              <a:rPr lang="es-EC" b="1" i="1" dirty="0" smtClean="0"/>
              <a:t> </a:t>
            </a:r>
            <a:r>
              <a:rPr lang="es-EC" b="1" dirty="0" smtClean="0"/>
              <a:t>L., sujetos a la aplicación de 4 tratamientos de desinfección.</a:t>
            </a:r>
            <a:endParaRPr lang="es-ES" dirty="0"/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979712" y="5517232"/>
            <a:ext cx="48606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s-ES" sz="1400" dirty="0" smtClean="0"/>
              <a:t>Letras distintas indican diferencias significativas (p&lt;= 0,05)</a:t>
            </a: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440160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INTRODUCCIÓN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/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sz="2800" dirty="0" smtClean="0">
                <a:solidFill>
                  <a:schemeClr val="tx1"/>
                </a:solidFill>
              </a:rPr>
              <a:t>Generalidades</a:t>
            </a: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03648" y="620688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Contaminación bacteriana y fúngica de los explantes de Anturio, sujetos a la aplicación de tratamientos de desinfección: T</a:t>
            </a:r>
            <a:r>
              <a:rPr lang="es-ES" b="1" baseline="-25000" dirty="0" smtClean="0"/>
              <a:t>1</a:t>
            </a:r>
            <a:r>
              <a:rPr lang="es-ES" b="1" dirty="0" smtClean="0"/>
              <a:t>, T</a:t>
            </a:r>
            <a:r>
              <a:rPr lang="es-ES" b="1" baseline="-25000" dirty="0" smtClean="0"/>
              <a:t>2</a:t>
            </a:r>
            <a:r>
              <a:rPr lang="es-ES" b="1" dirty="0" smtClean="0"/>
              <a:t>, T</a:t>
            </a:r>
            <a:r>
              <a:rPr lang="es-ES" b="1" baseline="-25000" dirty="0" smtClean="0"/>
              <a:t>3</a:t>
            </a:r>
            <a:r>
              <a:rPr lang="es-ES" b="1" dirty="0" smtClean="0"/>
              <a:t> y T</a:t>
            </a:r>
            <a:r>
              <a:rPr lang="es-ES" b="1" baseline="-25000" dirty="0" smtClean="0"/>
              <a:t>4</a:t>
            </a:r>
            <a:r>
              <a:rPr lang="es-ES" b="1" dirty="0" smtClean="0"/>
              <a:t>.</a:t>
            </a:r>
            <a:endParaRPr lang="es-ES" dirty="0"/>
          </a:p>
        </p:txBody>
      </p:sp>
      <p:graphicFrame>
        <p:nvGraphicFramePr>
          <p:cNvPr id="5" name="4 Gráfico"/>
          <p:cNvGraphicFramePr/>
          <p:nvPr/>
        </p:nvGraphicFramePr>
        <p:xfrm>
          <a:off x="1403648" y="1556792"/>
          <a:ext cx="6912768" cy="4607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1 CuadroTexto"/>
          <p:cNvSpPr txBox="1"/>
          <p:nvPr/>
        </p:nvSpPr>
        <p:spPr>
          <a:xfrm flipH="1">
            <a:off x="4355976" y="2492896"/>
            <a:ext cx="413569" cy="37851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 dirty="0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100_555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0688"/>
            <a:ext cx="230425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 descr="100_557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20688"/>
            <a:ext cx="22322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100_639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356992"/>
            <a:ext cx="230425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100_636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356992"/>
            <a:ext cx="223224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1547664" y="27809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T1 (0,5% Cl; 10 min)</a:t>
            </a:r>
            <a:endParaRPr lang="es-ES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004048" y="27809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T2 (0,5% Cl; 15 min)</a:t>
            </a:r>
            <a:endParaRPr lang="es-ES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691680" y="551723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T3 (1% Cl; 10 min)</a:t>
            </a:r>
            <a:endParaRPr lang="es-ES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148064" y="551723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T4 (1% Cl; 15 min)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827584" y="2708922"/>
          <a:ext cx="7488831" cy="2520278"/>
        </p:xfrm>
        <a:graphic>
          <a:graphicData uri="http://schemas.openxmlformats.org/drawingml/2006/table">
            <a:tbl>
              <a:tblPr/>
              <a:tblGrid>
                <a:gridCol w="1009610"/>
                <a:gridCol w="1078622"/>
                <a:gridCol w="1800200"/>
                <a:gridCol w="1843322"/>
                <a:gridCol w="1757077"/>
              </a:tblGrid>
              <a:tr h="63119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 err="1" smtClean="0">
                          <a:latin typeface="+mn-lt"/>
                          <a:ea typeface="Calibri"/>
                          <a:cs typeface="Times New Roman"/>
                        </a:rPr>
                        <a:t>Trat</a:t>
                      </a:r>
                      <a:endParaRPr lang="es-E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>
                          <a:latin typeface="+mn-lt"/>
                          <a:ea typeface="Calibri"/>
                          <a:cs typeface="Times New Roman"/>
                        </a:rPr>
                        <a:t>% Cloro (</a:t>
                      </a:r>
                      <a:r>
                        <a:rPr lang="es-EC" sz="1400" b="1" dirty="0" err="1">
                          <a:latin typeface="+mn-lt"/>
                          <a:ea typeface="Calibri"/>
                          <a:cs typeface="Times New Roman"/>
                        </a:rPr>
                        <a:t>i.a</a:t>
                      </a:r>
                      <a:r>
                        <a:rPr lang="es-EC" sz="1400" b="1" dirty="0"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es-E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>
                          <a:latin typeface="+mn-lt"/>
                          <a:ea typeface="Calibri"/>
                          <a:cs typeface="Times New Roman"/>
                        </a:rPr>
                        <a:t>Tiempo de exposición (min.)</a:t>
                      </a:r>
                      <a:endParaRPr lang="es-E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latin typeface="+mn-lt"/>
                          <a:ea typeface="Calibri"/>
                          <a:cs typeface="Times New Roman"/>
                        </a:rPr>
                        <a:t>Mortalidad</a:t>
                      </a:r>
                      <a:endParaRPr lang="es-E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>
                          <a:latin typeface="+mn-lt"/>
                          <a:ea typeface="Calibri"/>
                          <a:cs typeface="Times New Roman"/>
                        </a:rPr>
                        <a:t>Fenolización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0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dirty="0">
                          <a:latin typeface="+mn-lt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S" sz="1400" b="1" baseline="-25000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s-E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latin typeface="+mn-lt"/>
                          <a:ea typeface="Calibri"/>
                          <a:cs typeface="Times New Roman"/>
                        </a:rPr>
                        <a:t>0,5</a:t>
                      </a:r>
                      <a:endParaRPr lang="es-E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es-E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latin typeface="+mn-lt"/>
                          <a:ea typeface="Calibri"/>
                          <a:cs typeface="Times New Roman"/>
                        </a:rPr>
                        <a:t>0,80 ± 0,02 c</a:t>
                      </a:r>
                      <a:endParaRPr lang="es-E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+mn-lt"/>
                          <a:ea typeface="Calibri"/>
                          <a:cs typeface="Times New Roman"/>
                        </a:rPr>
                        <a:t>8,29 ± 0,14 c</a:t>
                      </a:r>
                      <a:endParaRPr lang="es-E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88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>
                          <a:latin typeface="+mn-lt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S" sz="1400" b="1" baseline="-2500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s-EC" sz="1400" dirty="0">
                          <a:latin typeface="+mn-lt"/>
                          <a:ea typeface="Calibri"/>
                          <a:cs typeface="Times New Roman"/>
                        </a:rPr>
                        <a:t>0,5</a:t>
                      </a:r>
                      <a:endParaRPr lang="es-E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  <a:endParaRPr lang="es-E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+mn-lt"/>
                          <a:ea typeface="Calibri"/>
                          <a:cs typeface="Times New Roman"/>
                        </a:rPr>
                        <a:t>0,34 ± 0,02 b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+mn-lt"/>
                          <a:ea typeface="Calibri"/>
                          <a:cs typeface="Times New Roman"/>
                        </a:rPr>
                        <a:t>4,18 ± 0,21 b</a:t>
                      </a:r>
                      <a:endParaRPr lang="es-E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43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>
                          <a:latin typeface="+mn-lt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S" sz="1400" b="1" baseline="-2500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s-E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es-E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+mn-lt"/>
                          <a:ea typeface="Calibri"/>
                          <a:cs typeface="Times New Roman"/>
                        </a:rPr>
                        <a:t>0,21 ± 0,03 a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+mn-lt"/>
                          <a:ea typeface="Calibri"/>
                          <a:cs typeface="Times New Roman"/>
                        </a:rPr>
                        <a:t>3,52 ± 0,23 a</a:t>
                      </a:r>
                      <a:endParaRPr lang="es-E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92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>
                          <a:latin typeface="+mn-lt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es-ES" sz="1400" b="1" baseline="-2500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s-E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  <a:endParaRPr lang="es-E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latin typeface="+mn-lt"/>
                          <a:ea typeface="Calibri"/>
                          <a:cs typeface="Times New Roman"/>
                        </a:rPr>
                        <a:t>0,33 ± 0,03 b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latin typeface="+mn-lt"/>
                          <a:ea typeface="Calibri"/>
                          <a:cs typeface="Times New Roman"/>
                        </a:rPr>
                        <a:t>4,09 ± 0,25 b</a:t>
                      </a:r>
                      <a:endParaRPr lang="es-E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036">
                <a:tc gridSpan="3"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+mn-lt"/>
                          <a:ea typeface="Times New Roman"/>
                          <a:cs typeface="Times New Roman"/>
                        </a:rPr>
                        <a:t>p-valor</a:t>
                      </a:r>
                      <a:endParaRPr lang="es-ES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latin typeface="+mn-lt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es-ES" sz="1400">
                          <a:latin typeface="+mn-lt"/>
                          <a:ea typeface="Calibri"/>
                          <a:cs typeface="Times New Roman"/>
                        </a:rPr>
                        <a:t>0,0001</a:t>
                      </a:r>
                      <a:endParaRPr lang="es-ES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latin typeface="+mn-lt"/>
                          <a:ea typeface="Calibri"/>
                          <a:cs typeface="Times New Roman"/>
                        </a:rPr>
                        <a:t>&lt;</a:t>
                      </a:r>
                      <a:r>
                        <a:rPr lang="es-ES" sz="1400" dirty="0">
                          <a:latin typeface="+mn-lt"/>
                          <a:ea typeface="Calibri"/>
                          <a:cs typeface="Times New Roman"/>
                        </a:rPr>
                        <a:t>0,0001</a:t>
                      </a:r>
                      <a:endParaRPr lang="es-ES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755576" y="134076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Promedio </a:t>
            </a:r>
            <a:r>
              <a:rPr lang="es-EC" b="1" dirty="0" smtClean="0"/>
              <a:t>± error estándar para mortalidad y </a:t>
            </a:r>
            <a:r>
              <a:rPr lang="es-EC" b="1" dirty="0" err="1" smtClean="0"/>
              <a:t>fenolización</a:t>
            </a:r>
            <a:r>
              <a:rPr lang="es-EC" b="1" dirty="0" smtClean="0"/>
              <a:t> en los explantes de </a:t>
            </a:r>
            <a:r>
              <a:rPr lang="es-EC" b="1" i="1" dirty="0" err="1" smtClean="0"/>
              <a:t>Anthurium</a:t>
            </a:r>
            <a:r>
              <a:rPr lang="es-EC" b="1" i="1" dirty="0" smtClean="0"/>
              <a:t> </a:t>
            </a:r>
            <a:r>
              <a:rPr lang="es-EC" b="1" i="1" dirty="0" err="1" smtClean="0"/>
              <a:t>andreanum</a:t>
            </a:r>
            <a:r>
              <a:rPr lang="es-EC" b="1" i="1" dirty="0" smtClean="0"/>
              <a:t> </a:t>
            </a:r>
            <a:r>
              <a:rPr lang="es-EC" b="1" dirty="0" smtClean="0"/>
              <a:t>L., sujetos a la aplicación de 4 tratamientos de desinfección.</a:t>
            </a:r>
            <a:endParaRPr lang="es-ES" dirty="0" smtClean="0"/>
          </a:p>
          <a:p>
            <a:pPr algn="just"/>
            <a:endParaRPr lang="es-E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79712" y="5517232"/>
            <a:ext cx="48606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s-ES" sz="1400" dirty="0" smtClean="0"/>
              <a:t>Letras distintas indican diferencias significativas (p&lt;= 0,05)</a:t>
            </a: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31640" y="476672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Mortalidad y </a:t>
            </a:r>
            <a:r>
              <a:rPr lang="es-ES" b="1" dirty="0" err="1" smtClean="0"/>
              <a:t>fenolización</a:t>
            </a:r>
            <a:r>
              <a:rPr lang="es-ES" b="1" dirty="0" smtClean="0"/>
              <a:t> de los explantes de Anturio, sujetos a la aplicación de tratamientos de desinfección: T</a:t>
            </a:r>
            <a:r>
              <a:rPr lang="es-ES" b="1" baseline="-25000" dirty="0" smtClean="0"/>
              <a:t>1</a:t>
            </a:r>
            <a:r>
              <a:rPr lang="es-ES" b="1" dirty="0" smtClean="0"/>
              <a:t>, T</a:t>
            </a:r>
            <a:r>
              <a:rPr lang="es-ES" b="1" baseline="-25000" dirty="0" smtClean="0"/>
              <a:t>2</a:t>
            </a:r>
            <a:r>
              <a:rPr lang="es-ES" b="1" dirty="0" smtClean="0"/>
              <a:t>, T</a:t>
            </a:r>
            <a:r>
              <a:rPr lang="es-ES" b="1" baseline="-25000" dirty="0" smtClean="0"/>
              <a:t>3 </a:t>
            </a:r>
            <a:r>
              <a:rPr lang="es-ES" b="1" dirty="0" smtClean="0"/>
              <a:t>y T</a:t>
            </a:r>
            <a:r>
              <a:rPr lang="es-ES" b="1" baseline="-25000" dirty="0" smtClean="0"/>
              <a:t>4</a:t>
            </a:r>
            <a:r>
              <a:rPr lang="es-ES" b="1" dirty="0" smtClean="0"/>
              <a:t>.</a:t>
            </a:r>
            <a:endParaRPr lang="es-ES" dirty="0"/>
          </a:p>
        </p:txBody>
      </p:sp>
      <p:graphicFrame>
        <p:nvGraphicFramePr>
          <p:cNvPr id="5" name="4 Gráfico"/>
          <p:cNvGraphicFramePr/>
          <p:nvPr/>
        </p:nvGraphicFramePr>
        <p:xfrm>
          <a:off x="1259632" y="1412776"/>
          <a:ext cx="6768752" cy="4626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100_753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0888"/>
            <a:ext cx="367240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101_007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420888"/>
            <a:ext cx="352839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755576" y="1268760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Presencia de </a:t>
            </a:r>
            <a:r>
              <a:rPr lang="es-ES" b="1" dirty="0" err="1" smtClean="0"/>
              <a:t>fenolización</a:t>
            </a:r>
            <a:r>
              <a:rPr lang="es-ES" b="1" dirty="0" smtClean="0"/>
              <a:t> y mortalidad en las secciones de hoja  de </a:t>
            </a:r>
            <a:r>
              <a:rPr lang="es-ES" b="1" i="1" dirty="0" err="1" smtClean="0"/>
              <a:t>Anthurium</a:t>
            </a:r>
            <a:r>
              <a:rPr lang="es-ES" b="1" i="1" dirty="0" smtClean="0"/>
              <a:t> </a:t>
            </a:r>
            <a:r>
              <a:rPr lang="es-ES" b="1" i="1" dirty="0" err="1" smtClean="0"/>
              <a:t>andreanum</a:t>
            </a:r>
            <a:r>
              <a:rPr lang="es-ES" b="1" dirty="0" smtClean="0"/>
              <a:t> L.</a:t>
            </a:r>
            <a:r>
              <a:rPr lang="es-ES" b="1" i="1" dirty="0" smtClean="0"/>
              <a:t>,</a:t>
            </a:r>
            <a:r>
              <a:rPr lang="es-ES" b="1" dirty="0" smtClean="0"/>
              <a:t> pertenecientes a T</a:t>
            </a:r>
            <a:r>
              <a:rPr lang="es-ES" b="1" baseline="-25000" dirty="0" smtClean="0"/>
              <a:t>1 </a:t>
            </a:r>
            <a:r>
              <a:rPr lang="es-ES" b="1" dirty="0" smtClean="0"/>
              <a:t>(0.5% Cl (</a:t>
            </a:r>
            <a:r>
              <a:rPr lang="es-ES" b="1" dirty="0" err="1" smtClean="0"/>
              <a:t>i.a</a:t>
            </a:r>
            <a:r>
              <a:rPr lang="es-ES" b="1" dirty="0" smtClean="0"/>
              <a:t>) x 10 min).</a:t>
            </a:r>
            <a:endParaRPr lang="es-ES" dirty="0" smtClean="0"/>
          </a:p>
          <a:p>
            <a:pPr algn="just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/>
          <a:lstStyle/>
          <a:p>
            <a:pPr algn="l"/>
            <a:r>
              <a:rPr lang="es-ES" sz="2800" dirty="0" smtClean="0">
                <a:solidFill>
                  <a:schemeClr val="tx1"/>
                </a:solidFill>
              </a:rPr>
              <a:t>FASE DE INTRODUCCIÓN</a:t>
            </a:r>
            <a:br>
              <a:rPr lang="es-ES" sz="2800" dirty="0" smtClean="0">
                <a:solidFill>
                  <a:schemeClr val="tx1"/>
                </a:solidFill>
              </a:rPr>
            </a:br>
            <a:r>
              <a:rPr lang="es-ES" sz="2800" dirty="0" smtClean="0">
                <a:solidFill>
                  <a:schemeClr val="tx1"/>
                </a:solidFill>
              </a:rPr>
              <a:t/>
            </a:r>
            <a:br>
              <a:rPr lang="es-ES" sz="2800" dirty="0" smtClean="0">
                <a:solidFill>
                  <a:schemeClr val="tx1"/>
                </a:solidFill>
              </a:rPr>
            </a:br>
            <a:r>
              <a:rPr lang="es-ES" sz="2800" dirty="0" smtClean="0">
                <a:solidFill>
                  <a:schemeClr val="tx1"/>
                </a:solidFill>
              </a:rPr>
              <a:t> </a:t>
            </a:r>
            <a:r>
              <a:rPr lang="es-ES" sz="2400" dirty="0" smtClean="0">
                <a:solidFill>
                  <a:schemeClr val="tx1"/>
                </a:solidFill>
              </a:rPr>
              <a:t>Concentración de </a:t>
            </a:r>
            <a:r>
              <a:rPr lang="es-ES" sz="2400" dirty="0" err="1" smtClean="0">
                <a:solidFill>
                  <a:schemeClr val="tx1"/>
                </a:solidFill>
              </a:rPr>
              <a:t>macronutrientes</a:t>
            </a:r>
            <a:r>
              <a:rPr lang="es-ES" sz="2400" dirty="0" smtClean="0">
                <a:solidFill>
                  <a:schemeClr val="tx1"/>
                </a:solidFill>
              </a:rPr>
              <a:t> MS adecuado y la relación óptima de </a:t>
            </a:r>
            <a:r>
              <a:rPr lang="es-ES" sz="2400" dirty="0" smtClean="0">
                <a:solidFill>
                  <a:schemeClr val="tx1"/>
                </a:solidFill>
              </a:rPr>
              <a:t>BAP/2,4-D</a:t>
            </a:r>
            <a:br>
              <a:rPr lang="es-ES" sz="2400" dirty="0" smtClean="0">
                <a:solidFill>
                  <a:schemeClr val="tx1"/>
                </a:solidFill>
              </a:rPr>
            </a:br>
            <a:r>
              <a:rPr lang="es-ES" sz="2400" dirty="0" smtClean="0">
                <a:solidFill>
                  <a:schemeClr val="tx1"/>
                </a:solidFill>
              </a:rPr>
              <a:t/>
            </a:r>
            <a:br>
              <a:rPr lang="es-ES" sz="2400" dirty="0" smtClean="0">
                <a:solidFill>
                  <a:schemeClr val="tx1"/>
                </a:solidFill>
              </a:rPr>
            </a:br>
            <a:r>
              <a:rPr lang="es-ES" sz="1800" dirty="0" smtClean="0">
                <a:solidFill>
                  <a:schemeClr val="tx1"/>
                </a:solidFill>
              </a:rPr>
              <a:t>Análisis de modelos mixtos</a:t>
            </a:r>
            <a:endParaRPr lang="es-ES" sz="2800" dirty="0">
              <a:solidFill>
                <a:schemeClr val="tx1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827584" y="2708920"/>
          <a:ext cx="7477224" cy="2816892"/>
        </p:xfrm>
        <a:graphic>
          <a:graphicData uri="http://schemas.openxmlformats.org/drawingml/2006/table">
            <a:tbl>
              <a:tblPr/>
              <a:tblGrid>
                <a:gridCol w="1008112"/>
                <a:gridCol w="1296144"/>
                <a:gridCol w="1212648"/>
                <a:gridCol w="1798881"/>
                <a:gridCol w="2161439"/>
              </a:tblGrid>
              <a:tr h="378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8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Trat</a:t>
                      </a: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Macronut. 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BAP(ppm) 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Cont. Bact.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Cont. Fung.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1800" b="1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0,16 ± 0,02 b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 ± 0,01 b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1800" b="1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1,75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0,30 ± 0,02 a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 ± 0,01 b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1800" b="1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 ± 0,02 d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 ± 0,01 b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1800" b="1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 ± 0,02 d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 ± 0,01 b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1800" b="1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1,75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 ± 0,02 d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 ± 0,01 b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1800" b="1" baseline="-25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0,11 ± 0,02 c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0,15 ± 0,01 a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827584" y="5642084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Contaminación bacteriana y contaminación fúngica de los explantes de </a:t>
            </a:r>
            <a:r>
              <a:rPr lang="es-ES" sz="1400" b="1" i="1" dirty="0" err="1" smtClean="0"/>
              <a:t>Anthurium</a:t>
            </a:r>
            <a:r>
              <a:rPr lang="es-ES" sz="1400" b="1" i="1" dirty="0" smtClean="0"/>
              <a:t> </a:t>
            </a:r>
            <a:r>
              <a:rPr lang="es-ES" sz="1400" b="1" i="1" dirty="0" err="1" smtClean="0"/>
              <a:t>andreanum</a:t>
            </a:r>
            <a:r>
              <a:rPr lang="es-ES" sz="1400" b="1" i="1" dirty="0" smtClean="0"/>
              <a:t> </a:t>
            </a:r>
            <a:r>
              <a:rPr lang="es-ES" sz="1400" b="1" dirty="0" smtClean="0"/>
              <a:t>L.</a:t>
            </a:r>
            <a:endParaRPr lang="es-E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115616" y="33265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Contaminación bacteriana y contaminación fúngica de los explantes de </a:t>
            </a:r>
            <a:r>
              <a:rPr lang="es-ES" b="1" i="1" dirty="0" err="1" smtClean="0"/>
              <a:t>Anthurium</a:t>
            </a:r>
            <a:r>
              <a:rPr lang="es-ES" b="1" i="1" dirty="0" smtClean="0"/>
              <a:t> </a:t>
            </a:r>
            <a:r>
              <a:rPr lang="es-ES" b="1" i="1" dirty="0" err="1" smtClean="0"/>
              <a:t>andreanum</a:t>
            </a:r>
            <a:r>
              <a:rPr lang="es-ES" b="1" i="1" dirty="0" smtClean="0"/>
              <a:t> </a:t>
            </a:r>
            <a:r>
              <a:rPr lang="es-ES" b="1" dirty="0" smtClean="0"/>
              <a:t>L. sujetos a la aplicación de 2 concentraciones de </a:t>
            </a:r>
            <a:r>
              <a:rPr lang="es-ES" b="1" dirty="0" err="1" smtClean="0"/>
              <a:t>macronutrientes</a:t>
            </a:r>
            <a:r>
              <a:rPr lang="es-ES" b="1" dirty="0" smtClean="0"/>
              <a:t> MS (50 y 100%) y 3 dosis de BAP (1, 1.75 y 2.5 ppm): T</a:t>
            </a:r>
            <a:r>
              <a:rPr lang="es-ES" b="1" baseline="-25000" dirty="0" smtClean="0"/>
              <a:t>1</a:t>
            </a:r>
            <a:r>
              <a:rPr lang="es-ES" b="1" dirty="0" smtClean="0"/>
              <a:t>, T</a:t>
            </a:r>
            <a:r>
              <a:rPr lang="es-ES" b="1" baseline="-25000" dirty="0" smtClean="0"/>
              <a:t>2</a:t>
            </a:r>
            <a:r>
              <a:rPr lang="es-ES" b="1" dirty="0" smtClean="0"/>
              <a:t>, T</a:t>
            </a:r>
            <a:r>
              <a:rPr lang="es-ES" b="1" baseline="-25000" dirty="0" smtClean="0"/>
              <a:t>3</a:t>
            </a:r>
            <a:r>
              <a:rPr lang="es-ES" b="1" dirty="0" smtClean="0"/>
              <a:t>, T</a:t>
            </a:r>
            <a:r>
              <a:rPr lang="es-ES" b="1" baseline="-25000" dirty="0" smtClean="0"/>
              <a:t>4</a:t>
            </a:r>
            <a:r>
              <a:rPr lang="es-ES" b="1" dirty="0" smtClean="0"/>
              <a:t>, T</a:t>
            </a:r>
            <a:r>
              <a:rPr lang="es-ES" b="1" baseline="-25000" dirty="0" smtClean="0"/>
              <a:t>5</a:t>
            </a:r>
            <a:r>
              <a:rPr lang="es-ES" b="1" dirty="0" smtClean="0"/>
              <a:t> y T</a:t>
            </a:r>
            <a:r>
              <a:rPr lang="es-ES" b="1" baseline="-25000" dirty="0" smtClean="0"/>
              <a:t>6</a:t>
            </a:r>
            <a:r>
              <a:rPr lang="es-ES" b="1" dirty="0" smtClean="0"/>
              <a:t>.</a:t>
            </a:r>
            <a:endParaRPr lang="es-ES" dirty="0"/>
          </a:p>
        </p:txBody>
      </p:sp>
      <p:graphicFrame>
        <p:nvGraphicFramePr>
          <p:cNvPr id="5" name="4 Gráfico"/>
          <p:cNvGraphicFramePr/>
          <p:nvPr/>
        </p:nvGraphicFramePr>
        <p:xfrm>
          <a:off x="1187624" y="1412776"/>
          <a:ext cx="734481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915816" y="5301208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    T6 (100% MS; 2,5 ppm BAP)</a:t>
            </a:r>
            <a:endParaRPr lang="es-ES" sz="2000" b="1" dirty="0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1"/>
            <a:ext cx="3634704" cy="360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5" y="1556792"/>
            <a:ext cx="359884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1043608" y="105273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Contaminación Bacteriana</a:t>
            </a:r>
            <a:endParaRPr lang="es-E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580112" y="105273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Contaminación Fúngica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755576" y="2654914"/>
          <a:ext cx="7344815" cy="2816892"/>
        </p:xfrm>
        <a:graphic>
          <a:graphicData uri="http://schemas.openxmlformats.org/drawingml/2006/table">
            <a:tbl>
              <a:tblPr/>
              <a:tblGrid>
                <a:gridCol w="1368152"/>
                <a:gridCol w="1224136"/>
                <a:gridCol w="1224136"/>
                <a:gridCol w="1768731"/>
                <a:gridCol w="1759660"/>
              </a:tblGrid>
              <a:tr h="378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800" b="1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Tratamiento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Macronut. 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BAP </a:t>
                      </a:r>
                      <a:r>
                        <a:rPr lang="es-E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(ppm)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Mortalidad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Fenolización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1800" b="1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0,02 ± 0,02 b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1,23 ± 0,13 c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1800" b="1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1,75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0,04 ± 0,02 b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1,71 ± 0,13 b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1800" b="1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0,06 ± 0,02 b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1,62 ± 0,13 b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1800" b="1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0,07 ± 0,02 b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1,60 ± 0,13 b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1800" b="1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1,75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0,05 ± 0,02 b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1,56 ± 0,13 b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1800" b="1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0,18 ± 0,02 a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2,64 ± 0,13 a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899592" y="836712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 smtClean="0"/>
              <a:t>Promedio ± error estándar para mortalidad y </a:t>
            </a:r>
            <a:r>
              <a:rPr lang="es-EC" b="1" dirty="0" err="1" smtClean="0"/>
              <a:t>fenolización</a:t>
            </a:r>
            <a:r>
              <a:rPr lang="es-EC" b="1" dirty="0" smtClean="0"/>
              <a:t> en los explantes de </a:t>
            </a:r>
            <a:r>
              <a:rPr lang="es-EC" b="1" i="1" dirty="0" err="1" smtClean="0"/>
              <a:t>Anthurium</a:t>
            </a:r>
            <a:r>
              <a:rPr lang="es-EC" b="1" i="1" dirty="0" smtClean="0"/>
              <a:t> </a:t>
            </a:r>
            <a:r>
              <a:rPr lang="es-EC" b="1" i="1" dirty="0" err="1" smtClean="0"/>
              <a:t>andreanum</a:t>
            </a:r>
            <a:r>
              <a:rPr lang="es-EC" b="1" dirty="0" smtClean="0"/>
              <a:t> L. en el medio de introducción, bajo el efecto de la interacción </a:t>
            </a:r>
            <a:r>
              <a:rPr lang="es-EC" b="1" dirty="0" err="1" smtClean="0"/>
              <a:t>macronutrientes</a:t>
            </a:r>
            <a:r>
              <a:rPr lang="es-EC" b="1" dirty="0" smtClean="0"/>
              <a:t> MS y BAP (ppm)</a:t>
            </a:r>
            <a:r>
              <a:rPr lang="es-EC" b="1" i="1" dirty="0" smtClean="0"/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03648" y="620688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Mortalidad y </a:t>
            </a:r>
            <a:r>
              <a:rPr lang="es-ES" b="1" dirty="0" err="1" smtClean="0"/>
              <a:t>fenolización</a:t>
            </a:r>
            <a:r>
              <a:rPr lang="es-ES" b="1" dirty="0" smtClean="0"/>
              <a:t> de los explantes de </a:t>
            </a:r>
            <a:r>
              <a:rPr lang="es-ES" b="1" i="1" dirty="0" err="1" smtClean="0"/>
              <a:t>Anthurium</a:t>
            </a:r>
            <a:r>
              <a:rPr lang="es-ES" b="1" i="1" dirty="0" smtClean="0"/>
              <a:t> </a:t>
            </a:r>
            <a:r>
              <a:rPr lang="es-ES" b="1" i="1" dirty="0" err="1" smtClean="0"/>
              <a:t>andreanum</a:t>
            </a:r>
            <a:r>
              <a:rPr lang="es-ES" b="1" i="1" dirty="0" smtClean="0"/>
              <a:t> </a:t>
            </a:r>
            <a:r>
              <a:rPr lang="es-ES" b="1" dirty="0" smtClean="0"/>
              <a:t>L. sujetos a la aplicación de 2 concentraciones de </a:t>
            </a:r>
            <a:r>
              <a:rPr lang="es-ES" b="1" dirty="0" err="1" smtClean="0"/>
              <a:t>macronutrientes</a:t>
            </a:r>
            <a:r>
              <a:rPr lang="es-ES" b="1" dirty="0" smtClean="0"/>
              <a:t> MS (50 y 100%) y 3 dosis de BAP (1, 1.75 y 2.5 ppm): T</a:t>
            </a:r>
            <a:r>
              <a:rPr lang="es-ES" b="1" baseline="-25000" dirty="0" smtClean="0"/>
              <a:t>1</a:t>
            </a:r>
            <a:r>
              <a:rPr lang="es-ES" b="1" dirty="0" smtClean="0"/>
              <a:t>, T</a:t>
            </a:r>
            <a:r>
              <a:rPr lang="es-ES" b="1" baseline="-25000" dirty="0" smtClean="0"/>
              <a:t>2</a:t>
            </a:r>
            <a:r>
              <a:rPr lang="es-ES" b="1" dirty="0" smtClean="0"/>
              <a:t>, T</a:t>
            </a:r>
            <a:r>
              <a:rPr lang="es-ES" b="1" baseline="-25000" dirty="0" smtClean="0"/>
              <a:t>3</a:t>
            </a:r>
            <a:r>
              <a:rPr lang="es-ES" b="1" dirty="0" smtClean="0"/>
              <a:t>, T</a:t>
            </a:r>
            <a:r>
              <a:rPr lang="es-ES" b="1" baseline="-25000" dirty="0" smtClean="0"/>
              <a:t>4</a:t>
            </a:r>
            <a:r>
              <a:rPr lang="es-ES" b="1" dirty="0" smtClean="0"/>
              <a:t>, T</a:t>
            </a:r>
            <a:r>
              <a:rPr lang="es-ES" b="1" baseline="-25000" dirty="0" smtClean="0"/>
              <a:t>5</a:t>
            </a:r>
            <a:r>
              <a:rPr lang="es-ES" b="1" dirty="0" smtClean="0"/>
              <a:t> y T</a:t>
            </a:r>
            <a:r>
              <a:rPr lang="es-ES" b="1" baseline="-25000" dirty="0" smtClean="0"/>
              <a:t>6</a:t>
            </a:r>
            <a:r>
              <a:rPr lang="es-ES" b="1" dirty="0" smtClean="0"/>
              <a:t>.</a:t>
            </a:r>
            <a:endParaRPr lang="es-ES" dirty="0" smtClean="0"/>
          </a:p>
          <a:p>
            <a:endParaRPr lang="es-ES" dirty="0"/>
          </a:p>
        </p:txBody>
      </p:sp>
      <p:graphicFrame>
        <p:nvGraphicFramePr>
          <p:cNvPr id="4" name="3 Gráfico"/>
          <p:cNvGraphicFramePr/>
          <p:nvPr/>
        </p:nvGraphicFramePr>
        <p:xfrm>
          <a:off x="1403648" y="1484784"/>
          <a:ext cx="6696744" cy="4625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PROPAGACIÓN</a:t>
            </a: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440607"/>
            <a:ext cx="3972100" cy="393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20661"/>
            <a:ext cx="3888432" cy="395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CuadroTexto"/>
          <p:cNvSpPr txBox="1"/>
          <p:nvPr/>
        </p:nvSpPr>
        <p:spPr>
          <a:xfrm>
            <a:off x="2843808" y="692696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Mortalidad y Fenolización</a:t>
            </a:r>
            <a:endParaRPr lang="es-ES" sz="24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915816" y="5549170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    T6 (100% MS; 2,5 ppm BAP)</a:t>
            </a:r>
            <a:endParaRPr lang="es-E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Presencia de Callo</a:t>
            </a: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827584" y="3041950"/>
          <a:ext cx="7488832" cy="2331266"/>
        </p:xfrm>
        <a:graphic>
          <a:graphicData uri="http://schemas.openxmlformats.org/drawingml/2006/table">
            <a:tbl>
              <a:tblPr/>
              <a:tblGrid>
                <a:gridCol w="1878125"/>
                <a:gridCol w="1615204"/>
                <a:gridCol w="1612574"/>
                <a:gridCol w="2382929"/>
              </a:tblGrid>
              <a:tr h="333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Tratamiento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Macronut. 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BAP </a:t>
                      </a:r>
                      <a:r>
                        <a:rPr lang="es-E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(ppm)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P.C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1800" b="1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0,11 ± 0,02 a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1800" b="1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1,75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0,06 ± 0,02 b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1800" b="1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0,05 ± 0,02 b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1800" b="1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0,12 ± 0,02 a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1800" b="1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1,75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0,11 ± 0,02 a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0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1800" b="1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2,5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0,06 ± 0,02 b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27584" y="1497558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1" dirty="0" smtClean="0"/>
              <a:t>Promedio ± error estándar para presencia de callo en los explantes de </a:t>
            </a:r>
            <a:r>
              <a:rPr lang="es-EC" b="1" i="1" dirty="0" err="1" smtClean="0"/>
              <a:t>Anthurium</a:t>
            </a:r>
            <a:r>
              <a:rPr lang="es-EC" b="1" i="1" dirty="0" smtClean="0"/>
              <a:t> </a:t>
            </a:r>
            <a:r>
              <a:rPr lang="es-EC" b="1" i="1" dirty="0" err="1" smtClean="0"/>
              <a:t>andreanum</a:t>
            </a:r>
            <a:r>
              <a:rPr lang="es-EC" b="1" dirty="0" smtClean="0"/>
              <a:t> L. en el medio de introducción, bajo el efecto de la interacción </a:t>
            </a:r>
            <a:r>
              <a:rPr lang="es-EC" b="1" dirty="0" err="1" smtClean="0"/>
              <a:t>macronutrientes</a:t>
            </a:r>
            <a:r>
              <a:rPr lang="es-EC" b="1" dirty="0" smtClean="0"/>
              <a:t> MS y BAP (ppm)</a:t>
            </a:r>
            <a:r>
              <a:rPr lang="es-EC" b="1" i="1" dirty="0" smtClean="0"/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827584" y="54868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Presencia de callo de los explantes de </a:t>
            </a:r>
            <a:r>
              <a:rPr lang="es-ES" b="1" i="1" dirty="0" err="1" smtClean="0"/>
              <a:t>Anthurium</a:t>
            </a:r>
            <a:r>
              <a:rPr lang="es-ES" b="1" i="1" dirty="0" smtClean="0"/>
              <a:t> </a:t>
            </a:r>
            <a:r>
              <a:rPr lang="es-ES" b="1" i="1" dirty="0" err="1" smtClean="0"/>
              <a:t>andreanum</a:t>
            </a:r>
            <a:r>
              <a:rPr lang="es-ES" b="1" i="1" dirty="0" smtClean="0"/>
              <a:t> </a:t>
            </a:r>
            <a:r>
              <a:rPr lang="es-ES" b="1" dirty="0" smtClean="0"/>
              <a:t>L. sujetos a la aplicación de 2 concentraciones de </a:t>
            </a:r>
            <a:r>
              <a:rPr lang="es-ES" b="1" dirty="0" err="1" smtClean="0"/>
              <a:t>macronutrientes</a:t>
            </a:r>
            <a:r>
              <a:rPr lang="es-ES" b="1" dirty="0" smtClean="0"/>
              <a:t> MS (50 y 100%) y 3 dosis de BAP (1, 1.75 y 2.5 ppm): T</a:t>
            </a:r>
            <a:r>
              <a:rPr lang="es-ES" b="1" baseline="-25000" dirty="0" smtClean="0"/>
              <a:t>1</a:t>
            </a:r>
            <a:r>
              <a:rPr lang="es-ES" b="1" dirty="0" smtClean="0"/>
              <a:t>, T</a:t>
            </a:r>
            <a:r>
              <a:rPr lang="es-ES" b="1" baseline="-25000" dirty="0" smtClean="0"/>
              <a:t>2</a:t>
            </a:r>
            <a:r>
              <a:rPr lang="es-ES" b="1" dirty="0" smtClean="0"/>
              <a:t>, T</a:t>
            </a:r>
            <a:r>
              <a:rPr lang="es-ES" b="1" baseline="-25000" dirty="0" smtClean="0"/>
              <a:t>3</a:t>
            </a:r>
            <a:r>
              <a:rPr lang="es-ES" b="1" dirty="0" smtClean="0"/>
              <a:t>, T</a:t>
            </a:r>
            <a:r>
              <a:rPr lang="es-ES" b="1" baseline="-25000" dirty="0" smtClean="0"/>
              <a:t>4</a:t>
            </a:r>
            <a:r>
              <a:rPr lang="es-ES" b="1" dirty="0" smtClean="0"/>
              <a:t>, T</a:t>
            </a:r>
            <a:r>
              <a:rPr lang="es-ES" b="1" baseline="-25000" dirty="0" smtClean="0"/>
              <a:t>5</a:t>
            </a:r>
            <a:r>
              <a:rPr lang="es-ES" b="1" dirty="0" smtClean="0"/>
              <a:t> y T</a:t>
            </a:r>
            <a:r>
              <a:rPr lang="es-ES" b="1" baseline="-25000" dirty="0" smtClean="0"/>
              <a:t>6</a:t>
            </a:r>
            <a:r>
              <a:rPr lang="es-ES" b="1" dirty="0" smtClean="0"/>
              <a:t>.</a:t>
            </a:r>
            <a:endParaRPr lang="es-ES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100_755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052736"/>
            <a:ext cx="2088232" cy="2016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15 Imagen" descr="C:\Users\Mirian\AppData\Local\Microsoft\Windows\Temporary Internet Files\Content.Word\100_75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356992"/>
            <a:ext cx="2088232" cy="208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16 Imagen" descr="100_833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052736"/>
            <a:ext cx="2088232" cy="2016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17 Imagen" descr="100_736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356992"/>
            <a:ext cx="2088232" cy="208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18 Imagen" descr="100_734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052736"/>
            <a:ext cx="2088232" cy="2016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" name="19 Imagen" descr="100_753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3356992"/>
            <a:ext cx="2160240" cy="208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" name="20 CuadroTexto"/>
          <p:cNvSpPr txBox="1"/>
          <p:nvPr/>
        </p:nvSpPr>
        <p:spPr>
          <a:xfrm>
            <a:off x="1907704" y="62068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1 ppm BAP</a:t>
            </a:r>
            <a:endParaRPr lang="es-ES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3995936" y="6206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1,75 ppm BAP</a:t>
            </a:r>
            <a:endParaRPr lang="es-ES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6372200" y="62068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2,5 ppm BAP</a:t>
            </a:r>
            <a:endParaRPr lang="es-ES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0" y="141277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    50 % MS   </a:t>
            </a:r>
            <a:endParaRPr lang="es-ES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0" y="42210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    100 % MS   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pPr lvl="2" algn="l"/>
            <a:r>
              <a:rPr lang="es-ES" dirty="0" smtClean="0">
                <a:solidFill>
                  <a:schemeClr val="tx1"/>
                </a:solidFill>
              </a:rPr>
              <a:t>FASE DE BROTACIÓN</a:t>
            </a:r>
            <a:r>
              <a:rPr lang="es-ES" sz="2800" dirty="0" smtClean="0"/>
              <a:t/>
            </a:r>
            <a:br>
              <a:rPr lang="es-ES" sz="2800" dirty="0" smtClean="0"/>
            </a:br>
            <a:endParaRPr lang="es-ES" dirty="0"/>
          </a:p>
        </p:txBody>
      </p:sp>
      <p:graphicFrame>
        <p:nvGraphicFramePr>
          <p:cNvPr id="11" name="10 Diagrama"/>
          <p:cNvGraphicFramePr/>
          <p:nvPr/>
        </p:nvGraphicFramePr>
        <p:xfrm>
          <a:off x="539552" y="1124744"/>
          <a:ext cx="799288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9 Imagen" descr="100_854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077072"/>
            <a:ext cx="208823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DSC0988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2204864"/>
            <a:ext cx="194421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100_7433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188640"/>
            <a:ext cx="2016224" cy="191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/>
            <a:r>
              <a:rPr lang="es-ES" dirty="0" smtClean="0">
                <a:solidFill>
                  <a:schemeClr val="tx1"/>
                </a:solidFill>
              </a:rPr>
              <a:t>FASE DE MULTIPLICACIÓN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sz="2400" dirty="0" smtClean="0">
                <a:solidFill>
                  <a:schemeClr val="tx1"/>
                </a:solidFill>
              </a:rPr>
              <a:t>Concentración óptima de N6-bencilaminopurina (BAP)</a:t>
            </a:r>
            <a:r>
              <a:rPr lang="es-ES" sz="2800" dirty="0" smtClean="0"/>
              <a:t/>
            </a:r>
            <a:br>
              <a:rPr lang="es-ES" sz="2800" dirty="0" smtClean="0"/>
            </a:br>
            <a:endParaRPr lang="es-ES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755576" y="2769870"/>
          <a:ext cx="7128791" cy="2243305"/>
        </p:xfrm>
        <a:graphic>
          <a:graphicData uri="http://schemas.openxmlformats.org/drawingml/2006/table">
            <a:tbl>
              <a:tblPr/>
              <a:tblGrid>
                <a:gridCol w="2048645"/>
                <a:gridCol w="2211222"/>
                <a:gridCol w="2868924"/>
              </a:tblGrid>
              <a:tr h="622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Tratamiento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BAP </a:t>
                      </a: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(ppm)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Longitud de la </a:t>
                      </a:r>
                      <a:r>
                        <a:rPr lang="es-ES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Planta (cm)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1800" b="1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2,27 ± 0,04 a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1800" b="1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2,36 ± 0,05 ab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1800" b="1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1,25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2,50 ± 0,06 b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1800" b="1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2,00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2,79 ± 0,07 c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17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p-valor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0,0321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611560" y="1628800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Promedio ± error estándar para longitud de la plantas de </a:t>
            </a:r>
            <a:r>
              <a:rPr lang="es-EC" b="1" i="1" dirty="0" err="1" smtClean="0"/>
              <a:t>Anthurium</a:t>
            </a:r>
            <a:r>
              <a:rPr lang="es-EC" b="1" i="1" dirty="0" smtClean="0"/>
              <a:t> </a:t>
            </a:r>
            <a:r>
              <a:rPr lang="es-EC" b="1" i="1" dirty="0" err="1" smtClean="0"/>
              <a:t>andreanum</a:t>
            </a:r>
            <a:r>
              <a:rPr lang="es-EC" b="1" dirty="0" smtClean="0"/>
              <a:t> L. </a:t>
            </a:r>
            <a:r>
              <a:rPr lang="es-EC" b="1" dirty="0" err="1" smtClean="0"/>
              <a:t>culivadas</a:t>
            </a:r>
            <a:r>
              <a:rPr lang="es-EC" b="1" dirty="0" smtClean="0"/>
              <a:t> </a:t>
            </a:r>
            <a:r>
              <a:rPr lang="es-EC" b="1" i="1" dirty="0" smtClean="0"/>
              <a:t>in vitro, </a:t>
            </a:r>
            <a:r>
              <a:rPr lang="es-EC" b="1" dirty="0" smtClean="0"/>
              <a:t>en el medio de multiplicación, bajo el efecto de 4 dosis de BAP (ppm).</a:t>
            </a:r>
            <a:endParaRPr lang="es-E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35696" y="5157192"/>
            <a:ext cx="48606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s-ES" sz="1400" dirty="0" smtClean="0"/>
              <a:t>Letras distintas indican diferencias significativas (p&lt;= 0,05)</a:t>
            </a: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619672" y="548680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Longitud de las plantas de </a:t>
            </a:r>
            <a:r>
              <a:rPr lang="es-ES" b="1" i="1" dirty="0" err="1" smtClean="0"/>
              <a:t>Anthurium</a:t>
            </a:r>
            <a:r>
              <a:rPr lang="es-ES" b="1" i="1" dirty="0" smtClean="0"/>
              <a:t> </a:t>
            </a:r>
            <a:r>
              <a:rPr lang="es-ES" b="1" i="1" dirty="0" err="1" smtClean="0"/>
              <a:t>andreanum</a:t>
            </a:r>
            <a:r>
              <a:rPr lang="es-ES" b="1" i="1" dirty="0" smtClean="0"/>
              <a:t> </a:t>
            </a:r>
            <a:r>
              <a:rPr lang="es-ES" b="1" dirty="0" smtClean="0"/>
              <a:t>L. cultivadas </a:t>
            </a:r>
            <a:r>
              <a:rPr lang="es-ES" b="1" i="1" dirty="0" smtClean="0"/>
              <a:t>in vitro</a:t>
            </a:r>
            <a:r>
              <a:rPr lang="es-ES" b="1" dirty="0" smtClean="0"/>
              <a:t>, a diferentes concentraciones de </a:t>
            </a:r>
            <a:r>
              <a:rPr lang="es-ES" b="1" dirty="0" err="1" smtClean="0"/>
              <a:t>bencilaminopurina</a:t>
            </a:r>
            <a:r>
              <a:rPr lang="es-ES" b="1" dirty="0" smtClean="0"/>
              <a:t> (BAP)  0, 0.5, 1.25 y 2.00 ppm en la fase de multiplicación.</a:t>
            </a:r>
            <a:endParaRPr lang="es-ES" dirty="0" smtClean="0"/>
          </a:p>
          <a:p>
            <a:endParaRPr lang="es-ES" dirty="0"/>
          </a:p>
        </p:txBody>
      </p:sp>
      <p:graphicFrame>
        <p:nvGraphicFramePr>
          <p:cNvPr id="5" name="4 Gráfico"/>
          <p:cNvGraphicFramePr/>
          <p:nvPr/>
        </p:nvGraphicFramePr>
        <p:xfrm>
          <a:off x="1619672" y="1641143"/>
          <a:ext cx="5976664" cy="4380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15616" y="836712"/>
            <a:ext cx="684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/>
              <a:t>Promedio ± error estándar para </a:t>
            </a:r>
            <a:r>
              <a:rPr lang="es-ES" sz="2000" b="1" dirty="0" err="1" smtClean="0"/>
              <a:t>fenolización</a:t>
            </a:r>
            <a:r>
              <a:rPr lang="es-ES" sz="2000" b="1" dirty="0" smtClean="0"/>
              <a:t> de las plantas de </a:t>
            </a:r>
            <a:r>
              <a:rPr lang="es-EC" sz="2000" b="1" i="1" dirty="0" err="1" smtClean="0"/>
              <a:t>Anthurium</a:t>
            </a:r>
            <a:r>
              <a:rPr lang="es-EC" sz="2000" b="1" i="1" dirty="0" smtClean="0"/>
              <a:t> </a:t>
            </a:r>
            <a:r>
              <a:rPr lang="es-EC" sz="2000" b="1" i="1" dirty="0" err="1" smtClean="0"/>
              <a:t>andreanum</a:t>
            </a:r>
            <a:r>
              <a:rPr lang="es-EC" sz="2000" b="1" dirty="0" smtClean="0"/>
              <a:t> L. cultivadas </a:t>
            </a:r>
            <a:r>
              <a:rPr lang="es-EC" sz="2000" b="1" i="1" dirty="0" smtClean="0"/>
              <a:t>in vitro,</a:t>
            </a:r>
            <a:r>
              <a:rPr lang="es-EC" sz="2000" b="1" dirty="0" smtClean="0"/>
              <a:t> en el medio de multiplicación, bajo el efecto de 4 dosis de BAP (ppm).</a:t>
            </a:r>
            <a:endParaRPr lang="es-ES" sz="20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115616" y="2420888"/>
          <a:ext cx="6840760" cy="2664297"/>
        </p:xfrm>
        <a:graphic>
          <a:graphicData uri="http://schemas.openxmlformats.org/drawingml/2006/table">
            <a:tbl>
              <a:tblPr/>
              <a:tblGrid>
                <a:gridCol w="2060528"/>
                <a:gridCol w="2035788"/>
                <a:gridCol w="2744444"/>
              </a:tblGrid>
              <a:tr h="6772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Tratamiento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BAP (ppm)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Fenolización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4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2000" b="1" baseline="-25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1,00 ± 0,00 a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4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2000" b="1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1,13 ± 0,02 b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4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2000" b="1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1,25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1,13 ± 0,02 b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4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2000" b="1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2,00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1,00 ± 0,00 a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41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p-valor</a:t>
                      </a:r>
                      <a:endParaRPr lang="es-E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&lt;0,0001</a:t>
                      </a:r>
                      <a:endParaRPr lang="es-E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79712" y="5157192"/>
            <a:ext cx="48606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s-ES" sz="1400" dirty="0" smtClean="0"/>
              <a:t>Letras distintas indican diferencias significativas (p&lt;= 0,05)</a:t>
            </a: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31640" y="548680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Fenolización  de las plantas de </a:t>
            </a:r>
            <a:r>
              <a:rPr lang="es-ES" b="1" i="1" dirty="0" err="1" smtClean="0"/>
              <a:t>Anthurium</a:t>
            </a:r>
            <a:r>
              <a:rPr lang="es-ES" b="1" i="1" dirty="0" smtClean="0"/>
              <a:t> </a:t>
            </a:r>
            <a:r>
              <a:rPr lang="es-ES" b="1" i="1" dirty="0" err="1" smtClean="0"/>
              <a:t>andreanum</a:t>
            </a:r>
            <a:r>
              <a:rPr lang="es-ES" b="1" i="1" dirty="0" smtClean="0"/>
              <a:t> </a:t>
            </a:r>
            <a:r>
              <a:rPr lang="es-ES" b="1" dirty="0" smtClean="0"/>
              <a:t>L. cultivadas </a:t>
            </a:r>
            <a:r>
              <a:rPr lang="es-ES" b="1" i="1" dirty="0" smtClean="0"/>
              <a:t>in vitro,</a:t>
            </a:r>
            <a:r>
              <a:rPr lang="es-ES" b="1" dirty="0" smtClean="0"/>
              <a:t> a diferentes concentraciones de </a:t>
            </a:r>
            <a:r>
              <a:rPr lang="es-ES" b="1" dirty="0" err="1" smtClean="0"/>
              <a:t>bencilaminopurina</a:t>
            </a:r>
            <a:r>
              <a:rPr lang="es-ES" b="1" dirty="0" smtClean="0"/>
              <a:t> (BAP) 0, 0.5, 1.25 y 2.00 ppm en la fase de multiplicación.</a:t>
            </a:r>
            <a:endParaRPr lang="es-ES" dirty="0" smtClean="0"/>
          </a:p>
          <a:p>
            <a:endParaRPr lang="es-ES" dirty="0"/>
          </a:p>
        </p:txBody>
      </p:sp>
      <p:graphicFrame>
        <p:nvGraphicFramePr>
          <p:cNvPr id="5" name="4 Gráfico"/>
          <p:cNvGraphicFramePr/>
          <p:nvPr/>
        </p:nvGraphicFramePr>
        <p:xfrm>
          <a:off x="1331640" y="1518313"/>
          <a:ext cx="6768752" cy="4574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11560" y="908720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Promedio ± error estándar para número de hojas, número de raíces y número de brotes de las plantas de </a:t>
            </a:r>
            <a:r>
              <a:rPr lang="es-ES" b="1" i="1" dirty="0" err="1" smtClean="0"/>
              <a:t>Anthurium</a:t>
            </a:r>
            <a:r>
              <a:rPr lang="es-ES" b="1" i="1" dirty="0" smtClean="0"/>
              <a:t> </a:t>
            </a:r>
            <a:r>
              <a:rPr lang="es-ES" b="1" i="1" dirty="0" err="1" smtClean="0"/>
              <a:t>andreanum</a:t>
            </a:r>
            <a:r>
              <a:rPr lang="es-ES" b="1" i="1" dirty="0" smtClean="0"/>
              <a:t> </a:t>
            </a:r>
            <a:r>
              <a:rPr lang="es-ES" b="1" dirty="0" smtClean="0"/>
              <a:t>L. cultivadas </a:t>
            </a:r>
            <a:r>
              <a:rPr lang="es-ES" b="1" i="1" dirty="0" smtClean="0"/>
              <a:t>in vitro</a:t>
            </a:r>
            <a:r>
              <a:rPr lang="es-ES" b="1" dirty="0" smtClean="0"/>
              <a:t>, en el medio de multiplicación, bajo el efecto de 4 dosis de BAP (ppm).</a:t>
            </a: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899592" y="2420888"/>
          <a:ext cx="7200801" cy="2748030"/>
        </p:xfrm>
        <a:graphic>
          <a:graphicData uri="http://schemas.openxmlformats.org/drawingml/2006/table">
            <a:tbl>
              <a:tblPr/>
              <a:tblGrid>
                <a:gridCol w="779002"/>
                <a:gridCol w="1174305"/>
                <a:gridCol w="1788391"/>
                <a:gridCol w="1700546"/>
                <a:gridCol w="1758557"/>
              </a:tblGrid>
              <a:tr h="7392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Trat</a:t>
                      </a: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BAP (ppm)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Número de Hojas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Número de Raíces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Número de Brotes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0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1800" b="1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4,54 ± 0,15 a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2,46 ± 0,10 a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3,69 ± 0,20 a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0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1800" b="1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5,21 ± 0,18 ab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2,60 ± 0,12 b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4,11 ± 0,19 ab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0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1800" b="1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1,25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5,34 ± 0,19 bc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2,11 ± 0,08 a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4,28 ± 0,19 ab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0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ES" sz="1800" b="1" baseline="-25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2,00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5,96 ± 0,24 c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2,55 ± 0,09 b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4,52 ± 0,23 b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01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p-valor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&lt;0,0001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&lt;0,0001</a:t>
                      </a:r>
                      <a:endParaRPr lang="es-ES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0,0016</a:t>
                      </a:r>
                      <a:endParaRPr lang="es-E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79712" y="5301208"/>
            <a:ext cx="48606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es-ES" sz="1400" dirty="0" smtClean="0"/>
              <a:t>Letras distintas indican diferencias significativas (p&lt;= 0,05)</a:t>
            </a:r>
            <a:endParaRPr kumimoji="0" lang="es-E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57808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s-ES" sz="3600" dirty="0" smtClean="0">
                <a:solidFill>
                  <a:schemeClr val="tx1"/>
                </a:solidFill>
              </a:rPr>
              <a:t>OBJETIVOS</a:t>
            </a: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99989"/>
            <a:ext cx="8229600" cy="478539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s-ES" b="1" dirty="0" smtClean="0">
                <a:solidFill>
                  <a:schemeClr val="tx1"/>
                </a:solidFill>
              </a:rPr>
              <a:t>OBJETIVO GENERAL DEL PROYECTO:</a:t>
            </a:r>
          </a:p>
          <a:p>
            <a:pPr algn="just">
              <a:buNone/>
            </a:pPr>
            <a:endParaRPr lang="es-ES" dirty="0">
              <a:solidFill>
                <a:schemeClr val="tx1"/>
              </a:solidFill>
            </a:endParaRPr>
          </a:p>
          <a:p>
            <a:pPr algn="just">
              <a:buNone/>
            </a:pPr>
            <a:r>
              <a:rPr lang="es-E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Establecer </a:t>
            </a:r>
            <a:r>
              <a:rPr lang="es-E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 protocolo para organogénesis indirecta </a:t>
            </a:r>
            <a:r>
              <a:rPr lang="es-E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es-ES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vitro </a:t>
            </a:r>
            <a:r>
              <a:rPr lang="es-E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anturio (</a:t>
            </a:r>
            <a:r>
              <a:rPr lang="es-ES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Anthurium</a:t>
            </a:r>
            <a:r>
              <a:rPr lang="es-E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ES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andreanum</a:t>
            </a:r>
            <a:r>
              <a:rPr lang="es-E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L.), a partir de secciones de hoja.</a:t>
            </a:r>
          </a:p>
          <a:p>
            <a:pPr>
              <a:buNone/>
            </a:pP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15616" y="476672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Número de hojas, número de raíces y número de brotes de las plantas de </a:t>
            </a:r>
            <a:r>
              <a:rPr lang="es-ES" b="1" i="1" dirty="0" err="1" smtClean="0"/>
              <a:t>Anthurium</a:t>
            </a:r>
            <a:r>
              <a:rPr lang="es-ES" b="1" i="1" dirty="0" smtClean="0"/>
              <a:t> </a:t>
            </a:r>
            <a:r>
              <a:rPr lang="es-ES" b="1" i="1" dirty="0" err="1" smtClean="0"/>
              <a:t>andreanum</a:t>
            </a:r>
            <a:r>
              <a:rPr lang="es-ES" b="1" i="1" dirty="0" smtClean="0"/>
              <a:t> </a:t>
            </a:r>
            <a:r>
              <a:rPr lang="es-ES" b="1" dirty="0" smtClean="0"/>
              <a:t>L. cultivadas </a:t>
            </a:r>
            <a:r>
              <a:rPr lang="es-ES" b="1" i="1" dirty="0" smtClean="0"/>
              <a:t>in vitro,</a:t>
            </a:r>
            <a:r>
              <a:rPr lang="es-ES" b="1" dirty="0" smtClean="0"/>
              <a:t> a </a:t>
            </a:r>
            <a:r>
              <a:rPr lang="es-ES" b="1" dirty="0" err="1" smtClean="0"/>
              <a:t>diferentres</a:t>
            </a:r>
            <a:r>
              <a:rPr lang="es-ES" b="1" dirty="0" smtClean="0"/>
              <a:t> concentraciones de </a:t>
            </a:r>
            <a:r>
              <a:rPr lang="es-ES" b="1" dirty="0" err="1" smtClean="0"/>
              <a:t>bencilaminopurina</a:t>
            </a:r>
            <a:r>
              <a:rPr lang="es-ES" b="1" dirty="0" smtClean="0"/>
              <a:t> (BAP) 0, 0.5, 1.25 y 2.00 ppm en la fase de multiplicación.</a:t>
            </a:r>
            <a:endParaRPr lang="es-ES" dirty="0"/>
          </a:p>
        </p:txBody>
      </p:sp>
      <p:graphicFrame>
        <p:nvGraphicFramePr>
          <p:cNvPr id="6" name="5 Gráfico"/>
          <p:cNvGraphicFramePr/>
          <p:nvPr/>
        </p:nvGraphicFramePr>
        <p:xfrm>
          <a:off x="1187624" y="1484784"/>
          <a:ext cx="691276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101_03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0648"/>
            <a:ext cx="223224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 descr="100_844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5" y="260648"/>
            <a:ext cx="230425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100_847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564904"/>
            <a:ext cx="23042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100_855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564904"/>
            <a:ext cx="229589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611560" y="5157192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b="1" dirty="0" smtClean="0"/>
              <a:t>Plantas de </a:t>
            </a:r>
            <a:r>
              <a:rPr lang="es-ES" sz="1600" b="1" i="1" dirty="0" err="1" smtClean="0"/>
              <a:t>Anthurium</a:t>
            </a:r>
            <a:r>
              <a:rPr lang="es-ES" sz="1600" b="1" i="1" dirty="0" smtClean="0"/>
              <a:t> </a:t>
            </a:r>
            <a:r>
              <a:rPr lang="es-ES" sz="1600" b="1" i="1" dirty="0" err="1" smtClean="0"/>
              <a:t>andreanum</a:t>
            </a:r>
            <a:r>
              <a:rPr lang="es-ES" sz="1600" b="1" i="1" dirty="0" smtClean="0"/>
              <a:t> </a:t>
            </a:r>
            <a:r>
              <a:rPr lang="es-ES" sz="1600" b="1" dirty="0" smtClean="0"/>
              <a:t>L. cultivadas </a:t>
            </a:r>
            <a:r>
              <a:rPr lang="es-ES" sz="1600" b="1" i="1" dirty="0" smtClean="0"/>
              <a:t>in vitro</a:t>
            </a:r>
            <a:r>
              <a:rPr lang="es-ES" sz="1600" b="1" dirty="0" smtClean="0"/>
              <a:t> en la fase de multiplicación</a:t>
            </a:r>
            <a:r>
              <a:rPr lang="es-ES" sz="1600" b="1" i="1" dirty="0" smtClean="0"/>
              <a:t>, </a:t>
            </a:r>
            <a:r>
              <a:rPr lang="es-ES" sz="1600" b="1" dirty="0" smtClean="0"/>
              <a:t>a diferentes concentraciones de </a:t>
            </a:r>
            <a:r>
              <a:rPr lang="es-ES" sz="1600" b="1" dirty="0" err="1" smtClean="0"/>
              <a:t>bencilaminopurina</a:t>
            </a:r>
            <a:r>
              <a:rPr lang="es-ES" sz="1600" b="1" dirty="0" smtClean="0"/>
              <a:t> (BAP): A) T</a:t>
            </a:r>
            <a:r>
              <a:rPr lang="es-ES" sz="1600" b="1" baseline="-25000" dirty="0" smtClean="0"/>
              <a:t>0</a:t>
            </a:r>
            <a:r>
              <a:rPr lang="es-ES" sz="1600" b="1" dirty="0" smtClean="0"/>
              <a:t>: 0 ppm BAP, B) T</a:t>
            </a:r>
            <a:r>
              <a:rPr lang="es-ES" sz="1600" b="1" baseline="-25000" dirty="0" smtClean="0"/>
              <a:t>1</a:t>
            </a:r>
            <a:r>
              <a:rPr lang="es-ES" sz="1600" b="1" dirty="0" smtClean="0"/>
              <a:t>: 0.50 ppm BAP, C) T</a:t>
            </a:r>
            <a:r>
              <a:rPr lang="es-ES" sz="1600" b="1" baseline="-25000" dirty="0" smtClean="0"/>
              <a:t>2</a:t>
            </a:r>
            <a:r>
              <a:rPr lang="es-ES" sz="1600" b="1" dirty="0" smtClean="0"/>
              <a:t>: 1.25 ppm BAP, y D) T</a:t>
            </a:r>
            <a:r>
              <a:rPr lang="es-ES" sz="1600" b="1" baseline="-25000" dirty="0" smtClean="0"/>
              <a:t>3</a:t>
            </a:r>
            <a:r>
              <a:rPr lang="es-ES" sz="1600" b="1" dirty="0" smtClean="0"/>
              <a:t>: 2.00 ppm BAP.</a:t>
            </a:r>
            <a:endParaRPr lang="es-ES" sz="1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627784" y="227687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A)</a:t>
            </a:r>
            <a:endParaRPr lang="es-E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724128" y="227687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B)</a:t>
            </a:r>
            <a:endParaRPr lang="es-ES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2627784" y="479715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C)</a:t>
            </a:r>
            <a:endParaRPr lang="es-ES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868144" y="478786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D)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CONCLUSIONES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5073428"/>
          </a:xfrm>
        </p:spPr>
        <p:txBody>
          <a:bodyPr/>
          <a:lstStyle/>
          <a:p>
            <a:pPr algn="just"/>
            <a:r>
              <a:rPr lang="es-ES" sz="2000" dirty="0" smtClean="0">
                <a:solidFill>
                  <a:schemeClr val="tx1"/>
                </a:solidFill>
              </a:rPr>
              <a:t>El protocolo de desinfección con el que se obtuvieron los menores porcentajes de contaminación, tanto fúngica como bacteriana, al igual que el menor porcentaje de mortalidad y </a:t>
            </a:r>
            <a:r>
              <a:rPr lang="es-ES" sz="2000" dirty="0" err="1" smtClean="0">
                <a:solidFill>
                  <a:schemeClr val="tx1"/>
                </a:solidFill>
              </a:rPr>
              <a:t>fenolización</a:t>
            </a:r>
            <a:r>
              <a:rPr lang="es-ES" sz="2000" dirty="0" smtClean="0">
                <a:solidFill>
                  <a:schemeClr val="tx1"/>
                </a:solidFill>
              </a:rPr>
              <a:t>, fue el T</a:t>
            </a:r>
            <a:r>
              <a:rPr lang="es-ES" sz="2000" baseline="-25000" dirty="0" smtClean="0">
                <a:solidFill>
                  <a:schemeClr val="tx1"/>
                </a:solidFill>
              </a:rPr>
              <a:t>3</a:t>
            </a:r>
            <a:r>
              <a:rPr lang="es-ES" sz="2000" dirty="0" smtClean="0">
                <a:solidFill>
                  <a:schemeClr val="tx1"/>
                </a:solidFill>
              </a:rPr>
              <a:t> (1% Cl (</a:t>
            </a:r>
            <a:r>
              <a:rPr lang="es-ES" sz="2000" dirty="0" err="1" smtClean="0">
                <a:solidFill>
                  <a:schemeClr val="tx1"/>
                </a:solidFill>
              </a:rPr>
              <a:t>i.a</a:t>
            </a:r>
            <a:r>
              <a:rPr lang="es-ES" sz="2000" dirty="0" smtClean="0">
                <a:solidFill>
                  <a:schemeClr val="tx1"/>
                </a:solidFill>
              </a:rPr>
              <a:t>) x 10 min), el cual presentó además mejor calidad en cuanto a coloración y vigor de los explantes.</a:t>
            </a:r>
          </a:p>
          <a:p>
            <a:pPr algn="just">
              <a:buNone/>
            </a:pPr>
            <a:endParaRPr lang="es-ES" sz="2000" dirty="0" smtClean="0">
              <a:solidFill>
                <a:schemeClr val="tx1"/>
              </a:solidFill>
            </a:endParaRPr>
          </a:p>
          <a:p>
            <a:pPr algn="just"/>
            <a:r>
              <a:rPr lang="es-ES" sz="2000" dirty="0" smtClean="0">
                <a:solidFill>
                  <a:schemeClr val="tx1"/>
                </a:solidFill>
              </a:rPr>
              <a:t>Los diferentes productos afines que intervinieron en los protocolos de desinfección muy probablemente coadyuvaron en su eficacia, demostrando que la desinfección inicial con jabón líquido, tintura de yodo, </a:t>
            </a:r>
            <a:r>
              <a:rPr lang="es-ES" sz="2000" dirty="0" err="1" smtClean="0">
                <a:solidFill>
                  <a:schemeClr val="tx1"/>
                </a:solidFill>
              </a:rPr>
              <a:t>Benlate</a:t>
            </a:r>
            <a:r>
              <a:rPr lang="es-ES" sz="2000" dirty="0" smtClean="0">
                <a:solidFill>
                  <a:schemeClr val="tx1"/>
                </a:solidFill>
              </a:rPr>
              <a:t> 1 g L</a:t>
            </a:r>
            <a:r>
              <a:rPr lang="es-ES" sz="2000" baseline="30000" dirty="0" smtClean="0">
                <a:solidFill>
                  <a:schemeClr val="tx1"/>
                </a:solidFill>
              </a:rPr>
              <a:t>-1</a:t>
            </a:r>
            <a:r>
              <a:rPr lang="es-ES" sz="2000" dirty="0" smtClean="0">
                <a:solidFill>
                  <a:schemeClr val="tx1"/>
                </a:solidFill>
              </a:rPr>
              <a:t>, peróxido de hidrógeno 3 ml L</a:t>
            </a:r>
            <a:r>
              <a:rPr lang="es-ES" sz="2000" baseline="30000" dirty="0" smtClean="0">
                <a:solidFill>
                  <a:schemeClr val="tx1"/>
                </a:solidFill>
              </a:rPr>
              <a:t>-1</a:t>
            </a:r>
            <a:r>
              <a:rPr lang="es-ES" sz="2000" dirty="0" smtClean="0">
                <a:solidFill>
                  <a:schemeClr val="tx1"/>
                </a:solidFill>
              </a:rPr>
              <a:t>y ácido </a:t>
            </a:r>
            <a:r>
              <a:rPr lang="es-ES" sz="2000" dirty="0" err="1" smtClean="0">
                <a:solidFill>
                  <a:schemeClr val="tx1"/>
                </a:solidFill>
              </a:rPr>
              <a:t>peracético</a:t>
            </a:r>
            <a:r>
              <a:rPr lang="es-ES" sz="2000" dirty="0" smtClean="0">
                <a:solidFill>
                  <a:schemeClr val="tx1"/>
                </a:solidFill>
              </a:rPr>
              <a:t> 3 ml L</a:t>
            </a:r>
            <a:r>
              <a:rPr lang="es-ES" sz="2000" baseline="30000" dirty="0" smtClean="0">
                <a:solidFill>
                  <a:schemeClr val="tx1"/>
                </a:solidFill>
              </a:rPr>
              <a:t>-1</a:t>
            </a:r>
            <a:r>
              <a:rPr lang="es-ES" sz="2000" dirty="0" smtClean="0">
                <a:solidFill>
                  <a:schemeClr val="tx1"/>
                </a:solidFill>
              </a:rPr>
              <a:t>; en el exterior de la cámara, más el  protocolo T</a:t>
            </a:r>
            <a:r>
              <a:rPr lang="es-ES" sz="2000" baseline="-25000" dirty="0" smtClean="0">
                <a:solidFill>
                  <a:schemeClr val="tx1"/>
                </a:solidFill>
              </a:rPr>
              <a:t>3</a:t>
            </a:r>
            <a:r>
              <a:rPr lang="es-ES" sz="2000" dirty="0" smtClean="0">
                <a:solidFill>
                  <a:schemeClr val="tx1"/>
                </a:solidFill>
              </a:rPr>
              <a:t> (1% Cloro (</a:t>
            </a:r>
            <a:r>
              <a:rPr lang="es-ES" sz="2000" dirty="0" err="1" smtClean="0">
                <a:solidFill>
                  <a:schemeClr val="tx1"/>
                </a:solidFill>
              </a:rPr>
              <a:t>i.a</a:t>
            </a:r>
            <a:r>
              <a:rPr lang="es-ES" sz="2000" dirty="0" smtClean="0">
                <a:solidFill>
                  <a:schemeClr val="tx1"/>
                </a:solidFill>
              </a:rPr>
              <a:t>) x 10 min); en cámara de flujo laminar, fue el más adecuado para la introducción del material vegetativo de </a:t>
            </a:r>
            <a:r>
              <a:rPr lang="es-ES" sz="2000" i="1" dirty="0" err="1" smtClean="0">
                <a:solidFill>
                  <a:schemeClr val="tx1"/>
                </a:solidFill>
              </a:rPr>
              <a:t>Anthurium</a:t>
            </a:r>
            <a:r>
              <a:rPr lang="es-ES" sz="2000" i="1" dirty="0" smtClean="0">
                <a:solidFill>
                  <a:schemeClr val="tx1"/>
                </a:solidFill>
              </a:rPr>
              <a:t> </a:t>
            </a:r>
            <a:r>
              <a:rPr lang="es-ES" sz="2000" i="1" dirty="0" err="1" smtClean="0">
                <a:solidFill>
                  <a:schemeClr val="tx1"/>
                </a:solidFill>
              </a:rPr>
              <a:t>andreanum</a:t>
            </a:r>
            <a:r>
              <a:rPr lang="es-ES" sz="2000" i="1" dirty="0" smtClean="0">
                <a:solidFill>
                  <a:schemeClr val="tx1"/>
                </a:solidFill>
              </a:rPr>
              <a:t> </a:t>
            </a:r>
            <a:r>
              <a:rPr lang="es-ES" sz="2000" dirty="0" smtClean="0">
                <a:solidFill>
                  <a:schemeClr val="tx1"/>
                </a:solidFill>
              </a:rPr>
              <a:t>L.</a:t>
            </a:r>
          </a:p>
          <a:p>
            <a:pPr>
              <a:buNone/>
            </a:pP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6"/>
          </a:xfrm>
        </p:spPr>
        <p:txBody>
          <a:bodyPr/>
          <a:lstStyle/>
          <a:p>
            <a:pPr algn="just"/>
            <a:r>
              <a:rPr lang="es-ES" sz="2000" dirty="0" smtClean="0">
                <a:solidFill>
                  <a:schemeClr val="tx1"/>
                </a:solidFill>
              </a:rPr>
              <a:t>Los tratamientos T</a:t>
            </a:r>
            <a:r>
              <a:rPr lang="es-ES" sz="2000" baseline="-25000" dirty="0" smtClean="0">
                <a:solidFill>
                  <a:schemeClr val="tx1"/>
                </a:solidFill>
              </a:rPr>
              <a:t>1</a:t>
            </a:r>
            <a:r>
              <a:rPr lang="es-ES" sz="2000" dirty="0" smtClean="0">
                <a:solidFill>
                  <a:schemeClr val="tx1"/>
                </a:solidFill>
              </a:rPr>
              <a:t> (50% MS; 1ppm BAP) y T</a:t>
            </a:r>
            <a:r>
              <a:rPr lang="es-ES" sz="2000" baseline="-25000" dirty="0" smtClean="0">
                <a:solidFill>
                  <a:schemeClr val="tx1"/>
                </a:solidFill>
              </a:rPr>
              <a:t>4</a:t>
            </a:r>
            <a:r>
              <a:rPr lang="es-ES" sz="2000" dirty="0" smtClean="0">
                <a:solidFill>
                  <a:schemeClr val="tx1"/>
                </a:solidFill>
              </a:rPr>
              <a:t> (100%; 1ppm BAP), presentaron mayor formación de callo, 11 y 12% respectivamente sin diferencias significativas. Por lo que se concluye que la dosis óptima de </a:t>
            </a:r>
            <a:r>
              <a:rPr lang="es-ES" sz="2000" dirty="0" err="1" smtClean="0">
                <a:solidFill>
                  <a:schemeClr val="tx1"/>
                </a:solidFill>
              </a:rPr>
              <a:t>citocinina</a:t>
            </a:r>
            <a:r>
              <a:rPr lang="es-ES" sz="2000" dirty="0" smtClean="0">
                <a:solidFill>
                  <a:schemeClr val="tx1"/>
                </a:solidFill>
              </a:rPr>
              <a:t> BAP es de 1ppm en la fase de introducción, independientemente de la concentración de </a:t>
            </a:r>
            <a:r>
              <a:rPr lang="es-ES" sz="2000" dirty="0" err="1" smtClean="0">
                <a:solidFill>
                  <a:schemeClr val="tx1"/>
                </a:solidFill>
              </a:rPr>
              <a:t>macronutrientes</a:t>
            </a:r>
            <a:r>
              <a:rPr lang="es-ES" sz="2000" dirty="0" smtClean="0">
                <a:solidFill>
                  <a:schemeClr val="tx1"/>
                </a:solidFill>
              </a:rPr>
              <a:t> MS.</a:t>
            </a:r>
          </a:p>
          <a:p>
            <a:pPr algn="just">
              <a:buNone/>
            </a:pPr>
            <a:endParaRPr lang="es-ES" sz="2000" dirty="0" smtClean="0">
              <a:solidFill>
                <a:schemeClr val="tx1"/>
              </a:solidFill>
            </a:endParaRPr>
          </a:p>
          <a:p>
            <a:pPr algn="just"/>
            <a:r>
              <a:rPr lang="es-ES" sz="2000" dirty="0" smtClean="0">
                <a:solidFill>
                  <a:schemeClr val="tx1"/>
                </a:solidFill>
              </a:rPr>
              <a:t>De las cuatro dosis de </a:t>
            </a:r>
            <a:r>
              <a:rPr lang="es-ES" sz="2000" dirty="0" err="1" smtClean="0">
                <a:solidFill>
                  <a:schemeClr val="tx1"/>
                </a:solidFill>
              </a:rPr>
              <a:t>citocinina</a:t>
            </a:r>
            <a:r>
              <a:rPr lang="es-ES" sz="2000" dirty="0" smtClean="0">
                <a:solidFill>
                  <a:schemeClr val="tx1"/>
                </a:solidFill>
              </a:rPr>
              <a:t> (BAP) probadas en la fase de multiplicación se deduce que la dosificación 2.00 ppm fue la más indicada para la obtención de un mayor número de brotes viables, hojas y raíces. </a:t>
            </a:r>
          </a:p>
          <a:p>
            <a:pPr algn="just">
              <a:buNone/>
            </a:pPr>
            <a:endParaRPr lang="es-ES" sz="2000" dirty="0" smtClean="0">
              <a:solidFill>
                <a:schemeClr val="tx1"/>
              </a:solidFill>
            </a:endParaRPr>
          </a:p>
          <a:p>
            <a:pPr algn="just"/>
            <a:r>
              <a:rPr lang="es-ES" sz="2000" dirty="0" smtClean="0">
                <a:solidFill>
                  <a:schemeClr val="tx1"/>
                </a:solidFill>
              </a:rPr>
              <a:t>El BAP, a razón de 2.00 ppm en la fase de multiplicación, estimuló una longitud por planta superior a los demás tratamientos y una </a:t>
            </a:r>
            <a:r>
              <a:rPr lang="es-ES" sz="2000" dirty="0" err="1" smtClean="0">
                <a:solidFill>
                  <a:schemeClr val="tx1"/>
                </a:solidFill>
              </a:rPr>
              <a:t>fenolización</a:t>
            </a:r>
            <a:r>
              <a:rPr lang="es-ES" sz="2000" dirty="0" smtClean="0">
                <a:solidFill>
                  <a:schemeClr val="tx1"/>
                </a:solidFill>
              </a:rPr>
              <a:t> mínima de 1%, sin contaminación, ni mortalidad.</a:t>
            </a:r>
          </a:p>
          <a:p>
            <a:pPr>
              <a:buNone/>
            </a:pP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06896" y="629816"/>
            <a:ext cx="8229600" cy="1143000"/>
          </a:xfrm>
        </p:spPr>
        <p:txBody>
          <a:bodyPr/>
          <a:lstStyle/>
          <a:p>
            <a:pPr lvl="0" algn="l"/>
            <a:r>
              <a:rPr lang="es-ES" dirty="0" smtClean="0">
                <a:solidFill>
                  <a:schemeClr val="tx1"/>
                </a:solidFill>
              </a:rPr>
              <a:t>RECOMENDACIONES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pPr algn="just"/>
            <a:r>
              <a:rPr lang="es-ES" dirty="0" smtClean="0">
                <a:solidFill>
                  <a:schemeClr val="tx1"/>
                </a:solidFill>
              </a:rPr>
              <a:t>Para el proceso de desinfección de anturio se recomienda usar el protocolo de desinfección T</a:t>
            </a:r>
            <a:r>
              <a:rPr lang="es-ES" baseline="-25000" dirty="0" smtClean="0">
                <a:solidFill>
                  <a:schemeClr val="tx1"/>
                </a:solidFill>
              </a:rPr>
              <a:t>3 </a:t>
            </a:r>
            <a:r>
              <a:rPr lang="es-ES" dirty="0" smtClean="0">
                <a:solidFill>
                  <a:schemeClr val="tx1"/>
                </a:solidFill>
              </a:rPr>
              <a:t>(1% Cl (</a:t>
            </a:r>
            <a:r>
              <a:rPr lang="es-ES" dirty="0" err="1" smtClean="0">
                <a:solidFill>
                  <a:schemeClr val="tx1"/>
                </a:solidFill>
              </a:rPr>
              <a:t>i.a</a:t>
            </a:r>
            <a:r>
              <a:rPr lang="es-ES" dirty="0" smtClean="0">
                <a:solidFill>
                  <a:schemeClr val="tx1"/>
                </a:solidFill>
              </a:rPr>
              <a:t>) x 10 min) que mostró mejores resultados en el proceso de desinfección de secciones de hoja previa a la introducción de las mismas en el medio de cultivo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ES" dirty="0" smtClean="0">
              <a:solidFill>
                <a:schemeClr val="tx1"/>
              </a:solidFill>
            </a:endParaRPr>
          </a:p>
          <a:p>
            <a:pPr lvl="0" algn="just"/>
            <a:r>
              <a:rPr lang="es-ES" dirty="0" smtClean="0">
                <a:solidFill>
                  <a:schemeClr val="tx1"/>
                </a:solidFill>
              </a:rPr>
              <a:t>Para mejores resultados se recomienda la introducción de las secciones de hoja de anturio en medio MS (</a:t>
            </a:r>
            <a:r>
              <a:rPr lang="es-ES" dirty="0" err="1" smtClean="0">
                <a:solidFill>
                  <a:schemeClr val="tx1"/>
                </a:solidFill>
              </a:rPr>
              <a:t>Murashige-Skoog</a:t>
            </a:r>
            <a:r>
              <a:rPr lang="es-ES" dirty="0" smtClean="0">
                <a:solidFill>
                  <a:schemeClr val="tx1"/>
                </a:solidFill>
              </a:rPr>
              <a:t>)  con 1 ppm (BAP), del cual se obtendrán un 11 a 12% de formación de callo promedio por cada explante introducido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</a:p>
          <a:p>
            <a:pPr lvl="0" algn="just"/>
            <a:endParaRPr lang="es-ES" sz="2000" dirty="0" smtClean="0">
              <a:solidFill>
                <a:schemeClr val="tx1"/>
              </a:solidFill>
            </a:endParaRPr>
          </a:p>
          <a:p>
            <a:pPr lvl="0" algn="just"/>
            <a:endParaRPr lang="es-E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800" dirty="0" smtClean="0">
                <a:solidFill>
                  <a:schemeClr val="tx1"/>
                </a:solidFill>
              </a:rPr>
              <a:t>Utilizar una dosis de 2.00 ppm BAP para la fase de multiplicación, para la obtener mayor longitud por planta, y mejor calidad de brotes, hojas y raíces.</a:t>
            </a:r>
          </a:p>
          <a:p>
            <a:pPr algn="just"/>
            <a:endParaRPr lang="es-ES" sz="2800" dirty="0" smtClean="0">
              <a:solidFill>
                <a:schemeClr val="tx1"/>
              </a:solidFill>
            </a:endParaRPr>
          </a:p>
          <a:p>
            <a:pPr algn="just"/>
            <a:r>
              <a:rPr lang="es-ES" sz="2800" dirty="0" smtClean="0">
                <a:solidFill>
                  <a:schemeClr val="tx1"/>
                </a:solidFill>
              </a:rPr>
              <a:t>Se recomienda además continuar con estudios de propagación </a:t>
            </a:r>
            <a:r>
              <a:rPr lang="es-ES" sz="2800" i="1" dirty="0" smtClean="0">
                <a:solidFill>
                  <a:schemeClr val="tx1"/>
                </a:solidFill>
              </a:rPr>
              <a:t>in vitro </a:t>
            </a:r>
            <a:r>
              <a:rPr lang="es-ES" sz="2800" dirty="0" smtClean="0">
                <a:solidFill>
                  <a:schemeClr val="tx1"/>
                </a:solidFill>
              </a:rPr>
              <a:t>de anturio con el fin de obtener plantas completas adaptadas a campo.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3168352"/>
          </a:xfrm>
        </p:spPr>
        <p:txBody>
          <a:bodyPr/>
          <a:lstStyle/>
          <a:p>
            <a:pPr algn="ctr"/>
            <a:r>
              <a:rPr lang="es-ES" sz="11500" dirty="0" smtClean="0">
                <a:solidFill>
                  <a:schemeClr val="tx1"/>
                </a:solidFill>
              </a:rPr>
              <a:t>GRACIAS</a:t>
            </a:r>
            <a:endParaRPr lang="es-ES" sz="11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44616"/>
          </a:xfrm>
        </p:spPr>
        <p:txBody>
          <a:bodyPr/>
          <a:lstStyle/>
          <a:p>
            <a:pPr>
              <a:buNone/>
            </a:pPr>
            <a:r>
              <a:rPr lang="es-ES" b="1" dirty="0" smtClean="0">
                <a:solidFill>
                  <a:schemeClr val="tx1"/>
                </a:solidFill>
              </a:rPr>
              <a:t>OBJETIVOS ESPECÍFICOS DEL PROYECTO:</a:t>
            </a:r>
          </a:p>
          <a:p>
            <a:pPr>
              <a:buNone/>
            </a:pPr>
            <a:endParaRPr lang="es-ES" dirty="0">
              <a:solidFill>
                <a:schemeClr val="tx1"/>
              </a:solidFill>
            </a:endParaRPr>
          </a:p>
          <a:p>
            <a:pPr algn="just"/>
            <a:r>
              <a:rPr lang="es-E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Determinar la concentración de cloro y tiempo de desinfección más adecuado, para obtener niveles bajos de contaminación en la fase de introducción</a:t>
            </a:r>
            <a:r>
              <a:rPr lang="es-E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just">
              <a:buNone/>
            </a:pPr>
            <a:endParaRPr lang="es-E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s-E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Determinar  la concentración de </a:t>
            </a:r>
            <a:r>
              <a:rPr lang="es-E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macronutrientes</a:t>
            </a:r>
            <a:r>
              <a:rPr lang="es-E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MS y la relación de </a:t>
            </a:r>
            <a:r>
              <a:rPr lang="es-E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citocinina</a:t>
            </a:r>
            <a:r>
              <a:rPr lang="es-E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/auxina más adecuados, en la fase de introducción para obtener callos embriogénicos a partir de explantes foliares</a:t>
            </a:r>
            <a:r>
              <a:rPr lang="es-E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just">
              <a:buNone/>
            </a:pPr>
            <a:endParaRPr lang="es-E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s-E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Determinar la concentración óptima de </a:t>
            </a:r>
            <a:r>
              <a:rPr lang="es-E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citocinina</a:t>
            </a:r>
            <a:r>
              <a:rPr lang="es-E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mediante la evaluación de tres concentraciones  en la fase de multiplicación, que permita la formación de mayor número de brotes</a:t>
            </a:r>
            <a:r>
              <a:rPr lang="es-E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s-ES" sz="2000" dirty="0">
              <a:solidFill>
                <a:schemeClr val="tx1"/>
              </a:solidFill>
            </a:endParaRPr>
          </a:p>
          <a:p>
            <a:pPr algn="just">
              <a:buNone/>
            </a:pPr>
            <a:endParaRPr lang="es-E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/>
            <a:r>
              <a:rPr lang="es-E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Difundir los resultados y conclusiones de la investigación mediante la publicación de un artículo científico.</a:t>
            </a:r>
          </a:p>
          <a:p>
            <a:pPr>
              <a:buNone/>
            </a:pP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s-ES" dirty="0" smtClean="0">
                <a:solidFill>
                  <a:schemeClr val="tx1"/>
                </a:solidFill>
              </a:rPr>
              <a:t>REVISIÓN DE LITERATURA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Anturio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467544" y="1412776"/>
          <a:ext cx="4618856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5292080" y="1484784"/>
            <a:ext cx="3394720" cy="4525963"/>
          </a:xfrm>
        </p:spPr>
        <p:txBody>
          <a:bodyPr/>
          <a:lstStyle/>
          <a:p>
            <a:pPr algn="just"/>
            <a:r>
              <a:rPr lang="es-ES" sz="2400" u="sng" dirty="0" smtClean="0">
                <a:solidFill>
                  <a:srgbClr val="000000"/>
                </a:solidFill>
                <a:latin typeface="Times New Roman"/>
                <a:ea typeface="Calibri"/>
              </a:rPr>
              <a:t>Temperatura: </a:t>
            </a:r>
            <a:r>
              <a:rPr lang="es-ES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19ºC a 22ºC, tolera temperaturas inferiores a 15ºC  durante la noche y las superiores a 30ºC durante el día</a:t>
            </a:r>
          </a:p>
          <a:p>
            <a:pPr algn="just"/>
            <a:r>
              <a:rPr lang="es-ES" sz="2400" u="sng" dirty="0" smtClean="0">
                <a:solidFill>
                  <a:schemeClr val="tx1"/>
                </a:solidFill>
                <a:latin typeface="Times New Roman"/>
              </a:rPr>
              <a:t>Humedad relativa:</a:t>
            </a:r>
            <a:r>
              <a:rPr lang="es-ES" sz="2400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es-ES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60-80% </a:t>
            </a:r>
          </a:p>
          <a:p>
            <a:pPr algn="just"/>
            <a:r>
              <a:rPr lang="es-ES" sz="2400" u="sng" dirty="0" smtClean="0">
                <a:solidFill>
                  <a:schemeClr val="tx1"/>
                </a:solidFill>
                <a:latin typeface="Times New Roman"/>
              </a:rPr>
              <a:t>Intensidad Luminosa:</a:t>
            </a:r>
            <a:r>
              <a:rPr lang="es-ES" sz="2400" dirty="0" smtClean="0">
                <a:solidFill>
                  <a:schemeClr val="tx1"/>
                </a:solidFill>
                <a:latin typeface="Times New Roman"/>
              </a:rPr>
              <a:t> 18000 -25000 lux</a:t>
            </a:r>
            <a:endParaRPr lang="es-ES" sz="2400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buNone/>
            </a:pPr>
            <a:endParaRPr lang="es-ES" sz="2400" u="sng" dirty="0" smtClean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699792" y="5589240"/>
            <a:ext cx="2520280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s-ES" sz="1200" baseline="30000" dirty="0" smtClean="0"/>
              <a:t> </a:t>
            </a:r>
            <a:r>
              <a:rPr lang="es-ES" sz="1200" dirty="0" smtClean="0"/>
              <a:t>                         Salgado,2007</a:t>
            </a:r>
            <a:r>
              <a:rPr lang="es-ES" sz="1400" dirty="0" smtClean="0"/>
              <a:t>)</a:t>
            </a:r>
            <a:endParaRPr lang="es-ES" sz="1400" baseline="30000" dirty="0"/>
          </a:p>
        </p:txBody>
      </p:sp>
      <p:sp>
        <p:nvSpPr>
          <p:cNvPr id="8" name="7 CuadroTexto"/>
          <p:cNvSpPr txBox="1"/>
          <p:nvPr/>
        </p:nvSpPr>
        <p:spPr>
          <a:xfrm>
            <a:off x="7236296" y="5733256"/>
            <a:ext cx="2592288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aseline="30000" dirty="0" smtClean="0"/>
              <a:t>(ANTHURA, 2007).</a:t>
            </a:r>
            <a:endParaRPr lang="es-ES" sz="16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PROPAGACIÓN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sz="2400" dirty="0" smtClean="0">
                <a:solidFill>
                  <a:schemeClr val="tx1"/>
                </a:solidFill>
              </a:rPr>
              <a:t>Propagación Tradicional         Cultivo de Tejidos in vitro</a:t>
            </a: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sz="half" idx="1"/>
          </p:nvPr>
        </p:nvGraphicFramePr>
        <p:xfrm>
          <a:off x="323528" y="1412777"/>
          <a:ext cx="3456384" cy="439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4139952" y="1268760"/>
          <a:ext cx="4752528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l"/>
            <a:r>
              <a:rPr lang="es-ES" dirty="0" smtClean="0">
                <a:solidFill>
                  <a:schemeClr val="tx1"/>
                </a:solidFill>
              </a:rPr>
              <a:t>Generación de órganos adventicios</a:t>
            </a: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980728"/>
          <a:ext cx="8229600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Condiciones Físicas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sz="2800" dirty="0" smtClean="0">
                <a:solidFill>
                  <a:schemeClr val="tx1"/>
                </a:solidFill>
              </a:rPr>
              <a:t>Inducir la organogénesis indirecta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148064" y="558924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aseline="-25000" dirty="0" smtClean="0"/>
              <a:t> </a:t>
            </a:r>
            <a:r>
              <a:rPr lang="es-ES" sz="1400" dirty="0" smtClean="0"/>
              <a:t>(</a:t>
            </a:r>
            <a:r>
              <a:rPr lang="es-ES" sz="1400" dirty="0" err="1" smtClean="0"/>
              <a:t>Murashige</a:t>
            </a:r>
            <a:r>
              <a:rPr lang="es-ES" sz="1400" dirty="0" smtClean="0"/>
              <a:t> y Scook,1962)</a:t>
            </a:r>
            <a:endParaRPr lang="es-ES" sz="1400" baseline="-25000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06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</TotalTime>
  <Words>2922</Words>
  <Application>Microsoft Office PowerPoint</Application>
  <PresentationFormat>Presentación en pantalla (4:3)</PresentationFormat>
  <Paragraphs>505</Paragraphs>
  <Slides>46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48" baseType="lpstr">
      <vt:lpstr>Diseño predeterminado</vt:lpstr>
      <vt:lpstr>CorelDRAW</vt:lpstr>
      <vt:lpstr>Diapositiva 1</vt:lpstr>
      <vt:lpstr>INTRODUCCIÓN  Generalidades</vt:lpstr>
      <vt:lpstr>PROPAGACIÓN</vt:lpstr>
      <vt:lpstr>OBJETIVOS</vt:lpstr>
      <vt:lpstr>Diapositiva 5</vt:lpstr>
      <vt:lpstr>REVISIÓN DE LITERATURA Anturio </vt:lpstr>
      <vt:lpstr>PROPAGACIÓN Propagación Tradicional         Cultivo de Tejidos in vitro</vt:lpstr>
      <vt:lpstr>Generación de órganos adventicios</vt:lpstr>
      <vt:lpstr>Condiciones Físicas Inducir la organogénesis indirecta</vt:lpstr>
      <vt:lpstr>MATERIALES Y MÉTODOS </vt:lpstr>
      <vt:lpstr>Materiales y Equipos</vt:lpstr>
      <vt:lpstr>Reactivos</vt:lpstr>
      <vt:lpstr>Insumos</vt:lpstr>
      <vt:lpstr>Métodos Concentración de cloro y tiempo de exposición</vt:lpstr>
      <vt:lpstr>Diapositiva 15</vt:lpstr>
      <vt:lpstr>Concentración de macronutrientes MS  y relación óptima BAP/2,4-D.  </vt:lpstr>
      <vt:lpstr>Fase de Brotación </vt:lpstr>
      <vt:lpstr>Concentración óptima de N6-bencilaminopurina (BAP) </vt:lpstr>
      <vt:lpstr>RESULTADOS Y DISCUSIÓN Protocolo de Desinfección   </vt:lpstr>
      <vt:lpstr>Diapositiva 20</vt:lpstr>
      <vt:lpstr>Diapositiva 21</vt:lpstr>
      <vt:lpstr>Diapositiva 22</vt:lpstr>
      <vt:lpstr>Diapositiva 23</vt:lpstr>
      <vt:lpstr>Diapositiva 24</vt:lpstr>
      <vt:lpstr>FASE DE INTRODUCCIÓN   Concentración de macronutrientes MS adecuado y la relación óptima de BAP/2,4-D  Análisis de modelos mixtos</vt:lpstr>
      <vt:lpstr>Diapositiva 26</vt:lpstr>
      <vt:lpstr>Diapositiva 27</vt:lpstr>
      <vt:lpstr>Diapositiva 28</vt:lpstr>
      <vt:lpstr>Diapositiva 29</vt:lpstr>
      <vt:lpstr>Diapositiva 30</vt:lpstr>
      <vt:lpstr>Presencia de Callo</vt:lpstr>
      <vt:lpstr>Diapositiva 32</vt:lpstr>
      <vt:lpstr>Diapositiva 33</vt:lpstr>
      <vt:lpstr>FASE DE BROTACIÓN </vt:lpstr>
      <vt:lpstr>FASE DE MULTIPLICACIÓN Concentración óptima de N6-bencilaminopurina (BAP) 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CONCLUSIONES</vt:lpstr>
      <vt:lpstr>Diapositiva 43</vt:lpstr>
      <vt:lpstr>RECOMENDACIONES </vt:lpstr>
      <vt:lpstr>Diapositiva 45</vt:lpstr>
      <vt:lpstr>GRACIAS</vt:lpstr>
    </vt:vector>
  </TitlesOfParts>
  <Company>ESPE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Ghjgh hjghjg hghg hghghghjgg h</dc:title>
  <dc:creator>lcifuentes</dc:creator>
  <cp:lastModifiedBy>Mirian</cp:lastModifiedBy>
  <cp:revision>150</cp:revision>
  <dcterms:created xsi:type="dcterms:W3CDTF">2008-02-13T16:07:44Z</dcterms:created>
  <dcterms:modified xsi:type="dcterms:W3CDTF">2011-12-13T11:58:56Z</dcterms:modified>
</cp:coreProperties>
</file>