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40"/>
  </p:notesMasterIdLst>
  <p:handoutMasterIdLst>
    <p:handoutMasterId r:id="rId41"/>
  </p:handoutMasterIdLst>
  <p:sldIdLst>
    <p:sldId id="256" r:id="rId2"/>
    <p:sldId id="257" r:id="rId3"/>
    <p:sldId id="258" r:id="rId4"/>
    <p:sldId id="260" r:id="rId5"/>
    <p:sldId id="261" r:id="rId6"/>
    <p:sldId id="259" r:id="rId7"/>
    <p:sldId id="285" r:id="rId8"/>
    <p:sldId id="288" r:id="rId9"/>
    <p:sldId id="289" r:id="rId10"/>
    <p:sldId id="286" r:id="rId11"/>
    <p:sldId id="287" r:id="rId12"/>
    <p:sldId id="290" r:id="rId13"/>
    <p:sldId id="291" r:id="rId14"/>
    <p:sldId id="293" r:id="rId15"/>
    <p:sldId id="294" r:id="rId16"/>
    <p:sldId id="283"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92" r:id="rId34"/>
    <p:sldId id="262" r:id="rId35"/>
    <p:sldId id="264" r:id="rId36"/>
    <p:sldId id="265" r:id="rId37"/>
    <p:sldId id="266" r:id="rId38"/>
    <p:sldId id="284"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5" autoAdjust="0"/>
  </p:normalViewPr>
  <p:slideViewPr>
    <p:cSldViewPr>
      <p:cViewPr varScale="1">
        <p:scale>
          <a:sx n="91" d="100"/>
          <a:sy n="91" d="100"/>
        </p:scale>
        <p:origin x="-48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io-pm-nas01\Users_Data\destrella\Dani\Tesis%20Daniela%20Estrella\Tesis_DOCS\CUADR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io-pm-nas01\Users_Data\destrella\Dani\Tesis%20Daniela%20Estrella\Tesis_DOCS\CUADR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io-pm-nas01\Users_Data\destrella\Dani\Tesis%20Daniela%20Estrella\Tesis_DOCS\CUADR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Tesis\CUADRO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uio-pm-nas01\Users_Data\destrella\Dani\Tesis%20Daniela%20Estrella\Tesis_DOCS\CUADRO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uio-pm-nas01\Users_Data\destrella\Dani\Tesis%20Daniela%20Estrella\Tesis_DOCS\CUAD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s-EC" sz="1100">
                <a:latin typeface="Arial" pitchFamily="34" charset="0"/>
                <a:cs typeface="Arial" pitchFamily="34" charset="0"/>
              </a:defRPr>
            </a:pPr>
            <a:r>
              <a:rPr lang="es-ES" sz="1100" dirty="0">
                <a:latin typeface="Arial" pitchFamily="34" charset="0"/>
                <a:cs typeface="Arial" pitchFamily="34" charset="0"/>
              </a:rPr>
              <a:t>DISTRIBUCIÓN</a:t>
            </a:r>
            <a:r>
              <a:rPr lang="es-ES" sz="1100" baseline="0" dirty="0">
                <a:latin typeface="Arial" pitchFamily="34" charset="0"/>
                <a:cs typeface="Arial" pitchFamily="34" charset="0"/>
              </a:rPr>
              <a:t> DEL MERCADO </a:t>
            </a:r>
            <a:endParaRPr lang="es-ES" sz="1100" baseline="0" dirty="0" smtClean="0">
              <a:latin typeface="Arial" pitchFamily="34" charset="0"/>
              <a:cs typeface="Arial" pitchFamily="34" charset="0"/>
            </a:endParaRPr>
          </a:p>
          <a:p>
            <a:pPr>
              <a:defRPr lang="es-EC" sz="1100">
                <a:latin typeface="Arial" pitchFamily="34" charset="0"/>
                <a:cs typeface="Arial" pitchFamily="34" charset="0"/>
              </a:defRPr>
            </a:pPr>
            <a:r>
              <a:rPr lang="es-ES" sz="1100" baseline="0" dirty="0" smtClean="0">
                <a:latin typeface="Arial" pitchFamily="34" charset="0"/>
                <a:cs typeface="Arial" pitchFamily="34" charset="0"/>
              </a:rPr>
              <a:t>DE </a:t>
            </a:r>
            <a:r>
              <a:rPr lang="es-ES" sz="1100" baseline="0" dirty="0">
                <a:latin typeface="Arial" pitchFamily="34" charset="0"/>
                <a:cs typeface="Arial" pitchFamily="34" charset="0"/>
              </a:rPr>
              <a:t>TELEFONÍA FIJA</a:t>
            </a:r>
            <a:endParaRPr lang="es-ES" sz="1100" dirty="0">
              <a:latin typeface="Arial" pitchFamily="34" charset="0"/>
              <a:cs typeface="Arial" pitchFamily="34" charset="0"/>
            </a:endParaRPr>
          </a:p>
        </c:rich>
      </c:tx>
      <c:layout>
        <c:manualLayout>
          <c:xMode val="edge"/>
          <c:yMode val="edge"/>
          <c:x val="0.41332052466314367"/>
          <c:y val="2.4242439667503168E-2"/>
        </c:manualLayout>
      </c:layout>
      <c:overlay val="0"/>
    </c:title>
    <c:autoTitleDeleted val="0"/>
    <c:view3D>
      <c:rotX val="40"/>
      <c:rotY val="199"/>
      <c:rAngAx val="0"/>
      <c:perspective val="70"/>
    </c:view3D>
    <c:floor>
      <c:thickness val="0"/>
    </c:floor>
    <c:sideWall>
      <c:thickness val="0"/>
    </c:sideWall>
    <c:backWall>
      <c:thickness val="0"/>
    </c:backWall>
    <c:plotArea>
      <c:layout>
        <c:manualLayout>
          <c:layoutTarget val="inner"/>
          <c:xMode val="edge"/>
          <c:yMode val="edge"/>
          <c:x val="0.26901840025484275"/>
          <c:y val="9.1174479392017407E-2"/>
          <c:w val="0.68209792115085954"/>
          <c:h val="0.84549474260502877"/>
        </c:manualLayout>
      </c:layout>
      <c:pie3DChart>
        <c:varyColors val="1"/>
        <c:ser>
          <c:idx val="0"/>
          <c:order val="0"/>
          <c:spPr>
            <a:scene3d>
              <a:camera prst="orthographicFront"/>
              <a:lightRig rig="threePt" dir="t">
                <a:rot lat="0" lon="0" rev="1200000"/>
              </a:lightRig>
            </a:scene3d>
            <a:sp3d/>
          </c:spPr>
          <c:explosion val="16"/>
          <c:dPt>
            <c:idx val="0"/>
            <c:bubble3D val="0"/>
            <c:spPr>
              <a:solidFill>
                <a:srgbClr val="002060"/>
              </a:solidFill>
              <a:scene3d>
                <a:camera prst="orthographicFront"/>
                <a:lightRig rig="threePt" dir="t">
                  <a:rot lat="0" lon="0" rev="1200000"/>
                </a:lightRig>
              </a:scene3d>
              <a:sp3d/>
            </c:spPr>
          </c:dPt>
          <c:dLbls>
            <c:dLbl>
              <c:idx val="0"/>
              <c:layout>
                <c:manualLayout>
                  <c:x val="1.8628818796239514E-2"/>
                  <c:y val="0.16041012164043333"/>
                </c:manualLayout>
              </c:layout>
              <c:tx>
                <c:rich>
                  <a:bodyPr/>
                  <a:lstStyle/>
                  <a:p>
                    <a:pPr>
                      <a:defRPr lang="es-EC" sz="900" b="1">
                        <a:solidFill>
                          <a:schemeClr val="bg1"/>
                        </a:solidFill>
                      </a:defRPr>
                    </a:pPr>
                    <a:r>
                      <a:rPr lang="en-US" sz="900"/>
                      <a:t>1.882.704; 88,</a:t>
                    </a:r>
                  </a:p>
                  <a:p>
                    <a:pPr>
                      <a:defRPr lang="es-EC" sz="900" b="1">
                        <a:solidFill>
                          <a:schemeClr val="bg1"/>
                        </a:solidFill>
                      </a:defRPr>
                    </a:pPr>
                    <a:r>
                      <a:rPr lang="en-US" sz="900"/>
                      <a:t>32%</a:t>
                    </a:r>
                    <a:endParaRPr lang="en-US"/>
                  </a:p>
                </c:rich>
              </c:tx>
              <c:numFmt formatCode="0.00%" sourceLinked="0"/>
              <c:spPr/>
              <c:showLegendKey val="0"/>
              <c:showVal val="1"/>
              <c:showCatName val="0"/>
              <c:showSerName val="0"/>
              <c:showPercent val="1"/>
              <c:showBubbleSize val="0"/>
            </c:dLbl>
            <c:dLbl>
              <c:idx val="1"/>
              <c:layout>
                <c:manualLayout>
                  <c:x val="-6.7122941812204434E-2"/>
                  <c:y val="-0.24765244835193198"/>
                </c:manualLayout>
              </c:layout>
              <c:tx>
                <c:rich>
                  <a:bodyPr/>
                  <a:lstStyle/>
                  <a:p>
                    <a:pPr>
                      <a:defRPr lang="es-EC" sz="900" b="1">
                        <a:solidFill>
                          <a:schemeClr val="bg1"/>
                        </a:solidFill>
                      </a:defRPr>
                    </a:pPr>
                    <a:r>
                      <a:rPr lang="en-US" sz="900" b="1"/>
                      <a:t>142.398; </a:t>
                    </a:r>
                  </a:p>
                  <a:p>
                    <a:pPr>
                      <a:defRPr lang="es-EC" sz="900" b="1">
                        <a:solidFill>
                          <a:schemeClr val="bg1"/>
                        </a:solidFill>
                      </a:defRPr>
                    </a:pPr>
                    <a:r>
                      <a:rPr lang="en-US" sz="900" b="1"/>
                      <a:t>6,68%</a:t>
                    </a:r>
                    <a:endParaRPr lang="en-US"/>
                  </a:p>
                </c:rich>
              </c:tx>
              <c:numFmt formatCode="0.00%" sourceLinked="0"/>
              <c:spPr/>
              <c:showLegendKey val="0"/>
              <c:showVal val="1"/>
              <c:showCatName val="0"/>
              <c:showSerName val="0"/>
              <c:showPercent val="1"/>
              <c:showBubbleSize val="0"/>
            </c:dLbl>
            <c:dLbl>
              <c:idx val="2"/>
              <c:layout>
                <c:manualLayout>
                  <c:x val="0.11507963437407438"/>
                  <c:y val="6.0606099168757921E-2"/>
                </c:manualLayout>
              </c:layout>
              <c:tx>
                <c:rich>
                  <a:bodyPr/>
                  <a:lstStyle/>
                  <a:p>
                    <a:r>
                      <a:rPr lang="en-US" sz="900" b="1"/>
                      <a:t>49.941; </a:t>
                    </a:r>
                  </a:p>
                  <a:p>
                    <a:r>
                      <a:rPr lang="en-US" sz="900" b="1"/>
                      <a:t>2,34%</a:t>
                    </a:r>
                    <a:endParaRPr lang="en-US" sz="1050"/>
                  </a:p>
                </c:rich>
              </c:tx>
              <c:showLegendKey val="0"/>
              <c:showVal val="1"/>
              <c:showCatName val="0"/>
              <c:showSerName val="0"/>
              <c:showPercent val="1"/>
              <c:showBubbleSize val="0"/>
            </c:dLbl>
            <c:dLbl>
              <c:idx val="3"/>
              <c:layout>
                <c:manualLayout>
                  <c:x val="8.0351718152836996E-2"/>
                  <c:y val="7.0683891312425876E-2"/>
                </c:manualLayout>
              </c:layout>
              <c:tx>
                <c:rich>
                  <a:bodyPr/>
                  <a:lstStyle/>
                  <a:p>
                    <a:r>
                      <a:rPr lang="en-US" sz="900" b="1"/>
                      <a:t>43.935; </a:t>
                    </a:r>
                  </a:p>
                  <a:p>
                    <a:r>
                      <a:rPr lang="en-US" sz="900" b="1"/>
                      <a:t>2,06%</a:t>
                    </a:r>
                    <a:endParaRPr lang="en-US" sz="1050"/>
                  </a:p>
                </c:rich>
              </c:tx>
              <c:showLegendKey val="0"/>
              <c:showVal val="1"/>
              <c:showCatName val="0"/>
              <c:showSerName val="0"/>
              <c:showPercent val="1"/>
              <c:showBubbleSize val="0"/>
            </c:dLbl>
            <c:dLbl>
              <c:idx val="4"/>
              <c:layout>
                <c:manualLayout>
                  <c:x val="1.8358739103116314E-3"/>
                  <c:y val="8.1851956956625754E-2"/>
                </c:manualLayout>
              </c:layout>
              <c:tx>
                <c:rich>
                  <a:bodyPr/>
                  <a:lstStyle/>
                  <a:p>
                    <a:r>
                      <a:rPr lang="en-US" sz="900" b="1"/>
                      <a:t>8.327; </a:t>
                    </a:r>
                  </a:p>
                  <a:p>
                    <a:r>
                      <a:rPr lang="en-US" sz="900" b="1"/>
                      <a:t>0,39%</a:t>
                    </a:r>
                    <a:endParaRPr lang="en-US" sz="1050"/>
                  </a:p>
                </c:rich>
              </c:tx>
              <c:showLegendKey val="0"/>
              <c:showVal val="1"/>
              <c:showCatName val="0"/>
              <c:showSerName val="0"/>
              <c:showPercent val="1"/>
              <c:showBubbleSize val="0"/>
            </c:dLbl>
            <c:dLbl>
              <c:idx val="5"/>
              <c:layout>
                <c:manualLayout>
                  <c:x val="-0.13428745019109217"/>
                  <c:y val="-6.6007836479972312E-2"/>
                </c:manualLayout>
              </c:layout>
              <c:tx>
                <c:rich>
                  <a:bodyPr/>
                  <a:lstStyle/>
                  <a:p>
                    <a:r>
                      <a:rPr lang="en-US" sz="900" b="1"/>
                      <a:t>2.057; </a:t>
                    </a:r>
                  </a:p>
                  <a:p>
                    <a:r>
                      <a:rPr lang="en-US" sz="900" b="1"/>
                      <a:t>0,10%</a:t>
                    </a:r>
                    <a:endParaRPr lang="en-US" sz="1050"/>
                  </a:p>
                </c:rich>
              </c:tx>
              <c:showLegendKey val="0"/>
              <c:showVal val="1"/>
              <c:showCatName val="0"/>
              <c:showSerName val="0"/>
              <c:showPercent val="1"/>
              <c:showBubbleSize val="0"/>
            </c:dLbl>
            <c:dLbl>
              <c:idx val="6"/>
              <c:layout>
                <c:manualLayout>
                  <c:x val="-0.13083545635777627"/>
                  <c:y val="8.6186645151766578E-2"/>
                </c:manualLayout>
              </c:layout>
              <c:tx>
                <c:rich>
                  <a:bodyPr/>
                  <a:lstStyle/>
                  <a:p>
                    <a:r>
                      <a:rPr lang="en-US" sz="900" b="1"/>
                      <a:t>2.335; </a:t>
                    </a:r>
                  </a:p>
                  <a:p>
                    <a:r>
                      <a:rPr lang="en-US" sz="900" b="1"/>
                      <a:t>0,11%</a:t>
                    </a:r>
                    <a:endParaRPr lang="en-US" sz="1050"/>
                  </a:p>
                </c:rich>
              </c:tx>
              <c:showLegendKey val="0"/>
              <c:showVal val="1"/>
              <c:showCatName val="0"/>
              <c:showSerName val="0"/>
              <c:showPercent val="1"/>
              <c:showBubbleSize val="0"/>
            </c:dLbl>
            <c:dLbl>
              <c:idx val="7"/>
              <c:layout>
                <c:manualLayout>
                  <c:x val="-3.587718366802737E-2"/>
                  <c:y val="-0.15923656039867043"/>
                </c:manualLayout>
              </c:layout>
              <c:tx>
                <c:rich>
                  <a:bodyPr/>
                  <a:lstStyle/>
                  <a:p>
                    <a:r>
                      <a:rPr lang="en-US" sz="900" b="1"/>
                      <a:t>19; </a:t>
                    </a:r>
                  </a:p>
                  <a:p>
                    <a:r>
                      <a:rPr lang="en-US" sz="900" b="1"/>
                      <a:t>0,00%</a:t>
                    </a:r>
                    <a:endParaRPr lang="en-US" sz="1050"/>
                  </a:p>
                </c:rich>
              </c:tx>
              <c:showLegendKey val="0"/>
              <c:showVal val="1"/>
              <c:showCatName val="0"/>
              <c:showSerName val="0"/>
              <c:showPercent val="1"/>
              <c:showBubbleSize val="0"/>
            </c:dLbl>
            <c:numFmt formatCode="0.00%" sourceLinked="0"/>
            <c:txPr>
              <a:bodyPr/>
              <a:lstStyle/>
              <a:p>
                <a:pPr>
                  <a:defRPr lang="es-EC" sz="900" b="1"/>
                </a:pPr>
                <a:endParaRPr lang="es-EC"/>
              </a:p>
            </c:txPr>
            <c:showLegendKey val="0"/>
            <c:showVal val="1"/>
            <c:showCatName val="0"/>
            <c:showSerName val="0"/>
            <c:showPercent val="1"/>
            <c:showBubbleSize val="0"/>
            <c:showLeaderLines val="1"/>
          </c:dLbls>
          <c:cat>
            <c:strRef>
              <c:f>Graficos!$W$2:$W$9</c:f>
              <c:strCache>
                <c:ptCount val="8"/>
                <c:pt idx="0">
                  <c:v>CNT EP</c:v>
                </c:pt>
                <c:pt idx="1">
                  <c:v>ETAPA</c:v>
                </c:pt>
                <c:pt idx="2">
                  <c:v>ECUTEL</c:v>
                </c:pt>
                <c:pt idx="3">
                  <c:v>SETEL</c:v>
                </c:pt>
                <c:pt idx="4">
                  <c:v>LINKOTEL</c:v>
                </c:pt>
                <c:pt idx="5">
                  <c:v>ETAPA TELECOM</c:v>
                </c:pt>
                <c:pt idx="6">
                  <c:v>GLOBAL CROSSING</c:v>
                </c:pt>
                <c:pt idx="7">
                  <c:v>GRUPO CORIPAR</c:v>
                </c:pt>
              </c:strCache>
            </c:strRef>
          </c:cat>
          <c:val>
            <c:numRef>
              <c:f>Graficos!$Y$2:$Y$9</c:f>
              <c:numCache>
                <c:formatCode>#,##0</c:formatCode>
                <c:ptCount val="8"/>
                <c:pt idx="0">
                  <c:v>1882704</c:v>
                </c:pt>
                <c:pt idx="1">
                  <c:v>142398</c:v>
                </c:pt>
                <c:pt idx="2">
                  <c:v>49941</c:v>
                </c:pt>
                <c:pt idx="3">
                  <c:v>43935</c:v>
                </c:pt>
                <c:pt idx="4">
                  <c:v>8327</c:v>
                </c:pt>
                <c:pt idx="5">
                  <c:v>2057</c:v>
                </c:pt>
                <c:pt idx="6">
                  <c:v>2335</c:v>
                </c:pt>
                <c:pt idx="7">
                  <c:v>19</c:v>
                </c:pt>
              </c:numCache>
            </c:numRef>
          </c:val>
        </c:ser>
        <c:dLbls>
          <c:showLegendKey val="0"/>
          <c:showVal val="0"/>
          <c:showCatName val="0"/>
          <c:showSerName val="0"/>
          <c:showPercent val="0"/>
          <c:showBubbleSize val="0"/>
          <c:showLeaderLines val="1"/>
        </c:dLbls>
      </c:pie3DChart>
    </c:plotArea>
    <c:legend>
      <c:legendPos val="l"/>
      <c:layout/>
      <c:overlay val="0"/>
      <c:spPr>
        <a:ln>
          <a:noFill/>
        </a:ln>
      </c:spPr>
      <c:txPr>
        <a:bodyPr/>
        <a:lstStyle/>
        <a:p>
          <a:pPr rtl="0">
            <a:defRPr lang="es-EC" sz="900"/>
          </a:pPr>
          <a:endParaRPr lang="es-EC"/>
        </a:p>
      </c:txPr>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lang="es-EC" sz="1100"/>
            </a:pPr>
            <a:r>
              <a:rPr lang="es-ES" sz="1100"/>
              <a:t>NÚMERO DE ABONADOS Y PENETRACIÓN A TELEFONÍA FIJA</a:t>
            </a:r>
          </a:p>
        </c:rich>
      </c:tx>
      <c:layout/>
      <c:overlay val="0"/>
    </c:title>
    <c:autoTitleDeleted val="0"/>
    <c:plotArea>
      <c:layout>
        <c:manualLayout>
          <c:layoutTarget val="inner"/>
          <c:xMode val="edge"/>
          <c:yMode val="edge"/>
          <c:x val="0.16536544043105747"/>
          <c:y val="0.14800878171596549"/>
          <c:w val="0.78303249130895658"/>
          <c:h val="0.71211851920466152"/>
        </c:manualLayout>
      </c:layout>
      <c:barChart>
        <c:barDir val="col"/>
        <c:grouping val="clustered"/>
        <c:varyColors val="0"/>
        <c:ser>
          <c:idx val="0"/>
          <c:order val="0"/>
          <c:tx>
            <c:strRef>
              <c:f>Graficos!$C$2</c:f>
              <c:strCache>
                <c:ptCount val="1"/>
                <c:pt idx="0">
                  <c:v>LINEAS FIJAS</c:v>
                </c:pt>
              </c:strCache>
            </c:strRef>
          </c:tx>
          <c:invertIfNegative val="0"/>
          <c:dLbls>
            <c:txPr>
              <a:bodyPr/>
              <a:lstStyle/>
              <a:p>
                <a:pPr>
                  <a:defRPr lang="es-EC" sz="700"/>
                </a:pPr>
                <a:endParaRPr lang="es-EC"/>
              </a:p>
            </c:txPr>
            <c:dLblPos val="outEnd"/>
            <c:showLegendKey val="0"/>
            <c:showVal val="1"/>
            <c:showCatName val="0"/>
            <c:showSerName val="0"/>
            <c:showPercent val="0"/>
            <c:showBubbleSize val="0"/>
            <c:showLeaderLines val="0"/>
          </c:dLbls>
          <c:cat>
            <c:strRef>
              <c:f>Graficos!$B$3:$B$10</c:f>
              <c:strCache>
                <c:ptCount val="8"/>
                <c:pt idx="0">
                  <c:v>2008</c:v>
                </c:pt>
                <c:pt idx="1">
                  <c:v>2009</c:v>
                </c:pt>
                <c:pt idx="2">
                  <c:v>I-2010</c:v>
                </c:pt>
                <c:pt idx="3">
                  <c:v>II-2010</c:v>
                </c:pt>
                <c:pt idx="4">
                  <c:v>III-2010</c:v>
                </c:pt>
                <c:pt idx="5">
                  <c:v>IV-2010</c:v>
                </c:pt>
                <c:pt idx="6">
                  <c:v>I-2011</c:v>
                </c:pt>
                <c:pt idx="7">
                  <c:v>II -2011</c:v>
                </c:pt>
              </c:strCache>
            </c:strRef>
          </c:cat>
          <c:val>
            <c:numRef>
              <c:f>Graficos!$C$3:$C$10</c:f>
              <c:numCache>
                <c:formatCode>#,##0</c:formatCode>
                <c:ptCount val="8"/>
                <c:pt idx="0">
                  <c:v>1906478</c:v>
                </c:pt>
                <c:pt idx="1">
                  <c:v>2013223</c:v>
                </c:pt>
                <c:pt idx="2">
                  <c:v>2033228</c:v>
                </c:pt>
                <c:pt idx="3">
                  <c:v>2055758</c:v>
                </c:pt>
                <c:pt idx="4">
                  <c:v>2078943</c:v>
                </c:pt>
                <c:pt idx="5">
                  <c:v>2085659</c:v>
                </c:pt>
                <c:pt idx="6">
                  <c:v>2104788</c:v>
                </c:pt>
                <c:pt idx="7">
                  <c:v>2131716</c:v>
                </c:pt>
              </c:numCache>
            </c:numRef>
          </c:val>
        </c:ser>
        <c:dLbls>
          <c:showLegendKey val="0"/>
          <c:showVal val="0"/>
          <c:showCatName val="0"/>
          <c:showSerName val="0"/>
          <c:showPercent val="0"/>
          <c:showBubbleSize val="0"/>
        </c:dLbls>
        <c:gapWidth val="150"/>
        <c:axId val="93516928"/>
        <c:axId val="93518848"/>
      </c:barChart>
      <c:scatterChart>
        <c:scatterStyle val="lineMarker"/>
        <c:varyColors val="0"/>
        <c:ser>
          <c:idx val="1"/>
          <c:order val="1"/>
          <c:spPr>
            <a:ln w="66675">
              <a:noFill/>
            </a:ln>
          </c:spPr>
          <c:marker>
            <c:symbol val="none"/>
          </c:marker>
          <c:dLbls>
            <c:dLbl>
              <c:idx val="0"/>
              <c:layout>
                <c:manualLayout>
                  <c:x val="-3.0167335031076555E-2"/>
                  <c:y val="-0.24279835390946564"/>
                </c:manualLayout>
              </c:layout>
              <c:dLblPos val="r"/>
              <c:showLegendKey val="0"/>
              <c:showVal val="1"/>
              <c:showCatName val="0"/>
              <c:showSerName val="0"/>
              <c:showPercent val="0"/>
              <c:showBubbleSize val="0"/>
            </c:dLbl>
            <c:dLbl>
              <c:idx val="1"/>
              <c:layout>
                <c:manualLayout>
                  <c:x val="-3.0167335031076555E-2"/>
                  <c:y val="-0.23456790123456797"/>
                </c:manualLayout>
              </c:layout>
              <c:dLblPos val="r"/>
              <c:showLegendKey val="0"/>
              <c:showVal val="1"/>
              <c:showCatName val="0"/>
              <c:showSerName val="0"/>
              <c:showPercent val="0"/>
              <c:showBubbleSize val="0"/>
            </c:dLbl>
            <c:dLbl>
              <c:idx val="2"/>
              <c:layout>
                <c:manualLayout>
                  <c:x val="-3.0167335031076555E-2"/>
                  <c:y val="-0.22633744855967119"/>
                </c:manualLayout>
              </c:layout>
              <c:dLblPos val="r"/>
              <c:showLegendKey val="0"/>
              <c:showVal val="1"/>
              <c:showCatName val="0"/>
              <c:showSerName val="0"/>
              <c:showPercent val="0"/>
              <c:showBubbleSize val="0"/>
            </c:dLbl>
            <c:dLbl>
              <c:idx val="3"/>
              <c:layout>
                <c:manualLayout>
                  <c:x val="-3.0167335031076555E-2"/>
                  <c:y val="-0.23456790123456797"/>
                </c:manualLayout>
              </c:layout>
              <c:dLblPos val="r"/>
              <c:showLegendKey val="0"/>
              <c:showVal val="1"/>
              <c:showCatName val="0"/>
              <c:showSerName val="0"/>
              <c:showPercent val="0"/>
              <c:showBubbleSize val="0"/>
            </c:dLbl>
            <c:dLbl>
              <c:idx val="4"/>
              <c:layout>
                <c:manualLayout>
                  <c:x val="-3.0167335031076555E-2"/>
                  <c:y val="-0.23456822526813786"/>
                </c:manualLayout>
              </c:layout>
              <c:dLblPos val="r"/>
              <c:showLegendKey val="0"/>
              <c:showVal val="1"/>
              <c:showCatName val="0"/>
              <c:showSerName val="0"/>
              <c:showPercent val="0"/>
              <c:showBubbleSize val="0"/>
            </c:dLbl>
            <c:dLbl>
              <c:idx val="5"/>
              <c:layout>
                <c:manualLayout>
                  <c:x val="-3.0167335031076555E-2"/>
                  <c:y val="-0.23868312757201654"/>
                </c:manualLayout>
              </c:layout>
              <c:dLblPos val="r"/>
              <c:showLegendKey val="0"/>
              <c:showVal val="1"/>
              <c:showCatName val="0"/>
              <c:showSerName val="0"/>
              <c:showPercent val="0"/>
              <c:showBubbleSize val="0"/>
            </c:dLbl>
            <c:dLbl>
              <c:idx val="6"/>
              <c:layout>
                <c:manualLayout>
                  <c:x val="-3.0167335031076555E-2"/>
                  <c:y val="-0.23868312757201654"/>
                </c:manualLayout>
              </c:layout>
              <c:dLblPos val="r"/>
              <c:showLegendKey val="0"/>
              <c:showVal val="1"/>
              <c:showCatName val="0"/>
              <c:showSerName val="0"/>
              <c:showPercent val="0"/>
              <c:showBubbleSize val="0"/>
            </c:dLbl>
            <c:dLbl>
              <c:idx val="7"/>
              <c:layout>
                <c:manualLayout>
                  <c:x val="-3.0167335031076555E-2"/>
                  <c:y val="-0.23868312757201654"/>
                </c:manualLayout>
              </c:layout>
              <c:dLblPos val="r"/>
              <c:showLegendKey val="0"/>
              <c:showVal val="1"/>
              <c:showCatName val="0"/>
              <c:showSerName val="0"/>
              <c:showPercent val="0"/>
              <c:showBubbleSize val="0"/>
            </c:dLbl>
            <c:txPr>
              <a:bodyPr rot="-5400000" vert="horz"/>
              <a:lstStyle/>
              <a:p>
                <a:pPr>
                  <a:defRPr lang="es-EC" sz="900" b="1">
                    <a:solidFill>
                      <a:schemeClr val="bg1"/>
                    </a:solidFill>
                  </a:defRPr>
                </a:pPr>
                <a:endParaRPr lang="es-EC"/>
              </a:p>
            </c:txPr>
            <c:dLblPos val="ctr"/>
            <c:showLegendKey val="0"/>
            <c:showVal val="1"/>
            <c:showCatName val="0"/>
            <c:showSerName val="0"/>
            <c:showPercent val="0"/>
            <c:showBubbleSize val="0"/>
            <c:showLeaderLines val="0"/>
          </c:dLbls>
          <c:xVal>
            <c:strRef>
              <c:f>Graficos!$B$3:$B$10</c:f>
              <c:strCache>
                <c:ptCount val="8"/>
                <c:pt idx="0">
                  <c:v>2008</c:v>
                </c:pt>
                <c:pt idx="1">
                  <c:v>2009</c:v>
                </c:pt>
                <c:pt idx="2">
                  <c:v>I-2010</c:v>
                </c:pt>
                <c:pt idx="3">
                  <c:v>II-2010</c:v>
                </c:pt>
                <c:pt idx="4">
                  <c:v>III-2010</c:v>
                </c:pt>
                <c:pt idx="5">
                  <c:v>IV-2010</c:v>
                </c:pt>
                <c:pt idx="6">
                  <c:v>I-2011</c:v>
                </c:pt>
                <c:pt idx="7">
                  <c:v>II -2011</c:v>
                </c:pt>
              </c:strCache>
            </c:strRef>
          </c:xVal>
          <c:yVal>
            <c:numRef>
              <c:f>Graficos!$E$3:$E$10</c:f>
              <c:numCache>
                <c:formatCode>0.00%</c:formatCode>
                <c:ptCount val="8"/>
                <c:pt idx="0">
                  <c:v>0.13809959294014276</c:v>
                </c:pt>
                <c:pt idx="1">
                  <c:v>0.14374569497914721</c:v>
                </c:pt>
                <c:pt idx="2">
                  <c:v>0.144397134375638</c:v>
                </c:pt>
                <c:pt idx="3">
                  <c:v>0.14522000577487021</c:v>
                </c:pt>
                <c:pt idx="4">
                  <c:v>0.14608018746838994</c:v>
                </c:pt>
                <c:pt idx="5">
                  <c:v>0.14578018289946831</c:v>
                </c:pt>
                <c:pt idx="6">
                  <c:v>0.14686914274139115</c:v>
                </c:pt>
                <c:pt idx="7">
                  <c:v>0.14796675765168271</c:v>
                </c:pt>
              </c:numCache>
            </c:numRef>
          </c:yVal>
          <c:smooth val="0"/>
        </c:ser>
        <c:dLbls>
          <c:showLegendKey val="0"/>
          <c:showVal val="0"/>
          <c:showCatName val="0"/>
          <c:showSerName val="0"/>
          <c:showPercent val="0"/>
          <c:showBubbleSize val="0"/>
        </c:dLbls>
        <c:axId val="93516928"/>
        <c:axId val="93518848"/>
      </c:scatterChart>
      <c:catAx>
        <c:axId val="93516928"/>
        <c:scaling>
          <c:orientation val="minMax"/>
        </c:scaling>
        <c:delete val="0"/>
        <c:axPos val="b"/>
        <c:title>
          <c:tx>
            <c:rich>
              <a:bodyPr/>
              <a:lstStyle/>
              <a:p>
                <a:pPr>
                  <a:defRPr lang="es-EC" sz="900"/>
                </a:pPr>
                <a:r>
                  <a:rPr lang="es-ES" sz="900"/>
                  <a:t>PERIODO</a:t>
                </a:r>
              </a:p>
            </c:rich>
          </c:tx>
          <c:layout/>
          <c:overlay val="0"/>
        </c:title>
        <c:majorTickMark val="out"/>
        <c:minorTickMark val="none"/>
        <c:tickLblPos val="nextTo"/>
        <c:txPr>
          <a:bodyPr/>
          <a:lstStyle/>
          <a:p>
            <a:pPr>
              <a:defRPr lang="es-EC" sz="800" b="1"/>
            </a:pPr>
            <a:endParaRPr lang="es-EC"/>
          </a:p>
        </c:txPr>
        <c:crossAx val="93518848"/>
        <c:crosses val="autoZero"/>
        <c:auto val="1"/>
        <c:lblAlgn val="ctr"/>
        <c:lblOffset val="100"/>
        <c:noMultiLvlLbl val="0"/>
      </c:catAx>
      <c:valAx>
        <c:axId val="93518848"/>
        <c:scaling>
          <c:orientation val="minMax"/>
          <c:min val="0"/>
        </c:scaling>
        <c:delete val="0"/>
        <c:axPos val="l"/>
        <c:title>
          <c:tx>
            <c:rich>
              <a:bodyPr rot="-5400000" vert="horz"/>
              <a:lstStyle/>
              <a:p>
                <a:pPr>
                  <a:defRPr lang="es-EC" sz="900"/>
                </a:pPr>
                <a:r>
                  <a:rPr lang="es-ES" sz="900"/>
                  <a:t>LÍNEAS FIJAS</a:t>
                </a:r>
              </a:p>
            </c:rich>
          </c:tx>
          <c:layout/>
          <c:overlay val="0"/>
        </c:title>
        <c:numFmt formatCode="#,##0" sourceLinked="1"/>
        <c:majorTickMark val="out"/>
        <c:minorTickMark val="none"/>
        <c:tickLblPos val="nextTo"/>
        <c:txPr>
          <a:bodyPr/>
          <a:lstStyle/>
          <a:p>
            <a:pPr>
              <a:defRPr lang="es-EC" sz="800" b="1"/>
            </a:pPr>
            <a:endParaRPr lang="es-EC"/>
          </a:p>
        </c:txPr>
        <c:crossAx val="93516928"/>
        <c:crosses val="autoZero"/>
        <c:crossBetween val="between"/>
        <c:majorUnit val="500000"/>
      </c:valAx>
    </c:plotArea>
    <c:plotVisOnly val="1"/>
    <c:dispBlanksAs val="gap"/>
    <c:showDLblsOverMax val="0"/>
  </c:chart>
  <c:spPr>
    <a:ln>
      <a:noFill/>
    </a:ln>
  </c:spPr>
  <c:txPr>
    <a:bodyPr/>
    <a:lstStyle/>
    <a:p>
      <a:pPr>
        <a:defRPr sz="1200">
          <a:latin typeface="Arial" pitchFamily="34" charset="0"/>
          <a:cs typeface="Arial"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s-EC" sz="1300">
                <a:latin typeface="Arial" pitchFamily="34" charset="0"/>
                <a:cs typeface="Arial" pitchFamily="34" charset="0"/>
              </a:defRPr>
            </a:pPr>
            <a:r>
              <a:rPr lang="en-US" sz="1300" dirty="0">
                <a:latin typeface="Arial" pitchFamily="34" charset="0"/>
                <a:cs typeface="Arial" pitchFamily="34" charset="0"/>
              </a:rPr>
              <a:t>DISTRIBUCIÓN DEL </a:t>
            </a:r>
            <a:r>
              <a:rPr lang="en-US" sz="1300" dirty="0" smtClean="0">
                <a:latin typeface="Arial" pitchFamily="34" charset="0"/>
                <a:cs typeface="Arial" pitchFamily="34" charset="0"/>
              </a:rPr>
              <a:t>MERCADO</a:t>
            </a:r>
          </a:p>
          <a:p>
            <a:pPr>
              <a:defRPr lang="es-EC" sz="1300">
                <a:latin typeface="Arial" pitchFamily="34" charset="0"/>
                <a:cs typeface="Arial" pitchFamily="34" charset="0"/>
              </a:defRPr>
            </a:pPr>
            <a:r>
              <a:rPr lang="en-US" sz="1300" dirty="0" smtClean="0">
                <a:latin typeface="Arial" pitchFamily="34" charset="0"/>
                <a:cs typeface="Arial" pitchFamily="34" charset="0"/>
              </a:rPr>
              <a:t> </a:t>
            </a:r>
            <a:r>
              <a:rPr lang="en-US" sz="1300" dirty="0">
                <a:latin typeface="Arial" pitchFamily="34" charset="0"/>
                <a:cs typeface="Arial" pitchFamily="34" charset="0"/>
              </a:rPr>
              <a:t>DE TELEFONÍA MÓVIL</a:t>
            </a:r>
          </a:p>
        </c:rich>
      </c:tx>
      <c:layout>
        <c:manualLayout>
          <c:xMode val="edge"/>
          <c:yMode val="edge"/>
          <c:x val="0.40030244440085561"/>
          <c:y val="5.5734190782422297E-2"/>
        </c:manualLayout>
      </c:layout>
      <c:overlay val="0"/>
    </c:title>
    <c:autoTitleDeleted val="0"/>
    <c:view3D>
      <c:rotX val="30"/>
      <c:rotY val="200"/>
      <c:rAngAx val="0"/>
      <c:perspective val="0"/>
    </c:view3D>
    <c:floor>
      <c:thickness val="0"/>
    </c:floor>
    <c:sideWall>
      <c:thickness val="0"/>
    </c:sideWall>
    <c:backWall>
      <c:thickness val="0"/>
    </c:backWall>
    <c:plotArea>
      <c:layout/>
      <c:pie3DChart>
        <c:varyColors val="1"/>
        <c:ser>
          <c:idx val="0"/>
          <c:order val="0"/>
          <c:tx>
            <c:strRef>
              <c:f>Graficos!$AA$5</c:f>
              <c:strCache>
                <c:ptCount val="1"/>
                <c:pt idx="0">
                  <c:v>TOTAL</c:v>
                </c:pt>
              </c:strCache>
            </c:strRef>
          </c:tx>
          <c:explosion val="25"/>
          <c:dPt>
            <c:idx val="0"/>
            <c:bubble3D val="0"/>
            <c:spPr>
              <a:solidFill>
                <a:srgbClr val="7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7002793210578551"/>
                  <c:y val="0.13352274385226418"/>
                </c:manualLayout>
              </c:layout>
              <c:tx>
                <c:rich>
                  <a:bodyPr/>
                  <a:lstStyle/>
                  <a:p>
                    <a:pPr>
                      <a:defRPr lang="es-EC" sz="1050" b="1">
                        <a:solidFill>
                          <a:schemeClr val="bg1"/>
                        </a:solidFill>
                      </a:defRPr>
                    </a:pPr>
                    <a:r>
                      <a:rPr lang="es-EC"/>
                      <a:t>10.676.768, </a:t>
                    </a:r>
                  </a:p>
                  <a:p>
                    <a:pPr>
                      <a:defRPr lang="es-EC" sz="1050" b="1">
                        <a:solidFill>
                          <a:schemeClr val="bg1"/>
                        </a:solidFill>
                      </a:defRPr>
                    </a:pPr>
                    <a:r>
                      <a:rPr lang="es-EC"/>
                      <a:t>70,46%</a:t>
                    </a:r>
                  </a:p>
                </c:rich>
              </c:tx>
              <c:numFmt formatCode="0.00%" sourceLinked="0"/>
              <c:spPr/>
              <c:showLegendKey val="0"/>
              <c:showVal val="1"/>
              <c:showCatName val="0"/>
              <c:showSerName val="0"/>
              <c:showPercent val="1"/>
              <c:showBubbleSize val="0"/>
            </c:dLbl>
            <c:dLbl>
              <c:idx val="1"/>
              <c:layout>
                <c:manualLayout>
                  <c:x val="-0.1155187933986425"/>
                  <c:y val="-0.22170530420781856"/>
                </c:manualLayout>
              </c:layout>
              <c:tx>
                <c:rich>
                  <a:bodyPr/>
                  <a:lstStyle/>
                  <a:p>
                    <a:pPr>
                      <a:defRPr lang="es-EC" sz="1050" b="1">
                        <a:solidFill>
                          <a:schemeClr val="bg1"/>
                        </a:solidFill>
                      </a:defRPr>
                    </a:pPr>
                    <a:r>
                      <a:rPr lang="es-EC"/>
                      <a:t>4.203.378, </a:t>
                    </a:r>
                  </a:p>
                  <a:p>
                    <a:pPr>
                      <a:defRPr lang="es-EC" sz="1050" b="1">
                        <a:solidFill>
                          <a:schemeClr val="bg1"/>
                        </a:solidFill>
                      </a:defRPr>
                    </a:pPr>
                    <a:r>
                      <a:rPr lang="es-EC"/>
                      <a:t>27,74%</a:t>
                    </a:r>
                  </a:p>
                </c:rich>
              </c:tx>
              <c:numFmt formatCode="0.00%" sourceLinked="0"/>
              <c:spPr/>
              <c:showLegendKey val="0"/>
              <c:showVal val="1"/>
              <c:showCatName val="0"/>
              <c:showSerName val="0"/>
              <c:showPercent val="1"/>
              <c:showBubbleSize val="0"/>
            </c:dLbl>
            <c:dLbl>
              <c:idx val="2"/>
              <c:layout>
                <c:manualLayout>
                  <c:x val="-2.8663098607336006E-2"/>
                  <c:y val="-6.3960975939100856E-2"/>
                </c:manualLayout>
              </c:layout>
              <c:tx>
                <c:rich>
                  <a:bodyPr/>
                  <a:lstStyle/>
                  <a:p>
                    <a:r>
                      <a:rPr lang="en-US" sz="1050"/>
                      <a:t>272.389; </a:t>
                    </a:r>
                  </a:p>
                  <a:p>
                    <a:r>
                      <a:rPr lang="en-US" sz="1050"/>
                      <a:t>1,80%</a:t>
                    </a:r>
                    <a:endParaRPr lang="en-US"/>
                  </a:p>
                </c:rich>
              </c:tx>
              <c:showLegendKey val="0"/>
              <c:showVal val="1"/>
              <c:showCatName val="0"/>
              <c:showSerName val="0"/>
              <c:showPercent val="1"/>
              <c:showBubbleSize val="0"/>
            </c:dLbl>
            <c:numFmt formatCode="0.00%" sourceLinked="0"/>
            <c:txPr>
              <a:bodyPr/>
              <a:lstStyle/>
              <a:p>
                <a:pPr>
                  <a:defRPr lang="es-EC" sz="1050" b="1"/>
                </a:pPr>
                <a:endParaRPr lang="es-EC"/>
              </a:p>
            </c:txPr>
            <c:showLegendKey val="0"/>
            <c:showVal val="1"/>
            <c:showCatName val="0"/>
            <c:showSerName val="0"/>
            <c:showPercent val="1"/>
            <c:showBubbleSize val="0"/>
            <c:showLeaderLines val="0"/>
          </c:dLbls>
          <c:cat>
            <c:strRef>
              <c:f>Graficos!$AB$2:$AD$2</c:f>
              <c:strCache>
                <c:ptCount val="3"/>
                <c:pt idx="0">
                  <c:v>CONECEL</c:v>
                </c:pt>
                <c:pt idx="1">
                  <c:v>OTECEL</c:v>
                </c:pt>
                <c:pt idx="2">
                  <c:v>TELECSA</c:v>
                </c:pt>
              </c:strCache>
            </c:strRef>
          </c:cat>
          <c:val>
            <c:numRef>
              <c:f>Graficos!$AB$5:$AD$5</c:f>
              <c:numCache>
                <c:formatCode>#,##0</c:formatCode>
                <c:ptCount val="3"/>
                <c:pt idx="0">
                  <c:v>10676768</c:v>
                </c:pt>
                <c:pt idx="1">
                  <c:v>4203378</c:v>
                </c:pt>
                <c:pt idx="2">
                  <c:v>272389</c:v>
                </c:pt>
              </c:numCache>
            </c:numRef>
          </c:val>
        </c:ser>
        <c:ser>
          <c:idx val="1"/>
          <c:order val="1"/>
          <c:tx>
            <c:strRef>
              <c:f>Graficos!$AA$6</c:f>
              <c:strCache>
                <c:ptCount val="1"/>
                <c:pt idx="0">
                  <c:v>PORCENTAJE</c:v>
                </c:pt>
              </c:strCache>
            </c:strRef>
          </c:tx>
          <c:explosion val="25"/>
          <c:cat>
            <c:strRef>
              <c:f>Graficos!$AB$2:$AD$2</c:f>
              <c:strCache>
                <c:ptCount val="3"/>
                <c:pt idx="0">
                  <c:v>CONECEL</c:v>
                </c:pt>
                <c:pt idx="1">
                  <c:v>OTECEL</c:v>
                </c:pt>
                <c:pt idx="2">
                  <c:v>TELECSA</c:v>
                </c:pt>
              </c:strCache>
            </c:strRef>
          </c:cat>
          <c:val>
            <c:numRef>
              <c:f>Graficos!$AB$6:$AD$6</c:f>
              <c:numCache>
                <c:formatCode>0.00%</c:formatCode>
                <c:ptCount val="3"/>
                <c:pt idx="0">
                  <c:v>0.70461926007760423</c:v>
                </c:pt>
                <c:pt idx="1">
                  <c:v>0.27740427591818889</c:v>
                </c:pt>
                <c:pt idx="2">
                  <c:v>1.7976464004207885E-2</c:v>
                </c:pt>
              </c:numCache>
            </c:numRef>
          </c:val>
        </c:ser>
        <c:dLbls>
          <c:showLegendKey val="0"/>
          <c:showVal val="0"/>
          <c:showCatName val="0"/>
          <c:showSerName val="0"/>
          <c:showPercent val="0"/>
          <c:showBubbleSize val="0"/>
          <c:showLeaderLines val="0"/>
        </c:dLbls>
      </c:pie3DChart>
    </c:plotArea>
    <c:legend>
      <c:legendPos val="l"/>
      <c:layout>
        <c:manualLayout>
          <c:xMode val="edge"/>
          <c:yMode val="edge"/>
          <c:x val="0.11862396204033215"/>
          <c:y val="0.42253740790439781"/>
          <c:w val="0.12379596678529063"/>
          <c:h val="0.21023065042914652"/>
        </c:manualLayout>
      </c:layout>
      <c:overlay val="0"/>
      <c:txPr>
        <a:bodyPr/>
        <a:lstStyle/>
        <a:p>
          <a:pPr>
            <a:defRPr lang="es-EC" sz="900"/>
          </a:pPr>
          <a:endParaRPr lang="es-EC"/>
        </a:p>
      </c:txPr>
    </c:legend>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lang="es-EC" sz="1100"/>
            </a:pPr>
            <a:r>
              <a:rPr lang="es-ES" sz="1100" dirty="0"/>
              <a:t>NÚMERO DE ABONADOS Y PENETRACIÓN A </a:t>
            </a:r>
            <a:endParaRPr lang="es-ES" sz="1100" dirty="0" smtClean="0"/>
          </a:p>
          <a:p>
            <a:pPr>
              <a:defRPr lang="es-EC" sz="1100"/>
            </a:pPr>
            <a:r>
              <a:rPr lang="es-ES" sz="1100" dirty="0" smtClean="0"/>
              <a:t>TELEFONÍA </a:t>
            </a:r>
            <a:r>
              <a:rPr lang="es-ES" sz="1100" dirty="0"/>
              <a:t>MÓVIL</a:t>
            </a:r>
          </a:p>
        </c:rich>
      </c:tx>
      <c:layout/>
      <c:overlay val="0"/>
    </c:title>
    <c:autoTitleDeleted val="0"/>
    <c:plotArea>
      <c:layout>
        <c:manualLayout>
          <c:layoutTarget val="inner"/>
          <c:xMode val="edge"/>
          <c:yMode val="edge"/>
          <c:x val="0.17789412202477703"/>
          <c:y val="0.14800878171596549"/>
          <c:w val="0.77078702738532623"/>
          <c:h val="0.72060346091055261"/>
        </c:manualLayout>
      </c:layout>
      <c:barChart>
        <c:barDir val="col"/>
        <c:grouping val="clustered"/>
        <c:varyColors val="0"/>
        <c:ser>
          <c:idx val="0"/>
          <c:order val="0"/>
          <c:tx>
            <c:strRef>
              <c:f>Hoja1!$H$2</c:f>
              <c:strCache>
                <c:ptCount val="1"/>
                <c:pt idx="0">
                  <c:v>LINEAS MÓVILES</c:v>
                </c:pt>
              </c:strCache>
            </c:strRef>
          </c:tx>
          <c:invertIfNegative val="0"/>
          <c:dLbls>
            <c:dLbl>
              <c:idx val="0"/>
              <c:layout>
                <c:manualLayout>
                  <c:x val="0"/>
                  <c:y val="-9.9537035222787059E-3"/>
                </c:manualLayout>
              </c:layout>
              <c:dLblPos val="outEnd"/>
              <c:showLegendKey val="0"/>
              <c:showVal val="1"/>
              <c:showCatName val="0"/>
              <c:showSerName val="0"/>
              <c:showPercent val="0"/>
              <c:showBubbleSize val="0"/>
            </c:dLbl>
            <c:dLbl>
              <c:idx val="2"/>
              <c:layout>
                <c:manualLayout>
                  <c:x val="0"/>
                  <c:y val="-1.6589505870464441E-2"/>
                </c:manualLayout>
              </c:layout>
              <c:dLblPos val="outEnd"/>
              <c:showLegendKey val="0"/>
              <c:showVal val="1"/>
              <c:showCatName val="0"/>
              <c:showSerName val="0"/>
              <c:showPercent val="0"/>
              <c:showBubbleSize val="0"/>
            </c:dLbl>
            <c:txPr>
              <a:bodyPr/>
              <a:lstStyle/>
              <a:p>
                <a:pPr>
                  <a:defRPr lang="es-EC" sz="700"/>
                </a:pPr>
                <a:endParaRPr lang="es-EC"/>
              </a:p>
            </c:txPr>
            <c:dLblPos val="outEnd"/>
            <c:showLegendKey val="0"/>
            <c:showVal val="1"/>
            <c:showCatName val="0"/>
            <c:showSerName val="0"/>
            <c:showPercent val="0"/>
            <c:showBubbleSize val="0"/>
            <c:showLeaderLines val="0"/>
          </c:dLbls>
          <c:cat>
            <c:strRef>
              <c:f>Hoja1!$G$3:$G$9</c:f>
              <c:strCache>
                <c:ptCount val="7"/>
                <c:pt idx="0">
                  <c:v>2008</c:v>
                </c:pt>
                <c:pt idx="1">
                  <c:v>2009</c:v>
                </c:pt>
                <c:pt idx="2">
                  <c:v>I-2010</c:v>
                </c:pt>
                <c:pt idx="3">
                  <c:v>II-2010</c:v>
                </c:pt>
                <c:pt idx="4">
                  <c:v>III-2010</c:v>
                </c:pt>
                <c:pt idx="5">
                  <c:v>IV-2010</c:v>
                </c:pt>
                <c:pt idx="6">
                  <c:v>I-2011</c:v>
                </c:pt>
              </c:strCache>
            </c:strRef>
          </c:cat>
          <c:val>
            <c:numRef>
              <c:f>Hoja1!$H$3:$H$9</c:f>
              <c:numCache>
                <c:formatCode>#,##0</c:formatCode>
                <c:ptCount val="7"/>
                <c:pt idx="0">
                  <c:v>11527047</c:v>
                </c:pt>
                <c:pt idx="1">
                  <c:v>13103341</c:v>
                </c:pt>
                <c:pt idx="2">
                  <c:v>13530179</c:v>
                </c:pt>
                <c:pt idx="3">
                  <c:v>13887368</c:v>
                </c:pt>
                <c:pt idx="4">
                  <c:v>14191995</c:v>
                </c:pt>
                <c:pt idx="5">
                  <c:v>14624753</c:v>
                </c:pt>
                <c:pt idx="6">
                  <c:v>15152535</c:v>
                </c:pt>
              </c:numCache>
            </c:numRef>
          </c:val>
        </c:ser>
        <c:dLbls>
          <c:showLegendKey val="0"/>
          <c:showVal val="0"/>
          <c:showCatName val="0"/>
          <c:showSerName val="0"/>
          <c:showPercent val="0"/>
          <c:showBubbleSize val="0"/>
        </c:dLbls>
        <c:gapWidth val="150"/>
        <c:axId val="92904832"/>
        <c:axId val="92915200"/>
      </c:barChart>
      <c:scatterChart>
        <c:scatterStyle val="lineMarker"/>
        <c:varyColors val="0"/>
        <c:ser>
          <c:idx val="1"/>
          <c:order val="1"/>
          <c:spPr>
            <a:ln w="66675">
              <a:noFill/>
            </a:ln>
          </c:spPr>
          <c:marker>
            <c:symbol val="none"/>
          </c:marker>
          <c:dLbls>
            <c:dLbl>
              <c:idx val="0"/>
              <c:layout>
                <c:manualLayout>
                  <c:x val="-2.8361285224718029E-2"/>
                  <c:y val="-0.38750133565116168"/>
                </c:manualLayout>
              </c:layout>
              <c:showLegendKey val="0"/>
              <c:showVal val="1"/>
              <c:showCatName val="0"/>
              <c:showSerName val="0"/>
              <c:showPercent val="0"/>
              <c:showBubbleSize val="0"/>
            </c:dLbl>
            <c:dLbl>
              <c:idx val="1"/>
              <c:layout>
                <c:manualLayout>
                  <c:x val="-2.759249168728628E-2"/>
                  <c:y val="-0.39084170450249722"/>
                </c:manualLayout>
              </c:layout>
              <c:showLegendKey val="0"/>
              <c:showVal val="1"/>
              <c:showCatName val="0"/>
              <c:showSerName val="0"/>
              <c:showPercent val="0"/>
              <c:showBubbleSize val="0"/>
            </c:dLbl>
            <c:dLbl>
              <c:idx val="2"/>
              <c:layout>
                <c:manualLayout>
                  <c:x val="-2.6996302630339152E-2"/>
                  <c:y val="-0.38879061457196068"/>
                </c:manualLayout>
              </c:layout>
              <c:showLegendKey val="0"/>
              <c:showVal val="1"/>
              <c:showCatName val="0"/>
              <c:showSerName val="0"/>
              <c:showPercent val="0"/>
              <c:showBubbleSize val="0"/>
            </c:dLbl>
            <c:dLbl>
              <c:idx val="3"/>
              <c:layout>
                <c:manualLayout>
                  <c:x val="-2.5033705967822301E-2"/>
                  <c:y val="-0.38998662650700133"/>
                </c:manualLayout>
              </c:layout>
              <c:showLegendKey val="0"/>
              <c:showVal val="1"/>
              <c:showCatName val="0"/>
              <c:showSerName val="0"/>
              <c:showPercent val="0"/>
              <c:showBubbleSize val="0"/>
            </c:dLbl>
            <c:dLbl>
              <c:idx val="4"/>
              <c:layout>
                <c:manualLayout>
                  <c:x val="-2.7464240680115246E-2"/>
                  <c:y val="-0.39500501734583204"/>
                </c:manualLayout>
              </c:layout>
              <c:showLegendKey val="0"/>
              <c:showVal val="1"/>
              <c:showCatName val="0"/>
              <c:showSerName val="0"/>
              <c:showPercent val="0"/>
              <c:showBubbleSize val="0"/>
            </c:dLbl>
            <c:dLbl>
              <c:idx val="5"/>
              <c:layout>
                <c:manualLayout>
                  <c:x val="-2.4134880159230748E-2"/>
                  <c:y val="-0.38340829961222522"/>
                </c:manualLayout>
              </c:layout>
              <c:showLegendKey val="0"/>
              <c:showVal val="1"/>
              <c:showCatName val="0"/>
              <c:showSerName val="0"/>
              <c:showPercent val="0"/>
              <c:showBubbleSize val="0"/>
            </c:dLbl>
            <c:dLbl>
              <c:idx val="6"/>
              <c:layout>
                <c:manualLayout>
                  <c:x val="-2.323765748822914E-2"/>
                  <c:y val="-0.37798157180212605"/>
                </c:manualLayout>
              </c:layout>
              <c:showLegendKey val="0"/>
              <c:showVal val="1"/>
              <c:showCatName val="0"/>
              <c:showSerName val="0"/>
              <c:showPercent val="0"/>
              <c:showBubbleSize val="0"/>
            </c:dLbl>
            <c:txPr>
              <a:bodyPr rot="-5400000" vert="horz"/>
              <a:lstStyle/>
              <a:p>
                <a:pPr>
                  <a:defRPr lang="es-EC" sz="900" b="1"/>
                </a:pPr>
                <a:endParaRPr lang="es-EC"/>
              </a:p>
            </c:txPr>
            <c:showLegendKey val="0"/>
            <c:showVal val="1"/>
            <c:showCatName val="0"/>
            <c:showSerName val="0"/>
            <c:showPercent val="0"/>
            <c:showBubbleSize val="0"/>
            <c:showLeaderLines val="0"/>
          </c:dLbls>
          <c:xVal>
            <c:strRef>
              <c:f>Hoja1!$G$3:$G$9</c:f>
              <c:strCache>
                <c:ptCount val="7"/>
                <c:pt idx="0">
                  <c:v>2008</c:v>
                </c:pt>
                <c:pt idx="1">
                  <c:v>2009</c:v>
                </c:pt>
                <c:pt idx="2">
                  <c:v>I-2010</c:v>
                </c:pt>
                <c:pt idx="3">
                  <c:v>II-2010</c:v>
                </c:pt>
                <c:pt idx="4">
                  <c:v>III-2010</c:v>
                </c:pt>
                <c:pt idx="5">
                  <c:v>IV-2010</c:v>
                </c:pt>
                <c:pt idx="6">
                  <c:v>I-2011</c:v>
                </c:pt>
              </c:strCache>
            </c:strRef>
          </c:xVal>
          <c:yVal>
            <c:numRef>
              <c:f>Hoja1!$J$3:$J$9</c:f>
              <c:numCache>
                <c:formatCode>0.00%</c:formatCode>
                <c:ptCount val="7"/>
                <c:pt idx="0">
                  <c:v>0.83498498199396487</c:v>
                </c:pt>
                <c:pt idx="1">
                  <c:v>0.93558878405112156</c:v>
                </c:pt>
                <c:pt idx="2">
                  <c:v>0.96089522433757413</c:v>
                </c:pt>
                <c:pt idx="3">
                  <c:v>0.98101219168683396</c:v>
                </c:pt>
                <c:pt idx="4">
                  <c:v>0.99722276664172727</c:v>
                </c:pt>
                <c:pt idx="5">
                  <c:v>1.0222184773251686</c:v>
                </c:pt>
                <c:pt idx="6">
                  <c:v>1.0573225549598868</c:v>
                </c:pt>
              </c:numCache>
            </c:numRef>
          </c:yVal>
          <c:smooth val="0"/>
        </c:ser>
        <c:dLbls>
          <c:showLegendKey val="0"/>
          <c:showVal val="0"/>
          <c:showCatName val="0"/>
          <c:showSerName val="0"/>
          <c:showPercent val="0"/>
          <c:showBubbleSize val="0"/>
        </c:dLbls>
        <c:axId val="92904832"/>
        <c:axId val="92915200"/>
      </c:scatterChart>
      <c:catAx>
        <c:axId val="92904832"/>
        <c:scaling>
          <c:orientation val="minMax"/>
        </c:scaling>
        <c:delete val="0"/>
        <c:axPos val="b"/>
        <c:title>
          <c:tx>
            <c:rich>
              <a:bodyPr/>
              <a:lstStyle/>
              <a:p>
                <a:pPr>
                  <a:defRPr lang="es-EC" sz="900"/>
                </a:pPr>
                <a:r>
                  <a:rPr lang="es-ES" sz="900"/>
                  <a:t>PERIODO</a:t>
                </a:r>
              </a:p>
            </c:rich>
          </c:tx>
          <c:layout/>
          <c:overlay val="0"/>
        </c:title>
        <c:majorTickMark val="out"/>
        <c:minorTickMark val="none"/>
        <c:tickLblPos val="nextTo"/>
        <c:txPr>
          <a:bodyPr/>
          <a:lstStyle/>
          <a:p>
            <a:pPr>
              <a:defRPr lang="es-EC" sz="800" b="1"/>
            </a:pPr>
            <a:endParaRPr lang="es-EC"/>
          </a:p>
        </c:txPr>
        <c:crossAx val="92915200"/>
        <c:crosses val="autoZero"/>
        <c:auto val="1"/>
        <c:lblAlgn val="ctr"/>
        <c:lblOffset val="100"/>
        <c:noMultiLvlLbl val="0"/>
      </c:catAx>
      <c:valAx>
        <c:axId val="92915200"/>
        <c:scaling>
          <c:orientation val="minMax"/>
        </c:scaling>
        <c:delete val="0"/>
        <c:axPos val="l"/>
        <c:title>
          <c:tx>
            <c:rich>
              <a:bodyPr rot="-5400000" vert="horz"/>
              <a:lstStyle/>
              <a:p>
                <a:pPr>
                  <a:defRPr lang="es-EC" sz="900"/>
                </a:pPr>
                <a:r>
                  <a:rPr lang="es-ES" sz="900"/>
                  <a:t>LÍNEAS FIJAS</a:t>
                </a:r>
              </a:p>
            </c:rich>
          </c:tx>
          <c:layout/>
          <c:overlay val="0"/>
        </c:title>
        <c:numFmt formatCode="#,##0" sourceLinked="1"/>
        <c:majorTickMark val="out"/>
        <c:minorTickMark val="none"/>
        <c:tickLblPos val="nextTo"/>
        <c:txPr>
          <a:bodyPr/>
          <a:lstStyle/>
          <a:p>
            <a:pPr>
              <a:defRPr lang="es-EC" sz="800" b="1"/>
            </a:pPr>
            <a:endParaRPr lang="es-EC"/>
          </a:p>
        </c:txPr>
        <c:crossAx val="92904832"/>
        <c:crosses val="autoZero"/>
        <c:crossBetween val="between"/>
      </c:valAx>
    </c:plotArea>
    <c:plotVisOnly val="1"/>
    <c:dispBlanksAs val="gap"/>
    <c:showDLblsOverMax val="0"/>
  </c:chart>
  <c:spPr>
    <a:ln>
      <a:noFill/>
    </a:ln>
  </c:spPr>
  <c:txPr>
    <a:bodyPr/>
    <a:lstStyle/>
    <a:p>
      <a:pPr>
        <a:defRPr sz="1000">
          <a:latin typeface="Arial" pitchFamily="34" charset="0"/>
          <a:cs typeface="Arial" pitchFamily="34"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lang="es-EC" sz="1100"/>
            </a:pPr>
            <a:r>
              <a:rPr lang="en-US" sz="1100" dirty="0"/>
              <a:t>DISTRIBUCIÓN DEL MERCADO </a:t>
            </a:r>
            <a:r>
              <a:rPr lang="en-US" sz="1100" dirty="0" smtClean="0"/>
              <a:t>DE</a:t>
            </a:r>
          </a:p>
          <a:p>
            <a:pPr>
              <a:defRPr lang="es-EC" sz="1100"/>
            </a:pPr>
            <a:r>
              <a:rPr lang="en-US" sz="1100" dirty="0" smtClean="0"/>
              <a:t> </a:t>
            </a:r>
            <a:r>
              <a:rPr lang="en-US" sz="1100" dirty="0"/>
              <a:t>INTERNET MÓVIL</a:t>
            </a:r>
            <a:endParaRPr lang="es-EC" sz="1100" dirty="0"/>
          </a:p>
        </c:rich>
      </c:tx>
      <c:layout/>
      <c:overlay val="0"/>
    </c:title>
    <c:autoTitleDeleted val="0"/>
    <c:view3D>
      <c:rotX val="30"/>
      <c:rotY val="200"/>
      <c:rAngAx val="0"/>
      <c:perspective val="10"/>
    </c:view3D>
    <c:floor>
      <c:thickness val="0"/>
    </c:floor>
    <c:sideWall>
      <c:thickness val="0"/>
    </c:sideWall>
    <c:backWall>
      <c:thickness val="0"/>
    </c:backWall>
    <c:plotArea>
      <c:layout/>
      <c:pie3DChart>
        <c:varyColors val="1"/>
        <c:ser>
          <c:idx val="0"/>
          <c:order val="0"/>
          <c:explosion val="25"/>
          <c:dPt>
            <c:idx val="0"/>
            <c:bubble3D val="0"/>
            <c:spPr>
              <a:solidFill>
                <a:srgbClr val="7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8030418109677959"/>
                  <c:y val="0.13739861445717649"/>
                </c:manualLayout>
              </c:layout>
              <c:tx>
                <c:rich>
                  <a:bodyPr/>
                  <a:lstStyle/>
                  <a:p>
                    <a:pPr>
                      <a:defRPr lang="es-EC" sz="1050" b="1">
                        <a:solidFill>
                          <a:schemeClr val="bg1"/>
                        </a:solidFill>
                      </a:defRPr>
                    </a:pPr>
                    <a:r>
                      <a:rPr lang="en-US" sz="1050">
                        <a:solidFill>
                          <a:schemeClr val="bg1"/>
                        </a:solidFill>
                      </a:rPr>
                      <a:t>1.085.415;</a:t>
                    </a:r>
                  </a:p>
                  <a:p>
                    <a:pPr>
                      <a:defRPr lang="es-EC" sz="1050" b="1">
                        <a:solidFill>
                          <a:schemeClr val="bg1"/>
                        </a:solidFill>
                      </a:defRPr>
                    </a:pPr>
                    <a:r>
                      <a:rPr lang="en-US" sz="1050">
                        <a:solidFill>
                          <a:schemeClr val="bg1"/>
                        </a:solidFill>
                      </a:rPr>
                      <a:t>73,85%</a:t>
                    </a:r>
                    <a:endParaRPr lang="en-US">
                      <a:solidFill>
                        <a:schemeClr val="bg1"/>
                      </a:solidFill>
                    </a:endParaRPr>
                  </a:p>
                </c:rich>
              </c:tx>
              <c:numFmt formatCode="0.00%" sourceLinked="0"/>
              <c:spPr/>
              <c:showLegendKey val="0"/>
              <c:showVal val="1"/>
              <c:showCatName val="0"/>
              <c:showSerName val="0"/>
              <c:showPercent val="1"/>
              <c:showBubbleSize val="0"/>
            </c:dLbl>
            <c:dLbl>
              <c:idx val="1"/>
              <c:layout>
                <c:manualLayout>
                  <c:x val="-0.14395367245760946"/>
                  <c:y val="-0.22850410156410741"/>
                </c:manualLayout>
              </c:layout>
              <c:tx>
                <c:rich>
                  <a:bodyPr/>
                  <a:lstStyle/>
                  <a:p>
                    <a:pPr>
                      <a:defRPr lang="es-EC" sz="1050" b="1">
                        <a:solidFill>
                          <a:schemeClr val="bg1"/>
                        </a:solidFill>
                      </a:defRPr>
                    </a:pPr>
                    <a:r>
                      <a:rPr lang="en-US" sz="1050"/>
                      <a:t>346.609; </a:t>
                    </a:r>
                  </a:p>
                  <a:p>
                    <a:pPr>
                      <a:defRPr lang="es-EC" sz="1050" b="1">
                        <a:solidFill>
                          <a:schemeClr val="bg1"/>
                        </a:solidFill>
                      </a:defRPr>
                    </a:pPr>
                    <a:r>
                      <a:rPr lang="en-US" sz="1050"/>
                      <a:t>23,58%</a:t>
                    </a:r>
                    <a:endParaRPr lang="en-US"/>
                  </a:p>
                </c:rich>
              </c:tx>
              <c:numFmt formatCode="0.00%" sourceLinked="0"/>
              <c:spPr/>
              <c:showLegendKey val="0"/>
              <c:showVal val="1"/>
              <c:showCatName val="0"/>
              <c:showSerName val="0"/>
              <c:showPercent val="1"/>
              <c:showBubbleSize val="0"/>
            </c:dLbl>
            <c:dLbl>
              <c:idx val="2"/>
              <c:layout>
                <c:manualLayout>
                  <c:x val="-1.7000534662713167E-2"/>
                  <c:y val="1.1819660123030954E-2"/>
                </c:manualLayout>
              </c:layout>
              <c:tx>
                <c:rich>
                  <a:bodyPr/>
                  <a:lstStyle/>
                  <a:p>
                    <a:r>
                      <a:rPr lang="en-US" sz="1050"/>
                      <a:t>37.788; </a:t>
                    </a:r>
                  </a:p>
                  <a:p>
                    <a:r>
                      <a:rPr lang="en-US" sz="1050"/>
                      <a:t>2,57%</a:t>
                    </a:r>
                    <a:endParaRPr lang="en-US"/>
                  </a:p>
                </c:rich>
              </c:tx>
              <c:showLegendKey val="0"/>
              <c:showVal val="1"/>
              <c:showCatName val="0"/>
              <c:showSerName val="0"/>
              <c:showPercent val="1"/>
              <c:showBubbleSize val="0"/>
            </c:dLbl>
            <c:numFmt formatCode="0.00%" sourceLinked="0"/>
            <c:txPr>
              <a:bodyPr/>
              <a:lstStyle/>
              <a:p>
                <a:pPr>
                  <a:defRPr lang="es-EC" sz="1050" b="1"/>
                </a:pPr>
                <a:endParaRPr lang="es-EC"/>
              </a:p>
            </c:txPr>
            <c:showLegendKey val="0"/>
            <c:showVal val="1"/>
            <c:showCatName val="0"/>
            <c:showSerName val="0"/>
            <c:showPercent val="1"/>
            <c:showBubbleSize val="0"/>
            <c:showLeaderLines val="0"/>
          </c:dLbls>
          <c:cat>
            <c:strRef>
              <c:f>Graficos!$AH$2:$AJ$2</c:f>
              <c:strCache>
                <c:ptCount val="3"/>
                <c:pt idx="0">
                  <c:v>CONECEL</c:v>
                </c:pt>
                <c:pt idx="1">
                  <c:v>OTECEL</c:v>
                </c:pt>
                <c:pt idx="2">
                  <c:v>TELECSA</c:v>
                </c:pt>
              </c:strCache>
            </c:strRef>
          </c:cat>
          <c:val>
            <c:numRef>
              <c:f>Graficos!$AN$5:$AP$5</c:f>
              <c:numCache>
                <c:formatCode>#,##0</c:formatCode>
                <c:ptCount val="3"/>
                <c:pt idx="0">
                  <c:v>1085415</c:v>
                </c:pt>
                <c:pt idx="1">
                  <c:v>346609</c:v>
                </c:pt>
                <c:pt idx="2">
                  <c:v>37788</c:v>
                </c:pt>
              </c:numCache>
            </c:numRef>
          </c:val>
        </c:ser>
        <c:ser>
          <c:idx val="1"/>
          <c:order val="1"/>
          <c:explosion val="25"/>
          <c:cat>
            <c:strRef>
              <c:f>Graficos!$AH$2:$AJ$2</c:f>
              <c:strCache>
                <c:ptCount val="3"/>
                <c:pt idx="0">
                  <c:v>CONECEL</c:v>
                </c:pt>
                <c:pt idx="1">
                  <c:v>OTECEL</c:v>
                </c:pt>
                <c:pt idx="2">
                  <c:v>TELECSA</c:v>
                </c:pt>
              </c:strCache>
            </c:strRef>
          </c:cat>
          <c:val>
            <c:numRef>
              <c:f>Graficos!$AN$6:$AP$6</c:f>
              <c:numCache>
                <c:formatCode>0.00%</c:formatCode>
                <c:ptCount val="3"/>
                <c:pt idx="0">
                  <c:v>0.73847199505787164</c:v>
                </c:pt>
                <c:pt idx="1">
                  <c:v>0.23581859448691442</c:v>
                </c:pt>
                <c:pt idx="2">
                  <c:v>2.5709410455214798E-2</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lang="es-EC" sz="900"/>
          </a:pPr>
          <a:endParaRPr lang="es-EC"/>
        </a:p>
      </c:txPr>
    </c:legend>
    <c:plotVisOnly val="1"/>
    <c:dispBlanksAs val="zero"/>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lang="es-EC" sz="1100"/>
            </a:pPr>
            <a:r>
              <a:rPr lang="es-ES" sz="1100"/>
              <a:t>NÚMERO DE ABONADOS Y PENETRACIÓN INTERNET MÓVIL</a:t>
            </a:r>
            <a:endParaRPr lang="es-EC" sz="1100"/>
          </a:p>
          <a:p>
            <a:pPr>
              <a:defRPr lang="es-EC" sz="1100"/>
            </a:pPr>
            <a:endParaRPr lang="es-EC" sz="1100"/>
          </a:p>
        </c:rich>
      </c:tx>
      <c:layout/>
      <c:overlay val="0"/>
    </c:title>
    <c:autoTitleDeleted val="0"/>
    <c:plotArea>
      <c:layout/>
      <c:barChart>
        <c:barDir val="col"/>
        <c:grouping val="clustered"/>
        <c:varyColors val="0"/>
        <c:ser>
          <c:idx val="0"/>
          <c:order val="0"/>
          <c:tx>
            <c:strRef>
              <c:f>Graficos!$C$45</c:f>
              <c:strCache>
                <c:ptCount val="1"/>
                <c:pt idx="0">
                  <c:v>LINEAS </c:v>
                </c:pt>
              </c:strCache>
            </c:strRef>
          </c:tx>
          <c:spPr>
            <a:gradFill rotWithShape="1">
              <a:gsLst>
                <a:gs pos="0">
                  <a:schemeClr val="accent6">
                    <a:tint val="74000"/>
                  </a:schemeClr>
                </a:gs>
                <a:gs pos="49000">
                  <a:schemeClr val="accent6">
                    <a:tint val="96000"/>
                    <a:shade val="84000"/>
                    <a:satMod val="110000"/>
                  </a:schemeClr>
                </a:gs>
                <a:gs pos="49100">
                  <a:schemeClr val="accent6">
                    <a:shade val="55000"/>
                    <a:satMod val="150000"/>
                  </a:schemeClr>
                </a:gs>
                <a:gs pos="92000">
                  <a:schemeClr val="accent6">
                    <a:tint val="98000"/>
                    <a:shade val="90000"/>
                    <a:satMod val="128000"/>
                  </a:schemeClr>
                </a:gs>
                <a:gs pos="100000">
                  <a:schemeClr val="accent6">
                    <a:tint val="90000"/>
                    <a:shade val="97000"/>
                    <a:satMod val="128000"/>
                  </a:schemeClr>
                </a:gs>
              </a:gsLst>
              <a:lin ang="5400000" scaled="1"/>
            </a:gradFill>
            <a:ln>
              <a:noFill/>
            </a:ln>
            <a:effectLst>
              <a:outerShdw blurRad="39000" dist="25400" dir="5400000" rotWithShape="0">
                <a:schemeClr val="accent6">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c:spPr>
          <c:invertIfNegative val="0"/>
          <c:dLbls>
            <c:dLbl>
              <c:idx val="0"/>
              <c:layout>
                <c:manualLayout>
                  <c:x val="0"/>
                  <c:y val="-2.5827280064568206E-2"/>
                </c:manualLayout>
              </c:layout>
              <c:showLegendKey val="0"/>
              <c:showVal val="1"/>
              <c:showCatName val="0"/>
              <c:showSerName val="0"/>
              <c:showPercent val="0"/>
              <c:showBubbleSize val="0"/>
            </c:dLbl>
            <c:dLbl>
              <c:idx val="5"/>
              <c:layout>
                <c:manualLayout>
                  <c:x val="-2.3515579071134631E-3"/>
                  <c:y val="-1.291364003228407E-2"/>
                </c:manualLayout>
              </c:layout>
              <c:showLegendKey val="0"/>
              <c:showVal val="1"/>
              <c:showCatName val="0"/>
              <c:showSerName val="0"/>
              <c:showPercent val="0"/>
              <c:showBubbleSize val="0"/>
            </c:dLbl>
            <c:txPr>
              <a:bodyPr/>
              <a:lstStyle/>
              <a:p>
                <a:pPr>
                  <a:defRPr lang="es-EC" sz="700"/>
                </a:pPr>
                <a:endParaRPr lang="es-EC"/>
              </a:p>
            </c:txPr>
            <c:showLegendKey val="0"/>
            <c:showVal val="1"/>
            <c:showCatName val="0"/>
            <c:showSerName val="0"/>
            <c:showPercent val="0"/>
            <c:showBubbleSize val="0"/>
            <c:showLeaderLines val="0"/>
          </c:dLbls>
          <c:cat>
            <c:strRef>
              <c:f>Graficos!$B$46:$B$52</c:f>
              <c:strCache>
                <c:ptCount val="7"/>
                <c:pt idx="0">
                  <c:v>2008</c:v>
                </c:pt>
                <c:pt idx="1">
                  <c:v>2009</c:v>
                </c:pt>
                <c:pt idx="2">
                  <c:v>I-2010</c:v>
                </c:pt>
                <c:pt idx="3">
                  <c:v>II-2010</c:v>
                </c:pt>
                <c:pt idx="4">
                  <c:v>III-2010</c:v>
                </c:pt>
                <c:pt idx="5">
                  <c:v>IV-2010</c:v>
                </c:pt>
                <c:pt idx="6">
                  <c:v>II-2011</c:v>
                </c:pt>
              </c:strCache>
            </c:strRef>
          </c:cat>
          <c:val>
            <c:numRef>
              <c:f>Graficos!$C$46:$C$52</c:f>
              <c:numCache>
                <c:formatCode>#,##0</c:formatCode>
                <c:ptCount val="7"/>
                <c:pt idx="0">
                  <c:v>22809</c:v>
                </c:pt>
                <c:pt idx="1">
                  <c:v>212842</c:v>
                </c:pt>
                <c:pt idx="2">
                  <c:v>248066</c:v>
                </c:pt>
                <c:pt idx="3">
                  <c:v>275563</c:v>
                </c:pt>
                <c:pt idx="4">
                  <c:v>301033</c:v>
                </c:pt>
                <c:pt idx="5">
                  <c:v>1322854</c:v>
                </c:pt>
                <c:pt idx="6">
                  <c:v>1469812</c:v>
                </c:pt>
              </c:numCache>
            </c:numRef>
          </c:val>
        </c:ser>
        <c:dLbls>
          <c:showLegendKey val="0"/>
          <c:showVal val="0"/>
          <c:showCatName val="0"/>
          <c:showSerName val="0"/>
          <c:showPercent val="0"/>
          <c:showBubbleSize val="0"/>
        </c:dLbls>
        <c:gapWidth val="150"/>
        <c:axId val="150948096"/>
        <c:axId val="151617920"/>
      </c:barChart>
      <c:scatterChart>
        <c:scatterStyle val="lineMarker"/>
        <c:varyColors val="0"/>
        <c:ser>
          <c:idx val="1"/>
          <c:order val="1"/>
          <c:spPr>
            <a:ln w="66675">
              <a:noFill/>
            </a:ln>
          </c:spPr>
          <c:marker>
            <c:symbol val="none"/>
          </c:marker>
          <c:dLbls>
            <c:dLbl>
              <c:idx val="0"/>
              <c:layout>
                <c:manualLayout>
                  <c:x val="-9.9255333530108639E-2"/>
                  <c:y val="-3.200008033722157E-2"/>
                </c:manualLayout>
              </c:layout>
              <c:spPr/>
              <c:txPr>
                <a:bodyPr rot="0" vert="horz"/>
                <a:lstStyle/>
                <a:p>
                  <a:pPr>
                    <a:defRPr lang="es-EC" sz="800" b="1">
                      <a:solidFill>
                        <a:sysClr val="windowText" lastClr="000000"/>
                      </a:solidFill>
                    </a:defRPr>
                  </a:pPr>
                  <a:endParaRPr lang="es-EC"/>
                </a:p>
              </c:txPr>
              <c:dLblPos val="r"/>
              <c:showLegendKey val="0"/>
              <c:showVal val="1"/>
              <c:showCatName val="0"/>
              <c:showSerName val="0"/>
              <c:showPercent val="0"/>
              <c:showBubbleSize val="0"/>
            </c:dLbl>
            <c:dLbl>
              <c:idx val="1"/>
              <c:layout>
                <c:manualLayout>
                  <c:x val="-6.1337096060734772E-2"/>
                  <c:y val="-4.9777733686979408E-2"/>
                </c:manualLayout>
              </c:layout>
              <c:dLblPos val="r"/>
              <c:showLegendKey val="0"/>
              <c:showVal val="1"/>
              <c:showCatName val="0"/>
              <c:showSerName val="0"/>
              <c:showPercent val="0"/>
              <c:showBubbleSize val="0"/>
            </c:dLbl>
            <c:dLbl>
              <c:idx val="2"/>
              <c:layout>
                <c:manualLayout>
                  <c:x val="-4.6099009964348479E-2"/>
                  <c:y val="-5.3333264356930969E-2"/>
                </c:manualLayout>
              </c:layout>
              <c:dLblPos val="r"/>
              <c:showLegendKey val="0"/>
              <c:showVal val="1"/>
              <c:showCatName val="0"/>
              <c:showSerName val="0"/>
              <c:showPercent val="0"/>
              <c:showBubbleSize val="0"/>
            </c:dLbl>
            <c:dLbl>
              <c:idx val="3"/>
              <c:layout>
                <c:manualLayout>
                  <c:x val="-2.8321267533866001E-2"/>
                  <c:y val="-6.4000000000000112E-2"/>
                </c:manualLayout>
              </c:layout>
              <c:dLblPos val="r"/>
              <c:showLegendKey val="0"/>
              <c:showVal val="1"/>
              <c:showCatName val="0"/>
              <c:showSerName val="0"/>
              <c:showPercent val="0"/>
              <c:showBubbleSize val="0"/>
            </c:dLbl>
            <c:dLbl>
              <c:idx val="4"/>
              <c:layout>
                <c:manualLayout>
                  <c:x val="-1.5622837771575891E-2"/>
                  <c:y val="-7.1420398594342072E-2"/>
                </c:manualLayout>
              </c:layout>
              <c:dLblPos val="r"/>
              <c:showLegendKey val="0"/>
              <c:showVal val="1"/>
              <c:showCatName val="0"/>
              <c:showSerName val="0"/>
              <c:showPercent val="0"/>
              <c:showBubbleSize val="0"/>
            </c:dLbl>
            <c:dLbl>
              <c:idx val="5"/>
              <c:layout>
                <c:manualLayout>
                  <c:x val="-3.8475167518950307E-4"/>
                  <c:y val="-0.33623196520667969"/>
                </c:manualLayout>
              </c:layout>
              <c:dLblPos val="r"/>
              <c:showLegendKey val="0"/>
              <c:showVal val="1"/>
              <c:showCatName val="0"/>
              <c:showSerName val="0"/>
              <c:showPercent val="0"/>
              <c:showBubbleSize val="0"/>
            </c:dLbl>
            <c:dLbl>
              <c:idx val="6"/>
              <c:layout>
                <c:manualLayout>
                  <c:x val="9.7739723890679329E-3"/>
                  <c:y val="-0.44676350547814647"/>
                </c:manualLayout>
              </c:layout>
              <c:dLblPos val="r"/>
              <c:showLegendKey val="0"/>
              <c:showVal val="1"/>
              <c:showCatName val="0"/>
              <c:showSerName val="0"/>
              <c:showPercent val="0"/>
              <c:showBubbleSize val="0"/>
            </c:dLbl>
            <c:txPr>
              <a:bodyPr rot="-5400000" vert="horz"/>
              <a:lstStyle/>
              <a:p>
                <a:pPr>
                  <a:defRPr lang="es-EC" sz="800" b="1">
                    <a:solidFill>
                      <a:sysClr val="windowText" lastClr="000000"/>
                    </a:solidFill>
                  </a:defRPr>
                </a:pPr>
                <a:endParaRPr lang="es-EC"/>
              </a:p>
            </c:txPr>
            <c:dLblPos val="ctr"/>
            <c:showLegendKey val="0"/>
            <c:showVal val="1"/>
            <c:showCatName val="0"/>
            <c:showSerName val="0"/>
            <c:showPercent val="0"/>
            <c:showBubbleSize val="0"/>
            <c:showLeaderLines val="0"/>
          </c:dLbls>
          <c:yVal>
            <c:numRef>
              <c:f>Graficos!$E$46:$E$52</c:f>
              <c:numCache>
                <c:formatCode>0.00%</c:formatCode>
                <c:ptCount val="7"/>
                <c:pt idx="0">
                  <c:v>1.6522160839892869E-3</c:v>
                </c:pt>
                <c:pt idx="1">
                  <c:v>1.5197085077386667E-2</c:v>
                </c:pt>
                <c:pt idx="2">
                  <c:v>1.761731568521922E-2</c:v>
                </c:pt>
                <c:pt idx="3">
                  <c:v>1.9465939303819169E-2</c:v>
                </c:pt>
                <c:pt idx="4">
                  <c:v>2.115255544484473E-2</c:v>
                </c:pt>
                <c:pt idx="5">
                  <c:v>9.2462812985867754E-2</c:v>
                </c:pt>
                <c:pt idx="6">
                  <c:v>0.10256141161533044</c:v>
                </c:pt>
              </c:numCache>
            </c:numRef>
          </c:yVal>
          <c:smooth val="0"/>
        </c:ser>
        <c:dLbls>
          <c:showLegendKey val="0"/>
          <c:showVal val="0"/>
          <c:showCatName val="0"/>
          <c:showSerName val="0"/>
          <c:showPercent val="0"/>
          <c:showBubbleSize val="0"/>
        </c:dLbls>
        <c:axId val="151629824"/>
        <c:axId val="151619840"/>
      </c:scatterChart>
      <c:catAx>
        <c:axId val="150948096"/>
        <c:scaling>
          <c:orientation val="minMax"/>
        </c:scaling>
        <c:delete val="0"/>
        <c:axPos val="b"/>
        <c:title>
          <c:tx>
            <c:rich>
              <a:bodyPr/>
              <a:lstStyle/>
              <a:p>
                <a:pPr>
                  <a:defRPr lang="es-EC" sz="900" b="1"/>
                </a:pPr>
                <a:r>
                  <a:rPr lang="es-EC" sz="900" b="1"/>
                  <a:t>PERIODO</a:t>
                </a:r>
              </a:p>
            </c:rich>
          </c:tx>
          <c:layout/>
          <c:overlay val="0"/>
        </c:title>
        <c:majorTickMark val="out"/>
        <c:minorTickMark val="none"/>
        <c:tickLblPos val="nextTo"/>
        <c:txPr>
          <a:bodyPr/>
          <a:lstStyle/>
          <a:p>
            <a:pPr>
              <a:defRPr lang="es-EC" sz="800" b="1"/>
            </a:pPr>
            <a:endParaRPr lang="es-EC"/>
          </a:p>
        </c:txPr>
        <c:crossAx val="151617920"/>
        <c:crosses val="autoZero"/>
        <c:auto val="1"/>
        <c:lblAlgn val="ctr"/>
        <c:lblOffset val="100"/>
        <c:noMultiLvlLbl val="0"/>
      </c:catAx>
      <c:valAx>
        <c:axId val="151617920"/>
        <c:scaling>
          <c:orientation val="minMax"/>
        </c:scaling>
        <c:delete val="0"/>
        <c:axPos val="l"/>
        <c:title>
          <c:tx>
            <c:rich>
              <a:bodyPr rot="-5400000" vert="horz"/>
              <a:lstStyle/>
              <a:p>
                <a:pPr>
                  <a:defRPr lang="es-EC" sz="900"/>
                </a:pPr>
                <a:r>
                  <a:rPr lang="es-EC" sz="900"/>
                  <a:t>ABONADOS INTERNT MÓVIL</a:t>
                </a:r>
              </a:p>
            </c:rich>
          </c:tx>
          <c:layout/>
          <c:overlay val="0"/>
        </c:title>
        <c:numFmt formatCode="#,##0" sourceLinked="1"/>
        <c:majorTickMark val="out"/>
        <c:minorTickMark val="none"/>
        <c:tickLblPos val="nextTo"/>
        <c:txPr>
          <a:bodyPr/>
          <a:lstStyle/>
          <a:p>
            <a:pPr>
              <a:defRPr lang="es-EC" sz="800" b="1"/>
            </a:pPr>
            <a:endParaRPr lang="es-EC"/>
          </a:p>
        </c:txPr>
        <c:crossAx val="150948096"/>
        <c:crosses val="autoZero"/>
        <c:crossBetween val="between"/>
      </c:valAx>
      <c:valAx>
        <c:axId val="151619840"/>
        <c:scaling>
          <c:orientation val="minMax"/>
        </c:scaling>
        <c:delete val="1"/>
        <c:axPos val="r"/>
        <c:numFmt formatCode="0.00%" sourceLinked="1"/>
        <c:majorTickMark val="out"/>
        <c:minorTickMark val="none"/>
        <c:tickLblPos val="none"/>
        <c:crossAx val="151629824"/>
        <c:crosses val="max"/>
        <c:crossBetween val="midCat"/>
      </c:valAx>
      <c:valAx>
        <c:axId val="151629824"/>
        <c:scaling>
          <c:orientation val="minMax"/>
        </c:scaling>
        <c:delete val="1"/>
        <c:axPos val="t"/>
        <c:majorTickMark val="out"/>
        <c:minorTickMark val="none"/>
        <c:tickLblPos val="none"/>
        <c:crossAx val="151619840"/>
        <c:crosses val="max"/>
        <c:crossBetween val="midCat"/>
      </c:valAx>
    </c:plotArea>
    <c:plotVisOnly val="1"/>
    <c:dispBlanksAs val="gap"/>
    <c:showDLblsOverMax val="0"/>
  </c:chart>
  <c:spPr>
    <a:ln>
      <a:noFill/>
    </a:ln>
  </c:spPr>
  <c:txPr>
    <a:bodyPr/>
    <a:lstStyle/>
    <a:p>
      <a:pPr>
        <a:defRPr sz="1200">
          <a:latin typeface="Arial" pitchFamily="34" charset="0"/>
          <a:cs typeface="Arial" pitchFamily="34" charset="0"/>
        </a:defRPr>
      </a:pPr>
      <a:endParaRPr lang="es-EC"/>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9B416-4AA6-4B41-BA77-8C75B91B302E}" type="doc">
      <dgm:prSet loTypeId="urn:microsoft.com/office/officeart/2005/8/layout/hList6" loCatId="list" qsTypeId="urn:microsoft.com/office/officeart/2005/8/quickstyle/3d2" qsCatId="3D" csTypeId="urn:microsoft.com/office/officeart/2005/8/colors/colorful1#1" csCatId="colorful" phldr="1"/>
      <dgm:spPr/>
      <dgm:t>
        <a:bodyPr/>
        <a:lstStyle/>
        <a:p>
          <a:endParaRPr lang="es-ES"/>
        </a:p>
      </dgm:t>
    </dgm:pt>
    <dgm:pt modelId="{CC023C8E-AFD8-4919-B5C2-08AF7A56EFE4}">
      <dgm:prSet custT="1"/>
      <dgm:spPr/>
      <dgm:t>
        <a:bodyPr/>
        <a:lstStyle/>
        <a:p>
          <a:pPr rtl="0"/>
          <a:r>
            <a:rPr lang="es-ES_tradnl" sz="1600" baseline="0" dirty="0" smtClean="0"/>
            <a:t>La Calidad de Servicio es la capacidad que tienen los sistemas de asegurar un grado de fiabilidad  y el cumplimiento de requisitos  para un buen tráfico de información.</a:t>
          </a:r>
          <a:endParaRPr lang="es-ES" sz="1600" baseline="0" dirty="0"/>
        </a:p>
      </dgm:t>
    </dgm:pt>
    <dgm:pt modelId="{D5DEEA4A-6B44-4E9C-A00A-A5B3E00C87E6}" type="parTrans" cxnId="{588EA658-7C11-4D4C-9DE2-9D1A33D1436B}">
      <dgm:prSet/>
      <dgm:spPr/>
      <dgm:t>
        <a:bodyPr/>
        <a:lstStyle/>
        <a:p>
          <a:endParaRPr lang="es-ES" sz="1600"/>
        </a:p>
      </dgm:t>
    </dgm:pt>
    <dgm:pt modelId="{1B6FC405-6C94-42C7-A23B-6DDF06B4C9ED}" type="sibTrans" cxnId="{588EA658-7C11-4D4C-9DE2-9D1A33D1436B}">
      <dgm:prSet/>
      <dgm:spPr/>
      <dgm:t>
        <a:bodyPr/>
        <a:lstStyle/>
        <a:p>
          <a:endParaRPr lang="es-ES" sz="1600"/>
        </a:p>
      </dgm:t>
    </dgm:pt>
    <dgm:pt modelId="{5659B86A-5F4A-49E5-9B52-9C2FF085785E}">
      <dgm:prSet custT="1"/>
      <dgm:spPr/>
      <dgm:t>
        <a:bodyPr/>
        <a:lstStyle/>
        <a:p>
          <a:pPr rtl="0"/>
          <a:r>
            <a:rPr lang="es-ES_tradnl" sz="1600" baseline="0" dirty="0" smtClean="0"/>
            <a:t>Se considera que una red o un proveedor de servicios de Telecomunicaciones brinda ‘Calidad de Servicio’ o QoS (</a:t>
          </a:r>
          <a:r>
            <a:rPr lang="es-ES_tradnl" sz="1600" i="1" baseline="0" dirty="0" err="1" smtClean="0"/>
            <a:t>Quality</a:t>
          </a:r>
          <a:r>
            <a:rPr lang="es-ES_tradnl" sz="1600" i="1" baseline="0" dirty="0" smtClean="0"/>
            <a:t> of </a:t>
          </a:r>
          <a:r>
            <a:rPr lang="es-ES_tradnl" sz="1600" i="1" baseline="0" dirty="0" err="1" smtClean="0"/>
            <a:t>Service</a:t>
          </a:r>
          <a:r>
            <a:rPr lang="es-ES_tradnl" sz="1600" baseline="0" dirty="0" smtClean="0"/>
            <a:t>) cuando se garantiza el cumplimiento de uno o varios de los parámetros que definen la calidad de servicio que ofrece. </a:t>
          </a:r>
          <a:endParaRPr lang="es-ES" sz="1600" baseline="0" dirty="0"/>
        </a:p>
      </dgm:t>
    </dgm:pt>
    <dgm:pt modelId="{DDC6E834-CBD4-4588-BF60-A6BAFA81F1BB}" type="parTrans" cxnId="{88E5305D-D117-4B74-8AEE-36F329A5E435}">
      <dgm:prSet/>
      <dgm:spPr/>
      <dgm:t>
        <a:bodyPr/>
        <a:lstStyle/>
        <a:p>
          <a:endParaRPr lang="es-ES" sz="1600"/>
        </a:p>
      </dgm:t>
    </dgm:pt>
    <dgm:pt modelId="{0C9EFFEB-E8F6-4D85-9763-14424251E596}" type="sibTrans" cxnId="{88E5305D-D117-4B74-8AEE-36F329A5E435}">
      <dgm:prSet/>
      <dgm:spPr/>
      <dgm:t>
        <a:bodyPr/>
        <a:lstStyle/>
        <a:p>
          <a:endParaRPr lang="es-ES" sz="1600"/>
        </a:p>
      </dgm:t>
    </dgm:pt>
    <dgm:pt modelId="{A7EAAEA2-8A4F-47C2-A5A9-0305528F9F65}">
      <dgm:prSet custT="1"/>
      <dgm:spPr/>
      <dgm:t>
        <a:bodyPr/>
        <a:lstStyle/>
        <a:p>
          <a:pPr rtl="0"/>
          <a:r>
            <a:rPr lang="es-ES_tradnl" sz="1600" baseline="0" dirty="0" smtClean="0"/>
            <a:t>La calidad de servicio ha pasado a convertirse, en los últimos años, en un campo de investigación necesario para el soporte de nuevos tipos de aplicaciones, que suelen funcionar en  diferentes sistemas de comunicación  conectados en  red.</a:t>
          </a:r>
          <a:endParaRPr lang="es-ES" sz="1600" baseline="0" dirty="0"/>
        </a:p>
      </dgm:t>
    </dgm:pt>
    <dgm:pt modelId="{31C98AB8-FCFC-41E1-AA18-67DE31713226}" type="parTrans" cxnId="{C3EEB2DF-CDBB-4A0C-A04F-78369F2C56EA}">
      <dgm:prSet/>
      <dgm:spPr/>
      <dgm:t>
        <a:bodyPr/>
        <a:lstStyle/>
        <a:p>
          <a:endParaRPr lang="es-ES" sz="1600"/>
        </a:p>
      </dgm:t>
    </dgm:pt>
    <dgm:pt modelId="{8A28CB18-1899-4B22-8E2A-3674DF357E72}" type="sibTrans" cxnId="{C3EEB2DF-CDBB-4A0C-A04F-78369F2C56EA}">
      <dgm:prSet/>
      <dgm:spPr/>
      <dgm:t>
        <a:bodyPr/>
        <a:lstStyle/>
        <a:p>
          <a:endParaRPr lang="es-ES" sz="1600"/>
        </a:p>
      </dgm:t>
    </dgm:pt>
    <dgm:pt modelId="{0683C990-746D-4312-9C5A-1E0EA15BD789}" type="pres">
      <dgm:prSet presAssocID="{1129B416-4AA6-4B41-BA77-8C75B91B302E}" presName="Name0" presStyleCnt="0">
        <dgm:presLayoutVars>
          <dgm:dir/>
          <dgm:resizeHandles val="exact"/>
        </dgm:presLayoutVars>
      </dgm:prSet>
      <dgm:spPr/>
      <dgm:t>
        <a:bodyPr/>
        <a:lstStyle/>
        <a:p>
          <a:endParaRPr lang="es-EC"/>
        </a:p>
      </dgm:t>
    </dgm:pt>
    <dgm:pt modelId="{0620E481-527D-4DF0-AE30-45CD5E292C72}" type="pres">
      <dgm:prSet presAssocID="{CC023C8E-AFD8-4919-B5C2-08AF7A56EFE4}" presName="node" presStyleLbl="node1" presStyleIdx="0" presStyleCnt="3">
        <dgm:presLayoutVars>
          <dgm:bulletEnabled val="1"/>
        </dgm:presLayoutVars>
      </dgm:prSet>
      <dgm:spPr/>
      <dgm:t>
        <a:bodyPr/>
        <a:lstStyle/>
        <a:p>
          <a:endParaRPr lang="es-EC"/>
        </a:p>
      </dgm:t>
    </dgm:pt>
    <dgm:pt modelId="{FE75F67A-E15F-4FCF-B9B4-56395DFF6C53}" type="pres">
      <dgm:prSet presAssocID="{1B6FC405-6C94-42C7-A23B-6DDF06B4C9ED}" presName="sibTrans" presStyleCnt="0"/>
      <dgm:spPr/>
    </dgm:pt>
    <dgm:pt modelId="{D68AD1E9-2624-4AB4-8595-20B83AEC4F85}" type="pres">
      <dgm:prSet presAssocID="{5659B86A-5F4A-49E5-9B52-9C2FF085785E}" presName="node" presStyleLbl="node1" presStyleIdx="1" presStyleCnt="3">
        <dgm:presLayoutVars>
          <dgm:bulletEnabled val="1"/>
        </dgm:presLayoutVars>
      </dgm:prSet>
      <dgm:spPr/>
      <dgm:t>
        <a:bodyPr/>
        <a:lstStyle/>
        <a:p>
          <a:endParaRPr lang="es-EC"/>
        </a:p>
      </dgm:t>
    </dgm:pt>
    <dgm:pt modelId="{4A8A9DCE-5370-4C02-BC83-080A0B48E3FD}" type="pres">
      <dgm:prSet presAssocID="{0C9EFFEB-E8F6-4D85-9763-14424251E596}" presName="sibTrans" presStyleCnt="0"/>
      <dgm:spPr/>
    </dgm:pt>
    <dgm:pt modelId="{35D2B897-2CAA-4206-BCC1-661FDA9F090F}" type="pres">
      <dgm:prSet presAssocID="{A7EAAEA2-8A4F-47C2-A5A9-0305528F9F65}" presName="node" presStyleLbl="node1" presStyleIdx="2" presStyleCnt="3">
        <dgm:presLayoutVars>
          <dgm:bulletEnabled val="1"/>
        </dgm:presLayoutVars>
      </dgm:prSet>
      <dgm:spPr/>
      <dgm:t>
        <a:bodyPr/>
        <a:lstStyle/>
        <a:p>
          <a:endParaRPr lang="es-EC"/>
        </a:p>
      </dgm:t>
    </dgm:pt>
  </dgm:ptLst>
  <dgm:cxnLst>
    <dgm:cxn modelId="{DEEAB606-CBC1-4ECE-ABAA-D6F353BEE46D}" type="presOf" srcId="{5659B86A-5F4A-49E5-9B52-9C2FF085785E}" destId="{D68AD1E9-2624-4AB4-8595-20B83AEC4F85}" srcOrd="0" destOrd="0" presId="urn:microsoft.com/office/officeart/2005/8/layout/hList6"/>
    <dgm:cxn modelId="{588EA658-7C11-4D4C-9DE2-9D1A33D1436B}" srcId="{1129B416-4AA6-4B41-BA77-8C75B91B302E}" destId="{CC023C8E-AFD8-4919-B5C2-08AF7A56EFE4}" srcOrd="0" destOrd="0" parTransId="{D5DEEA4A-6B44-4E9C-A00A-A5B3E00C87E6}" sibTransId="{1B6FC405-6C94-42C7-A23B-6DDF06B4C9ED}"/>
    <dgm:cxn modelId="{3115DC75-E569-4EFE-BECD-E00F41401B5E}" type="presOf" srcId="{A7EAAEA2-8A4F-47C2-A5A9-0305528F9F65}" destId="{35D2B897-2CAA-4206-BCC1-661FDA9F090F}" srcOrd="0" destOrd="0" presId="urn:microsoft.com/office/officeart/2005/8/layout/hList6"/>
    <dgm:cxn modelId="{31877038-0111-401F-9BF1-AC2647C8F4E2}" type="presOf" srcId="{CC023C8E-AFD8-4919-B5C2-08AF7A56EFE4}" destId="{0620E481-527D-4DF0-AE30-45CD5E292C72}" srcOrd="0" destOrd="0" presId="urn:microsoft.com/office/officeart/2005/8/layout/hList6"/>
    <dgm:cxn modelId="{C3EEB2DF-CDBB-4A0C-A04F-78369F2C56EA}" srcId="{1129B416-4AA6-4B41-BA77-8C75B91B302E}" destId="{A7EAAEA2-8A4F-47C2-A5A9-0305528F9F65}" srcOrd="2" destOrd="0" parTransId="{31C98AB8-FCFC-41E1-AA18-67DE31713226}" sibTransId="{8A28CB18-1899-4B22-8E2A-3674DF357E72}"/>
    <dgm:cxn modelId="{48E8A2B4-082B-4739-B9E1-B9093AD400D7}" type="presOf" srcId="{1129B416-4AA6-4B41-BA77-8C75B91B302E}" destId="{0683C990-746D-4312-9C5A-1E0EA15BD789}" srcOrd="0" destOrd="0" presId="urn:microsoft.com/office/officeart/2005/8/layout/hList6"/>
    <dgm:cxn modelId="{88E5305D-D117-4B74-8AEE-36F329A5E435}" srcId="{1129B416-4AA6-4B41-BA77-8C75B91B302E}" destId="{5659B86A-5F4A-49E5-9B52-9C2FF085785E}" srcOrd="1" destOrd="0" parTransId="{DDC6E834-CBD4-4588-BF60-A6BAFA81F1BB}" sibTransId="{0C9EFFEB-E8F6-4D85-9763-14424251E596}"/>
    <dgm:cxn modelId="{D0A5E6A9-7DFF-4697-A2A5-C35429672636}" type="presParOf" srcId="{0683C990-746D-4312-9C5A-1E0EA15BD789}" destId="{0620E481-527D-4DF0-AE30-45CD5E292C72}" srcOrd="0" destOrd="0" presId="urn:microsoft.com/office/officeart/2005/8/layout/hList6"/>
    <dgm:cxn modelId="{C747D28A-CB3C-46BE-B4D5-D2C3911B54D7}" type="presParOf" srcId="{0683C990-746D-4312-9C5A-1E0EA15BD789}" destId="{FE75F67A-E15F-4FCF-B9B4-56395DFF6C53}" srcOrd="1" destOrd="0" presId="urn:microsoft.com/office/officeart/2005/8/layout/hList6"/>
    <dgm:cxn modelId="{80F304A1-81FF-4ED3-B454-9C2A1CD338D0}" type="presParOf" srcId="{0683C990-746D-4312-9C5A-1E0EA15BD789}" destId="{D68AD1E9-2624-4AB4-8595-20B83AEC4F85}" srcOrd="2" destOrd="0" presId="urn:microsoft.com/office/officeart/2005/8/layout/hList6"/>
    <dgm:cxn modelId="{995DD73A-3445-45C8-A144-49C97E0473A4}" type="presParOf" srcId="{0683C990-746D-4312-9C5A-1E0EA15BD789}" destId="{4A8A9DCE-5370-4C02-BC83-080A0B48E3FD}" srcOrd="3" destOrd="0" presId="urn:microsoft.com/office/officeart/2005/8/layout/hList6"/>
    <dgm:cxn modelId="{280BC3D5-94A5-4CE5-963B-EA4893154140}" type="presParOf" srcId="{0683C990-746D-4312-9C5A-1E0EA15BD789}" destId="{35D2B897-2CAA-4206-BCC1-661FDA9F090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4E9AB6-641B-40FE-B325-C1DA67125AA6}" type="doc">
      <dgm:prSet loTypeId="urn:microsoft.com/office/officeart/2005/8/layout/pList2#1" loCatId="list" qsTypeId="urn:microsoft.com/office/officeart/2005/8/quickstyle/simple1" qsCatId="simple" csTypeId="urn:microsoft.com/office/officeart/2005/8/colors/colorful3" csCatId="colorful" phldr="1"/>
      <dgm:spPr/>
      <dgm:t>
        <a:bodyPr/>
        <a:lstStyle/>
        <a:p>
          <a:endParaRPr lang="es-ES"/>
        </a:p>
      </dgm:t>
    </dgm:pt>
    <dgm:pt modelId="{2C525170-4B53-4BD1-A4C0-004DAA03A667}">
      <dgm:prSet custT="1"/>
      <dgm:spPr/>
      <dgm:t>
        <a:bodyPr/>
        <a:lstStyle/>
        <a:p>
          <a:pPr rtl="0"/>
          <a:r>
            <a:rPr lang="es-ES_tradnl" sz="1300" baseline="0" dirty="0" smtClean="0"/>
            <a:t>Disponibilidad de Red: Probabilidad de que los servicios móviles se ofrecen a un usuario. </a:t>
          </a:r>
          <a:endParaRPr lang="es-ES" sz="1300" baseline="0" dirty="0"/>
        </a:p>
      </dgm:t>
    </dgm:pt>
    <dgm:pt modelId="{936F9E68-C276-4000-BB91-ECEEF20BF379}" type="parTrans" cxnId="{69AB03D1-7FD3-43E3-AE15-33A02D43A306}">
      <dgm:prSet/>
      <dgm:spPr/>
      <dgm:t>
        <a:bodyPr/>
        <a:lstStyle/>
        <a:p>
          <a:endParaRPr lang="es-ES"/>
        </a:p>
      </dgm:t>
    </dgm:pt>
    <dgm:pt modelId="{748AA5B3-582C-4141-B27D-B0D384A5AE46}" type="sibTrans" cxnId="{69AB03D1-7FD3-43E3-AE15-33A02D43A306}">
      <dgm:prSet/>
      <dgm:spPr/>
      <dgm:t>
        <a:bodyPr/>
        <a:lstStyle/>
        <a:p>
          <a:endParaRPr lang="es-ES"/>
        </a:p>
      </dgm:t>
    </dgm:pt>
    <dgm:pt modelId="{8065279C-1C62-43C5-AD01-76EE2B5E1664}">
      <dgm:prSet custT="1"/>
      <dgm:spPr/>
      <dgm:t>
        <a:bodyPr/>
        <a:lstStyle/>
        <a:p>
          <a:pPr rtl="0"/>
          <a:r>
            <a:rPr lang="es-ES_tradnl" sz="1300" baseline="0" dirty="0" smtClean="0"/>
            <a:t>Acceso de red: Probabilidad de que el usuario realiza un registro de éxito en la Red Móvil Pública Terrestre (PLMN) </a:t>
          </a:r>
          <a:endParaRPr lang="es-ES" sz="1300" baseline="0" dirty="0"/>
        </a:p>
      </dgm:t>
    </dgm:pt>
    <dgm:pt modelId="{EC342AFC-8558-40EB-B9F3-DFEBE7038C28}" type="parTrans" cxnId="{EEE705FB-A919-44FC-814D-0FA414CDE5C7}">
      <dgm:prSet/>
      <dgm:spPr/>
      <dgm:t>
        <a:bodyPr/>
        <a:lstStyle/>
        <a:p>
          <a:endParaRPr lang="es-ES"/>
        </a:p>
      </dgm:t>
    </dgm:pt>
    <dgm:pt modelId="{73B0B518-8ACF-4B34-9D16-95A5A8B0CDAE}" type="sibTrans" cxnId="{EEE705FB-A919-44FC-814D-0FA414CDE5C7}">
      <dgm:prSet/>
      <dgm:spPr/>
      <dgm:t>
        <a:bodyPr/>
        <a:lstStyle/>
        <a:p>
          <a:endParaRPr lang="es-ES"/>
        </a:p>
      </dgm:t>
    </dgm:pt>
    <dgm:pt modelId="{31694922-0094-45D9-B443-1915AB38F273}">
      <dgm:prSet custT="1"/>
      <dgm:spPr/>
      <dgm:t>
        <a:bodyPr/>
        <a:lstStyle/>
        <a:p>
          <a:pPr rtl="0"/>
          <a:r>
            <a:rPr lang="es-ES_tradnl" sz="1300" baseline="0" dirty="0" smtClean="0"/>
            <a:t>Accesibilidad de servicio: Si el cliente quiere usar un servicio, el operador de red debe proporcionar el acceso más rápido.</a:t>
          </a:r>
          <a:endParaRPr lang="es-ES" sz="1300" baseline="0" dirty="0"/>
        </a:p>
      </dgm:t>
    </dgm:pt>
    <dgm:pt modelId="{163EA5C7-CC47-497E-8B02-0416B92D3EEB}" type="parTrans" cxnId="{6543FB99-5A05-457D-A852-5C98068D46D1}">
      <dgm:prSet/>
      <dgm:spPr/>
      <dgm:t>
        <a:bodyPr/>
        <a:lstStyle/>
        <a:p>
          <a:endParaRPr lang="es-ES"/>
        </a:p>
      </dgm:t>
    </dgm:pt>
    <dgm:pt modelId="{329FBC6E-A151-44A7-AD5D-2B64F80FF8B2}" type="sibTrans" cxnId="{6543FB99-5A05-457D-A852-5C98068D46D1}">
      <dgm:prSet/>
      <dgm:spPr/>
      <dgm:t>
        <a:bodyPr/>
        <a:lstStyle/>
        <a:p>
          <a:endParaRPr lang="es-ES"/>
        </a:p>
      </dgm:t>
    </dgm:pt>
    <dgm:pt modelId="{4B8B1ED9-EAF5-446D-8963-86CDD1012B6E}">
      <dgm:prSet custT="1"/>
      <dgm:spPr/>
      <dgm:t>
        <a:bodyPr/>
        <a:lstStyle/>
        <a:p>
          <a:pPr rtl="0"/>
          <a:r>
            <a:rPr lang="es-ES_tradnl" sz="1300" baseline="0" dirty="0" smtClean="0"/>
            <a:t>Integridad del servicio: Se describe como la calidad del servicio durante el uso de este. </a:t>
          </a:r>
          <a:endParaRPr lang="es-ES" sz="1300" baseline="0" dirty="0"/>
        </a:p>
      </dgm:t>
    </dgm:pt>
    <dgm:pt modelId="{C06270F4-2FEF-425E-AE8E-9AC0D483FE66}" type="parTrans" cxnId="{3FE83E6F-C210-47D3-8007-1701BA7765CD}">
      <dgm:prSet/>
      <dgm:spPr/>
      <dgm:t>
        <a:bodyPr/>
        <a:lstStyle/>
        <a:p>
          <a:endParaRPr lang="es-ES"/>
        </a:p>
      </dgm:t>
    </dgm:pt>
    <dgm:pt modelId="{ACFD0296-B7A6-400C-9D65-2A703B12E629}" type="sibTrans" cxnId="{3FE83E6F-C210-47D3-8007-1701BA7765CD}">
      <dgm:prSet/>
      <dgm:spPr/>
      <dgm:t>
        <a:bodyPr/>
        <a:lstStyle/>
        <a:p>
          <a:endParaRPr lang="es-ES"/>
        </a:p>
      </dgm:t>
    </dgm:pt>
    <dgm:pt modelId="{7D1A6652-AA71-4E62-A0DA-2F32C14CC2D0}">
      <dgm:prSet custT="1"/>
      <dgm:spPr/>
      <dgm:t>
        <a:bodyPr/>
        <a:lstStyle/>
        <a:p>
          <a:pPr rtl="0"/>
          <a:r>
            <a:rPr lang="es-ES_tradnl" sz="1300" baseline="0" dirty="0" smtClean="0"/>
            <a:t>Retención del Servicio: Describe la terminación de los servicios (de acuerdo con o en contra de la voluntad del usuario). </a:t>
          </a:r>
          <a:endParaRPr lang="es-ES" sz="1300" baseline="0" dirty="0"/>
        </a:p>
      </dgm:t>
    </dgm:pt>
    <dgm:pt modelId="{671D48CB-8136-443B-A2F0-BD6911D78A4E}" type="parTrans" cxnId="{A8367796-9847-40AA-B85F-501648DF5A94}">
      <dgm:prSet/>
      <dgm:spPr/>
      <dgm:t>
        <a:bodyPr/>
        <a:lstStyle/>
        <a:p>
          <a:endParaRPr lang="es-ES"/>
        </a:p>
      </dgm:t>
    </dgm:pt>
    <dgm:pt modelId="{93851046-5079-40D6-A33A-E41EE45BDAB6}" type="sibTrans" cxnId="{A8367796-9847-40AA-B85F-501648DF5A94}">
      <dgm:prSet/>
      <dgm:spPr/>
      <dgm:t>
        <a:bodyPr/>
        <a:lstStyle/>
        <a:p>
          <a:endParaRPr lang="es-ES"/>
        </a:p>
      </dgm:t>
    </dgm:pt>
    <dgm:pt modelId="{DAECB41B-F14B-40BC-B978-667A0ADB7E10}" type="pres">
      <dgm:prSet presAssocID="{C54E9AB6-641B-40FE-B325-C1DA67125AA6}" presName="Name0" presStyleCnt="0">
        <dgm:presLayoutVars>
          <dgm:dir/>
          <dgm:resizeHandles val="exact"/>
        </dgm:presLayoutVars>
      </dgm:prSet>
      <dgm:spPr/>
      <dgm:t>
        <a:bodyPr/>
        <a:lstStyle/>
        <a:p>
          <a:endParaRPr lang="es-EC"/>
        </a:p>
      </dgm:t>
    </dgm:pt>
    <dgm:pt modelId="{BFEAE8D0-D107-4C7C-8F0B-8580C37F647D}" type="pres">
      <dgm:prSet presAssocID="{C54E9AB6-641B-40FE-B325-C1DA67125AA6}" presName="bkgdShp" presStyleLbl="alignAccFollowNode1" presStyleIdx="0" presStyleCnt="1"/>
      <dgm:spPr/>
    </dgm:pt>
    <dgm:pt modelId="{A834A517-1FF9-40CF-A5D3-16EF0129FE8B}" type="pres">
      <dgm:prSet presAssocID="{C54E9AB6-641B-40FE-B325-C1DA67125AA6}" presName="linComp" presStyleCnt="0"/>
      <dgm:spPr/>
    </dgm:pt>
    <dgm:pt modelId="{3AEBE880-CD98-4BF9-9A80-57EEF7822E1E}" type="pres">
      <dgm:prSet presAssocID="{2C525170-4B53-4BD1-A4C0-004DAA03A667}" presName="compNode" presStyleCnt="0"/>
      <dgm:spPr/>
    </dgm:pt>
    <dgm:pt modelId="{2E69927E-22E4-48B7-B0E4-87696F1C8E05}" type="pres">
      <dgm:prSet presAssocID="{2C525170-4B53-4BD1-A4C0-004DAA03A667}" presName="node" presStyleLbl="node1" presStyleIdx="0" presStyleCnt="5">
        <dgm:presLayoutVars>
          <dgm:bulletEnabled val="1"/>
        </dgm:presLayoutVars>
      </dgm:prSet>
      <dgm:spPr/>
      <dgm:t>
        <a:bodyPr/>
        <a:lstStyle/>
        <a:p>
          <a:endParaRPr lang="es-EC"/>
        </a:p>
      </dgm:t>
    </dgm:pt>
    <dgm:pt modelId="{DFDB08E5-B12F-404D-A02C-9AED09039ABB}" type="pres">
      <dgm:prSet presAssocID="{2C525170-4B53-4BD1-A4C0-004DAA03A667}" presName="invisiNode" presStyleLbl="node1" presStyleIdx="0" presStyleCnt="5"/>
      <dgm:spPr/>
    </dgm:pt>
    <dgm:pt modelId="{B1651EF8-060F-49DB-81BB-46C619239C63}" type="pres">
      <dgm:prSet presAssocID="{2C525170-4B53-4BD1-A4C0-004DAA03A667}" presName="imagNode" presStyleLbl="fgImgPlace1" presStyleIdx="0" presStyleCnt="5"/>
      <dgm:spPr/>
    </dgm:pt>
    <dgm:pt modelId="{17215170-DFF5-4B4E-B218-E562B194DDE1}" type="pres">
      <dgm:prSet presAssocID="{748AA5B3-582C-4141-B27D-B0D384A5AE46}" presName="sibTrans" presStyleLbl="sibTrans2D1" presStyleIdx="0" presStyleCnt="0"/>
      <dgm:spPr/>
      <dgm:t>
        <a:bodyPr/>
        <a:lstStyle/>
        <a:p>
          <a:endParaRPr lang="es-EC"/>
        </a:p>
      </dgm:t>
    </dgm:pt>
    <dgm:pt modelId="{FF381906-800B-4358-9BD8-359524F69EF7}" type="pres">
      <dgm:prSet presAssocID="{8065279C-1C62-43C5-AD01-76EE2B5E1664}" presName="compNode" presStyleCnt="0"/>
      <dgm:spPr/>
    </dgm:pt>
    <dgm:pt modelId="{F8DCF495-32BD-486C-8589-FF9BDA38DAAC}" type="pres">
      <dgm:prSet presAssocID="{8065279C-1C62-43C5-AD01-76EE2B5E1664}" presName="node" presStyleLbl="node1" presStyleIdx="1" presStyleCnt="5">
        <dgm:presLayoutVars>
          <dgm:bulletEnabled val="1"/>
        </dgm:presLayoutVars>
      </dgm:prSet>
      <dgm:spPr/>
      <dgm:t>
        <a:bodyPr/>
        <a:lstStyle/>
        <a:p>
          <a:endParaRPr lang="es-ES"/>
        </a:p>
      </dgm:t>
    </dgm:pt>
    <dgm:pt modelId="{3835BD38-3640-4CEB-A47E-5303654851CD}" type="pres">
      <dgm:prSet presAssocID="{8065279C-1C62-43C5-AD01-76EE2B5E1664}" presName="invisiNode" presStyleLbl="node1" presStyleIdx="1" presStyleCnt="5"/>
      <dgm:spPr/>
    </dgm:pt>
    <dgm:pt modelId="{752B0643-0861-4481-BE39-78E2C6598986}" type="pres">
      <dgm:prSet presAssocID="{8065279C-1C62-43C5-AD01-76EE2B5E1664}" presName="imagNode" presStyleLbl="fgImgPlace1" presStyleIdx="1" presStyleCnt="5"/>
      <dgm:spPr/>
    </dgm:pt>
    <dgm:pt modelId="{E478C6E5-6355-4BB4-B36E-B7BF1674704C}" type="pres">
      <dgm:prSet presAssocID="{73B0B518-8ACF-4B34-9D16-95A5A8B0CDAE}" presName="sibTrans" presStyleLbl="sibTrans2D1" presStyleIdx="0" presStyleCnt="0"/>
      <dgm:spPr/>
      <dgm:t>
        <a:bodyPr/>
        <a:lstStyle/>
        <a:p>
          <a:endParaRPr lang="es-EC"/>
        </a:p>
      </dgm:t>
    </dgm:pt>
    <dgm:pt modelId="{4FF97A5E-9364-49A1-82CF-95AD60608CFC}" type="pres">
      <dgm:prSet presAssocID="{31694922-0094-45D9-B443-1915AB38F273}" presName="compNode" presStyleCnt="0"/>
      <dgm:spPr/>
    </dgm:pt>
    <dgm:pt modelId="{060FEC3F-A58A-4818-8761-40D0EEDDF3B8}" type="pres">
      <dgm:prSet presAssocID="{31694922-0094-45D9-B443-1915AB38F273}" presName="node" presStyleLbl="node1" presStyleIdx="2" presStyleCnt="5">
        <dgm:presLayoutVars>
          <dgm:bulletEnabled val="1"/>
        </dgm:presLayoutVars>
      </dgm:prSet>
      <dgm:spPr/>
      <dgm:t>
        <a:bodyPr/>
        <a:lstStyle/>
        <a:p>
          <a:endParaRPr lang="es-EC"/>
        </a:p>
      </dgm:t>
    </dgm:pt>
    <dgm:pt modelId="{A20EBF9F-8895-4975-B2C3-85D7A3C1BE20}" type="pres">
      <dgm:prSet presAssocID="{31694922-0094-45D9-B443-1915AB38F273}" presName="invisiNode" presStyleLbl="node1" presStyleIdx="2" presStyleCnt="5"/>
      <dgm:spPr/>
    </dgm:pt>
    <dgm:pt modelId="{518C7CBA-C701-4DDF-9781-535446F9628F}" type="pres">
      <dgm:prSet presAssocID="{31694922-0094-45D9-B443-1915AB38F273}" presName="imagNode" presStyleLbl="fgImgPlace1" presStyleIdx="2" presStyleCnt="5"/>
      <dgm:spPr/>
    </dgm:pt>
    <dgm:pt modelId="{4A6C53A2-2C03-4F07-AFE1-36B9C5B4976B}" type="pres">
      <dgm:prSet presAssocID="{329FBC6E-A151-44A7-AD5D-2B64F80FF8B2}" presName="sibTrans" presStyleLbl="sibTrans2D1" presStyleIdx="0" presStyleCnt="0"/>
      <dgm:spPr/>
      <dgm:t>
        <a:bodyPr/>
        <a:lstStyle/>
        <a:p>
          <a:endParaRPr lang="es-EC"/>
        </a:p>
      </dgm:t>
    </dgm:pt>
    <dgm:pt modelId="{BBDEF8CA-94CC-412F-8F64-1160730B2E64}" type="pres">
      <dgm:prSet presAssocID="{4B8B1ED9-EAF5-446D-8963-86CDD1012B6E}" presName="compNode" presStyleCnt="0"/>
      <dgm:spPr/>
    </dgm:pt>
    <dgm:pt modelId="{76167FD1-AB08-47B7-B0F8-DE62FCFB7A21}" type="pres">
      <dgm:prSet presAssocID="{4B8B1ED9-EAF5-446D-8963-86CDD1012B6E}" presName="node" presStyleLbl="node1" presStyleIdx="3" presStyleCnt="5">
        <dgm:presLayoutVars>
          <dgm:bulletEnabled val="1"/>
        </dgm:presLayoutVars>
      </dgm:prSet>
      <dgm:spPr/>
      <dgm:t>
        <a:bodyPr/>
        <a:lstStyle/>
        <a:p>
          <a:endParaRPr lang="es-EC"/>
        </a:p>
      </dgm:t>
    </dgm:pt>
    <dgm:pt modelId="{7D3609B8-4C5D-4F67-AB4A-F16B307767F8}" type="pres">
      <dgm:prSet presAssocID="{4B8B1ED9-EAF5-446D-8963-86CDD1012B6E}" presName="invisiNode" presStyleLbl="node1" presStyleIdx="3" presStyleCnt="5"/>
      <dgm:spPr/>
    </dgm:pt>
    <dgm:pt modelId="{041A60DE-E06F-419C-81C6-A80C473D1C9A}" type="pres">
      <dgm:prSet presAssocID="{4B8B1ED9-EAF5-446D-8963-86CDD1012B6E}" presName="imagNode" presStyleLbl="fgImgPlace1" presStyleIdx="3" presStyleCnt="5"/>
      <dgm:spPr/>
    </dgm:pt>
    <dgm:pt modelId="{A719B30B-01B7-425D-AF6C-D8A603110066}" type="pres">
      <dgm:prSet presAssocID="{ACFD0296-B7A6-400C-9D65-2A703B12E629}" presName="sibTrans" presStyleLbl="sibTrans2D1" presStyleIdx="0" presStyleCnt="0"/>
      <dgm:spPr/>
      <dgm:t>
        <a:bodyPr/>
        <a:lstStyle/>
        <a:p>
          <a:endParaRPr lang="es-EC"/>
        </a:p>
      </dgm:t>
    </dgm:pt>
    <dgm:pt modelId="{5066F10C-83BE-43B1-8E2A-FD05230004C7}" type="pres">
      <dgm:prSet presAssocID="{7D1A6652-AA71-4E62-A0DA-2F32C14CC2D0}" presName="compNode" presStyleCnt="0"/>
      <dgm:spPr/>
    </dgm:pt>
    <dgm:pt modelId="{66C6C343-F2AB-4B29-A852-60464EB75882}" type="pres">
      <dgm:prSet presAssocID="{7D1A6652-AA71-4E62-A0DA-2F32C14CC2D0}" presName="node" presStyleLbl="node1" presStyleIdx="4" presStyleCnt="5">
        <dgm:presLayoutVars>
          <dgm:bulletEnabled val="1"/>
        </dgm:presLayoutVars>
      </dgm:prSet>
      <dgm:spPr/>
      <dgm:t>
        <a:bodyPr/>
        <a:lstStyle/>
        <a:p>
          <a:endParaRPr lang="es-EC"/>
        </a:p>
      </dgm:t>
    </dgm:pt>
    <dgm:pt modelId="{DD51FB7B-3E2C-494A-9F55-036E1220B6AE}" type="pres">
      <dgm:prSet presAssocID="{7D1A6652-AA71-4E62-A0DA-2F32C14CC2D0}" presName="invisiNode" presStyleLbl="node1" presStyleIdx="4" presStyleCnt="5"/>
      <dgm:spPr/>
    </dgm:pt>
    <dgm:pt modelId="{580DFA37-516E-404C-B8C1-CECCA9ACB5AD}" type="pres">
      <dgm:prSet presAssocID="{7D1A6652-AA71-4E62-A0DA-2F32C14CC2D0}" presName="imagNode" presStyleLbl="fgImgPlace1" presStyleIdx="4" presStyleCnt="5"/>
      <dgm:spPr/>
    </dgm:pt>
  </dgm:ptLst>
  <dgm:cxnLst>
    <dgm:cxn modelId="{69AB03D1-7FD3-43E3-AE15-33A02D43A306}" srcId="{C54E9AB6-641B-40FE-B325-C1DA67125AA6}" destId="{2C525170-4B53-4BD1-A4C0-004DAA03A667}" srcOrd="0" destOrd="0" parTransId="{936F9E68-C276-4000-BB91-ECEEF20BF379}" sibTransId="{748AA5B3-582C-4141-B27D-B0D384A5AE46}"/>
    <dgm:cxn modelId="{FB5B75A6-527F-4515-B462-1077C80C3463}" type="presOf" srcId="{2C525170-4B53-4BD1-A4C0-004DAA03A667}" destId="{2E69927E-22E4-48B7-B0E4-87696F1C8E05}" srcOrd="0" destOrd="0" presId="urn:microsoft.com/office/officeart/2005/8/layout/pList2#1"/>
    <dgm:cxn modelId="{791546D8-2AE9-499B-9470-600118E4EB35}" type="presOf" srcId="{ACFD0296-B7A6-400C-9D65-2A703B12E629}" destId="{A719B30B-01B7-425D-AF6C-D8A603110066}" srcOrd="0" destOrd="0" presId="urn:microsoft.com/office/officeart/2005/8/layout/pList2#1"/>
    <dgm:cxn modelId="{4AD36FC5-E132-48CF-A82B-3AAE277607CD}" type="presOf" srcId="{748AA5B3-582C-4141-B27D-B0D384A5AE46}" destId="{17215170-DFF5-4B4E-B218-E562B194DDE1}" srcOrd="0" destOrd="0" presId="urn:microsoft.com/office/officeart/2005/8/layout/pList2#1"/>
    <dgm:cxn modelId="{6543FB99-5A05-457D-A852-5C98068D46D1}" srcId="{C54E9AB6-641B-40FE-B325-C1DA67125AA6}" destId="{31694922-0094-45D9-B443-1915AB38F273}" srcOrd="2" destOrd="0" parTransId="{163EA5C7-CC47-497E-8B02-0416B92D3EEB}" sibTransId="{329FBC6E-A151-44A7-AD5D-2B64F80FF8B2}"/>
    <dgm:cxn modelId="{3FE83E6F-C210-47D3-8007-1701BA7765CD}" srcId="{C54E9AB6-641B-40FE-B325-C1DA67125AA6}" destId="{4B8B1ED9-EAF5-446D-8963-86CDD1012B6E}" srcOrd="3" destOrd="0" parTransId="{C06270F4-2FEF-425E-AE8E-9AC0D483FE66}" sibTransId="{ACFD0296-B7A6-400C-9D65-2A703B12E629}"/>
    <dgm:cxn modelId="{82C6C090-A876-4CEC-9584-35AC995080F7}" type="presOf" srcId="{7D1A6652-AA71-4E62-A0DA-2F32C14CC2D0}" destId="{66C6C343-F2AB-4B29-A852-60464EB75882}" srcOrd="0" destOrd="0" presId="urn:microsoft.com/office/officeart/2005/8/layout/pList2#1"/>
    <dgm:cxn modelId="{A8367796-9847-40AA-B85F-501648DF5A94}" srcId="{C54E9AB6-641B-40FE-B325-C1DA67125AA6}" destId="{7D1A6652-AA71-4E62-A0DA-2F32C14CC2D0}" srcOrd="4" destOrd="0" parTransId="{671D48CB-8136-443B-A2F0-BD6911D78A4E}" sibTransId="{93851046-5079-40D6-A33A-E41EE45BDAB6}"/>
    <dgm:cxn modelId="{DF0DA8CF-D2F5-4E01-96D2-845D8110D173}" type="presOf" srcId="{C54E9AB6-641B-40FE-B325-C1DA67125AA6}" destId="{DAECB41B-F14B-40BC-B978-667A0ADB7E10}" srcOrd="0" destOrd="0" presId="urn:microsoft.com/office/officeart/2005/8/layout/pList2#1"/>
    <dgm:cxn modelId="{4F86A6F5-0295-4D7B-B329-C9E2CCE30CEE}" type="presOf" srcId="{31694922-0094-45D9-B443-1915AB38F273}" destId="{060FEC3F-A58A-4818-8761-40D0EEDDF3B8}" srcOrd="0" destOrd="0" presId="urn:microsoft.com/office/officeart/2005/8/layout/pList2#1"/>
    <dgm:cxn modelId="{EEE705FB-A919-44FC-814D-0FA414CDE5C7}" srcId="{C54E9AB6-641B-40FE-B325-C1DA67125AA6}" destId="{8065279C-1C62-43C5-AD01-76EE2B5E1664}" srcOrd="1" destOrd="0" parTransId="{EC342AFC-8558-40EB-B9F3-DFEBE7038C28}" sibTransId="{73B0B518-8ACF-4B34-9D16-95A5A8B0CDAE}"/>
    <dgm:cxn modelId="{3E30340E-AB57-4042-AA48-C8856711F1B2}" type="presOf" srcId="{73B0B518-8ACF-4B34-9D16-95A5A8B0CDAE}" destId="{E478C6E5-6355-4BB4-B36E-B7BF1674704C}" srcOrd="0" destOrd="0" presId="urn:microsoft.com/office/officeart/2005/8/layout/pList2#1"/>
    <dgm:cxn modelId="{4E0C79FE-C577-4369-B74D-41DFA4BB210B}" type="presOf" srcId="{329FBC6E-A151-44A7-AD5D-2B64F80FF8B2}" destId="{4A6C53A2-2C03-4F07-AFE1-36B9C5B4976B}" srcOrd="0" destOrd="0" presId="urn:microsoft.com/office/officeart/2005/8/layout/pList2#1"/>
    <dgm:cxn modelId="{7EAE0087-CF13-4085-9F30-BA833FEA526B}" type="presOf" srcId="{4B8B1ED9-EAF5-446D-8963-86CDD1012B6E}" destId="{76167FD1-AB08-47B7-B0F8-DE62FCFB7A21}" srcOrd="0" destOrd="0" presId="urn:microsoft.com/office/officeart/2005/8/layout/pList2#1"/>
    <dgm:cxn modelId="{E818B9BE-5B10-4BF9-BDE8-1E382B4F7AA5}" type="presOf" srcId="{8065279C-1C62-43C5-AD01-76EE2B5E1664}" destId="{F8DCF495-32BD-486C-8589-FF9BDA38DAAC}" srcOrd="0" destOrd="0" presId="urn:microsoft.com/office/officeart/2005/8/layout/pList2#1"/>
    <dgm:cxn modelId="{FDEC421B-47D8-4008-B88C-A4BADD08BB16}" type="presParOf" srcId="{DAECB41B-F14B-40BC-B978-667A0ADB7E10}" destId="{BFEAE8D0-D107-4C7C-8F0B-8580C37F647D}" srcOrd="0" destOrd="0" presId="urn:microsoft.com/office/officeart/2005/8/layout/pList2#1"/>
    <dgm:cxn modelId="{4F825F41-FBFF-497E-8BC2-9727F2A005D3}" type="presParOf" srcId="{DAECB41B-F14B-40BC-B978-667A0ADB7E10}" destId="{A834A517-1FF9-40CF-A5D3-16EF0129FE8B}" srcOrd="1" destOrd="0" presId="urn:microsoft.com/office/officeart/2005/8/layout/pList2#1"/>
    <dgm:cxn modelId="{54069215-C2AB-4CB2-B792-CBD76FD108FD}" type="presParOf" srcId="{A834A517-1FF9-40CF-A5D3-16EF0129FE8B}" destId="{3AEBE880-CD98-4BF9-9A80-57EEF7822E1E}" srcOrd="0" destOrd="0" presId="urn:microsoft.com/office/officeart/2005/8/layout/pList2#1"/>
    <dgm:cxn modelId="{7CD74564-BE93-4AB5-B134-A9501AA4A410}" type="presParOf" srcId="{3AEBE880-CD98-4BF9-9A80-57EEF7822E1E}" destId="{2E69927E-22E4-48B7-B0E4-87696F1C8E05}" srcOrd="0" destOrd="0" presId="urn:microsoft.com/office/officeart/2005/8/layout/pList2#1"/>
    <dgm:cxn modelId="{5D515018-03FA-4CB2-A218-1D2FDD742153}" type="presParOf" srcId="{3AEBE880-CD98-4BF9-9A80-57EEF7822E1E}" destId="{DFDB08E5-B12F-404D-A02C-9AED09039ABB}" srcOrd="1" destOrd="0" presId="urn:microsoft.com/office/officeart/2005/8/layout/pList2#1"/>
    <dgm:cxn modelId="{A91070B8-7DE0-4DEE-986A-DFB875ED5DF9}" type="presParOf" srcId="{3AEBE880-CD98-4BF9-9A80-57EEF7822E1E}" destId="{B1651EF8-060F-49DB-81BB-46C619239C63}" srcOrd="2" destOrd="0" presId="urn:microsoft.com/office/officeart/2005/8/layout/pList2#1"/>
    <dgm:cxn modelId="{AF7F2085-864B-49E1-9AF7-EA7E709B0560}" type="presParOf" srcId="{A834A517-1FF9-40CF-A5D3-16EF0129FE8B}" destId="{17215170-DFF5-4B4E-B218-E562B194DDE1}" srcOrd="1" destOrd="0" presId="urn:microsoft.com/office/officeart/2005/8/layout/pList2#1"/>
    <dgm:cxn modelId="{67EA6E59-E903-45B4-BD2F-D4A520054477}" type="presParOf" srcId="{A834A517-1FF9-40CF-A5D3-16EF0129FE8B}" destId="{FF381906-800B-4358-9BD8-359524F69EF7}" srcOrd="2" destOrd="0" presId="urn:microsoft.com/office/officeart/2005/8/layout/pList2#1"/>
    <dgm:cxn modelId="{FE915ED4-1184-48D6-BA27-DE73BF77D4FA}" type="presParOf" srcId="{FF381906-800B-4358-9BD8-359524F69EF7}" destId="{F8DCF495-32BD-486C-8589-FF9BDA38DAAC}" srcOrd="0" destOrd="0" presId="urn:microsoft.com/office/officeart/2005/8/layout/pList2#1"/>
    <dgm:cxn modelId="{BD571ED2-3AF0-4B1C-89CF-D1CF1F8021C4}" type="presParOf" srcId="{FF381906-800B-4358-9BD8-359524F69EF7}" destId="{3835BD38-3640-4CEB-A47E-5303654851CD}" srcOrd="1" destOrd="0" presId="urn:microsoft.com/office/officeart/2005/8/layout/pList2#1"/>
    <dgm:cxn modelId="{06748BE5-2F18-49C6-8F60-4A7C1B818995}" type="presParOf" srcId="{FF381906-800B-4358-9BD8-359524F69EF7}" destId="{752B0643-0861-4481-BE39-78E2C6598986}" srcOrd="2" destOrd="0" presId="urn:microsoft.com/office/officeart/2005/8/layout/pList2#1"/>
    <dgm:cxn modelId="{6E502FAD-ECFD-401B-A4D4-6E56C97CA392}" type="presParOf" srcId="{A834A517-1FF9-40CF-A5D3-16EF0129FE8B}" destId="{E478C6E5-6355-4BB4-B36E-B7BF1674704C}" srcOrd="3" destOrd="0" presId="urn:microsoft.com/office/officeart/2005/8/layout/pList2#1"/>
    <dgm:cxn modelId="{6D019576-EE83-41B9-953A-E996B2D087BD}" type="presParOf" srcId="{A834A517-1FF9-40CF-A5D3-16EF0129FE8B}" destId="{4FF97A5E-9364-49A1-82CF-95AD60608CFC}" srcOrd="4" destOrd="0" presId="urn:microsoft.com/office/officeart/2005/8/layout/pList2#1"/>
    <dgm:cxn modelId="{FECEB4C6-37F5-4FA0-8AFE-C7F7C53DB0D1}" type="presParOf" srcId="{4FF97A5E-9364-49A1-82CF-95AD60608CFC}" destId="{060FEC3F-A58A-4818-8761-40D0EEDDF3B8}" srcOrd="0" destOrd="0" presId="urn:microsoft.com/office/officeart/2005/8/layout/pList2#1"/>
    <dgm:cxn modelId="{B87242D0-5AE5-49E3-8248-8FC17B7BDD2B}" type="presParOf" srcId="{4FF97A5E-9364-49A1-82CF-95AD60608CFC}" destId="{A20EBF9F-8895-4975-B2C3-85D7A3C1BE20}" srcOrd="1" destOrd="0" presId="urn:microsoft.com/office/officeart/2005/8/layout/pList2#1"/>
    <dgm:cxn modelId="{7DE0E339-1AAC-416A-91CC-83C5A2227AB1}" type="presParOf" srcId="{4FF97A5E-9364-49A1-82CF-95AD60608CFC}" destId="{518C7CBA-C701-4DDF-9781-535446F9628F}" srcOrd="2" destOrd="0" presId="urn:microsoft.com/office/officeart/2005/8/layout/pList2#1"/>
    <dgm:cxn modelId="{A419BA6E-2642-4803-ABF8-5464EA4E62E4}" type="presParOf" srcId="{A834A517-1FF9-40CF-A5D3-16EF0129FE8B}" destId="{4A6C53A2-2C03-4F07-AFE1-36B9C5B4976B}" srcOrd="5" destOrd="0" presId="urn:microsoft.com/office/officeart/2005/8/layout/pList2#1"/>
    <dgm:cxn modelId="{BEBF2595-868A-4054-BB84-BA239A7296D5}" type="presParOf" srcId="{A834A517-1FF9-40CF-A5D3-16EF0129FE8B}" destId="{BBDEF8CA-94CC-412F-8F64-1160730B2E64}" srcOrd="6" destOrd="0" presId="urn:microsoft.com/office/officeart/2005/8/layout/pList2#1"/>
    <dgm:cxn modelId="{36698FF4-6BE7-4C25-BE95-D160C785D710}" type="presParOf" srcId="{BBDEF8CA-94CC-412F-8F64-1160730B2E64}" destId="{76167FD1-AB08-47B7-B0F8-DE62FCFB7A21}" srcOrd="0" destOrd="0" presId="urn:microsoft.com/office/officeart/2005/8/layout/pList2#1"/>
    <dgm:cxn modelId="{2E849380-ECE8-4BBD-B649-0B15F96DEB1E}" type="presParOf" srcId="{BBDEF8CA-94CC-412F-8F64-1160730B2E64}" destId="{7D3609B8-4C5D-4F67-AB4A-F16B307767F8}" srcOrd="1" destOrd="0" presId="urn:microsoft.com/office/officeart/2005/8/layout/pList2#1"/>
    <dgm:cxn modelId="{49A5A3CF-3AB8-4B6E-A406-37FFF330CC74}" type="presParOf" srcId="{BBDEF8CA-94CC-412F-8F64-1160730B2E64}" destId="{041A60DE-E06F-419C-81C6-A80C473D1C9A}" srcOrd="2" destOrd="0" presId="urn:microsoft.com/office/officeart/2005/8/layout/pList2#1"/>
    <dgm:cxn modelId="{0ABDA85D-66D7-4395-81B9-135F2740EB17}" type="presParOf" srcId="{A834A517-1FF9-40CF-A5D3-16EF0129FE8B}" destId="{A719B30B-01B7-425D-AF6C-D8A603110066}" srcOrd="7" destOrd="0" presId="urn:microsoft.com/office/officeart/2005/8/layout/pList2#1"/>
    <dgm:cxn modelId="{2E8EFFB0-CD3D-47E6-ABA5-00D4DE0BA558}" type="presParOf" srcId="{A834A517-1FF9-40CF-A5D3-16EF0129FE8B}" destId="{5066F10C-83BE-43B1-8E2A-FD05230004C7}" srcOrd="8" destOrd="0" presId="urn:microsoft.com/office/officeart/2005/8/layout/pList2#1"/>
    <dgm:cxn modelId="{5697C2BC-582A-4C91-A3AA-4FF3EEF4A477}" type="presParOf" srcId="{5066F10C-83BE-43B1-8E2A-FD05230004C7}" destId="{66C6C343-F2AB-4B29-A852-60464EB75882}" srcOrd="0" destOrd="0" presId="urn:microsoft.com/office/officeart/2005/8/layout/pList2#1"/>
    <dgm:cxn modelId="{10D17B91-0CC1-4DE8-A10D-993739C213DD}" type="presParOf" srcId="{5066F10C-83BE-43B1-8E2A-FD05230004C7}" destId="{DD51FB7B-3E2C-494A-9F55-036E1220B6AE}" srcOrd="1" destOrd="0" presId="urn:microsoft.com/office/officeart/2005/8/layout/pList2#1"/>
    <dgm:cxn modelId="{B1B4348A-0433-47D2-9F2F-238AA460624C}" type="presParOf" srcId="{5066F10C-83BE-43B1-8E2A-FD05230004C7}" destId="{580DFA37-516E-404C-B8C1-CECCA9ACB5AD}"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55EC58-BA9C-4EAE-9431-CC6ACCFC1D19}"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ES"/>
        </a:p>
      </dgm:t>
    </dgm:pt>
    <dgm:pt modelId="{03D2B1F7-4FC6-4831-B69A-C4901B0F1424}">
      <dgm:prSet/>
      <dgm:spPr/>
      <dgm:t>
        <a:bodyPr/>
        <a:lstStyle/>
        <a:p>
          <a:pPr rtl="0"/>
          <a:r>
            <a:rPr lang="es-ES_tradnl" baseline="0" dirty="0" smtClean="0"/>
            <a:t>QoS CRITERIOS INDEPENDIENTES</a:t>
          </a:r>
          <a:endParaRPr lang="es-ES" dirty="0"/>
        </a:p>
      </dgm:t>
    </dgm:pt>
    <dgm:pt modelId="{A5A89132-7753-4F8A-AF82-191C097197AF}" type="parTrans" cxnId="{A390DBDD-AF20-4484-85EC-3C2943A29231}">
      <dgm:prSet/>
      <dgm:spPr/>
      <dgm:t>
        <a:bodyPr/>
        <a:lstStyle/>
        <a:p>
          <a:endParaRPr lang="es-ES"/>
        </a:p>
      </dgm:t>
    </dgm:pt>
    <dgm:pt modelId="{7DBE215F-1623-42D9-9950-D73893C5E94F}" type="sibTrans" cxnId="{A390DBDD-AF20-4484-85EC-3C2943A29231}">
      <dgm:prSet/>
      <dgm:spPr/>
      <dgm:t>
        <a:bodyPr/>
        <a:lstStyle/>
        <a:p>
          <a:endParaRPr lang="es-ES"/>
        </a:p>
      </dgm:t>
    </dgm:pt>
    <dgm:pt modelId="{6C730ECE-AF49-4655-9291-A05141FD37B5}">
      <dgm:prSet/>
      <dgm:spPr/>
      <dgm:t>
        <a:bodyPr/>
        <a:lstStyle/>
        <a:p>
          <a:pPr rtl="0"/>
          <a:r>
            <a:rPr lang="es-ES_tradnl" b="1" baseline="0" dirty="0" smtClean="0"/>
            <a:t>Indisponibilidad de la red de Radio</a:t>
          </a:r>
          <a:endParaRPr lang="es-ES" baseline="0" dirty="0"/>
        </a:p>
      </dgm:t>
    </dgm:pt>
    <dgm:pt modelId="{ACD1F226-870D-427F-B33A-3C7798ED7BEE}" type="parTrans" cxnId="{02ED1A7F-F241-4825-8EA8-500B0CD3EC4A}">
      <dgm:prSet/>
      <dgm:spPr/>
      <dgm:t>
        <a:bodyPr/>
        <a:lstStyle/>
        <a:p>
          <a:endParaRPr lang="es-ES"/>
        </a:p>
      </dgm:t>
    </dgm:pt>
    <dgm:pt modelId="{4630560E-766C-4EDD-A1BA-060ECEDB1A60}" type="sibTrans" cxnId="{02ED1A7F-F241-4825-8EA8-500B0CD3EC4A}">
      <dgm:prSet/>
      <dgm:spPr/>
      <dgm:t>
        <a:bodyPr/>
        <a:lstStyle/>
        <a:p>
          <a:endParaRPr lang="es-ES"/>
        </a:p>
      </dgm:t>
    </dgm:pt>
    <dgm:pt modelId="{BE2A902D-ECE9-43CD-9A85-C462B3A0B754}">
      <dgm:prSet/>
      <dgm:spPr/>
      <dgm:t>
        <a:bodyPr/>
        <a:lstStyle/>
        <a:p>
          <a:pPr rtl="0"/>
          <a:r>
            <a:rPr lang="es-ES_tradnl" b="1" baseline="0" dirty="0" smtClean="0"/>
            <a:t>No accesibilidad a la Red</a:t>
          </a:r>
          <a:endParaRPr lang="es-ES" baseline="0" dirty="0"/>
        </a:p>
      </dgm:t>
    </dgm:pt>
    <dgm:pt modelId="{F8EA9292-4FA4-4330-9AE8-DDD3ED2D37FA}" type="parTrans" cxnId="{783347B7-EEB4-48A9-AF76-C8A3122463B3}">
      <dgm:prSet/>
      <dgm:spPr/>
      <dgm:t>
        <a:bodyPr/>
        <a:lstStyle/>
        <a:p>
          <a:endParaRPr lang="es-ES"/>
        </a:p>
      </dgm:t>
    </dgm:pt>
    <dgm:pt modelId="{CB1CDD32-EBAE-43B1-A45E-CFBB67F08557}" type="sibTrans" cxnId="{783347B7-EEB4-48A9-AF76-C8A3122463B3}">
      <dgm:prSet/>
      <dgm:spPr/>
      <dgm:t>
        <a:bodyPr/>
        <a:lstStyle/>
        <a:p>
          <a:endParaRPr lang="es-ES"/>
        </a:p>
      </dgm:t>
    </dgm:pt>
    <dgm:pt modelId="{9B319DF6-96B6-4AB0-BD48-D1CFD749179B}">
      <dgm:prSet/>
      <dgm:spPr/>
      <dgm:t>
        <a:bodyPr/>
        <a:lstStyle/>
        <a:p>
          <a:pPr rtl="0"/>
          <a:r>
            <a:rPr lang="es-ES_tradnl" b="1" baseline="0" dirty="0" smtClean="0"/>
            <a:t>Proporción de fracaso de la conexión</a:t>
          </a:r>
          <a:endParaRPr lang="es-ES" baseline="0" dirty="0"/>
        </a:p>
      </dgm:t>
    </dgm:pt>
    <dgm:pt modelId="{0844AB59-5100-4E61-9EF8-949D53AAB2AE}" type="parTrans" cxnId="{CC5CCFF0-F1D8-4B26-93FE-6FD0AE330CAA}">
      <dgm:prSet/>
      <dgm:spPr/>
      <dgm:t>
        <a:bodyPr/>
        <a:lstStyle/>
        <a:p>
          <a:endParaRPr lang="es-ES"/>
        </a:p>
      </dgm:t>
    </dgm:pt>
    <dgm:pt modelId="{55A8E1B8-F2DA-4CF2-B353-6DD11A0FB95F}" type="sibTrans" cxnId="{CC5CCFF0-F1D8-4B26-93FE-6FD0AE330CAA}">
      <dgm:prSet/>
      <dgm:spPr/>
      <dgm:t>
        <a:bodyPr/>
        <a:lstStyle/>
        <a:p>
          <a:endParaRPr lang="es-ES"/>
        </a:p>
      </dgm:t>
    </dgm:pt>
    <dgm:pt modelId="{0BF4B6F8-7106-4648-9BD6-60F7AD88CD96}">
      <dgm:prSet/>
      <dgm:spPr/>
      <dgm:t>
        <a:bodyPr/>
        <a:lstStyle/>
        <a:p>
          <a:pPr rtl="0"/>
          <a:r>
            <a:rPr lang="es-ES_tradnl" b="1" baseline="0" dirty="0" smtClean="0"/>
            <a:t>Tiempo de establecimiento de la conexión</a:t>
          </a:r>
          <a:endParaRPr lang="es-ES" baseline="0" dirty="0"/>
        </a:p>
      </dgm:t>
    </dgm:pt>
    <dgm:pt modelId="{140CD272-18AC-4420-A63E-8923CEB107D8}" type="parTrans" cxnId="{F68A64A9-250B-4A64-94D5-8DD9EEC66D62}">
      <dgm:prSet/>
      <dgm:spPr/>
      <dgm:t>
        <a:bodyPr/>
        <a:lstStyle/>
        <a:p>
          <a:endParaRPr lang="es-ES"/>
        </a:p>
      </dgm:t>
    </dgm:pt>
    <dgm:pt modelId="{8598909E-C8F6-47BC-B9F5-B71BB30F5240}" type="sibTrans" cxnId="{F68A64A9-250B-4A64-94D5-8DD9EEC66D62}">
      <dgm:prSet/>
      <dgm:spPr/>
      <dgm:t>
        <a:bodyPr/>
        <a:lstStyle/>
        <a:p>
          <a:endParaRPr lang="es-ES"/>
        </a:p>
      </dgm:t>
    </dgm:pt>
    <dgm:pt modelId="{E48A6212-4C92-42F5-B157-16C54F894494}">
      <dgm:prSet/>
      <dgm:spPr/>
      <dgm:t>
        <a:bodyPr/>
        <a:lstStyle/>
        <a:p>
          <a:pPr rtl="0"/>
          <a:r>
            <a:rPr lang="es-ES_tradnl" b="1" baseline="0" dirty="0" smtClean="0"/>
            <a:t>Proporción de fallos en la activación de PDP</a:t>
          </a:r>
          <a:endParaRPr lang="es-ES" baseline="0" dirty="0"/>
        </a:p>
      </dgm:t>
    </dgm:pt>
    <dgm:pt modelId="{DF9AECDF-0A48-4CDA-905B-F09E6F541E95}" type="parTrans" cxnId="{DE7628EB-82AC-49A8-AA37-F9D53B40C4DA}">
      <dgm:prSet/>
      <dgm:spPr/>
      <dgm:t>
        <a:bodyPr/>
        <a:lstStyle/>
        <a:p>
          <a:endParaRPr lang="es-ES"/>
        </a:p>
      </dgm:t>
    </dgm:pt>
    <dgm:pt modelId="{C24E8C98-83B9-439C-AEF9-9BBF22ECCAEA}" type="sibTrans" cxnId="{DE7628EB-82AC-49A8-AA37-F9D53B40C4DA}">
      <dgm:prSet/>
      <dgm:spPr/>
      <dgm:t>
        <a:bodyPr/>
        <a:lstStyle/>
        <a:p>
          <a:endParaRPr lang="es-ES"/>
        </a:p>
      </dgm:t>
    </dgm:pt>
    <dgm:pt modelId="{82C662DD-3816-4583-99F3-69B7640D7BD4}">
      <dgm:prSet/>
      <dgm:spPr/>
      <dgm:t>
        <a:bodyPr/>
        <a:lstStyle/>
        <a:p>
          <a:pPr rtl="0"/>
          <a:r>
            <a:rPr lang="es-ES_tradnl" b="1" baseline="0" dirty="0" smtClean="0"/>
            <a:t>Tiempo de activación de PDP</a:t>
          </a:r>
          <a:endParaRPr lang="es-ES" baseline="0" dirty="0"/>
        </a:p>
      </dgm:t>
    </dgm:pt>
    <dgm:pt modelId="{E6D7DE11-0138-47F9-8A90-8BF741547526}" type="parTrans" cxnId="{4AF4051B-8603-4CFC-ABCF-886824AF595E}">
      <dgm:prSet/>
      <dgm:spPr/>
      <dgm:t>
        <a:bodyPr/>
        <a:lstStyle/>
        <a:p>
          <a:endParaRPr lang="es-ES"/>
        </a:p>
      </dgm:t>
    </dgm:pt>
    <dgm:pt modelId="{C9762D93-AB38-49BD-B3BD-322B49D1C643}" type="sibTrans" cxnId="{4AF4051B-8603-4CFC-ABCF-886824AF595E}">
      <dgm:prSet/>
      <dgm:spPr/>
      <dgm:t>
        <a:bodyPr/>
        <a:lstStyle/>
        <a:p>
          <a:endParaRPr lang="es-ES"/>
        </a:p>
      </dgm:t>
    </dgm:pt>
    <dgm:pt modelId="{E3E49E8D-5A80-4808-8CC5-CE1B9E485098}">
      <dgm:prSet/>
      <dgm:spPr/>
      <dgm:t>
        <a:bodyPr/>
        <a:lstStyle/>
        <a:p>
          <a:pPr rtl="0"/>
          <a:r>
            <a:rPr lang="es-ES_tradnl" b="1" baseline="0" dirty="0" smtClean="0"/>
            <a:t>Proporción de desactivación de PDP</a:t>
          </a:r>
          <a:endParaRPr lang="es-ES" baseline="0" dirty="0"/>
        </a:p>
      </dgm:t>
    </dgm:pt>
    <dgm:pt modelId="{AAD65B00-CC25-43D8-B931-3DF91262B032}" type="parTrans" cxnId="{41C92BA5-ECD6-4613-A223-6D59A7C68328}">
      <dgm:prSet/>
      <dgm:spPr/>
      <dgm:t>
        <a:bodyPr/>
        <a:lstStyle/>
        <a:p>
          <a:endParaRPr lang="es-ES"/>
        </a:p>
      </dgm:t>
    </dgm:pt>
    <dgm:pt modelId="{DCE0B390-976D-4411-9096-1D76B6BEAAE7}" type="sibTrans" cxnId="{41C92BA5-ECD6-4613-A223-6D59A7C68328}">
      <dgm:prSet/>
      <dgm:spPr/>
      <dgm:t>
        <a:bodyPr/>
        <a:lstStyle/>
        <a:p>
          <a:endParaRPr lang="es-ES"/>
        </a:p>
      </dgm:t>
    </dgm:pt>
    <dgm:pt modelId="{ABE91FEE-3372-4F02-80FE-2204805B57A6}">
      <dgm:prSet/>
      <dgm:spPr/>
      <dgm:t>
        <a:bodyPr/>
        <a:lstStyle/>
        <a:p>
          <a:pPr rtl="0"/>
          <a:r>
            <a:rPr lang="es-ES_tradnl" b="1" baseline="0" dirty="0" smtClean="0"/>
            <a:t>Proporción de fallos de acceso a llamada de datos</a:t>
          </a:r>
          <a:endParaRPr lang="es-ES" baseline="0" dirty="0"/>
        </a:p>
      </dgm:t>
    </dgm:pt>
    <dgm:pt modelId="{0CADB6C4-9A68-4A3C-956F-8CDB297C10FE}" type="parTrans" cxnId="{08A5825F-5590-46AB-B5C3-8C6FE6B155AE}">
      <dgm:prSet/>
      <dgm:spPr/>
      <dgm:t>
        <a:bodyPr/>
        <a:lstStyle/>
        <a:p>
          <a:endParaRPr lang="es-ES"/>
        </a:p>
      </dgm:t>
    </dgm:pt>
    <dgm:pt modelId="{F7FD6091-634B-40B9-93AD-3341F842E506}" type="sibTrans" cxnId="{08A5825F-5590-46AB-B5C3-8C6FE6B155AE}">
      <dgm:prSet/>
      <dgm:spPr/>
      <dgm:t>
        <a:bodyPr/>
        <a:lstStyle/>
        <a:p>
          <a:endParaRPr lang="es-ES"/>
        </a:p>
      </dgm:t>
    </dgm:pt>
    <dgm:pt modelId="{CD62F273-F16E-4325-B734-07565E1C0490}">
      <dgm:prSet/>
      <dgm:spPr/>
      <dgm:t>
        <a:bodyPr/>
        <a:lstStyle/>
        <a:p>
          <a:pPr rtl="0"/>
          <a:r>
            <a:rPr lang="es-ES_tradnl" b="1" baseline="0" dirty="0" smtClean="0"/>
            <a:t>Acceso a llamadas de datos</a:t>
          </a:r>
          <a:endParaRPr lang="es-ES" baseline="0" dirty="0"/>
        </a:p>
      </dgm:t>
    </dgm:pt>
    <dgm:pt modelId="{BBEDAE91-EE28-4783-8316-3F0C0A2E48F7}" type="parTrans" cxnId="{43EE2B6E-5DB5-47FB-BAE4-98BC67E4437B}">
      <dgm:prSet/>
      <dgm:spPr/>
      <dgm:t>
        <a:bodyPr/>
        <a:lstStyle/>
        <a:p>
          <a:endParaRPr lang="es-ES"/>
        </a:p>
      </dgm:t>
    </dgm:pt>
    <dgm:pt modelId="{998C1876-BA1D-4B65-8C9D-B7A75F19A15C}" type="sibTrans" cxnId="{43EE2B6E-5DB5-47FB-BAE4-98BC67E4437B}">
      <dgm:prSet/>
      <dgm:spPr/>
      <dgm:t>
        <a:bodyPr/>
        <a:lstStyle/>
        <a:p>
          <a:endParaRPr lang="es-ES"/>
        </a:p>
      </dgm:t>
    </dgm:pt>
    <dgm:pt modelId="{49ED322C-839C-414D-BB0E-E95D5801A184}" type="pres">
      <dgm:prSet presAssocID="{6255EC58-BA9C-4EAE-9431-CC6ACCFC1D19}" presName="linear" presStyleCnt="0">
        <dgm:presLayoutVars>
          <dgm:dir/>
          <dgm:animLvl val="lvl"/>
          <dgm:resizeHandles val="exact"/>
        </dgm:presLayoutVars>
      </dgm:prSet>
      <dgm:spPr/>
      <dgm:t>
        <a:bodyPr/>
        <a:lstStyle/>
        <a:p>
          <a:endParaRPr lang="es-EC"/>
        </a:p>
      </dgm:t>
    </dgm:pt>
    <dgm:pt modelId="{9E6507E2-049E-4A78-BD1A-CAEDFFD19222}" type="pres">
      <dgm:prSet presAssocID="{03D2B1F7-4FC6-4831-B69A-C4901B0F1424}" presName="parentLin" presStyleCnt="0"/>
      <dgm:spPr/>
    </dgm:pt>
    <dgm:pt modelId="{CDBF8ED1-E854-4610-B1E9-A94BA630B219}" type="pres">
      <dgm:prSet presAssocID="{03D2B1F7-4FC6-4831-B69A-C4901B0F1424}" presName="parentLeftMargin" presStyleLbl="node1" presStyleIdx="0" presStyleCnt="1"/>
      <dgm:spPr/>
      <dgm:t>
        <a:bodyPr/>
        <a:lstStyle/>
        <a:p>
          <a:endParaRPr lang="es-EC"/>
        </a:p>
      </dgm:t>
    </dgm:pt>
    <dgm:pt modelId="{AC124524-6F26-4FC6-B006-1F3B74F4468D}" type="pres">
      <dgm:prSet presAssocID="{03D2B1F7-4FC6-4831-B69A-C4901B0F1424}" presName="parentText" presStyleLbl="node1" presStyleIdx="0" presStyleCnt="1">
        <dgm:presLayoutVars>
          <dgm:chMax val="0"/>
          <dgm:bulletEnabled val="1"/>
        </dgm:presLayoutVars>
      </dgm:prSet>
      <dgm:spPr/>
      <dgm:t>
        <a:bodyPr/>
        <a:lstStyle/>
        <a:p>
          <a:endParaRPr lang="es-EC"/>
        </a:p>
      </dgm:t>
    </dgm:pt>
    <dgm:pt modelId="{CCF201CD-6ABE-4C6C-83A3-80E0CB8B9340}" type="pres">
      <dgm:prSet presAssocID="{03D2B1F7-4FC6-4831-B69A-C4901B0F1424}" presName="negativeSpace" presStyleCnt="0"/>
      <dgm:spPr/>
    </dgm:pt>
    <dgm:pt modelId="{C10D9335-52BB-4020-BCCB-7007CACA1EF4}" type="pres">
      <dgm:prSet presAssocID="{03D2B1F7-4FC6-4831-B69A-C4901B0F1424}" presName="childText" presStyleLbl="conFgAcc1" presStyleIdx="0" presStyleCnt="1">
        <dgm:presLayoutVars>
          <dgm:bulletEnabled val="1"/>
        </dgm:presLayoutVars>
      </dgm:prSet>
      <dgm:spPr/>
      <dgm:t>
        <a:bodyPr/>
        <a:lstStyle/>
        <a:p>
          <a:endParaRPr lang="es-EC"/>
        </a:p>
      </dgm:t>
    </dgm:pt>
  </dgm:ptLst>
  <dgm:cxnLst>
    <dgm:cxn modelId="{CC5CCFF0-F1D8-4B26-93FE-6FD0AE330CAA}" srcId="{03D2B1F7-4FC6-4831-B69A-C4901B0F1424}" destId="{9B319DF6-96B6-4AB0-BD48-D1CFD749179B}" srcOrd="2" destOrd="0" parTransId="{0844AB59-5100-4E61-9EF8-949D53AAB2AE}" sibTransId="{55A8E1B8-F2DA-4CF2-B353-6DD11A0FB95F}"/>
    <dgm:cxn modelId="{A390DBDD-AF20-4484-85EC-3C2943A29231}" srcId="{6255EC58-BA9C-4EAE-9431-CC6ACCFC1D19}" destId="{03D2B1F7-4FC6-4831-B69A-C4901B0F1424}" srcOrd="0" destOrd="0" parTransId="{A5A89132-7753-4F8A-AF82-191C097197AF}" sibTransId="{7DBE215F-1623-42D9-9950-D73893C5E94F}"/>
    <dgm:cxn modelId="{CF1ADCD2-0779-4D33-93DE-B1985C9CBCDF}" type="presOf" srcId="{CD62F273-F16E-4325-B734-07565E1C0490}" destId="{C10D9335-52BB-4020-BCCB-7007CACA1EF4}" srcOrd="0" destOrd="8" presId="urn:microsoft.com/office/officeart/2005/8/layout/list1"/>
    <dgm:cxn modelId="{8F9BC8DC-BFFB-4747-8513-4A563003EAA0}" type="presOf" srcId="{E48A6212-4C92-42F5-B157-16C54F894494}" destId="{C10D9335-52BB-4020-BCCB-7007CACA1EF4}" srcOrd="0" destOrd="4" presId="urn:microsoft.com/office/officeart/2005/8/layout/list1"/>
    <dgm:cxn modelId="{9FC3268A-938F-4A3F-B5D9-3D757A468BB4}" type="presOf" srcId="{82C662DD-3816-4583-99F3-69B7640D7BD4}" destId="{C10D9335-52BB-4020-BCCB-7007CACA1EF4}" srcOrd="0" destOrd="5" presId="urn:microsoft.com/office/officeart/2005/8/layout/list1"/>
    <dgm:cxn modelId="{D99D278F-358B-4316-B197-95B0AAD0D954}" type="presOf" srcId="{6255EC58-BA9C-4EAE-9431-CC6ACCFC1D19}" destId="{49ED322C-839C-414D-BB0E-E95D5801A184}" srcOrd="0" destOrd="0" presId="urn:microsoft.com/office/officeart/2005/8/layout/list1"/>
    <dgm:cxn modelId="{ACDF1CA5-7965-4BCA-AB61-4C28B2C256FD}" type="presOf" srcId="{6C730ECE-AF49-4655-9291-A05141FD37B5}" destId="{C10D9335-52BB-4020-BCCB-7007CACA1EF4}" srcOrd="0" destOrd="0" presId="urn:microsoft.com/office/officeart/2005/8/layout/list1"/>
    <dgm:cxn modelId="{DE7628EB-82AC-49A8-AA37-F9D53B40C4DA}" srcId="{03D2B1F7-4FC6-4831-B69A-C4901B0F1424}" destId="{E48A6212-4C92-42F5-B157-16C54F894494}" srcOrd="4" destOrd="0" parTransId="{DF9AECDF-0A48-4CDA-905B-F09E6F541E95}" sibTransId="{C24E8C98-83B9-439C-AEF9-9BBF22ECCAEA}"/>
    <dgm:cxn modelId="{F68A64A9-250B-4A64-94D5-8DD9EEC66D62}" srcId="{03D2B1F7-4FC6-4831-B69A-C4901B0F1424}" destId="{0BF4B6F8-7106-4648-9BD6-60F7AD88CD96}" srcOrd="3" destOrd="0" parTransId="{140CD272-18AC-4420-A63E-8923CEB107D8}" sibTransId="{8598909E-C8F6-47BC-B9F5-B71BB30F5240}"/>
    <dgm:cxn modelId="{748CFC2C-A448-4E33-8838-CF7144CBE1BC}" type="presOf" srcId="{9B319DF6-96B6-4AB0-BD48-D1CFD749179B}" destId="{C10D9335-52BB-4020-BCCB-7007CACA1EF4}" srcOrd="0" destOrd="2" presId="urn:microsoft.com/office/officeart/2005/8/layout/list1"/>
    <dgm:cxn modelId="{365A468A-EFF9-46FC-9ADE-F84127FAF663}" type="presOf" srcId="{03D2B1F7-4FC6-4831-B69A-C4901B0F1424}" destId="{AC124524-6F26-4FC6-B006-1F3B74F4468D}" srcOrd="1" destOrd="0" presId="urn:microsoft.com/office/officeart/2005/8/layout/list1"/>
    <dgm:cxn modelId="{3E9A3D7E-0BA9-45A1-9031-44D157C6AA37}" type="presOf" srcId="{ABE91FEE-3372-4F02-80FE-2204805B57A6}" destId="{C10D9335-52BB-4020-BCCB-7007CACA1EF4}" srcOrd="0" destOrd="7" presId="urn:microsoft.com/office/officeart/2005/8/layout/list1"/>
    <dgm:cxn modelId="{62976747-CE41-488E-9218-19D113E8E2E8}" type="presOf" srcId="{03D2B1F7-4FC6-4831-B69A-C4901B0F1424}" destId="{CDBF8ED1-E854-4610-B1E9-A94BA630B219}" srcOrd="0" destOrd="0" presId="urn:microsoft.com/office/officeart/2005/8/layout/list1"/>
    <dgm:cxn modelId="{02ED1A7F-F241-4825-8EA8-500B0CD3EC4A}" srcId="{03D2B1F7-4FC6-4831-B69A-C4901B0F1424}" destId="{6C730ECE-AF49-4655-9291-A05141FD37B5}" srcOrd="0" destOrd="0" parTransId="{ACD1F226-870D-427F-B33A-3C7798ED7BEE}" sibTransId="{4630560E-766C-4EDD-A1BA-060ECEDB1A60}"/>
    <dgm:cxn modelId="{89270335-D1D1-42B1-ACCC-BC2DC876F96C}" type="presOf" srcId="{E3E49E8D-5A80-4808-8CC5-CE1B9E485098}" destId="{C10D9335-52BB-4020-BCCB-7007CACA1EF4}" srcOrd="0" destOrd="6" presId="urn:microsoft.com/office/officeart/2005/8/layout/list1"/>
    <dgm:cxn modelId="{4AF4051B-8603-4CFC-ABCF-886824AF595E}" srcId="{03D2B1F7-4FC6-4831-B69A-C4901B0F1424}" destId="{82C662DD-3816-4583-99F3-69B7640D7BD4}" srcOrd="5" destOrd="0" parTransId="{E6D7DE11-0138-47F9-8A90-8BF741547526}" sibTransId="{C9762D93-AB38-49BD-B3BD-322B49D1C643}"/>
    <dgm:cxn modelId="{783347B7-EEB4-48A9-AF76-C8A3122463B3}" srcId="{03D2B1F7-4FC6-4831-B69A-C4901B0F1424}" destId="{BE2A902D-ECE9-43CD-9A85-C462B3A0B754}" srcOrd="1" destOrd="0" parTransId="{F8EA9292-4FA4-4330-9AE8-DDD3ED2D37FA}" sibTransId="{CB1CDD32-EBAE-43B1-A45E-CFBB67F08557}"/>
    <dgm:cxn modelId="{08A5825F-5590-46AB-B5C3-8C6FE6B155AE}" srcId="{03D2B1F7-4FC6-4831-B69A-C4901B0F1424}" destId="{ABE91FEE-3372-4F02-80FE-2204805B57A6}" srcOrd="7" destOrd="0" parTransId="{0CADB6C4-9A68-4A3C-956F-8CDB297C10FE}" sibTransId="{F7FD6091-634B-40B9-93AD-3341F842E506}"/>
    <dgm:cxn modelId="{DCDD6019-8E57-4914-86AB-3EC8B16171D4}" type="presOf" srcId="{0BF4B6F8-7106-4648-9BD6-60F7AD88CD96}" destId="{C10D9335-52BB-4020-BCCB-7007CACA1EF4}" srcOrd="0" destOrd="3" presId="urn:microsoft.com/office/officeart/2005/8/layout/list1"/>
    <dgm:cxn modelId="{62FFF1D8-D35F-47E8-BAC4-1B0F073E146D}" type="presOf" srcId="{BE2A902D-ECE9-43CD-9A85-C462B3A0B754}" destId="{C10D9335-52BB-4020-BCCB-7007CACA1EF4}" srcOrd="0" destOrd="1" presId="urn:microsoft.com/office/officeart/2005/8/layout/list1"/>
    <dgm:cxn modelId="{41C92BA5-ECD6-4613-A223-6D59A7C68328}" srcId="{03D2B1F7-4FC6-4831-B69A-C4901B0F1424}" destId="{E3E49E8D-5A80-4808-8CC5-CE1B9E485098}" srcOrd="6" destOrd="0" parTransId="{AAD65B00-CC25-43D8-B931-3DF91262B032}" sibTransId="{DCE0B390-976D-4411-9096-1D76B6BEAAE7}"/>
    <dgm:cxn modelId="{43EE2B6E-5DB5-47FB-BAE4-98BC67E4437B}" srcId="{03D2B1F7-4FC6-4831-B69A-C4901B0F1424}" destId="{CD62F273-F16E-4325-B734-07565E1C0490}" srcOrd="8" destOrd="0" parTransId="{BBEDAE91-EE28-4783-8316-3F0C0A2E48F7}" sibTransId="{998C1876-BA1D-4B65-8C9D-B7A75F19A15C}"/>
    <dgm:cxn modelId="{1DD97299-ED0E-491E-968A-A0D9AD3DE213}" type="presParOf" srcId="{49ED322C-839C-414D-BB0E-E95D5801A184}" destId="{9E6507E2-049E-4A78-BD1A-CAEDFFD19222}" srcOrd="0" destOrd="0" presId="urn:microsoft.com/office/officeart/2005/8/layout/list1"/>
    <dgm:cxn modelId="{8FEDD919-454F-48F8-9368-A3F1719C8F3E}" type="presParOf" srcId="{9E6507E2-049E-4A78-BD1A-CAEDFFD19222}" destId="{CDBF8ED1-E854-4610-B1E9-A94BA630B219}" srcOrd="0" destOrd="0" presId="urn:microsoft.com/office/officeart/2005/8/layout/list1"/>
    <dgm:cxn modelId="{77F87E8F-E86F-4D34-9AEF-5DB425CF311D}" type="presParOf" srcId="{9E6507E2-049E-4A78-BD1A-CAEDFFD19222}" destId="{AC124524-6F26-4FC6-B006-1F3B74F4468D}" srcOrd="1" destOrd="0" presId="urn:microsoft.com/office/officeart/2005/8/layout/list1"/>
    <dgm:cxn modelId="{C75C7594-05B9-4FC9-A0AB-D20F3D314423}" type="presParOf" srcId="{49ED322C-839C-414D-BB0E-E95D5801A184}" destId="{CCF201CD-6ABE-4C6C-83A3-80E0CB8B9340}" srcOrd="1" destOrd="0" presId="urn:microsoft.com/office/officeart/2005/8/layout/list1"/>
    <dgm:cxn modelId="{ADA7F94A-5E34-4669-9549-423537551595}" type="presParOf" srcId="{49ED322C-839C-414D-BB0E-E95D5801A184}" destId="{C10D9335-52BB-4020-BCCB-7007CACA1EF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55EC58-BA9C-4EAE-9431-CC6ACCFC1D19}"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ES"/>
        </a:p>
      </dgm:t>
    </dgm:pt>
    <dgm:pt modelId="{03D2B1F7-4FC6-4831-B69A-C4901B0F1424}">
      <dgm:prSet/>
      <dgm:spPr/>
      <dgm:t>
        <a:bodyPr/>
        <a:lstStyle/>
        <a:p>
          <a:pPr rtl="0"/>
          <a:r>
            <a:rPr lang="es-ES_tradnl" baseline="0" dirty="0" smtClean="0"/>
            <a:t>QoS CRITERIOS DIRECTOS</a:t>
          </a:r>
          <a:endParaRPr lang="es-ES" dirty="0"/>
        </a:p>
      </dgm:t>
    </dgm:pt>
    <dgm:pt modelId="{A5A89132-7753-4F8A-AF82-191C097197AF}" type="parTrans" cxnId="{A390DBDD-AF20-4484-85EC-3C2943A29231}">
      <dgm:prSet/>
      <dgm:spPr/>
      <dgm:t>
        <a:bodyPr/>
        <a:lstStyle/>
        <a:p>
          <a:endParaRPr lang="es-ES"/>
        </a:p>
      </dgm:t>
    </dgm:pt>
    <dgm:pt modelId="{7DBE215F-1623-42D9-9950-D73893C5E94F}" type="sibTrans" cxnId="{A390DBDD-AF20-4484-85EC-3C2943A29231}">
      <dgm:prSet/>
      <dgm:spPr/>
      <dgm:t>
        <a:bodyPr/>
        <a:lstStyle/>
        <a:p>
          <a:endParaRPr lang="es-ES"/>
        </a:p>
      </dgm:t>
    </dgm:pt>
    <dgm:pt modelId="{351B019D-D054-4156-A7E4-C42AF41660CE}">
      <dgm:prSet/>
      <dgm:spPr/>
      <dgm:t>
        <a:bodyPr/>
        <a:lstStyle/>
        <a:p>
          <a:r>
            <a:rPr lang="es-ES_tradnl" b="1" dirty="0" smtClean="0"/>
            <a:t>Transferencia de Archivos (FTP) </a:t>
          </a:r>
          <a:endParaRPr lang="es-ES" dirty="0"/>
        </a:p>
      </dgm:t>
    </dgm:pt>
    <dgm:pt modelId="{D69D3854-4401-4762-A223-D616AF13FDD1}" type="parTrans" cxnId="{6CF83540-CDEF-45FF-A266-42E2B5BF4090}">
      <dgm:prSet/>
      <dgm:spPr/>
      <dgm:t>
        <a:bodyPr/>
        <a:lstStyle/>
        <a:p>
          <a:endParaRPr lang="es-ES"/>
        </a:p>
      </dgm:t>
    </dgm:pt>
    <dgm:pt modelId="{59F97507-1D54-44FA-B60C-C3236086CC47}" type="sibTrans" cxnId="{6CF83540-CDEF-45FF-A266-42E2B5BF4090}">
      <dgm:prSet/>
      <dgm:spPr/>
      <dgm:t>
        <a:bodyPr/>
        <a:lstStyle/>
        <a:p>
          <a:endParaRPr lang="es-ES"/>
        </a:p>
      </dgm:t>
    </dgm:pt>
    <dgm:pt modelId="{42B4B703-B8B5-4645-8AFB-8364D8D01019}">
      <dgm:prSet/>
      <dgm:spPr/>
      <dgm:t>
        <a:bodyPr/>
        <a:lstStyle/>
        <a:p>
          <a:r>
            <a:rPr lang="es-ES_tradnl" b="1" dirty="0" smtClean="0"/>
            <a:t>Móvil </a:t>
          </a:r>
          <a:r>
            <a:rPr lang="es-ES_tradnl" b="1" dirty="0" err="1" smtClean="0"/>
            <a:t>Broadcast</a:t>
          </a:r>
          <a:endParaRPr lang="es-ES" dirty="0"/>
        </a:p>
      </dgm:t>
    </dgm:pt>
    <dgm:pt modelId="{A3D9D6BD-4BBF-48DD-9A02-01962AD95A1A}" type="parTrans" cxnId="{C6E5631B-84B7-4A84-8B8D-1D407147C132}">
      <dgm:prSet/>
      <dgm:spPr/>
      <dgm:t>
        <a:bodyPr/>
        <a:lstStyle/>
        <a:p>
          <a:endParaRPr lang="es-ES"/>
        </a:p>
      </dgm:t>
    </dgm:pt>
    <dgm:pt modelId="{C805F46C-7E09-4794-A219-717E7DDB415C}" type="sibTrans" cxnId="{C6E5631B-84B7-4A84-8B8D-1D407147C132}">
      <dgm:prSet/>
      <dgm:spPr/>
      <dgm:t>
        <a:bodyPr/>
        <a:lstStyle/>
        <a:p>
          <a:endParaRPr lang="es-ES"/>
        </a:p>
      </dgm:t>
    </dgm:pt>
    <dgm:pt modelId="{AEDD12F3-EE85-49A1-A4DA-03018C7DC8BA}">
      <dgm:prSet/>
      <dgm:spPr/>
      <dgm:t>
        <a:bodyPr/>
        <a:lstStyle/>
        <a:p>
          <a:r>
            <a:rPr lang="es-ES_tradnl" b="1" dirty="0" smtClean="0"/>
            <a:t>Ping </a:t>
          </a:r>
          <a:endParaRPr lang="es-ES" dirty="0"/>
        </a:p>
      </dgm:t>
    </dgm:pt>
    <dgm:pt modelId="{5604C054-B480-4F18-BD90-9D249C8932D1}" type="parTrans" cxnId="{F240D2B2-F3F1-47F7-BB56-C0E7E33E9BDF}">
      <dgm:prSet/>
      <dgm:spPr/>
      <dgm:t>
        <a:bodyPr/>
        <a:lstStyle/>
        <a:p>
          <a:endParaRPr lang="es-ES"/>
        </a:p>
      </dgm:t>
    </dgm:pt>
    <dgm:pt modelId="{FFE3F640-FD54-4597-9C8C-969867A4AC0A}" type="sibTrans" cxnId="{F240D2B2-F3F1-47F7-BB56-C0E7E33E9BDF}">
      <dgm:prSet/>
      <dgm:spPr/>
      <dgm:t>
        <a:bodyPr/>
        <a:lstStyle/>
        <a:p>
          <a:endParaRPr lang="es-ES"/>
        </a:p>
      </dgm:t>
    </dgm:pt>
    <dgm:pt modelId="{76660F5D-42E6-4E89-8C5C-0B0298DAC558}">
      <dgm:prSet/>
      <dgm:spPr/>
      <dgm:t>
        <a:bodyPr/>
        <a:lstStyle/>
        <a:p>
          <a:r>
            <a:rPr lang="es-ES_tradnl" b="1" dirty="0" err="1" smtClean="0"/>
            <a:t>Streaming</a:t>
          </a:r>
          <a:endParaRPr lang="es-ES" dirty="0"/>
        </a:p>
      </dgm:t>
    </dgm:pt>
    <dgm:pt modelId="{1A063553-63B7-48F0-A023-CDA59A733274}" type="parTrans" cxnId="{B9DD9230-A9E7-4656-B6DB-1AD1D5B6B0C5}">
      <dgm:prSet/>
      <dgm:spPr/>
      <dgm:t>
        <a:bodyPr/>
        <a:lstStyle/>
        <a:p>
          <a:endParaRPr lang="es-ES"/>
        </a:p>
      </dgm:t>
    </dgm:pt>
    <dgm:pt modelId="{68BB8C5B-B3B0-4BB4-922A-52FCA39B29B6}" type="sibTrans" cxnId="{B9DD9230-A9E7-4656-B6DB-1AD1D5B6B0C5}">
      <dgm:prSet/>
      <dgm:spPr/>
      <dgm:t>
        <a:bodyPr/>
        <a:lstStyle/>
        <a:p>
          <a:endParaRPr lang="es-ES"/>
        </a:p>
      </dgm:t>
    </dgm:pt>
    <dgm:pt modelId="{96754806-4FCB-4CA9-862C-C698D4D4554E}">
      <dgm:prSet/>
      <dgm:spPr/>
      <dgm:t>
        <a:bodyPr/>
        <a:lstStyle/>
        <a:p>
          <a:r>
            <a:rPr lang="es-ES_tradnl" b="1" dirty="0" smtClean="0"/>
            <a:t>Navegación Web (HTTP y FTP)</a:t>
          </a:r>
          <a:endParaRPr lang="es-ES" dirty="0"/>
        </a:p>
      </dgm:t>
    </dgm:pt>
    <dgm:pt modelId="{17BD1B84-1CEE-46A9-8A15-8356A771B563}" type="parTrans" cxnId="{9510D6DE-A61A-457A-A3EC-31184FA76D32}">
      <dgm:prSet/>
      <dgm:spPr/>
      <dgm:t>
        <a:bodyPr/>
        <a:lstStyle/>
        <a:p>
          <a:endParaRPr lang="es-ES"/>
        </a:p>
      </dgm:t>
    </dgm:pt>
    <dgm:pt modelId="{C5F56E34-15AD-48FB-91E6-EC9310A9A457}" type="sibTrans" cxnId="{9510D6DE-A61A-457A-A3EC-31184FA76D32}">
      <dgm:prSet/>
      <dgm:spPr/>
      <dgm:t>
        <a:bodyPr/>
        <a:lstStyle/>
        <a:p>
          <a:endParaRPr lang="es-ES"/>
        </a:p>
      </dgm:t>
    </dgm:pt>
    <dgm:pt modelId="{49ED322C-839C-414D-BB0E-E95D5801A184}" type="pres">
      <dgm:prSet presAssocID="{6255EC58-BA9C-4EAE-9431-CC6ACCFC1D19}" presName="linear" presStyleCnt="0">
        <dgm:presLayoutVars>
          <dgm:dir/>
          <dgm:animLvl val="lvl"/>
          <dgm:resizeHandles val="exact"/>
        </dgm:presLayoutVars>
      </dgm:prSet>
      <dgm:spPr/>
      <dgm:t>
        <a:bodyPr/>
        <a:lstStyle/>
        <a:p>
          <a:endParaRPr lang="es-EC"/>
        </a:p>
      </dgm:t>
    </dgm:pt>
    <dgm:pt modelId="{9E6507E2-049E-4A78-BD1A-CAEDFFD19222}" type="pres">
      <dgm:prSet presAssocID="{03D2B1F7-4FC6-4831-B69A-C4901B0F1424}" presName="parentLin" presStyleCnt="0"/>
      <dgm:spPr/>
    </dgm:pt>
    <dgm:pt modelId="{CDBF8ED1-E854-4610-B1E9-A94BA630B219}" type="pres">
      <dgm:prSet presAssocID="{03D2B1F7-4FC6-4831-B69A-C4901B0F1424}" presName="parentLeftMargin" presStyleLbl="node1" presStyleIdx="0" presStyleCnt="1"/>
      <dgm:spPr/>
      <dgm:t>
        <a:bodyPr/>
        <a:lstStyle/>
        <a:p>
          <a:endParaRPr lang="es-EC"/>
        </a:p>
      </dgm:t>
    </dgm:pt>
    <dgm:pt modelId="{AC124524-6F26-4FC6-B006-1F3B74F4468D}" type="pres">
      <dgm:prSet presAssocID="{03D2B1F7-4FC6-4831-B69A-C4901B0F1424}" presName="parentText" presStyleLbl="node1" presStyleIdx="0" presStyleCnt="1">
        <dgm:presLayoutVars>
          <dgm:chMax val="0"/>
          <dgm:bulletEnabled val="1"/>
        </dgm:presLayoutVars>
      </dgm:prSet>
      <dgm:spPr/>
      <dgm:t>
        <a:bodyPr/>
        <a:lstStyle/>
        <a:p>
          <a:endParaRPr lang="es-ES"/>
        </a:p>
      </dgm:t>
    </dgm:pt>
    <dgm:pt modelId="{CCF201CD-6ABE-4C6C-83A3-80E0CB8B9340}" type="pres">
      <dgm:prSet presAssocID="{03D2B1F7-4FC6-4831-B69A-C4901B0F1424}" presName="negativeSpace" presStyleCnt="0"/>
      <dgm:spPr/>
    </dgm:pt>
    <dgm:pt modelId="{C10D9335-52BB-4020-BCCB-7007CACA1EF4}" type="pres">
      <dgm:prSet presAssocID="{03D2B1F7-4FC6-4831-B69A-C4901B0F1424}" presName="childText" presStyleLbl="conFgAcc1" presStyleIdx="0" presStyleCnt="1">
        <dgm:presLayoutVars>
          <dgm:bulletEnabled val="1"/>
        </dgm:presLayoutVars>
      </dgm:prSet>
      <dgm:spPr/>
      <dgm:t>
        <a:bodyPr/>
        <a:lstStyle/>
        <a:p>
          <a:endParaRPr lang="es-ES"/>
        </a:p>
      </dgm:t>
    </dgm:pt>
  </dgm:ptLst>
  <dgm:cxnLst>
    <dgm:cxn modelId="{6CF83540-CDEF-45FF-A266-42E2B5BF4090}" srcId="{03D2B1F7-4FC6-4831-B69A-C4901B0F1424}" destId="{351B019D-D054-4156-A7E4-C42AF41660CE}" srcOrd="0" destOrd="0" parTransId="{D69D3854-4401-4762-A223-D616AF13FDD1}" sibTransId="{59F97507-1D54-44FA-B60C-C3236086CC47}"/>
    <dgm:cxn modelId="{A390DBDD-AF20-4484-85EC-3C2943A29231}" srcId="{6255EC58-BA9C-4EAE-9431-CC6ACCFC1D19}" destId="{03D2B1F7-4FC6-4831-B69A-C4901B0F1424}" srcOrd="0" destOrd="0" parTransId="{A5A89132-7753-4F8A-AF82-191C097197AF}" sibTransId="{7DBE215F-1623-42D9-9950-D73893C5E94F}"/>
    <dgm:cxn modelId="{C7FCA2DE-8825-4E84-A1D7-832B0750CD82}" type="presOf" srcId="{03D2B1F7-4FC6-4831-B69A-C4901B0F1424}" destId="{AC124524-6F26-4FC6-B006-1F3B74F4468D}" srcOrd="1" destOrd="0" presId="urn:microsoft.com/office/officeart/2005/8/layout/list1"/>
    <dgm:cxn modelId="{7DB646C7-A675-4DE5-8D6C-C22976A0EFB8}" type="presOf" srcId="{AEDD12F3-EE85-49A1-A4DA-03018C7DC8BA}" destId="{C10D9335-52BB-4020-BCCB-7007CACA1EF4}" srcOrd="0" destOrd="2" presId="urn:microsoft.com/office/officeart/2005/8/layout/list1"/>
    <dgm:cxn modelId="{08BA25AD-20B7-4891-A9FB-3985589F4F5C}" type="presOf" srcId="{6255EC58-BA9C-4EAE-9431-CC6ACCFC1D19}" destId="{49ED322C-839C-414D-BB0E-E95D5801A184}" srcOrd="0" destOrd="0" presId="urn:microsoft.com/office/officeart/2005/8/layout/list1"/>
    <dgm:cxn modelId="{A1D7F646-4BB9-48DB-9868-89E3E6C02929}" type="presOf" srcId="{351B019D-D054-4156-A7E4-C42AF41660CE}" destId="{C10D9335-52BB-4020-BCCB-7007CACA1EF4}" srcOrd="0" destOrd="0" presId="urn:microsoft.com/office/officeart/2005/8/layout/list1"/>
    <dgm:cxn modelId="{B14EF9C2-48B3-4BA3-A9DE-CCC4E8672B0D}" type="presOf" srcId="{03D2B1F7-4FC6-4831-B69A-C4901B0F1424}" destId="{CDBF8ED1-E854-4610-B1E9-A94BA630B219}" srcOrd="0" destOrd="0" presId="urn:microsoft.com/office/officeart/2005/8/layout/list1"/>
    <dgm:cxn modelId="{F240D2B2-F3F1-47F7-BB56-C0E7E33E9BDF}" srcId="{03D2B1F7-4FC6-4831-B69A-C4901B0F1424}" destId="{AEDD12F3-EE85-49A1-A4DA-03018C7DC8BA}" srcOrd="2" destOrd="0" parTransId="{5604C054-B480-4F18-BD90-9D249C8932D1}" sibTransId="{FFE3F640-FD54-4597-9C8C-969867A4AC0A}"/>
    <dgm:cxn modelId="{788F6458-0569-4944-8D4F-D0356D5E755E}" type="presOf" srcId="{42B4B703-B8B5-4645-8AFB-8364D8D01019}" destId="{C10D9335-52BB-4020-BCCB-7007CACA1EF4}" srcOrd="0" destOrd="1" presId="urn:microsoft.com/office/officeart/2005/8/layout/list1"/>
    <dgm:cxn modelId="{B9DD9230-A9E7-4656-B6DB-1AD1D5B6B0C5}" srcId="{03D2B1F7-4FC6-4831-B69A-C4901B0F1424}" destId="{76660F5D-42E6-4E89-8C5C-0B0298DAC558}" srcOrd="3" destOrd="0" parTransId="{1A063553-63B7-48F0-A023-CDA59A733274}" sibTransId="{68BB8C5B-B3B0-4BB4-922A-52FCA39B29B6}"/>
    <dgm:cxn modelId="{C6E5631B-84B7-4A84-8B8D-1D407147C132}" srcId="{03D2B1F7-4FC6-4831-B69A-C4901B0F1424}" destId="{42B4B703-B8B5-4645-8AFB-8364D8D01019}" srcOrd="1" destOrd="0" parTransId="{A3D9D6BD-4BBF-48DD-9A02-01962AD95A1A}" sibTransId="{C805F46C-7E09-4794-A219-717E7DDB415C}"/>
    <dgm:cxn modelId="{48C21D3A-4A5A-4ADD-A89C-74D7C4484818}" type="presOf" srcId="{96754806-4FCB-4CA9-862C-C698D4D4554E}" destId="{C10D9335-52BB-4020-BCCB-7007CACA1EF4}" srcOrd="0" destOrd="4" presId="urn:microsoft.com/office/officeart/2005/8/layout/list1"/>
    <dgm:cxn modelId="{FDAF44F9-093B-46C9-874C-094E2E9044F2}" type="presOf" srcId="{76660F5D-42E6-4E89-8C5C-0B0298DAC558}" destId="{C10D9335-52BB-4020-BCCB-7007CACA1EF4}" srcOrd="0" destOrd="3" presId="urn:microsoft.com/office/officeart/2005/8/layout/list1"/>
    <dgm:cxn modelId="{9510D6DE-A61A-457A-A3EC-31184FA76D32}" srcId="{03D2B1F7-4FC6-4831-B69A-C4901B0F1424}" destId="{96754806-4FCB-4CA9-862C-C698D4D4554E}" srcOrd="4" destOrd="0" parTransId="{17BD1B84-1CEE-46A9-8A15-8356A771B563}" sibTransId="{C5F56E34-15AD-48FB-91E6-EC9310A9A457}"/>
    <dgm:cxn modelId="{BF897141-48AC-4E25-A689-0E2745592878}" type="presParOf" srcId="{49ED322C-839C-414D-BB0E-E95D5801A184}" destId="{9E6507E2-049E-4A78-BD1A-CAEDFFD19222}" srcOrd="0" destOrd="0" presId="urn:microsoft.com/office/officeart/2005/8/layout/list1"/>
    <dgm:cxn modelId="{420A519F-0859-4845-B3B5-7559DD33C317}" type="presParOf" srcId="{9E6507E2-049E-4A78-BD1A-CAEDFFD19222}" destId="{CDBF8ED1-E854-4610-B1E9-A94BA630B219}" srcOrd="0" destOrd="0" presId="urn:microsoft.com/office/officeart/2005/8/layout/list1"/>
    <dgm:cxn modelId="{90FB20C1-E6D9-48BA-866A-C4E6CC994D47}" type="presParOf" srcId="{9E6507E2-049E-4A78-BD1A-CAEDFFD19222}" destId="{AC124524-6F26-4FC6-B006-1F3B74F4468D}" srcOrd="1" destOrd="0" presId="urn:microsoft.com/office/officeart/2005/8/layout/list1"/>
    <dgm:cxn modelId="{047D34ED-861B-4BB3-9DDE-DB885231BE7C}" type="presParOf" srcId="{49ED322C-839C-414D-BB0E-E95D5801A184}" destId="{CCF201CD-6ABE-4C6C-83A3-80E0CB8B9340}" srcOrd="1" destOrd="0" presId="urn:microsoft.com/office/officeart/2005/8/layout/list1"/>
    <dgm:cxn modelId="{3718FFE4-83B8-4257-9CCD-9AB554465D68}" type="presParOf" srcId="{49ED322C-839C-414D-BB0E-E95D5801A184}" destId="{C10D9335-52BB-4020-BCCB-7007CACA1EF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49CCF1-F8E2-4C7A-9E0F-A1D84EFEE72B}" type="doc">
      <dgm:prSet loTypeId="urn:microsoft.com/office/officeart/2005/8/layout/hProcess9" loCatId="process" qsTypeId="urn:microsoft.com/office/officeart/2005/8/quickstyle/3d1" qsCatId="3D" csTypeId="urn:microsoft.com/office/officeart/2005/8/colors/colorful1#2" csCatId="colorful" phldr="1"/>
      <dgm:spPr/>
      <dgm:t>
        <a:bodyPr/>
        <a:lstStyle/>
        <a:p>
          <a:endParaRPr lang="es-ES"/>
        </a:p>
      </dgm:t>
    </dgm:pt>
    <dgm:pt modelId="{31F47E67-D312-4975-B66C-0C11D2562228}">
      <dgm:prSet/>
      <dgm:spPr/>
      <dgm:t>
        <a:bodyPr/>
        <a:lstStyle/>
        <a:p>
          <a:pPr rtl="0"/>
          <a:r>
            <a:rPr lang="es-ES_tradnl" b="1" baseline="0" dirty="0" smtClean="0"/>
            <a:t>CHILE</a:t>
          </a:r>
        </a:p>
        <a:p>
          <a:pPr rtl="0"/>
          <a:r>
            <a:rPr lang="es-ES_tradnl" dirty="0" smtClean="0"/>
            <a:t>* Resoluciones 669 y 1493 de 1 de junio de 2001 y 12 de noviembre de 2001</a:t>
          </a:r>
        </a:p>
        <a:p>
          <a:pPr rtl="0"/>
          <a:r>
            <a:rPr lang="es-ES_tradnl" dirty="0" smtClean="0"/>
            <a:t>* ETSI 250-57</a:t>
          </a:r>
          <a:endParaRPr lang="es-ES" dirty="0"/>
        </a:p>
      </dgm:t>
    </dgm:pt>
    <dgm:pt modelId="{D7480AAB-D9D4-4E38-935A-38AE8FC4C399}" type="parTrans" cxnId="{87E02C57-B636-4E44-86F2-A1386C9DABCE}">
      <dgm:prSet/>
      <dgm:spPr/>
      <dgm:t>
        <a:bodyPr/>
        <a:lstStyle/>
        <a:p>
          <a:endParaRPr lang="es-ES"/>
        </a:p>
      </dgm:t>
    </dgm:pt>
    <dgm:pt modelId="{16F0EB1B-ACA2-450B-BC80-63C3F3BB7C22}" type="sibTrans" cxnId="{87E02C57-B636-4E44-86F2-A1386C9DABCE}">
      <dgm:prSet/>
      <dgm:spPr/>
      <dgm:t>
        <a:bodyPr/>
        <a:lstStyle/>
        <a:p>
          <a:endParaRPr lang="es-ES"/>
        </a:p>
      </dgm:t>
    </dgm:pt>
    <dgm:pt modelId="{2B9A6AAA-8522-4772-A150-9FA3ED6A664D}">
      <dgm:prSet/>
      <dgm:spPr/>
      <dgm:t>
        <a:bodyPr/>
        <a:lstStyle/>
        <a:p>
          <a:pPr rtl="0"/>
          <a:r>
            <a:rPr lang="es-ES_tradnl" b="1" baseline="0" dirty="0" smtClean="0"/>
            <a:t>COSTA RICA</a:t>
          </a:r>
        </a:p>
        <a:p>
          <a:pPr rtl="0"/>
          <a:r>
            <a:rPr lang="es-ES_tradnl" dirty="0" smtClean="0"/>
            <a:t>* Resolución RRG-6351-2007</a:t>
          </a:r>
        </a:p>
        <a:p>
          <a:pPr rtl="0"/>
          <a:endParaRPr lang="es-ES" dirty="0"/>
        </a:p>
      </dgm:t>
    </dgm:pt>
    <dgm:pt modelId="{2107020A-E818-4293-A9F5-F570FCA2BEC2}" type="parTrans" cxnId="{9E273BC3-3970-4034-915B-BF2CD49A4133}">
      <dgm:prSet/>
      <dgm:spPr/>
      <dgm:t>
        <a:bodyPr/>
        <a:lstStyle/>
        <a:p>
          <a:endParaRPr lang="es-ES"/>
        </a:p>
      </dgm:t>
    </dgm:pt>
    <dgm:pt modelId="{AD3F7FD6-0A04-44CB-8627-4D4852E1AD40}" type="sibTrans" cxnId="{9E273BC3-3970-4034-915B-BF2CD49A4133}">
      <dgm:prSet/>
      <dgm:spPr/>
      <dgm:t>
        <a:bodyPr/>
        <a:lstStyle/>
        <a:p>
          <a:endParaRPr lang="es-ES"/>
        </a:p>
      </dgm:t>
    </dgm:pt>
    <dgm:pt modelId="{7488D79B-4A69-4012-9F87-0D5246D9FDB0}">
      <dgm:prSet/>
      <dgm:spPr/>
      <dgm:t>
        <a:bodyPr/>
        <a:lstStyle/>
        <a:p>
          <a:pPr rtl="0"/>
          <a:r>
            <a:rPr lang="es-ES_tradnl" b="1" baseline="0" dirty="0" smtClean="0"/>
            <a:t>COLOMBIA</a:t>
          </a:r>
        </a:p>
        <a:p>
          <a:pPr rtl="0"/>
          <a:r>
            <a:rPr lang="es-ES_tradnl" b="0" dirty="0" smtClean="0"/>
            <a:t>* Resolución N° 3503 de 2011</a:t>
          </a:r>
        </a:p>
        <a:p>
          <a:pPr rtl="0"/>
          <a:r>
            <a:rPr lang="es-ES_tradnl" b="0" dirty="0" smtClean="0"/>
            <a:t>* ETSI 102-250</a:t>
          </a:r>
        </a:p>
        <a:p>
          <a:pPr rtl="0"/>
          <a:endParaRPr lang="es-ES" baseline="0" dirty="0"/>
        </a:p>
      </dgm:t>
    </dgm:pt>
    <dgm:pt modelId="{44393C90-6D5F-477D-B961-E348A429F91E}" type="parTrans" cxnId="{DED54FAA-8EAB-43E8-8639-D92549AE43E0}">
      <dgm:prSet/>
      <dgm:spPr/>
      <dgm:t>
        <a:bodyPr/>
        <a:lstStyle/>
        <a:p>
          <a:endParaRPr lang="es-ES"/>
        </a:p>
      </dgm:t>
    </dgm:pt>
    <dgm:pt modelId="{AE839513-1373-4DE8-99D7-1EF97169F5CD}" type="sibTrans" cxnId="{DED54FAA-8EAB-43E8-8639-D92549AE43E0}">
      <dgm:prSet/>
      <dgm:spPr/>
      <dgm:t>
        <a:bodyPr/>
        <a:lstStyle/>
        <a:p>
          <a:endParaRPr lang="es-ES"/>
        </a:p>
      </dgm:t>
    </dgm:pt>
    <dgm:pt modelId="{4C17624F-3472-40B2-8C80-D00B2FF8F949}" type="pres">
      <dgm:prSet presAssocID="{D249CCF1-F8E2-4C7A-9E0F-A1D84EFEE72B}" presName="CompostProcess" presStyleCnt="0">
        <dgm:presLayoutVars>
          <dgm:dir/>
          <dgm:resizeHandles val="exact"/>
        </dgm:presLayoutVars>
      </dgm:prSet>
      <dgm:spPr/>
      <dgm:t>
        <a:bodyPr/>
        <a:lstStyle/>
        <a:p>
          <a:endParaRPr lang="es-EC"/>
        </a:p>
      </dgm:t>
    </dgm:pt>
    <dgm:pt modelId="{DDE15F8B-DFBE-4728-B119-0BFD12B59AC9}" type="pres">
      <dgm:prSet presAssocID="{D249CCF1-F8E2-4C7A-9E0F-A1D84EFEE72B}" presName="arrow" presStyleLbl="bgShp" presStyleIdx="0" presStyleCnt="1"/>
      <dgm:spPr/>
    </dgm:pt>
    <dgm:pt modelId="{0F7DEF5C-65EB-4C90-B554-78DCE3D459CF}" type="pres">
      <dgm:prSet presAssocID="{D249CCF1-F8E2-4C7A-9E0F-A1D84EFEE72B}" presName="linearProcess" presStyleCnt="0"/>
      <dgm:spPr/>
    </dgm:pt>
    <dgm:pt modelId="{7C34B195-64EC-4A5A-8F04-C75700454307}" type="pres">
      <dgm:prSet presAssocID="{31F47E67-D312-4975-B66C-0C11D2562228}" presName="textNode" presStyleLbl="node1" presStyleIdx="0" presStyleCnt="3">
        <dgm:presLayoutVars>
          <dgm:bulletEnabled val="1"/>
        </dgm:presLayoutVars>
      </dgm:prSet>
      <dgm:spPr/>
      <dgm:t>
        <a:bodyPr/>
        <a:lstStyle/>
        <a:p>
          <a:endParaRPr lang="es-ES"/>
        </a:p>
      </dgm:t>
    </dgm:pt>
    <dgm:pt modelId="{076A214F-7C18-412E-8B2F-AF4E77E43A56}" type="pres">
      <dgm:prSet presAssocID="{16F0EB1B-ACA2-450B-BC80-63C3F3BB7C22}" presName="sibTrans" presStyleCnt="0"/>
      <dgm:spPr/>
    </dgm:pt>
    <dgm:pt modelId="{6D2D25EA-A3E0-4A5C-85D0-FDFF9160508D}" type="pres">
      <dgm:prSet presAssocID="{2B9A6AAA-8522-4772-A150-9FA3ED6A664D}" presName="textNode" presStyleLbl="node1" presStyleIdx="1" presStyleCnt="3">
        <dgm:presLayoutVars>
          <dgm:bulletEnabled val="1"/>
        </dgm:presLayoutVars>
      </dgm:prSet>
      <dgm:spPr/>
      <dgm:t>
        <a:bodyPr/>
        <a:lstStyle/>
        <a:p>
          <a:endParaRPr lang="es-ES"/>
        </a:p>
      </dgm:t>
    </dgm:pt>
    <dgm:pt modelId="{2E5EAA7E-D1D1-4C52-8CDB-E6E1020F6C37}" type="pres">
      <dgm:prSet presAssocID="{AD3F7FD6-0A04-44CB-8627-4D4852E1AD40}" presName="sibTrans" presStyleCnt="0"/>
      <dgm:spPr/>
    </dgm:pt>
    <dgm:pt modelId="{109BC08E-F11E-4EF2-BF8E-95308DB606EF}" type="pres">
      <dgm:prSet presAssocID="{7488D79B-4A69-4012-9F87-0D5246D9FDB0}" presName="textNode" presStyleLbl="node1" presStyleIdx="2" presStyleCnt="3">
        <dgm:presLayoutVars>
          <dgm:bulletEnabled val="1"/>
        </dgm:presLayoutVars>
      </dgm:prSet>
      <dgm:spPr/>
      <dgm:t>
        <a:bodyPr/>
        <a:lstStyle/>
        <a:p>
          <a:endParaRPr lang="es-ES"/>
        </a:p>
      </dgm:t>
    </dgm:pt>
  </dgm:ptLst>
  <dgm:cxnLst>
    <dgm:cxn modelId="{9E273BC3-3970-4034-915B-BF2CD49A4133}" srcId="{D249CCF1-F8E2-4C7A-9E0F-A1D84EFEE72B}" destId="{2B9A6AAA-8522-4772-A150-9FA3ED6A664D}" srcOrd="1" destOrd="0" parTransId="{2107020A-E818-4293-A9F5-F570FCA2BEC2}" sibTransId="{AD3F7FD6-0A04-44CB-8627-4D4852E1AD40}"/>
    <dgm:cxn modelId="{A6386210-5321-489D-8839-DDA0762D277D}" type="presOf" srcId="{7488D79B-4A69-4012-9F87-0D5246D9FDB0}" destId="{109BC08E-F11E-4EF2-BF8E-95308DB606EF}" srcOrd="0" destOrd="0" presId="urn:microsoft.com/office/officeart/2005/8/layout/hProcess9"/>
    <dgm:cxn modelId="{9180FB33-F7FD-4A4A-8B4B-38EDECF3584E}" type="presOf" srcId="{31F47E67-D312-4975-B66C-0C11D2562228}" destId="{7C34B195-64EC-4A5A-8F04-C75700454307}" srcOrd="0" destOrd="0" presId="urn:microsoft.com/office/officeart/2005/8/layout/hProcess9"/>
    <dgm:cxn modelId="{F15814B7-7B48-4708-AFED-65A334DB03E1}" type="presOf" srcId="{D249CCF1-F8E2-4C7A-9E0F-A1D84EFEE72B}" destId="{4C17624F-3472-40B2-8C80-D00B2FF8F949}" srcOrd="0" destOrd="0" presId="urn:microsoft.com/office/officeart/2005/8/layout/hProcess9"/>
    <dgm:cxn modelId="{87E02C57-B636-4E44-86F2-A1386C9DABCE}" srcId="{D249CCF1-F8E2-4C7A-9E0F-A1D84EFEE72B}" destId="{31F47E67-D312-4975-B66C-0C11D2562228}" srcOrd="0" destOrd="0" parTransId="{D7480AAB-D9D4-4E38-935A-38AE8FC4C399}" sibTransId="{16F0EB1B-ACA2-450B-BC80-63C3F3BB7C22}"/>
    <dgm:cxn modelId="{DED54FAA-8EAB-43E8-8639-D92549AE43E0}" srcId="{D249CCF1-F8E2-4C7A-9E0F-A1D84EFEE72B}" destId="{7488D79B-4A69-4012-9F87-0D5246D9FDB0}" srcOrd="2" destOrd="0" parTransId="{44393C90-6D5F-477D-B961-E348A429F91E}" sibTransId="{AE839513-1373-4DE8-99D7-1EF97169F5CD}"/>
    <dgm:cxn modelId="{6C51CC55-E5CF-48C3-8A55-3DCD2D46E6A3}" type="presOf" srcId="{2B9A6AAA-8522-4772-A150-9FA3ED6A664D}" destId="{6D2D25EA-A3E0-4A5C-85D0-FDFF9160508D}" srcOrd="0" destOrd="0" presId="urn:microsoft.com/office/officeart/2005/8/layout/hProcess9"/>
    <dgm:cxn modelId="{3A7B2C6E-FADE-4C88-8F23-AB98B9456B13}" type="presParOf" srcId="{4C17624F-3472-40B2-8C80-D00B2FF8F949}" destId="{DDE15F8B-DFBE-4728-B119-0BFD12B59AC9}" srcOrd="0" destOrd="0" presId="urn:microsoft.com/office/officeart/2005/8/layout/hProcess9"/>
    <dgm:cxn modelId="{73A21284-9E46-4BE5-B16B-0BA6409D1CA9}" type="presParOf" srcId="{4C17624F-3472-40B2-8C80-D00B2FF8F949}" destId="{0F7DEF5C-65EB-4C90-B554-78DCE3D459CF}" srcOrd="1" destOrd="0" presId="urn:microsoft.com/office/officeart/2005/8/layout/hProcess9"/>
    <dgm:cxn modelId="{0257197A-D4F0-4220-B7DC-AE6CBA8FE486}" type="presParOf" srcId="{0F7DEF5C-65EB-4C90-B554-78DCE3D459CF}" destId="{7C34B195-64EC-4A5A-8F04-C75700454307}" srcOrd="0" destOrd="0" presId="urn:microsoft.com/office/officeart/2005/8/layout/hProcess9"/>
    <dgm:cxn modelId="{C8A63DA9-43EF-43FE-A431-23620649033F}" type="presParOf" srcId="{0F7DEF5C-65EB-4C90-B554-78DCE3D459CF}" destId="{076A214F-7C18-412E-8B2F-AF4E77E43A56}" srcOrd="1" destOrd="0" presId="urn:microsoft.com/office/officeart/2005/8/layout/hProcess9"/>
    <dgm:cxn modelId="{CA5D4789-7F29-44DA-B95D-A522DBC062E9}" type="presParOf" srcId="{0F7DEF5C-65EB-4C90-B554-78DCE3D459CF}" destId="{6D2D25EA-A3E0-4A5C-85D0-FDFF9160508D}" srcOrd="2" destOrd="0" presId="urn:microsoft.com/office/officeart/2005/8/layout/hProcess9"/>
    <dgm:cxn modelId="{458BBBD0-B19E-4D1E-BAF0-3D2B01039FBC}" type="presParOf" srcId="{0F7DEF5C-65EB-4C90-B554-78DCE3D459CF}" destId="{2E5EAA7E-D1D1-4C52-8CDB-E6E1020F6C37}" srcOrd="3" destOrd="0" presId="urn:microsoft.com/office/officeart/2005/8/layout/hProcess9"/>
    <dgm:cxn modelId="{6F15F8F3-7E7E-4A20-A4E9-E35579C0B605}" type="presParOf" srcId="{0F7DEF5C-65EB-4C90-B554-78DCE3D459CF}" destId="{109BC08E-F11E-4EF2-BF8E-95308DB606E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55802C-590D-4785-8683-66A5D217E034}" type="doc">
      <dgm:prSet loTypeId="urn:microsoft.com/office/officeart/2005/8/layout/vList2" loCatId="list" qsTypeId="urn:microsoft.com/office/officeart/2005/8/quickstyle/3d1" qsCatId="3D" csTypeId="urn:microsoft.com/office/officeart/2005/8/colors/accent4_2" csCatId="accent4"/>
      <dgm:spPr/>
      <dgm:t>
        <a:bodyPr/>
        <a:lstStyle/>
        <a:p>
          <a:endParaRPr lang="es-ES"/>
        </a:p>
      </dgm:t>
    </dgm:pt>
    <dgm:pt modelId="{7C87083E-7D2C-411B-A989-C361943EED6F}">
      <dgm:prSet/>
      <dgm:spPr/>
      <dgm:t>
        <a:bodyPr/>
        <a:lstStyle/>
        <a:p>
          <a:pPr rtl="0"/>
          <a:r>
            <a:rPr lang="es-ES_tradnl" baseline="0" dirty="0" smtClean="0"/>
            <a:t>El SAMM automatiza los procesos de pruebas de calidad por medio de rutinas configurables (scripts de pruebas o </a:t>
          </a:r>
          <a:r>
            <a:rPr lang="es-ES_tradnl" baseline="0" dirty="0" err="1" smtClean="0"/>
            <a:t>workorders</a:t>
          </a:r>
          <a:r>
            <a:rPr lang="es-ES_tradnl" baseline="0" dirty="0" smtClean="0"/>
            <a:t>), que se trasmiten a cada uno de los 67 "equipos autónomos de medición" (EAM/RTU), instalados en el territorio ecuatoriano en las 24 provincias y 36 ciudades, el Servidor de Comunicaciones (</a:t>
          </a:r>
          <a:r>
            <a:rPr lang="es-ES_tradnl" baseline="0" dirty="0" err="1" smtClean="0"/>
            <a:t>Com</a:t>
          </a:r>
          <a:r>
            <a:rPr lang="es-ES_tradnl" baseline="0" dirty="0" smtClean="0"/>
            <a:t> Server) por medio de mensajes de texto (SMS) que son configurables para poder desarrollar todo tipo de pruebas y mediciones acorde a las necesidades de control</a:t>
          </a:r>
          <a:endParaRPr lang="es-ES" baseline="0" dirty="0"/>
        </a:p>
      </dgm:t>
    </dgm:pt>
    <dgm:pt modelId="{F5936629-AD70-429E-8145-16160E40B2A6}" type="parTrans" cxnId="{ECDD43F5-FF88-4CEA-82C5-E9D8EDD133A4}">
      <dgm:prSet/>
      <dgm:spPr/>
      <dgm:t>
        <a:bodyPr/>
        <a:lstStyle/>
        <a:p>
          <a:endParaRPr lang="es-ES"/>
        </a:p>
      </dgm:t>
    </dgm:pt>
    <dgm:pt modelId="{7C8D1578-1F1E-4B9E-A7F9-0D5CD20167C8}" type="sibTrans" cxnId="{ECDD43F5-FF88-4CEA-82C5-E9D8EDD133A4}">
      <dgm:prSet/>
      <dgm:spPr/>
      <dgm:t>
        <a:bodyPr/>
        <a:lstStyle/>
        <a:p>
          <a:endParaRPr lang="es-ES"/>
        </a:p>
      </dgm:t>
    </dgm:pt>
    <dgm:pt modelId="{FE523CDF-358B-46DC-A7EF-CE12BF6F319B}" type="pres">
      <dgm:prSet presAssocID="{1955802C-590D-4785-8683-66A5D217E034}" presName="linear" presStyleCnt="0">
        <dgm:presLayoutVars>
          <dgm:animLvl val="lvl"/>
          <dgm:resizeHandles val="exact"/>
        </dgm:presLayoutVars>
      </dgm:prSet>
      <dgm:spPr/>
      <dgm:t>
        <a:bodyPr/>
        <a:lstStyle/>
        <a:p>
          <a:endParaRPr lang="es-EC"/>
        </a:p>
      </dgm:t>
    </dgm:pt>
    <dgm:pt modelId="{729686D1-D46D-4658-9584-9F8FF956FB79}" type="pres">
      <dgm:prSet presAssocID="{7C87083E-7D2C-411B-A989-C361943EED6F}" presName="parentText" presStyleLbl="node1" presStyleIdx="0" presStyleCnt="1">
        <dgm:presLayoutVars>
          <dgm:chMax val="0"/>
          <dgm:bulletEnabled val="1"/>
        </dgm:presLayoutVars>
      </dgm:prSet>
      <dgm:spPr/>
      <dgm:t>
        <a:bodyPr/>
        <a:lstStyle/>
        <a:p>
          <a:endParaRPr lang="es-EC"/>
        </a:p>
      </dgm:t>
    </dgm:pt>
  </dgm:ptLst>
  <dgm:cxnLst>
    <dgm:cxn modelId="{45BAEFB9-42E3-4BED-82DB-CBAEB9EF9CD0}" type="presOf" srcId="{7C87083E-7D2C-411B-A989-C361943EED6F}" destId="{729686D1-D46D-4658-9584-9F8FF956FB79}" srcOrd="0" destOrd="0" presId="urn:microsoft.com/office/officeart/2005/8/layout/vList2"/>
    <dgm:cxn modelId="{ECDD43F5-FF88-4CEA-82C5-E9D8EDD133A4}" srcId="{1955802C-590D-4785-8683-66A5D217E034}" destId="{7C87083E-7D2C-411B-A989-C361943EED6F}" srcOrd="0" destOrd="0" parTransId="{F5936629-AD70-429E-8145-16160E40B2A6}" sibTransId="{7C8D1578-1F1E-4B9E-A7F9-0D5CD20167C8}"/>
    <dgm:cxn modelId="{B2A39E49-0FA1-418B-BAFE-6DB4F7FA7882}" type="presOf" srcId="{1955802C-590D-4785-8683-66A5D217E034}" destId="{FE523CDF-358B-46DC-A7EF-CE12BF6F319B}" srcOrd="0" destOrd="0" presId="urn:microsoft.com/office/officeart/2005/8/layout/vList2"/>
    <dgm:cxn modelId="{1532C773-1A3D-4400-9429-5D7F24807F17}" type="presParOf" srcId="{FE523CDF-358B-46DC-A7EF-CE12BF6F319B}" destId="{729686D1-D46D-4658-9584-9F8FF956FB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CD4703-3822-4358-868D-157228032E7C}" type="doc">
      <dgm:prSet loTypeId="urn:microsoft.com/office/officeart/2005/8/layout/lProcess3" loCatId="process" qsTypeId="urn:microsoft.com/office/officeart/2005/8/quickstyle/3d2" qsCatId="3D" csTypeId="urn:microsoft.com/office/officeart/2005/8/colors/accent0_3" csCatId="mainScheme" phldr="1"/>
      <dgm:spPr/>
      <dgm:t>
        <a:bodyPr/>
        <a:lstStyle/>
        <a:p>
          <a:endParaRPr lang="es-ES"/>
        </a:p>
      </dgm:t>
    </dgm:pt>
    <dgm:pt modelId="{BB119AC3-1F52-4A84-B3F4-DB204031652E}">
      <dgm:prSet custT="1"/>
      <dgm:spPr/>
      <dgm:t>
        <a:bodyPr/>
        <a:lstStyle/>
        <a:p>
          <a:pPr rtl="0"/>
          <a:r>
            <a:rPr lang="es-EC" sz="1800" dirty="0" smtClean="0"/>
            <a:t>Se ha conseguido estudiar y analizar el comportamiento de las operadoras ante la evolución del mercado de internet sobre redes móviles en Ecuador, observando su constante crecimiento y la inminente necesidad de regulación para aun correcto servicio y satisfacción al usuario.</a:t>
          </a:r>
          <a:endParaRPr lang="es-ES_tradnl" sz="1800" dirty="0"/>
        </a:p>
      </dgm:t>
    </dgm:pt>
    <dgm:pt modelId="{9968E235-26BD-45A2-9615-B428DD2E08C3}" type="parTrans" cxnId="{16D9A42D-00E6-4FBE-B9E9-FB6C12D8F5FB}">
      <dgm:prSet/>
      <dgm:spPr/>
      <dgm:t>
        <a:bodyPr/>
        <a:lstStyle/>
        <a:p>
          <a:endParaRPr lang="es-ES"/>
        </a:p>
      </dgm:t>
    </dgm:pt>
    <dgm:pt modelId="{246D21B5-B417-466A-8F9F-119FCEAC1DBE}" type="sibTrans" cxnId="{16D9A42D-00E6-4FBE-B9E9-FB6C12D8F5FB}">
      <dgm:prSet/>
      <dgm:spPr/>
      <dgm:t>
        <a:bodyPr/>
        <a:lstStyle/>
        <a:p>
          <a:endParaRPr lang="es-ES"/>
        </a:p>
      </dgm:t>
    </dgm:pt>
    <dgm:pt modelId="{D283A5B3-F66A-4FDA-B510-383C8E29E84C}">
      <dgm:prSet custT="1"/>
      <dgm:spPr/>
      <dgm:t>
        <a:bodyPr/>
        <a:lstStyle/>
        <a:p>
          <a:pPr rtl="0"/>
          <a:r>
            <a:rPr lang="es-EC" sz="1800" dirty="0" smtClean="0"/>
            <a:t>El mercado del Servicio Móvil Avanzado se halla en la completa capacidad de alcanzar  metas  y valores  objetivos  que  se  proponen  como  </a:t>
          </a:r>
          <a:r>
            <a:rPr lang="es-EC" sz="1800" dirty="0" err="1" smtClean="0"/>
            <a:t>iniciales</a:t>
          </a:r>
          <a:r>
            <a:rPr lang="es-EC" sz="1800" dirty="0" smtClean="0"/>
            <a:t>  en  este estudio para regular el servicio de internet móvil, así mismo poseen todas las condiciones para soportar un control exigente y muy puntual por parte de los organismos de control.</a:t>
          </a:r>
          <a:endParaRPr lang="es-ES" sz="1800" dirty="0"/>
        </a:p>
      </dgm:t>
    </dgm:pt>
    <dgm:pt modelId="{78B563B8-9D74-428C-AB8D-A9B97E4CE432}" type="parTrans" cxnId="{DF4C37A1-02DA-420B-A3E1-1B9C400E524A}">
      <dgm:prSet/>
      <dgm:spPr/>
      <dgm:t>
        <a:bodyPr/>
        <a:lstStyle/>
        <a:p>
          <a:endParaRPr lang="es-ES"/>
        </a:p>
      </dgm:t>
    </dgm:pt>
    <dgm:pt modelId="{F1856EED-7F2A-4F2A-B79F-4CD754EA7357}" type="sibTrans" cxnId="{DF4C37A1-02DA-420B-A3E1-1B9C400E524A}">
      <dgm:prSet/>
      <dgm:spPr/>
      <dgm:t>
        <a:bodyPr/>
        <a:lstStyle/>
        <a:p>
          <a:endParaRPr lang="es-ES"/>
        </a:p>
      </dgm:t>
    </dgm:pt>
    <dgm:pt modelId="{B11F1781-6948-4536-AA70-713D48B741BC}" type="pres">
      <dgm:prSet presAssocID="{1ECD4703-3822-4358-868D-157228032E7C}" presName="Name0" presStyleCnt="0">
        <dgm:presLayoutVars>
          <dgm:chPref val="3"/>
          <dgm:dir/>
          <dgm:animLvl val="lvl"/>
          <dgm:resizeHandles/>
        </dgm:presLayoutVars>
      </dgm:prSet>
      <dgm:spPr/>
      <dgm:t>
        <a:bodyPr/>
        <a:lstStyle/>
        <a:p>
          <a:endParaRPr lang="es-EC"/>
        </a:p>
      </dgm:t>
    </dgm:pt>
    <dgm:pt modelId="{323AFFD6-9554-4BC7-A132-55257771D3AF}" type="pres">
      <dgm:prSet presAssocID="{BB119AC3-1F52-4A84-B3F4-DB204031652E}" presName="horFlow" presStyleCnt="0"/>
      <dgm:spPr/>
    </dgm:pt>
    <dgm:pt modelId="{99EDF243-29E5-4414-A995-88D80AD66B82}" type="pres">
      <dgm:prSet presAssocID="{BB119AC3-1F52-4A84-B3F4-DB204031652E}" presName="bigChev" presStyleLbl="node1" presStyleIdx="0" presStyleCnt="2" custScaleX="112264"/>
      <dgm:spPr/>
      <dgm:t>
        <a:bodyPr/>
        <a:lstStyle/>
        <a:p>
          <a:endParaRPr lang="es-EC"/>
        </a:p>
      </dgm:t>
    </dgm:pt>
    <dgm:pt modelId="{DF019854-E58F-4318-88AC-F904B9ACF0F7}" type="pres">
      <dgm:prSet presAssocID="{BB119AC3-1F52-4A84-B3F4-DB204031652E}" presName="vSp" presStyleCnt="0"/>
      <dgm:spPr/>
    </dgm:pt>
    <dgm:pt modelId="{8EBD2C44-921A-4DE8-90E7-78698B92C740}" type="pres">
      <dgm:prSet presAssocID="{D283A5B3-F66A-4FDA-B510-383C8E29E84C}" presName="horFlow" presStyleCnt="0"/>
      <dgm:spPr/>
    </dgm:pt>
    <dgm:pt modelId="{BB4F2738-297E-431C-A660-F07C6DC03EEE}" type="pres">
      <dgm:prSet presAssocID="{D283A5B3-F66A-4FDA-B510-383C8E29E84C}" presName="bigChev" presStyleLbl="node1" presStyleIdx="1" presStyleCnt="2" custScaleX="112264"/>
      <dgm:spPr/>
      <dgm:t>
        <a:bodyPr/>
        <a:lstStyle/>
        <a:p>
          <a:endParaRPr lang="es-ES"/>
        </a:p>
      </dgm:t>
    </dgm:pt>
  </dgm:ptLst>
  <dgm:cxnLst>
    <dgm:cxn modelId="{5C275651-A5E3-4972-917D-30CE39446651}" type="presOf" srcId="{D283A5B3-F66A-4FDA-B510-383C8E29E84C}" destId="{BB4F2738-297E-431C-A660-F07C6DC03EEE}" srcOrd="0" destOrd="0" presId="urn:microsoft.com/office/officeart/2005/8/layout/lProcess3"/>
    <dgm:cxn modelId="{DF4C37A1-02DA-420B-A3E1-1B9C400E524A}" srcId="{1ECD4703-3822-4358-868D-157228032E7C}" destId="{D283A5B3-F66A-4FDA-B510-383C8E29E84C}" srcOrd="1" destOrd="0" parTransId="{78B563B8-9D74-428C-AB8D-A9B97E4CE432}" sibTransId="{F1856EED-7F2A-4F2A-B79F-4CD754EA7357}"/>
    <dgm:cxn modelId="{90645AC1-7518-49C9-A45C-0D5161937D4C}" type="presOf" srcId="{BB119AC3-1F52-4A84-B3F4-DB204031652E}" destId="{99EDF243-29E5-4414-A995-88D80AD66B82}" srcOrd="0" destOrd="0" presId="urn:microsoft.com/office/officeart/2005/8/layout/lProcess3"/>
    <dgm:cxn modelId="{16D9A42D-00E6-4FBE-B9E9-FB6C12D8F5FB}" srcId="{1ECD4703-3822-4358-868D-157228032E7C}" destId="{BB119AC3-1F52-4A84-B3F4-DB204031652E}" srcOrd="0" destOrd="0" parTransId="{9968E235-26BD-45A2-9615-B428DD2E08C3}" sibTransId="{246D21B5-B417-466A-8F9F-119FCEAC1DBE}"/>
    <dgm:cxn modelId="{78218496-EBE2-4C3C-994B-A7CA371804DB}" type="presOf" srcId="{1ECD4703-3822-4358-868D-157228032E7C}" destId="{B11F1781-6948-4536-AA70-713D48B741BC}" srcOrd="0" destOrd="0" presId="urn:microsoft.com/office/officeart/2005/8/layout/lProcess3"/>
    <dgm:cxn modelId="{D463B489-B9D5-4BBA-A980-AACD481E9AD1}" type="presParOf" srcId="{B11F1781-6948-4536-AA70-713D48B741BC}" destId="{323AFFD6-9554-4BC7-A132-55257771D3AF}" srcOrd="0" destOrd="0" presId="urn:microsoft.com/office/officeart/2005/8/layout/lProcess3"/>
    <dgm:cxn modelId="{7B95565E-4F69-47FA-9A67-5C2F8CE25EE5}" type="presParOf" srcId="{323AFFD6-9554-4BC7-A132-55257771D3AF}" destId="{99EDF243-29E5-4414-A995-88D80AD66B82}" srcOrd="0" destOrd="0" presId="urn:microsoft.com/office/officeart/2005/8/layout/lProcess3"/>
    <dgm:cxn modelId="{597E12BB-5A0E-49C5-9398-1E1FF2ADEC3A}" type="presParOf" srcId="{B11F1781-6948-4536-AA70-713D48B741BC}" destId="{DF019854-E58F-4318-88AC-F904B9ACF0F7}" srcOrd="1" destOrd="0" presId="urn:microsoft.com/office/officeart/2005/8/layout/lProcess3"/>
    <dgm:cxn modelId="{3B75F7C4-52EB-4E43-BBD0-710FE06F59F7}" type="presParOf" srcId="{B11F1781-6948-4536-AA70-713D48B741BC}" destId="{8EBD2C44-921A-4DE8-90E7-78698B92C740}" srcOrd="2" destOrd="0" presId="urn:microsoft.com/office/officeart/2005/8/layout/lProcess3"/>
    <dgm:cxn modelId="{FA9900E5-39BF-455D-9BDA-7C66E59E14ED}" type="presParOf" srcId="{8EBD2C44-921A-4DE8-90E7-78698B92C740}" destId="{BB4F2738-297E-431C-A660-F07C6DC03EEE}"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131F80-E86F-47FC-AAD7-C7A8CFC4BD93}" type="doc">
      <dgm:prSet loTypeId="urn:microsoft.com/office/officeart/2005/8/layout/lProcess3" loCatId="process" qsTypeId="urn:microsoft.com/office/officeart/2005/8/quickstyle/3d1" qsCatId="3D" csTypeId="urn:microsoft.com/office/officeart/2005/8/colors/accent0_3" csCatId="mainScheme" phldr="1"/>
      <dgm:spPr/>
      <dgm:t>
        <a:bodyPr/>
        <a:lstStyle/>
        <a:p>
          <a:endParaRPr lang="es-ES"/>
        </a:p>
      </dgm:t>
    </dgm:pt>
    <dgm:pt modelId="{853E0AD5-4E30-4F4C-8A9E-EF826DCA563B}">
      <dgm:prSet/>
      <dgm:spPr/>
      <dgm:t>
        <a:bodyPr/>
        <a:lstStyle/>
        <a:p>
          <a:pPr rtl="0"/>
          <a:r>
            <a:rPr lang="es-EC" dirty="0" smtClean="0"/>
            <a:t>Con este estudio y el análisis de lo sucedido en varios países ya se de América latina, el Caribe y Europa se ha logrado identificar parámetros e índices de calidad  de  servicio  que  se  ajusten  a  las  condiciones  del  mercado  y  las tecnologías existentes en Ecuador.</a:t>
          </a:r>
          <a:endParaRPr lang="es-ES_tradnl" dirty="0"/>
        </a:p>
      </dgm:t>
    </dgm:pt>
    <dgm:pt modelId="{308BFD2F-4B6D-462D-95A2-11068D867CDA}" type="parTrans" cxnId="{2300E1BC-CBA7-40BC-95C6-4A8DF8186E34}">
      <dgm:prSet/>
      <dgm:spPr/>
      <dgm:t>
        <a:bodyPr/>
        <a:lstStyle/>
        <a:p>
          <a:endParaRPr lang="es-ES"/>
        </a:p>
      </dgm:t>
    </dgm:pt>
    <dgm:pt modelId="{8A84A90A-0980-4E04-8A32-3F7A7F12B704}" type="sibTrans" cxnId="{2300E1BC-CBA7-40BC-95C6-4A8DF8186E34}">
      <dgm:prSet/>
      <dgm:spPr/>
      <dgm:t>
        <a:bodyPr/>
        <a:lstStyle/>
        <a:p>
          <a:endParaRPr lang="es-ES"/>
        </a:p>
      </dgm:t>
    </dgm:pt>
    <dgm:pt modelId="{2E2F3089-F2A1-4759-9F27-034DF01DEEEB}">
      <dgm:prSet/>
      <dgm:spPr/>
      <dgm:t>
        <a:bodyPr/>
        <a:lstStyle/>
        <a:p>
          <a:pPr rtl="0"/>
          <a:r>
            <a:rPr lang="es-EC" dirty="0" smtClean="0"/>
            <a:t>Mediante este proyecto de ha conseguido plantear indicadores y parámetros de calidad de servicio como PING- tiempo de ida y vuelta, HTTP Velocidad media de transferencia de datos, FTP (Subida y Bajada) Velocidad media de transferencia de datos, Porcentaje de fallas en activación de contextos PDP, Porcentaje de contextos PDP caídos,, los mismos que permitirán un buen inicio ante las necesidades de los reguladores, para establecer la normativa pertinente.</a:t>
          </a:r>
          <a:endParaRPr lang="es-EC" dirty="0"/>
        </a:p>
      </dgm:t>
    </dgm:pt>
    <dgm:pt modelId="{27149F5F-1144-4FDF-848A-245CE5B433C7}" type="parTrans" cxnId="{8409FB56-1EDE-429C-A2B1-94AF8474CC53}">
      <dgm:prSet/>
      <dgm:spPr/>
      <dgm:t>
        <a:bodyPr/>
        <a:lstStyle/>
        <a:p>
          <a:endParaRPr lang="es-ES"/>
        </a:p>
      </dgm:t>
    </dgm:pt>
    <dgm:pt modelId="{456E913C-F5FC-480E-B59E-7D4F07C6B2B1}" type="sibTrans" cxnId="{8409FB56-1EDE-429C-A2B1-94AF8474CC53}">
      <dgm:prSet/>
      <dgm:spPr/>
      <dgm:t>
        <a:bodyPr/>
        <a:lstStyle/>
        <a:p>
          <a:endParaRPr lang="es-ES"/>
        </a:p>
      </dgm:t>
    </dgm:pt>
    <dgm:pt modelId="{F3037BCD-3EDE-4A93-984F-82407E1A40AE}">
      <dgm:prSet/>
      <dgm:spPr/>
      <dgm:t>
        <a:bodyPr/>
        <a:lstStyle/>
        <a:p>
          <a:pPr rtl="0"/>
          <a:r>
            <a:rPr lang="es-EC" smtClean="0"/>
            <a:t>Las operadora cuentan con el equipo necesario para realizar las mediciones de calidad de servicio para Internet Móvil de acuerdo lo solicite la SUPERTEL y SENATEL, para su tratamiento correspondiente.</a:t>
          </a:r>
          <a:endParaRPr lang="es-ES" dirty="0"/>
        </a:p>
      </dgm:t>
    </dgm:pt>
    <dgm:pt modelId="{F57BF629-AFB2-4828-95CD-498C6E14754F}" type="parTrans" cxnId="{0876FAF3-D7D1-445C-9FAB-C61FD98B974C}">
      <dgm:prSet/>
      <dgm:spPr/>
      <dgm:t>
        <a:bodyPr/>
        <a:lstStyle/>
        <a:p>
          <a:endParaRPr lang="es-ES"/>
        </a:p>
      </dgm:t>
    </dgm:pt>
    <dgm:pt modelId="{ED975DF4-4352-463A-8F68-DC8D37CD363B}" type="sibTrans" cxnId="{0876FAF3-D7D1-445C-9FAB-C61FD98B974C}">
      <dgm:prSet/>
      <dgm:spPr/>
      <dgm:t>
        <a:bodyPr/>
        <a:lstStyle/>
        <a:p>
          <a:endParaRPr lang="es-ES"/>
        </a:p>
      </dgm:t>
    </dgm:pt>
    <dgm:pt modelId="{39BA4808-EB6B-4A30-B7BD-CF4C984BB20C}" type="pres">
      <dgm:prSet presAssocID="{A4131F80-E86F-47FC-AAD7-C7A8CFC4BD93}" presName="Name0" presStyleCnt="0">
        <dgm:presLayoutVars>
          <dgm:chPref val="3"/>
          <dgm:dir/>
          <dgm:animLvl val="lvl"/>
          <dgm:resizeHandles/>
        </dgm:presLayoutVars>
      </dgm:prSet>
      <dgm:spPr/>
      <dgm:t>
        <a:bodyPr/>
        <a:lstStyle/>
        <a:p>
          <a:endParaRPr lang="es-EC"/>
        </a:p>
      </dgm:t>
    </dgm:pt>
    <dgm:pt modelId="{D6A74A57-DA5B-4F93-BC9A-F954BAFAA8A0}" type="pres">
      <dgm:prSet presAssocID="{853E0AD5-4E30-4F4C-8A9E-EF826DCA563B}" presName="horFlow" presStyleCnt="0"/>
      <dgm:spPr/>
    </dgm:pt>
    <dgm:pt modelId="{BF03F917-12E3-4037-A0E6-E2D85876B296}" type="pres">
      <dgm:prSet presAssocID="{853E0AD5-4E30-4F4C-8A9E-EF826DCA563B}" presName="bigChev" presStyleLbl="node1" presStyleIdx="0" presStyleCnt="3" custScaleX="137665"/>
      <dgm:spPr/>
      <dgm:t>
        <a:bodyPr/>
        <a:lstStyle/>
        <a:p>
          <a:endParaRPr lang="es-EC"/>
        </a:p>
      </dgm:t>
    </dgm:pt>
    <dgm:pt modelId="{BAE1D8FD-995C-4988-9C63-7B36FB09ED7D}" type="pres">
      <dgm:prSet presAssocID="{853E0AD5-4E30-4F4C-8A9E-EF826DCA563B}" presName="vSp" presStyleCnt="0"/>
      <dgm:spPr/>
    </dgm:pt>
    <dgm:pt modelId="{A1A942C7-0EF4-4987-8CDB-5F0E1706F8A1}" type="pres">
      <dgm:prSet presAssocID="{2E2F3089-F2A1-4759-9F27-034DF01DEEEB}" presName="horFlow" presStyleCnt="0"/>
      <dgm:spPr/>
    </dgm:pt>
    <dgm:pt modelId="{C1B86F39-6740-4C1A-B5DA-C26CB7A2A955}" type="pres">
      <dgm:prSet presAssocID="{2E2F3089-F2A1-4759-9F27-034DF01DEEEB}" presName="bigChev" presStyleLbl="node1" presStyleIdx="1" presStyleCnt="3" custScaleX="137665"/>
      <dgm:spPr/>
      <dgm:t>
        <a:bodyPr/>
        <a:lstStyle/>
        <a:p>
          <a:endParaRPr lang="es-ES"/>
        </a:p>
      </dgm:t>
    </dgm:pt>
    <dgm:pt modelId="{390761E7-558B-4232-95EA-E5E39A744ABD}" type="pres">
      <dgm:prSet presAssocID="{2E2F3089-F2A1-4759-9F27-034DF01DEEEB}" presName="vSp" presStyleCnt="0"/>
      <dgm:spPr/>
    </dgm:pt>
    <dgm:pt modelId="{FE1AEF37-36DC-44C0-A372-0F4DE1C2FDF4}" type="pres">
      <dgm:prSet presAssocID="{F3037BCD-3EDE-4A93-984F-82407E1A40AE}" presName="horFlow" presStyleCnt="0"/>
      <dgm:spPr/>
    </dgm:pt>
    <dgm:pt modelId="{66CB2107-7393-4E5B-BBEC-5C9E407BF457}" type="pres">
      <dgm:prSet presAssocID="{F3037BCD-3EDE-4A93-984F-82407E1A40AE}" presName="bigChev" presStyleLbl="node1" presStyleIdx="2" presStyleCnt="3" custScaleX="137665"/>
      <dgm:spPr/>
      <dgm:t>
        <a:bodyPr/>
        <a:lstStyle/>
        <a:p>
          <a:endParaRPr lang="es-EC"/>
        </a:p>
      </dgm:t>
    </dgm:pt>
  </dgm:ptLst>
  <dgm:cxnLst>
    <dgm:cxn modelId="{45720C62-2CA8-40A3-9A9B-1D71CAFCEC1F}" type="presOf" srcId="{2E2F3089-F2A1-4759-9F27-034DF01DEEEB}" destId="{C1B86F39-6740-4C1A-B5DA-C26CB7A2A955}" srcOrd="0" destOrd="0" presId="urn:microsoft.com/office/officeart/2005/8/layout/lProcess3"/>
    <dgm:cxn modelId="{F157FCBC-2CAB-4C63-99BD-A8A52A3D2490}" type="presOf" srcId="{A4131F80-E86F-47FC-AAD7-C7A8CFC4BD93}" destId="{39BA4808-EB6B-4A30-B7BD-CF4C984BB20C}" srcOrd="0" destOrd="0" presId="urn:microsoft.com/office/officeart/2005/8/layout/lProcess3"/>
    <dgm:cxn modelId="{896D808F-FE98-418A-A93B-0A6A8CA4D1EE}" type="presOf" srcId="{853E0AD5-4E30-4F4C-8A9E-EF826DCA563B}" destId="{BF03F917-12E3-4037-A0E6-E2D85876B296}" srcOrd="0" destOrd="0" presId="urn:microsoft.com/office/officeart/2005/8/layout/lProcess3"/>
    <dgm:cxn modelId="{A4A2972F-4443-42D5-86CC-3CB800591EEB}" type="presOf" srcId="{F3037BCD-3EDE-4A93-984F-82407E1A40AE}" destId="{66CB2107-7393-4E5B-BBEC-5C9E407BF457}" srcOrd="0" destOrd="0" presId="urn:microsoft.com/office/officeart/2005/8/layout/lProcess3"/>
    <dgm:cxn modelId="{8409FB56-1EDE-429C-A2B1-94AF8474CC53}" srcId="{A4131F80-E86F-47FC-AAD7-C7A8CFC4BD93}" destId="{2E2F3089-F2A1-4759-9F27-034DF01DEEEB}" srcOrd="1" destOrd="0" parTransId="{27149F5F-1144-4FDF-848A-245CE5B433C7}" sibTransId="{456E913C-F5FC-480E-B59E-7D4F07C6B2B1}"/>
    <dgm:cxn modelId="{0876FAF3-D7D1-445C-9FAB-C61FD98B974C}" srcId="{A4131F80-E86F-47FC-AAD7-C7A8CFC4BD93}" destId="{F3037BCD-3EDE-4A93-984F-82407E1A40AE}" srcOrd="2" destOrd="0" parTransId="{F57BF629-AFB2-4828-95CD-498C6E14754F}" sibTransId="{ED975DF4-4352-463A-8F68-DC8D37CD363B}"/>
    <dgm:cxn modelId="{2300E1BC-CBA7-40BC-95C6-4A8DF8186E34}" srcId="{A4131F80-E86F-47FC-AAD7-C7A8CFC4BD93}" destId="{853E0AD5-4E30-4F4C-8A9E-EF826DCA563B}" srcOrd="0" destOrd="0" parTransId="{308BFD2F-4B6D-462D-95A2-11068D867CDA}" sibTransId="{8A84A90A-0980-4E04-8A32-3F7A7F12B704}"/>
    <dgm:cxn modelId="{0A25A739-DAEC-4951-B4E3-030B2EC8667F}" type="presParOf" srcId="{39BA4808-EB6B-4A30-B7BD-CF4C984BB20C}" destId="{D6A74A57-DA5B-4F93-BC9A-F954BAFAA8A0}" srcOrd="0" destOrd="0" presId="urn:microsoft.com/office/officeart/2005/8/layout/lProcess3"/>
    <dgm:cxn modelId="{7CF9C658-209D-470D-A0A9-212E53B02974}" type="presParOf" srcId="{D6A74A57-DA5B-4F93-BC9A-F954BAFAA8A0}" destId="{BF03F917-12E3-4037-A0E6-E2D85876B296}" srcOrd="0" destOrd="0" presId="urn:microsoft.com/office/officeart/2005/8/layout/lProcess3"/>
    <dgm:cxn modelId="{18FAF06E-8254-4FC6-9380-FF5B0BDF14B7}" type="presParOf" srcId="{39BA4808-EB6B-4A30-B7BD-CF4C984BB20C}" destId="{BAE1D8FD-995C-4988-9C63-7B36FB09ED7D}" srcOrd="1" destOrd="0" presId="urn:microsoft.com/office/officeart/2005/8/layout/lProcess3"/>
    <dgm:cxn modelId="{1DAA76CA-DFED-4B54-8A4C-80C494209E2F}" type="presParOf" srcId="{39BA4808-EB6B-4A30-B7BD-CF4C984BB20C}" destId="{A1A942C7-0EF4-4987-8CDB-5F0E1706F8A1}" srcOrd="2" destOrd="0" presId="urn:microsoft.com/office/officeart/2005/8/layout/lProcess3"/>
    <dgm:cxn modelId="{9FE6ED2B-5AD9-4ABA-899E-A96D989E50A9}" type="presParOf" srcId="{A1A942C7-0EF4-4987-8CDB-5F0E1706F8A1}" destId="{C1B86F39-6740-4C1A-B5DA-C26CB7A2A955}" srcOrd="0" destOrd="0" presId="urn:microsoft.com/office/officeart/2005/8/layout/lProcess3"/>
    <dgm:cxn modelId="{C6722AED-7DB3-4229-BC11-CF38F61CBD00}" type="presParOf" srcId="{39BA4808-EB6B-4A30-B7BD-CF4C984BB20C}" destId="{390761E7-558B-4232-95EA-E5E39A744ABD}" srcOrd="3" destOrd="0" presId="urn:microsoft.com/office/officeart/2005/8/layout/lProcess3"/>
    <dgm:cxn modelId="{E4E5C902-4423-4BCC-A0DD-987549FE1522}" type="presParOf" srcId="{39BA4808-EB6B-4A30-B7BD-CF4C984BB20C}" destId="{FE1AEF37-36DC-44C0-A372-0F4DE1C2FDF4}" srcOrd="4" destOrd="0" presId="urn:microsoft.com/office/officeart/2005/8/layout/lProcess3"/>
    <dgm:cxn modelId="{9DD63004-BFAB-4BA5-B876-5CAD16A38B27}" type="presParOf" srcId="{FE1AEF37-36DC-44C0-A372-0F4DE1C2FDF4}" destId="{66CB2107-7393-4E5B-BBEC-5C9E407BF4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D10280-B5EB-40E7-B8D4-266A91E18C76}" type="doc">
      <dgm:prSet loTypeId="urn:microsoft.com/office/officeart/2005/8/layout/lProcess3" loCatId="process" qsTypeId="urn:microsoft.com/office/officeart/2005/8/quickstyle/3d1" qsCatId="3D" csTypeId="urn:microsoft.com/office/officeart/2005/8/colors/accent0_3" csCatId="mainScheme" phldr="1"/>
      <dgm:spPr/>
      <dgm:t>
        <a:bodyPr/>
        <a:lstStyle/>
        <a:p>
          <a:endParaRPr lang="es-ES"/>
        </a:p>
      </dgm:t>
    </dgm:pt>
    <dgm:pt modelId="{4D48F69A-3570-42E4-A2C1-4DA338F6B664}">
      <dgm:prSet custT="1"/>
      <dgm:spPr/>
      <dgm:t>
        <a:bodyPr/>
        <a:lstStyle/>
        <a:p>
          <a:pPr rtl="0"/>
          <a:r>
            <a:rPr lang="es-EC" sz="1400" dirty="0" smtClean="0"/>
            <a:t>Con  la  presencia  en  el  país  del  Sistema  Autónomo  de  Medición  de  Redes Móviles (SAMM) se presenta la solución ideal para la obtención de valores objetivos mínimos, estandarizados  y basados en mediciones reales propicios para  dar  inicio  a  una  coherente  regulación  que  concuerda  y  cumple  lo establecido en las normalizaciones internaciones tanto de la Unión Internacional de Telecomunicaciones (UIT) así como del Instituto de Estándares de Telecomunicaciones de Europa (ETSI)</a:t>
          </a:r>
          <a:endParaRPr lang="es-ES_tradnl" sz="1400" dirty="0"/>
        </a:p>
      </dgm:t>
    </dgm:pt>
    <dgm:pt modelId="{7D9AACE3-EB5D-4188-BA9E-45391F8B5968}" type="parTrans" cxnId="{27FF4E4B-D757-45AE-A125-0A1843377AD3}">
      <dgm:prSet/>
      <dgm:spPr/>
      <dgm:t>
        <a:bodyPr/>
        <a:lstStyle/>
        <a:p>
          <a:endParaRPr lang="es-ES"/>
        </a:p>
      </dgm:t>
    </dgm:pt>
    <dgm:pt modelId="{4BC0C508-37AF-4192-A636-8960AC983CC1}" type="sibTrans" cxnId="{27FF4E4B-D757-45AE-A125-0A1843377AD3}">
      <dgm:prSet/>
      <dgm:spPr/>
      <dgm:t>
        <a:bodyPr/>
        <a:lstStyle/>
        <a:p>
          <a:endParaRPr lang="es-ES"/>
        </a:p>
      </dgm:t>
    </dgm:pt>
    <dgm:pt modelId="{64BE942D-B64A-4853-9108-999CAA0C98E2}">
      <dgm:prSet custT="1"/>
      <dgm:spPr/>
      <dgm:t>
        <a:bodyPr/>
        <a:lstStyle/>
        <a:p>
          <a:pPr rtl="0"/>
          <a:r>
            <a:rPr lang="es-EC" sz="1600" dirty="0" smtClean="0"/>
            <a:t>Con ayuda del SAMM la regulación y normativa contará con bases sólidas para su presentación y puesta en marcha por parte de los organismos de control y regulación así como por el de las operadoras.</a:t>
          </a:r>
          <a:endParaRPr lang="es-ES" sz="1600" dirty="0"/>
        </a:p>
      </dgm:t>
    </dgm:pt>
    <dgm:pt modelId="{29DEE4F3-F31F-45E7-90F2-9456E1DFE113}" type="parTrans" cxnId="{DBE3DAC5-03FE-4A13-BBED-5F7C808818CC}">
      <dgm:prSet/>
      <dgm:spPr/>
      <dgm:t>
        <a:bodyPr/>
        <a:lstStyle/>
        <a:p>
          <a:endParaRPr lang="es-ES"/>
        </a:p>
      </dgm:t>
    </dgm:pt>
    <dgm:pt modelId="{683C9057-30F8-4205-A9A8-7FE0AEE8EA3F}" type="sibTrans" cxnId="{DBE3DAC5-03FE-4A13-BBED-5F7C808818CC}">
      <dgm:prSet/>
      <dgm:spPr/>
      <dgm:t>
        <a:bodyPr/>
        <a:lstStyle/>
        <a:p>
          <a:endParaRPr lang="es-ES"/>
        </a:p>
      </dgm:t>
    </dgm:pt>
    <dgm:pt modelId="{033D6483-2A2C-4ECA-BC68-DFC9AB451982}">
      <dgm:prSet custT="1"/>
      <dgm:spPr/>
      <dgm:t>
        <a:bodyPr/>
        <a:lstStyle/>
        <a:p>
          <a:pPr rtl="0"/>
          <a:r>
            <a:rPr lang="es-EC" sz="1600" dirty="0" smtClean="0"/>
            <a:t>Los valores objetivos propuestos en este proyecto son valores tomados bajo consideraciones empíricas y por comparaciones con las experiencias en otros países.</a:t>
          </a:r>
          <a:endParaRPr lang="es-ES" sz="1600" dirty="0"/>
        </a:p>
      </dgm:t>
    </dgm:pt>
    <dgm:pt modelId="{058B8329-55BF-4B6E-B283-3AF19B9DDA83}" type="parTrans" cxnId="{58DDD12D-4C15-47FF-B3AA-E3004096D84A}">
      <dgm:prSet/>
      <dgm:spPr/>
      <dgm:t>
        <a:bodyPr/>
        <a:lstStyle/>
        <a:p>
          <a:endParaRPr lang="es-ES"/>
        </a:p>
      </dgm:t>
    </dgm:pt>
    <dgm:pt modelId="{2805789D-2518-42EA-A738-118B4F56569E}" type="sibTrans" cxnId="{58DDD12D-4C15-47FF-B3AA-E3004096D84A}">
      <dgm:prSet/>
      <dgm:spPr/>
      <dgm:t>
        <a:bodyPr/>
        <a:lstStyle/>
        <a:p>
          <a:endParaRPr lang="es-ES"/>
        </a:p>
      </dgm:t>
    </dgm:pt>
    <dgm:pt modelId="{F867E49F-2A5F-4A6D-B99D-E8142EAB05C1}" type="pres">
      <dgm:prSet presAssocID="{3DD10280-B5EB-40E7-B8D4-266A91E18C76}" presName="Name0" presStyleCnt="0">
        <dgm:presLayoutVars>
          <dgm:chPref val="3"/>
          <dgm:dir/>
          <dgm:animLvl val="lvl"/>
          <dgm:resizeHandles/>
        </dgm:presLayoutVars>
      </dgm:prSet>
      <dgm:spPr/>
      <dgm:t>
        <a:bodyPr/>
        <a:lstStyle/>
        <a:p>
          <a:endParaRPr lang="es-EC"/>
        </a:p>
      </dgm:t>
    </dgm:pt>
    <dgm:pt modelId="{97924AA7-8D0D-4E3E-BB65-5E17F9F07C51}" type="pres">
      <dgm:prSet presAssocID="{4D48F69A-3570-42E4-A2C1-4DA338F6B664}" presName="horFlow" presStyleCnt="0"/>
      <dgm:spPr/>
    </dgm:pt>
    <dgm:pt modelId="{63091BF0-C3F7-450B-8CA5-9BC2B988DADF}" type="pres">
      <dgm:prSet presAssocID="{4D48F69A-3570-42E4-A2C1-4DA338F6B664}" presName="bigChev" presStyleLbl="node1" presStyleIdx="0" presStyleCnt="3" custScaleX="143349"/>
      <dgm:spPr/>
      <dgm:t>
        <a:bodyPr/>
        <a:lstStyle/>
        <a:p>
          <a:endParaRPr lang="es-EC"/>
        </a:p>
      </dgm:t>
    </dgm:pt>
    <dgm:pt modelId="{F21E3684-9F7B-45E1-A3CE-D934A237F578}" type="pres">
      <dgm:prSet presAssocID="{4D48F69A-3570-42E4-A2C1-4DA338F6B664}" presName="vSp" presStyleCnt="0"/>
      <dgm:spPr/>
    </dgm:pt>
    <dgm:pt modelId="{E21D6991-62F8-4CEE-85CE-261DAF15247F}" type="pres">
      <dgm:prSet presAssocID="{64BE942D-B64A-4853-9108-999CAA0C98E2}" presName="horFlow" presStyleCnt="0"/>
      <dgm:spPr/>
    </dgm:pt>
    <dgm:pt modelId="{C669D406-48D5-4D4C-BA21-505AE420202A}" type="pres">
      <dgm:prSet presAssocID="{64BE942D-B64A-4853-9108-999CAA0C98E2}" presName="bigChev" presStyleLbl="node1" presStyleIdx="1" presStyleCnt="3" custScaleX="143349"/>
      <dgm:spPr/>
      <dgm:t>
        <a:bodyPr/>
        <a:lstStyle/>
        <a:p>
          <a:endParaRPr lang="es-EC"/>
        </a:p>
      </dgm:t>
    </dgm:pt>
    <dgm:pt modelId="{6D400CF0-3B5E-4928-B495-E745AACF8500}" type="pres">
      <dgm:prSet presAssocID="{64BE942D-B64A-4853-9108-999CAA0C98E2}" presName="vSp" presStyleCnt="0"/>
      <dgm:spPr/>
    </dgm:pt>
    <dgm:pt modelId="{86AC1405-7960-4A2D-B601-352612DBC2C7}" type="pres">
      <dgm:prSet presAssocID="{033D6483-2A2C-4ECA-BC68-DFC9AB451982}" presName="horFlow" presStyleCnt="0"/>
      <dgm:spPr/>
    </dgm:pt>
    <dgm:pt modelId="{FDBE7EF6-A4A5-4C88-A55A-FA41AC07AC38}" type="pres">
      <dgm:prSet presAssocID="{033D6483-2A2C-4ECA-BC68-DFC9AB451982}" presName="bigChev" presStyleLbl="node1" presStyleIdx="2" presStyleCnt="3" custScaleX="143349"/>
      <dgm:spPr/>
      <dgm:t>
        <a:bodyPr/>
        <a:lstStyle/>
        <a:p>
          <a:endParaRPr lang="es-EC"/>
        </a:p>
      </dgm:t>
    </dgm:pt>
  </dgm:ptLst>
  <dgm:cxnLst>
    <dgm:cxn modelId="{41C4271D-F0E3-40E3-A114-FBA1D3621E3F}" type="presOf" srcId="{4D48F69A-3570-42E4-A2C1-4DA338F6B664}" destId="{63091BF0-C3F7-450B-8CA5-9BC2B988DADF}" srcOrd="0" destOrd="0" presId="urn:microsoft.com/office/officeart/2005/8/layout/lProcess3"/>
    <dgm:cxn modelId="{6E6DF567-1F28-4DB5-AD2C-9A2FD2DECF3D}" type="presOf" srcId="{3DD10280-B5EB-40E7-B8D4-266A91E18C76}" destId="{F867E49F-2A5F-4A6D-B99D-E8142EAB05C1}" srcOrd="0" destOrd="0" presId="urn:microsoft.com/office/officeart/2005/8/layout/lProcess3"/>
    <dgm:cxn modelId="{2CB64D9F-F40F-43E9-9F01-B682476B2AEE}" type="presOf" srcId="{64BE942D-B64A-4853-9108-999CAA0C98E2}" destId="{C669D406-48D5-4D4C-BA21-505AE420202A}" srcOrd="0" destOrd="0" presId="urn:microsoft.com/office/officeart/2005/8/layout/lProcess3"/>
    <dgm:cxn modelId="{9A20ADD9-F890-47FB-B8C8-70062D16A5AF}" type="presOf" srcId="{033D6483-2A2C-4ECA-BC68-DFC9AB451982}" destId="{FDBE7EF6-A4A5-4C88-A55A-FA41AC07AC38}" srcOrd="0" destOrd="0" presId="urn:microsoft.com/office/officeart/2005/8/layout/lProcess3"/>
    <dgm:cxn modelId="{58DDD12D-4C15-47FF-B3AA-E3004096D84A}" srcId="{3DD10280-B5EB-40E7-B8D4-266A91E18C76}" destId="{033D6483-2A2C-4ECA-BC68-DFC9AB451982}" srcOrd="2" destOrd="0" parTransId="{058B8329-55BF-4B6E-B283-3AF19B9DDA83}" sibTransId="{2805789D-2518-42EA-A738-118B4F56569E}"/>
    <dgm:cxn modelId="{27FF4E4B-D757-45AE-A125-0A1843377AD3}" srcId="{3DD10280-B5EB-40E7-B8D4-266A91E18C76}" destId="{4D48F69A-3570-42E4-A2C1-4DA338F6B664}" srcOrd="0" destOrd="0" parTransId="{7D9AACE3-EB5D-4188-BA9E-45391F8B5968}" sibTransId="{4BC0C508-37AF-4192-A636-8960AC983CC1}"/>
    <dgm:cxn modelId="{DBE3DAC5-03FE-4A13-BBED-5F7C808818CC}" srcId="{3DD10280-B5EB-40E7-B8D4-266A91E18C76}" destId="{64BE942D-B64A-4853-9108-999CAA0C98E2}" srcOrd="1" destOrd="0" parTransId="{29DEE4F3-F31F-45E7-90F2-9456E1DFE113}" sibTransId="{683C9057-30F8-4205-A9A8-7FE0AEE8EA3F}"/>
    <dgm:cxn modelId="{9369F6AE-5376-40EC-8740-939C185EA993}" type="presParOf" srcId="{F867E49F-2A5F-4A6D-B99D-E8142EAB05C1}" destId="{97924AA7-8D0D-4E3E-BB65-5E17F9F07C51}" srcOrd="0" destOrd="0" presId="urn:microsoft.com/office/officeart/2005/8/layout/lProcess3"/>
    <dgm:cxn modelId="{35FF455B-7057-4E04-90FE-F2B7D9D058A3}" type="presParOf" srcId="{97924AA7-8D0D-4E3E-BB65-5E17F9F07C51}" destId="{63091BF0-C3F7-450B-8CA5-9BC2B988DADF}" srcOrd="0" destOrd="0" presId="urn:microsoft.com/office/officeart/2005/8/layout/lProcess3"/>
    <dgm:cxn modelId="{4A5B9F33-BF06-433F-AB9F-2C7FC5675ADC}" type="presParOf" srcId="{F867E49F-2A5F-4A6D-B99D-E8142EAB05C1}" destId="{F21E3684-9F7B-45E1-A3CE-D934A237F578}" srcOrd="1" destOrd="0" presId="urn:microsoft.com/office/officeart/2005/8/layout/lProcess3"/>
    <dgm:cxn modelId="{212FE543-A7E8-47EC-B356-125694D71EA2}" type="presParOf" srcId="{F867E49F-2A5F-4A6D-B99D-E8142EAB05C1}" destId="{E21D6991-62F8-4CEE-85CE-261DAF15247F}" srcOrd="2" destOrd="0" presId="urn:microsoft.com/office/officeart/2005/8/layout/lProcess3"/>
    <dgm:cxn modelId="{DAB8B68D-6C2D-4789-8B05-1973B0E97761}" type="presParOf" srcId="{E21D6991-62F8-4CEE-85CE-261DAF15247F}" destId="{C669D406-48D5-4D4C-BA21-505AE420202A}" srcOrd="0" destOrd="0" presId="urn:microsoft.com/office/officeart/2005/8/layout/lProcess3"/>
    <dgm:cxn modelId="{8F832ADC-5365-4106-9CCE-6C8BA5B903AB}" type="presParOf" srcId="{F867E49F-2A5F-4A6D-B99D-E8142EAB05C1}" destId="{6D400CF0-3B5E-4928-B495-E745AACF8500}" srcOrd="3" destOrd="0" presId="urn:microsoft.com/office/officeart/2005/8/layout/lProcess3"/>
    <dgm:cxn modelId="{684B63D8-FA35-49B2-AB45-E0D2725D64CF}" type="presParOf" srcId="{F867E49F-2A5F-4A6D-B99D-E8142EAB05C1}" destId="{86AC1405-7960-4A2D-B601-352612DBC2C7}" srcOrd="4" destOrd="0" presId="urn:microsoft.com/office/officeart/2005/8/layout/lProcess3"/>
    <dgm:cxn modelId="{D275D383-E006-4BF5-A4E1-53C8B905CBFD}" type="presParOf" srcId="{86AC1405-7960-4A2D-B601-352612DBC2C7}" destId="{FDBE7EF6-A4A5-4C88-A55A-FA41AC07AC3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E49D45-9018-4480-AD83-FC3A63A471CB}" type="doc">
      <dgm:prSet loTypeId="urn:microsoft.com/office/officeart/2005/8/layout/arrow2" loCatId="process" qsTypeId="urn:microsoft.com/office/officeart/2005/8/quickstyle/simple1" qsCatId="simple" csTypeId="urn:microsoft.com/office/officeart/2005/8/colors/accent0_3" csCatId="mainScheme" phldr="1"/>
      <dgm:spPr/>
      <dgm:t>
        <a:bodyPr/>
        <a:lstStyle/>
        <a:p>
          <a:endParaRPr lang="es-ES"/>
        </a:p>
      </dgm:t>
    </dgm:pt>
    <dgm:pt modelId="{69041161-4E6D-4414-B969-C46CDF745ED9}">
      <dgm:prSet/>
      <dgm:spPr/>
      <dgm:t>
        <a:bodyPr/>
        <a:lstStyle/>
        <a:p>
          <a:pPr rtl="0"/>
          <a:r>
            <a:rPr lang="es-EC" dirty="0" smtClean="0"/>
            <a:t>Es pertinente utilizar este estudio como inicio para lo que posteriormente se convertirá en un proyecto de resolución que normara y determinara los índices de calidad que las operadoras deberán cumplir para lo correspondiente al desarrollo de la Calidad de Servicio para Internet Móvil.</a:t>
          </a:r>
          <a:endParaRPr lang="es-ES_tradnl" dirty="0"/>
        </a:p>
      </dgm:t>
    </dgm:pt>
    <dgm:pt modelId="{FB259CE8-D642-4F2D-B087-681E028714E5}" type="parTrans" cxnId="{84190055-FF36-488A-90AA-853A9CBADEEB}">
      <dgm:prSet/>
      <dgm:spPr/>
      <dgm:t>
        <a:bodyPr/>
        <a:lstStyle/>
        <a:p>
          <a:endParaRPr lang="es-ES"/>
        </a:p>
      </dgm:t>
    </dgm:pt>
    <dgm:pt modelId="{206AD7E6-6B73-423D-AC40-92C39CBFEF0E}" type="sibTrans" cxnId="{84190055-FF36-488A-90AA-853A9CBADEEB}">
      <dgm:prSet/>
      <dgm:spPr/>
      <dgm:t>
        <a:bodyPr/>
        <a:lstStyle/>
        <a:p>
          <a:endParaRPr lang="es-ES"/>
        </a:p>
      </dgm:t>
    </dgm:pt>
    <dgm:pt modelId="{454E0468-4117-47C3-8462-DF76DA843A7C}">
      <dgm:prSet custT="1"/>
      <dgm:spPr/>
      <dgm:t>
        <a:bodyPr/>
        <a:lstStyle/>
        <a:p>
          <a:pPr algn="l" rtl="0"/>
          <a:r>
            <a:rPr lang="es-EC" sz="1800" dirty="0" smtClean="0"/>
            <a:t>Considerar como una excelente opción valores propuestos tras mediciones  del SAMM para la final determinación de valores objetivos que determinaran los parámetros a medir por las operadoras.</a:t>
          </a:r>
          <a:endParaRPr lang="es-ES" sz="1800" dirty="0"/>
        </a:p>
      </dgm:t>
    </dgm:pt>
    <dgm:pt modelId="{762BF1F6-6126-4B4B-80AC-2762A69FF644}" type="parTrans" cxnId="{BC623ED7-8C0E-4D90-B802-FF937A318FAA}">
      <dgm:prSet/>
      <dgm:spPr/>
      <dgm:t>
        <a:bodyPr/>
        <a:lstStyle/>
        <a:p>
          <a:endParaRPr lang="es-ES"/>
        </a:p>
      </dgm:t>
    </dgm:pt>
    <dgm:pt modelId="{6C7E19AA-D1A6-4F65-84EF-53C0604CE78F}" type="sibTrans" cxnId="{BC623ED7-8C0E-4D90-B802-FF937A318FAA}">
      <dgm:prSet/>
      <dgm:spPr/>
      <dgm:t>
        <a:bodyPr/>
        <a:lstStyle/>
        <a:p>
          <a:endParaRPr lang="es-ES"/>
        </a:p>
      </dgm:t>
    </dgm:pt>
    <dgm:pt modelId="{049F469C-5786-4472-A549-BBED6808D689}" type="pres">
      <dgm:prSet presAssocID="{6DE49D45-9018-4480-AD83-FC3A63A471CB}" presName="arrowDiagram" presStyleCnt="0">
        <dgm:presLayoutVars>
          <dgm:chMax val="5"/>
          <dgm:dir/>
          <dgm:resizeHandles val="exact"/>
        </dgm:presLayoutVars>
      </dgm:prSet>
      <dgm:spPr/>
      <dgm:t>
        <a:bodyPr/>
        <a:lstStyle/>
        <a:p>
          <a:endParaRPr lang="es-EC"/>
        </a:p>
      </dgm:t>
    </dgm:pt>
    <dgm:pt modelId="{4FA8B620-825F-402A-BD94-D4C2B97A2EB7}" type="pres">
      <dgm:prSet presAssocID="{6DE49D45-9018-4480-AD83-FC3A63A471CB}" presName="arrow" presStyleLbl="bgShp" presStyleIdx="0" presStyleCnt="1"/>
      <dgm:spPr/>
    </dgm:pt>
    <dgm:pt modelId="{7267ED9A-47A5-4E0B-B09E-C69BA35A9086}" type="pres">
      <dgm:prSet presAssocID="{6DE49D45-9018-4480-AD83-FC3A63A471CB}" presName="arrowDiagram2" presStyleCnt="0"/>
      <dgm:spPr/>
    </dgm:pt>
    <dgm:pt modelId="{E7876A90-2961-408C-AA27-04BB152A901C}" type="pres">
      <dgm:prSet presAssocID="{69041161-4E6D-4414-B969-C46CDF745ED9}" presName="bullet2a" presStyleLbl="node1" presStyleIdx="0" presStyleCnt="2"/>
      <dgm:spPr/>
    </dgm:pt>
    <dgm:pt modelId="{2BA111EA-141F-4276-ABB2-4CDB7F01A36C}" type="pres">
      <dgm:prSet presAssocID="{69041161-4E6D-4414-B969-C46CDF745ED9}" presName="textBox2a" presStyleLbl="revTx" presStyleIdx="0" presStyleCnt="2" custScaleX="116580" custScaleY="127739" custLinFactNeighborX="8962" custLinFactNeighborY="14211">
        <dgm:presLayoutVars>
          <dgm:bulletEnabled val="1"/>
        </dgm:presLayoutVars>
      </dgm:prSet>
      <dgm:spPr/>
      <dgm:t>
        <a:bodyPr/>
        <a:lstStyle/>
        <a:p>
          <a:endParaRPr lang="es-EC"/>
        </a:p>
      </dgm:t>
    </dgm:pt>
    <dgm:pt modelId="{FD00D3AD-C613-4989-B3EF-03807F8A744F}" type="pres">
      <dgm:prSet presAssocID="{454E0468-4117-47C3-8462-DF76DA843A7C}" presName="bullet2b" presStyleLbl="node1" presStyleIdx="1" presStyleCnt="2" custLinFactNeighborX="75324" custLinFactNeighborY="-12217"/>
      <dgm:spPr/>
    </dgm:pt>
    <dgm:pt modelId="{F5D58F1D-E1C0-4D05-AFCD-91FB7114FDEB}" type="pres">
      <dgm:prSet presAssocID="{454E0468-4117-47C3-8462-DF76DA843A7C}" presName="textBox2b" presStyleLbl="revTx" presStyleIdx="1" presStyleCnt="2" custLinFactNeighborX="15743">
        <dgm:presLayoutVars>
          <dgm:bulletEnabled val="1"/>
        </dgm:presLayoutVars>
      </dgm:prSet>
      <dgm:spPr/>
      <dgm:t>
        <a:bodyPr/>
        <a:lstStyle/>
        <a:p>
          <a:endParaRPr lang="es-EC"/>
        </a:p>
      </dgm:t>
    </dgm:pt>
  </dgm:ptLst>
  <dgm:cxnLst>
    <dgm:cxn modelId="{BC623ED7-8C0E-4D90-B802-FF937A318FAA}" srcId="{6DE49D45-9018-4480-AD83-FC3A63A471CB}" destId="{454E0468-4117-47C3-8462-DF76DA843A7C}" srcOrd="1" destOrd="0" parTransId="{762BF1F6-6126-4B4B-80AC-2762A69FF644}" sibTransId="{6C7E19AA-D1A6-4F65-84EF-53C0604CE78F}"/>
    <dgm:cxn modelId="{84190055-FF36-488A-90AA-853A9CBADEEB}" srcId="{6DE49D45-9018-4480-AD83-FC3A63A471CB}" destId="{69041161-4E6D-4414-B969-C46CDF745ED9}" srcOrd="0" destOrd="0" parTransId="{FB259CE8-D642-4F2D-B087-681E028714E5}" sibTransId="{206AD7E6-6B73-423D-AC40-92C39CBFEF0E}"/>
    <dgm:cxn modelId="{F243C722-E149-4197-A019-4ECB8CE0C3D9}" type="presOf" srcId="{454E0468-4117-47C3-8462-DF76DA843A7C}" destId="{F5D58F1D-E1C0-4D05-AFCD-91FB7114FDEB}" srcOrd="0" destOrd="0" presId="urn:microsoft.com/office/officeart/2005/8/layout/arrow2"/>
    <dgm:cxn modelId="{01B5C921-AC79-4D52-9F81-8A0AA67DC08E}" type="presOf" srcId="{6DE49D45-9018-4480-AD83-FC3A63A471CB}" destId="{049F469C-5786-4472-A549-BBED6808D689}" srcOrd="0" destOrd="0" presId="urn:microsoft.com/office/officeart/2005/8/layout/arrow2"/>
    <dgm:cxn modelId="{1AD5F0A9-8D62-4150-8295-0143F138D03C}" type="presOf" srcId="{69041161-4E6D-4414-B969-C46CDF745ED9}" destId="{2BA111EA-141F-4276-ABB2-4CDB7F01A36C}" srcOrd="0" destOrd="0" presId="urn:microsoft.com/office/officeart/2005/8/layout/arrow2"/>
    <dgm:cxn modelId="{A2A7E7FD-2E33-4B2C-A5EA-30949617350D}" type="presParOf" srcId="{049F469C-5786-4472-A549-BBED6808D689}" destId="{4FA8B620-825F-402A-BD94-D4C2B97A2EB7}" srcOrd="0" destOrd="0" presId="urn:microsoft.com/office/officeart/2005/8/layout/arrow2"/>
    <dgm:cxn modelId="{4900E365-2A29-4EB9-8933-C57CAA789ECA}" type="presParOf" srcId="{049F469C-5786-4472-A549-BBED6808D689}" destId="{7267ED9A-47A5-4E0B-B09E-C69BA35A9086}" srcOrd="1" destOrd="0" presId="urn:microsoft.com/office/officeart/2005/8/layout/arrow2"/>
    <dgm:cxn modelId="{F4C7C1EF-2411-44EC-B171-8E347E8E269A}" type="presParOf" srcId="{7267ED9A-47A5-4E0B-B09E-C69BA35A9086}" destId="{E7876A90-2961-408C-AA27-04BB152A901C}" srcOrd="0" destOrd="0" presId="urn:microsoft.com/office/officeart/2005/8/layout/arrow2"/>
    <dgm:cxn modelId="{C6707E6F-2BC0-41DE-B849-74601FC4C31E}" type="presParOf" srcId="{7267ED9A-47A5-4E0B-B09E-C69BA35A9086}" destId="{2BA111EA-141F-4276-ABB2-4CDB7F01A36C}" srcOrd="1" destOrd="0" presId="urn:microsoft.com/office/officeart/2005/8/layout/arrow2"/>
    <dgm:cxn modelId="{748661D5-2911-49FF-ADEA-05DBF8D07308}" type="presParOf" srcId="{7267ED9A-47A5-4E0B-B09E-C69BA35A9086}" destId="{FD00D3AD-C613-4989-B3EF-03807F8A744F}" srcOrd="2" destOrd="0" presId="urn:microsoft.com/office/officeart/2005/8/layout/arrow2"/>
    <dgm:cxn modelId="{5AE1F418-24B2-4943-BAEE-53C70DEBC057}" type="presParOf" srcId="{7267ED9A-47A5-4E0B-B09E-C69BA35A9086}" destId="{F5D58F1D-E1C0-4D05-AFCD-91FB7114FDEB}"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EBBBE-09C5-4592-A86A-809159672BB5}" type="doc">
      <dgm:prSet loTypeId="urn:microsoft.com/office/officeart/2005/8/layout/hList7#1" loCatId="list" qsTypeId="urn:microsoft.com/office/officeart/2005/8/quickstyle/3d1" qsCatId="3D" csTypeId="urn:microsoft.com/office/officeart/2005/8/colors/accent1_1" csCatId="accent1" phldr="1"/>
      <dgm:spPr/>
    </dgm:pt>
    <dgm:pt modelId="{2676CA6B-72E4-4691-BC59-851BC2EB8FA9}">
      <dgm:prSet phldrT="[Texto]"/>
      <dgm:spPr/>
      <dgm:t>
        <a:bodyPr/>
        <a:lstStyle/>
        <a:p>
          <a:r>
            <a:rPr lang="es-ES_tradnl" dirty="0" smtClean="0"/>
            <a:t>SERVICIO </a:t>
          </a:r>
          <a:endParaRPr lang="es-ES" dirty="0"/>
        </a:p>
      </dgm:t>
    </dgm:pt>
    <dgm:pt modelId="{73785548-76CA-493D-91FF-250F345D3C9D}" type="parTrans" cxnId="{7A3C5623-3151-45D2-902D-060DA4DBD3ED}">
      <dgm:prSet/>
      <dgm:spPr/>
      <dgm:t>
        <a:bodyPr/>
        <a:lstStyle/>
        <a:p>
          <a:endParaRPr lang="es-ES"/>
        </a:p>
      </dgm:t>
    </dgm:pt>
    <dgm:pt modelId="{0082E249-9212-41ED-A675-939CD65EA60F}" type="sibTrans" cxnId="{7A3C5623-3151-45D2-902D-060DA4DBD3ED}">
      <dgm:prSet/>
      <dgm:spPr/>
      <dgm:t>
        <a:bodyPr/>
        <a:lstStyle/>
        <a:p>
          <a:endParaRPr lang="es-ES"/>
        </a:p>
      </dgm:t>
    </dgm:pt>
    <dgm:pt modelId="{FFDCEB5F-2A2D-4A3F-A0E1-5162BE3DE13C}">
      <dgm:prSet phldrT="[Texto]"/>
      <dgm:spPr/>
      <dgm:t>
        <a:bodyPr/>
        <a:lstStyle/>
        <a:p>
          <a:r>
            <a:rPr lang="es-ES_tradnl" dirty="0" smtClean="0"/>
            <a:t>MÓVIL</a:t>
          </a:r>
          <a:endParaRPr lang="es-ES" dirty="0"/>
        </a:p>
      </dgm:t>
    </dgm:pt>
    <dgm:pt modelId="{2BCAE3DD-3D88-451F-912B-2F356FCB452C}" type="sibTrans" cxnId="{9711D180-4CE1-4026-83F2-F504E7085C77}">
      <dgm:prSet/>
      <dgm:spPr/>
      <dgm:t>
        <a:bodyPr/>
        <a:lstStyle/>
        <a:p>
          <a:endParaRPr lang="es-ES"/>
        </a:p>
      </dgm:t>
    </dgm:pt>
    <dgm:pt modelId="{D71C4B27-DD8F-466D-9B39-32ED7A7D010B}" type="parTrans" cxnId="{9711D180-4CE1-4026-83F2-F504E7085C77}">
      <dgm:prSet/>
      <dgm:spPr/>
      <dgm:t>
        <a:bodyPr/>
        <a:lstStyle/>
        <a:p>
          <a:endParaRPr lang="es-ES"/>
        </a:p>
      </dgm:t>
    </dgm:pt>
    <dgm:pt modelId="{47C32B08-8BF4-4DED-94B8-D72842ECA5EF}">
      <dgm:prSet phldrT="[Texto]"/>
      <dgm:spPr/>
      <dgm:t>
        <a:bodyPr/>
        <a:lstStyle/>
        <a:p>
          <a:r>
            <a:rPr lang="es-ES_tradnl" dirty="0" smtClean="0"/>
            <a:t>INTERNET</a:t>
          </a:r>
          <a:endParaRPr lang="es-ES" dirty="0"/>
        </a:p>
      </dgm:t>
    </dgm:pt>
    <dgm:pt modelId="{924DE807-BC88-4B32-85AF-1801070800AE}" type="sibTrans" cxnId="{AD6155DE-A270-449F-88FE-64D1DCD8DC6F}">
      <dgm:prSet/>
      <dgm:spPr/>
      <dgm:t>
        <a:bodyPr/>
        <a:lstStyle/>
        <a:p>
          <a:endParaRPr lang="es-ES"/>
        </a:p>
      </dgm:t>
    </dgm:pt>
    <dgm:pt modelId="{AEAAD688-BC39-4E5C-A457-FA847D2EEC19}" type="parTrans" cxnId="{AD6155DE-A270-449F-88FE-64D1DCD8DC6F}">
      <dgm:prSet/>
      <dgm:spPr/>
      <dgm:t>
        <a:bodyPr/>
        <a:lstStyle/>
        <a:p>
          <a:endParaRPr lang="es-ES"/>
        </a:p>
      </dgm:t>
    </dgm:pt>
    <dgm:pt modelId="{05856A13-D9E2-415F-BB25-DE487966D93A}" type="pres">
      <dgm:prSet presAssocID="{E91EBBBE-09C5-4592-A86A-809159672BB5}" presName="Name0" presStyleCnt="0">
        <dgm:presLayoutVars>
          <dgm:dir/>
          <dgm:resizeHandles val="exact"/>
        </dgm:presLayoutVars>
      </dgm:prSet>
      <dgm:spPr/>
    </dgm:pt>
    <dgm:pt modelId="{AB318643-F76F-4E29-BF06-321B78FE9EE8}" type="pres">
      <dgm:prSet presAssocID="{E91EBBBE-09C5-4592-A86A-809159672BB5}" presName="fgShape" presStyleLbl="fgShp" presStyleIdx="0" presStyleCnt="1" custScaleY="214010" custLinFactNeighborY="-27473"/>
      <dgm:spPr/>
    </dgm:pt>
    <dgm:pt modelId="{08209238-A505-4310-B3FE-C67FDAAE081A}" type="pres">
      <dgm:prSet presAssocID="{E91EBBBE-09C5-4592-A86A-809159672BB5}" presName="linComp" presStyleCnt="0"/>
      <dgm:spPr/>
    </dgm:pt>
    <dgm:pt modelId="{DAA2762B-906D-410C-97C5-76229A591784}" type="pres">
      <dgm:prSet presAssocID="{2676CA6B-72E4-4691-BC59-851BC2EB8FA9}" presName="compNode" presStyleCnt="0"/>
      <dgm:spPr/>
    </dgm:pt>
    <dgm:pt modelId="{5E86ACF3-1F2E-4E36-BD5A-CC22082B632D}" type="pres">
      <dgm:prSet presAssocID="{2676CA6B-72E4-4691-BC59-851BC2EB8FA9}" presName="bkgdShape" presStyleLbl="node1" presStyleIdx="0" presStyleCnt="3"/>
      <dgm:spPr/>
      <dgm:t>
        <a:bodyPr/>
        <a:lstStyle/>
        <a:p>
          <a:endParaRPr lang="es-ES"/>
        </a:p>
      </dgm:t>
    </dgm:pt>
    <dgm:pt modelId="{519146BC-B41D-406E-8E20-764AFCDF6203}" type="pres">
      <dgm:prSet presAssocID="{2676CA6B-72E4-4691-BC59-851BC2EB8FA9}" presName="nodeTx" presStyleLbl="node1" presStyleIdx="0" presStyleCnt="3">
        <dgm:presLayoutVars>
          <dgm:bulletEnabled val="1"/>
        </dgm:presLayoutVars>
      </dgm:prSet>
      <dgm:spPr/>
      <dgm:t>
        <a:bodyPr/>
        <a:lstStyle/>
        <a:p>
          <a:endParaRPr lang="es-ES"/>
        </a:p>
      </dgm:t>
    </dgm:pt>
    <dgm:pt modelId="{45426720-EB90-485A-8A59-E518E6BCE48D}" type="pres">
      <dgm:prSet presAssocID="{2676CA6B-72E4-4691-BC59-851BC2EB8FA9}" presName="invisiNode" presStyleLbl="node1" presStyleIdx="0" presStyleCnt="3"/>
      <dgm:spPr/>
    </dgm:pt>
    <dgm:pt modelId="{AC89CBD4-95A7-45C7-8D22-24A5B8E7C030}" type="pres">
      <dgm:prSet presAssocID="{2676CA6B-72E4-4691-BC59-851BC2EB8FA9}" presName="imagNode" presStyleLbl="fgImgPlace1" presStyleIdx="0" presStyleCnt="3"/>
      <dgm:spPr>
        <a:blipFill rotWithShape="0">
          <a:blip xmlns:r="http://schemas.openxmlformats.org/officeDocument/2006/relationships" r:embed="rId1"/>
          <a:stretch>
            <a:fillRect/>
          </a:stretch>
        </a:blipFill>
      </dgm:spPr>
    </dgm:pt>
    <dgm:pt modelId="{DB44D101-B7FA-4477-98C6-6C877E169D89}" type="pres">
      <dgm:prSet presAssocID="{0082E249-9212-41ED-A675-939CD65EA60F}" presName="sibTrans" presStyleLbl="sibTrans2D1" presStyleIdx="0" presStyleCnt="0"/>
      <dgm:spPr/>
      <dgm:t>
        <a:bodyPr/>
        <a:lstStyle/>
        <a:p>
          <a:endParaRPr lang="es-EC"/>
        </a:p>
      </dgm:t>
    </dgm:pt>
    <dgm:pt modelId="{9EA0D77A-6318-4830-907B-53F4A4AC5CF2}" type="pres">
      <dgm:prSet presAssocID="{47C32B08-8BF4-4DED-94B8-D72842ECA5EF}" presName="compNode" presStyleCnt="0"/>
      <dgm:spPr/>
    </dgm:pt>
    <dgm:pt modelId="{F056A42F-6147-4AE2-AC00-B09BB71AAD1D}" type="pres">
      <dgm:prSet presAssocID="{47C32B08-8BF4-4DED-94B8-D72842ECA5EF}" presName="bkgdShape" presStyleLbl="node1" presStyleIdx="1" presStyleCnt="3"/>
      <dgm:spPr/>
      <dgm:t>
        <a:bodyPr/>
        <a:lstStyle/>
        <a:p>
          <a:endParaRPr lang="es-ES"/>
        </a:p>
      </dgm:t>
    </dgm:pt>
    <dgm:pt modelId="{BDAB3085-FF58-44E9-9512-6EE40BD62C78}" type="pres">
      <dgm:prSet presAssocID="{47C32B08-8BF4-4DED-94B8-D72842ECA5EF}" presName="nodeTx" presStyleLbl="node1" presStyleIdx="1" presStyleCnt="3">
        <dgm:presLayoutVars>
          <dgm:bulletEnabled val="1"/>
        </dgm:presLayoutVars>
      </dgm:prSet>
      <dgm:spPr/>
      <dgm:t>
        <a:bodyPr/>
        <a:lstStyle/>
        <a:p>
          <a:endParaRPr lang="es-ES"/>
        </a:p>
      </dgm:t>
    </dgm:pt>
    <dgm:pt modelId="{6BAFC9D8-6BC3-42A1-8431-80C4F85E1521}" type="pres">
      <dgm:prSet presAssocID="{47C32B08-8BF4-4DED-94B8-D72842ECA5EF}" presName="invisiNode" presStyleLbl="node1" presStyleIdx="1" presStyleCnt="3"/>
      <dgm:spPr/>
    </dgm:pt>
    <dgm:pt modelId="{886CB365-A1F6-4726-A988-0CD71F1FE1E7}" type="pres">
      <dgm:prSet presAssocID="{47C32B08-8BF4-4DED-94B8-D72842ECA5EF}" presName="imagNode" presStyleLbl="fgImgPlace1" presStyleIdx="1" presStyleCnt="3"/>
      <dgm:spPr>
        <a:blipFill rotWithShape="0">
          <a:blip xmlns:r="http://schemas.openxmlformats.org/officeDocument/2006/relationships" r:embed="rId2"/>
          <a:stretch>
            <a:fillRect/>
          </a:stretch>
        </a:blipFill>
      </dgm:spPr>
    </dgm:pt>
    <dgm:pt modelId="{FE359808-B55F-4D36-855B-DE0B54009145}" type="pres">
      <dgm:prSet presAssocID="{924DE807-BC88-4B32-85AF-1801070800AE}" presName="sibTrans" presStyleLbl="sibTrans2D1" presStyleIdx="0" presStyleCnt="0"/>
      <dgm:spPr/>
      <dgm:t>
        <a:bodyPr/>
        <a:lstStyle/>
        <a:p>
          <a:endParaRPr lang="es-EC"/>
        </a:p>
      </dgm:t>
    </dgm:pt>
    <dgm:pt modelId="{67AB0D74-60E5-4E52-83DB-D312A7C84062}" type="pres">
      <dgm:prSet presAssocID="{FFDCEB5F-2A2D-4A3F-A0E1-5162BE3DE13C}" presName="compNode" presStyleCnt="0"/>
      <dgm:spPr/>
    </dgm:pt>
    <dgm:pt modelId="{F842E403-8887-4C05-86FF-6113CBB8CAFA}" type="pres">
      <dgm:prSet presAssocID="{FFDCEB5F-2A2D-4A3F-A0E1-5162BE3DE13C}" presName="bkgdShape" presStyleLbl="node1" presStyleIdx="2" presStyleCnt="3"/>
      <dgm:spPr/>
      <dgm:t>
        <a:bodyPr/>
        <a:lstStyle/>
        <a:p>
          <a:endParaRPr lang="es-ES"/>
        </a:p>
      </dgm:t>
    </dgm:pt>
    <dgm:pt modelId="{42A9220E-1660-4EAB-BC77-09E014F4B99A}" type="pres">
      <dgm:prSet presAssocID="{FFDCEB5F-2A2D-4A3F-A0E1-5162BE3DE13C}" presName="nodeTx" presStyleLbl="node1" presStyleIdx="2" presStyleCnt="3">
        <dgm:presLayoutVars>
          <dgm:bulletEnabled val="1"/>
        </dgm:presLayoutVars>
      </dgm:prSet>
      <dgm:spPr/>
      <dgm:t>
        <a:bodyPr/>
        <a:lstStyle/>
        <a:p>
          <a:endParaRPr lang="es-ES"/>
        </a:p>
      </dgm:t>
    </dgm:pt>
    <dgm:pt modelId="{5D3FAC56-B578-458A-BF2E-3AED19D040A8}" type="pres">
      <dgm:prSet presAssocID="{FFDCEB5F-2A2D-4A3F-A0E1-5162BE3DE13C}" presName="invisiNode" presStyleLbl="node1" presStyleIdx="2" presStyleCnt="3"/>
      <dgm:spPr/>
    </dgm:pt>
    <dgm:pt modelId="{26ACB598-FEB3-46AD-BD08-5CFA140BE0D6}" type="pres">
      <dgm:prSet presAssocID="{FFDCEB5F-2A2D-4A3F-A0E1-5162BE3DE13C}" presName="imagNode" presStyleLbl="fgImgPlace1" presStyleIdx="2" presStyleCnt="3"/>
      <dgm:spPr>
        <a:blipFill rotWithShape="0">
          <a:blip xmlns:r="http://schemas.openxmlformats.org/officeDocument/2006/relationships" r:embed="rId3"/>
          <a:stretch>
            <a:fillRect/>
          </a:stretch>
        </a:blipFill>
      </dgm:spPr>
    </dgm:pt>
  </dgm:ptLst>
  <dgm:cxnLst>
    <dgm:cxn modelId="{DB2954A6-360F-4273-9C7D-DE577E302C01}" type="presOf" srcId="{0082E249-9212-41ED-A675-939CD65EA60F}" destId="{DB44D101-B7FA-4477-98C6-6C877E169D89}" srcOrd="0" destOrd="0" presId="urn:microsoft.com/office/officeart/2005/8/layout/hList7#1"/>
    <dgm:cxn modelId="{1246E292-7C44-4074-BD63-36EAFB7B9A07}" type="presOf" srcId="{2676CA6B-72E4-4691-BC59-851BC2EB8FA9}" destId="{5E86ACF3-1F2E-4E36-BD5A-CC22082B632D}" srcOrd="0" destOrd="0" presId="urn:microsoft.com/office/officeart/2005/8/layout/hList7#1"/>
    <dgm:cxn modelId="{AD6155DE-A270-449F-88FE-64D1DCD8DC6F}" srcId="{E91EBBBE-09C5-4592-A86A-809159672BB5}" destId="{47C32B08-8BF4-4DED-94B8-D72842ECA5EF}" srcOrd="1" destOrd="0" parTransId="{AEAAD688-BC39-4E5C-A457-FA847D2EEC19}" sibTransId="{924DE807-BC88-4B32-85AF-1801070800AE}"/>
    <dgm:cxn modelId="{82D49ED7-1F5B-4DB4-9778-2A37990C0262}" type="presOf" srcId="{924DE807-BC88-4B32-85AF-1801070800AE}" destId="{FE359808-B55F-4D36-855B-DE0B54009145}" srcOrd="0" destOrd="0" presId="urn:microsoft.com/office/officeart/2005/8/layout/hList7#1"/>
    <dgm:cxn modelId="{0AFDDE56-ADF6-46DD-8184-A36F99E2F7A0}" type="presOf" srcId="{E91EBBBE-09C5-4592-A86A-809159672BB5}" destId="{05856A13-D9E2-415F-BB25-DE487966D93A}" srcOrd="0" destOrd="0" presId="urn:microsoft.com/office/officeart/2005/8/layout/hList7#1"/>
    <dgm:cxn modelId="{C1A61629-D022-4F3E-AFBD-4129932DCB25}" type="presOf" srcId="{FFDCEB5F-2A2D-4A3F-A0E1-5162BE3DE13C}" destId="{42A9220E-1660-4EAB-BC77-09E014F4B99A}" srcOrd="1" destOrd="0" presId="urn:microsoft.com/office/officeart/2005/8/layout/hList7#1"/>
    <dgm:cxn modelId="{92C1228E-213C-4073-9208-E0CDD755D70F}" type="presOf" srcId="{47C32B08-8BF4-4DED-94B8-D72842ECA5EF}" destId="{F056A42F-6147-4AE2-AC00-B09BB71AAD1D}" srcOrd="0" destOrd="0" presId="urn:microsoft.com/office/officeart/2005/8/layout/hList7#1"/>
    <dgm:cxn modelId="{6BEF74F4-98E0-49DE-A6C0-431FF4A6C5A8}" type="presOf" srcId="{2676CA6B-72E4-4691-BC59-851BC2EB8FA9}" destId="{519146BC-B41D-406E-8E20-764AFCDF6203}" srcOrd="1" destOrd="0" presId="urn:microsoft.com/office/officeart/2005/8/layout/hList7#1"/>
    <dgm:cxn modelId="{7A3C5623-3151-45D2-902D-060DA4DBD3ED}" srcId="{E91EBBBE-09C5-4592-A86A-809159672BB5}" destId="{2676CA6B-72E4-4691-BC59-851BC2EB8FA9}" srcOrd="0" destOrd="0" parTransId="{73785548-76CA-493D-91FF-250F345D3C9D}" sibTransId="{0082E249-9212-41ED-A675-939CD65EA60F}"/>
    <dgm:cxn modelId="{9711D180-4CE1-4026-83F2-F504E7085C77}" srcId="{E91EBBBE-09C5-4592-A86A-809159672BB5}" destId="{FFDCEB5F-2A2D-4A3F-A0E1-5162BE3DE13C}" srcOrd="2" destOrd="0" parTransId="{D71C4B27-DD8F-466D-9B39-32ED7A7D010B}" sibTransId="{2BCAE3DD-3D88-451F-912B-2F356FCB452C}"/>
    <dgm:cxn modelId="{CDA362BF-22BB-435F-A0B4-88FD805B6883}" type="presOf" srcId="{47C32B08-8BF4-4DED-94B8-D72842ECA5EF}" destId="{BDAB3085-FF58-44E9-9512-6EE40BD62C78}" srcOrd="1" destOrd="0" presId="urn:microsoft.com/office/officeart/2005/8/layout/hList7#1"/>
    <dgm:cxn modelId="{A13661BD-9A46-4D32-9EEB-5716D6463215}" type="presOf" srcId="{FFDCEB5F-2A2D-4A3F-A0E1-5162BE3DE13C}" destId="{F842E403-8887-4C05-86FF-6113CBB8CAFA}" srcOrd="0" destOrd="0" presId="urn:microsoft.com/office/officeart/2005/8/layout/hList7#1"/>
    <dgm:cxn modelId="{4BE71841-CC08-4E55-95FA-90DB3A72D1E6}" type="presParOf" srcId="{05856A13-D9E2-415F-BB25-DE487966D93A}" destId="{AB318643-F76F-4E29-BF06-321B78FE9EE8}" srcOrd="0" destOrd="0" presId="urn:microsoft.com/office/officeart/2005/8/layout/hList7#1"/>
    <dgm:cxn modelId="{F3816791-3F79-40BA-97D8-167E51AA5016}" type="presParOf" srcId="{05856A13-D9E2-415F-BB25-DE487966D93A}" destId="{08209238-A505-4310-B3FE-C67FDAAE081A}" srcOrd="1" destOrd="0" presId="urn:microsoft.com/office/officeart/2005/8/layout/hList7#1"/>
    <dgm:cxn modelId="{571D489D-FE28-41F8-9986-102E51C879B3}" type="presParOf" srcId="{08209238-A505-4310-B3FE-C67FDAAE081A}" destId="{DAA2762B-906D-410C-97C5-76229A591784}" srcOrd="0" destOrd="0" presId="urn:microsoft.com/office/officeart/2005/8/layout/hList7#1"/>
    <dgm:cxn modelId="{6761D89C-4F1F-4BDD-BE6E-94F96DDD08CC}" type="presParOf" srcId="{DAA2762B-906D-410C-97C5-76229A591784}" destId="{5E86ACF3-1F2E-4E36-BD5A-CC22082B632D}" srcOrd="0" destOrd="0" presId="urn:microsoft.com/office/officeart/2005/8/layout/hList7#1"/>
    <dgm:cxn modelId="{0A3C4E78-B9F8-47FF-9B6A-61D28942F344}" type="presParOf" srcId="{DAA2762B-906D-410C-97C5-76229A591784}" destId="{519146BC-B41D-406E-8E20-764AFCDF6203}" srcOrd="1" destOrd="0" presId="urn:microsoft.com/office/officeart/2005/8/layout/hList7#1"/>
    <dgm:cxn modelId="{8E58F9B8-BF18-45C2-81A7-BA0A3CC63381}" type="presParOf" srcId="{DAA2762B-906D-410C-97C5-76229A591784}" destId="{45426720-EB90-485A-8A59-E518E6BCE48D}" srcOrd="2" destOrd="0" presId="urn:microsoft.com/office/officeart/2005/8/layout/hList7#1"/>
    <dgm:cxn modelId="{2A509C99-580B-413A-AB08-324297FB7A53}" type="presParOf" srcId="{DAA2762B-906D-410C-97C5-76229A591784}" destId="{AC89CBD4-95A7-45C7-8D22-24A5B8E7C030}" srcOrd="3" destOrd="0" presId="urn:microsoft.com/office/officeart/2005/8/layout/hList7#1"/>
    <dgm:cxn modelId="{08FE45C6-228F-4EC9-B7D3-AE6AA6C01B42}" type="presParOf" srcId="{08209238-A505-4310-B3FE-C67FDAAE081A}" destId="{DB44D101-B7FA-4477-98C6-6C877E169D89}" srcOrd="1" destOrd="0" presId="urn:microsoft.com/office/officeart/2005/8/layout/hList7#1"/>
    <dgm:cxn modelId="{0CF29A91-2F90-45AF-A9FC-FF909003ECB1}" type="presParOf" srcId="{08209238-A505-4310-B3FE-C67FDAAE081A}" destId="{9EA0D77A-6318-4830-907B-53F4A4AC5CF2}" srcOrd="2" destOrd="0" presId="urn:microsoft.com/office/officeart/2005/8/layout/hList7#1"/>
    <dgm:cxn modelId="{8BEAE6F8-04EF-4E8A-8566-27E24CB71FF6}" type="presParOf" srcId="{9EA0D77A-6318-4830-907B-53F4A4AC5CF2}" destId="{F056A42F-6147-4AE2-AC00-B09BB71AAD1D}" srcOrd="0" destOrd="0" presId="urn:microsoft.com/office/officeart/2005/8/layout/hList7#1"/>
    <dgm:cxn modelId="{1AB9C9DA-B02C-45DB-853E-E2068AA85E88}" type="presParOf" srcId="{9EA0D77A-6318-4830-907B-53F4A4AC5CF2}" destId="{BDAB3085-FF58-44E9-9512-6EE40BD62C78}" srcOrd="1" destOrd="0" presId="urn:microsoft.com/office/officeart/2005/8/layout/hList7#1"/>
    <dgm:cxn modelId="{7025AD75-6E42-48CF-9069-BF5944FDC018}" type="presParOf" srcId="{9EA0D77A-6318-4830-907B-53F4A4AC5CF2}" destId="{6BAFC9D8-6BC3-42A1-8431-80C4F85E1521}" srcOrd="2" destOrd="0" presId="urn:microsoft.com/office/officeart/2005/8/layout/hList7#1"/>
    <dgm:cxn modelId="{17FCC968-5020-46EA-B5E7-16CCD91C9BB8}" type="presParOf" srcId="{9EA0D77A-6318-4830-907B-53F4A4AC5CF2}" destId="{886CB365-A1F6-4726-A988-0CD71F1FE1E7}" srcOrd="3" destOrd="0" presId="urn:microsoft.com/office/officeart/2005/8/layout/hList7#1"/>
    <dgm:cxn modelId="{9677D214-22B5-4A1D-8735-E42B59D941B8}" type="presParOf" srcId="{08209238-A505-4310-B3FE-C67FDAAE081A}" destId="{FE359808-B55F-4D36-855B-DE0B54009145}" srcOrd="3" destOrd="0" presId="urn:microsoft.com/office/officeart/2005/8/layout/hList7#1"/>
    <dgm:cxn modelId="{806C1B63-4F89-462F-BE0A-25879CE6D641}" type="presParOf" srcId="{08209238-A505-4310-B3FE-C67FDAAE081A}" destId="{67AB0D74-60E5-4E52-83DB-D312A7C84062}" srcOrd="4" destOrd="0" presId="urn:microsoft.com/office/officeart/2005/8/layout/hList7#1"/>
    <dgm:cxn modelId="{9BCB4F26-5CD6-4F0A-9F3D-8DFFEFA488E7}" type="presParOf" srcId="{67AB0D74-60E5-4E52-83DB-D312A7C84062}" destId="{F842E403-8887-4C05-86FF-6113CBB8CAFA}" srcOrd="0" destOrd="0" presId="urn:microsoft.com/office/officeart/2005/8/layout/hList7#1"/>
    <dgm:cxn modelId="{D2EB1257-E4D3-4675-81B9-603B5D45BEA2}" type="presParOf" srcId="{67AB0D74-60E5-4E52-83DB-D312A7C84062}" destId="{42A9220E-1660-4EAB-BC77-09E014F4B99A}" srcOrd="1" destOrd="0" presId="urn:microsoft.com/office/officeart/2005/8/layout/hList7#1"/>
    <dgm:cxn modelId="{2F40DD06-80F0-43C5-B8B1-1344B377F11E}" type="presParOf" srcId="{67AB0D74-60E5-4E52-83DB-D312A7C84062}" destId="{5D3FAC56-B578-458A-BF2E-3AED19D040A8}" srcOrd="2" destOrd="0" presId="urn:microsoft.com/office/officeart/2005/8/layout/hList7#1"/>
    <dgm:cxn modelId="{087FE065-1203-45D2-8D6B-942D43292BE3}" type="presParOf" srcId="{67AB0D74-60E5-4E52-83DB-D312A7C84062}" destId="{26ACB598-FEB3-46AD-BD08-5CFA140BE0D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C797D-229E-4D20-B64F-63AEDDFAA7C8}" type="doc">
      <dgm:prSet loTypeId="urn:microsoft.com/office/officeart/2005/8/layout/vProcess5" loCatId="process" qsTypeId="urn:microsoft.com/office/officeart/2005/8/quickstyle/3d1" qsCatId="3D" csTypeId="urn:microsoft.com/office/officeart/2005/8/colors/accent3_2" csCatId="accent3" phldr="1"/>
      <dgm:spPr/>
      <dgm:t>
        <a:bodyPr/>
        <a:lstStyle/>
        <a:p>
          <a:endParaRPr lang="es-ES"/>
        </a:p>
      </dgm:t>
    </dgm:pt>
    <dgm:pt modelId="{F8D33274-3377-4837-8A3B-7EA06223D17B}">
      <dgm:prSet phldrT="[Texto]" custT="1"/>
      <dgm:spPr/>
      <dgm:t>
        <a:bodyPr/>
        <a:lstStyle/>
        <a:p>
          <a:r>
            <a:rPr lang="es-ES_tradnl" sz="1600" dirty="0" smtClean="0"/>
            <a:t>1972: Instituto Ecuatoriano de Telecomunicaciones (IETEL)</a:t>
          </a:r>
          <a:endParaRPr lang="es-ES" sz="1600" dirty="0"/>
        </a:p>
      </dgm:t>
    </dgm:pt>
    <dgm:pt modelId="{54986B7D-EB86-4F43-9C14-19C49F4A3D95}" type="parTrans" cxnId="{CCE5B39A-72BB-4395-93DC-93B5FDE315A1}">
      <dgm:prSet/>
      <dgm:spPr/>
      <dgm:t>
        <a:bodyPr/>
        <a:lstStyle/>
        <a:p>
          <a:endParaRPr lang="es-ES" sz="1600"/>
        </a:p>
      </dgm:t>
    </dgm:pt>
    <dgm:pt modelId="{7691F1D6-27FA-4E73-89E6-6D07FABBA19E}" type="sibTrans" cxnId="{CCE5B39A-72BB-4395-93DC-93B5FDE315A1}">
      <dgm:prSet custT="1"/>
      <dgm:spPr/>
      <dgm:t>
        <a:bodyPr/>
        <a:lstStyle/>
        <a:p>
          <a:endParaRPr lang="es-ES" sz="1600"/>
        </a:p>
      </dgm:t>
    </dgm:pt>
    <dgm:pt modelId="{3A9F19B6-EA62-4D9F-9906-FA9D394361BC}">
      <dgm:prSet phldrT="[Texto]" custT="1"/>
      <dgm:spPr/>
      <dgm:t>
        <a:bodyPr/>
        <a:lstStyle/>
        <a:p>
          <a:r>
            <a:rPr lang="es-ES_tradnl" sz="1600" dirty="0" smtClean="0"/>
            <a:t>1992: Ley Especial de Telecomunicaciones Reestructuración del sector-reemplazo de IETEL por EMETEL (Empresa Estatal)y creación de la Superintendencia de Telecomunicaciones</a:t>
          </a:r>
          <a:endParaRPr lang="es-ES" sz="1600" dirty="0"/>
        </a:p>
      </dgm:t>
    </dgm:pt>
    <dgm:pt modelId="{5CB52557-1148-494A-A317-13BB575EB948}" type="parTrans" cxnId="{B6C96CE8-A9A5-4D5A-B25C-8CE67B304513}">
      <dgm:prSet/>
      <dgm:spPr/>
      <dgm:t>
        <a:bodyPr/>
        <a:lstStyle/>
        <a:p>
          <a:endParaRPr lang="es-ES" sz="1600"/>
        </a:p>
      </dgm:t>
    </dgm:pt>
    <dgm:pt modelId="{A2DDC13A-C741-4352-8C61-E6EC471C22B6}" type="sibTrans" cxnId="{B6C96CE8-A9A5-4D5A-B25C-8CE67B304513}">
      <dgm:prSet custT="1"/>
      <dgm:spPr/>
      <dgm:t>
        <a:bodyPr/>
        <a:lstStyle/>
        <a:p>
          <a:endParaRPr lang="es-ES" sz="1600"/>
        </a:p>
      </dgm:t>
    </dgm:pt>
    <dgm:pt modelId="{1B0CA4BC-348E-4B41-918B-FE2660AC72A3}">
      <dgm:prSet phldrT="[Texto]" custT="1"/>
      <dgm:spPr/>
      <dgm:t>
        <a:bodyPr/>
        <a:lstStyle/>
        <a:p>
          <a:r>
            <a:rPr lang="es-ES_tradnl" sz="1600" dirty="0" smtClean="0"/>
            <a:t>1995: EMETEL (Empresa Estatal) se transforma en EMETEL S.A. siguiendo la tendencia de la privatización</a:t>
          </a:r>
          <a:endParaRPr lang="es-ES" sz="1600" dirty="0"/>
        </a:p>
      </dgm:t>
    </dgm:pt>
    <dgm:pt modelId="{3B53FC23-992D-4C96-B0A9-87E875F620D6}" type="parTrans" cxnId="{25A862BE-E979-4FB8-BCA2-EAEC32B12FBF}">
      <dgm:prSet/>
      <dgm:spPr/>
      <dgm:t>
        <a:bodyPr/>
        <a:lstStyle/>
        <a:p>
          <a:endParaRPr lang="es-ES" sz="1600"/>
        </a:p>
      </dgm:t>
    </dgm:pt>
    <dgm:pt modelId="{45574850-BCF2-4E34-B4E1-3712D8A0C9B6}" type="sibTrans" cxnId="{25A862BE-E979-4FB8-BCA2-EAEC32B12FBF}">
      <dgm:prSet custT="1"/>
      <dgm:spPr/>
      <dgm:t>
        <a:bodyPr/>
        <a:lstStyle/>
        <a:p>
          <a:endParaRPr lang="es-ES" sz="1600"/>
        </a:p>
      </dgm:t>
    </dgm:pt>
    <dgm:pt modelId="{3A6920CE-A40F-4E8E-AE2B-13DB21FD78FD}">
      <dgm:prSet phldrT="[Texto]" custT="1"/>
      <dgm:spPr/>
      <dgm:t>
        <a:bodyPr/>
        <a:lstStyle/>
        <a:p>
          <a:r>
            <a:rPr lang="es-ES_tradnl" sz="1600" dirty="0" smtClean="0"/>
            <a:t>1997: EMETEL  se separa en </a:t>
          </a:r>
          <a:r>
            <a:rPr lang="es-ES_tradnl" sz="1600" dirty="0" err="1" smtClean="0"/>
            <a:t>Andinatel</a:t>
          </a:r>
          <a:r>
            <a:rPr lang="es-ES_tradnl" sz="1600" dirty="0" smtClean="0"/>
            <a:t> S.A. y </a:t>
          </a:r>
          <a:r>
            <a:rPr lang="es-ES_tradnl" sz="1600" dirty="0" err="1" smtClean="0"/>
            <a:t>Pacifictel</a:t>
          </a:r>
          <a:r>
            <a:rPr lang="es-ES_tradnl" sz="1600" dirty="0" smtClean="0"/>
            <a:t> S.A.  </a:t>
          </a:r>
          <a:endParaRPr lang="es-ES" sz="1600" dirty="0"/>
        </a:p>
      </dgm:t>
    </dgm:pt>
    <dgm:pt modelId="{6C76FEC5-D948-4EF5-BB0A-C07F3B09F942}" type="parTrans" cxnId="{C20E65A6-977A-4666-97E7-1DF517E2576F}">
      <dgm:prSet/>
      <dgm:spPr/>
      <dgm:t>
        <a:bodyPr/>
        <a:lstStyle/>
        <a:p>
          <a:endParaRPr lang="es-ES" sz="1600"/>
        </a:p>
      </dgm:t>
    </dgm:pt>
    <dgm:pt modelId="{3BCD11B5-AF96-4C9A-9A09-701E441F88DF}" type="sibTrans" cxnId="{C20E65A6-977A-4666-97E7-1DF517E2576F}">
      <dgm:prSet custT="1"/>
      <dgm:spPr/>
      <dgm:t>
        <a:bodyPr/>
        <a:lstStyle/>
        <a:p>
          <a:endParaRPr lang="es-ES" sz="1600"/>
        </a:p>
      </dgm:t>
    </dgm:pt>
    <dgm:pt modelId="{CEE9DC31-9109-4D23-B2E7-F9D88F9EAD8E}">
      <dgm:prSet phldrT="[Texto]" custT="1"/>
      <dgm:spPr/>
      <dgm:t>
        <a:bodyPr/>
        <a:lstStyle/>
        <a:p>
          <a:r>
            <a:rPr lang="es-ES_tradnl" sz="1600" dirty="0" smtClean="0"/>
            <a:t>2000: Cuarta reforma a la Ley Especial de Telecomunicaciones bajo un régimen de libre competencia.</a:t>
          </a:r>
          <a:endParaRPr lang="es-ES" sz="1600" dirty="0"/>
        </a:p>
      </dgm:t>
    </dgm:pt>
    <dgm:pt modelId="{ED716AC3-E1FE-4F5D-8823-F2E0DD29FF06}" type="parTrans" cxnId="{EB7AA49E-4D02-4FFD-BA1A-529F5CD4CE45}">
      <dgm:prSet/>
      <dgm:spPr/>
      <dgm:t>
        <a:bodyPr/>
        <a:lstStyle/>
        <a:p>
          <a:endParaRPr lang="es-ES" sz="1600"/>
        </a:p>
      </dgm:t>
    </dgm:pt>
    <dgm:pt modelId="{EFC46CD5-ED65-4004-8DFB-FDD3C713BDEA}" type="sibTrans" cxnId="{EB7AA49E-4D02-4FFD-BA1A-529F5CD4CE45}">
      <dgm:prSet/>
      <dgm:spPr/>
      <dgm:t>
        <a:bodyPr/>
        <a:lstStyle/>
        <a:p>
          <a:endParaRPr lang="es-ES" sz="1600"/>
        </a:p>
      </dgm:t>
    </dgm:pt>
    <dgm:pt modelId="{09D9EF82-C94A-488E-BABB-E176F46A1BEC}" type="pres">
      <dgm:prSet presAssocID="{9BCC797D-229E-4D20-B64F-63AEDDFAA7C8}" presName="outerComposite" presStyleCnt="0">
        <dgm:presLayoutVars>
          <dgm:chMax val="5"/>
          <dgm:dir/>
          <dgm:resizeHandles val="exact"/>
        </dgm:presLayoutVars>
      </dgm:prSet>
      <dgm:spPr/>
      <dgm:t>
        <a:bodyPr/>
        <a:lstStyle/>
        <a:p>
          <a:endParaRPr lang="es-EC"/>
        </a:p>
      </dgm:t>
    </dgm:pt>
    <dgm:pt modelId="{9F80D20C-E9D7-4224-8DB8-40049C5D8F3C}" type="pres">
      <dgm:prSet presAssocID="{9BCC797D-229E-4D20-B64F-63AEDDFAA7C8}" presName="dummyMaxCanvas" presStyleCnt="0">
        <dgm:presLayoutVars/>
      </dgm:prSet>
      <dgm:spPr/>
    </dgm:pt>
    <dgm:pt modelId="{1E692E88-F1D2-4C01-829A-1C9EC92141D0}" type="pres">
      <dgm:prSet presAssocID="{9BCC797D-229E-4D20-B64F-63AEDDFAA7C8}" presName="FiveNodes_1" presStyleLbl="node1" presStyleIdx="0" presStyleCnt="5">
        <dgm:presLayoutVars>
          <dgm:bulletEnabled val="1"/>
        </dgm:presLayoutVars>
      </dgm:prSet>
      <dgm:spPr/>
      <dgm:t>
        <a:bodyPr/>
        <a:lstStyle/>
        <a:p>
          <a:endParaRPr lang="es-EC"/>
        </a:p>
      </dgm:t>
    </dgm:pt>
    <dgm:pt modelId="{4954D6E2-B8AD-42B8-9EB6-96DB89DBCAB9}" type="pres">
      <dgm:prSet presAssocID="{9BCC797D-229E-4D20-B64F-63AEDDFAA7C8}" presName="FiveNodes_2" presStyleLbl="node1" presStyleIdx="1" presStyleCnt="5">
        <dgm:presLayoutVars>
          <dgm:bulletEnabled val="1"/>
        </dgm:presLayoutVars>
      </dgm:prSet>
      <dgm:spPr/>
      <dgm:t>
        <a:bodyPr/>
        <a:lstStyle/>
        <a:p>
          <a:endParaRPr lang="es-EC"/>
        </a:p>
      </dgm:t>
    </dgm:pt>
    <dgm:pt modelId="{EE404F8A-1C11-4285-A9B3-484887892AF8}" type="pres">
      <dgm:prSet presAssocID="{9BCC797D-229E-4D20-B64F-63AEDDFAA7C8}" presName="FiveNodes_3" presStyleLbl="node1" presStyleIdx="2" presStyleCnt="5">
        <dgm:presLayoutVars>
          <dgm:bulletEnabled val="1"/>
        </dgm:presLayoutVars>
      </dgm:prSet>
      <dgm:spPr/>
      <dgm:t>
        <a:bodyPr/>
        <a:lstStyle/>
        <a:p>
          <a:endParaRPr lang="es-EC"/>
        </a:p>
      </dgm:t>
    </dgm:pt>
    <dgm:pt modelId="{495EEC3C-F8A2-4C30-BD0C-66747520DDB7}" type="pres">
      <dgm:prSet presAssocID="{9BCC797D-229E-4D20-B64F-63AEDDFAA7C8}" presName="FiveNodes_4" presStyleLbl="node1" presStyleIdx="3" presStyleCnt="5">
        <dgm:presLayoutVars>
          <dgm:bulletEnabled val="1"/>
        </dgm:presLayoutVars>
      </dgm:prSet>
      <dgm:spPr/>
      <dgm:t>
        <a:bodyPr/>
        <a:lstStyle/>
        <a:p>
          <a:endParaRPr lang="es-EC"/>
        </a:p>
      </dgm:t>
    </dgm:pt>
    <dgm:pt modelId="{6D433BCB-4EDD-425A-A61C-7D9568ADAD8F}" type="pres">
      <dgm:prSet presAssocID="{9BCC797D-229E-4D20-B64F-63AEDDFAA7C8}" presName="FiveNodes_5" presStyleLbl="node1" presStyleIdx="4" presStyleCnt="5">
        <dgm:presLayoutVars>
          <dgm:bulletEnabled val="1"/>
        </dgm:presLayoutVars>
      </dgm:prSet>
      <dgm:spPr/>
      <dgm:t>
        <a:bodyPr/>
        <a:lstStyle/>
        <a:p>
          <a:endParaRPr lang="es-ES"/>
        </a:p>
      </dgm:t>
    </dgm:pt>
    <dgm:pt modelId="{D1F7C50E-50C3-4B5A-BFBC-C05B259CABD5}" type="pres">
      <dgm:prSet presAssocID="{9BCC797D-229E-4D20-B64F-63AEDDFAA7C8}" presName="FiveConn_1-2" presStyleLbl="fgAccFollowNode1" presStyleIdx="0" presStyleCnt="4">
        <dgm:presLayoutVars>
          <dgm:bulletEnabled val="1"/>
        </dgm:presLayoutVars>
      </dgm:prSet>
      <dgm:spPr/>
      <dgm:t>
        <a:bodyPr/>
        <a:lstStyle/>
        <a:p>
          <a:endParaRPr lang="es-EC"/>
        </a:p>
      </dgm:t>
    </dgm:pt>
    <dgm:pt modelId="{37F6A154-FEF6-4903-9779-ADEDD6C9807A}" type="pres">
      <dgm:prSet presAssocID="{9BCC797D-229E-4D20-B64F-63AEDDFAA7C8}" presName="FiveConn_2-3" presStyleLbl="fgAccFollowNode1" presStyleIdx="1" presStyleCnt="4">
        <dgm:presLayoutVars>
          <dgm:bulletEnabled val="1"/>
        </dgm:presLayoutVars>
      </dgm:prSet>
      <dgm:spPr/>
      <dgm:t>
        <a:bodyPr/>
        <a:lstStyle/>
        <a:p>
          <a:endParaRPr lang="es-EC"/>
        </a:p>
      </dgm:t>
    </dgm:pt>
    <dgm:pt modelId="{871C7B13-EB62-4323-ABDC-6687311A54E4}" type="pres">
      <dgm:prSet presAssocID="{9BCC797D-229E-4D20-B64F-63AEDDFAA7C8}" presName="FiveConn_3-4" presStyleLbl="fgAccFollowNode1" presStyleIdx="2" presStyleCnt="4">
        <dgm:presLayoutVars>
          <dgm:bulletEnabled val="1"/>
        </dgm:presLayoutVars>
      </dgm:prSet>
      <dgm:spPr/>
      <dgm:t>
        <a:bodyPr/>
        <a:lstStyle/>
        <a:p>
          <a:endParaRPr lang="es-EC"/>
        </a:p>
      </dgm:t>
    </dgm:pt>
    <dgm:pt modelId="{20FE2A4A-7EDB-4716-A714-3B370F9DC2DD}" type="pres">
      <dgm:prSet presAssocID="{9BCC797D-229E-4D20-B64F-63AEDDFAA7C8}" presName="FiveConn_4-5" presStyleLbl="fgAccFollowNode1" presStyleIdx="3" presStyleCnt="4">
        <dgm:presLayoutVars>
          <dgm:bulletEnabled val="1"/>
        </dgm:presLayoutVars>
      </dgm:prSet>
      <dgm:spPr/>
      <dgm:t>
        <a:bodyPr/>
        <a:lstStyle/>
        <a:p>
          <a:endParaRPr lang="es-EC"/>
        </a:p>
      </dgm:t>
    </dgm:pt>
    <dgm:pt modelId="{E61408C4-DE18-4D03-A525-24ABC22C31C6}" type="pres">
      <dgm:prSet presAssocID="{9BCC797D-229E-4D20-B64F-63AEDDFAA7C8}" presName="FiveNodes_1_text" presStyleLbl="node1" presStyleIdx="4" presStyleCnt="5">
        <dgm:presLayoutVars>
          <dgm:bulletEnabled val="1"/>
        </dgm:presLayoutVars>
      </dgm:prSet>
      <dgm:spPr/>
      <dgm:t>
        <a:bodyPr/>
        <a:lstStyle/>
        <a:p>
          <a:endParaRPr lang="es-EC"/>
        </a:p>
      </dgm:t>
    </dgm:pt>
    <dgm:pt modelId="{40340766-286C-4DE4-95DE-155044464596}" type="pres">
      <dgm:prSet presAssocID="{9BCC797D-229E-4D20-B64F-63AEDDFAA7C8}" presName="FiveNodes_2_text" presStyleLbl="node1" presStyleIdx="4" presStyleCnt="5">
        <dgm:presLayoutVars>
          <dgm:bulletEnabled val="1"/>
        </dgm:presLayoutVars>
      </dgm:prSet>
      <dgm:spPr/>
      <dgm:t>
        <a:bodyPr/>
        <a:lstStyle/>
        <a:p>
          <a:endParaRPr lang="es-EC"/>
        </a:p>
      </dgm:t>
    </dgm:pt>
    <dgm:pt modelId="{D7732A68-F4C2-420F-B1FF-DEECD3D26BB0}" type="pres">
      <dgm:prSet presAssocID="{9BCC797D-229E-4D20-B64F-63AEDDFAA7C8}" presName="FiveNodes_3_text" presStyleLbl="node1" presStyleIdx="4" presStyleCnt="5">
        <dgm:presLayoutVars>
          <dgm:bulletEnabled val="1"/>
        </dgm:presLayoutVars>
      </dgm:prSet>
      <dgm:spPr/>
      <dgm:t>
        <a:bodyPr/>
        <a:lstStyle/>
        <a:p>
          <a:endParaRPr lang="es-EC"/>
        </a:p>
      </dgm:t>
    </dgm:pt>
    <dgm:pt modelId="{E85D1BAF-7C0E-4BBC-992C-0F8D3F3DBCFE}" type="pres">
      <dgm:prSet presAssocID="{9BCC797D-229E-4D20-B64F-63AEDDFAA7C8}" presName="FiveNodes_4_text" presStyleLbl="node1" presStyleIdx="4" presStyleCnt="5">
        <dgm:presLayoutVars>
          <dgm:bulletEnabled val="1"/>
        </dgm:presLayoutVars>
      </dgm:prSet>
      <dgm:spPr/>
      <dgm:t>
        <a:bodyPr/>
        <a:lstStyle/>
        <a:p>
          <a:endParaRPr lang="es-EC"/>
        </a:p>
      </dgm:t>
    </dgm:pt>
    <dgm:pt modelId="{88534D21-62C5-4FCB-982A-7289348A1897}" type="pres">
      <dgm:prSet presAssocID="{9BCC797D-229E-4D20-B64F-63AEDDFAA7C8}" presName="FiveNodes_5_text" presStyleLbl="node1" presStyleIdx="4" presStyleCnt="5">
        <dgm:presLayoutVars>
          <dgm:bulletEnabled val="1"/>
        </dgm:presLayoutVars>
      </dgm:prSet>
      <dgm:spPr/>
      <dgm:t>
        <a:bodyPr/>
        <a:lstStyle/>
        <a:p>
          <a:endParaRPr lang="es-ES"/>
        </a:p>
      </dgm:t>
    </dgm:pt>
  </dgm:ptLst>
  <dgm:cxnLst>
    <dgm:cxn modelId="{CE8E7A18-08EF-4D10-B4B9-356418FC5860}" type="presOf" srcId="{1B0CA4BC-348E-4B41-918B-FE2660AC72A3}" destId="{D7732A68-F4C2-420F-B1FF-DEECD3D26BB0}" srcOrd="1" destOrd="0" presId="urn:microsoft.com/office/officeart/2005/8/layout/vProcess5"/>
    <dgm:cxn modelId="{3065EB27-CB10-4AE0-88D5-7F3EC53E9F2B}" type="presOf" srcId="{45574850-BCF2-4E34-B4E1-3712D8A0C9B6}" destId="{871C7B13-EB62-4323-ABDC-6687311A54E4}" srcOrd="0" destOrd="0" presId="urn:microsoft.com/office/officeart/2005/8/layout/vProcess5"/>
    <dgm:cxn modelId="{25A862BE-E979-4FB8-BCA2-EAEC32B12FBF}" srcId="{9BCC797D-229E-4D20-B64F-63AEDDFAA7C8}" destId="{1B0CA4BC-348E-4B41-918B-FE2660AC72A3}" srcOrd="2" destOrd="0" parTransId="{3B53FC23-992D-4C96-B0A9-87E875F620D6}" sibTransId="{45574850-BCF2-4E34-B4E1-3712D8A0C9B6}"/>
    <dgm:cxn modelId="{E9DBF137-6D29-4A57-B53B-4726B3A58F89}" type="presOf" srcId="{1B0CA4BC-348E-4B41-918B-FE2660AC72A3}" destId="{EE404F8A-1C11-4285-A9B3-484887892AF8}" srcOrd="0" destOrd="0" presId="urn:microsoft.com/office/officeart/2005/8/layout/vProcess5"/>
    <dgm:cxn modelId="{4EB3AD6D-DC05-4D22-99AE-E0485BC0B75E}" type="presOf" srcId="{3A9F19B6-EA62-4D9F-9906-FA9D394361BC}" destId="{40340766-286C-4DE4-95DE-155044464596}" srcOrd="1" destOrd="0" presId="urn:microsoft.com/office/officeart/2005/8/layout/vProcess5"/>
    <dgm:cxn modelId="{B6C96CE8-A9A5-4D5A-B25C-8CE67B304513}" srcId="{9BCC797D-229E-4D20-B64F-63AEDDFAA7C8}" destId="{3A9F19B6-EA62-4D9F-9906-FA9D394361BC}" srcOrd="1" destOrd="0" parTransId="{5CB52557-1148-494A-A317-13BB575EB948}" sibTransId="{A2DDC13A-C741-4352-8C61-E6EC471C22B6}"/>
    <dgm:cxn modelId="{251999D4-543F-437A-BD65-DDE00947B5FC}" type="presOf" srcId="{3BCD11B5-AF96-4C9A-9A09-701E441F88DF}" destId="{20FE2A4A-7EDB-4716-A714-3B370F9DC2DD}" srcOrd="0" destOrd="0" presId="urn:microsoft.com/office/officeart/2005/8/layout/vProcess5"/>
    <dgm:cxn modelId="{EB7AA49E-4D02-4FFD-BA1A-529F5CD4CE45}" srcId="{9BCC797D-229E-4D20-B64F-63AEDDFAA7C8}" destId="{CEE9DC31-9109-4D23-B2E7-F9D88F9EAD8E}" srcOrd="4" destOrd="0" parTransId="{ED716AC3-E1FE-4F5D-8823-F2E0DD29FF06}" sibTransId="{EFC46CD5-ED65-4004-8DFB-FDD3C713BDEA}"/>
    <dgm:cxn modelId="{CCE5B39A-72BB-4395-93DC-93B5FDE315A1}" srcId="{9BCC797D-229E-4D20-B64F-63AEDDFAA7C8}" destId="{F8D33274-3377-4837-8A3B-7EA06223D17B}" srcOrd="0" destOrd="0" parTransId="{54986B7D-EB86-4F43-9C14-19C49F4A3D95}" sibTransId="{7691F1D6-27FA-4E73-89E6-6D07FABBA19E}"/>
    <dgm:cxn modelId="{4909D7C5-61FC-4673-836F-332EFD660632}" type="presOf" srcId="{7691F1D6-27FA-4E73-89E6-6D07FABBA19E}" destId="{D1F7C50E-50C3-4B5A-BFBC-C05B259CABD5}" srcOrd="0" destOrd="0" presId="urn:microsoft.com/office/officeart/2005/8/layout/vProcess5"/>
    <dgm:cxn modelId="{740CEB81-DD6A-4C88-B0EB-73860336D226}" type="presOf" srcId="{F8D33274-3377-4837-8A3B-7EA06223D17B}" destId="{1E692E88-F1D2-4C01-829A-1C9EC92141D0}" srcOrd="0" destOrd="0" presId="urn:microsoft.com/office/officeart/2005/8/layout/vProcess5"/>
    <dgm:cxn modelId="{474182D9-2CF6-4F03-AE92-1B8FF8500C6F}" type="presOf" srcId="{F8D33274-3377-4837-8A3B-7EA06223D17B}" destId="{E61408C4-DE18-4D03-A525-24ABC22C31C6}" srcOrd="1" destOrd="0" presId="urn:microsoft.com/office/officeart/2005/8/layout/vProcess5"/>
    <dgm:cxn modelId="{610C28BC-3DCC-4BEE-AF10-2293EE29F32F}" type="presOf" srcId="{CEE9DC31-9109-4D23-B2E7-F9D88F9EAD8E}" destId="{6D433BCB-4EDD-425A-A61C-7D9568ADAD8F}" srcOrd="0" destOrd="0" presId="urn:microsoft.com/office/officeart/2005/8/layout/vProcess5"/>
    <dgm:cxn modelId="{9B9A615A-D782-4827-B43C-8DC360883DE1}" type="presOf" srcId="{9BCC797D-229E-4D20-B64F-63AEDDFAA7C8}" destId="{09D9EF82-C94A-488E-BABB-E176F46A1BEC}" srcOrd="0" destOrd="0" presId="urn:microsoft.com/office/officeart/2005/8/layout/vProcess5"/>
    <dgm:cxn modelId="{A4ECA310-EBEB-47DE-9F22-55DF495A494B}" type="presOf" srcId="{A2DDC13A-C741-4352-8C61-E6EC471C22B6}" destId="{37F6A154-FEF6-4903-9779-ADEDD6C9807A}" srcOrd="0" destOrd="0" presId="urn:microsoft.com/office/officeart/2005/8/layout/vProcess5"/>
    <dgm:cxn modelId="{A34C7B41-E8A2-471F-B1D3-682F84D3CEEC}" type="presOf" srcId="{CEE9DC31-9109-4D23-B2E7-F9D88F9EAD8E}" destId="{88534D21-62C5-4FCB-982A-7289348A1897}" srcOrd="1" destOrd="0" presId="urn:microsoft.com/office/officeart/2005/8/layout/vProcess5"/>
    <dgm:cxn modelId="{E6F95AFC-5021-42CC-9347-38471D17CA2B}" type="presOf" srcId="{3A9F19B6-EA62-4D9F-9906-FA9D394361BC}" destId="{4954D6E2-B8AD-42B8-9EB6-96DB89DBCAB9}" srcOrd="0" destOrd="0" presId="urn:microsoft.com/office/officeart/2005/8/layout/vProcess5"/>
    <dgm:cxn modelId="{8F1769E8-BB4D-48FA-A702-95FB8B53FFFB}" type="presOf" srcId="{3A6920CE-A40F-4E8E-AE2B-13DB21FD78FD}" destId="{E85D1BAF-7C0E-4BBC-992C-0F8D3F3DBCFE}" srcOrd="1" destOrd="0" presId="urn:microsoft.com/office/officeart/2005/8/layout/vProcess5"/>
    <dgm:cxn modelId="{F7F524C7-45FF-46CB-A18F-C8045C46D389}" type="presOf" srcId="{3A6920CE-A40F-4E8E-AE2B-13DB21FD78FD}" destId="{495EEC3C-F8A2-4C30-BD0C-66747520DDB7}" srcOrd="0" destOrd="0" presId="urn:microsoft.com/office/officeart/2005/8/layout/vProcess5"/>
    <dgm:cxn modelId="{C20E65A6-977A-4666-97E7-1DF517E2576F}" srcId="{9BCC797D-229E-4D20-B64F-63AEDDFAA7C8}" destId="{3A6920CE-A40F-4E8E-AE2B-13DB21FD78FD}" srcOrd="3" destOrd="0" parTransId="{6C76FEC5-D948-4EF5-BB0A-C07F3B09F942}" sibTransId="{3BCD11B5-AF96-4C9A-9A09-701E441F88DF}"/>
    <dgm:cxn modelId="{049367A3-2656-4274-8B3F-E720947DF630}" type="presParOf" srcId="{09D9EF82-C94A-488E-BABB-E176F46A1BEC}" destId="{9F80D20C-E9D7-4224-8DB8-40049C5D8F3C}" srcOrd="0" destOrd="0" presId="urn:microsoft.com/office/officeart/2005/8/layout/vProcess5"/>
    <dgm:cxn modelId="{E86A5422-A061-4F87-A5EA-16E4381CCEDA}" type="presParOf" srcId="{09D9EF82-C94A-488E-BABB-E176F46A1BEC}" destId="{1E692E88-F1D2-4C01-829A-1C9EC92141D0}" srcOrd="1" destOrd="0" presId="urn:microsoft.com/office/officeart/2005/8/layout/vProcess5"/>
    <dgm:cxn modelId="{344D97A3-D8E2-4F9F-86AB-DDA819B2F08C}" type="presParOf" srcId="{09D9EF82-C94A-488E-BABB-E176F46A1BEC}" destId="{4954D6E2-B8AD-42B8-9EB6-96DB89DBCAB9}" srcOrd="2" destOrd="0" presId="urn:microsoft.com/office/officeart/2005/8/layout/vProcess5"/>
    <dgm:cxn modelId="{37226BFC-CB2C-4023-893D-0B8EA47650BB}" type="presParOf" srcId="{09D9EF82-C94A-488E-BABB-E176F46A1BEC}" destId="{EE404F8A-1C11-4285-A9B3-484887892AF8}" srcOrd="3" destOrd="0" presId="urn:microsoft.com/office/officeart/2005/8/layout/vProcess5"/>
    <dgm:cxn modelId="{0D7830CE-D6F5-4702-A125-7578D23A8201}" type="presParOf" srcId="{09D9EF82-C94A-488E-BABB-E176F46A1BEC}" destId="{495EEC3C-F8A2-4C30-BD0C-66747520DDB7}" srcOrd="4" destOrd="0" presId="urn:microsoft.com/office/officeart/2005/8/layout/vProcess5"/>
    <dgm:cxn modelId="{3F10DA4D-CA55-47CD-9839-7F304E45D5F7}" type="presParOf" srcId="{09D9EF82-C94A-488E-BABB-E176F46A1BEC}" destId="{6D433BCB-4EDD-425A-A61C-7D9568ADAD8F}" srcOrd="5" destOrd="0" presId="urn:microsoft.com/office/officeart/2005/8/layout/vProcess5"/>
    <dgm:cxn modelId="{50136D2B-30A5-4725-9FB0-24A7C716C7D9}" type="presParOf" srcId="{09D9EF82-C94A-488E-BABB-E176F46A1BEC}" destId="{D1F7C50E-50C3-4B5A-BFBC-C05B259CABD5}" srcOrd="6" destOrd="0" presId="urn:microsoft.com/office/officeart/2005/8/layout/vProcess5"/>
    <dgm:cxn modelId="{3630264B-79FF-4156-9BE4-A333051652EA}" type="presParOf" srcId="{09D9EF82-C94A-488E-BABB-E176F46A1BEC}" destId="{37F6A154-FEF6-4903-9779-ADEDD6C9807A}" srcOrd="7" destOrd="0" presId="urn:microsoft.com/office/officeart/2005/8/layout/vProcess5"/>
    <dgm:cxn modelId="{CB679170-895D-43E2-ABE7-34F6EEFB3F51}" type="presParOf" srcId="{09D9EF82-C94A-488E-BABB-E176F46A1BEC}" destId="{871C7B13-EB62-4323-ABDC-6687311A54E4}" srcOrd="8" destOrd="0" presId="urn:microsoft.com/office/officeart/2005/8/layout/vProcess5"/>
    <dgm:cxn modelId="{D2CCE5FA-BB12-44F3-92A6-D9C7660CA187}" type="presParOf" srcId="{09D9EF82-C94A-488E-BABB-E176F46A1BEC}" destId="{20FE2A4A-7EDB-4716-A714-3B370F9DC2DD}" srcOrd="9" destOrd="0" presId="urn:microsoft.com/office/officeart/2005/8/layout/vProcess5"/>
    <dgm:cxn modelId="{0E9289A4-ACBD-4841-9F1F-CA9FEBFA264B}" type="presParOf" srcId="{09D9EF82-C94A-488E-BABB-E176F46A1BEC}" destId="{E61408C4-DE18-4D03-A525-24ABC22C31C6}" srcOrd="10" destOrd="0" presId="urn:microsoft.com/office/officeart/2005/8/layout/vProcess5"/>
    <dgm:cxn modelId="{CCD82E79-4DE9-49D9-945F-7728911AC850}" type="presParOf" srcId="{09D9EF82-C94A-488E-BABB-E176F46A1BEC}" destId="{40340766-286C-4DE4-95DE-155044464596}" srcOrd="11" destOrd="0" presId="urn:microsoft.com/office/officeart/2005/8/layout/vProcess5"/>
    <dgm:cxn modelId="{E1E1E614-7248-43B3-9363-7A18631CEAE1}" type="presParOf" srcId="{09D9EF82-C94A-488E-BABB-E176F46A1BEC}" destId="{D7732A68-F4C2-420F-B1FF-DEECD3D26BB0}" srcOrd="12" destOrd="0" presId="urn:microsoft.com/office/officeart/2005/8/layout/vProcess5"/>
    <dgm:cxn modelId="{18E1F48C-ABFE-4571-A8B3-09B9A96F5DA3}" type="presParOf" srcId="{09D9EF82-C94A-488E-BABB-E176F46A1BEC}" destId="{E85D1BAF-7C0E-4BBC-992C-0F8D3F3DBCFE}" srcOrd="13" destOrd="0" presId="urn:microsoft.com/office/officeart/2005/8/layout/vProcess5"/>
    <dgm:cxn modelId="{1FA8BA23-3260-41BE-81E4-931C3EDB2218}" type="presParOf" srcId="{09D9EF82-C94A-488E-BABB-E176F46A1BEC}" destId="{88534D21-62C5-4FCB-982A-7289348A189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95098-53E9-4BCF-9246-B3CFFCD7B207}"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s-ES"/>
        </a:p>
      </dgm:t>
    </dgm:pt>
    <dgm:pt modelId="{0A774131-225C-4501-B2DB-9694BA4253BA}">
      <dgm:prSet phldrT="[Texto]"/>
      <dgm:spPr/>
      <dgm:t>
        <a:bodyPr/>
        <a:lstStyle/>
        <a:p>
          <a:r>
            <a:rPr lang="es-ES_tradnl" dirty="0" smtClean="0"/>
            <a:t>Consejo Nacional de Telecomunicaciones (CONATEL)</a:t>
          </a:r>
          <a:endParaRPr lang="es-ES" dirty="0"/>
        </a:p>
      </dgm:t>
    </dgm:pt>
    <dgm:pt modelId="{4D4C9305-048D-4088-B164-8287A0A3004E}" type="parTrans" cxnId="{0C688DF3-F815-4CD6-B098-97A8E345E50B}">
      <dgm:prSet/>
      <dgm:spPr/>
      <dgm:t>
        <a:bodyPr/>
        <a:lstStyle/>
        <a:p>
          <a:endParaRPr lang="es-ES"/>
        </a:p>
      </dgm:t>
    </dgm:pt>
    <dgm:pt modelId="{82547725-5E1D-40B3-A268-94DA9A835F68}" type="sibTrans" cxnId="{0C688DF3-F815-4CD6-B098-97A8E345E50B}">
      <dgm:prSet/>
      <dgm:spPr/>
      <dgm:t>
        <a:bodyPr/>
        <a:lstStyle/>
        <a:p>
          <a:endParaRPr lang="es-ES"/>
        </a:p>
      </dgm:t>
    </dgm:pt>
    <dgm:pt modelId="{63CB5C0A-15C2-495B-8610-28F8C6DF4FD2}">
      <dgm:prSet phldrT="[Texto]"/>
      <dgm:spPr/>
      <dgm:t>
        <a:bodyPr/>
        <a:lstStyle/>
        <a:p>
          <a:r>
            <a:rPr lang="es-ES_tradnl" dirty="0" smtClean="0"/>
            <a:t>Secretaría Nacional de Telecomunicaciones (SENATEL)</a:t>
          </a:r>
          <a:endParaRPr lang="es-ES" dirty="0"/>
        </a:p>
      </dgm:t>
    </dgm:pt>
    <dgm:pt modelId="{9644D740-07F1-49B9-A9D5-BEE58F9CD923}" type="parTrans" cxnId="{AF68FAF0-E904-4DC1-A66B-EEA91C7FAC4B}">
      <dgm:prSet/>
      <dgm:spPr/>
      <dgm:t>
        <a:bodyPr/>
        <a:lstStyle/>
        <a:p>
          <a:endParaRPr lang="es-ES"/>
        </a:p>
      </dgm:t>
    </dgm:pt>
    <dgm:pt modelId="{ED3B3357-F033-4E73-B196-97D2FC1F56CF}" type="sibTrans" cxnId="{AF68FAF0-E904-4DC1-A66B-EEA91C7FAC4B}">
      <dgm:prSet/>
      <dgm:spPr/>
      <dgm:t>
        <a:bodyPr/>
        <a:lstStyle/>
        <a:p>
          <a:endParaRPr lang="es-ES"/>
        </a:p>
      </dgm:t>
    </dgm:pt>
    <dgm:pt modelId="{6DFC9B3A-CFBF-4BAF-BF69-0651849BF1BC}">
      <dgm:prSet phldrT="[Texto]"/>
      <dgm:spPr/>
      <dgm:t>
        <a:bodyPr/>
        <a:lstStyle/>
        <a:p>
          <a:r>
            <a:rPr lang="es-ES_tradnl" dirty="0" smtClean="0"/>
            <a:t>Superintendencia de Telecomunicaciones (SUPERTEL)</a:t>
          </a:r>
          <a:endParaRPr lang="es-ES" dirty="0"/>
        </a:p>
      </dgm:t>
    </dgm:pt>
    <dgm:pt modelId="{A29B3171-B5DC-47F3-B981-B1C3C1BDFFC6}" type="parTrans" cxnId="{A6B8D161-1885-4C5F-BD63-1B67B5E00DED}">
      <dgm:prSet/>
      <dgm:spPr/>
      <dgm:t>
        <a:bodyPr/>
        <a:lstStyle/>
        <a:p>
          <a:endParaRPr lang="es-ES"/>
        </a:p>
      </dgm:t>
    </dgm:pt>
    <dgm:pt modelId="{6BCF8FBE-6BFA-4127-8EBB-9FD7C8B155AC}" type="sibTrans" cxnId="{A6B8D161-1885-4C5F-BD63-1B67B5E00DED}">
      <dgm:prSet/>
      <dgm:spPr/>
      <dgm:t>
        <a:bodyPr/>
        <a:lstStyle/>
        <a:p>
          <a:endParaRPr lang="es-ES"/>
        </a:p>
      </dgm:t>
    </dgm:pt>
    <dgm:pt modelId="{F9423C4D-C3B4-4F03-AD01-998B28D06968}" type="pres">
      <dgm:prSet presAssocID="{9FF95098-53E9-4BCF-9246-B3CFFCD7B207}" presName="hierChild1" presStyleCnt="0">
        <dgm:presLayoutVars>
          <dgm:chPref val="1"/>
          <dgm:dir/>
          <dgm:animOne val="branch"/>
          <dgm:animLvl val="lvl"/>
          <dgm:resizeHandles/>
        </dgm:presLayoutVars>
      </dgm:prSet>
      <dgm:spPr/>
      <dgm:t>
        <a:bodyPr/>
        <a:lstStyle/>
        <a:p>
          <a:endParaRPr lang="es-EC"/>
        </a:p>
      </dgm:t>
    </dgm:pt>
    <dgm:pt modelId="{084E15B1-A8EF-4A4D-BCB6-7C2598610940}" type="pres">
      <dgm:prSet presAssocID="{0A774131-225C-4501-B2DB-9694BA4253BA}" presName="hierRoot1" presStyleCnt="0"/>
      <dgm:spPr/>
    </dgm:pt>
    <dgm:pt modelId="{76D3C1D7-6F02-4FFC-B7B2-B6B9A5D7CAF2}" type="pres">
      <dgm:prSet presAssocID="{0A774131-225C-4501-B2DB-9694BA4253BA}" presName="composite" presStyleCnt="0"/>
      <dgm:spPr/>
    </dgm:pt>
    <dgm:pt modelId="{C060143C-137C-45A1-8BD4-F764477CACA8}" type="pres">
      <dgm:prSet presAssocID="{0A774131-225C-4501-B2DB-9694BA4253BA}" presName="background" presStyleLbl="node0" presStyleIdx="0" presStyleCnt="1"/>
      <dgm:spPr/>
    </dgm:pt>
    <dgm:pt modelId="{DFC0CC0A-F7FF-4D37-A7DB-77B2664078C0}" type="pres">
      <dgm:prSet presAssocID="{0A774131-225C-4501-B2DB-9694BA4253BA}" presName="text" presStyleLbl="fgAcc0" presStyleIdx="0" presStyleCnt="1">
        <dgm:presLayoutVars>
          <dgm:chPref val="3"/>
        </dgm:presLayoutVars>
      </dgm:prSet>
      <dgm:spPr/>
      <dgm:t>
        <a:bodyPr/>
        <a:lstStyle/>
        <a:p>
          <a:endParaRPr lang="es-EC"/>
        </a:p>
      </dgm:t>
    </dgm:pt>
    <dgm:pt modelId="{52E66A3D-057E-4B3B-A4F9-42F6BDCCAEBA}" type="pres">
      <dgm:prSet presAssocID="{0A774131-225C-4501-B2DB-9694BA4253BA}" presName="hierChild2" presStyleCnt="0"/>
      <dgm:spPr/>
    </dgm:pt>
    <dgm:pt modelId="{40CF8DA0-5EFA-4B2B-ADBE-9FD47E167185}" type="pres">
      <dgm:prSet presAssocID="{9644D740-07F1-49B9-A9D5-BEE58F9CD923}" presName="Name10" presStyleLbl="parChTrans1D2" presStyleIdx="0" presStyleCnt="2"/>
      <dgm:spPr/>
      <dgm:t>
        <a:bodyPr/>
        <a:lstStyle/>
        <a:p>
          <a:endParaRPr lang="es-EC"/>
        </a:p>
      </dgm:t>
    </dgm:pt>
    <dgm:pt modelId="{0EA4B609-785B-4996-B306-752BB8BD9831}" type="pres">
      <dgm:prSet presAssocID="{63CB5C0A-15C2-495B-8610-28F8C6DF4FD2}" presName="hierRoot2" presStyleCnt="0"/>
      <dgm:spPr/>
    </dgm:pt>
    <dgm:pt modelId="{F1491B1C-AFD8-4D1A-B421-71FEB0865340}" type="pres">
      <dgm:prSet presAssocID="{63CB5C0A-15C2-495B-8610-28F8C6DF4FD2}" presName="composite2" presStyleCnt="0"/>
      <dgm:spPr/>
    </dgm:pt>
    <dgm:pt modelId="{FA3D2BEF-634D-4ADA-9802-DA946E4559D7}" type="pres">
      <dgm:prSet presAssocID="{63CB5C0A-15C2-495B-8610-28F8C6DF4FD2}" presName="background2" presStyleLbl="node2" presStyleIdx="0" presStyleCnt="2"/>
      <dgm:spPr/>
    </dgm:pt>
    <dgm:pt modelId="{19F26724-A683-435F-85F4-C3FAF91FB55F}" type="pres">
      <dgm:prSet presAssocID="{63CB5C0A-15C2-495B-8610-28F8C6DF4FD2}" presName="text2" presStyleLbl="fgAcc2" presStyleIdx="0" presStyleCnt="2">
        <dgm:presLayoutVars>
          <dgm:chPref val="3"/>
        </dgm:presLayoutVars>
      </dgm:prSet>
      <dgm:spPr/>
      <dgm:t>
        <a:bodyPr/>
        <a:lstStyle/>
        <a:p>
          <a:endParaRPr lang="es-EC"/>
        </a:p>
      </dgm:t>
    </dgm:pt>
    <dgm:pt modelId="{547707A9-769E-4AF8-B906-C1DAA613B431}" type="pres">
      <dgm:prSet presAssocID="{63CB5C0A-15C2-495B-8610-28F8C6DF4FD2}" presName="hierChild3" presStyleCnt="0"/>
      <dgm:spPr/>
    </dgm:pt>
    <dgm:pt modelId="{D30351F0-A51A-4F81-9F75-DA4A4D2DCFFD}" type="pres">
      <dgm:prSet presAssocID="{A29B3171-B5DC-47F3-B981-B1C3C1BDFFC6}" presName="Name10" presStyleLbl="parChTrans1D2" presStyleIdx="1" presStyleCnt="2"/>
      <dgm:spPr/>
      <dgm:t>
        <a:bodyPr/>
        <a:lstStyle/>
        <a:p>
          <a:endParaRPr lang="es-EC"/>
        </a:p>
      </dgm:t>
    </dgm:pt>
    <dgm:pt modelId="{B29349CD-EF00-4AA6-96BC-B2CC9F4E522F}" type="pres">
      <dgm:prSet presAssocID="{6DFC9B3A-CFBF-4BAF-BF69-0651849BF1BC}" presName="hierRoot2" presStyleCnt="0"/>
      <dgm:spPr/>
    </dgm:pt>
    <dgm:pt modelId="{31C01B63-E1C4-4344-85FE-A0A5F4BD807F}" type="pres">
      <dgm:prSet presAssocID="{6DFC9B3A-CFBF-4BAF-BF69-0651849BF1BC}" presName="composite2" presStyleCnt="0"/>
      <dgm:spPr/>
    </dgm:pt>
    <dgm:pt modelId="{F3AB8E49-D696-4CB0-B317-6CED7DE51FF0}" type="pres">
      <dgm:prSet presAssocID="{6DFC9B3A-CFBF-4BAF-BF69-0651849BF1BC}" presName="background2" presStyleLbl="node2" presStyleIdx="1" presStyleCnt="2"/>
      <dgm:spPr/>
    </dgm:pt>
    <dgm:pt modelId="{8AF34D6B-4E25-447B-85F1-9179E62D5E87}" type="pres">
      <dgm:prSet presAssocID="{6DFC9B3A-CFBF-4BAF-BF69-0651849BF1BC}" presName="text2" presStyleLbl="fgAcc2" presStyleIdx="1" presStyleCnt="2">
        <dgm:presLayoutVars>
          <dgm:chPref val="3"/>
        </dgm:presLayoutVars>
      </dgm:prSet>
      <dgm:spPr/>
      <dgm:t>
        <a:bodyPr/>
        <a:lstStyle/>
        <a:p>
          <a:endParaRPr lang="es-EC"/>
        </a:p>
      </dgm:t>
    </dgm:pt>
    <dgm:pt modelId="{5FF87213-202C-40B1-B989-CFB706147ECF}" type="pres">
      <dgm:prSet presAssocID="{6DFC9B3A-CFBF-4BAF-BF69-0651849BF1BC}" presName="hierChild3" presStyleCnt="0"/>
      <dgm:spPr/>
    </dgm:pt>
  </dgm:ptLst>
  <dgm:cxnLst>
    <dgm:cxn modelId="{4082A976-2CFA-41EC-86CB-45D30B6047DF}" type="presOf" srcId="{A29B3171-B5DC-47F3-B981-B1C3C1BDFFC6}" destId="{D30351F0-A51A-4F81-9F75-DA4A4D2DCFFD}" srcOrd="0" destOrd="0" presId="urn:microsoft.com/office/officeart/2005/8/layout/hierarchy1"/>
    <dgm:cxn modelId="{AF68FAF0-E904-4DC1-A66B-EEA91C7FAC4B}" srcId="{0A774131-225C-4501-B2DB-9694BA4253BA}" destId="{63CB5C0A-15C2-495B-8610-28F8C6DF4FD2}" srcOrd="0" destOrd="0" parTransId="{9644D740-07F1-49B9-A9D5-BEE58F9CD923}" sibTransId="{ED3B3357-F033-4E73-B196-97D2FC1F56CF}"/>
    <dgm:cxn modelId="{C4405CFC-976D-4E72-9638-A56419EF3DED}" type="presOf" srcId="{9644D740-07F1-49B9-A9D5-BEE58F9CD923}" destId="{40CF8DA0-5EFA-4B2B-ADBE-9FD47E167185}" srcOrd="0" destOrd="0" presId="urn:microsoft.com/office/officeart/2005/8/layout/hierarchy1"/>
    <dgm:cxn modelId="{62DB8F26-EC5E-4C3E-BD2E-C5AA628F38D3}" type="presOf" srcId="{6DFC9B3A-CFBF-4BAF-BF69-0651849BF1BC}" destId="{8AF34D6B-4E25-447B-85F1-9179E62D5E87}" srcOrd="0" destOrd="0" presId="urn:microsoft.com/office/officeart/2005/8/layout/hierarchy1"/>
    <dgm:cxn modelId="{0C688DF3-F815-4CD6-B098-97A8E345E50B}" srcId="{9FF95098-53E9-4BCF-9246-B3CFFCD7B207}" destId="{0A774131-225C-4501-B2DB-9694BA4253BA}" srcOrd="0" destOrd="0" parTransId="{4D4C9305-048D-4088-B164-8287A0A3004E}" sibTransId="{82547725-5E1D-40B3-A268-94DA9A835F68}"/>
    <dgm:cxn modelId="{A58C8741-EE58-4815-A4F1-7B0AFB12AE0A}" type="presOf" srcId="{9FF95098-53E9-4BCF-9246-B3CFFCD7B207}" destId="{F9423C4D-C3B4-4F03-AD01-998B28D06968}" srcOrd="0" destOrd="0" presId="urn:microsoft.com/office/officeart/2005/8/layout/hierarchy1"/>
    <dgm:cxn modelId="{98C6680F-02B9-4A52-A2E4-736FF5C545B4}" type="presOf" srcId="{0A774131-225C-4501-B2DB-9694BA4253BA}" destId="{DFC0CC0A-F7FF-4D37-A7DB-77B2664078C0}" srcOrd="0" destOrd="0" presId="urn:microsoft.com/office/officeart/2005/8/layout/hierarchy1"/>
    <dgm:cxn modelId="{A6B8D161-1885-4C5F-BD63-1B67B5E00DED}" srcId="{0A774131-225C-4501-B2DB-9694BA4253BA}" destId="{6DFC9B3A-CFBF-4BAF-BF69-0651849BF1BC}" srcOrd="1" destOrd="0" parTransId="{A29B3171-B5DC-47F3-B981-B1C3C1BDFFC6}" sibTransId="{6BCF8FBE-6BFA-4127-8EBB-9FD7C8B155AC}"/>
    <dgm:cxn modelId="{5B4D19F6-32D6-44B6-AB5C-C86C206FC540}" type="presOf" srcId="{63CB5C0A-15C2-495B-8610-28F8C6DF4FD2}" destId="{19F26724-A683-435F-85F4-C3FAF91FB55F}" srcOrd="0" destOrd="0" presId="urn:microsoft.com/office/officeart/2005/8/layout/hierarchy1"/>
    <dgm:cxn modelId="{EBFD3E69-4B11-4CF4-8460-0362380ECDB6}" type="presParOf" srcId="{F9423C4D-C3B4-4F03-AD01-998B28D06968}" destId="{084E15B1-A8EF-4A4D-BCB6-7C2598610940}" srcOrd="0" destOrd="0" presId="urn:microsoft.com/office/officeart/2005/8/layout/hierarchy1"/>
    <dgm:cxn modelId="{7F092CEB-81B8-48C2-BE62-4E80E0194C30}" type="presParOf" srcId="{084E15B1-A8EF-4A4D-BCB6-7C2598610940}" destId="{76D3C1D7-6F02-4FFC-B7B2-B6B9A5D7CAF2}" srcOrd="0" destOrd="0" presId="urn:microsoft.com/office/officeart/2005/8/layout/hierarchy1"/>
    <dgm:cxn modelId="{4BACA55C-382C-4C62-BD4E-8A76E5C83F2E}" type="presParOf" srcId="{76D3C1D7-6F02-4FFC-B7B2-B6B9A5D7CAF2}" destId="{C060143C-137C-45A1-8BD4-F764477CACA8}" srcOrd="0" destOrd="0" presId="urn:microsoft.com/office/officeart/2005/8/layout/hierarchy1"/>
    <dgm:cxn modelId="{B6635161-FCAB-4923-967D-A29710778548}" type="presParOf" srcId="{76D3C1D7-6F02-4FFC-B7B2-B6B9A5D7CAF2}" destId="{DFC0CC0A-F7FF-4D37-A7DB-77B2664078C0}" srcOrd="1" destOrd="0" presId="urn:microsoft.com/office/officeart/2005/8/layout/hierarchy1"/>
    <dgm:cxn modelId="{91380C2E-4918-4032-8A2C-10410005A6B4}" type="presParOf" srcId="{084E15B1-A8EF-4A4D-BCB6-7C2598610940}" destId="{52E66A3D-057E-4B3B-A4F9-42F6BDCCAEBA}" srcOrd="1" destOrd="0" presId="urn:microsoft.com/office/officeart/2005/8/layout/hierarchy1"/>
    <dgm:cxn modelId="{63A74493-A379-4679-8CC6-DD456E364992}" type="presParOf" srcId="{52E66A3D-057E-4B3B-A4F9-42F6BDCCAEBA}" destId="{40CF8DA0-5EFA-4B2B-ADBE-9FD47E167185}" srcOrd="0" destOrd="0" presId="urn:microsoft.com/office/officeart/2005/8/layout/hierarchy1"/>
    <dgm:cxn modelId="{851145B7-2E27-4ECC-9B0C-79C8FBDDA9D8}" type="presParOf" srcId="{52E66A3D-057E-4B3B-A4F9-42F6BDCCAEBA}" destId="{0EA4B609-785B-4996-B306-752BB8BD9831}" srcOrd="1" destOrd="0" presId="urn:microsoft.com/office/officeart/2005/8/layout/hierarchy1"/>
    <dgm:cxn modelId="{F906B4EA-8147-4BED-A1AA-A138E89C4485}" type="presParOf" srcId="{0EA4B609-785B-4996-B306-752BB8BD9831}" destId="{F1491B1C-AFD8-4D1A-B421-71FEB0865340}" srcOrd="0" destOrd="0" presId="urn:microsoft.com/office/officeart/2005/8/layout/hierarchy1"/>
    <dgm:cxn modelId="{4D28068A-D694-4538-854A-BDE1AB15B2F3}" type="presParOf" srcId="{F1491B1C-AFD8-4D1A-B421-71FEB0865340}" destId="{FA3D2BEF-634D-4ADA-9802-DA946E4559D7}" srcOrd="0" destOrd="0" presId="urn:microsoft.com/office/officeart/2005/8/layout/hierarchy1"/>
    <dgm:cxn modelId="{D16A99D3-A0E8-46BC-A7B2-A585E4DFE237}" type="presParOf" srcId="{F1491B1C-AFD8-4D1A-B421-71FEB0865340}" destId="{19F26724-A683-435F-85F4-C3FAF91FB55F}" srcOrd="1" destOrd="0" presId="urn:microsoft.com/office/officeart/2005/8/layout/hierarchy1"/>
    <dgm:cxn modelId="{C581087B-D84A-434D-A152-37BC55190ACE}" type="presParOf" srcId="{0EA4B609-785B-4996-B306-752BB8BD9831}" destId="{547707A9-769E-4AF8-B906-C1DAA613B431}" srcOrd="1" destOrd="0" presId="urn:microsoft.com/office/officeart/2005/8/layout/hierarchy1"/>
    <dgm:cxn modelId="{0EFD71F8-F9D8-4746-A2C1-8214E04551CE}" type="presParOf" srcId="{52E66A3D-057E-4B3B-A4F9-42F6BDCCAEBA}" destId="{D30351F0-A51A-4F81-9F75-DA4A4D2DCFFD}" srcOrd="2" destOrd="0" presId="urn:microsoft.com/office/officeart/2005/8/layout/hierarchy1"/>
    <dgm:cxn modelId="{003A30F0-4E07-40BF-BF4B-B8C9D5A4B909}" type="presParOf" srcId="{52E66A3D-057E-4B3B-A4F9-42F6BDCCAEBA}" destId="{B29349CD-EF00-4AA6-96BC-B2CC9F4E522F}" srcOrd="3" destOrd="0" presId="urn:microsoft.com/office/officeart/2005/8/layout/hierarchy1"/>
    <dgm:cxn modelId="{75C4CE9B-9814-41DB-978A-EAEF04E9DAD1}" type="presParOf" srcId="{B29349CD-EF00-4AA6-96BC-B2CC9F4E522F}" destId="{31C01B63-E1C4-4344-85FE-A0A5F4BD807F}" srcOrd="0" destOrd="0" presId="urn:microsoft.com/office/officeart/2005/8/layout/hierarchy1"/>
    <dgm:cxn modelId="{1188C008-6A62-4BA5-9791-C70AA6A1C80C}" type="presParOf" srcId="{31C01B63-E1C4-4344-85FE-A0A5F4BD807F}" destId="{F3AB8E49-D696-4CB0-B317-6CED7DE51FF0}" srcOrd="0" destOrd="0" presId="urn:microsoft.com/office/officeart/2005/8/layout/hierarchy1"/>
    <dgm:cxn modelId="{B13FD0C3-F284-485B-856C-4856738C0FDF}" type="presParOf" srcId="{31C01B63-E1C4-4344-85FE-A0A5F4BD807F}" destId="{8AF34D6B-4E25-447B-85F1-9179E62D5E87}" srcOrd="1" destOrd="0" presId="urn:microsoft.com/office/officeart/2005/8/layout/hierarchy1"/>
    <dgm:cxn modelId="{29DFA51E-D7CB-4F19-907D-C04E9D7FD427}" type="presParOf" srcId="{B29349CD-EF00-4AA6-96BC-B2CC9F4E522F}" destId="{5FF87213-202C-40B1-B989-CFB706147E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FD7DCB-10C6-4F15-9260-1B475FF5054C}" type="doc">
      <dgm:prSet loTypeId="urn:microsoft.com/office/officeart/2005/8/layout/list1" loCatId="list" qsTypeId="urn:microsoft.com/office/officeart/2005/8/quickstyle/3d1" qsCatId="3D" csTypeId="urn:microsoft.com/office/officeart/2005/8/colors/accent1_2" csCatId="accent1"/>
      <dgm:spPr/>
      <dgm:t>
        <a:bodyPr/>
        <a:lstStyle/>
        <a:p>
          <a:endParaRPr lang="es-ES"/>
        </a:p>
      </dgm:t>
    </dgm:pt>
    <dgm:pt modelId="{604E592F-9399-468D-ACEB-65AD742F81D8}">
      <dgm:prSet/>
      <dgm:spPr/>
      <dgm:t>
        <a:bodyPr/>
        <a:lstStyle/>
        <a:p>
          <a:pPr algn="ctr" rtl="0"/>
          <a:r>
            <a:rPr lang="es-ES_tradnl" b="1" dirty="0" smtClean="0"/>
            <a:t>TELEFONÍA FIJA</a:t>
          </a:r>
          <a:endParaRPr lang="es-ES" b="1" dirty="0"/>
        </a:p>
      </dgm:t>
    </dgm:pt>
    <dgm:pt modelId="{286EED0B-80DB-4F95-99BB-3278803964BA}" type="parTrans" cxnId="{BCDD796F-7763-4AF7-B4F4-1DB16EA27324}">
      <dgm:prSet/>
      <dgm:spPr/>
      <dgm:t>
        <a:bodyPr/>
        <a:lstStyle/>
        <a:p>
          <a:endParaRPr lang="es-ES"/>
        </a:p>
      </dgm:t>
    </dgm:pt>
    <dgm:pt modelId="{BD99777D-3BCC-444E-A301-89F463FD31F6}" type="sibTrans" cxnId="{BCDD796F-7763-4AF7-B4F4-1DB16EA27324}">
      <dgm:prSet/>
      <dgm:spPr/>
      <dgm:t>
        <a:bodyPr/>
        <a:lstStyle/>
        <a:p>
          <a:endParaRPr lang="es-ES"/>
        </a:p>
      </dgm:t>
    </dgm:pt>
    <dgm:pt modelId="{5C46073F-70A1-41D4-BE59-8150EBEE539D}" type="pres">
      <dgm:prSet presAssocID="{0EFD7DCB-10C6-4F15-9260-1B475FF5054C}" presName="linear" presStyleCnt="0">
        <dgm:presLayoutVars>
          <dgm:dir/>
          <dgm:animLvl val="lvl"/>
          <dgm:resizeHandles val="exact"/>
        </dgm:presLayoutVars>
      </dgm:prSet>
      <dgm:spPr/>
      <dgm:t>
        <a:bodyPr/>
        <a:lstStyle/>
        <a:p>
          <a:endParaRPr lang="es-EC"/>
        </a:p>
      </dgm:t>
    </dgm:pt>
    <dgm:pt modelId="{9AA93B1A-C36F-4FAE-A266-87009F7733A0}" type="pres">
      <dgm:prSet presAssocID="{604E592F-9399-468D-ACEB-65AD742F81D8}" presName="parentLin" presStyleCnt="0"/>
      <dgm:spPr/>
    </dgm:pt>
    <dgm:pt modelId="{B8BCE034-3F18-47F9-A084-6382E108D28C}" type="pres">
      <dgm:prSet presAssocID="{604E592F-9399-468D-ACEB-65AD742F81D8}" presName="parentLeftMargin" presStyleLbl="node1" presStyleIdx="0" presStyleCnt="1"/>
      <dgm:spPr/>
      <dgm:t>
        <a:bodyPr/>
        <a:lstStyle/>
        <a:p>
          <a:endParaRPr lang="es-EC"/>
        </a:p>
      </dgm:t>
    </dgm:pt>
    <dgm:pt modelId="{EB5F2307-A12A-4102-AFEA-5F257803AF6D}" type="pres">
      <dgm:prSet presAssocID="{604E592F-9399-468D-ACEB-65AD742F81D8}" presName="parentText" presStyleLbl="node1" presStyleIdx="0" presStyleCnt="1">
        <dgm:presLayoutVars>
          <dgm:chMax val="0"/>
          <dgm:bulletEnabled val="1"/>
        </dgm:presLayoutVars>
      </dgm:prSet>
      <dgm:spPr/>
      <dgm:t>
        <a:bodyPr/>
        <a:lstStyle/>
        <a:p>
          <a:endParaRPr lang="es-EC"/>
        </a:p>
      </dgm:t>
    </dgm:pt>
    <dgm:pt modelId="{69A9DCB6-4911-4DCD-AFDA-EB07E5AC76B8}" type="pres">
      <dgm:prSet presAssocID="{604E592F-9399-468D-ACEB-65AD742F81D8}" presName="negativeSpace" presStyleCnt="0"/>
      <dgm:spPr/>
    </dgm:pt>
    <dgm:pt modelId="{A15EF6F2-E076-4BD2-B02A-643605729B75}" type="pres">
      <dgm:prSet presAssocID="{604E592F-9399-468D-ACEB-65AD742F81D8}" presName="childText" presStyleLbl="conFgAcc1" presStyleIdx="0" presStyleCnt="1">
        <dgm:presLayoutVars>
          <dgm:bulletEnabled val="1"/>
        </dgm:presLayoutVars>
      </dgm:prSet>
      <dgm:spPr/>
    </dgm:pt>
  </dgm:ptLst>
  <dgm:cxnLst>
    <dgm:cxn modelId="{BCDD796F-7763-4AF7-B4F4-1DB16EA27324}" srcId="{0EFD7DCB-10C6-4F15-9260-1B475FF5054C}" destId="{604E592F-9399-468D-ACEB-65AD742F81D8}" srcOrd="0" destOrd="0" parTransId="{286EED0B-80DB-4F95-99BB-3278803964BA}" sibTransId="{BD99777D-3BCC-444E-A301-89F463FD31F6}"/>
    <dgm:cxn modelId="{64B032B5-8C6E-4C26-9B52-BEB05B0A8D08}" type="presOf" srcId="{604E592F-9399-468D-ACEB-65AD742F81D8}" destId="{EB5F2307-A12A-4102-AFEA-5F257803AF6D}" srcOrd="1" destOrd="0" presId="urn:microsoft.com/office/officeart/2005/8/layout/list1"/>
    <dgm:cxn modelId="{8F09D1A6-6E52-49BE-8F94-DDCABB739B27}" type="presOf" srcId="{604E592F-9399-468D-ACEB-65AD742F81D8}" destId="{B8BCE034-3F18-47F9-A084-6382E108D28C}" srcOrd="0" destOrd="0" presId="urn:microsoft.com/office/officeart/2005/8/layout/list1"/>
    <dgm:cxn modelId="{C3B709E8-AAEB-4BA7-8158-AEFD0361AC45}" type="presOf" srcId="{0EFD7DCB-10C6-4F15-9260-1B475FF5054C}" destId="{5C46073F-70A1-41D4-BE59-8150EBEE539D}" srcOrd="0" destOrd="0" presId="urn:microsoft.com/office/officeart/2005/8/layout/list1"/>
    <dgm:cxn modelId="{403A3C23-5082-48C2-82C2-01E8EAC8C250}" type="presParOf" srcId="{5C46073F-70A1-41D4-BE59-8150EBEE539D}" destId="{9AA93B1A-C36F-4FAE-A266-87009F7733A0}" srcOrd="0" destOrd="0" presId="urn:microsoft.com/office/officeart/2005/8/layout/list1"/>
    <dgm:cxn modelId="{A4483ABE-ED84-4C7E-A9F0-0FFA761805E5}" type="presParOf" srcId="{9AA93B1A-C36F-4FAE-A266-87009F7733A0}" destId="{B8BCE034-3F18-47F9-A084-6382E108D28C}" srcOrd="0" destOrd="0" presId="urn:microsoft.com/office/officeart/2005/8/layout/list1"/>
    <dgm:cxn modelId="{810B9DC1-47E4-4DD1-997C-125924DD3CD2}" type="presParOf" srcId="{9AA93B1A-C36F-4FAE-A266-87009F7733A0}" destId="{EB5F2307-A12A-4102-AFEA-5F257803AF6D}" srcOrd="1" destOrd="0" presId="urn:microsoft.com/office/officeart/2005/8/layout/list1"/>
    <dgm:cxn modelId="{6B13032A-8708-4248-85CB-A717D78779A4}" type="presParOf" srcId="{5C46073F-70A1-41D4-BE59-8150EBEE539D}" destId="{69A9DCB6-4911-4DCD-AFDA-EB07E5AC76B8}" srcOrd="1" destOrd="0" presId="urn:microsoft.com/office/officeart/2005/8/layout/list1"/>
    <dgm:cxn modelId="{76333F9C-2CAC-4E79-AD58-3BF9201F26F9}" type="presParOf" srcId="{5C46073F-70A1-41D4-BE59-8150EBEE539D}" destId="{A15EF6F2-E076-4BD2-B02A-643605729B75}"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FD7DCB-10C6-4F15-9260-1B475FF5054C}" type="doc">
      <dgm:prSet loTypeId="urn:microsoft.com/office/officeart/2005/8/layout/list1" loCatId="list" qsTypeId="urn:microsoft.com/office/officeart/2005/8/quickstyle/3d1" qsCatId="3D" csTypeId="urn:microsoft.com/office/officeart/2005/8/colors/accent3_2" csCatId="accent3" phldr="1"/>
      <dgm:spPr/>
      <dgm:t>
        <a:bodyPr/>
        <a:lstStyle/>
        <a:p>
          <a:endParaRPr lang="es-ES"/>
        </a:p>
      </dgm:t>
    </dgm:pt>
    <dgm:pt modelId="{604E592F-9399-468D-ACEB-65AD742F81D8}">
      <dgm:prSet/>
      <dgm:spPr/>
      <dgm:t>
        <a:bodyPr/>
        <a:lstStyle/>
        <a:p>
          <a:pPr algn="ctr" rtl="0"/>
          <a:r>
            <a:rPr lang="es-ES_tradnl" b="1" dirty="0" smtClean="0"/>
            <a:t>TELEFONÍA MÓVIL</a:t>
          </a:r>
          <a:endParaRPr lang="es-ES" b="1" dirty="0"/>
        </a:p>
      </dgm:t>
    </dgm:pt>
    <dgm:pt modelId="{286EED0B-80DB-4F95-99BB-3278803964BA}" type="parTrans" cxnId="{BCDD796F-7763-4AF7-B4F4-1DB16EA27324}">
      <dgm:prSet/>
      <dgm:spPr/>
      <dgm:t>
        <a:bodyPr/>
        <a:lstStyle/>
        <a:p>
          <a:endParaRPr lang="es-ES"/>
        </a:p>
      </dgm:t>
    </dgm:pt>
    <dgm:pt modelId="{BD99777D-3BCC-444E-A301-89F463FD31F6}" type="sibTrans" cxnId="{BCDD796F-7763-4AF7-B4F4-1DB16EA27324}">
      <dgm:prSet/>
      <dgm:spPr/>
      <dgm:t>
        <a:bodyPr/>
        <a:lstStyle/>
        <a:p>
          <a:endParaRPr lang="es-ES"/>
        </a:p>
      </dgm:t>
    </dgm:pt>
    <dgm:pt modelId="{5C46073F-70A1-41D4-BE59-8150EBEE539D}" type="pres">
      <dgm:prSet presAssocID="{0EFD7DCB-10C6-4F15-9260-1B475FF5054C}" presName="linear" presStyleCnt="0">
        <dgm:presLayoutVars>
          <dgm:dir/>
          <dgm:animLvl val="lvl"/>
          <dgm:resizeHandles val="exact"/>
        </dgm:presLayoutVars>
      </dgm:prSet>
      <dgm:spPr/>
      <dgm:t>
        <a:bodyPr/>
        <a:lstStyle/>
        <a:p>
          <a:endParaRPr lang="es-EC"/>
        </a:p>
      </dgm:t>
    </dgm:pt>
    <dgm:pt modelId="{9AA93B1A-C36F-4FAE-A266-87009F7733A0}" type="pres">
      <dgm:prSet presAssocID="{604E592F-9399-468D-ACEB-65AD742F81D8}" presName="parentLin" presStyleCnt="0"/>
      <dgm:spPr/>
    </dgm:pt>
    <dgm:pt modelId="{B8BCE034-3F18-47F9-A084-6382E108D28C}" type="pres">
      <dgm:prSet presAssocID="{604E592F-9399-468D-ACEB-65AD742F81D8}" presName="parentLeftMargin" presStyleLbl="node1" presStyleIdx="0" presStyleCnt="1"/>
      <dgm:spPr/>
      <dgm:t>
        <a:bodyPr/>
        <a:lstStyle/>
        <a:p>
          <a:endParaRPr lang="es-EC"/>
        </a:p>
      </dgm:t>
    </dgm:pt>
    <dgm:pt modelId="{EB5F2307-A12A-4102-AFEA-5F257803AF6D}" type="pres">
      <dgm:prSet presAssocID="{604E592F-9399-468D-ACEB-65AD742F81D8}" presName="parentText" presStyleLbl="node1" presStyleIdx="0" presStyleCnt="1">
        <dgm:presLayoutVars>
          <dgm:chMax val="0"/>
          <dgm:bulletEnabled val="1"/>
        </dgm:presLayoutVars>
      </dgm:prSet>
      <dgm:spPr/>
      <dgm:t>
        <a:bodyPr/>
        <a:lstStyle/>
        <a:p>
          <a:endParaRPr lang="es-ES"/>
        </a:p>
      </dgm:t>
    </dgm:pt>
    <dgm:pt modelId="{69A9DCB6-4911-4DCD-AFDA-EB07E5AC76B8}" type="pres">
      <dgm:prSet presAssocID="{604E592F-9399-468D-ACEB-65AD742F81D8}" presName="negativeSpace" presStyleCnt="0"/>
      <dgm:spPr/>
    </dgm:pt>
    <dgm:pt modelId="{A15EF6F2-E076-4BD2-B02A-643605729B75}" type="pres">
      <dgm:prSet presAssocID="{604E592F-9399-468D-ACEB-65AD742F81D8}" presName="childText" presStyleLbl="conFgAcc1" presStyleIdx="0" presStyleCnt="1">
        <dgm:presLayoutVars>
          <dgm:bulletEnabled val="1"/>
        </dgm:presLayoutVars>
      </dgm:prSet>
      <dgm:spPr/>
    </dgm:pt>
  </dgm:ptLst>
  <dgm:cxnLst>
    <dgm:cxn modelId="{BCDD796F-7763-4AF7-B4F4-1DB16EA27324}" srcId="{0EFD7DCB-10C6-4F15-9260-1B475FF5054C}" destId="{604E592F-9399-468D-ACEB-65AD742F81D8}" srcOrd="0" destOrd="0" parTransId="{286EED0B-80DB-4F95-99BB-3278803964BA}" sibTransId="{BD99777D-3BCC-444E-A301-89F463FD31F6}"/>
    <dgm:cxn modelId="{97B15EE8-A136-450E-8B28-3B2C0DEF8E1E}" type="presOf" srcId="{604E592F-9399-468D-ACEB-65AD742F81D8}" destId="{B8BCE034-3F18-47F9-A084-6382E108D28C}" srcOrd="0" destOrd="0" presId="urn:microsoft.com/office/officeart/2005/8/layout/list1"/>
    <dgm:cxn modelId="{E5CC515C-144A-4259-81F7-B7214D057F3E}" type="presOf" srcId="{604E592F-9399-468D-ACEB-65AD742F81D8}" destId="{EB5F2307-A12A-4102-AFEA-5F257803AF6D}" srcOrd="1" destOrd="0" presId="urn:microsoft.com/office/officeart/2005/8/layout/list1"/>
    <dgm:cxn modelId="{D656E978-B2F3-43B8-AA92-541233097CC1}" type="presOf" srcId="{0EFD7DCB-10C6-4F15-9260-1B475FF5054C}" destId="{5C46073F-70A1-41D4-BE59-8150EBEE539D}" srcOrd="0" destOrd="0" presId="urn:microsoft.com/office/officeart/2005/8/layout/list1"/>
    <dgm:cxn modelId="{0521C559-825E-4327-8459-69522BD67CDF}" type="presParOf" srcId="{5C46073F-70A1-41D4-BE59-8150EBEE539D}" destId="{9AA93B1A-C36F-4FAE-A266-87009F7733A0}" srcOrd="0" destOrd="0" presId="urn:microsoft.com/office/officeart/2005/8/layout/list1"/>
    <dgm:cxn modelId="{C1ABE428-C609-45E5-B494-B422C4BE7868}" type="presParOf" srcId="{9AA93B1A-C36F-4FAE-A266-87009F7733A0}" destId="{B8BCE034-3F18-47F9-A084-6382E108D28C}" srcOrd="0" destOrd="0" presId="urn:microsoft.com/office/officeart/2005/8/layout/list1"/>
    <dgm:cxn modelId="{33126DAB-B168-40E8-BC55-B46CC77EAD35}" type="presParOf" srcId="{9AA93B1A-C36F-4FAE-A266-87009F7733A0}" destId="{EB5F2307-A12A-4102-AFEA-5F257803AF6D}" srcOrd="1" destOrd="0" presId="urn:microsoft.com/office/officeart/2005/8/layout/list1"/>
    <dgm:cxn modelId="{642CFBA6-D6D8-49C3-9F0E-4D65610D936B}" type="presParOf" srcId="{5C46073F-70A1-41D4-BE59-8150EBEE539D}" destId="{69A9DCB6-4911-4DCD-AFDA-EB07E5AC76B8}" srcOrd="1" destOrd="0" presId="urn:microsoft.com/office/officeart/2005/8/layout/list1"/>
    <dgm:cxn modelId="{5E8C482F-FCA3-42AF-86BF-6191CF0B1AB5}" type="presParOf" srcId="{5C46073F-70A1-41D4-BE59-8150EBEE539D}" destId="{A15EF6F2-E076-4BD2-B02A-643605729B7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FD7DCB-10C6-4F15-9260-1B475FF5054C}" type="doc">
      <dgm:prSet loTypeId="urn:microsoft.com/office/officeart/2005/8/layout/list1" loCatId="list" qsTypeId="urn:microsoft.com/office/officeart/2005/8/quickstyle/3d1" qsCatId="3D" csTypeId="urn:microsoft.com/office/officeart/2005/8/colors/accent4_4" csCatId="accent4" phldr="1"/>
      <dgm:spPr/>
      <dgm:t>
        <a:bodyPr/>
        <a:lstStyle/>
        <a:p>
          <a:endParaRPr lang="es-ES"/>
        </a:p>
      </dgm:t>
    </dgm:pt>
    <dgm:pt modelId="{604E592F-9399-468D-ACEB-65AD742F81D8}">
      <dgm:prSet/>
      <dgm:spPr/>
      <dgm:t>
        <a:bodyPr/>
        <a:lstStyle/>
        <a:p>
          <a:pPr algn="ctr" rtl="0"/>
          <a:r>
            <a:rPr lang="es-ES_tradnl" b="1" dirty="0" smtClean="0"/>
            <a:t>INTERNET MÓVIL</a:t>
          </a:r>
          <a:endParaRPr lang="es-ES" b="1" dirty="0"/>
        </a:p>
      </dgm:t>
    </dgm:pt>
    <dgm:pt modelId="{286EED0B-80DB-4F95-99BB-3278803964BA}" type="parTrans" cxnId="{BCDD796F-7763-4AF7-B4F4-1DB16EA27324}">
      <dgm:prSet/>
      <dgm:spPr/>
      <dgm:t>
        <a:bodyPr/>
        <a:lstStyle/>
        <a:p>
          <a:endParaRPr lang="es-ES"/>
        </a:p>
      </dgm:t>
    </dgm:pt>
    <dgm:pt modelId="{BD99777D-3BCC-444E-A301-89F463FD31F6}" type="sibTrans" cxnId="{BCDD796F-7763-4AF7-B4F4-1DB16EA27324}">
      <dgm:prSet/>
      <dgm:spPr/>
      <dgm:t>
        <a:bodyPr/>
        <a:lstStyle/>
        <a:p>
          <a:endParaRPr lang="es-ES"/>
        </a:p>
      </dgm:t>
    </dgm:pt>
    <dgm:pt modelId="{5C46073F-70A1-41D4-BE59-8150EBEE539D}" type="pres">
      <dgm:prSet presAssocID="{0EFD7DCB-10C6-4F15-9260-1B475FF5054C}" presName="linear" presStyleCnt="0">
        <dgm:presLayoutVars>
          <dgm:dir/>
          <dgm:animLvl val="lvl"/>
          <dgm:resizeHandles val="exact"/>
        </dgm:presLayoutVars>
      </dgm:prSet>
      <dgm:spPr/>
      <dgm:t>
        <a:bodyPr/>
        <a:lstStyle/>
        <a:p>
          <a:endParaRPr lang="es-EC"/>
        </a:p>
      </dgm:t>
    </dgm:pt>
    <dgm:pt modelId="{9AA93B1A-C36F-4FAE-A266-87009F7733A0}" type="pres">
      <dgm:prSet presAssocID="{604E592F-9399-468D-ACEB-65AD742F81D8}" presName="parentLin" presStyleCnt="0"/>
      <dgm:spPr/>
    </dgm:pt>
    <dgm:pt modelId="{B8BCE034-3F18-47F9-A084-6382E108D28C}" type="pres">
      <dgm:prSet presAssocID="{604E592F-9399-468D-ACEB-65AD742F81D8}" presName="parentLeftMargin" presStyleLbl="node1" presStyleIdx="0" presStyleCnt="1"/>
      <dgm:spPr/>
      <dgm:t>
        <a:bodyPr/>
        <a:lstStyle/>
        <a:p>
          <a:endParaRPr lang="es-EC"/>
        </a:p>
      </dgm:t>
    </dgm:pt>
    <dgm:pt modelId="{EB5F2307-A12A-4102-AFEA-5F257803AF6D}" type="pres">
      <dgm:prSet presAssocID="{604E592F-9399-468D-ACEB-65AD742F81D8}" presName="parentText" presStyleLbl="node1" presStyleIdx="0" presStyleCnt="1">
        <dgm:presLayoutVars>
          <dgm:chMax val="0"/>
          <dgm:bulletEnabled val="1"/>
        </dgm:presLayoutVars>
      </dgm:prSet>
      <dgm:spPr/>
      <dgm:t>
        <a:bodyPr/>
        <a:lstStyle/>
        <a:p>
          <a:endParaRPr lang="es-ES"/>
        </a:p>
      </dgm:t>
    </dgm:pt>
    <dgm:pt modelId="{69A9DCB6-4911-4DCD-AFDA-EB07E5AC76B8}" type="pres">
      <dgm:prSet presAssocID="{604E592F-9399-468D-ACEB-65AD742F81D8}" presName="negativeSpace" presStyleCnt="0"/>
      <dgm:spPr/>
    </dgm:pt>
    <dgm:pt modelId="{A15EF6F2-E076-4BD2-B02A-643605729B75}" type="pres">
      <dgm:prSet presAssocID="{604E592F-9399-468D-ACEB-65AD742F81D8}" presName="childText" presStyleLbl="conFgAcc1" presStyleIdx="0" presStyleCnt="1">
        <dgm:presLayoutVars>
          <dgm:bulletEnabled val="1"/>
        </dgm:presLayoutVars>
      </dgm:prSet>
      <dgm:spPr/>
    </dgm:pt>
  </dgm:ptLst>
  <dgm:cxnLst>
    <dgm:cxn modelId="{BCDD796F-7763-4AF7-B4F4-1DB16EA27324}" srcId="{0EFD7DCB-10C6-4F15-9260-1B475FF5054C}" destId="{604E592F-9399-468D-ACEB-65AD742F81D8}" srcOrd="0" destOrd="0" parTransId="{286EED0B-80DB-4F95-99BB-3278803964BA}" sibTransId="{BD99777D-3BCC-444E-A301-89F463FD31F6}"/>
    <dgm:cxn modelId="{CC8871EB-8381-4E1F-B25F-7637354CC4FF}" type="presOf" srcId="{0EFD7DCB-10C6-4F15-9260-1B475FF5054C}" destId="{5C46073F-70A1-41D4-BE59-8150EBEE539D}" srcOrd="0" destOrd="0" presId="urn:microsoft.com/office/officeart/2005/8/layout/list1"/>
    <dgm:cxn modelId="{BA5883F7-F305-42BE-86BA-69B5D44D8912}" type="presOf" srcId="{604E592F-9399-468D-ACEB-65AD742F81D8}" destId="{B8BCE034-3F18-47F9-A084-6382E108D28C}" srcOrd="0" destOrd="0" presId="urn:microsoft.com/office/officeart/2005/8/layout/list1"/>
    <dgm:cxn modelId="{FB0FEB57-731E-476D-9FA3-3E791DE2989A}" type="presOf" srcId="{604E592F-9399-468D-ACEB-65AD742F81D8}" destId="{EB5F2307-A12A-4102-AFEA-5F257803AF6D}" srcOrd="1" destOrd="0" presId="urn:microsoft.com/office/officeart/2005/8/layout/list1"/>
    <dgm:cxn modelId="{F1C479EF-BAB7-4952-9CCB-7067161824B9}" type="presParOf" srcId="{5C46073F-70A1-41D4-BE59-8150EBEE539D}" destId="{9AA93B1A-C36F-4FAE-A266-87009F7733A0}" srcOrd="0" destOrd="0" presId="urn:microsoft.com/office/officeart/2005/8/layout/list1"/>
    <dgm:cxn modelId="{0C472ABF-897C-449C-B4B6-47F529012F2E}" type="presParOf" srcId="{9AA93B1A-C36F-4FAE-A266-87009F7733A0}" destId="{B8BCE034-3F18-47F9-A084-6382E108D28C}" srcOrd="0" destOrd="0" presId="urn:microsoft.com/office/officeart/2005/8/layout/list1"/>
    <dgm:cxn modelId="{DF41DE44-1C27-4C05-9283-5950F24B664C}" type="presParOf" srcId="{9AA93B1A-C36F-4FAE-A266-87009F7733A0}" destId="{EB5F2307-A12A-4102-AFEA-5F257803AF6D}" srcOrd="1" destOrd="0" presId="urn:microsoft.com/office/officeart/2005/8/layout/list1"/>
    <dgm:cxn modelId="{5E2314B2-E2FD-4B86-8530-B32CEB441515}" type="presParOf" srcId="{5C46073F-70A1-41D4-BE59-8150EBEE539D}" destId="{69A9DCB6-4911-4DCD-AFDA-EB07E5AC76B8}" srcOrd="1" destOrd="0" presId="urn:microsoft.com/office/officeart/2005/8/layout/list1"/>
    <dgm:cxn modelId="{7B9FF835-F422-4E8D-B749-C718F8413C47}" type="presParOf" srcId="{5C46073F-70A1-41D4-BE59-8150EBEE539D}" destId="{A15EF6F2-E076-4BD2-B02A-643605729B7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F8BF7C-F733-4A2D-92EB-AC3C33F5FDAC}"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s-ES"/>
        </a:p>
      </dgm:t>
    </dgm:pt>
    <dgm:pt modelId="{4B4C402E-C233-4FBF-A33E-02107EB2DB0E}">
      <dgm:prSet/>
      <dgm:spPr/>
      <dgm:t>
        <a:bodyPr/>
        <a:lstStyle/>
        <a:p>
          <a:pPr rtl="0"/>
          <a:r>
            <a:rPr lang="es-ES" baseline="0" dirty="0" smtClean="0"/>
            <a:t>El nuevo modelo de regulación Ecuatoriana para el sector de las Telecomunicaciones se halla orientado a la economía social y solidaria, este modelo debe actualizarse de tal forma que regule el comportamiento, participación, avance tecnológico incluyente de los operadores del sector de telecomunicaciones y TIC, que  brinden a la ciudadanía servicios de telecomunicaciones que abran paso al desarrollo y se alcance las metas requeridas para el Buen Vivir, con niveles adecuados de cobertura, precios, QoS y seguridad  de extremo a extremo. </a:t>
          </a:r>
          <a:endParaRPr lang="es-ES" dirty="0"/>
        </a:p>
      </dgm:t>
    </dgm:pt>
    <dgm:pt modelId="{38B3FADA-4C22-4F7A-AC3C-2797FC793B11}" type="parTrans" cxnId="{496562AE-7A6F-4FC3-91B1-5FD250FDBE5A}">
      <dgm:prSet/>
      <dgm:spPr/>
      <dgm:t>
        <a:bodyPr/>
        <a:lstStyle/>
        <a:p>
          <a:endParaRPr lang="es-ES"/>
        </a:p>
      </dgm:t>
    </dgm:pt>
    <dgm:pt modelId="{DA46BFCD-E3E7-40AB-94F6-D85CB60DA90A}" type="sibTrans" cxnId="{496562AE-7A6F-4FC3-91B1-5FD250FDBE5A}">
      <dgm:prSet/>
      <dgm:spPr/>
      <dgm:t>
        <a:bodyPr/>
        <a:lstStyle/>
        <a:p>
          <a:endParaRPr lang="es-ES"/>
        </a:p>
      </dgm:t>
    </dgm:pt>
    <dgm:pt modelId="{33BF5E4E-ED87-464F-B27E-8E57A7525E5C}">
      <dgm:prSet custT="1"/>
      <dgm:spPr/>
      <dgm:t>
        <a:bodyPr/>
        <a:lstStyle/>
        <a:p>
          <a:pPr rtl="0"/>
          <a:r>
            <a:rPr lang="es-ES" sz="1800" baseline="0" dirty="0" smtClean="0"/>
            <a:t>La regulación de calidad de servicio debe desarrollarse en el Ecuador ya que con ella se vela por el bienestar y la protección de los derechos de los ciudadanos.</a:t>
          </a:r>
          <a:endParaRPr lang="es-ES" sz="1800" baseline="0" dirty="0"/>
        </a:p>
      </dgm:t>
    </dgm:pt>
    <dgm:pt modelId="{674E5BB0-19F7-49F7-8FD1-EE9471DC08A6}" type="parTrans" cxnId="{2A7F74F9-93C8-4D84-9F15-FEB38E29FB54}">
      <dgm:prSet/>
      <dgm:spPr/>
      <dgm:t>
        <a:bodyPr/>
        <a:lstStyle/>
        <a:p>
          <a:endParaRPr lang="es-ES"/>
        </a:p>
      </dgm:t>
    </dgm:pt>
    <dgm:pt modelId="{0A03A176-F185-4E0A-BD12-33E756C06DE3}" type="sibTrans" cxnId="{2A7F74F9-93C8-4D84-9F15-FEB38E29FB54}">
      <dgm:prSet/>
      <dgm:spPr/>
      <dgm:t>
        <a:bodyPr/>
        <a:lstStyle/>
        <a:p>
          <a:endParaRPr lang="es-ES"/>
        </a:p>
      </dgm:t>
    </dgm:pt>
    <dgm:pt modelId="{06E4FAFA-71DD-40E2-BBF4-C39AB86890C2}" type="pres">
      <dgm:prSet presAssocID="{B4F8BF7C-F733-4A2D-92EB-AC3C33F5FDAC}" presName="Name0" presStyleCnt="0">
        <dgm:presLayoutVars>
          <dgm:dir/>
          <dgm:animLvl val="lvl"/>
          <dgm:resizeHandles val="exact"/>
        </dgm:presLayoutVars>
      </dgm:prSet>
      <dgm:spPr/>
      <dgm:t>
        <a:bodyPr/>
        <a:lstStyle/>
        <a:p>
          <a:endParaRPr lang="es-EC"/>
        </a:p>
      </dgm:t>
    </dgm:pt>
    <dgm:pt modelId="{6E79B7EA-A01A-4A72-9349-52E47039B857}" type="pres">
      <dgm:prSet presAssocID="{33BF5E4E-ED87-464F-B27E-8E57A7525E5C}" presName="boxAndChildren" presStyleCnt="0"/>
      <dgm:spPr/>
    </dgm:pt>
    <dgm:pt modelId="{849036DA-797A-4EA1-A28C-2B5E18CE9565}" type="pres">
      <dgm:prSet presAssocID="{33BF5E4E-ED87-464F-B27E-8E57A7525E5C}" presName="parentTextBox" presStyleLbl="node1" presStyleIdx="0" presStyleCnt="2"/>
      <dgm:spPr/>
      <dgm:t>
        <a:bodyPr/>
        <a:lstStyle/>
        <a:p>
          <a:endParaRPr lang="es-EC"/>
        </a:p>
      </dgm:t>
    </dgm:pt>
    <dgm:pt modelId="{9814221E-C841-480C-9802-B2A97063FE0E}" type="pres">
      <dgm:prSet presAssocID="{DA46BFCD-E3E7-40AB-94F6-D85CB60DA90A}" presName="sp" presStyleCnt="0"/>
      <dgm:spPr/>
    </dgm:pt>
    <dgm:pt modelId="{FA00DC9B-9E88-46AE-B9D7-149EDA638567}" type="pres">
      <dgm:prSet presAssocID="{4B4C402E-C233-4FBF-A33E-02107EB2DB0E}" presName="arrowAndChildren" presStyleCnt="0"/>
      <dgm:spPr/>
    </dgm:pt>
    <dgm:pt modelId="{B11D2B89-0BAF-4920-AFE1-AB9E5F7F427C}" type="pres">
      <dgm:prSet presAssocID="{4B4C402E-C233-4FBF-A33E-02107EB2DB0E}" presName="parentTextArrow" presStyleLbl="node1" presStyleIdx="1" presStyleCnt="2"/>
      <dgm:spPr/>
      <dgm:t>
        <a:bodyPr/>
        <a:lstStyle/>
        <a:p>
          <a:endParaRPr lang="es-EC"/>
        </a:p>
      </dgm:t>
    </dgm:pt>
  </dgm:ptLst>
  <dgm:cxnLst>
    <dgm:cxn modelId="{B703FE4D-F4C9-40FD-AD61-3B824CFD0E0D}" type="presOf" srcId="{4B4C402E-C233-4FBF-A33E-02107EB2DB0E}" destId="{B11D2B89-0BAF-4920-AFE1-AB9E5F7F427C}" srcOrd="0" destOrd="0" presId="urn:microsoft.com/office/officeart/2005/8/layout/process4"/>
    <dgm:cxn modelId="{2A7F74F9-93C8-4D84-9F15-FEB38E29FB54}" srcId="{B4F8BF7C-F733-4A2D-92EB-AC3C33F5FDAC}" destId="{33BF5E4E-ED87-464F-B27E-8E57A7525E5C}" srcOrd="1" destOrd="0" parTransId="{674E5BB0-19F7-49F7-8FD1-EE9471DC08A6}" sibTransId="{0A03A176-F185-4E0A-BD12-33E756C06DE3}"/>
    <dgm:cxn modelId="{496562AE-7A6F-4FC3-91B1-5FD250FDBE5A}" srcId="{B4F8BF7C-F733-4A2D-92EB-AC3C33F5FDAC}" destId="{4B4C402E-C233-4FBF-A33E-02107EB2DB0E}" srcOrd="0" destOrd="0" parTransId="{38B3FADA-4C22-4F7A-AC3C-2797FC793B11}" sibTransId="{DA46BFCD-E3E7-40AB-94F6-D85CB60DA90A}"/>
    <dgm:cxn modelId="{9E2E785D-5B17-4C4C-AEB8-9B9E4EA68E0D}" type="presOf" srcId="{B4F8BF7C-F733-4A2D-92EB-AC3C33F5FDAC}" destId="{06E4FAFA-71DD-40E2-BBF4-C39AB86890C2}" srcOrd="0" destOrd="0" presId="urn:microsoft.com/office/officeart/2005/8/layout/process4"/>
    <dgm:cxn modelId="{8863555D-4405-4881-8D82-08D4A1004970}" type="presOf" srcId="{33BF5E4E-ED87-464F-B27E-8E57A7525E5C}" destId="{849036DA-797A-4EA1-A28C-2B5E18CE9565}" srcOrd="0" destOrd="0" presId="urn:microsoft.com/office/officeart/2005/8/layout/process4"/>
    <dgm:cxn modelId="{10A10401-734D-46D9-8FC8-1893376B2524}" type="presParOf" srcId="{06E4FAFA-71DD-40E2-BBF4-C39AB86890C2}" destId="{6E79B7EA-A01A-4A72-9349-52E47039B857}" srcOrd="0" destOrd="0" presId="urn:microsoft.com/office/officeart/2005/8/layout/process4"/>
    <dgm:cxn modelId="{AAE4D7DB-4FB4-489C-BC54-89534F82B159}" type="presParOf" srcId="{6E79B7EA-A01A-4A72-9349-52E47039B857}" destId="{849036DA-797A-4EA1-A28C-2B5E18CE9565}" srcOrd="0" destOrd="0" presId="urn:microsoft.com/office/officeart/2005/8/layout/process4"/>
    <dgm:cxn modelId="{9D7D60CE-6A66-4E36-BED4-5048145C7BA9}" type="presParOf" srcId="{06E4FAFA-71DD-40E2-BBF4-C39AB86890C2}" destId="{9814221E-C841-480C-9802-B2A97063FE0E}" srcOrd="1" destOrd="0" presId="urn:microsoft.com/office/officeart/2005/8/layout/process4"/>
    <dgm:cxn modelId="{9116B2A8-3B01-4466-99A0-E58049D8AA1C}" type="presParOf" srcId="{06E4FAFA-71DD-40E2-BBF4-C39AB86890C2}" destId="{FA00DC9B-9E88-46AE-B9D7-149EDA638567}" srcOrd="2" destOrd="0" presId="urn:microsoft.com/office/officeart/2005/8/layout/process4"/>
    <dgm:cxn modelId="{6416B4F4-BAB0-4C4D-9D1F-9A3815328040}" type="presParOf" srcId="{FA00DC9B-9E88-46AE-B9D7-149EDA638567}" destId="{B11D2B89-0BAF-4920-AFE1-AB9E5F7F427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72C85B-ACF2-4E98-AA15-70240928C448}" type="doc">
      <dgm:prSet loTypeId="urn:microsoft.com/office/officeart/2005/8/layout/hList3" loCatId="list" qsTypeId="urn:microsoft.com/office/officeart/2005/8/quickstyle/3d1" qsCatId="3D" csTypeId="urn:microsoft.com/office/officeart/2005/8/colors/accent3_1" csCatId="accent3" phldr="1"/>
      <dgm:spPr/>
      <dgm:t>
        <a:bodyPr/>
        <a:lstStyle/>
        <a:p>
          <a:endParaRPr lang="es-ES"/>
        </a:p>
      </dgm:t>
    </dgm:pt>
    <dgm:pt modelId="{04836AD0-5436-446A-BBC8-027D1325A252}">
      <dgm:prSet custT="1"/>
      <dgm:spPr/>
      <dgm:t>
        <a:bodyPr/>
        <a:lstStyle/>
        <a:p>
          <a:pPr rtl="0"/>
          <a:r>
            <a:rPr lang="es-ES_tradnl" sz="1800" baseline="0" dirty="0" smtClean="0"/>
            <a:t>Aspectos</a:t>
          </a:r>
          <a:r>
            <a:rPr lang="es-ES" sz="1800" baseline="0" dirty="0" smtClean="0"/>
            <a:t> de procesamiento de voz, transmisión de la Calidad (STQ), aspectos de QoS para servicios tan populares en las redes GSM y3G</a:t>
          </a:r>
          <a:endParaRPr lang="es-ES" sz="1800" b="1" dirty="0"/>
        </a:p>
      </dgm:t>
    </dgm:pt>
    <dgm:pt modelId="{301B7916-0449-4588-BE15-96EF9475C54A}" type="parTrans" cxnId="{7C5FAFEE-0835-4910-B2EA-48259A2F87AC}">
      <dgm:prSet/>
      <dgm:spPr/>
      <dgm:t>
        <a:bodyPr/>
        <a:lstStyle/>
        <a:p>
          <a:endParaRPr lang="es-ES"/>
        </a:p>
      </dgm:t>
    </dgm:pt>
    <dgm:pt modelId="{DC7A6212-51A7-4547-BCEC-E1BB7555D0A4}" type="sibTrans" cxnId="{7C5FAFEE-0835-4910-B2EA-48259A2F87AC}">
      <dgm:prSet/>
      <dgm:spPr/>
      <dgm:t>
        <a:bodyPr/>
        <a:lstStyle/>
        <a:p>
          <a:endParaRPr lang="es-ES"/>
        </a:p>
      </dgm:t>
    </dgm:pt>
    <dgm:pt modelId="{FDFC68D9-57A4-42E5-8F4E-1FB3CFC11F3D}">
      <dgm:prSet custT="1"/>
      <dgm:spPr/>
      <dgm:t>
        <a:bodyPr/>
        <a:lstStyle/>
        <a:p>
          <a:pPr rtl="0"/>
          <a:r>
            <a:rPr lang="es-ES_tradnl" sz="1600" baseline="0" dirty="0" smtClean="0"/>
            <a:t>Criterios que se consideran adecuados  para la caracterización cuantitativa de los aspectos dominantes y técnicas de QoS como experiencia desde la perspectiva del cliente. </a:t>
          </a:r>
          <a:endParaRPr lang="es-ES" sz="1600" baseline="0" dirty="0"/>
        </a:p>
      </dgm:t>
    </dgm:pt>
    <dgm:pt modelId="{E267C797-2A5C-48D4-8CDE-FF97AA5A6E39}" type="parTrans" cxnId="{6EEB49F8-AE21-4301-94D5-5228F0CF5461}">
      <dgm:prSet/>
      <dgm:spPr/>
      <dgm:t>
        <a:bodyPr/>
        <a:lstStyle/>
        <a:p>
          <a:endParaRPr lang="es-ES"/>
        </a:p>
      </dgm:t>
    </dgm:pt>
    <dgm:pt modelId="{FC439301-1C51-48D7-A3EC-086B275AAAB9}" type="sibTrans" cxnId="{6EEB49F8-AE21-4301-94D5-5228F0CF5461}">
      <dgm:prSet/>
      <dgm:spPr/>
      <dgm:t>
        <a:bodyPr/>
        <a:lstStyle/>
        <a:p>
          <a:endParaRPr lang="es-ES"/>
        </a:p>
      </dgm:t>
    </dgm:pt>
    <dgm:pt modelId="{D286E579-F4D7-48A8-8294-FDA63E6C11A7}" type="pres">
      <dgm:prSet presAssocID="{0B72C85B-ACF2-4E98-AA15-70240928C448}" presName="composite" presStyleCnt="0">
        <dgm:presLayoutVars>
          <dgm:chMax val="1"/>
          <dgm:dir/>
          <dgm:resizeHandles val="exact"/>
        </dgm:presLayoutVars>
      </dgm:prSet>
      <dgm:spPr/>
      <dgm:t>
        <a:bodyPr/>
        <a:lstStyle/>
        <a:p>
          <a:endParaRPr lang="es-EC"/>
        </a:p>
      </dgm:t>
    </dgm:pt>
    <dgm:pt modelId="{AC25E307-BA80-4394-AFB8-B84724F61BFA}" type="pres">
      <dgm:prSet presAssocID="{04836AD0-5436-446A-BBC8-027D1325A252}" presName="roof" presStyleLbl="dkBgShp" presStyleIdx="0" presStyleCnt="2" custScaleY="152874"/>
      <dgm:spPr/>
      <dgm:t>
        <a:bodyPr/>
        <a:lstStyle/>
        <a:p>
          <a:endParaRPr lang="es-ES"/>
        </a:p>
      </dgm:t>
    </dgm:pt>
    <dgm:pt modelId="{0D2359C6-DEAA-460F-943C-4B194ACA03F8}" type="pres">
      <dgm:prSet presAssocID="{04836AD0-5436-446A-BBC8-027D1325A252}" presName="pillars" presStyleCnt="0"/>
      <dgm:spPr/>
    </dgm:pt>
    <dgm:pt modelId="{0485E541-F66B-45B0-9E5F-DB1A3DD2D7CF}" type="pres">
      <dgm:prSet presAssocID="{04836AD0-5436-446A-BBC8-027D1325A252}" presName="pillar1" presStyleLbl="node1" presStyleIdx="0" presStyleCnt="1" custScaleY="87740" custLinFactNeighborY="5473">
        <dgm:presLayoutVars>
          <dgm:bulletEnabled val="1"/>
        </dgm:presLayoutVars>
      </dgm:prSet>
      <dgm:spPr/>
      <dgm:t>
        <a:bodyPr/>
        <a:lstStyle/>
        <a:p>
          <a:endParaRPr lang="es-EC"/>
        </a:p>
      </dgm:t>
    </dgm:pt>
    <dgm:pt modelId="{11D1669B-7A19-4481-9554-D94C61FE6CD1}" type="pres">
      <dgm:prSet presAssocID="{04836AD0-5436-446A-BBC8-027D1325A252}" presName="base" presStyleLbl="dkBgShp" presStyleIdx="1" presStyleCnt="2"/>
      <dgm:spPr/>
    </dgm:pt>
  </dgm:ptLst>
  <dgm:cxnLst>
    <dgm:cxn modelId="{6EEB49F8-AE21-4301-94D5-5228F0CF5461}" srcId="{04836AD0-5436-446A-BBC8-027D1325A252}" destId="{FDFC68D9-57A4-42E5-8F4E-1FB3CFC11F3D}" srcOrd="0" destOrd="0" parTransId="{E267C797-2A5C-48D4-8CDE-FF97AA5A6E39}" sibTransId="{FC439301-1C51-48D7-A3EC-086B275AAAB9}"/>
    <dgm:cxn modelId="{573C6C59-AE94-4AA5-BF0F-94B59E58F8BF}" type="presOf" srcId="{FDFC68D9-57A4-42E5-8F4E-1FB3CFC11F3D}" destId="{0485E541-F66B-45B0-9E5F-DB1A3DD2D7CF}" srcOrd="0" destOrd="0" presId="urn:microsoft.com/office/officeart/2005/8/layout/hList3"/>
    <dgm:cxn modelId="{D5DBE765-4A9E-46FC-A2AC-DF094371D067}" type="presOf" srcId="{04836AD0-5436-446A-BBC8-027D1325A252}" destId="{AC25E307-BA80-4394-AFB8-B84724F61BFA}" srcOrd="0" destOrd="0" presId="urn:microsoft.com/office/officeart/2005/8/layout/hList3"/>
    <dgm:cxn modelId="{0D563F17-F30C-4D59-97A0-B27A9385CB4A}" type="presOf" srcId="{0B72C85B-ACF2-4E98-AA15-70240928C448}" destId="{D286E579-F4D7-48A8-8294-FDA63E6C11A7}" srcOrd="0" destOrd="0" presId="urn:microsoft.com/office/officeart/2005/8/layout/hList3"/>
    <dgm:cxn modelId="{7C5FAFEE-0835-4910-B2EA-48259A2F87AC}" srcId="{0B72C85B-ACF2-4E98-AA15-70240928C448}" destId="{04836AD0-5436-446A-BBC8-027D1325A252}" srcOrd="0" destOrd="0" parTransId="{301B7916-0449-4588-BE15-96EF9475C54A}" sibTransId="{DC7A6212-51A7-4547-BCEC-E1BB7555D0A4}"/>
    <dgm:cxn modelId="{D1454AF0-27C2-4971-BF4B-A9195B42DCA2}" type="presParOf" srcId="{D286E579-F4D7-48A8-8294-FDA63E6C11A7}" destId="{AC25E307-BA80-4394-AFB8-B84724F61BFA}" srcOrd="0" destOrd="0" presId="urn:microsoft.com/office/officeart/2005/8/layout/hList3"/>
    <dgm:cxn modelId="{2097C7FB-EE19-4BC8-8F35-1A7D3BD1CDBE}" type="presParOf" srcId="{D286E579-F4D7-48A8-8294-FDA63E6C11A7}" destId="{0D2359C6-DEAA-460F-943C-4B194ACA03F8}" srcOrd="1" destOrd="0" presId="urn:microsoft.com/office/officeart/2005/8/layout/hList3"/>
    <dgm:cxn modelId="{EAB679DE-6246-4C2A-B447-37159C85E02F}" type="presParOf" srcId="{0D2359C6-DEAA-460F-943C-4B194ACA03F8}" destId="{0485E541-F66B-45B0-9E5F-DB1A3DD2D7CF}" srcOrd="0" destOrd="0" presId="urn:microsoft.com/office/officeart/2005/8/layout/hList3"/>
    <dgm:cxn modelId="{68575E44-75B5-481A-B08F-C7EEB7ECEA0F}" type="presParOf" srcId="{D286E579-F4D7-48A8-8294-FDA63E6C11A7}" destId="{11D1669B-7A19-4481-9554-D94C61FE6CD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0E481-527D-4DF0-AE30-45CD5E292C72}">
      <dsp:nvSpPr>
        <dsp:cNvPr id="0" name=""/>
        <dsp:cNvSpPr/>
      </dsp:nvSpPr>
      <dsp:spPr>
        <a:xfrm rot="16200000">
          <a:off x="-1273509" y="1274392"/>
          <a:ext cx="4846320" cy="2297534"/>
        </a:xfrm>
        <a:prstGeom prst="flowChartManualOperation">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s-ES_tradnl" sz="1600" kern="1200" baseline="0" dirty="0" smtClean="0"/>
            <a:t>La Calidad de Servicio es la capacidad que tienen los sistemas de asegurar un grado de fiabilidad  y el cumplimiento de requisitos  para un buen tráfico de información.</a:t>
          </a:r>
          <a:endParaRPr lang="es-ES" sz="1600" kern="1200" baseline="0" dirty="0"/>
        </a:p>
      </dsp:txBody>
      <dsp:txXfrm rot="5400000">
        <a:off x="884" y="969263"/>
        <a:ext cx="2297534" cy="2907792"/>
      </dsp:txXfrm>
    </dsp:sp>
    <dsp:sp modelId="{D68AD1E9-2624-4AB4-8595-20B83AEC4F85}">
      <dsp:nvSpPr>
        <dsp:cNvPr id="0" name=""/>
        <dsp:cNvSpPr/>
      </dsp:nvSpPr>
      <dsp:spPr>
        <a:xfrm rot="16200000">
          <a:off x="1196340" y="1274392"/>
          <a:ext cx="4846320" cy="2297534"/>
        </a:xfrm>
        <a:prstGeom prst="flowChartManualOperation">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s-ES_tradnl" sz="1600" kern="1200" baseline="0" dirty="0" smtClean="0"/>
            <a:t>Se considera que una red o un proveedor de servicios de Telecomunicaciones brinda ‘Calidad de Servicio’ o QoS (</a:t>
          </a:r>
          <a:r>
            <a:rPr lang="es-ES_tradnl" sz="1600" i="1" kern="1200" baseline="0" dirty="0" err="1" smtClean="0"/>
            <a:t>Quality</a:t>
          </a:r>
          <a:r>
            <a:rPr lang="es-ES_tradnl" sz="1600" i="1" kern="1200" baseline="0" dirty="0" smtClean="0"/>
            <a:t> of </a:t>
          </a:r>
          <a:r>
            <a:rPr lang="es-ES_tradnl" sz="1600" i="1" kern="1200" baseline="0" dirty="0" err="1" smtClean="0"/>
            <a:t>Service</a:t>
          </a:r>
          <a:r>
            <a:rPr lang="es-ES_tradnl" sz="1600" kern="1200" baseline="0" dirty="0" smtClean="0"/>
            <a:t>) cuando se garantiza el cumplimiento de uno o varios de los parámetros que definen la calidad de servicio que ofrece. </a:t>
          </a:r>
          <a:endParaRPr lang="es-ES" sz="1600" kern="1200" baseline="0" dirty="0"/>
        </a:p>
      </dsp:txBody>
      <dsp:txXfrm rot="5400000">
        <a:off x="2470733" y="969263"/>
        <a:ext cx="2297534" cy="2907792"/>
      </dsp:txXfrm>
    </dsp:sp>
    <dsp:sp modelId="{35D2B897-2CAA-4206-BCC1-661FDA9F090F}">
      <dsp:nvSpPr>
        <dsp:cNvPr id="0" name=""/>
        <dsp:cNvSpPr/>
      </dsp:nvSpPr>
      <dsp:spPr>
        <a:xfrm rot="16200000">
          <a:off x="3666189" y="1274392"/>
          <a:ext cx="4846320" cy="2297534"/>
        </a:xfrm>
        <a:prstGeom prst="flowChartManualOperation">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s-ES_tradnl" sz="1600" kern="1200" baseline="0" dirty="0" smtClean="0"/>
            <a:t>La calidad de servicio ha pasado a convertirse, en los últimos años, en un campo de investigación necesario para el soporte de nuevos tipos de aplicaciones, que suelen funcionar en  diferentes sistemas de comunicación  conectados en  red.</a:t>
          </a:r>
          <a:endParaRPr lang="es-ES" sz="1600" kern="1200" baseline="0" dirty="0"/>
        </a:p>
      </dsp:txBody>
      <dsp:txXfrm rot="5400000">
        <a:off x="4940582" y="969263"/>
        <a:ext cx="2297534" cy="2907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AE8D0-D107-4C7C-8F0B-8580C37F647D}">
      <dsp:nvSpPr>
        <dsp:cNvPr id="0" name=""/>
        <dsp:cNvSpPr/>
      </dsp:nvSpPr>
      <dsp:spPr>
        <a:xfrm>
          <a:off x="0" y="0"/>
          <a:ext cx="7239000" cy="2180844"/>
        </a:xfrm>
        <a:prstGeom prst="roundRect">
          <a:avLst>
            <a:gd name="adj" fmla="val 10000"/>
          </a:avLst>
        </a:prstGeom>
        <a:solidFill>
          <a:schemeClr val="accent3">
            <a:tint val="40000"/>
            <a:alpha val="90000"/>
            <a:hueOff val="0"/>
            <a:satOff val="0"/>
            <a:lumOff val="0"/>
            <a:alphaOff val="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51EF8-060F-49DB-81BB-46C619239C63}">
      <dsp:nvSpPr>
        <dsp:cNvPr id="0" name=""/>
        <dsp:cNvSpPr/>
      </dsp:nvSpPr>
      <dsp:spPr>
        <a:xfrm>
          <a:off x="219495" y="290779"/>
          <a:ext cx="1259260" cy="1599285"/>
        </a:xfrm>
        <a:prstGeom prst="roundRect">
          <a:avLst>
            <a:gd name="adj" fmla="val 10000"/>
          </a:avLst>
        </a:prstGeom>
        <a:solidFill>
          <a:schemeClr val="accent3">
            <a:tint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9927E-22E4-48B7-B0E4-87696F1C8E05}">
      <dsp:nvSpPr>
        <dsp:cNvPr id="0" name=""/>
        <dsp:cNvSpPr/>
      </dsp:nvSpPr>
      <dsp:spPr>
        <a:xfrm rot="10800000">
          <a:off x="219495" y="2180843"/>
          <a:ext cx="1259260" cy="2665476"/>
        </a:xfrm>
        <a:prstGeom prst="round2SameRect">
          <a:avLst>
            <a:gd name="adj1" fmla="val 10500"/>
            <a:gd name="adj2" fmla="val 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s-ES_tradnl" sz="1300" kern="1200" baseline="0" dirty="0" smtClean="0"/>
            <a:t>Disponibilidad de Red: Probabilidad de que los servicios móviles se ofrecen a un usuario. </a:t>
          </a:r>
          <a:endParaRPr lang="es-ES" sz="1300" kern="1200" baseline="0" dirty="0"/>
        </a:p>
      </dsp:txBody>
      <dsp:txXfrm rot="10800000">
        <a:off x="258222" y="2180843"/>
        <a:ext cx="1181806" cy="2626749"/>
      </dsp:txXfrm>
    </dsp:sp>
    <dsp:sp modelId="{752B0643-0861-4481-BE39-78E2C6598986}">
      <dsp:nvSpPr>
        <dsp:cNvPr id="0" name=""/>
        <dsp:cNvSpPr/>
      </dsp:nvSpPr>
      <dsp:spPr>
        <a:xfrm>
          <a:off x="1604682" y="290779"/>
          <a:ext cx="1259260" cy="1599285"/>
        </a:xfrm>
        <a:prstGeom prst="roundRect">
          <a:avLst>
            <a:gd name="adj" fmla="val 10000"/>
          </a:avLst>
        </a:prstGeom>
        <a:solidFill>
          <a:schemeClr val="accent3">
            <a:tint val="50000"/>
            <a:hueOff val="297911"/>
            <a:satOff val="7603"/>
            <a:lumOff val="64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CF495-32BD-486C-8589-FF9BDA38DAAC}">
      <dsp:nvSpPr>
        <dsp:cNvPr id="0" name=""/>
        <dsp:cNvSpPr/>
      </dsp:nvSpPr>
      <dsp:spPr>
        <a:xfrm rot="10800000">
          <a:off x="1604682" y="2180843"/>
          <a:ext cx="1259260" cy="2665476"/>
        </a:xfrm>
        <a:prstGeom prst="round2SameRect">
          <a:avLst>
            <a:gd name="adj1" fmla="val 10500"/>
            <a:gd name="adj2" fmla="val 0"/>
          </a:avLst>
        </a:prstGeom>
        <a:solidFill>
          <a:schemeClr val="accent3">
            <a:hueOff val="296643"/>
            <a:satOff val="5581"/>
            <a:lumOff val="147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s-ES_tradnl" sz="1300" kern="1200" baseline="0" dirty="0" smtClean="0"/>
            <a:t>Acceso de red: Probabilidad de que el usuario realiza un registro de éxito en la Red Móvil Pública Terrestre (PLMN) </a:t>
          </a:r>
          <a:endParaRPr lang="es-ES" sz="1300" kern="1200" baseline="0" dirty="0"/>
        </a:p>
      </dsp:txBody>
      <dsp:txXfrm rot="10800000">
        <a:off x="1643409" y="2180843"/>
        <a:ext cx="1181806" cy="2626749"/>
      </dsp:txXfrm>
    </dsp:sp>
    <dsp:sp modelId="{518C7CBA-C701-4DDF-9781-535446F9628F}">
      <dsp:nvSpPr>
        <dsp:cNvPr id="0" name=""/>
        <dsp:cNvSpPr/>
      </dsp:nvSpPr>
      <dsp:spPr>
        <a:xfrm>
          <a:off x="2989869" y="290779"/>
          <a:ext cx="1259260" cy="1599285"/>
        </a:xfrm>
        <a:prstGeom prst="roundRect">
          <a:avLst>
            <a:gd name="adj" fmla="val 10000"/>
          </a:avLst>
        </a:prstGeom>
        <a:solidFill>
          <a:schemeClr val="accent3">
            <a:tint val="50000"/>
            <a:hueOff val="595821"/>
            <a:satOff val="15205"/>
            <a:lumOff val="128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FEC3F-A58A-4818-8761-40D0EEDDF3B8}">
      <dsp:nvSpPr>
        <dsp:cNvPr id="0" name=""/>
        <dsp:cNvSpPr/>
      </dsp:nvSpPr>
      <dsp:spPr>
        <a:xfrm rot="10800000">
          <a:off x="2989869" y="2180843"/>
          <a:ext cx="1259260" cy="2665476"/>
        </a:xfrm>
        <a:prstGeom prst="round2SameRect">
          <a:avLst>
            <a:gd name="adj1" fmla="val 10500"/>
            <a:gd name="adj2" fmla="val 0"/>
          </a:avLst>
        </a:prstGeom>
        <a:solidFill>
          <a:schemeClr val="accent3">
            <a:hueOff val="593285"/>
            <a:satOff val="11162"/>
            <a:lumOff val="294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s-ES_tradnl" sz="1300" kern="1200" baseline="0" dirty="0" smtClean="0"/>
            <a:t>Accesibilidad de servicio: Si el cliente quiere usar un servicio, el operador de red debe proporcionar el acceso más rápido.</a:t>
          </a:r>
          <a:endParaRPr lang="es-ES" sz="1300" kern="1200" baseline="0" dirty="0"/>
        </a:p>
      </dsp:txBody>
      <dsp:txXfrm rot="10800000">
        <a:off x="3028596" y="2180843"/>
        <a:ext cx="1181806" cy="2626749"/>
      </dsp:txXfrm>
    </dsp:sp>
    <dsp:sp modelId="{041A60DE-E06F-419C-81C6-A80C473D1C9A}">
      <dsp:nvSpPr>
        <dsp:cNvPr id="0" name=""/>
        <dsp:cNvSpPr/>
      </dsp:nvSpPr>
      <dsp:spPr>
        <a:xfrm>
          <a:off x="4375056" y="290779"/>
          <a:ext cx="1259260" cy="1599285"/>
        </a:xfrm>
        <a:prstGeom prst="roundRect">
          <a:avLst>
            <a:gd name="adj" fmla="val 10000"/>
          </a:avLst>
        </a:prstGeom>
        <a:solidFill>
          <a:schemeClr val="accent3">
            <a:tint val="50000"/>
            <a:hueOff val="893732"/>
            <a:satOff val="22808"/>
            <a:lumOff val="192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67FD1-AB08-47B7-B0F8-DE62FCFB7A21}">
      <dsp:nvSpPr>
        <dsp:cNvPr id="0" name=""/>
        <dsp:cNvSpPr/>
      </dsp:nvSpPr>
      <dsp:spPr>
        <a:xfrm rot="10800000">
          <a:off x="4375056" y="2180843"/>
          <a:ext cx="1259260" cy="2665476"/>
        </a:xfrm>
        <a:prstGeom prst="round2SameRect">
          <a:avLst>
            <a:gd name="adj1" fmla="val 10500"/>
            <a:gd name="adj2" fmla="val 0"/>
          </a:avLst>
        </a:prstGeom>
        <a:solidFill>
          <a:schemeClr val="accent3">
            <a:hueOff val="889928"/>
            <a:satOff val="16742"/>
            <a:lumOff val="44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s-ES_tradnl" sz="1300" kern="1200" baseline="0" dirty="0" smtClean="0"/>
            <a:t>Integridad del servicio: Se describe como la calidad del servicio durante el uso de este. </a:t>
          </a:r>
          <a:endParaRPr lang="es-ES" sz="1300" kern="1200" baseline="0" dirty="0"/>
        </a:p>
      </dsp:txBody>
      <dsp:txXfrm rot="10800000">
        <a:off x="4413783" y="2180843"/>
        <a:ext cx="1181806" cy="2626749"/>
      </dsp:txXfrm>
    </dsp:sp>
    <dsp:sp modelId="{580DFA37-516E-404C-B8C1-CECCA9ACB5AD}">
      <dsp:nvSpPr>
        <dsp:cNvPr id="0" name=""/>
        <dsp:cNvSpPr/>
      </dsp:nvSpPr>
      <dsp:spPr>
        <a:xfrm>
          <a:off x="5760243" y="290779"/>
          <a:ext cx="1259260" cy="1599285"/>
        </a:xfrm>
        <a:prstGeom prst="roundRect">
          <a:avLst>
            <a:gd name="adj" fmla="val 10000"/>
          </a:avLst>
        </a:prstGeom>
        <a:solidFill>
          <a:schemeClr val="accent3">
            <a:tint val="50000"/>
            <a:hueOff val="1191643"/>
            <a:satOff val="30410"/>
            <a:lumOff val="256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6C343-F2AB-4B29-A852-60464EB75882}">
      <dsp:nvSpPr>
        <dsp:cNvPr id="0" name=""/>
        <dsp:cNvSpPr/>
      </dsp:nvSpPr>
      <dsp:spPr>
        <a:xfrm rot="10800000">
          <a:off x="5760243" y="2180843"/>
          <a:ext cx="1259260" cy="2665476"/>
        </a:xfrm>
        <a:prstGeom prst="round2SameRect">
          <a:avLst>
            <a:gd name="adj1" fmla="val 10500"/>
            <a:gd name="adj2" fmla="val 0"/>
          </a:avLst>
        </a:prstGeom>
        <a:solidFill>
          <a:schemeClr val="accent3">
            <a:hueOff val="1186571"/>
            <a:satOff val="22323"/>
            <a:lumOff val="588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s-ES_tradnl" sz="1300" kern="1200" baseline="0" dirty="0" smtClean="0"/>
            <a:t>Retención del Servicio: Describe la terminación de los servicios (de acuerdo con o en contra de la voluntad del usuario). </a:t>
          </a:r>
          <a:endParaRPr lang="es-ES" sz="1300" kern="1200" baseline="0" dirty="0"/>
        </a:p>
      </dsp:txBody>
      <dsp:txXfrm rot="10800000">
        <a:off x="5798970" y="2180843"/>
        <a:ext cx="1181806" cy="26267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6ACF3-1F2E-4E36-BD5A-CC22082B632D}">
      <dsp:nvSpPr>
        <dsp:cNvPr id="0" name=""/>
        <dsp:cNvSpPr/>
      </dsp:nvSpPr>
      <dsp:spPr>
        <a:xfrm>
          <a:off x="1519" y="-86040"/>
          <a:ext cx="2364692" cy="4846320"/>
        </a:xfrm>
        <a:prstGeom prst="roundRect">
          <a:avLst>
            <a:gd name="adj" fmla="val 10000"/>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_tradnl" sz="3300" kern="1200" dirty="0" smtClean="0"/>
            <a:t>SERVICIO </a:t>
          </a:r>
          <a:endParaRPr lang="es-ES" sz="3300" kern="1200" dirty="0"/>
        </a:p>
      </dsp:txBody>
      <dsp:txXfrm>
        <a:off x="1519" y="1852487"/>
        <a:ext cx="2364692" cy="1938528"/>
      </dsp:txXfrm>
    </dsp:sp>
    <dsp:sp modelId="{AC89CBD4-95A7-45C7-8D22-24A5B8E7C030}">
      <dsp:nvSpPr>
        <dsp:cNvPr id="0" name=""/>
        <dsp:cNvSpPr/>
      </dsp:nvSpPr>
      <dsp:spPr>
        <a:xfrm>
          <a:off x="376954" y="204738"/>
          <a:ext cx="1613824" cy="1613824"/>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accent1">
              <a:tint val="40000"/>
              <a:hueOff val="0"/>
              <a:satOff val="0"/>
              <a:lumOff val="0"/>
              <a:alphaOff val="0"/>
              <a:shade val="33000"/>
              <a:alpha val="83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56A42F-6147-4AE2-AC00-B09BB71AAD1D}">
      <dsp:nvSpPr>
        <dsp:cNvPr id="0" name=""/>
        <dsp:cNvSpPr/>
      </dsp:nvSpPr>
      <dsp:spPr>
        <a:xfrm>
          <a:off x="2437153" y="-86040"/>
          <a:ext cx="2364692" cy="4846320"/>
        </a:xfrm>
        <a:prstGeom prst="roundRect">
          <a:avLst>
            <a:gd name="adj" fmla="val 10000"/>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_tradnl" sz="3300" kern="1200" dirty="0" smtClean="0"/>
            <a:t>INTERNET</a:t>
          </a:r>
          <a:endParaRPr lang="es-ES" sz="3300" kern="1200" dirty="0"/>
        </a:p>
      </dsp:txBody>
      <dsp:txXfrm>
        <a:off x="2437153" y="1852487"/>
        <a:ext cx="2364692" cy="1938528"/>
      </dsp:txXfrm>
    </dsp:sp>
    <dsp:sp modelId="{886CB365-A1F6-4726-A988-0CD71F1FE1E7}">
      <dsp:nvSpPr>
        <dsp:cNvPr id="0" name=""/>
        <dsp:cNvSpPr/>
      </dsp:nvSpPr>
      <dsp:spPr>
        <a:xfrm>
          <a:off x="2812587" y="204738"/>
          <a:ext cx="1613824" cy="1613824"/>
        </a:xfrm>
        <a:prstGeom prst="ellipse">
          <a:avLst/>
        </a:prstGeom>
        <a:blipFill rotWithShape="0">
          <a:blip xmlns:r="http://schemas.openxmlformats.org/officeDocument/2006/relationships" r:embed="rId2"/>
          <a:stretch>
            <a:fillRect/>
          </a:stretch>
        </a:blipFill>
        <a:ln>
          <a:noFill/>
        </a:ln>
        <a:effectLst>
          <a:outerShdw blurRad="39000" dist="25400" dir="5400000" rotWithShape="0">
            <a:schemeClr val="accent1">
              <a:tint val="40000"/>
              <a:hueOff val="0"/>
              <a:satOff val="0"/>
              <a:lumOff val="0"/>
              <a:alphaOff val="0"/>
              <a:shade val="33000"/>
              <a:alpha val="83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842E403-8887-4C05-86FF-6113CBB8CAFA}">
      <dsp:nvSpPr>
        <dsp:cNvPr id="0" name=""/>
        <dsp:cNvSpPr/>
      </dsp:nvSpPr>
      <dsp:spPr>
        <a:xfrm>
          <a:off x="4872787" y="-86040"/>
          <a:ext cx="2364692" cy="4846320"/>
        </a:xfrm>
        <a:prstGeom prst="roundRect">
          <a:avLst>
            <a:gd name="adj" fmla="val 10000"/>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_tradnl" sz="3300" kern="1200" dirty="0" smtClean="0"/>
            <a:t>MÓVIL</a:t>
          </a:r>
          <a:endParaRPr lang="es-ES" sz="3300" kern="1200" dirty="0"/>
        </a:p>
      </dsp:txBody>
      <dsp:txXfrm>
        <a:off x="4872787" y="1852487"/>
        <a:ext cx="2364692" cy="1938528"/>
      </dsp:txXfrm>
    </dsp:sp>
    <dsp:sp modelId="{26ACB598-FEB3-46AD-BD08-5CFA140BE0D6}">
      <dsp:nvSpPr>
        <dsp:cNvPr id="0" name=""/>
        <dsp:cNvSpPr/>
      </dsp:nvSpPr>
      <dsp:spPr>
        <a:xfrm>
          <a:off x="5248221" y="204738"/>
          <a:ext cx="1613824" cy="1613824"/>
        </a:xfrm>
        <a:prstGeom prst="ellipse">
          <a:avLst/>
        </a:prstGeom>
        <a:blipFill rotWithShape="0">
          <a:blip xmlns:r="http://schemas.openxmlformats.org/officeDocument/2006/relationships" r:embed="rId3"/>
          <a:stretch>
            <a:fillRect/>
          </a:stretch>
        </a:blipFill>
        <a:ln>
          <a:noFill/>
        </a:ln>
        <a:effectLst>
          <a:outerShdw blurRad="39000" dist="25400" dir="5400000" rotWithShape="0">
            <a:schemeClr val="accent1">
              <a:tint val="40000"/>
              <a:hueOff val="0"/>
              <a:satOff val="0"/>
              <a:lumOff val="0"/>
              <a:alphaOff val="0"/>
              <a:shade val="33000"/>
              <a:alpha val="83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B318643-F76F-4E29-BF06-321B78FE9EE8}">
      <dsp:nvSpPr>
        <dsp:cNvPr id="0" name=""/>
        <dsp:cNvSpPr/>
      </dsp:nvSpPr>
      <dsp:spPr>
        <a:xfrm>
          <a:off x="289560" y="3176904"/>
          <a:ext cx="6659880" cy="1555741"/>
        </a:xfrm>
        <a:prstGeom prst="leftRightArrow">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92E88-F1D2-4C01-829A-1C9EC92141D0}">
      <dsp:nvSpPr>
        <dsp:cNvPr id="0" name=""/>
        <dsp:cNvSpPr/>
      </dsp:nvSpPr>
      <dsp:spPr>
        <a:xfrm>
          <a:off x="0" y="0"/>
          <a:ext cx="5574030" cy="906172"/>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1972: Instituto Ecuatoriano de Telecomunicaciones (IETEL)</a:t>
          </a:r>
          <a:endParaRPr lang="es-ES" sz="1600" kern="1200" dirty="0"/>
        </a:p>
      </dsp:txBody>
      <dsp:txXfrm>
        <a:off x="26541" y="26541"/>
        <a:ext cx="4490176" cy="853090"/>
      </dsp:txXfrm>
    </dsp:sp>
    <dsp:sp modelId="{4954D6E2-B8AD-42B8-9EB6-96DB89DBCAB9}">
      <dsp:nvSpPr>
        <dsp:cNvPr id="0" name=""/>
        <dsp:cNvSpPr/>
      </dsp:nvSpPr>
      <dsp:spPr>
        <a:xfrm>
          <a:off x="416242" y="1032030"/>
          <a:ext cx="5574030" cy="906172"/>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1992: Ley Especial de Telecomunicaciones Reestructuración del sector-reemplazo de IETEL por EMETEL (Empresa Estatal)y creación de la Superintendencia de Telecomunicaciones</a:t>
          </a:r>
          <a:endParaRPr lang="es-ES" sz="1600" kern="1200" dirty="0"/>
        </a:p>
      </dsp:txBody>
      <dsp:txXfrm>
        <a:off x="442783" y="1058571"/>
        <a:ext cx="4515693" cy="853090"/>
      </dsp:txXfrm>
    </dsp:sp>
    <dsp:sp modelId="{EE404F8A-1C11-4285-A9B3-484887892AF8}">
      <dsp:nvSpPr>
        <dsp:cNvPr id="0" name=""/>
        <dsp:cNvSpPr/>
      </dsp:nvSpPr>
      <dsp:spPr>
        <a:xfrm>
          <a:off x="832484" y="2064060"/>
          <a:ext cx="5574030" cy="906172"/>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1995: EMETEL (Empresa Estatal) se transforma en EMETEL S.A. siguiendo la tendencia de la privatización</a:t>
          </a:r>
          <a:endParaRPr lang="es-ES" sz="1600" kern="1200" dirty="0"/>
        </a:p>
      </dsp:txBody>
      <dsp:txXfrm>
        <a:off x="859025" y="2090601"/>
        <a:ext cx="4515693" cy="853090"/>
      </dsp:txXfrm>
    </dsp:sp>
    <dsp:sp modelId="{495EEC3C-F8A2-4C30-BD0C-66747520DDB7}">
      <dsp:nvSpPr>
        <dsp:cNvPr id="0" name=""/>
        <dsp:cNvSpPr/>
      </dsp:nvSpPr>
      <dsp:spPr>
        <a:xfrm>
          <a:off x="1248727" y="3096090"/>
          <a:ext cx="5574030" cy="906172"/>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1997: EMETEL  se separa en </a:t>
          </a:r>
          <a:r>
            <a:rPr lang="es-ES_tradnl" sz="1600" kern="1200" dirty="0" err="1" smtClean="0"/>
            <a:t>Andinatel</a:t>
          </a:r>
          <a:r>
            <a:rPr lang="es-ES_tradnl" sz="1600" kern="1200" dirty="0" smtClean="0"/>
            <a:t> S.A. y </a:t>
          </a:r>
          <a:r>
            <a:rPr lang="es-ES_tradnl" sz="1600" kern="1200" dirty="0" err="1" smtClean="0"/>
            <a:t>Pacifictel</a:t>
          </a:r>
          <a:r>
            <a:rPr lang="es-ES_tradnl" sz="1600" kern="1200" dirty="0" smtClean="0"/>
            <a:t> S.A.  </a:t>
          </a:r>
          <a:endParaRPr lang="es-ES" sz="1600" kern="1200" dirty="0"/>
        </a:p>
      </dsp:txBody>
      <dsp:txXfrm>
        <a:off x="1275268" y="3122631"/>
        <a:ext cx="4515693" cy="853090"/>
      </dsp:txXfrm>
    </dsp:sp>
    <dsp:sp modelId="{6D433BCB-4EDD-425A-A61C-7D9568ADAD8F}">
      <dsp:nvSpPr>
        <dsp:cNvPr id="0" name=""/>
        <dsp:cNvSpPr/>
      </dsp:nvSpPr>
      <dsp:spPr>
        <a:xfrm>
          <a:off x="1664969" y="4128121"/>
          <a:ext cx="5574030" cy="906172"/>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2000: Cuarta reforma a la Ley Especial de Telecomunicaciones bajo un régimen de libre competencia.</a:t>
          </a:r>
          <a:endParaRPr lang="es-ES" sz="1600" kern="1200" dirty="0"/>
        </a:p>
      </dsp:txBody>
      <dsp:txXfrm>
        <a:off x="1691510" y="4154662"/>
        <a:ext cx="4515693" cy="853090"/>
      </dsp:txXfrm>
    </dsp:sp>
    <dsp:sp modelId="{D1F7C50E-50C3-4B5A-BFBC-C05B259CABD5}">
      <dsp:nvSpPr>
        <dsp:cNvPr id="0" name=""/>
        <dsp:cNvSpPr/>
      </dsp:nvSpPr>
      <dsp:spPr>
        <a:xfrm>
          <a:off x="4985017" y="662009"/>
          <a:ext cx="589012" cy="589012"/>
        </a:xfrm>
        <a:prstGeom prst="downArrow">
          <a:avLst>
            <a:gd name="adj1" fmla="val 55000"/>
            <a:gd name="adj2" fmla="val 45000"/>
          </a:avLst>
        </a:prstGeom>
        <a:solidFill>
          <a:schemeClr val="accent3">
            <a:alpha val="90000"/>
            <a:tint val="40000"/>
            <a:hueOff val="0"/>
            <a:satOff val="0"/>
            <a:lumOff val="0"/>
            <a:alphaOff val="0"/>
          </a:schemeClr>
        </a:solidFill>
        <a:ln w="11430" cap="flat" cmpd="sng" algn="ctr">
          <a:solidFill>
            <a:schemeClr val="accent3">
              <a:alpha val="90000"/>
              <a:tint val="40000"/>
              <a:hueOff val="0"/>
              <a:satOff val="0"/>
              <a:lumOff val="0"/>
              <a:alphaOff val="0"/>
            </a:schemeClr>
          </a:solidFill>
          <a:prstDash val="solid"/>
        </a:ln>
        <a:effectLst>
          <a:outerShdw blurRad="39000" dist="25400" dir="5400000" rotWithShape="0">
            <a:schemeClr val="accent3">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5117545" y="662009"/>
        <a:ext cx="323956" cy="443232"/>
      </dsp:txXfrm>
    </dsp:sp>
    <dsp:sp modelId="{37F6A154-FEF6-4903-9779-ADEDD6C9807A}">
      <dsp:nvSpPr>
        <dsp:cNvPr id="0" name=""/>
        <dsp:cNvSpPr/>
      </dsp:nvSpPr>
      <dsp:spPr>
        <a:xfrm>
          <a:off x="5401260" y="1694039"/>
          <a:ext cx="589012" cy="589012"/>
        </a:xfrm>
        <a:prstGeom prst="downArrow">
          <a:avLst>
            <a:gd name="adj1" fmla="val 55000"/>
            <a:gd name="adj2" fmla="val 45000"/>
          </a:avLst>
        </a:prstGeom>
        <a:solidFill>
          <a:schemeClr val="accent3">
            <a:alpha val="90000"/>
            <a:tint val="40000"/>
            <a:hueOff val="0"/>
            <a:satOff val="0"/>
            <a:lumOff val="0"/>
            <a:alphaOff val="0"/>
          </a:schemeClr>
        </a:solidFill>
        <a:ln w="11430" cap="flat" cmpd="sng" algn="ctr">
          <a:solidFill>
            <a:schemeClr val="accent3">
              <a:alpha val="90000"/>
              <a:tint val="40000"/>
              <a:hueOff val="0"/>
              <a:satOff val="0"/>
              <a:lumOff val="0"/>
              <a:alphaOff val="0"/>
            </a:schemeClr>
          </a:solidFill>
          <a:prstDash val="solid"/>
        </a:ln>
        <a:effectLst>
          <a:outerShdw blurRad="39000" dist="25400" dir="5400000" rotWithShape="0">
            <a:schemeClr val="accent3">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5533788" y="1694039"/>
        <a:ext cx="323956" cy="443232"/>
      </dsp:txXfrm>
    </dsp:sp>
    <dsp:sp modelId="{871C7B13-EB62-4323-ABDC-6687311A54E4}">
      <dsp:nvSpPr>
        <dsp:cNvPr id="0" name=""/>
        <dsp:cNvSpPr/>
      </dsp:nvSpPr>
      <dsp:spPr>
        <a:xfrm>
          <a:off x="5817502" y="2710967"/>
          <a:ext cx="589012" cy="589012"/>
        </a:xfrm>
        <a:prstGeom prst="downArrow">
          <a:avLst>
            <a:gd name="adj1" fmla="val 55000"/>
            <a:gd name="adj2" fmla="val 45000"/>
          </a:avLst>
        </a:prstGeom>
        <a:solidFill>
          <a:schemeClr val="accent3">
            <a:alpha val="90000"/>
            <a:tint val="40000"/>
            <a:hueOff val="0"/>
            <a:satOff val="0"/>
            <a:lumOff val="0"/>
            <a:alphaOff val="0"/>
          </a:schemeClr>
        </a:solidFill>
        <a:ln w="11430" cap="flat" cmpd="sng" algn="ctr">
          <a:solidFill>
            <a:schemeClr val="accent3">
              <a:alpha val="90000"/>
              <a:tint val="40000"/>
              <a:hueOff val="0"/>
              <a:satOff val="0"/>
              <a:lumOff val="0"/>
              <a:alphaOff val="0"/>
            </a:schemeClr>
          </a:solidFill>
          <a:prstDash val="solid"/>
        </a:ln>
        <a:effectLst>
          <a:outerShdw blurRad="39000" dist="25400" dir="5400000" rotWithShape="0">
            <a:schemeClr val="accent3">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5950030" y="2710967"/>
        <a:ext cx="323956" cy="443232"/>
      </dsp:txXfrm>
    </dsp:sp>
    <dsp:sp modelId="{20FE2A4A-7EDB-4716-A714-3B370F9DC2DD}">
      <dsp:nvSpPr>
        <dsp:cNvPr id="0" name=""/>
        <dsp:cNvSpPr/>
      </dsp:nvSpPr>
      <dsp:spPr>
        <a:xfrm>
          <a:off x="6233745" y="3753066"/>
          <a:ext cx="589012" cy="589012"/>
        </a:xfrm>
        <a:prstGeom prst="downArrow">
          <a:avLst>
            <a:gd name="adj1" fmla="val 55000"/>
            <a:gd name="adj2" fmla="val 45000"/>
          </a:avLst>
        </a:prstGeom>
        <a:solidFill>
          <a:schemeClr val="accent3">
            <a:alpha val="90000"/>
            <a:tint val="40000"/>
            <a:hueOff val="0"/>
            <a:satOff val="0"/>
            <a:lumOff val="0"/>
            <a:alphaOff val="0"/>
          </a:schemeClr>
        </a:solidFill>
        <a:ln w="11430" cap="flat" cmpd="sng" algn="ctr">
          <a:solidFill>
            <a:schemeClr val="accent3">
              <a:alpha val="90000"/>
              <a:tint val="40000"/>
              <a:hueOff val="0"/>
              <a:satOff val="0"/>
              <a:lumOff val="0"/>
              <a:alphaOff val="0"/>
            </a:schemeClr>
          </a:solidFill>
          <a:prstDash val="solid"/>
        </a:ln>
        <a:effectLst>
          <a:outerShdw blurRad="39000" dist="25400" dir="5400000" rotWithShape="0">
            <a:schemeClr val="accent3">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6366273" y="3753066"/>
        <a:ext cx="323956" cy="443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51F0-A51A-4F81-9F75-DA4A4D2DCFFD}">
      <dsp:nvSpPr>
        <dsp:cNvPr id="0" name=""/>
        <dsp:cNvSpPr/>
      </dsp:nvSpPr>
      <dsp:spPr>
        <a:xfrm>
          <a:off x="2551388" y="1509557"/>
          <a:ext cx="1402903" cy="667654"/>
        </a:xfrm>
        <a:custGeom>
          <a:avLst/>
          <a:gdLst/>
          <a:ahLst/>
          <a:cxnLst/>
          <a:rect l="0" t="0" r="0" b="0"/>
          <a:pathLst>
            <a:path>
              <a:moveTo>
                <a:pt x="0" y="0"/>
              </a:moveTo>
              <a:lnTo>
                <a:pt x="0" y="454987"/>
              </a:lnTo>
              <a:lnTo>
                <a:pt x="1402903" y="454987"/>
              </a:lnTo>
              <a:lnTo>
                <a:pt x="1402903" y="667654"/>
              </a:lnTo>
            </a:path>
          </a:pathLst>
        </a:custGeom>
        <a:noFill/>
        <a:ln w="400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F8DA0-5EFA-4B2B-ADBE-9FD47E167185}">
      <dsp:nvSpPr>
        <dsp:cNvPr id="0" name=""/>
        <dsp:cNvSpPr/>
      </dsp:nvSpPr>
      <dsp:spPr>
        <a:xfrm>
          <a:off x="1148484" y="1509557"/>
          <a:ext cx="1402903" cy="667654"/>
        </a:xfrm>
        <a:custGeom>
          <a:avLst/>
          <a:gdLst/>
          <a:ahLst/>
          <a:cxnLst/>
          <a:rect l="0" t="0" r="0" b="0"/>
          <a:pathLst>
            <a:path>
              <a:moveTo>
                <a:pt x="1402903" y="0"/>
              </a:moveTo>
              <a:lnTo>
                <a:pt x="1402903" y="454987"/>
              </a:lnTo>
              <a:lnTo>
                <a:pt x="0" y="454987"/>
              </a:lnTo>
              <a:lnTo>
                <a:pt x="0" y="667654"/>
              </a:lnTo>
            </a:path>
          </a:pathLst>
        </a:custGeom>
        <a:noFill/>
        <a:ln w="400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0143C-137C-45A1-8BD4-F764477CACA8}">
      <dsp:nvSpPr>
        <dsp:cNvPr id="0" name=""/>
        <dsp:cNvSpPr/>
      </dsp:nvSpPr>
      <dsp:spPr>
        <a:xfrm>
          <a:off x="1403557" y="51813"/>
          <a:ext cx="2295660" cy="1457744"/>
        </a:xfrm>
        <a:prstGeom prst="roundRect">
          <a:avLst>
            <a:gd name="adj" fmla="val 10000"/>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0CC0A-F7FF-4D37-A7DB-77B2664078C0}">
      <dsp:nvSpPr>
        <dsp:cNvPr id="0" name=""/>
        <dsp:cNvSpPr/>
      </dsp:nvSpPr>
      <dsp:spPr>
        <a:xfrm>
          <a:off x="1658631" y="294132"/>
          <a:ext cx="2295660" cy="1457744"/>
        </a:xfrm>
        <a:prstGeom prst="roundRect">
          <a:avLst>
            <a:gd name="adj" fmla="val 10000"/>
          </a:avLst>
        </a:prstGeom>
        <a:solidFill>
          <a:schemeClr val="accent2">
            <a:alpha val="90000"/>
            <a:tint val="4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Consejo Nacional de Telecomunicaciones (CONATEL)</a:t>
          </a:r>
          <a:endParaRPr lang="es-ES" sz="1800" kern="1200" dirty="0"/>
        </a:p>
      </dsp:txBody>
      <dsp:txXfrm>
        <a:off x="1701327" y="336828"/>
        <a:ext cx="2210268" cy="1372352"/>
      </dsp:txXfrm>
    </dsp:sp>
    <dsp:sp modelId="{FA3D2BEF-634D-4ADA-9802-DA946E4559D7}">
      <dsp:nvSpPr>
        <dsp:cNvPr id="0" name=""/>
        <dsp:cNvSpPr/>
      </dsp:nvSpPr>
      <dsp:spPr>
        <a:xfrm>
          <a:off x="654" y="2177212"/>
          <a:ext cx="2295660" cy="1457744"/>
        </a:xfrm>
        <a:prstGeom prst="roundRect">
          <a:avLst>
            <a:gd name="adj" fmla="val 10000"/>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26724-A683-435F-85F4-C3FAF91FB55F}">
      <dsp:nvSpPr>
        <dsp:cNvPr id="0" name=""/>
        <dsp:cNvSpPr/>
      </dsp:nvSpPr>
      <dsp:spPr>
        <a:xfrm>
          <a:off x="255727" y="2419532"/>
          <a:ext cx="2295660" cy="1457744"/>
        </a:xfrm>
        <a:prstGeom prst="roundRect">
          <a:avLst>
            <a:gd name="adj" fmla="val 10000"/>
          </a:avLst>
        </a:prstGeom>
        <a:solidFill>
          <a:schemeClr val="accent2">
            <a:alpha val="90000"/>
            <a:tint val="4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Secretaría Nacional de Telecomunicaciones (SENATEL)</a:t>
          </a:r>
          <a:endParaRPr lang="es-ES" sz="1800" kern="1200" dirty="0"/>
        </a:p>
      </dsp:txBody>
      <dsp:txXfrm>
        <a:off x="298423" y="2462228"/>
        <a:ext cx="2210268" cy="1372352"/>
      </dsp:txXfrm>
    </dsp:sp>
    <dsp:sp modelId="{F3AB8E49-D696-4CB0-B317-6CED7DE51FF0}">
      <dsp:nvSpPr>
        <dsp:cNvPr id="0" name=""/>
        <dsp:cNvSpPr/>
      </dsp:nvSpPr>
      <dsp:spPr>
        <a:xfrm>
          <a:off x="2806461" y="2177212"/>
          <a:ext cx="2295660" cy="1457744"/>
        </a:xfrm>
        <a:prstGeom prst="roundRect">
          <a:avLst>
            <a:gd name="adj" fmla="val 10000"/>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34D6B-4E25-447B-85F1-9179E62D5E87}">
      <dsp:nvSpPr>
        <dsp:cNvPr id="0" name=""/>
        <dsp:cNvSpPr/>
      </dsp:nvSpPr>
      <dsp:spPr>
        <a:xfrm>
          <a:off x="3061535" y="2419532"/>
          <a:ext cx="2295660" cy="1457744"/>
        </a:xfrm>
        <a:prstGeom prst="roundRect">
          <a:avLst>
            <a:gd name="adj" fmla="val 10000"/>
          </a:avLst>
        </a:prstGeom>
        <a:solidFill>
          <a:schemeClr val="accent2">
            <a:alpha val="90000"/>
            <a:tint val="4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Superintendencia de Telecomunicaciones (SUPERTEL)</a:t>
          </a:r>
          <a:endParaRPr lang="es-ES" sz="1800" kern="1200" dirty="0"/>
        </a:p>
      </dsp:txBody>
      <dsp:txXfrm>
        <a:off x="3104231" y="2462228"/>
        <a:ext cx="2210268" cy="1372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EF6F2-E076-4BD2-B02A-643605729B75}">
      <dsp:nvSpPr>
        <dsp:cNvPr id="0" name=""/>
        <dsp:cNvSpPr/>
      </dsp:nvSpPr>
      <dsp:spPr>
        <a:xfrm>
          <a:off x="0" y="173412"/>
          <a:ext cx="3500462" cy="277200"/>
        </a:xfrm>
        <a:prstGeom prst="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5F2307-A12A-4102-AFEA-5F257803AF6D}">
      <dsp:nvSpPr>
        <dsp:cNvPr id="0" name=""/>
        <dsp:cNvSpPr/>
      </dsp:nvSpPr>
      <dsp:spPr>
        <a:xfrm>
          <a:off x="175023" y="11052"/>
          <a:ext cx="2450323" cy="324720"/>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616" tIns="0" rIns="92616" bIns="0" numCol="1" spcCol="1270" anchor="ctr" anchorCtr="0">
          <a:noAutofit/>
        </a:bodyPr>
        <a:lstStyle/>
        <a:p>
          <a:pPr lvl="0" algn="ctr" defTabSz="488950" rtl="0">
            <a:lnSpc>
              <a:spcPct val="90000"/>
            </a:lnSpc>
            <a:spcBef>
              <a:spcPct val="0"/>
            </a:spcBef>
            <a:spcAft>
              <a:spcPct val="35000"/>
            </a:spcAft>
          </a:pPr>
          <a:r>
            <a:rPr lang="es-ES_tradnl" sz="1100" b="1" kern="1200" dirty="0" smtClean="0"/>
            <a:t>TELEFONÍA FIJA</a:t>
          </a:r>
          <a:endParaRPr lang="es-ES" sz="1100" b="1" kern="1200" dirty="0"/>
        </a:p>
      </dsp:txBody>
      <dsp:txXfrm>
        <a:off x="190875" y="26904"/>
        <a:ext cx="2418619"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EF6F2-E076-4BD2-B02A-643605729B75}">
      <dsp:nvSpPr>
        <dsp:cNvPr id="0" name=""/>
        <dsp:cNvSpPr/>
      </dsp:nvSpPr>
      <dsp:spPr>
        <a:xfrm>
          <a:off x="0" y="173412"/>
          <a:ext cx="3500462" cy="277200"/>
        </a:xfrm>
        <a:prstGeom prst="rect">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5F2307-A12A-4102-AFEA-5F257803AF6D}">
      <dsp:nvSpPr>
        <dsp:cNvPr id="0" name=""/>
        <dsp:cNvSpPr/>
      </dsp:nvSpPr>
      <dsp:spPr>
        <a:xfrm>
          <a:off x="175023" y="11052"/>
          <a:ext cx="2450323" cy="324720"/>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616" tIns="0" rIns="92616" bIns="0" numCol="1" spcCol="1270" anchor="ctr" anchorCtr="0">
          <a:noAutofit/>
        </a:bodyPr>
        <a:lstStyle/>
        <a:p>
          <a:pPr lvl="0" algn="ctr" defTabSz="488950" rtl="0">
            <a:lnSpc>
              <a:spcPct val="90000"/>
            </a:lnSpc>
            <a:spcBef>
              <a:spcPct val="0"/>
            </a:spcBef>
            <a:spcAft>
              <a:spcPct val="35000"/>
            </a:spcAft>
          </a:pPr>
          <a:r>
            <a:rPr lang="es-ES_tradnl" sz="1100" b="1" kern="1200" dirty="0" smtClean="0"/>
            <a:t>TELEFONÍA MÓVIL</a:t>
          </a:r>
          <a:endParaRPr lang="es-ES" sz="1100" b="1" kern="1200" dirty="0"/>
        </a:p>
      </dsp:txBody>
      <dsp:txXfrm>
        <a:off x="190875" y="26904"/>
        <a:ext cx="2418619"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EF6F2-E076-4BD2-B02A-643605729B75}">
      <dsp:nvSpPr>
        <dsp:cNvPr id="0" name=""/>
        <dsp:cNvSpPr/>
      </dsp:nvSpPr>
      <dsp:spPr>
        <a:xfrm>
          <a:off x="0" y="173412"/>
          <a:ext cx="3500462" cy="277200"/>
        </a:xfrm>
        <a:prstGeom prst="rect">
          <a:avLst/>
        </a:prstGeom>
        <a:solidFill>
          <a:schemeClr val="lt1">
            <a:alpha val="90000"/>
            <a:hueOff val="0"/>
            <a:satOff val="0"/>
            <a:lumOff val="0"/>
            <a:alphaOff val="0"/>
          </a:schemeClr>
        </a:solidFill>
        <a:ln w="11430" cap="flat" cmpd="sng" algn="ctr">
          <a:solidFill>
            <a:schemeClr val="accent4">
              <a:shade val="50000"/>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5F2307-A12A-4102-AFEA-5F257803AF6D}">
      <dsp:nvSpPr>
        <dsp:cNvPr id="0" name=""/>
        <dsp:cNvSpPr/>
      </dsp:nvSpPr>
      <dsp:spPr>
        <a:xfrm>
          <a:off x="175023" y="11052"/>
          <a:ext cx="2450323" cy="324720"/>
        </a:xfrm>
        <a:prstGeom prst="roundRect">
          <a:avLst/>
        </a:prstGeom>
        <a:gradFill rotWithShape="0">
          <a:gsLst>
            <a:gs pos="0">
              <a:schemeClr val="accent4">
                <a:shade val="50000"/>
                <a:hueOff val="0"/>
                <a:satOff val="0"/>
                <a:lumOff val="0"/>
                <a:alphaOff val="0"/>
                <a:tint val="74000"/>
              </a:schemeClr>
            </a:gs>
            <a:gs pos="49000">
              <a:schemeClr val="accent4">
                <a:shade val="50000"/>
                <a:hueOff val="0"/>
                <a:satOff val="0"/>
                <a:lumOff val="0"/>
                <a:alphaOff val="0"/>
                <a:tint val="96000"/>
                <a:shade val="84000"/>
                <a:satMod val="110000"/>
              </a:schemeClr>
            </a:gs>
            <a:gs pos="49100">
              <a:schemeClr val="accent4">
                <a:shade val="50000"/>
                <a:hueOff val="0"/>
                <a:satOff val="0"/>
                <a:lumOff val="0"/>
                <a:alphaOff val="0"/>
                <a:shade val="55000"/>
                <a:satMod val="150000"/>
              </a:schemeClr>
            </a:gs>
            <a:gs pos="92000">
              <a:schemeClr val="accent4">
                <a:shade val="50000"/>
                <a:hueOff val="0"/>
                <a:satOff val="0"/>
                <a:lumOff val="0"/>
                <a:alphaOff val="0"/>
                <a:tint val="98000"/>
                <a:shade val="90000"/>
                <a:satMod val="128000"/>
              </a:schemeClr>
            </a:gs>
            <a:gs pos="100000">
              <a:schemeClr val="accent4">
                <a:shade val="50000"/>
                <a:hueOff val="0"/>
                <a:satOff val="0"/>
                <a:lumOff val="0"/>
                <a:alphaOff val="0"/>
                <a:tint val="90000"/>
                <a:shade val="97000"/>
                <a:satMod val="128000"/>
              </a:schemeClr>
            </a:gs>
          </a:gsLst>
          <a:lin ang="5400000" scaled="1"/>
        </a:gradFill>
        <a:ln>
          <a:noFill/>
        </a:ln>
        <a:effectLst>
          <a:outerShdw blurRad="39000" dist="25400" dir="5400000" rotWithShape="0">
            <a:schemeClr val="accent4">
              <a:shade val="5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616" tIns="0" rIns="92616" bIns="0" numCol="1" spcCol="1270" anchor="ctr" anchorCtr="0">
          <a:noAutofit/>
        </a:bodyPr>
        <a:lstStyle/>
        <a:p>
          <a:pPr lvl="0" algn="ctr" defTabSz="488950" rtl="0">
            <a:lnSpc>
              <a:spcPct val="90000"/>
            </a:lnSpc>
            <a:spcBef>
              <a:spcPct val="0"/>
            </a:spcBef>
            <a:spcAft>
              <a:spcPct val="35000"/>
            </a:spcAft>
          </a:pPr>
          <a:r>
            <a:rPr lang="es-ES_tradnl" sz="1100" b="1" kern="1200" dirty="0" smtClean="0"/>
            <a:t>INTERNET MÓVIL</a:t>
          </a:r>
          <a:endParaRPr lang="es-ES" sz="1100" b="1" kern="1200" dirty="0"/>
        </a:p>
      </dsp:txBody>
      <dsp:txXfrm>
        <a:off x="190875" y="26904"/>
        <a:ext cx="2418619" cy="293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036DA-797A-4EA1-A28C-2B5E18CE9565}">
      <dsp:nvSpPr>
        <dsp:cNvPr id="0" name=""/>
        <dsp:cNvSpPr/>
      </dsp:nvSpPr>
      <dsp:spPr>
        <a:xfrm>
          <a:off x="0" y="2925010"/>
          <a:ext cx="7239000" cy="1919123"/>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kern="1200" baseline="0" dirty="0" smtClean="0"/>
            <a:t>La regulación de calidad de servicio debe desarrollarse en el Ecuador ya que con ella se vela por el bienestar y la protección de los derechos de los ciudadanos.</a:t>
          </a:r>
          <a:endParaRPr lang="es-ES" sz="1800" kern="1200" baseline="0" dirty="0"/>
        </a:p>
      </dsp:txBody>
      <dsp:txXfrm>
        <a:off x="0" y="2925010"/>
        <a:ext cx="7239000" cy="1919123"/>
      </dsp:txXfrm>
    </dsp:sp>
    <dsp:sp modelId="{B11D2B89-0BAF-4920-AFE1-AB9E5F7F427C}">
      <dsp:nvSpPr>
        <dsp:cNvPr id="0" name=""/>
        <dsp:cNvSpPr/>
      </dsp:nvSpPr>
      <dsp:spPr>
        <a:xfrm rot="10800000">
          <a:off x="0" y="2185"/>
          <a:ext cx="7239000" cy="2951612"/>
        </a:xfrm>
        <a:prstGeom prst="upArrowCallout">
          <a:avLst/>
        </a:prstGeom>
        <a:gradFill rotWithShape="0">
          <a:gsLst>
            <a:gs pos="0">
              <a:schemeClr val="accent4">
                <a:hueOff val="17235884"/>
                <a:satOff val="-43603"/>
                <a:lumOff val="1960"/>
                <a:alphaOff val="0"/>
                <a:tint val="74000"/>
              </a:schemeClr>
            </a:gs>
            <a:gs pos="49000">
              <a:schemeClr val="accent4">
                <a:hueOff val="17235884"/>
                <a:satOff val="-43603"/>
                <a:lumOff val="1960"/>
                <a:alphaOff val="0"/>
                <a:tint val="96000"/>
                <a:shade val="84000"/>
                <a:satMod val="110000"/>
              </a:schemeClr>
            </a:gs>
            <a:gs pos="49100">
              <a:schemeClr val="accent4">
                <a:hueOff val="17235884"/>
                <a:satOff val="-43603"/>
                <a:lumOff val="1960"/>
                <a:alphaOff val="0"/>
                <a:shade val="55000"/>
                <a:satMod val="150000"/>
              </a:schemeClr>
            </a:gs>
            <a:gs pos="92000">
              <a:schemeClr val="accent4">
                <a:hueOff val="17235884"/>
                <a:satOff val="-43603"/>
                <a:lumOff val="1960"/>
                <a:alphaOff val="0"/>
                <a:tint val="98000"/>
                <a:shade val="90000"/>
                <a:satMod val="128000"/>
              </a:schemeClr>
            </a:gs>
            <a:gs pos="100000">
              <a:schemeClr val="accent4">
                <a:hueOff val="17235884"/>
                <a:satOff val="-43603"/>
                <a:lumOff val="1960"/>
                <a:alphaOff val="0"/>
                <a:tint val="90000"/>
                <a:shade val="97000"/>
                <a:satMod val="128000"/>
              </a:schemeClr>
            </a:gs>
          </a:gsLst>
          <a:lin ang="5400000" scaled="1"/>
        </a:gra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ES" sz="1500" kern="1200" baseline="0" dirty="0" smtClean="0"/>
            <a:t>El nuevo modelo de regulación Ecuatoriana para el sector de las Telecomunicaciones se halla orientado a la economía social y solidaria, este modelo debe actualizarse de tal forma que regule el comportamiento, participación, avance tecnológico incluyente de los operadores del sector de telecomunicaciones y TIC, que  brinden a la ciudadanía servicios de telecomunicaciones que abran paso al desarrollo y se alcance las metas requeridas para el Buen Vivir, con niveles adecuados de cobertura, precios, QoS y seguridad  de extremo a extremo. </a:t>
          </a:r>
          <a:endParaRPr lang="es-ES" sz="1500" kern="1200" dirty="0"/>
        </a:p>
      </dsp:txBody>
      <dsp:txXfrm rot="10800000">
        <a:off x="0" y="2185"/>
        <a:ext cx="7239000" cy="19178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5E307-BA80-4394-AFB8-B84724F61BFA}">
      <dsp:nvSpPr>
        <dsp:cNvPr id="0" name=""/>
        <dsp:cNvSpPr/>
      </dsp:nvSpPr>
      <dsp:spPr>
        <a:xfrm>
          <a:off x="0" y="-82154"/>
          <a:ext cx="7572427" cy="950128"/>
        </a:xfrm>
        <a:prstGeom prst="rect">
          <a:avLst/>
        </a:prstGeom>
        <a:gradFill rotWithShape="0">
          <a:gsLst>
            <a:gs pos="0">
              <a:schemeClr val="accent3">
                <a:shade val="80000"/>
                <a:hueOff val="0"/>
                <a:satOff val="0"/>
                <a:lumOff val="0"/>
                <a:alphaOff val="0"/>
                <a:tint val="15000"/>
                <a:satMod val="250000"/>
              </a:schemeClr>
            </a:gs>
            <a:gs pos="49000">
              <a:schemeClr val="accent3">
                <a:shade val="80000"/>
                <a:hueOff val="0"/>
                <a:satOff val="0"/>
                <a:lumOff val="0"/>
                <a:alphaOff val="0"/>
                <a:tint val="50000"/>
                <a:satMod val="200000"/>
              </a:schemeClr>
            </a:gs>
            <a:gs pos="49100">
              <a:schemeClr val="accent3">
                <a:shade val="80000"/>
                <a:hueOff val="0"/>
                <a:satOff val="0"/>
                <a:lumOff val="0"/>
                <a:alphaOff val="0"/>
                <a:tint val="64000"/>
                <a:satMod val="160000"/>
              </a:schemeClr>
            </a:gs>
            <a:gs pos="92000">
              <a:schemeClr val="accent3">
                <a:shade val="80000"/>
                <a:hueOff val="0"/>
                <a:satOff val="0"/>
                <a:lumOff val="0"/>
                <a:alphaOff val="0"/>
                <a:tint val="50000"/>
                <a:satMod val="200000"/>
              </a:schemeClr>
            </a:gs>
            <a:gs pos="100000">
              <a:schemeClr val="accent3">
                <a:shade val="80000"/>
                <a:hueOff val="0"/>
                <a:satOff val="0"/>
                <a:lumOff val="0"/>
                <a:alphaOff val="0"/>
                <a:tint val="43000"/>
                <a:satMod val="190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baseline="0" dirty="0" smtClean="0"/>
            <a:t>Aspectos</a:t>
          </a:r>
          <a:r>
            <a:rPr lang="es-ES" sz="1800" kern="1200" baseline="0" dirty="0" smtClean="0"/>
            <a:t> de procesamiento de voz, transmisión de la Calidad (STQ), aspectos de QoS para servicios tan populares en las redes GSM y3G</a:t>
          </a:r>
          <a:endParaRPr lang="es-ES" sz="1800" b="1" kern="1200" dirty="0"/>
        </a:p>
      </dsp:txBody>
      <dsp:txXfrm>
        <a:off x="0" y="-82154"/>
        <a:ext cx="7572427" cy="950128"/>
      </dsp:txXfrm>
    </dsp:sp>
    <dsp:sp modelId="{0485E541-F66B-45B0-9E5F-DB1A3DD2D7CF}">
      <dsp:nvSpPr>
        <dsp:cNvPr id="0" name=""/>
        <dsp:cNvSpPr/>
      </dsp:nvSpPr>
      <dsp:spPr>
        <a:xfrm>
          <a:off x="0" y="855104"/>
          <a:ext cx="7572427" cy="114515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baseline="0" dirty="0" smtClean="0"/>
            <a:t>Criterios que se consideran adecuados  para la caracterización cuantitativa de los aspectos dominantes y técnicas de QoS como experiencia desde la perspectiva del cliente. </a:t>
          </a:r>
          <a:endParaRPr lang="es-ES" sz="1600" kern="1200" baseline="0" dirty="0"/>
        </a:p>
      </dsp:txBody>
      <dsp:txXfrm>
        <a:off x="0" y="855104"/>
        <a:ext cx="7572427" cy="1145158"/>
      </dsp:txXfrm>
    </dsp:sp>
    <dsp:sp modelId="{11D1669B-7A19-4481-9554-D94C61FE6CD1}">
      <dsp:nvSpPr>
        <dsp:cNvPr id="0" name=""/>
        <dsp:cNvSpPr/>
      </dsp:nvSpPr>
      <dsp:spPr>
        <a:xfrm>
          <a:off x="0" y="2008837"/>
          <a:ext cx="7572427" cy="145019"/>
        </a:xfrm>
        <a:prstGeom prst="rect">
          <a:avLst/>
        </a:prstGeom>
        <a:gradFill rotWithShape="0">
          <a:gsLst>
            <a:gs pos="0">
              <a:schemeClr val="accent3">
                <a:shade val="80000"/>
                <a:hueOff val="0"/>
                <a:satOff val="0"/>
                <a:lumOff val="0"/>
                <a:alphaOff val="0"/>
                <a:tint val="15000"/>
                <a:satMod val="250000"/>
              </a:schemeClr>
            </a:gs>
            <a:gs pos="49000">
              <a:schemeClr val="accent3">
                <a:shade val="80000"/>
                <a:hueOff val="0"/>
                <a:satOff val="0"/>
                <a:lumOff val="0"/>
                <a:alphaOff val="0"/>
                <a:tint val="50000"/>
                <a:satMod val="200000"/>
              </a:schemeClr>
            </a:gs>
            <a:gs pos="49100">
              <a:schemeClr val="accent3">
                <a:shade val="80000"/>
                <a:hueOff val="0"/>
                <a:satOff val="0"/>
                <a:lumOff val="0"/>
                <a:alphaOff val="0"/>
                <a:tint val="64000"/>
                <a:satMod val="160000"/>
              </a:schemeClr>
            </a:gs>
            <a:gs pos="92000">
              <a:schemeClr val="accent3">
                <a:shade val="80000"/>
                <a:hueOff val="0"/>
                <a:satOff val="0"/>
                <a:lumOff val="0"/>
                <a:alphaOff val="0"/>
                <a:tint val="50000"/>
                <a:satMod val="200000"/>
              </a:schemeClr>
            </a:gs>
            <a:gs pos="100000">
              <a:schemeClr val="accent3">
                <a:shade val="80000"/>
                <a:hueOff val="0"/>
                <a:satOff val="0"/>
                <a:lumOff val="0"/>
                <a:alphaOff val="0"/>
                <a:tint val="43000"/>
                <a:satMod val="190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DED1F0-E68C-434C-A93A-93208EB9823B}" type="datetimeFigureOut">
              <a:rPr lang="es-ES" smtClean="0"/>
              <a:t>30/03/2012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7BFE5C-F1F6-449A-BEFB-388AA0B6D125}" type="slidenum">
              <a:rPr lang="es-ES" smtClean="0"/>
              <a:t>‹Nº›</a:t>
            </a:fld>
            <a:endParaRPr lang="es-ES"/>
          </a:p>
        </p:txBody>
      </p:sp>
    </p:spTree>
    <p:extLst>
      <p:ext uri="{BB962C8B-B14F-4D97-AF65-F5344CB8AC3E}">
        <p14:creationId xmlns:p14="http://schemas.microsoft.com/office/powerpoint/2010/main" val="3805075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6DAF-8283-41B1-A6DB-427DE78C3287}" type="datetimeFigureOut">
              <a:rPr lang="es-ES" smtClean="0"/>
              <a:pPr/>
              <a:t>30/03/2012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519EE-A81A-48EF-8B2A-3C7A80E5F499}" type="slidenum">
              <a:rPr lang="es-ES" smtClean="0"/>
              <a:pPr/>
              <a:t>‹Nº›</a:t>
            </a:fld>
            <a:endParaRPr lang="es-ES"/>
          </a:p>
        </p:txBody>
      </p:sp>
    </p:spTree>
    <p:extLst>
      <p:ext uri="{BB962C8B-B14F-4D97-AF65-F5344CB8AC3E}">
        <p14:creationId xmlns:p14="http://schemas.microsoft.com/office/powerpoint/2010/main" val="19880959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37</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16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Contexto de transferencia de información, un PDP (</a:t>
            </a:r>
            <a:r>
              <a:rPr lang="es-EC" sz="1200" i="1" kern="1200" dirty="0" err="1" smtClean="0">
                <a:solidFill>
                  <a:schemeClr val="tx1"/>
                </a:solidFill>
                <a:latin typeface="+mn-lt"/>
                <a:ea typeface="+mn-ea"/>
                <a:cs typeface="+mn-cs"/>
              </a:rPr>
              <a:t>Packet</a:t>
            </a:r>
            <a:r>
              <a:rPr lang="es-EC" sz="1200" i="1" kern="1200" dirty="0" smtClean="0">
                <a:solidFill>
                  <a:schemeClr val="tx1"/>
                </a:solidFill>
                <a:latin typeface="+mn-lt"/>
                <a:ea typeface="+mn-ea"/>
                <a:cs typeface="+mn-cs"/>
              </a:rPr>
              <a:t> Data </a:t>
            </a:r>
            <a:r>
              <a:rPr lang="es-EC" sz="1200" i="1" kern="1200" dirty="0" err="1" smtClean="0">
                <a:solidFill>
                  <a:schemeClr val="tx1"/>
                </a:solidFill>
                <a:latin typeface="+mn-lt"/>
                <a:ea typeface="+mn-ea"/>
                <a:cs typeface="+mn-cs"/>
              </a:rPr>
              <a:t>Protocol</a:t>
            </a:r>
            <a:r>
              <a:rPr lang="es-EC" sz="1200" kern="1200" dirty="0" smtClean="0">
                <a:solidFill>
                  <a:schemeClr val="tx1"/>
                </a:solidFill>
                <a:latin typeface="+mn-lt"/>
                <a:ea typeface="+mn-ea"/>
                <a:cs typeface="+mn-cs"/>
              </a:rPr>
              <a:t>) </a:t>
            </a:r>
            <a:r>
              <a:rPr lang="es-EC" sz="1200" i="1" kern="1200" dirty="0" err="1" smtClean="0">
                <a:solidFill>
                  <a:schemeClr val="tx1"/>
                </a:solidFill>
                <a:latin typeface="+mn-lt"/>
                <a:ea typeface="+mn-ea"/>
                <a:cs typeface="+mn-cs"/>
              </a:rPr>
              <a:t>context</a:t>
            </a:r>
            <a:r>
              <a:rPr lang="es-EC" sz="1200" kern="1200" dirty="0" smtClean="0">
                <a:solidFill>
                  <a:schemeClr val="tx1"/>
                </a:solidFill>
                <a:latin typeface="+mn-lt"/>
                <a:ea typeface="+mn-ea"/>
                <a:cs typeface="+mn-cs"/>
              </a:rPr>
              <a:t>. Un contexto PDP tiene asociada una dirección PDP que hace posible el encaminamiento de la información.</a:t>
            </a:r>
            <a:endParaRPr lang="es-ES" sz="1200" kern="1200" smtClean="0">
              <a:solidFill>
                <a:schemeClr val="tx1"/>
              </a:solidFill>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25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32</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34</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35</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4519EE-A81A-48EF-8B2A-3C7A80E5F499}" type="slidenum">
              <a:rPr lang="es-ES" smtClean="0"/>
              <a:pPr/>
              <a:t>36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CA93BED-A175-4EA4-908C-629F40E72337}" type="datetime1">
              <a:rPr lang="es-ES" smtClean="0"/>
              <a:pPr/>
              <a:t>30/03/2012</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962643-7A78-4651-84BC-FFB1C058434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64CFA22-ED35-4320-95D8-CF1EC79B5239}" type="datetime1">
              <a:rPr lang="es-ES" smtClean="0"/>
              <a:pPr/>
              <a:t>30/03/2012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D19303EA-14ED-48EA-BE1D-F26FF37451FB}" type="datetime1">
              <a:rPr lang="es-ES" smtClean="0"/>
              <a:pPr/>
              <a:t>30/03/2012</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962643-7A78-4651-84BC-FFB1C058434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5450D11-DD96-46E3-B337-0B4998A5AEF1}" type="datetime1">
              <a:rPr lang="es-ES" smtClean="0"/>
              <a:pPr/>
              <a:t>30/03/2012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BC4776-C7A5-496D-8593-F26A4F95325E}" type="datetime1">
              <a:rPr lang="es-ES" smtClean="0"/>
              <a:pPr/>
              <a:t>30/03/2012</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BC962643-7A78-4651-84BC-FFB1C058434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1764C15-B543-4CD7-BD2A-402A059DAB71}" type="datetime1">
              <a:rPr lang="es-ES" smtClean="0"/>
              <a:pPr/>
              <a:t>30/03/2012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4BAEFA8-7C6B-482D-B238-4DD1DECC1414}" type="datetime1">
              <a:rPr lang="es-ES" smtClean="0"/>
              <a:pPr/>
              <a:t>30/03/2012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D3A67FE-F110-4F83-B9AA-09C3C5B20C6A}" type="datetime1">
              <a:rPr lang="es-ES" smtClean="0"/>
              <a:pPr/>
              <a:t>30/03/2012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3C24010C-A228-4F8D-9B6D-923368233397}" type="datetime1">
              <a:rPr lang="es-ES" smtClean="0"/>
              <a:pPr/>
              <a:t>30/03/2012</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96743CC-9829-4D8E-AA12-E97B3E4F0734}" type="datetime1">
              <a:rPr lang="es-ES" smtClean="0"/>
              <a:pPr/>
              <a:t>30/03/2012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1EF07D38-EF51-468A-BD3B-46C79E50AAD4}" type="datetime1">
              <a:rPr lang="es-ES" smtClean="0"/>
              <a:pPr/>
              <a:t>30/03/2012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C962643-7A78-4651-84BC-FFB1C058434A}"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8840054-0927-497E-93A1-F6DE08E7EFB0}" type="datetime1">
              <a:rPr lang="es-ES" smtClean="0"/>
              <a:pPr/>
              <a:t>30/03/2012</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962643-7A78-4651-84BC-FFB1C058434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6.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1.jpeg"/><Relationship Id="rId3" Type="http://schemas.openxmlformats.org/officeDocument/2006/relationships/chart" Target="../charts/chart2.xml"/><Relationship Id="rId7" Type="http://schemas.openxmlformats.org/officeDocument/2006/relationships/diagramColors" Target="../diagrams/colors5.xml"/><Relationship Id="rId12" Type="http://schemas.openxmlformats.org/officeDocument/2006/relationships/image" Target="../media/image10.gif"/><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9.jpeg"/><Relationship Id="rId5" Type="http://schemas.openxmlformats.org/officeDocument/2006/relationships/diagramLayout" Target="../diagrams/layout5.xml"/><Relationship Id="rId10" Type="http://schemas.openxmlformats.org/officeDocument/2006/relationships/image" Target="../media/image8.jpeg"/><Relationship Id="rId4" Type="http://schemas.openxmlformats.org/officeDocument/2006/relationships/diagramData" Target="../diagrams/data5.xml"/><Relationship Id="rId9" Type="http://schemas.openxmlformats.org/officeDocument/2006/relationships/image" Target="../media/image7.jpeg"/><Relationship Id="rId14"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4.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3.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6.jpeg"/><Relationship Id="rId5" Type="http://schemas.openxmlformats.org/officeDocument/2006/relationships/diagramQuickStyle" Target="../diagrams/quickStyle6.xml"/><Relationship Id="rId10" Type="http://schemas.openxmlformats.org/officeDocument/2006/relationships/image" Target="../media/image5.jpeg"/><Relationship Id="rId4" Type="http://schemas.openxmlformats.org/officeDocument/2006/relationships/diagramLayout" Target="../diagrams/layout6.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5.jpe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6.jpeg"/><Relationship Id="rId5" Type="http://schemas.openxmlformats.org/officeDocument/2006/relationships/diagramQuickStyle" Target="../diagrams/quickStyle7.xml"/><Relationship Id="rId10" Type="http://schemas.openxmlformats.org/officeDocument/2006/relationships/image" Target="../media/image5.jpeg"/><Relationship Id="rId4" Type="http://schemas.openxmlformats.org/officeDocument/2006/relationships/diagramLayout" Target="../diagrams/layout7.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428604"/>
            <a:ext cx="7772400" cy="1470025"/>
          </a:xfrm>
        </p:spPr>
        <p:txBody>
          <a:bodyPr>
            <a:normAutofit/>
          </a:bodyPr>
          <a:lstStyle/>
          <a:p>
            <a:r>
              <a:rPr lang="es-ES_tradnl" dirty="0" smtClean="0"/>
              <a:t>ESCUELA POLITÉCNICA </a:t>
            </a:r>
            <a:br>
              <a:rPr lang="es-ES_tradnl" dirty="0" smtClean="0"/>
            </a:br>
            <a:r>
              <a:rPr lang="es-ES_tradnl" dirty="0" smtClean="0"/>
              <a:t>DEL EJÉRCITO</a:t>
            </a:r>
            <a:endParaRPr lang="es-ES" dirty="0"/>
          </a:p>
        </p:txBody>
      </p:sp>
      <p:sp>
        <p:nvSpPr>
          <p:cNvPr id="3" name="2 Subtítulo"/>
          <p:cNvSpPr>
            <a:spLocks noGrp="1"/>
          </p:cNvSpPr>
          <p:nvPr>
            <p:ph type="subTitle" idx="1"/>
          </p:nvPr>
        </p:nvSpPr>
        <p:spPr>
          <a:xfrm>
            <a:off x="2143108" y="2180456"/>
            <a:ext cx="6400800" cy="1752600"/>
          </a:xfrm>
        </p:spPr>
        <p:txBody>
          <a:bodyPr/>
          <a:lstStyle/>
          <a:p>
            <a:r>
              <a:rPr lang="es-ES_tradnl" dirty="0" smtClean="0"/>
              <a:t>DEPARTAMENTO DE ELÉCTRICA Y ELECTRÓNICA</a:t>
            </a:r>
          </a:p>
        </p:txBody>
      </p:sp>
      <p:sp>
        <p:nvSpPr>
          <p:cNvPr id="4" name="3 CuadroTexto"/>
          <p:cNvSpPr txBox="1"/>
          <p:nvPr/>
        </p:nvSpPr>
        <p:spPr>
          <a:xfrm>
            <a:off x="2714612" y="2838415"/>
            <a:ext cx="6429388" cy="2246769"/>
          </a:xfrm>
          <a:prstGeom prst="rect">
            <a:avLst/>
          </a:prstGeom>
          <a:noFill/>
        </p:spPr>
        <p:txBody>
          <a:bodyPr wrap="square" rtlCol="0">
            <a:spAutoFit/>
          </a:bodyPr>
          <a:lstStyle/>
          <a:p>
            <a:pPr algn="ctr"/>
            <a:r>
              <a:rPr lang="es-ES_tradnl" sz="2800" b="1" dirty="0">
                <a:solidFill>
                  <a:schemeClr val="bg1"/>
                </a:solidFill>
              </a:rPr>
              <a:t>ESTUDIO TÉCNICO PARA LA DETERMINACIÓN DE PARÁMETROS E INDICADORES DE CALIDAD DE SERVICIO (</a:t>
            </a:r>
            <a:r>
              <a:rPr lang="es-ES_tradnl" sz="2800" b="1" i="1" dirty="0">
                <a:solidFill>
                  <a:schemeClr val="bg1"/>
                </a:solidFill>
              </a:rPr>
              <a:t>QoS)</a:t>
            </a:r>
            <a:r>
              <a:rPr lang="es-ES_tradnl" sz="2800" b="1" dirty="0">
                <a:solidFill>
                  <a:schemeClr val="bg1"/>
                </a:solidFill>
              </a:rPr>
              <a:t> PARA INTERNET MÓVIL EN EL </a:t>
            </a:r>
            <a:r>
              <a:rPr lang="es-ES_tradnl" sz="2800" b="1" dirty="0" smtClean="0">
                <a:solidFill>
                  <a:schemeClr val="bg1"/>
                </a:solidFill>
              </a:rPr>
              <a:t>ECUADOR</a:t>
            </a:r>
            <a:endParaRPr lang="es-ES" sz="2800" dirty="0">
              <a:solidFill>
                <a:schemeClr val="bg1"/>
              </a:solidFill>
            </a:endParaRPr>
          </a:p>
        </p:txBody>
      </p:sp>
      <p:pic>
        <p:nvPicPr>
          <p:cNvPr id="187394" name="Picture 2" descr="http://4.bp.blogspot.com/_1pLRRmfajRo/SBzY6pq7TEI/AAAAAAAAA9E/CusC30KdXxg/s400/ESPE.gif"/>
          <p:cNvPicPr>
            <a:picLocks noChangeAspect="1" noChangeArrowheads="1"/>
          </p:cNvPicPr>
          <p:nvPr/>
        </p:nvPicPr>
        <p:blipFill>
          <a:blip r:embed="rId3" cstate="print"/>
          <a:srcRect/>
          <a:stretch>
            <a:fillRect/>
          </a:stretch>
        </p:blipFill>
        <p:spPr bwMode="auto">
          <a:xfrm>
            <a:off x="357158" y="928670"/>
            <a:ext cx="1891236" cy="1857364"/>
          </a:xfrm>
          <a:prstGeom prst="rect">
            <a:avLst/>
          </a:prstGeom>
          <a:noFill/>
        </p:spPr>
      </p:pic>
      <p:sp>
        <p:nvSpPr>
          <p:cNvPr id="187398" name="AutoShape 6" descr="data:image/jpeg;base64,/9j/4AAQSkZJRgABAQAAAQABAAD/2wCEAAkGBhQSERMUExQWFBIWFxoYFhUYFxocHxgVHRgXIBgcHBQYHycfGBomGhUdHy8gLycqLSw4GB4xNTA2NiYrLCkBCQoKDgwOGQ4PGikcHCQ1Ly0sMiwuLiwpKS4sNSk1KSwsKSwpLCksKTUqLiw0NSwtLCwtLDQpLCksLCwsLCkpLP/AABEIAFoAWgMBIgACEQEDEQH/xAAcAAABBAMBAAAAAAAAAAAAAAAFAAQGBwEDCAL/xAA/EAACAQIEAgcFBQYFBQAAAAABAgMAEQQFEiEGMQcTIkFRYXEygZGhwSNCUmKxM0NywtHhk6Ky8PEUFSRTc//EABkBAAIDAQAAAAAAAAAAAAAAAAQFAAEDAv/EACcRAAICAgIBAwMFAAAAAAAAAAABAgMRIQQSQTGRsSJCURMjMnGB/9oADAMBAAIRAxEAPwC8aVKtc86opZiFVQSzE2AA5knuFQh7qJcQdJeFwxKKTPKOaR2sD+aQ9kem58qg/F/SHJjH6jDN1WGJC6ydJlubXLfcj35cyNz4UGOXRYcFZLtNcgIoB0iw36s7BlYMN+dwwv3n1cTzZ7C27mbca/cP4jpRx0xIgjSMAFrKpkOkczqNgfhTKfirNRdmldABckrGoA38R3228e6mUmZ4l9P7OMLci4BsSQ3K1hZgCNhawtTdnnIscQSLWsdxb0Pmb0aqoL0ivkCdlkvWT+AtF0iZlESGOvSAWDxDYEXFytiBbepHkvTHGxC4mIx/nQ6l96ntD51X+IjnbrCZNZkUK5J3ZQQQCT5gfAVsxmYRS9RHLhkgZNnkj7JkULYCxBUMSB2txvvYVzOmt+sfYuF1sPu9y+8vzGOdBJE6uh5Mpv8A8HypzXP2GxeJy2YvC+pBbUQCUYEkAOOViQQrbXtcbVcfCPF0WPi1J2ZF2kjJ3U/VT3Gl11Dh9S2hnRyVZ9MtMP0qxes0MFmKqTpT4sM0v/RRMBGhHXsTYNIbWQnuRdi3n6VY3FGdDCYSac7lEJUeLnZB72IqjsoQLFJiZdEjXa4exLs3NtBF/wBofaB8QRai+LBN9n4+QHmWNR6Lz8DnE4bqCYImPWSR6cRqVSugkEWNyRy5j2hpO1yK1F1jG27Hmx3J9TWvDJ1Uf5m3P0HoBQrGYrnTeEci1LGx3NmVa4cepPaYj0r3xbhOpnSIfu4IQf4jGHb/ADOaGYbCh+bqvreu4YlHJUm1LBKcDho5dkms3gw+orOPwLx9mZAUPJuYPo3cfnQDE5LNCokHaj/9iG4Hr3ipJwzxKsq9RiO0rbXP9azkml2W0axaenpg5MQYbIzasMxFiwDdUSVuSpB1DSCAO65Isaxh8TLluJjniv1bAEXIIdLDWpIAuL3ANhewNqeY7AdVI0L9pCNj4oeR9f6Uyw2FMsUuFYkvCGeIkixU20gKeRJ22Pf36QKwnhb8MnV5x5L9ynM0xEMc0ZujrcfUHzB291PKqboS4gJ67CseX2ifIOP0Pxq2aU2Q6SwN6bO8FIrjptx+nCwRD95Nc/wxqW/1aag2ZoUgweHOoajrYEEDuNhcC/tXJG3Lc1JunVu1gfC0/wAbQ1Fs3UDEYQAADqwbDkL6ja422v8AQk0bxv4oX8rc3/hpzOXnUflfejOZ99D8Dk00+rqYnkC+1pF7Xva/w+VNo4UcsDllvQe6T4rZjI33XSJ19DGB+qmo7hMvaU2Qrq7lLAE+l9r++rDzHhebMcFAVQrj8Koilifsl4+cZF9uW4PI9oX2qC53kE2EdUnAWQrq0BgxUXIF7bC9jbfuobjWR69M7NLq2pdsaZuybOpMLIVYHTfTJGw+IINLP8EsMqvCfspBrT8vivuPyIppmGP65Yy37VRpZvxKPZJ8xuPhWmTFlkVDyUkj30Uo7yZOWsElmzQTQxE+2m3uP9xTbEMVnw7g6S94i1r21CwbT96xbVbvtQnLjvRLNX0pC1yCJksRzHpew+dDXRSi0bQll5HHCOJOGzqMcgZSh7BQFXFriM+yvauB6V0KDXNkyaM1gULo0vCAtrBeVguwutrEGw5n1PSVKLnnDGPG12RWXTrgycPhZe5Jih9JEP8AMgquJ2VY8HNqJYl1k1ShiCri1o+ca6T38/1vbjzIjjMBiIVF5CuqP/6IdSfEi3vrmcPfflf/AHateNLWPwY8uOJdiW5pFzoBIu9HcvxHXQg/eXst9D7x9aG4yC16cVyTQBNeS2OCYmbL8LLG4XExq6hmuVePrG+zk79Hgeancd4MZ40wIzGRsThe1Mg0YjDXu6MhI1IP3id23hfxAKcEY/Tg4R4av9bVXOOxDLiZXRirCVyGUkEdo8iOVAQr/cck8BVli/TSfoMmUg2OxHMHmPdWLUdfjCaQWnSHEfmliBb/ABF0sfjTGVxIbiKOPyQN/MzUxi5/cBNLwz1l0e9O82xaJJhQ5CqH6wkhiBp5XC9q1/Ct2X4e252A3J8BUQzzMuumZh7I7K/wjl8efvoTlWJLAVTBko4bti87iK2ZTMrErqsQoBY9rtb6Sd66Rqj+gPIS002KYdlF6tD+ZudvRR/mq8aT2POEMqY4TZiqB6XeDjhMScRGP/HxDEm3JJzuy+Qbdh56h4Vf9Ms4yeLFQvDMoeNxZh+hB5gg7g91q5hJxeTScFNYZyxl2ZtC+objky+I/r51LcPLHMmtArDvDKCVPhY8qF8d9H8+WyEm8mGY/ZzgfBZLew/yPd3gRjD41421IxVvEfXxo+u/H9C6VTWmT/8A7jOgCqVVRyARbD3UwxDO5YssZLc26tb+t/HzoVhuNGH7WMN5qdJ+HL9KfvxRECQ0UysOYKi+/Ki431mbpmzzHl1P8Pl4G52A3JPcKF4rjAKAVgbtC6l9gR4i3MVH8yz6WfZ2sv4F2Hw7/fXNnMilrZ1DjSfqFOIeIw4MUJ7H3n/F5D8v60JyjLJMTNHDEuqR2CgfX0771qy3LZMRIsUKNJIxsFUXJ/t58hXRXRn0aJlydZLZ8W47TcxGv4VP6nv9Oa2djk+0g6MFFdYkk4U4dTA4WKBN9I7Tfic+03vPyAoxWKzQ72bpY0KlSpVCzXiMMsilHUOjCzKwBBHeCDzFVXxT0DQykvgpOobn1T3aP3H2k9Nx5VbFKoU1k5czjouzLDkhsK8i/jh+0BHjZe0Peore/EuYByzYZusLBgWil7LCJo7qh2B0t6bDaumzWL1eSupy1icnzLHtGThZnKIEDCJ1uB3sW7N/gPKpVw70CYmSzYqRYE70Wzv8uyvxNX4KzV5J1/IC4Y4MwuATTh4wCfakO7t6t4eQsPKjlZpVyWlgVKlSqF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7400" name="AutoShape 8" descr="data:image/jpeg;base64,/9j/4AAQSkZJRgABAQAAAQABAAD/2wCEAAkGBhQSERMUExQWFBIWFxoYFhUYFxocHxgVHRgXIBgcHBQYHycfGBomGhUdHy8gLycqLSw4GB4xNTA2NiYrLCkBCQoKDgwOGQ4PGikcHCQ1Ly0sMiwuLiwpKS4sNSk1KSwsKSwpLCksKTUqLiw0NSwtLCwtLDQpLCksLCwsLCkpLP/AABEIAFoAWgMBIgACEQEDEQH/xAAcAAABBAMBAAAAAAAAAAAAAAAFAAQGBwEDCAL/xAA/EAACAQIEAgcFBQYFBQAAAAABAgMAEQQFEiEGMQcTIkFRYXEygZGhwSNCUmKxM0NywtHhk6Ky8PEUFSRTc//EABkBAAIDAQAAAAAAAAAAAAAAAAQFAAEDAv/EACcRAAICAgIBAwMFAAAAAAAAAAABAgMRIQQSQTGRsSJCURMjMnGB/9oADAMBAAIRAxEAPwC8aVKtc86opZiFVQSzE2AA5knuFQh7qJcQdJeFwxKKTPKOaR2sD+aQ9kem58qg/F/SHJjH6jDN1WGJC6ydJlubXLfcj35cyNz4UGOXRYcFZLtNcgIoB0iw36s7BlYMN+dwwv3n1cTzZ7C27mbca/cP4jpRx0xIgjSMAFrKpkOkczqNgfhTKfirNRdmldABckrGoA38R3228e6mUmZ4l9P7OMLci4BsSQ3K1hZgCNhawtTdnnIscQSLWsdxb0Pmb0aqoL0ivkCdlkvWT+AtF0iZlESGOvSAWDxDYEXFytiBbepHkvTHGxC4mIx/nQ6l96ntD51X+IjnbrCZNZkUK5J3ZQQQCT5gfAVsxmYRS9RHLhkgZNnkj7JkULYCxBUMSB2txvvYVzOmt+sfYuF1sPu9y+8vzGOdBJE6uh5Mpv8A8HypzXP2GxeJy2YvC+pBbUQCUYEkAOOViQQrbXtcbVcfCPF0WPi1J2ZF2kjJ3U/VT3Gl11Dh9S2hnRyVZ9MtMP0qxes0MFmKqTpT4sM0v/RRMBGhHXsTYNIbWQnuRdi3n6VY3FGdDCYSac7lEJUeLnZB72IqjsoQLFJiZdEjXa4exLs3NtBF/wBofaB8QRai+LBN9n4+QHmWNR6Lz8DnE4bqCYImPWSR6cRqVSugkEWNyRy5j2hpO1yK1F1jG27Hmx3J9TWvDJ1Uf5m3P0HoBQrGYrnTeEci1LGx3NmVa4cepPaYj0r3xbhOpnSIfu4IQf4jGHb/ADOaGYbCh+bqvreu4YlHJUm1LBKcDho5dkms3gw+orOPwLx9mZAUPJuYPo3cfnQDE5LNCokHaj/9iG4Hr3ipJwzxKsq9RiO0rbXP9azkml2W0axaenpg5MQYbIzasMxFiwDdUSVuSpB1DSCAO65Isaxh8TLluJjniv1bAEXIIdLDWpIAuL3ANhewNqeY7AdVI0L9pCNj4oeR9f6Uyw2FMsUuFYkvCGeIkixU20gKeRJ22Pf36QKwnhb8MnV5x5L9ynM0xEMc0ZujrcfUHzB291PKqboS4gJ67CseX2ifIOP0Pxq2aU2Q6SwN6bO8FIrjptx+nCwRD95Nc/wxqW/1aag2ZoUgweHOoajrYEEDuNhcC/tXJG3Lc1JunVu1gfC0/wAbQ1Fs3UDEYQAADqwbDkL6ja422v8AQk0bxv4oX8rc3/hpzOXnUflfejOZ99D8Dk00+rqYnkC+1pF7Xva/w+VNo4UcsDllvQe6T4rZjI33XSJ19DGB+qmo7hMvaU2Qrq7lLAE+l9r++rDzHhebMcFAVQrj8Koilifsl4+cZF9uW4PI9oX2qC53kE2EdUnAWQrq0BgxUXIF7bC9jbfuobjWR69M7NLq2pdsaZuybOpMLIVYHTfTJGw+IINLP8EsMqvCfspBrT8vivuPyIppmGP65Yy37VRpZvxKPZJ8xuPhWmTFlkVDyUkj30Uo7yZOWsElmzQTQxE+2m3uP9xTbEMVnw7g6S94i1r21CwbT96xbVbvtQnLjvRLNX0pC1yCJksRzHpew+dDXRSi0bQll5HHCOJOGzqMcgZSh7BQFXFriM+yvauB6V0KDXNkyaM1gULo0vCAtrBeVguwutrEGw5n1PSVKLnnDGPG12RWXTrgycPhZe5Jih9JEP8AMgquJ2VY8HNqJYl1k1ShiCri1o+ca6T38/1vbjzIjjMBiIVF5CuqP/6IdSfEi3vrmcPfflf/AHateNLWPwY8uOJdiW5pFzoBIu9HcvxHXQg/eXst9D7x9aG4yC16cVyTQBNeS2OCYmbL8LLG4XExq6hmuVePrG+zk79Hgeancd4MZ40wIzGRsThe1Mg0YjDXu6MhI1IP3id23hfxAKcEY/Tg4R4av9bVXOOxDLiZXRirCVyGUkEdo8iOVAQr/cck8BVli/TSfoMmUg2OxHMHmPdWLUdfjCaQWnSHEfmliBb/ABF0sfjTGVxIbiKOPyQN/MzUxi5/cBNLwz1l0e9O82xaJJhQ5CqH6wkhiBp5XC9q1/Ct2X4e252A3J8BUQzzMuumZh7I7K/wjl8efvoTlWJLAVTBko4bti87iK2ZTMrErqsQoBY9rtb6Sd66Rqj+gPIS002KYdlF6tD+ZudvRR/mq8aT2POEMqY4TZiqB6XeDjhMScRGP/HxDEm3JJzuy+Qbdh56h4Vf9Ms4yeLFQvDMoeNxZh+hB5gg7g91q5hJxeTScFNYZyxl2ZtC+objky+I/r51LcPLHMmtArDvDKCVPhY8qF8d9H8+WyEm8mGY/ZzgfBZLew/yPd3gRjD41421IxVvEfXxo+u/H9C6VTWmT/8A7jOgCqVVRyARbD3UwxDO5YssZLc26tb+t/HzoVhuNGH7WMN5qdJ+HL9KfvxRECQ0UysOYKi+/Ki431mbpmzzHl1P8Pl4G52A3JPcKF4rjAKAVgbtC6l9gR4i3MVH8yz6WfZ2sv4F2Hw7/fXNnMilrZ1DjSfqFOIeIw4MUJ7H3n/F5D8v60JyjLJMTNHDEuqR2CgfX0771qy3LZMRIsUKNJIxsFUXJ/t58hXRXRn0aJlydZLZ8W47TcxGv4VP6nv9Oa2djk+0g6MFFdYkk4U4dTA4WKBN9I7Tfic+03vPyAoxWKzQ72bpY0KlSpVCzXiMMsilHUOjCzKwBBHeCDzFVXxT0DQykvgpOobn1T3aP3H2k9Nx5VbFKoU1k5czjouzLDkhsK8i/jh+0BHjZe0Peore/EuYByzYZusLBgWil7LCJo7qh2B0t6bDaumzWL1eSupy1icnzLHtGThZnKIEDCJ1uB3sW7N/gPKpVw70CYmSzYqRYE70Wzv8uyvxNX4KzV5J1/IC4Y4MwuATTh4wCfakO7t6t4eQsPKjlZpVyWlgVKlSqF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 name="13 Imagen" descr="http://www.deee.espe.edu.ec/portal/sites/default/files/materias/telecomunicaciones/logotele.jpg"/>
          <p:cNvPicPr/>
          <p:nvPr/>
        </p:nvPicPr>
        <p:blipFill>
          <a:blip r:embed="rId4" cstate="print"/>
          <a:srcRect/>
          <a:stretch>
            <a:fillRect/>
          </a:stretch>
        </p:blipFill>
        <p:spPr bwMode="auto">
          <a:xfrm>
            <a:off x="357158" y="3643314"/>
            <a:ext cx="1928826" cy="1871652"/>
          </a:xfrm>
          <a:prstGeom prst="ellipse">
            <a:avLst/>
          </a:prstGeom>
          <a:ln>
            <a:noFill/>
          </a:ln>
          <a:effectLst>
            <a:softEdge rad="112500"/>
          </a:effectLst>
        </p:spPr>
      </p:pic>
      <p:sp>
        <p:nvSpPr>
          <p:cNvPr id="9" name="8 Rectángulo"/>
          <p:cNvSpPr/>
          <p:nvPr/>
        </p:nvSpPr>
        <p:spPr>
          <a:xfrm>
            <a:off x="2843808" y="5293657"/>
            <a:ext cx="6300192" cy="1015663"/>
          </a:xfrm>
          <a:prstGeom prst="rect">
            <a:avLst/>
          </a:prstGeom>
        </p:spPr>
        <p:txBody>
          <a:bodyPr wrap="square">
            <a:spAutoFit/>
          </a:bodyPr>
          <a:lstStyle/>
          <a:p>
            <a:pPr algn="ctr"/>
            <a:r>
              <a:rPr lang="es-ES_tradnl" sz="2000" b="1" dirty="0" smtClean="0">
                <a:solidFill>
                  <a:schemeClr val="bg1"/>
                </a:solidFill>
              </a:rPr>
              <a:t>DANIELA  ALEJANDRA ESTRELLA PÉREZ</a:t>
            </a:r>
          </a:p>
          <a:p>
            <a:pPr algn="ctr"/>
            <a:endParaRPr lang="es-ES_tradnl" sz="2000" b="1" dirty="0" smtClean="0">
              <a:solidFill>
                <a:schemeClr val="bg1"/>
              </a:solidFill>
            </a:endParaRPr>
          </a:p>
          <a:p>
            <a:pPr algn="ctr"/>
            <a:r>
              <a:rPr lang="es-ES_tradnl" sz="2000" b="1" dirty="0" smtClean="0">
                <a:solidFill>
                  <a:schemeClr val="bg1"/>
                </a:solidFill>
              </a:rPr>
              <a:t>2012</a:t>
            </a:r>
            <a:endParaRPr lang="es-ES" sz="20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 y="285728"/>
            <a:ext cx="7239000" cy="748684"/>
          </a:xfrm>
        </p:spPr>
        <p:style>
          <a:lnRef idx="1">
            <a:schemeClr val="accent1"/>
          </a:lnRef>
          <a:fillRef idx="2">
            <a:schemeClr val="accent1"/>
          </a:fillRef>
          <a:effectRef idx="1">
            <a:schemeClr val="accent1"/>
          </a:effectRef>
          <a:fontRef idx="minor">
            <a:schemeClr val="dk1"/>
          </a:fontRef>
        </p:style>
        <p:txBody>
          <a:bodyPr anchor="ctr"/>
          <a:lstStyle/>
          <a:p>
            <a:r>
              <a:rPr lang="es-ES" dirty="0" smtClean="0"/>
              <a:t>Q</a:t>
            </a:r>
            <a:r>
              <a:rPr lang="es-ES" sz="2800" dirty="0" smtClean="0"/>
              <a:t>o</a:t>
            </a:r>
            <a:r>
              <a:rPr lang="es-ES" dirty="0" smtClean="0"/>
              <a:t>S, SITUACIÓN DEL ECUADOR</a:t>
            </a:r>
            <a:endParaRPr lang="es-ES" dirty="0"/>
          </a:p>
        </p:txBody>
      </p:sp>
      <p:graphicFrame>
        <p:nvGraphicFramePr>
          <p:cNvPr id="5" name="4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10</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7696200" cy="822944"/>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dirty="0" smtClean="0"/>
              <a:t>ETSI TS 102 250</a:t>
            </a:r>
            <a:endParaRPr lang="es-ES" dirty="0"/>
          </a:p>
        </p:txBody>
      </p:sp>
      <p:graphicFrame>
        <p:nvGraphicFramePr>
          <p:cNvPr id="5" name="4 Marcador de contenido"/>
          <p:cNvGraphicFramePr>
            <a:graphicFrameLocks noGrp="1"/>
          </p:cNvGraphicFramePr>
          <p:nvPr>
            <p:ph idx="1"/>
          </p:nvPr>
        </p:nvGraphicFramePr>
        <p:xfrm>
          <a:off x="357158" y="1357298"/>
          <a:ext cx="7572428"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11</a:t>
            </a:fld>
            <a:endParaRPr lang="es-ES" dirty="0">
              <a:solidFill>
                <a:schemeClr val="bg1"/>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097" name="Object 1"/>
          <p:cNvGraphicFramePr>
            <a:graphicFrameLocks noChangeAspect="1"/>
          </p:cNvGraphicFramePr>
          <p:nvPr/>
        </p:nvGraphicFramePr>
        <p:xfrm>
          <a:off x="2214546" y="3643314"/>
          <a:ext cx="3388184" cy="3214686"/>
        </p:xfrm>
        <a:graphic>
          <a:graphicData uri="http://schemas.openxmlformats.org/presentationml/2006/ole">
            <mc:AlternateContent xmlns:mc="http://schemas.openxmlformats.org/markup-compatibility/2006">
              <mc:Choice xmlns:v="urn:schemas-microsoft-com:vml" Requires="v">
                <p:oleObj spid="_x0000_s4098" r:id="rId8" imgW="4534774" imgH="4894682" progId="Visio.Drawing.11">
                  <p:embed/>
                </p:oleObj>
              </mc:Choice>
              <mc:Fallback>
                <p:oleObj r:id="rId8" imgW="4534774" imgH="4894682" progId="Visio.Drawing.11">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4546" y="3643314"/>
                        <a:ext cx="3388184" cy="3214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Flecha izquierda"/>
          <p:cNvSpPr/>
          <p:nvPr/>
        </p:nvSpPr>
        <p:spPr>
          <a:xfrm>
            <a:off x="6000760" y="4071942"/>
            <a:ext cx="1571636" cy="1857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Relación entre la satisfacción del cliente, calidad de servicio y rendimiento de la Red</a:t>
            </a:r>
            <a:endParaRPr lang="es-ES" sz="10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12</a:t>
            </a:fld>
            <a:endParaRPr lang="es-ES" dirty="0">
              <a:solidFill>
                <a:schemeClr val="bg1"/>
              </a:solidFill>
            </a:endParaRPr>
          </a:p>
        </p:txBody>
      </p:sp>
      <p:graphicFrame>
        <p:nvGraphicFramePr>
          <p:cNvPr id="59394" name="Object 2"/>
          <p:cNvGraphicFramePr>
            <a:graphicFrameLocks noChangeAspect="1"/>
          </p:cNvGraphicFramePr>
          <p:nvPr/>
        </p:nvGraphicFramePr>
        <p:xfrm>
          <a:off x="785786" y="2214554"/>
          <a:ext cx="6572296" cy="928687"/>
        </p:xfrm>
        <a:graphic>
          <a:graphicData uri="http://schemas.openxmlformats.org/presentationml/2006/ole">
            <mc:AlternateContent xmlns:mc="http://schemas.openxmlformats.org/markup-compatibility/2006">
              <mc:Choice xmlns:v="urn:schemas-microsoft-com:vml" Requires="v">
                <p:oleObj spid="_x0000_s59395" r:id="rId8" imgW="5974730" imgH="574812" progId="Visio.Drawing.11">
                  <p:embed/>
                </p:oleObj>
              </mc:Choice>
              <mc:Fallback>
                <p:oleObj r:id="rId8" imgW="5974730" imgH="574812" progId="Visio.Drawing.11">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786" y="2214554"/>
                        <a:ext cx="6572296" cy="92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1 Título"/>
          <p:cNvSpPr>
            <a:spLocks noGrp="1"/>
          </p:cNvSpPr>
          <p:nvPr>
            <p:ph type="title"/>
          </p:nvPr>
        </p:nvSpPr>
        <p:spPr>
          <a:xfrm>
            <a:off x="0" y="214290"/>
            <a:ext cx="7696200" cy="751506"/>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dirty="0" smtClean="0"/>
              <a:t>ETSI TS 102 250</a:t>
            </a:r>
            <a:endParaRPr lang="es-ES" dirty="0"/>
          </a:p>
        </p:txBody>
      </p:sp>
      <p:sp>
        <p:nvSpPr>
          <p:cNvPr id="9" name="8 Rectángulo redondeado"/>
          <p:cNvSpPr/>
          <p:nvPr/>
        </p:nvSpPr>
        <p:spPr>
          <a:xfrm>
            <a:off x="1857356" y="1142984"/>
            <a:ext cx="435771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sz="1600" b="1" dirty="0" smtClean="0">
                <a:solidFill>
                  <a:schemeClr val="bg1"/>
                </a:solidFill>
                <a:latin typeface="Times New Roman" pitchFamily="18" charset="0"/>
                <a:ea typeface="Times New Roman" pitchFamily="18" charset="0"/>
                <a:cs typeface="Times New Roman" pitchFamily="18" charset="0"/>
              </a:rPr>
              <a:t>Fases del uso del servicio desde el punto de vista del cliente</a:t>
            </a:r>
            <a:endParaRPr lang="es-ES" sz="1600" b="1" dirty="0" smtClean="0">
              <a:solidFill>
                <a:schemeClr val="bg1"/>
              </a:solidFill>
              <a:latin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20040"/>
            <a:ext cx="7696200" cy="608630"/>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dirty="0" smtClean="0"/>
              <a:t>ETSI TS 102 250</a:t>
            </a:r>
            <a:endParaRPr lang="es-ES" dirty="0"/>
          </a:p>
        </p:txBody>
      </p:sp>
      <p:sp>
        <p:nvSpPr>
          <p:cNvPr id="4" name="3 Marcador de número de diapositiva"/>
          <p:cNvSpPr>
            <a:spLocks noGrp="1"/>
          </p:cNvSpPr>
          <p:nvPr>
            <p:ph type="sldNum" sz="quarter" idx="12"/>
          </p:nvPr>
        </p:nvSpPr>
        <p:spPr>
          <a:xfrm>
            <a:off x="8358214" y="6556248"/>
            <a:ext cx="588336" cy="228600"/>
          </a:xfrm>
        </p:spPr>
        <p:txBody>
          <a:bodyPr/>
          <a:lstStyle/>
          <a:p>
            <a:fld id="{BC962643-7A78-4651-84BC-FFB1C058434A}" type="slidenum">
              <a:rPr lang="es-ES" smtClean="0">
                <a:solidFill>
                  <a:schemeClr val="bg1"/>
                </a:solidFill>
              </a:rPr>
              <a:pPr/>
              <a:t>13</a:t>
            </a:fld>
            <a:endParaRPr lang="es-ES" dirty="0">
              <a:solidFill>
                <a:schemeClr val="bg1"/>
              </a:solidFill>
            </a:endParaRP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0417" name="Object 1"/>
          <p:cNvGraphicFramePr>
            <a:graphicFrameLocks noChangeAspect="1"/>
          </p:cNvGraphicFramePr>
          <p:nvPr/>
        </p:nvGraphicFramePr>
        <p:xfrm>
          <a:off x="0" y="1357298"/>
          <a:ext cx="5643570" cy="5357850"/>
        </p:xfrm>
        <a:graphic>
          <a:graphicData uri="http://schemas.openxmlformats.org/presentationml/2006/ole">
            <mc:AlternateContent xmlns:mc="http://schemas.openxmlformats.org/markup-compatibility/2006">
              <mc:Choice xmlns:v="urn:schemas-microsoft-com:vml" Requires="v">
                <p:oleObj spid="_x0000_s60418" r:id="rId3" imgW="5277673" imgH="4994493" progId="Visio.Drawing.11">
                  <p:embed/>
                </p:oleObj>
              </mc:Choice>
              <mc:Fallback>
                <p:oleObj r:id="rId3" imgW="5277673" imgH="4994493"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7298"/>
                        <a:ext cx="5643570" cy="53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Flecha izquierda"/>
          <p:cNvSpPr/>
          <p:nvPr/>
        </p:nvSpPr>
        <p:spPr>
          <a:xfrm>
            <a:off x="4071934" y="1428736"/>
            <a:ext cx="3857652" cy="71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Define calidad de servicio desde la perspectiva del proveedor de servicios en lugar de la del usuario del servicio</a:t>
            </a:r>
            <a:endParaRPr lang="es-ES" sz="1000" dirty="0"/>
          </a:p>
        </p:txBody>
      </p:sp>
      <p:sp>
        <p:nvSpPr>
          <p:cNvPr id="8" name="7 Flecha izquierda"/>
          <p:cNvSpPr/>
          <p:nvPr/>
        </p:nvSpPr>
        <p:spPr>
          <a:xfrm>
            <a:off x="4000496" y="2428868"/>
            <a:ext cx="3929090"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s-ES" sz="1000" dirty="0" smtClean="0">
                <a:solidFill>
                  <a:schemeClr val="bg1"/>
                </a:solidFill>
                <a:latin typeface="Times New Roman" pitchFamily="18" charset="0"/>
                <a:ea typeface="Calibri" pitchFamily="34" charset="0"/>
                <a:cs typeface="Times New Roman" pitchFamily="18" charset="0"/>
              </a:rPr>
              <a:t>Desde la perspectiva del usuario del servicio este es el requisito básico para todos los demás aspectos y parámetros de la calidad de servicio.</a:t>
            </a:r>
            <a:endParaRPr lang="es-ES" sz="1000" dirty="0" smtClean="0">
              <a:solidFill>
                <a:schemeClr val="bg1"/>
              </a:solidFill>
              <a:latin typeface="Arial" pitchFamily="34" charset="0"/>
            </a:endParaRPr>
          </a:p>
        </p:txBody>
      </p:sp>
      <p:sp>
        <p:nvSpPr>
          <p:cNvPr id="11" name="10 Flecha izquierda"/>
          <p:cNvSpPr/>
          <p:nvPr/>
        </p:nvSpPr>
        <p:spPr>
          <a:xfrm>
            <a:off x="5929322" y="4929198"/>
            <a:ext cx="1571636"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t>Parámetros de Calidad de Servicio</a:t>
            </a:r>
            <a:endParaRPr lang="es-ES" sz="1000" dirty="0"/>
          </a:p>
        </p:txBody>
      </p:sp>
      <p:sp>
        <p:nvSpPr>
          <p:cNvPr id="12" name="11 Flecha izquierda"/>
          <p:cNvSpPr/>
          <p:nvPr/>
        </p:nvSpPr>
        <p:spPr>
          <a:xfrm>
            <a:off x="5572132" y="3500438"/>
            <a:ext cx="1571636"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t>Aspectos de Calidad de Servicio</a:t>
            </a:r>
            <a:endParaRPr lang="es-ES" sz="1000"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7696200" cy="822944"/>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dirty="0" smtClean="0"/>
              <a:t>ETSI TS 102 250</a:t>
            </a:r>
            <a:endParaRPr lang="es-ES" dirty="0"/>
          </a:p>
        </p:txBody>
      </p:sp>
      <p:graphicFrame>
        <p:nvGraphicFramePr>
          <p:cNvPr id="13" name="12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BC962643-7A78-4651-84BC-FFB1C058434A}" type="slidenum">
              <a:rPr lang="es-ES" smtClean="0">
                <a:solidFill>
                  <a:schemeClr val="bg1"/>
                </a:solidFill>
              </a:rPr>
              <a:pPr/>
              <a:t>14</a:t>
            </a:fld>
            <a:endParaRPr lang="es-ES" dirty="0">
              <a:solidFill>
                <a:schemeClr val="bg1"/>
              </a:solidFill>
            </a:endParaRP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7696200" cy="822944"/>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dirty="0" smtClean="0"/>
              <a:t>ETSI TS 102 250</a:t>
            </a:r>
            <a:endParaRPr lang="es-ES" dirty="0"/>
          </a:p>
        </p:txBody>
      </p:sp>
      <p:graphicFrame>
        <p:nvGraphicFramePr>
          <p:cNvPr id="13" name="12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BC962643-7A78-4651-84BC-FFB1C058434A}" type="slidenum">
              <a:rPr lang="es-ES" smtClean="0">
                <a:solidFill>
                  <a:schemeClr val="bg1"/>
                </a:solidFill>
              </a:rPr>
              <a:pPr/>
              <a:t>15</a:t>
            </a:fld>
            <a:endParaRPr lang="es-ES" dirty="0">
              <a:solidFill>
                <a:schemeClr val="bg1"/>
              </a:solidFill>
            </a:endParaRP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320040"/>
            <a:ext cx="7696200" cy="751506"/>
          </a:xfrm>
        </p:spPr>
        <p:style>
          <a:lnRef idx="1">
            <a:schemeClr val="accent1"/>
          </a:lnRef>
          <a:fillRef idx="2">
            <a:schemeClr val="accent1"/>
          </a:fillRef>
          <a:effectRef idx="1">
            <a:schemeClr val="accent1"/>
          </a:effectRef>
          <a:fontRef idx="minor">
            <a:schemeClr val="dk1"/>
          </a:fontRef>
        </p:style>
        <p:txBody>
          <a:bodyPr anchor="ctr"/>
          <a:lstStyle/>
          <a:p>
            <a:r>
              <a:rPr lang="es-ES_tradnl" dirty="0" smtClean="0"/>
              <a:t>Normativa internacional</a:t>
            </a:r>
            <a:endParaRPr lang="es-ES" dirty="0"/>
          </a:p>
        </p:txBody>
      </p:sp>
      <p:graphicFrame>
        <p:nvGraphicFramePr>
          <p:cNvPr id="6" name="5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Marcador de número de diapositiva"/>
          <p:cNvSpPr>
            <a:spLocks noGrp="1"/>
          </p:cNvSpPr>
          <p:nvPr>
            <p:ph type="sldNum" sz="quarter" idx="12"/>
          </p:nvPr>
        </p:nvSpPr>
        <p:spPr/>
        <p:txBody>
          <a:bodyPr/>
          <a:lstStyle/>
          <a:p>
            <a:fld id="{BC962643-7A78-4651-84BC-FFB1C058434A}" type="slidenum">
              <a:rPr lang="es-ES" smtClean="0">
                <a:solidFill>
                  <a:schemeClr val="bg1"/>
                </a:solidFill>
              </a:rPr>
              <a:pPr/>
              <a:t>16</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188640"/>
            <a:ext cx="8028384" cy="108012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_tradnl" dirty="0" smtClean="0"/>
              <a:t>PLANTEAMIENTO DE PARÁMETROS E INDICADORES DE CALIDAD</a:t>
            </a:r>
            <a:endParaRPr lang="es-ES" dirty="0"/>
          </a:p>
        </p:txBody>
      </p:sp>
      <p:pic>
        <p:nvPicPr>
          <p:cNvPr id="23554" name="Picture 2"/>
          <p:cNvPicPr>
            <a:picLocks noChangeAspect="1" noChangeArrowheads="1"/>
          </p:cNvPicPr>
          <p:nvPr/>
        </p:nvPicPr>
        <p:blipFill>
          <a:blip r:embed="rId2" cstate="print"/>
          <a:srcRect/>
          <a:stretch>
            <a:fillRect/>
          </a:stretch>
        </p:blipFill>
        <p:spPr bwMode="auto">
          <a:xfrm>
            <a:off x="72008" y="1412776"/>
            <a:ext cx="8028384" cy="5251270"/>
          </a:xfrm>
          <a:prstGeom prst="rect">
            <a:avLst/>
          </a:prstGeom>
          <a:noFill/>
          <a:ln w="9525">
            <a:noFill/>
            <a:miter lim="800000"/>
            <a:headEnd/>
            <a:tailEnd/>
          </a:ln>
        </p:spPr>
      </p:pic>
      <p:sp>
        <p:nvSpPr>
          <p:cNvPr id="12" name="11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17</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07504" y="332656"/>
            <a:ext cx="7933602" cy="5832648"/>
          </a:xfrm>
          <a:prstGeom prst="rect">
            <a:avLst/>
          </a:prstGeom>
          <a:noFill/>
          <a:ln w="9525">
            <a:noFill/>
            <a:miter lim="800000"/>
            <a:headEnd/>
            <a:tailEnd/>
          </a:ln>
        </p:spPr>
      </p:pic>
      <p:sp>
        <p:nvSpPr>
          <p:cNvPr id="11" name="10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18</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79512" y="260648"/>
            <a:ext cx="7785430" cy="6336704"/>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19</a:t>
            </a:fld>
            <a:endParaRPr lang="es-ES">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7239000" cy="571496"/>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s-ES_tradnl" dirty="0" smtClean="0"/>
              <a:t>OBJETIVOS</a:t>
            </a:r>
            <a:endParaRPr lang="es-ES" dirty="0"/>
          </a:p>
        </p:txBody>
      </p:sp>
      <p:sp>
        <p:nvSpPr>
          <p:cNvPr id="3" name="2 Marcador de contenido"/>
          <p:cNvSpPr>
            <a:spLocks noGrp="1"/>
          </p:cNvSpPr>
          <p:nvPr>
            <p:ph idx="1"/>
          </p:nvPr>
        </p:nvSpPr>
        <p:spPr>
          <a:xfrm>
            <a:off x="0" y="980728"/>
            <a:ext cx="8072462" cy="5643578"/>
          </a:xfrm>
        </p:spPr>
        <p:txBody>
          <a:bodyPr>
            <a:normAutofit fontScale="55000" lnSpcReduction="20000"/>
          </a:bodyPr>
          <a:lstStyle/>
          <a:p>
            <a:pPr>
              <a:buNone/>
            </a:pPr>
            <a:r>
              <a:rPr lang="es-MX" sz="3300" b="1" dirty="0"/>
              <a:t>OBJETIVO GENERAL</a:t>
            </a:r>
            <a:endParaRPr lang="es-ES" sz="3300" b="1" dirty="0"/>
          </a:p>
          <a:p>
            <a:pPr>
              <a:buNone/>
            </a:pPr>
            <a:endParaRPr lang="es-ES" dirty="0"/>
          </a:p>
          <a:p>
            <a:r>
              <a:rPr lang="es-ES_tradnl" sz="2900" dirty="0"/>
              <a:t>Realizar el estudio técnico para la determinación de parámetros e indicadores de calidad de servicio (QoS) para Internet Móvil Avanzado en el Ecuador</a:t>
            </a:r>
            <a:endParaRPr lang="es-ES" sz="2900" dirty="0"/>
          </a:p>
          <a:p>
            <a:pPr>
              <a:buNone/>
            </a:pPr>
            <a:endParaRPr lang="es-MX" b="1" dirty="0" smtClean="0"/>
          </a:p>
          <a:p>
            <a:pPr>
              <a:buNone/>
            </a:pPr>
            <a:r>
              <a:rPr lang="es-MX" sz="3300" b="1" dirty="0" smtClean="0"/>
              <a:t>OBJETIVOS ESPECÍFICOS</a:t>
            </a:r>
          </a:p>
          <a:p>
            <a:pPr>
              <a:buNone/>
            </a:pPr>
            <a:endParaRPr lang="es-MX" b="1" dirty="0" smtClean="0"/>
          </a:p>
          <a:p>
            <a:pPr lvl="0" algn="just"/>
            <a:r>
              <a:rPr lang="es-ES_tradnl" sz="2900" dirty="0"/>
              <a:t>Estudiar y analizar el comportamiento de las operadoras ante la evolución del mercado de internet sobre redes móviles en Ecuador.</a:t>
            </a:r>
            <a:endParaRPr lang="es-ES" sz="2900" dirty="0"/>
          </a:p>
          <a:p>
            <a:pPr algn="just">
              <a:buNone/>
            </a:pPr>
            <a:endParaRPr lang="es-ES" sz="2900" dirty="0"/>
          </a:p>
          <a:p>
            <a:pPr lvl="0" algn="just"/>
            <a:r>
              <a:rPr lang="es-ES_tradnl" sz="2900" dirty="0"/>
              <a:t>Verificar la capacidad del mercado de telefonía móvil para alcanzar metas y valores objetivos propuestos para regular el servicio de internet móvil </a:t>
            </a:r>
            <a:endParaRPr lang="es-ES" sz="2900" dirty="0"/>
          </a:p>
          <a:p>
            <a:pPr algn="just">
              <a:buNone/>
            </a:pPr>
            <a:endParaRPr lang="es-ES" sz="2900" dirty="0"/>
          </a:p>
          <a:p>
            <a:pPr lvl="0" algn="just"/>
            <a:r>
              <a:rPr lang="es-ES_tradnl" sz="2900" dirty="0"/>
              <a:t>Identificar parámetros e índices de calidad de servicio que se ajusten al mercado y las tecnologías existentes en Ecuador.</a:t>
            </a:r>
            <a:endParaRPr lang="es-ES" sz="2900" dirty="0"/>
          </a:p>
          <a:p>
            <a:pPr algn="just">
              <a:buNone/>
            </a:pPr>
            <a:endParaRPr lang="es-ES" sz="2900" dirty="0"/>
          </a:p>
          <a:p>
            <a:pPr lvl="0" algn="just"/>
            <a:r>
              <a:rPr lang="es-ES_tradnl" sz="2900" dirty="0"/>
              <a:t>Plantear indicadores y parámetros de calidad de servicio como la disponibilidad  de la red o el establecimiento de conexión de llamada, que permitan abarcar las necesidades de los reguladores, para establecer la normativa pertinente.</a:t>
            </a:r>
            <a:endParaRPr lang="es-ES" sz="2900" dirty="0"/>
          </a:p>
          <a:p>
            <a:pPr algn="just">
              <a:buNone/>
            </a:pPr>
            <a:endParaRPr lang="es-ES" sz="2900" dirty="0" smtClean="0"/>
          </a:p>
          <a:p>
            <a:pPr lvl="0" algn="just"/>
            <a:r>
              <a:rPr lang="es-ES_tradnl" sz="2900" dirty="0" smtClean="0"/>
              <a:t>Estudiar la capacidad que los operadores tengan para realizar la medición de dichos parámetros para la obtención de valores objetivos y estandarizados, basado en la normativa internacional (UIT, ETSI) y metodologías de calidad de servicio.</a:t>
            </a:r>
            <a:endParaRPr lang="es-ES" sz="2900" dirty="0"/>
          </a:p>
        </p:txBody>
      </p:sp>
      <p:sp>
        <p:nvSpPr>
          <p:cNvPr id="9" name="8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251520" y="764704"/>
            <a:ext cx="7688032" cy="4896544"/>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20</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24535" y="332656"/>
            <a:ext cx="7803849" cy="5976664"/>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21</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79512" y="44624"/>
            <a:ext cx="7821151" cy="504056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251520" y="5085184"/>
            <a:ext cx="7776864" cy="1584176"/>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22</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47284" y="692696"/>
            <a:ext cx="7709092" cy="5040560"/>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23</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23528" y="116632"/>
            <a:ext cx="7488832" cy="504056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323528" y="5184576"/>
            <a:ext cx="7488832" cy="1628800"/>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24</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179512" y="260648"/>
            <a:ext cx="7776864" cy="6209797"/>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25</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39552" y="188640"/>
            <a:ext cx="7056784" cy="6480720"/>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26</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95536" y="260648"/>
            <a:ext cx="7416824" cy="6267272"/>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58214" y="6556248"/>
            <a:ext cx="588336" cy="228600"/>
          </a:xfrm>
        </p:spPr>
        <p:txBody>
          <a:bodyPr/>
          <a:lstStyle/>
          <a:p>
            <a:fld id="{BC962643-7A78-4651-84BC-FFB1C058434A}" type="slidenum">
              <a:rPr lang="es-ES" smtClean="0">
                <a:solidFill>
                  <a:schemeClr val="bg1"/>
                </a:solidFill>
              </a:rPr>
              <a:pPr/>
              <a:t>27</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51520" y="476672"/>
            <a:ext cx="7541570" cy="5544616"/>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28</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755576" y="188640"/>
            <a:ext cx="6724030" cy="6543253"/>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29</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 y="214290"/>
            <a:ext cx="7239000" cy="1143000"/>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s-ES_tradnl" dirty="0" smtClean="0"/>
              <a:t>Calidad de servicio </a:t>
            </a:r>
            <a:r>
              <a:rPr lang="es-ES_tradnl" dirty="0" err="1" smtClean="0"/>
              <a:t>Q</a:t>
            </a:r>
            <a:r>
              <a:rPr lang="es-ES_tradnl" sz="2700" dirty="0" err="1" smtClean="0"/>
              <a:t>o</a:t>
            </a:r>
            <a:r>
              <a:rPr lang="es-ES_tradnl" dirty="0" err="1" smtClean="0"/>
              <a:t>s</a:t>
            </a:r>
            <a:r>
              <a:rPr lang="es-ES_tradnl" dirty="0" smtClean="0"/>
              <a:t> (</a:t>
            </a:r>
            <a:r>
              <a:rPr lang="es-ES_tradnl" dirty="0" err="1" smtClean="0"/>
              <a:t>Quality</a:t>
            </a:r>
            <a:r>
              <a:rPr lang="es-ES_tradnl" dirty="0" smtClean="0"/>
              <a:t> of </a:t>
            </a:r>
            <a:r>
              <a:rPr lang="es-ES_tradnl" dirty="0" err="1" smtClean="0"/>
              <a:t>service</a:t>
            </a:r>
            <a:r>
              <a:rPr lang="es-ES_tradnl" dirty="0" smtClean="0"/>
              <a:t>)</a:t>
            </a:r>
            <a:endParaRPr lang="es-ES" dirty="0"/>
          </a:p>
        </p:txBody>
      </p:sp>
      <p:graphicFrame>
        <p:nvGraphicFramePr>
          <p:cNvPr id="6" name="5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611560" y="214533"/>
            <a:ext cx="6984776" cy="6382819"/>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358214" y="6556248"/>
            <a:ext cx="588336" cy="228600"/>
          </a:xfrm>
        </p:spPr>
        <p:txBody>
          <a:bodyPr/>
          <a:lstStyle/>
          <a:p>
            <a:fld id="{BC962643-7A78-4651-84BC-FFB1C058434A}" type="slidenum">
              <a:rPr lang="es-ES" smtClean="0">
                <a:solidFill>
                  <a:schemeClr val="bg1"/>
                </a:solidFill>
              </a:rPr>
              <a:pPr/>
              <a:t>30</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 y="158242"/>
            <a:ext cx="7956376" cy="1199056"/>
          </a:xfrm>
        </p:spPr>
        <p:style>
          <a:lnRef idx="1">
            <a:schemeClr val="accent1"/>
          </a:lnRef>
          <a:fillRef idx="2">
            <a:schemeClr val="accent1"/>
          </a:fillRef>
          <a:effectRef idx="1">
            <a:schemeClr val="accent1"/>
          </a:effectRef>
          <a:fontRef idx="minor">
            <a:schemeClr val="dk1"/>
          </a:fontRef>
        </p:style>
        <p:txBody>
          <a:bodyPr>
            <a:noAutofit/>
          </a:bodyPr>
          <a:lstStyle/>
          <a:p>
            <a:r>
              <a:rPr lang="es-EC" sz="2400" dirty="0" smtClean="0"/>
              <a:t>ANÁLISIS DE POSIBILIDAD DE APLICACIÓN POR PARTE DE LAS OPERADORAS DE TELEFONÍA MÓVIL EN EL ECUADOR</a:t>
            </a:r>
            <a:endParaRPr lang="es-ES" sz="2400" dirty="0"/>
          </a:p>
        </p:txBody>
      </p:sp>
      <p:sp>
        <p:nvSpPr>
          <p:cNvPr id="11" name="10 Marcador de número de diapositiva"/>
          <p:cNvSpPr>
            <a:spLocks noGrp="1"/>
          </p:cNvSpPr>
          <p:nvPr>
            <p:ph type="sldNum" sz="quarter" idx="12"/>
          </p:nvPr>
        </p:nvSpPr>
        <p:spPr>
          <a:xfrm>
            <a:off x="8358214" y="6556248"/>
            <a:ext cx="588336" cy="228600"/>
          </a:xfrm>
        </p:spPr>
        <p:txBody>
          <a:bodyPr/>
          <a:lstStyle/>
          <a:p>
            <a:fld id="{BC962643-7A78-4651-84BC-FFB1C058434A}" type="slidenum">
              <a:rPr lang="es-ES" smtClean="0">
                <a:solidFill>
                  <a:schemeClr val="bg1"/>
                </a:solidFill>
              </a:rPr>
              <a:pPr/>
              <a:t>31</a:t>
            </a:fld>
            <a:endParaRPr lang="es-ES" dirty="0">
              <a:solidFill>
                <a:schemeClr val="bg1"/>
              </a:solidFill>
            </a:endParaRPr>
          </a:p>
        </p:txBody>
      </p:sp>
      <p:pic>
        <p:nvPicPr>
          <p:cNvPr id="19457" name="Picture 1"/>
          <p:cNvPicPr>
            <a:picLocks noChangeAspect="1" noChangeArrowheads="1"/>
          </p:cNvPicPr>
          <p:nvPr/>
        </p:nvPicPr>
        <p:blipFill>
          <a:blip r:embed="rId3"/>
          <a:srcRect/>
          <a:stretch>
            <a:fillRect/>
          </a:stretch>
        </p:blipFill>
        <p:spPr bwMode="auto">
          <a:xfrm>
            <a:off x="178488" y="1500174"/>
            <a:ext cx="7679660" cy="500066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611560" y="1008094"/>
            <a:ext cx="6960836" cy="5778491"/>
          </a:xfrm>
          <a:prstGeom prst="rect">
            <a:avLst/>
          </a:prstGeom>
          <a:noFill/>
          <a:ln w="9525">
            <a:noFill/>
            <a:miter lim="800000"/>
            <a:headEnd/>
            <a:tailEnd/>
          </a:ln>
        </p:spPr>
      </p:pic>
      <p:sp>
        <p:nvSpPr>
          <p:cNvPr id="4" name="3 Título"/>
          <p:cNvSpPr>
            <a:spLocks noGrp="1"/>
          </p:cNvSpPr>
          <p:nvPr>
            <p:ph type="title"/>
          </p:nvPr>
        </p:nvSpPr>
        <p:spPr>
          <a:xfrm>
            <a:off x="-32" y="71414"/>
            <a:ext cx="7239000" cy="928694"/>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sz="2800" dirty="0" smtClean="0"/>
              <a:t>Sistema autónomo de medición de redes móviles (SAMM)</a:t>
            </a:r>
            <a:endParaRPr lang="es-ES" sz="2800" dirty="0"/>
          </a:p>
        </p:txBody>
      </p:sp>
      <p:sp>
        <p:nvSpPr>
          <p:cNvPr id="11" name="10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32</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BC962643-7A78-4651-84BC-FFB1C058434A}" type="slidenum">
              <a:rPr lang="es-ES" smtClean="0"/>
              <a:pPr/>
              <a:t>33</a:t>
            </a:fld>
            <a:endParaRPr lang="es-ES"/>
          </a:p>
        </p:txBody>
      </p:sp>
      <p:sp>
        <p:nvSpPr>
          <p:cNvPr id="6" name="3 Título"/>
          <p:cNvSpPr>
            <a:spLocks noGrp="1"/>
          </p:cNvSpPr>
          <p:nvPr>
            <p:ph type="title"/>
          </p:nvPr>
        </p:nvSpPr>
        <p:spPr>
          <a:xfrm>
            <a:off x="0" y="142852"/>
            <a:ext cx="7696200" cy="1143000"/>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s-ES_tradnl" sz="2800" dirty="0" smtClean="0"/>
              <a:t>Sistema autónomo de medición de redes móviles (SAMM)</a:t>
            </a:r>
            <a:endParaRPr lang="es-ES" sz="2800" dirty="0"/>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14282" y="1285860"/>
          <a:ext cx="7358114"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0" y="285728"/>
            <a:ext cx="7239000" cy="751506"/>
          </a:xfrm>
        </p:spPr>
        <p:style>
          <a:lnRef idx="1">
            <a:schemeClr val="accent1"/>
          </a:lnRef>
          <a:fillRef idx="2">
            <a:schemeClr val="accent1"/>
          </a:fillRef>
          <a:effectRef idx="1">
            <a:schemeClr val="accent1"/>
          </a:effectRef>
          <a:fontRef idx="minor">
            <a:schemeClr val="dk1"/>
          </a:fontRef>
        </p:style>
        <p:txBody>
          <a:bodyPr/>
          <a:lstStyle/>
          <a:p>
            <a:pPr algn="ctr"/>
            <a:r>
              <a:rPr lang="es-ES_tradnl" dirty="0" smtClean="0"/>
              <a:t>CONCLUSIONES</a:t>
            </a:r>
            <a:endParaRPr lang="es-ES" dirty="0"/>
          </a:p>
        </p:txBody>
      </p:sp>
      <p:sp>
        <p:nvSpPr>
          <p:cNvPr id="12" name="11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34</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79512" y="260648"/>
          <a:ext cx="7848872"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35</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79512" y="260648"/>
          <a:ext cx="7848872"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36</a:t>
            </a:fld>
            <a:endParaRPr lang="es-ES">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14282" y="1285860"/>
          <a:ext cx="7358114"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0" y="285728"/>
            <a:ext cx="7239000" cy="608630"/>
          </a:xfrm>
        </p:spPr>
        <p:style>
          <a:lnRef idx="1">
            <a:schemeClr val="accent1"/>
          </a:lnRef>
          <a:fillRef idx="2">
            <a:schemeClr val="accent1"/>
          </a:fillRef>
          <a:effectRef idx="1">
            <a:schemeClr val="accent1"/>
          </a:effectRef>
          <a:fontRef idx="minor">
            <a:schemeClr val="dk1"/>
          </a:fontRef>
        </p:style>
        <p:txBody>
          <a:bodyPr/>
          <a:lstStyle/>
          <a:p>
            <a:r>
              <a:rPr lang="es-ES_tradnl" dirty="0" smtClean="0"/>
              <a:t>RECOMENDACIONES</a:t>
            </a:r>
            <a:endParaRPr lang="es-ES" dirty="0"/>
          </a:p>
        </p:txBody>
      </p:sp>
      <p:sp>
        <p:nvSpPr>
          <p:cNvPr id="10" name="9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37</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a:stretch>
            <a:fillRect/>
          </a:stretch>
        </p:blipFill>
        <p:spPr bwMode="auto">
          <a:xfrm>
            <a:off x="395536" y="249001"/>
            <a:ext cx="7416824" cy="6204335"/>
          </a:xfrm>
          <a:prstGeom prst="rect">
            <a:avLst/>
          </a:prstGeom>
          <a:noFill/>
          <a:ln w="9525">
            <a:noFill/>
            <a:miter lim="800000"/>
            <a:headEnd/>
            <a:tailEnd/>
          </a:ln>
        </p:spPr>
      </p:pic>
      <p:sp>
        <p:nvSpPr>
          <p:cNvPr id="12" name="11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38</a:t>
            </a:fld>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0" y="285728"/>
            <a:ext cx="7239000" cy="751506"/>
          </a:xfrm>
          <a:prstGeom prst="rect">
            <a:avLst/>
          </a:prstGeom>
        </p:spPr>
        <p:style>
          <a:lnRef idx="1">
            <a:schemeClr val="accent1"/>
          </a:lnRef>
          <a:fillRef idx="2">
            <a:schemeClr val="accent1"/>
          </a:fillRef>
          <a:effectRef idx="1">
            <a:schemeClr val="accent1"/>
          </a:effectRef>
          <a:fontRef idx="minor">
            <a:schemeClr val="dk1"/>
          </a:fontRef>
        </p:style>
        <p:txBody>
          <a:bodyPr vert="horz" lIns="45720" tIns="0" rIns="45720" bIns="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all" spc="0" normalizeH="0" baseline="0" noProof="0" dirty="0" smtClean="0">
                <a:ln w="500">
                  <a:solidFill>
                    <a:schemeClr val="tx2">
                      <a:shade val="20000"/>
                      <a:satMod val="120000"/>
                    </a:schemeClr>
                  </a:solidFill>
                </a:ln>
                <a:solidFill>
                  <a:schemeClr val="dk1"/>
                </a:solidFill>
                <a:effectLst/>
                <a:uLnTx/>
                <a:uFillTx/>
                <a:latin typeface="+mn-lt"/>
                <a:ea typeface="+mn-ea"/>
                <a:cs typeface="+mn-cs"/>
              </a:rPr>
              <a:t>Justificación e importancia</a:t>
            </a:r>
            <a:endParaRPr kumimoji="0" lang="es-ES" sz="3800" b="1" i="0" u="none" strike="noStrike" kern="1200" cap="all" spc="0" normalizeH="0" baseline="0" noProof="0" dirty="0">
              <a:ln w="500">
                <a:solidFill>
                  <a:schemeClr val="tx2">
                    <a:shade val="20000"/>
                    <a:satMod val="120000"/>
                  </a:schemeClr>
                </a:solidFill>
              </a:ln>
              <a:solidFill>
                <a:schemeClr val="dk1"/>
              </a:solidFill>
              <a:effectLst/>
              <a:uLnTx/>
              <a:uFillTx/>
              <a:latin typeface="+mn-lt"/>
              <a:ea typeface="+mn-ea"/>
              <a:cs typeface="+mn-cs"/>
            </a:endParaRPr>
          </a:p>
        </p:txBody>
      </p:sp>
      <p:sp>
        <p:nvSpPr>
          <p:cNvPr id="6" name="5 CuadroTexto"/>
          <p:cNvSpPr txBox="1"/>
          <p:nvPr/>
        </p:nvSpPr>
        <p:spPr>
          <a:xfrm>
            <a:off x="1142976" y="5214950"/>
            <a:ext cx="5929354" cy="646331"/>
          </a:xfrm>
          <a:prstGeom prst="rect">
            <a:avLst/>
          </a:prstGeom>
          <a:noFill/>
        </p:spPr>
        <p:txBody>
          <a:bodyPr wrap="square" rtlCol="0">
            <a:spAutoFit/>
          </a:bodyPr>
          <a:lstStyle/>
          <a:p>
            <a:pPr algn="ctr"/>
            <a:r>
              <a:rPr lang="es-ES_tradnl" dirty="0" smtClean="0"/>
              <a:t>Ninguna de ellas se halla normada o regulada  a lo que brinda o  debe brindar al consumidor final. </a:t>
            </a:r>
            <a:endParaRPr lang="es-ES" dirty="0"/>
          </a:p>
        </p:txBody>
      </p:sp>
      <p:sp>
        <p:nvSpPr>
          <p:cNvPr id="12" name="11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4</a:t>
            </a:fld>
            <a:endParaRPr lang="es-ES">
              <a:solidFill>
                <a:schemeClr val="bg1"/>
              </a:solidFill>
            </a:endParaRPr>
          </a:p>
        </p:txBody>
      </p:sp>
      <p:sp>
        <p:nvSpPr>
          <p:cNvPr id="7" name="6 Nube"/>
          <p:cNvSpPr/>
          <p:nvPr/>
        </p:nvSpPr>
        <p:spPr>
          <a:xfrm>
            <a:off x="7143768" y="857232"/>
            <a:ext cx="2000232"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t>Resolución  216-09-CONATEL-2009</a:t>
            </a:r>
          </a:p>
          <a:p>
            <a:pPr algn="ctr"/>
            <a:r>
              <a:rPr lang="es-ES_tradnl" sz="1400" dirty="0" smtClean="0"/>
              <a:t>SVA</a:t>
            </a:r>
            <a:endParaRPr lang="es-ES" sz="14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7429520" cy="1034436"/>
          </a:xfrm>
        </p:spPr>
        <p:style>
          <a:lnRef idx="1">
            <a:schemeClr val="accent1"/>
          </a:lnRef>
          <a:fillRef idx="2">
            <a:schemeClr val="accent1"/>
          </a:fillRef>
          <a:effectRef idx="1">
            <a:schemeClr val="accent1"/>
          </a:effectRef>
          <a:fontRef idx="minor">
            <a:schemeClr val="dk1"/>
          </a:fontRef>
        </p:style>
        <p:txBody>
          <a:bodyPr anchor="ctr">
            <a:noAutofit/>
          </a:bodyPr>
          <a:lstStyle/>
          <a:p>
            <a:r>
              <a:rPr lang="es-ES" sz="2800" dirty="0" smtClean="0"/>
              <a:t>EVOLUCIÓN DEL SECTOR DE TELECOMUNICACIONES</a:t>
            </a:r>
            <a:endParaRPr lang="es-ES" sz="2800" dirty="0"/>
          </a:p>
        </p:txBody>
      </p:sp>
      <p:graphicFrame>
        <p:nvGraphicFramePr>
          <p:cNvPr id="4" name="3 Marcador de contenido"/>
          <p:cNvGraphicFramePr>
            <a:graphicFrameLocks noGrp="1"/>
          </p:cNvGraphicFramePr>
          <p:nvPr>
            <p:ph idx="1"/>
          </p:nvPr>
        </p:nvGraphicFramePr>
        <p:xfrm>
          <a:off x="457200" y="1609416"/>
          <a:ext cx="7239000" cy="50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5</a:t>
            </a:fld>
            <a:endParaRPr lang="es-ES">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4282" y="1285860"/>
            <a:ext cx="7715304" cy="52864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_tradnl" dirty="0" smtClean="0"/>
              <a:t>MINISTERIO DE </a:t>
            </a:r>
          </a:p>
          <a:p>
            <a:r>
              <a:rPr lang="es-ES_tradnl" dirty="0" smtClean="0"/>
              <a:t>TELECOMUNICACIONES  Y </a:t>
            </a:r>
          </a:p>
          <a:p>
            <a:r>
              <a:rPr lang="es-ES_tradnl" dirty="0" smtClean="0"/>
              <a:t>DE LA SOCIEDAD </a:t>
            </a:r>
          </a:p>
          <a:p>
            <a:r>
              <a:rPr lang="es-ES_tradnl" dirty="0" smtClean="0"/>
              <a:t>DE LA INFORMACIÓN</a:t>
            </a:r>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 dirty="0"/>
          </a:p>
        </p:txBody>
      </p:sp>
      <p:sp>
        <p:nvSpPr>
          <p:cNvPr id="2" name="1 Título"/>
          <p:cNvSpPr>
            <a:spLocks noGrp="1"/>
          </p:cNvSpPr>
          <p:nvPr>
            <p:ph type="title"/>
          </p:nvPr>
        </p:nvSpPr>
        <p:spPr>
          <a:xfrm>
            <a:off x="0" y="285728"/>
            <a:ext cx="7239000" cy="751506"/>
          </a:xfrm>
        </p:spPr>
        <p:style>
          <a:lnRef idx="1">
            <a:schemeClr val="accent1"/>
          </a:lnRef>
          <a:fillRef idx="2">
            <a:schemeClr val="accent1"/>
          </a:fillRef>
          <a:effectRef idx="1">
            <a:schemeClr val="accent1"/>
          </a:effectRef>
          <a:fontRef idx="minor">
            <a:schemeClr val="dk1"/>
          </a:fontRef>
        </p:style>
        <p:txBody>
          <a:bodyPr>
            <a:normAutofit/>
          </a:bodyPr>
          <a:lstStyle/>
          <a:p>
            <a:r>
              <a:rPr lang="es-ES" sz="2400" dirty="0" smtClean="0"/>
              <a:t>JERARQUÍA DE ORGANISMOS DE CONTROL Y REGULACIÓN NACIONAL </a:t>
            </a:r>
            <a:endParaRPr lang="es-ES" sz="2400" b="0" dirty="0"/>
          </a:p>
        </p:txBody>
      </p:sp>
      <p:graphicFrame>
        <p:nvGraphicFramePr>
          <p:cNvPr id="4" name="3 Marcador de contenido"/>
          <p:cNvGraphicFramePr>
            <a:graphicFrameLocks noGrp="1"/>
          </p:cNvGraphicFramePr>
          <p:nvPr>
            <p:ph idx="1"/>
          </p:nvPr>
        </p:nvGraphicFramePr>
        <p:xfrm>
          <a:off x="2071670" y="1500174"/>
          <a:ext cx="5357850"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6</a:t>
            </a:fld>
            <a:endParaRPr lang="es-ES" dirty="0">
              <a:solidFill>
                <a:schemeClr val="bg1"/>
              </a:solidFill>
            </a:endParaRPr>
          </a:p>
        </p:txBody>
      </p:sp>
      <p:sp>
        <p:nvSpPr>
          <p:cNvPr id="7" name="6 Flecha izquierda"/>
          <p:cNvSpPr/>
          <p:nvPr/>
        </p:nvSpPr>
        <p:spPr>
          <a:xfrm>
            <a:off x="6286512" y="2214554"/>
            <a:ext cx="1571636"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dirty="0" smtClean="0"/>
              <a:t>Ente Administrador y Regulador</a:t>
            </a:r>
            <a:endParaRPr lang="es-ES" sz="1050" dirty="0"/>
          </a:p>
        </p:txBody>
      </p:sp>
      <p:sp>
        <p:nvSpPr>
          <p:cNvPr id="8" name="7 Flecha arriba"/>
          <p:cNvSpPr/>
          <p:nvPr/>
        </p:nvSpPr>
        <p:spPr>
          <a:xfrm>
            <a:off x="500034" y="2786058"/>
            <a:ext cx="1785950" cy="857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t>Coordinador de Acciones</a:t>
            </a:r>
            <a:endParaRPr lang="es-ES" sz="1000" dirty="0"/>
          </a:p>
        </p:txBody>
      </p:sp>
      <p:sp>
        <p:nvSpPr>
          <p:cNvPr id="10" name="9 Flecha arriba"/>
          <p:cNvSpPr/>
          <p:nvPr/>
        </p:nvSpPr>
        <p:spPr>
          <a:xfrm>
            <a:off x="5357818" y="5572140"/>
            <a:ext cx="2214578" cy="9286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t>Ente de Intervención y Control</a:t>
            </a:r>
            <a:endParaRPr lang="es-ES" sz="1000" dirty="0"/>
          </a:p>
        </p:txBody>
      </p:sp>
      <p:sp>
        <p:nvSpPr>
          <p:cNvPr id="12" name="11 Flecha arriba"/>
          <p:cNvSpPr/>
          <p:nvPr/>
        </p:nvSpPr>
        <p:spPr>
          <a:xfrm>
            <a:off x="2357422" y="5572140"/>
            <a:ext cx="2214578" cy="9286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t>Ente de </a:t>
            </a:r>
            <a:r>
              <a:rPr lang="es-ES_tradnl" sz="1000" dirty="0" smtClean="0"/>
              <a:t>Regulación</a:t>
            </a:r>
            <a:endParaRPr lang="es-ES" sz="10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Gráfico"/>
          <p:cNvGraphicFramePr/>
          <p:nvPr/>
        </p:nvGraphicFramePr>
        <p:xfrm>
          <a:off x="3071802" y="3714752"/>
          <a:ext cx="5010148" cy="3143248"/>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0" y="142852"/>
            <a:ext cx="7696200" cy="748684"/>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s-ES" dirty="0" smtClean="0"/>
              <a:t>EVOLUCIÓN DEL SECTOR 2008-2011</a:t>
            </a:r>
            <a:endParaRPr lang="es-ES" dirty="0"/>
          </a:p>
        </p:txBody>
      </p:sp>
      <p:sp>
        <p:nvSpPr>
          <p:cNvPr id="4" name="3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7</a:t>
            </a:fld>
            <a:endParaRPr lang="es-ES" dirty="0">
              <a:solidFill>
                <a:schemeClr val="bg1"/>
              </a:solidFill>
            </a:endParaRPr>
          </a:p>
        </p:txBody>
      </p:sp>
      <p:graphicFrame>
        <p:nvGraphicFramePr>
          <p:cNvPr id="5" name="4 Marcador de contenido"/>
          <p:cNvGraphicFramePr>
            <a:graphicFrameLocks noGrp="1"/>
          </p:cNvGraphicFramePr>
          <p:nvPr>
            <p:ph idx="1"/>
          </p:nvPr>
        </p:nvGraphicFramePr>
        <p:xfrm>
          <a:off x="0" y="1214422"/>
          <a:ext cx="4714876"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Diagrama"/>
          <p:cNvGraphicFramePr/>
          <p:nvPr/>
        </p:nvGraphicFramePr>
        <p:xfrm>
          <a:off x="4500562" y="1142984"/>
          <a:ext cx="3500462"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6" name="Text Box 3"/>
          <p:cNvSpPr txBox="1">
            <a:spLocks noChangeArrowheads="1"/>
          </p:cNvSpPr>
          <p:nvPr/>
        </p:nvSpPr>
        <p:spPr bwMode="auto">
          <a:xfrm>
            <a:off x="0" y="6635750"/>
            <a:ext cx="1976437" cy="222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Fuente:</a:t>
            </a:r>
            <a:r>
              <a:rPr kumimoji="0" lang="es-ES" sz="800" b="0" i="0" u="none" strike="noStrike" cap="none" normalizeH="0" baseline="0" dirty="0" smtClean="0">
                <a:ln>
                  <a:noFill/>
                </a:ln>
                <a:solidFill>
                  <a:schemeClr val="tx1"/>
                </a:solidFill>
                <a:effectLst/>
                <a:latin typeface="Times New Roman" pitchFamily="18" charset="0"/>
              </a:rPr>
              <a:t> SENATEL-DGPT II TRIM 2011</a:t>
            </a:r>
            <a:endParaRPr kumimoji="0" lang="es-ES" sz="1800" b="0" i="0" u="none" strike="noStrike" cap="none" normalizeH="0" baseline="0" dirty="0" smtClean="0">
              <a:ln>
                <a:noFill/>
              </a:ln>
              <a:solidFill>
                <a:schemeClr val="tx1"/>
              </a:solidFill>
              <a:effectLst/>
              <a:latin typeface="Arial" pitchFamily="34" charset="0"/>
            </a:endParaRPr>
          </a:p>
        </p:txBody>
      </p:sp>
      <p:pic>
        <p:nvPicPr>
          <p:cNvPr id="1028" name="Picture 4" descr="http://t0.gstatic.com/images?q=tbn:ANd9GcRcGTEF2EAcyoGdkhbTXx0l-hBAnM8ngJVZOYK8zi1i_OBxfHvQ"/>
          <p:cNvPicPr>
            <a:picLocks noChangeAspect="1" noChangeArrowheads="1"/>
          </p:cNvPicPr>
          <p:nvPr/>
        </p:nvPicPr>
        <p:blipFill>
          <a:blip r:embed="rId9"/>
          <a:srcRect/>
          <a:stretch>
            <a:fillRect/>
          </a:stretch>
        </p:blipFill>
        <p:spPr bwMode="auto">
          <a:xfrm>
            <a:off x="5429256" y="2000240"/>
            <a:ext cx="1353799" cy="1347783"/>
          </a:xfrm>
          <a:prstGeom prst="rect">
            <a:avLst/>
          </a:prstGeom>
          <a:noFill/>
        </p:spPr>
      </p:pic>
      <p:pic>
        <p:nvPicPr>
          <p:cNvPr id="1030" name="Picture 6" descr="http://t1.gstatic.com/images?q=tbn:ANd9GcRENvPTs0oGlxryEwiNPZ_mv1nk4K6yvCshdKoV_ZaBZCnUG5qoHw"/>
          <p:cNvPicPr>
            <a:picLocks noChangeAspect="1" noChangeArrowheads="1"/>
          </p:cNvPicPr>
          <p:nvPr/>
        </p:nvPicPr>
        <p:blipFill>
          <a:blip r:embed="rId10"/>
          <a:srcRect/>
          <a:stretch>
            <a:fillRect/>
          </a:stretch>
        </p:blipFill>
        <p:spPr bwMode="auto">
          <a:xfrm>
            <a:off x="0" y="4286256"/>
            <a:ext cx="857224" cy="623436"/>
          </a:xfrm>
          <a:prstGeom prst="rect">
            <a:avLst/>
          </a:prstGeom>
          <a:noFill/>
        </p:spPr>
      </p:pic>
      <p:pic>
        <p:nvPicPr>
          <p:cNvPr id="1032" name="Picture 8" descr="http://t0.gstatic.com/images?q=tbn:ANd9GcTx8Wo-Zi-xcwGs9LdzDNAuRfnGVZNQTa2mmaCR1Zz3EYbABdct"/>
          <p:cNvPicPr>
            <a:picLocks noChangeAspect="1" noChangeArrowheads="1"/>
          </p:cNvPicPr>
          <p:nvPr/>
        </p:nvPicPr>
        <p:blipFill>
          <a:blip r:embed="rId11"/>
          <a:srcRect/>
          <a:stretch>
            <a:fillRect/>
          </a:stretch>
        </p:blipFill>
        <p:spPr bwMode="auto">
          <a:xfrm>
            <a:off x="1071538" y="4357694"/>
            <a:ext cx="656337" cy="1000132"/>
          </a:xfrm>
          <a:prstGeom prst="rect">
            <a:avLst/>
          </a:prstGeom>
          <a:noFill/>
        </p:spPr>
      </p:pic>
      <p:pic>
        <p:nvPicPr>
          <p:cNvPr id="16" name="15 Imagen" descr="Archivo:Ecutel logo.gif"/>
          <p:cNvPicPr/>
          <p:nvPr/>
        </p:nvPicPr>
        <p:blipFill>
          <a:blip r:embed="rId12"/>
          <a:srcRect/>
          <a:stretch>
            <a:fillRect/>
          </a:stretch>
        </p:blipFill>
        <p:spPr bwMode="auto">
          <a:xfrm>
            <a:off x="0" y="5429264"/>
            <a:ext cx="1071569" cy="142876"/>
          </a:xfrm>
          <a:prstGeom prst="rect">
            <a:avLst/>
          </a:prstGeom>
          <a:noFill/>
          <a:ln w="9525">
            <a:noFill/>
            <a:miter lim="800000"/>
            <a:headEnd/>
            <a:tailEnd/>
          </a:ln>
        </p:spPr>
      </p:pic>
      <p:pic>
        <p:nvPicPr>
          <p:cNvPr id="1040" name="Picture 16" descr="http://t0.gstatic.com/images?q=tbn:ANd9GcSsi4fr4Vqa7h9NX-ttAvk4qHlyIrLHKGD4ft2Y2iCqAIZ1TWiW"/>
          <p:cNvPicPr>
            <a:picLocks noChangeAspect="1" noChangeArrowheads="1"/>
          </p:cNvPicPr>
          <p:nvPr/>
        </p:nvPicPr>
        <p:blipFill>
          <a:blip r:embed="rId13"/>
          <a:srcRect/>
          <a:stretch>
            <a:fillRect/>
          </a:stretch>
        </p:blipFill>
        <p:spPr bwMode="auto">
          <a:xfrm>
            <a:off x="1000101" y="5857893"/>
            <a:ext cx="785817" cy="303190"/>
          </a:xfrm>
          <a:prstGeom prst="rect">
            <a:avLst/>
          </a:prstGeom>
          <a:noFill/>
        </p:spPr>
      </p:pic>
      <p:pic>
        <p:nvPicPr>
          <p:cNvPr id="20" name="19 Imagen" descr="logo global crossing Nuevo servicio para monitoreo de redes"/>
          <p:cNvPicPr/>
          <p:nvPr/>
        </p:nvPicPr>
        <p:blipFill>
          <a:blip r:embed="rId14"/>
          <a:srcRect/>
          <a:stretch>
            <a:fillRect/>
          </a:stretch>
        </p:blipFill>
        <p:spPr bwMode="auto">
          <a:xfrm>
            <a:off x="1857356" y="5286388"/>
            <a:ext cx="1143008" cy="42862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Gráfico"/>
          <p:cNvGraphicFramePr/>
          <p:nvPr/>
        </p:nvGraphicFramePr>
        <p:xfrm>
          <a:off x="2714612" y="3895725"/>
          <a:ext cx="5353050" cy="2962275"/>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0" y="142852"/>
            <a:ext cx="7696200" cy="748684"/>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s-ES" dirty="0" smtClean="0"/>
              <a:t>EVOLUCIÓN DEL SECTOR 2008-2011</a:t>
            </a:r>
            <a:endParaRPr lang="es-ES" dirty="0"/>
          </a:p>
        </p:txBody>
      </p:sp>
      <p:sp>
        <p:nvSpPr>
          <p:cNvPr id="4" name="3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8</a:t>
            </a:fld>
            <a:endParaRPr lang="es-ES" dirty="0">
              <a:solidFill>
                <a:schemeClr val="bg1"/>
              </a:solidFill>
            </a:endParaRPr>
          </a:p>
        </p:txBody>
      </p:sp>
      <p:graphicFrame>
        <p:nvGraphicFramePr>
          <p:cNvPr id="7" name="6 Diagrama"/>
          <p:cNvGraphicFramePr/>
          <p:nvPr/>
        </p:nvGraphicFramePr>
        <p:xfrm>
          <a:off x="4500562" y="1142984"/>
          <a:ext cx="3500462"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Text Box 3"/>
          <p:cNvSpPr txBox="1">
            <a:spLocks noChangeArrowheads="1"/>
          </p:cNvSpPr>
          <p:nvPr/>
        </p:nvSpPr>
        <p:spPr bwMode="auto">
          <a:xfrm>
            <a:off x="0" y="6635750"/>
            <a:ext cx="1976437" cy="222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Fuente:</a:t>
            </a:r>
            <a:r>
              <a:rPr kumimoji="0" lang="es-ES" sz="800" b="0" i="0" u="none" strike="noStrike" cap="none" normalizeH="0" baseline="0" dirty="0" smtClean="0">
                <a:ln>
                  <a:noFill/>
                </a:ln>
                <a:solidFill>
                  <a:schemeClr val="tx1"/>
                </a:solidFill>
                <a:effectLst/>
                <a:latin typeface="Times New Roman" pitchFamily="18" charset="0"/>
              </a:rPr>
              <a:t> SENATEL-DGPT II TRIM 2011</a:t>
            </a: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10" name="9 Gráfico"/>
          <p:cNvGraphicFramePr/>
          <p:nvPr/>
        </p:nvGraphicFramePr>
        <p:xfrm>
          <a:off x="0" y="1357298"/>
          <a:ext cx="5000628" cy="2928958"/>
        </p:xfrm>
        <a:graphic>
          <a:graphicData uri="http://schemas.openxmlformats.org/drawingml/2006/chart">
            <c:chart xmlns:c="http://schemas.openxmlformats.org/drawingml/2006/chart" xmlns:r="http://schemas.openxmlformats.org/officeDocument/2006/relationships" r:id="rId8"/>
          </a:graphicData>
        </a:graphic>
      </p:graphicFrame>
      <p:pic>
        <p:nvPicPr>
          <p:cNvPr id="12" name="11 Imagen" descr="images.jpg"/>
          <p:cNvPicPr>
            <a:picLocks noChangeAspect="1"/>
          </p:cNvPicPr>
          <p:nvPr/>
        </p:nvPicPr>
        <p:blipFill>
          <a:blip r:embed="rId9"/>
          <a:stretch>
            <a:fillRect/>
          </a:stretch>
        </p:blipFill>
        <p:spPr>
          <a:xfrm>
            <a:off x="285721" y="4500571"/>
            <a:ext cx="723990" cy="714380"/>
          </a:xfrm>
          <a:prstGeom prst="rect">
            <a:avLst/>
          </a:prstGeom>
        </p:spPr>
      </p:pic>
      <p:pic>
        <p:nvPicPr>
          <p:cNvPr id="13" name="12 Imagen" descr="images (1).jpg"/>
          <p:cNvPicPr>
            <a:picLocks noChangeAspect="1"/>
          </p:cNvPicPr>
          <p:nvPr/>
        </p:nvPicPr>
        <p:blipFill>
          <a:blip r:embed="rId10"/>
          <a:stretch>
            <a:fillRect/>
          </a:stretch>
        </p:blipFill>
        <p:spPr>
          <a:xfrm>
            <a:off x="1133996" y="5429264"/>
            <a:ext cx="759244" cy="785818"/>
          </a:xfrm>
          <a:prstGeom prst="rect">
            <a:avLst/>
          </a:prstGeom>
        </p:spPr>
      </p:pic>
      <p:pic>
        <p:nvPicPr>
          <p:cNvPr id="14" name="13 Imagen" descr="descarga.jpg"/>
          <p:cNvPicPr>
            <a:picLocks noChangeAspect="1"/>
          </p:cNvPicPr>
          <p:nvPr/>
        </p:nvPicPr>
        <p:blipFill>
          <a:blip r:embed="rId11"/>
          <a:stretch>
            <a:fillRect/>
          </a:stretch>
        </p:blipFill>
        <p:spPr>
          <a:xfrm>
            <a:off x="1904239" y="4429133"/>
            <a:ext cx="1043728" cy="785818"/>
          </a:xfrm>
          <a:prstGeom prst="rect">
            <a:avLst/>
          </a:prstGeom>
        </p:spPr>
      </p:pic>
      <p:pic>
        <p:nvPicPr>
          <p:cNvPr id="16" name="15 Imagen" descr="http://t0.gstatic.com/images?q=tbn:ANd9GcRS6dxX_tQ2gQCKWoFUL915hjVbbQspdnVXHNeTRy9do5Kk42_NnA"/>
          <p:cNvPicPr/>
          <p:nvPr/>
        </p:nvPicPr>
        <p:blipFill>
          <a:blip r:embed="rId12"/>
          <a:srcRect/>
          <a:stretch>
            <a:fillRect/>
          </a:stretch>
        </p:blipFill>
        <p:spPr bwMode="auto">
          <a:xfrm>
            <a:off x="6715140" y="2000240"/>
            <a:ext cx="785811" cy="1019173"/>
          </a:xfrm>
          <a:prstGeom prst="rect">
            <a:avLst/>
          </a:prstGeom>
          <a:noFill/>
          <a:ln w="9525">
            <a:noFill/>
            <a:miter lim="800000"/>
            <a:headEnd/>
            <a:tailEnd/>
          </a:ln>
        </p:spPr>
      </p:pic>
      <p:pic>
        <p:nvPicPr>
          <p:cNvPr id="3080" name="Picture 8" descr="http://t0.gstatic.com/images?q=tbn:ANd9GcQZ0ME74pgjXXG4M5Xs5yUz_h88qTDjB7waI2rZENtqWahzUUWI"/>
          <p:cNvPicPr>
            <a:picLocks noChangeAspect="1" noChangeArrowheads="1"/>
          </p:cNvPicPr>
          <p:nvPr/>
        </p:nvPicPr>
        <p:blipFill>
          <a:blip r:embed="rId13"/>
          <a:srcRect/>
          <a:stretch>
            <a:fillRect/>
          </a:stretch>
        </p:blipFill>
        <p:spPr bwMode="auto">
          <a:xfrm>
            <a:off x="5072066" y="2500306"/>
            <a:ext cx="1285884" cy="12858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Gráfico"/>
          <p:cNvGraphicFramePr/>
          <p:nvPr/>
        </p:nvGraphicFramePr>
        <p:xfrm>
          <a:off x="2857488" y="4038600"/>
          <a:ext cx="5267325"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0" y="142852"/>
            <a:ext cx="7696200" cy="748684"/>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s-ES" dirty="0" smtClean="0"/>
              <a:t>EVOLUCIÓN DEL SECTOR 2008-2011</a:t>
            </a:r>
            <a:endParaRPr lang="es-ES" dirty="0"/>
          </a:p>
        </p:txBody>
      </p:sp>
      <p:sp>
        <p:nvSpPr>
          <p:cNvPr id="4" name="3 Marcador de número de diapositiva"/>
          <p:cNvSpPr>
            <a:spLocks noGrp="1"/>
          </p:cNvSpPr>
          <p:nvPr>
            <p:ph type="sldNum" sz="quarter" idx="12"/>
          </p:nvPr>
        </p:nvSpPr>
        <p:spPr>
          <a:xfrm>
            <a:off x="8341382" y="6556248"/>
            <a:ext cx="588336" cy="228600"/>
          </a:xfrm>
        </p:spPr>
        <p:txBody>
          <a:bodyPr/>
          <a:lstStyle/>
          <a:p>
            <a:fld id="{BC962643-7A78-4651-84BC-FFB1C058434A}" type="slidenum">
              <a:rPr lang="es-ES" smtClean="0">
                <a:solidFill>
                  <a:schemeClr val="bg1"/>
                </a:solidFill>
              </a:rPr>
              <a:pPr/>
              <a:t>9</a:t>
            </a:fld>
            <a:endParaRPr lang="es-ES" dirty="0">
              <a:solidFill>
                <a:schemeClr val="bg1"/>
              </a:solidFill>
            </a:endParaRPr>
          </a:p>
        </p:txBody>
      </p:sp>
      <p:graphicFrame>
        <p:nvGraphicFramePr>
          <p:cNvPr id="7" name="6 Diagrama"/>
          <p:cNvGraphicFramePr/>
          <p:nvPr/>
        </p:nvGraphicFramePr>
        <p:xfrm>
          <a:off x="4500562" y="1142984"/>
          <a:ext cx="3500462"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Text Box 3"/>
          <p:cNvSpPr txBox="1">
            <a:spLocks noChangeArrowheads="1"/>
          </p:cNvSpPr>
          <p:nvPr/>
        </p:nvSpPr>
        <p:spPr bwMode="auto">
          <a:xfrm>
            <a:off x="0" y="6635750"/>
            <a:ext cx="1976437" cy="222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Fuente:</a:t>
            </a:r>
            <a:r>
              <a:rPr kumimoji="0" lang="es-ES" sz="800" b="0" i="0" u="none" strike="noStrike" cap="none" normalizeH="0" baseline="0" dirty="0" smtClean="0">
                <a:ln>
                  <a:noFill/>
                </a:ln>
                <a:solidFill>
                  <a:schemeClr val="tx1"/>
                </a:solidFill>
                <a:effectLst/>
                <a:latin typeface="Times New Roman" pitchFamily="18" charset="0"/>
              </a:rPr>
              <a:t> SENATEL-DGPT II TRIM 2011</a:t>
            </a: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8" name="7 Gráfico"/>
          <p:cNvGraphicFramePr/>
          <p:nvPr/>
        </p:nvGraphicFramePr>
        <p:xfrm>
          <a:off x="0" y="1142985"/>
          <a:ext cx="5000628" cy="3286148"/>
        </p:xfrm>
        <a:graphic>
          <a:graphicData uri="http://schemas.openxmlformats.org/drawingml/2006/chart">
            <c:chart xmlns:c="http://schemas.openxmlformats.org/drawingml/2006/chart" xmlns:r="http://schemas.openxmlformats.org/officeDocument/2006/relationships" r:id="rId8"/>
          </a:graphicData>
        </a:graphic>
      </p:graphicFrame>
      <p:pic>
        <p:nvPicPr>
          <p:cNvPr id="12" name="11 Imagen" descr="images.jpg"/>
          <p:cNvPicPr>
            <a:picLocks noChangeAspect="1"/>
          </p:cNvPicPr>
          <p:nvPr/>
        </p:nvPicPr>
        <p:blipFill>
          <a:blip r:embed="rId9"/>
          <a:stretch>
            <a:fillRect/>
          </a:stretch>
        </p:blipFill>
        <p:spPr>
          <a:xfrm>
            <a:off x="285721" y="4500571"/>
            <a:ext cx="723990" cy="714380"/>
          </a:xfrm>
          <a:prstGeom prst="rect">
            <a:avLst/>
          </a:prstGeom>
        </p:spPr>
      </p:pic>
      <p:pic>
        <p:nvPicPr>
          <p:cNvPr id="13" name="12 Imagen" descr="images (1).jpg"/>
          <p:cNvPicPr>
            <a:picLocks noChangeAspect="1"/>
          </p:cNvPicPr>
          <p:nvPr/>
        </p:nvPicPr>
        <p:blipFill>
          <a:blip r:embed="rId10"/>
          <a:stretch>
            <a:fillRect/>
          </a:stretch>
        </p:blipFill>
        <p:spPr>
          <a:xfrm>
            <a:off x="1214414" y="5429264"/>
            <a:ext cx="678826" cy="702585"/>
          </a:xfrm>
          <a:prstGeom prst="rect">
            <a:avLst/>
          </a:prstGeom>
        </p:spPr>
      </p:pic>
      <p:pic>
        <p:nvPicPr>
          <p:cNvPr id="14" name="13 Imagen" descr="descarga.jpg"/>
          <p:cNvPicPr>
            <a:picLocks noChangeAspect="1"/>
          </p:cNvPicPr>
          <p:nvPr/>
        </p:nvPicPr>
        <p:blipFill>
          <a:blip r:embed="rId11"/>
          <a:stretch>
            <a:fillRect/>
          </a:stretch>
        </p:blipFill>
        <p:spPr>
          <a:xfrm>
            <a:off x="1904239" y="4429133"/>
            <a:ext cx="1043728" cy="785818"/>
          </a:xfrm>
          <a:prstGeom prst="rect">
            <a:avLst/>
          </a:prstGeom>
        </p:spPr>
      </p:pic>
      <p:pic>
        <p:nvPicPr>
          <p:cNvPr id="2050" name="Picture 2" descr="http://t1.gstatic.com/images?q=tbn:ANd9GcQ73zvNMmwhPVqxp2GJVx9pd_s8ppS687QUl8aa7hsOVg1fb4Osrw"/>
          <p:cNvPicPr>
            <a:picLocks noChangeAspect="1" noChangeArrowheads="1"/>
          </p:cNvPicPr>
          <p:nvPr/>
        </p:nvPicPr>
        <p:blipFill>
          <a:blip r:embed="rId12"/>
          <a:srcRect/>
          <a:stretch>
            <a:fillRect/>
          </a:stretch>
        </p:blipFill>
        <p:spPr bwMode="auto">
          <a:xfrm>
            <a:off x="5202578" y="2000241"/>
            <a:ext cx="2193587" cy="1643074"/>
          </a:xfrm>
          <a:prstGeom prst="rect">
            <a:avLst/>
          </a:prstGeom>
          <a:noFill/>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Opulent</Template>
  <TotalTime>435</TotalTime>
  <Words>1862</Words>
  <Application>Microsoft Office PowerPoint</Application>
  <PresentationFormat>Presentación en pantalla (4:3)</PresentationFormat>
  <Paragraphs>253</Paragraphs>
  <Slides>38</Slides>
  <Notes>11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Opulento</vt:lpstr>
      <vt:lpstr>Dibujo de Microsoft Visio</vt:lpstr>
      <vt:lpstr>ESCUELA POLITÉCNICA  DEL EJÉRCITO</vt:lpstr>
      <vt:lpstr>OBJETIVOS</vt:lpstr>
      <vt:lpstr>Calidad de servicio Qos (Quality of service)</vt:lpstr>
      <vt:lpstr>Presentación de PowerPoint</vt:lpstr>
      <vt:lpstr>EVOLUCIÓN DEL SECTOR DE TELECOMUNICACIONES</vt:lpstr>
      <vt:lpstr>JERARQUÍA DE ORGANISMOS DE CONTROL Y REGULACIÓN NACIONAL </vt:lpstr>
      <vt:lpstr>EVOLUCIÓN DEL SECTOR 2008-2011</vt:lpstr>
      <vt:lpstr>EVOLUCIÓN DEL SECTOR 2008-2011</vt:lpstr>
      <vt:lpstr>EVOLUCIÓN DEL SECTOR 2008-2011</vt:lpstr>
      <vt:lpstr>QoS, SITUACIÓN DEL ECUADOR</vt:lpstr>
      <vt:lpstr>ETSI TS 102 250</vt:lpstr>
      <vt:lpstr>ETSI TS 102 250</vt:lpstr>
      <vt:lpstr>ETSI TS 102 250</vt:lpstr>
      <vt:lpstr>ETSI TS 102 250</vt:lpstr>
      <vt:lpstr>ETSI TS 102 250</vt:lpstr>
      <vt:lpstr>Normativa internacional</vt:lpstr>
      <vt:lpstr>PLANTEAMIENTO DE PARÁMETROS E INDICADORES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POSIBILIDAD DE APLICACIÓN POR PARTE DE LAS OPERADORAS DE TELEFONÍA MÓVIL EN EL ECUADOR</vt:lpstr>
      <vt:lpstr>Sistema autónomo de medición de redes móviles (SAMM)</vt:lpstr>
      <vt:lpstr>Sistema autónomo de medición de redes móviles (SAMM)</vt:lpstr>
      <vt:lpstr>CONCLUSIONES</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Sony</dc:creator>
  <cp:lastModifiedBy>Daniela Estrella</cp:lastModifiedBy>
  <cp:revision>56</cp:revision>
  <dcterms:created xsi:type="dcterms:W3CDTF">2012-03-27T08:52:43Z</dcterms:created>
  <dcterms:modified xsi:type="dcterms:W3CDTF">2012-03-30T17:42:46Z</dcterms:modified>
</cp:coreProperties>
</file>