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theme/theme8.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9.xml" ContentType="application/vnd.openxmlformats-officedocument.theme+xml"/>
  <Override PartName="/ppt/slideLayouts/slideLayout56.xml" ContentType="application/vnd.openxmlformats-officedocument.presentationml.slideLayout+xml"/>
  <Override PartName="/ppt/theme/theme10.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1.xml" ContentType="application/vnd.openxmlformats-officedocument.theme+xml"/>
  <Override PartName="/ppt/slideLayouts/slideLayout67.xml" ContentType="application/vnd.openxmlformats-officedocument.presentationml.slideLayout+xml"/>
  <Override PartName="/ppt/theme/theme12.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3.xml" ContentType="application/vnd.openxmlformats-officedocument.theme+xml"/>
  <Override PartName="/ppt/slideLayouts/slideLayout79.xml" ContentType="application/vnd.openxmlformats-officedocument.presentationml.slideLayout+xml"/>
  <Override PartName="/ppt/theme/theme14.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5.xml" ContentType="application/vnd.openxmlformats-officedocument.theme+xml"/>
  <Override PartName="/ppt/slideLayouts/slideLayout91.xml" ContentType="application/vnd.openxmlformats-officedocument.presentationml.slideLayout+xml"/>
  <Override PartName="/ppt/theme/theme16.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102.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5" r:id="rId2"/>
    <p:sldMasterId id="2147483697" r:id="rId3"/>
    <p:sldMasterId id="2147483709" r:id="rId4"/>
    <p:sldMasterId id="2147483711" r:id="rId5"/>
    <p:sldMasterId id="2147483722" r:id="rId6"/>
    <p:sldMasterId id="2147483724" r:id="rId7"/>
    <p:sldMasterId id="2147483735" r:id="rId8"/>
    <p:sldMasterId id="2147483737" r:id="rId9"/>
    <p:sldMasterId id="2147483748" r:id="rId10"/>
    <p:sldMasterId id="2147483750" r:id="rId11"/>
    <p:sldMasterId id="2147483761" r:id="rId12"/>
    <p:sldMasterId id="2147483763" r:id="rId13"/>
    <p:sldMasterId id="2147483775" r:id="rId14"/>
    <p:sldMasterId id="2147483777" r:id="rId15"/>
    <p:sldMasterId id="2147483789" r:id="rId16"/>
    <p:sldMasterId id="2147483791" r:id="rId17"/>
    <p:sldMasterId id="2147483802" r:id="rId18"/>
  </p:sldMasterIdLst>
  <p:notesMasterIdLst>
    <p:notesMasterId r:id="rId45"/>
  </p:notesMasterIdLst>
  <p:handoutMasterIdLst>
    <p:handoutMasterId r:id="rId46"/>
  </p:handoutMasterIdLst>
  <p:sldIdLst>
    <p:sldId id="256" r:id="rId19"/>
    <p:sldId id="257" r:id="rId20"/>
    <p:sldId id="259" r:id="rId21"/>
    <p:sldId id="258" r:id="rId22"/>
    <p:sldId id="316" r:id="rId23"/>
    <p:sldId id="319" r:id="rId24"/>
    <p:sldId id="260" r:id="rId25"/>
    <p:sldId id="263" r:id="rId26"/>
    <p:sldId id="264" r:id="rId27"/>
    <p:sldId id="265" r:id="rId28"/>
    <p:sldId id="266" r:id="rId29"/>
    <p:sldId id="271" r:id="rId30"/>
    <p:sldId id="277" r:id="rId31"/>
    <p:sldId id="281" r:id="rId32"/>
    <p:sldId id="284" r:id="rId33"/>
    <p:sldId id="285" r:id="rId34"/>
    <p:sldId id="286" r:id="rId35"/>
    <p:sldId id="290" r:id="rId36"/>
    <p:sldId id="297" r:id="rId37"/>
    <p:sldId id="298" r:id="rId38"/>
    <p:sldId id="299" r:id="rId39"/>
    <p:sldId id="311" r:id="rId40"/>
    <p:sldId id="313" r:id="rId41"/>
    <p:sldId id="314" r:id="rId42"/>
    <p:sldId id="315" r:id="rId43"/>
    <p:sldId id="31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6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893" autoAdjust="0"/>
  </p:normalViewPr>
  <p:slideViewPr>
    <p:cSldViewPr>
      <p:cViewPr varScale="1">
        <p:scale>
          <a:sx n="54" d="100"/>
          <a:sy n="54" d="100"/>
        </p:scale>
        <p:origin x="-183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viewProps" Target="viewProps.xml"/><Relationship Id="rId8" Type="http://schemas.openxmlformats.org/officeDocument/2006/relationships/slideMaster" Target="slideMasters/slideMaster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907135-AE44-4CF0-9942-6E04120B40CE}" type="doc">
      <dgm:prSet loTypeId="urn:microsoft.com/office/officeart/2005/8/layout/cycle2" loCatId="cycle" qsTypeId="urn:microsoft.com/office/officeart/2005/8/quickstyle/3d4" qsCatId="3D" csTypeId="urn:microsoft.com/office/officeart/2005/8/colors/accent1_2" csCatId="accent1" phldr="1"/>
      <dgm:spPr/>
      <dgm:t>
        <a:bodyPr/>
        <a:lstStyle/>
        <a:p>
          <a:endParaRPr lang="en-US"/>
        </a:p>
      </dgm:t>
    </dgm:pt>
    <dgm:pt modelId="{EF661233-CB50-4AEF-9299-E2EC7ABD3288}">
      <dgm:prSet phldrT="[Text]" custT="1"/>
      <dgm:spPr/>
      <dgm:t>
        <a:bodyPr/>
        <a:lstStyle/>
        <a:p>
          <a:r>
            <a:rPr lang="es-ES" sz="1100" b="1" i="0" u="none" dirty="0" smtClean="0">
              <a:effectLst>
                <a:outerShdw blurRad="38100" dist="38100" dir="2700000" algn="tl">
                  <a:srgbClr val="000000">
                    <a:alpha val="43137"/>
                  </a:srgbClr>
                </a:outerShdw>
              </a:effectLst>
            </a:rPr>
            <a:t>Organización de los Recursos</a:t>
          </a:r>
          <a:endParaRPr lang="en-US" sz="1100" b="1" i="0" u="none" dirty="0">
            <a:effectLst>
              <a:outerShdw blurRad="38100" dist="38100" dir="2700000" algn="tl">
                <a:srgbClr val="000000">
                  <a:alpha val="43137"/>
                </a:srgbClr>
              </a:outerShdw>
            </a:effectLst>
          </a:endParaRPr>
        </a:p>
      </dgm:t>
    </dgm:pt>
    <dgm:pt modelId="{44A9956D-EBC6-4F50-862A-B63974E45F7B}" type="parTrans" cxnId="{809EE519-072A-46E7-80F2-6A68DF66A850}">
      <dgm:prSet/>
      <dgm:spPr/>
      <dgm:t>
        <a:bodyPr/>
        <a:lstStyle/>
        <a:p>
          <a:endParaRPr lang="en-US" sz="3600" b="1" i="0" u="none">
            <a:effectLst>
              <a:outerShdw blurRad="38100" dist="38100" dir="2700000" algn="tl">
                <a:srgbClr val="000000">
                  <a:alpha val="43137"/>
                </a:srgbClr>
              </a:outerShdw>
            </a:effectLst>
          </a:endParaRPr>
        </a:p>
      </dgm:t>
    </dgm:pt>
    <dgm:pt modelId="{7565AFAC-7E64-4AF7-BF07-B150A4E84A88}" type="sibTrans" cxnId="{809EE519-072A-46E7-80F2-6A68DF66A850}">
      <dgm:prSet custT="1"/>
      <dgm:spPr/>
      <dgm:t>
        <a:bodyPr/>
        <a:lstStyle/>
        <a:p>
          <a:endParaRPr lang="en-US" sz="1100" b="1" i="0" u="none">
            <a:effectLst>
              <a:outerShdw blurRad="38100" dist="38100" dir="2700000" algn="tl">
                <a:srgbClr val="000000">
                  <a:alpha val="43137"/>
                </a:srgbClr>
              </a:outerShdw>
            </a:effectLst>
          </a:endParaRPr>
        </a:p>
      </dgm:t>
    </dgm:pt>
    <dgm:pt modelId="{7594571D-EFD0-4849-A277-A59C6643B2A0}">
      <dgm:prSet phldrT="[Text]" custT="1"/>
      <dgm:spPr/>
      <dgm:t>
        <a:bodyPr/>
        <a:lstStyle/>
        <a:p>
          <a:r>
            <a:rPr lang="es-ES" sz="1200" b="1" i="0" u="none" dirty="0" smtClean="0">
              <a:effectLst>
                <a:outerShdw blurRad="38100" dist="38100" dir="2700000" algn="tl">
                  <a:srgbClr val="000000">
                    <a:alpha val="43137"/>
                  </a:srgbClr>
                </a:outerShdw>
              </a:effectLst>
            </a:rPr>
            <a:t>Recolección de la Información</a:t>
          </a:r>
          <a:endParaRPr lang="en-US" sz="1400" b="1" i="0" u="none" dirty="0">
            <a:effectLst>
              <a:outerShdw blurRad="38100" dist="38100" dir="2700000" algn="tl">
                <a:srgbClr val="000000">
                  <a:alpha val="43137"/>
                </a:srgbClr>
              </a:outerShdw>
            </a:effectLst>
          </a:endParaRPr>
        </a:p>
      </dgm:t>
    </dgm:pt>
    <dgm:pt modelId="{0566B173-AC87-45F0-9F65-66746A111682}" type="parTrans" cxnId="{47DD3981-8688-4C53-A4A1-FA6E4EF21CC6}">
      <dgm:prSet/>
      <dgm:spPr/>
      <dgm:t>
        <a:bodyPr/>
        <a:lstStyle/>
        <a:p>
          <a:endParaRPr lang="en-US" sz="3600" b="1" i="0" u="none">
            <a:effectLst>
              <a:outerShdw blurRad="38100" dist="38100" dir="2700000" algn="tl">
                <a:srgbClr val="000000">
                  <a:alpha val="43137"/>
                </a:srgbClr>
              </a:outerShdw>
            </a:effectLst>
          </a:endParaRPr>
        </a:p>
      </dgm:t>
    </dgm:pt>
    <dgm:pt modelId="{BB45CD88-76AC-4E65-8EFF-03A82B464C27}" type="sibTrans" cxnId="{47DD3981-8688-4C53-A4A1-FA6E4EF21CC6}">
      <dgm:prSet custT="1"/>
      <dgm:spPr/>
      <dgm:t>
        <a:bodyPr/>
        <a:lstStyle/>
        <a:p>
          <a:endParaRPr lang="en-US" sz="1100" b="1" i="0" u="none">
            <a:effectLst>
              <a:outerShdw blurRad="38100" dist="38100" dir="2700000" algn="tl">
                <a:srgbClr val="000000">
                  <a:alpha val="43137"/>
                </a:srgbClr>
              </a:outerShdw>
            </a:effectLst>
          </a:endParaRPr>
        </a:p>
      </dgm:t>
    </dgm:pt>
    <dgm:pt modelId="{BEF5549F-1BFA-4324-9F38-BA422D28936D}">
      <dgm:prSet phldrT="[Text]" custT="1"/>
      <dgm:spPr/>
      <dgm:t>
        <a:bodyPr/>
        <a:lstStyle/>
        <a:p>
          <a:r>
            <a:rPr lang="es-ES" sz="1200" b="1" i="0" u="none" dirty="0" smtClean="0">
              <a:effectLst>
                <a:outerShdw blurRad="38100" dist="38100" dir="2700000" algn="tl">
                  <a:srgbClr val="000000">
                    <a:alpha val="43137"/>
                  </a:srgbClr>
                </a:outerShdw>
              </a:effectLst>
            </a:rPr>
            <a:t>Análisis de la información</a:t>
          </a:r>
          <a:endParaRPr lang="en-US" sz="1600" b="1" i="0" u="none" dirty="0">
            <a:effectLst>
              <a:outerShdw blurRad="38100" dist="38100" dir="2700000" algn="tl">
                <a:srgbClr val="000000">
                  <a:alpha val="43137"/>
                </a:srgbClr>
              </a:outerShdw>
            </a:effectLst>
          </a:endParaRPr>
        </a:p>
      </dgm:t>
    </dgm:pt>
    <dgm:pt modelId="{FE417948-7FC8-45B4-826E-E47CED9C6B62}" type="parTrans" cxnId="{AC0DF126-54D0-44BB-AD00-A1119AE8C101}">
      <dgm:prSet/>
      <dgm:spPr/>
      <dgm:t>
        <a:bodyPr/>
        <a:lstStyle/>
        <a:p>
          <a:endParaRPr lang="en-US" sz="3600" b="1" i="0" u="none">
            <a:effectLst>
              <a:outerShdw blurRad="38100" dist="38100" dir="2700000" algn="tl">
                <a:srgbClr val="000000">
                  <a:alpha val="43137"/>
                </a:srgbClr>
              </a:outerShdw>
            </a:effectLst>
          </a:endParaRPr>
        </a:p>
      </dgm:t>
    </dgm:pt>
    <dgm:pt modelId="{972136CA-CEB3-4CD8-B32D-BE0D98BFCE51}" type="sibTrans" cxnId="{AC0DF126-54D0-44BB-AD00-A1119AE8C101}">
      <dgm:prSet custT="1"/>
      <dgm:spPr/>
      <dgm:t>
        <a:bodyPr/>
        <a:lstStyle/>
        <a:p>
          <a:endParaRPr lang="en-US" sz="1100" b="1" i="0" u="none">
            <a:effectLst>
              <a:outerShdw blurRad="38100" dist="38100" dir="2700000" algn="tl">
                <a:srgbClr val="000000">
                  <a:alpha val="43137"/>
                </a:srgbClr>
              </a:outerShdw>
            </a:effectLst>
          </a:endParaRPr>
        </a:p>
      </dgm:t>
    </dgm:pt>
    <dgm:pt modelId="{6A63DAB1-0951-4DAA-A907-E092DCE54C63}">
      <dgm:prSet phldrT="[Text]" custT="1"/>
      <dgm:spPr/>
      <dgm:t>
        <a:bodyPr/>
        <a:lstStyle/>
        <a:p>
          <a:r>
            <a:rPr lang="es-ES" sz="1400" b="1" i="0" u="none" dirty="0" smtClean="0">
              <a:effectLst>
                <a:outerShdw blurRad="38100" dist="38100" dir="2700000" algn="tl">
                  <a:srgbClr val="000000">
                    <a:alpha val="43137"/>
                  </a:srgbClr>
                </a:outerShdw>
              </a:effectLst>
            </a:rPr>
            <a:t>Resultado de Inteligencia</a:t>
          </a:r>
          <a:endParaRPr lang="en-US" sz="1400" b="1" i="0" u="none" dirty="0">
            <a:effectLst>
              <a:outerShdw blurRad="38100" dist="38100" dir="2700000" algn="tl">
                <a:srgbClr val="000000">
                  <a:alpha val="43137"/>
                </a:srgbClr>
              </a:outerShdw>
            </a:effectLst>
          </a:endParaRPr>
        </a:p>
      </dgm:t>
    </dgm:pt>
    <dgm:pt modelId="{DE78A451-9DFC-4AA5-AB30-EDB854C45ACF}" type="parTrans" cxnId="{B53746E8-4472-4EEA-86A2-EE9D764FEE4B}">
      <dgm:prSet/>
      <dgm:spPr/>
      <dgm:t>
        <a:bodyPr/>
        <a:lstStyle/>
        <a:p>
          <a:endParaRPr lang="en-US" sz="3600" b="1" i="0" u="none">
            <a:effectLst>
              <a:outerShdw blurRad="38100" dist="38100" dir="2700000" algn="tl">
                <a:srgbClr val="000000">
                  <a:alpha val="43137"/>
                </a:srgbClr>
              </a:outerShdw>
            </a:effectLst>
          </a:endParaRPr>
        </a:p>
      </dgm:t>
    </dgm:pt>
    <dgm:pt modelId="{2BB94396-D919-4704-A047-28E37BE42B0B}" type="sibTrans" cxnId="{B53746E8-4472-4EEA-86A2-EE9D764FEE4B}">
      <dgm:prSet custT="1"/>
      <dgm:spPr/>
      <dgm:t>
        <a:bodyPr/>
        <a:lstStyle/>
        <a:p>
          <a:endParaRPr lang="en-US" sz="1100" b="1" i="0" u="none">
            <a:effectLst>
              <a:outerShdw blurRad="38100" dist="38100" dir="2700000" algn="tl">
                <a:srgbClr val="000000">
                  <a:alpha val="43137"/>
                </a:srgbClr>
              </a:outerShdw>
            </a:effectLst>
          </a:endParaRPr>
        </a:p>
      </dgm:t>
    </dgm:pt>
    <dgm:pt modelId="{F2CC9D19-BE06-4492-A988-7F43D947667B}">
      <dgm:prSet phldrT="[Text]" custT="1"/>
      <dgm:spPr/>
      <dgm:t>
        <a:bodyPr/>
        <a:lstStyle/>
        <a:p>
          <a:r>
            <a:rPr lang="es-ES" sz="1200" b="1" i="0" u="none" dirty="0" smtClean="0">
              <a:effectLst>
                <a:outerShdw blurRad="38100" dist="38100" dir="2700000" algn="tl">
                  <a:srgbClr val="000000">
                    <a:alpha val="43137"/>
                  </a:srgbClr>
                </a:outerShdw>
              </a:effectLst>
            </a:rPr>
            <a:t>Distribución de Inteligencia</a:t>
          </a:r>
          <a:endParaRPr lang="en-US" sz="1400" b="1" i="0" u="none" dirty="0">
            <a:effectLst>
              <a:outerShdw blurRad="38100" dist="38100" dir="2700000" algn="tl">
                <a:srgbClr val="000000">
                  <a:alpha val="43137"/>
                </a:srgbClr>
              </a:outerShdw>
            </a:effectLst>
          </a:endParaRPr>
        </a:p>
      </dgm:t>
    </dgm:pt>
    <dgm:pt modelId="{A55DEDB6-E020-4967-A86E-2083441DF9FA}" type="parTrans" cxnId="{CF36BCD2-F537-47EE-80F9-FA166E112F53}">
      <dgm:prSet/>
      <dgm:spPr/>
      <dgm:t>
        <a:bodyPr/>
        <a:lstStyle/>
        <a:p>
          <a:endParaRPr lang="en-US" sz="3600" b="1" i="0" u="none">
            <a:effectLst>
              <a:outerShdw blurRad="38100" dist="38100" dir="2700000" algn="tl">
                <a:srgbClr val="000000">
                  <a:alpha val="43137"/>
                </a:srgbClr>
              </a:outerShdw>
            </a:effectLst>
          </a:endParaRPr>
        </a:p>
      </dgm:t>
    </dgm:pt>
    <dgm:pt modelId="{FAE3A700-7032-4B28-AA7F-A51662F12568}" type="sibTrans" cxnId="{CF36BCD2-F537-47EE-80F9-FA166E112F53}">
      <dgm:prSet custT="1"/>
      <dgm:spPr/>
      <dgm:t>
        <a:bodyPr/>
        <a:lstStyle/>
        <a:p>
          <a:endParaRPr lang="en-US" sz="1100" b="1" i="0" u="none">
            <a:effectLst>
              <a:outerShdw blurRad="38100" dist="38100" dir="2700000" algn="tl">
                <a:srgbClr val="000000">
                  <a:alpha val="43137"/>
                </a:srgbClr>
              </a:outerShdw>
            </a:effectLst>
          </a:endParaRPr>
        </a:p>
      </dgm:t>
    </dgm:pt>
    <dgm:pt modelId="{E86AA17F-A3BB-4E58-AF30-FB78EA167293}">
      <dgm:prSet phldrT="[Text]" custT="1"/>
      <dgm:spPr/>
      <dgm:t>
        <a:bodyPr/>
        <a:lstStyle/>
        <a:p>
          <a:r>
            <a:rPr lang="es-ES" sz="900" b="1" i="0" u="none" dirty="0" smtClean="0">
              <a:effectLst>
                <a:outerShdw blurRad="38100" dist="38100" dir="2700000" algn="tl">
                  <a:srgbClr val="000000">
                    <a:alpha val="43137"/>
                  </a:srgbClr>
                </a:outerShdw>
              </a:effectLst>
            </a:rPr>
            <a:t>Requerimientos</a:t>
          </a:r>
          <a:endParaRPr lang="en-US" sz="900" b="1" i="0" u="none" dirty="0">
            <a:effectLst>
              <a:outerShdw blurRad="38100" dist="38100" dir="2700000" algn="tl">
                <a:srgbClr val="000000">
                  <a:alpha val="43137"/>
                </a:srgbClr>
              </a:outerShdw>
            </a:effectLst>
          </a:endParaRPr>
        </a:p>
      </dgm:t>
    </dgm:pt>
    <dgm:pt modelId="{A1539051-3F9B-4E06-A75D-0807200E52C4}" type="parTrans" cxnId="{D2E3DDAF-E65B-4D69-B018-6803BC675FEA}">
      <dgm:prSet/>
      <dgm:spPr/>
      <dgm:t>
        <a:bodyPr/>
        <a:lstStyle/>
        <a:p>
          <a:endParaRPr lang="en-US" sz="3600" b="1" i="0" u="none">
            <a:effectLst>
              <a:outerShdw blurRad="38100" dist="38100" dir="2700000" algn="tl">
                <a:srgbClr val="000000">
                  <a:alpha val="43137"/>
                </a:srgbClr>
              </a:outerShdw>
            </a:effectLst>
          </a:endParaRPr>
        </a:p>
      </dgm:t>
    </dgm:pt>
    <dgm:pt modelId="{C363F701-D485-4786-A01E-C714752CFEFB}" type="sibTrans" cxnId="{D2E3DDAF-E65B-4D69-B018-6803BC675FEA}">
      <dgm:prSet custT="1"/>
      <dgm:spPr/>
      <dgm:t>
        <a:bodyPr/>
        <a:lstStyle/>
        <a:p>
          <a:endParaRPr lang="en-US" sz="1100" b="1" i="0" u="none">
            <a:effectLst>
              <a:outerShdw blurRad="38100" dist="38100" dir="2700000" algn="tl">
                <a:srgbClr val="000000">
                  <a:alpha val="43137"/>
                </a:srgbClr>
              </a:outerShdw>
            </a:effectLst>
          </a:endParaRPr>
        </a:p>
      </dgm:t>
    </dgm:pt>
    <dgm:pt modelId="{31445804-C711-4A1A-8E1D-ECD9E2B165E7}" type="pres">
      <dgm:prSet presAssocID="{D7907135-AE44-4CF0-9942-6E04120B40CE}" presName="cycle" presStyleCnt="0">
        <dgm:presLayoutVars>
          <dgm:dir/>
          <dgm:resizeHandles val="exact"/>
        </dgm:presLayoutVars>
      </dgm:prSet>
      <dgm:spPr/>
      <dgm:t>
        <a:bodyPr/>
        <a:lstStyle/>
        <a:p>
          <a:endParaRPr lang="en-US"/>
        </a:p>
      </dgm:t>
    </dgm:pt>
    <dgm:pt modelId="{DEA229EE-3DD4-454D-9154-C926AB38675A}" type="pres">
      <dgm:prSet presAssocID="{EF661233-CB50-4AEF-9299-E2EC7ABD3288}" presName="node" presStyleLbl="node1" presStyleIdx="0" presStyleCnt="6">
        <dgm:presLayoutVars>
          <dgm:bulletEnabled val="1"/>
        </dgm:presLayoutVars>
      </dgm:prSet>
      <dgm:spPr/>
      <dgm:t>
        <a:bodyPr/>
        <a:lstStyle/>
        <a:p>
          <a:endParaRPr lang="en-US"/>
        </a:p>
      </dgm:t>
    </dgm:pt>
    <dgm:pt modelId="{AB170C91-2E4E-43A3-A0A8-7A1A6A1812B4}" type="pres">
      <dgm:prSet presAssocID="{7565AFAC-7E64-4AF7-BF07-B150A4E84A88}" presName="sibTrans" presStyleLbl="sibTrans2D1" presStyleIdx="0" presStyleCnt="6"/>
      <dgm:spPr/>
      <dgm:t>
        <a:bodyPr/>
        <a:lstStyle/>
        <a:p>
          <a:endParaRPr lang="en-US"/>
        </a:p>
      </dgm:t>
    </dgm:pt>
    <dgm:pt modelId="{D22CFD0E-9CB4-46DC-ADF4-38C80FE72CB9}" type="pres">
      <dgm:prSet presAssocID="{7565AFAC-7E64-4AF7-BF07-B150A4E84A88}" presName="connectorText" presStyleLbl="sibTrans2D1" presStyleIdx="0" presStyleCnt="6"/>
      <dgm:spPr/>
      <dgm:t>
        <a:bodyPr/>
        <a:lstStyle/>
        <a:p>
          <a:endParaRPr lang="en-US"/>
        </a:p>
      </dgm:t>
    </dgm:pt>
    <dgm:pt modelId="{5C699337-3C2D-4A78-B682-8120974B0322}" type="pres">
      <dgm:prSet presAssocID="{7594571D-EFD0-4849-A277-A59C6643B2A0}" presName="node" presStyleLbl="node1" presStyleIdx="1" presStyleCnt="6">
        <dgm:presLayoutVars>
          <dgm:bulletEnabled val="1"/>
        </dgm:presLayoutVars>
      </dgm:prSet>
      <dgm:spPr/>
      <dgm:t>
        <a:bodyPr/>
        <a:lstStyle/>
        <a:p>
          <a:endParaRPr lang="en-US"/>
        </a:p>
      </dgm:t>
    </dgm:pt>
    <dgm:pt modelId="{3EDB5142-ECD7-4719-A975-601207B6BEDE}" type="pres">
      <dgm:prSet presAssocID="{BB45CD88-76AC-4E65-8EFF-03A82B464C27}" presName="sibTrans" presStyleLbl="sibTrans2D1" presStyleIdx="1" presStyleCnt="6"/>
      <dgm:spPr/>
      <dgm:t>
        <a:bodyPr/>
        <a:lstStyle/>
        <a:p>
          <a:endParaRPr lang="en-US"/>
        </a:p>
      </dgm:t>
    </dgm:pt>
    <dgm:pt modelId="{7A929F5C-E7AC-4A85-B46E-B191D68F679B}" type="pres">
      <dgm:prSet presAssocID="{BB45CD88-76AC-4E65-8EFF-03A82B464C27}" presName="connectorText" presStyleLbl="sibTrans2D1" presStyleIdx="1" presStyleCnt="6"/>
      <dgm:spPr/>
      <dgm:t>
        <a:bodyPr/>
        <a:lstStyle/>
        <a:p>
          <a:endParaRPr lang="en-US"/>
        </a:p>
      </dgm:t>
    </dgm:pt>
    <dgm:pt modelId="{C896D6F8-8131-4EE6-927C-59F8835D0059}" type="pres">
      <dgm:prSet presAssocID="{BEF5549F-1BFA-4324-9F38-BA422D28936D}" presName="node" presStyleLbl="node1" presStyleIdx="2" presStyleCnt="6">
        <dgm:presLayoutVars>
          <dgm:bulletEnabled val="1"/>
        </dgm:presLayoutVars>
      </dgm:prSet>
      <dgm:spPr/>
      <dgm:t>
        <a:bodyPr/>
        <a:lstStyle/>
        <a:p>
          <a:endParaRPr lang="en-US"/>
        </a:p>
      </dgm:t>
    </dgm:pt>
    <dgm:pt modelId="{04998FF4-BA02-4A46-B55B-A9BA39986D8E}" type="pres">
      <dgm:prSet presAssocID="{972136CA-CEB3-4CD8-B32D-BE0D98BFCE51}" presName="sibTrans" presStyleLbl="sibTrans2D1" presStyleIdx="2" presStyleCnt="6"/>
      <dgm:spPr/>
      <dgm:t>
        <a:bodyPr/>
        <a:lstStyle/>
        <a:p>
          <a:endParaRPr lang="en-US"/>
        </a:p>
      </dgm:t>
    </dgm:pt>
    <dgm:pt modelId="{B80A6B43-1AB8-4242-99D8-FDD6B6BD92C9}" type="pres">
      <dgm:prSet presAssocID="{972136CA-CEB3-4CD8-B32D-BE0D98BFCE51}" presName="connectorText" presStyleLbl="sibTrans2D1" presStyleIdx="2" presStyleCnt="6"/>
      <dgm:spPr/>
      <dgm:t>
        <a:bodyPr/>
        <a:lstStyle/>
        <a:p>
          <a:endParaRPr lang="en-US"/>
        </a:p>
      </dgm:t>
    </dgm:pt>
    <dgm:pt modelId="{6770C7A4-B54D-4114-9B5F-C3ED626267EF}" type="pres">
      <dgm:prSet presAssocID="{6A63DAB1-0951-4DAA-A907-E092DCE54C63}" presName="node" presStyleLbl="node1" presStyleIdx="3" presStyleCnt="6" custScaleX="106515">
        <dgm:presLayoutVars>
          <dgm:bulletEnabled val="1"/>
        </dgm:presLayoutVars>
      </dgm:prSet>
      <dgm:spPr/>
      <dgm:t>
        <a:bodyPr/>
        <a:lstStyle/>
        <a:p>
          <a:endParaRPr lang="en-US"/>
        </a:p>
      </dgm:t>
    </dgm:pt>
    <dgm:pt modelId="{57793687-3EDA-49D1-8DAD-BDE2B32B6708}" type="pres">
      <dgm:prSet presAssocID="{2BB94396-D919-4704-A047-28E37BE42B0B}" presName="sibTrans" presStyleLbl="sibTrans2D1" presStyleIdx="3" presStyleCnt="6"/>
      <dgm:spPr/>
      <dgm:t>
        <a:bodyPr/>
        <a:lstStyle/>
        <a:p>
          <a:endParaRPr lang="en-US"/>
        </a:p>
      </dgm:t>
    </dgm:pt>
    <dgm:pt modelId="{6F0C5BAA-3CA6-4E79-8034-0844A7DDBCD5}" type="pres">
      <dgm:prSet presAssocID="{2BB94396-D919-4704-A047-28E37BE42B0B}" presName="connectorText" presStyleLbl="sibTrans2D1" presStyleIdx="3" presStyleCnt="6"/>
      <dgm:spPr/>
      <dgm:t>
        <a:bodyPr/>
        <a:lstStyle/>
        <a:p>
          <a:endParaRPr lang="en-US"/>
        </a:p>
      </dgm:t>
    </dgm:pt>
    <dgm:pt modelId="{9FCF83E0-30ED-4F74-97F3-CC766CFD1DB5}" type="pres">
      <dgm:prSet presAssocID="{F2CC9D19-BE06-4492-A988-7F43D947667B}" presName="node" presStyleLbl="node1" presStyleIdx="4" presStyleCnt="6" custScaleX="107686" custScaleY="94264">
        <dgm:presLayoutVars>
          <dgm:bulletEnabled val="1"/>
        </dgm:presLayoutVars>
      </dgm:prSet>
      <dgm:spPr/>
      <dgm:t>
        <a:bodyPr/>
        <a:lstStyle/>
        <a:p>
          <a:endParaRPr lang="en-US"/>
        </a:p>
      </dgm:t>
    </dgm:pt>
    <dgm:pt modelId="{D9BCD3B0-04ED-467C-AC8E-4E6F175E6C31}" type="pres">
      <dgm:prSet presAssocID="{FAE3A700-7032-4B28-AA7F-A51662F12568}" presName="sibTrans" presStyleLbl="sibTrans2D1" presStyleIdx="4" presStyleCnt="6"/>
      <dgm:spPr/>
      <dgm:t>
        <a:bodyPr/>
        <a:lstStyle/>
        <a:p>
          <a:endParaRPr lang="en-US"/>
        </a:p>
      </dgm:t>
    </dgm:pt>
    <dgm:pt modelId="{0A56DDB2-F6B7-48AC-9AF3-E79D47E0B3BC}" type="pres">
      <dgm:prSet presAssocID="{FAE3A700-7032-4B28-AA7F-A51662F12568}" presName="connectorText" presStyleLbl="sibTrans2D1" presStyleIdx="4" presStyleCnt="6"/>
      <dgm:spPr/>
      <dgm:t>
        <a:bodyPr/>
        <a:lstStyle/>
        <a:p>
          <a:endParaRPr lang="en-US"/>
        </a:p>
      </dgm:t>
    </dgm:pt>
    <dgm:pt modelId="{0660E367-1719-4C30-8A31-68DA0DC5BEF6}" type="pres">
      <dgm:prSet presAssocID="{E86AA17F-A3BB-4E58-AF30-FB78EA167293}" presName="node" presStyleLbl="node1" presStyleIdx="5" presStyleCnt="6" custScaleX="97621" custScaleY="94264">
        <dgm:presLayoutVars>
          <dgm:bulletEnabled val="1"/>
        </dgm:presLayoutVars>
      </dgm:prSet>
      <dgm:spPr/>
      <dgm:t>
        <a:bodyPr/>
        <a:lstStyle/>
        <a:p>
          <a:endParaRPr lang="en-US"/>
        </a:p>
      </dgm:t>
    </dgm:pt>
    <dgm:pt modelId="{CD07AE3F-B20D-4549-94DA-08360A8B1FEA}" type="pres">
      <dgm:prSet presAssocID="{C363F701-D485-4786-A01E-C714752CFEFB}" presName="sibTrans" presStyleLbl="sibTrans2D1" presStyleIdx="5" presStyleCnt="6"/>
      <dgm:spPr/>
      <dgm:t>
        <a:bodyPr/>
        <a:lstStyle/>
        <a:p>
          <a:endParaRPr lang="en-US"/>
        </a:p>
      </dgm:t>
    </dgm:pt>
    <dgm:pt modelId="{51A3AD16-F87A-4418-A463-DEE839119FE9}" type="pres">
      <dgm:prSet presAssocID="{C363F701-D485-4786-A01E-C714752CFEFB}" presName="connectorText" presStyleLbl="sibTrans2D1" presStyleIdx="5" presStyleCnt="6"/>
      <dgm:spPr/>
      <dgm:t>
        <a:bodyPr/>
        <a:lstStyle/>
        <a:p>
          <a:endParaRPr lang="en-US"/>
        </a:p>
      </dgm:t>
    </dgm:pt>
  </dgm:ptLst>
  <dgm:cxnLst>
    <dgm:cxn modelId="{6682ECFC-74D9-4F1F-8A05-31B4D4C9819E}" type="presOf" srcId="{972136CA-CEB3-4CD8-B32D-BE0D98BFCE51}" destId="{04998FF4-BA02-4A46-B55B-A9BA39986D8E}" srcOrd="0" destOrd="0" presId="urn:microsoft.com/office/officeart/2005/8/layout/cycle2"/>
    <dgm:cxn modelId="{E4C05A4D-50E3-447B-8433-0760BC01BA11}" type="presOf" srcId="{EF661233-CB50-4AEF-9299-E2EC7ABD3288}" destId="{DEA229EE-3DD4-454D-9154-C926AB38675A}" srcOrd="0" destOrd="0" presId="urn:microsoft.com/office/officeart/2005/8/layout/cycle2"/>
    <dgm:cxn modelId="{6FFAA78D-CFA1-4169-AF47-D6F39DBB9F4E}" type="presOf" srcId="{6A63DAB1-0951-4DAA-A907-E092DCE54C63}" destId="{6770C7A4-B54D-4114-9B5F-C3ED626267EF}" srcOrd="0" destOrd="0" presId="urn:microsoft.com/office/officeart/2005/8/layout/cycle2"/>
    <dgm:cxn modelId="{E699C220-932F-4CF6-905B-C1E0324454DE}" type="presOf" srcId="{7565AFAC-7E64-4AF7-BF07-B150A4E84A88}" destId="{AB170C91-2E4E-43A3-A0A8-7A1A6A1812B4}" srcOrd="0" destOrd="0" presId="urn:microsoft.com/office/officeart/2005/8/layout/cycle2"/>
    <dgm:cxn modelId="{7EAF8DA9-8FCD-4D00-B8C3-5B202089E583}" type="presOf" srcId="{2BB94396-D919-4704-A047-28E37BE42B0B}" destId="{6F0C5BAA-3CA6-4E79-8034-0844A7DDBCD5}" srcOrd="1" destOrd="0" presId="urn:microsoft.com/office/officeart/2005/8/layout/cycle2"/>
    <dgm:cxn modelId="{0A08F64D-7B8B-4B2E-9285-E54ACBEE4598}" type="presOf" srcId="{FAE3A700-7032-4B28-AA7F-A51662F12568}" destId="{0A56DDB2-F6B7-48AC-9AF3-E79D47E0B3BC}" srcOrd="1" destOrd="0" presId="urn:microsoft.com/office/officeart/2005/8/layout/cycle2"/>
    <dgm:cxn modelId="{2B5B2642-F6B9-442E-88DD-D87C78F3A8FB}" type="presOf" srcId="{2BB94396-D919-4704-A047-28E37BE42B0B}" destId="{57793687-3EDA-49D1-8DAD-BDE2B32B6708}" srcOrd="0" destOrd="0" presId="urn:microsoft.com/office/officeart/2005/8/layout/cycle2"/>
    <dgm:cxn modelId="{21BADF13-D922-406A-98AB-26D3D57E7F5E}" type="presOf" srcId="{BB45CD88-76AC-4E65-8EFF-03A82B464C27}" destId="{3EDB5142-ECD7-4719-A975-601207B6BEDE}" srcOrd="0" destOrd="0" presId="urn:microsoft.com/office/officeart/2005/8/layout/cycle2"/>
    <dgm:cxn modelId="{0B1FA990-F216-46C1-A773-1F6AF0C05005}" type="presOf" srcId="{FAE3A700-7032-4B28-AA7F-A51662F12568}" destId="{D9BCD3B0-04ED-467C-AC8E-4E6F175E6C31}" srcOrd="0" destOrd="0" presId="urn:microsoft.com/office/officeart/2005/8/layout/cycle2"/>
    <dgm:cxn modelId="{6003AD5B-EC26-4CE9-83AC-1A530F3E0D81}" type="presOf" srcId="{C363F701-D485-4786-A01E-C714752CFEFB}" destId="{CD07AE3F-B20D-4549-94DA-08360A8B1FEA}" srcOrd="0" destOrd="0" presId="urn:microsoft.com/office/officeart/2005/8/layout/cycle2"/>
    <dgm:cxn modelId="{EA08AA60-CED4-4A2A-87A9-69271E5A169F}" type="presOf" srcId="{F2CC9D19-BE06-4492-A988-7F43D947667B}" destId="{9FCF83E0-30ED-4F74-97F3-CC766CFD1DB5}" srcOrd="0" destOrd="0" presId="urn:microsoft.com/office/officeart/2005/8/layout/cycle2"/>
    <dgm:cxn modelId="{23EF21BC-034C-4B9D-999F-889AC32B91E3}" type="presOf" srcId="{BEF5549F-1BFA-4324-9F38-BA422D28936D}" destId="{C896D6F8-8131-4EE6-927C-59F8835D0059}" srcOrd="0" destOrd="0" presId="urn:microsoft.com/office/officeart/2005/8/layout/cycle2"/>
    <dgm:cxn modelId="{B53746E8-4472-4EEA-86A2-EE9D764FEE4B}" srcId="{D7907135-AE44-4CF0-9942-6E04120B40CE}" destId="{6A63DAB1-0951-4DAA-A907-E092DCE54C63}" srcOrd="3" destOrd="0" parTransId="{DE78A451-9DFC-4AA5-AB30-EDB854C45ACF}" sibTransId="{2BB94396-D919-4704-A047-28E37BE42B0B}"/>
    <dgm:cxn modelId="{CF36BCD2-F537-47EE-80F9-FA166E112F53}" srcId="{D7907135-AE44-4CF0-9942-6E04120B40CE}" destId="{F2CC9D19-BE06-4492-A988-7F43D947667B}" srcOrd="4" destOrd="0" parTransId="{A55DEDB6-E020-4967-A86E-2083441DF9FA}" sibTransId="{FAE3A700-7032-4B28-AA7F-A51662F12568}"/>
    <dgm:cxn modelId="{47DD3981-8688-4C53-A4A1-FA6E4EF21CC6}" srcId="{D7907135-AE44-4CF0-9942-6E04120B40CE}" destId="{7594571D-EFD0-4849-A277-A59C6643B2A0}" srcOrd="1" destOrd="0" parTransId="{0566B173-AC87-45F0-9F65-66746A111682}" sibTransId="{BB45CD88-76AC-4E65-8EFF-03A82B464C27}"/>
    <dgm:cxn modelId="{979BD566-27F7-495B-806D-3D3B9C2080E8}" type="presOf" srcId="{D7907135-AE44-4CF0-9942-6E04120B40CE}" destId="{31445804-C711-4A1A-8E1D-ECD9E2B165E7}" srcOrd="0" destOrd="0" presId="urn:microsoft.com/office/officeart/2005/8/layout/cycle2"/>
    <dgm:cxn modelId="{DD5BCFDA-1501-4E58-90FC-4CF0D303AE88}" type="presOf" srcId="{BB45CD88-76AC-4E65-8EFF-03A82B464C27}" destId="{7A929F5C-E7AC-4A85-B46E-B191D68F679B}" srcOrd="1" destOrd="0" presId="urn:microsoft.com/office/officeart/2005/8/layout/cycle2"/>
    <dgm:cxn modelId="{809EE519-072A-46E7-80F2-6A68DF66A850}" srcId="{D7907135-AE44-4CF0-9942-6E04120B40CE}" destId="{EF661233-CB50-4AEF-9299-E2EC7ABD3288}" srcOrd="0" destOrd="0" parTransId="{44A9956D-EBC6-4F50-862A-B63974E45F7B}" sibTransId="{7565AFAC-7E64-4AF7-BF07-B150A4E84A88}"/>
    <dgm:cxn modelId="{EB36F904-3B4B-49FE-A91F-EB4A3BC68CCF}" type="presOf" srcId="{7565AFAC-7E64-4AF7-BF07-B150A4E84A88}" destId="{D22CFD0E-9CB4-46DC-ADF4-38C80FE72CB9}" srcOrd="1" destOrd="0" presId="urn:microsoft.com/office/officeart/2005/8/layout/cycle2"/>
    <dgm:cxn modelId="{768A9958-DEEE-4B69-B7EB-A93B08FE6F6B}" type="presOf" srcId="{7594571D-EFD0-4849-A277-A59C6643B2A0}" destId="{5C699337-3C2D-4A78-B682-8120974B0322}" srcOrd="0" destOrd="0" presId="urn:microsoft.com/office/officeart/2005/8/layout/cycle2"/>
    <dgm:cxn modelId="{D2E3DDAF-E65B-4D69-B018-6803BC675FEA}" srcId="{D7907135-AE44-4CF0-9942-6E04120B40CE}" destId="{E86AA17F-A3BB-4E58-AF30-FB78EA167293}" srcOrd="5" destOrd="0" parTransId="{A1539051-3F9B-4E06-A75D-0807200E52C4}" sibTransId="{C363F701-D485-4786-A01E-C714752CFEFB}"/>
    <dgm:cxn modelId="{D6FB4F81-43D0-4616-806E-5EC56BB4AD0A}" type="presOf" srcId="{C363F701-D485-4786-A01E-C714752CFEFB}" destId="{51A3AD16-F87A-4418-A463-DEE839119FE9}" srcOrd="1" destOrd="0" presId="urn:microsoft.com/office/officeart/2005/8/layout/cycle2"/>
    <dgm:cxn modelId="{AC0DF126-54D0-44BB-AD00-A1119AE8C101}" srcId="{D7907135-AE44-4CF0-9942-6E04120B40CE}" destId="{BEF5549F-1BFA-4324-9F38-BA422D28936D}" srcOrd="2" destOrd="0" parTransId="{FE417948-7FC8-45B4-826E-E47CED9C6B62}" sibTransId="{972136CA-CEB3-4CD8-B32D-BE0D98BFCE51}"/>
    <dgm:cxn modelId="{F52F117D-796D-45B7-A6BF-03614116AE1E}" type="presOf" srcId="{972136CA-CEB3-4CD8-B32D-BE0D98BFCE51}" destId="{B80A6B43-1AB8-4242-99D8-FDD6B6BD92C9}" srcOrd="1" destOrd="0" presId="urn:microsoft.com/office/officeart/2005/8/layout/cycle2"/>
    <dgm:cxn modelId="{86091785-17FF-4D13-8570-7EF418E68B76}" type="presOf" srcId="{E86AA17F-A3BB-4E58-AF30-FB78EA167293}" destId="{0660E367-1719-4C30-8A31-68DA0DC5BEF6}" srcOrd="0" destOrd="0" presId="urn:microsoft.com/office/officeart/2005/8/layout/cycle2"/>
    <dgm:cxn modelId="{04EDABF3-D0B3-40D0-A03D-77D7A6B7F53C}" type="presParOf" srcId="{31445804-C711-4A1A-8E1D-ECD9E2B165E7}" destId="{DEA229EE-3DD4-454D-9154-C926AB38675A}" srcOrd="0" destOrd="0" presId="urn:microsoft.com/office/officeart/2005/8/layout/cycle2"/>
    <dgm:cxn modelId="{51DAD34F-3792-413C-9214-4247924A73EC}" type="presParOf" srcId="{31445804-C711-4A1A-8E1D-ECD9E2B165E7}" destId="{AB170C91-2E4E-43A3-A0A8-7A1A6A1812B4}" srcOrd="1" destOrd="0" presId="urn:microsoft.com/office/officeart/2005/8/layout/cycle2"/>
    <dgm:cxn modelId="{41BC556F-408E-4636-B8BC-8CD3E6484A9A}" type="presParOf" srcId="{AB170C91-2E4E-43A3-A0A8-7A1A6A1812B4}" destId="{D22CFD0E-9CB4-46DC-ADF4-38C80FE72CB9}" srcOrd="0" destOrd="0" presId="urn:microsoft.com/office/officeart/2005/8/layout/cycle2"/>
    <dgm:cxn modelId="{437E731F-1B71-4CE7-BCE0-102487009656}" type="presParOf" srcId="{31445804-C711-4A1A-8E1D-ECD9E2B165E7}" destId="{5C699337-3C2D-4A78-B682-8120974B0322}" srcOrd="2" destOrd="0" presId="urn:microsoft.com/office/officeart/2005/8/layout/cycle2"/>
    <dgm:cxn modelId="{232499A0-A251-4674-82E4-4105C7F4B7B4}" type="presParOf" srcId="{31445804-C711-4A1A-8E1D-ECD9E2B165E7}" destId="{3EDB5142-ECD7-4719-A975-601207B6BEDE}" srcOrd="3" destOrd="0" presId="urn:microsoft.com/office/officeart/2005/8/layout/cycle2"/>
    <dgm:cxn modelId="{2DB2E7A6-F4FE-41BB-93E3-60A11F02F8D4}" type="presParOf" srcId="{3EDB5142-ECD7-4719-A975-601207B6BEDE}" destId="{7A929F5C-E7AC-4A85-B46E-B191D68F679B}" srcOrd="0" destOrd="0" presId="urn:microsoft.com/office/officeart/2005/8/layout/cycle2"/>
    <dgm:cxn modelId="{17B186AA-68D3-46C0-A2F6-5EB49C68B8B1}" type="presParOf" srcId="{31445804-C711-4A1A-8E1D-ECD9E2B165E7}" destId="{C896D6F8-8131-4EE6-927C-59F8835D0059}" srcOrd="4" destOrd="0" presId="urn:microsoft.com/office/officeart/2005/8/layout/cycle2"/>
    <dgm:cxn modelId="{507DEA07-5613-48EF-AD01-8431EF8C474D}" type="presParOf" srcId="{31445804-C711-4A1A-8E1D-ECD9E2B165E7}" destId="{04998FF4-BA02-4A46-B55B-A9BA39986D8E}" srcOrd="5" destOrd="0" presId="urn:microsoft.com/office/officeart/2005/8/layout/cycle2"/>
    <dgm:cxn modelId="{966AEFE2-DD4E-4FC6-BD6B-EAAF5818906D}" type="presParOf" srcId="{04998FF4-BA02-4A46-B55B-A9BA39986D8E}" destId="{B80A6B43-1AB8-4242-99D8-FDD6B6BD92C9}" srcOrd="0" destOrd="0" presId="urn:microsoft.com/office/officeart/2005/8/layout/cycle2"/>
    <dgm:cxn modelId="{ABA93559-73E8-473C-89F5-97D649F2A64A}" type="presParOf" srcId="{31445804-C711-4A1A-8E1D-ECD9E2B165E7}" destId="{6770C7A4-B54D-4114-9B5F-C3ED626267EF}" srcOrd="6" destOrd="0" presId="urn:microsoft.com/office/officeart/2005/8/layout/cycle2"/>
    <dgm:cxn modelId="{3FFECC7D-66C7-4603-ACB2-F12094658BD3}" type="presParOf" srcId="{31445804-C711-4A1A-8E1D-ECD9E2B165E7}" destId="{57793687-3EDA-49D1-8DAD-BDE2B32B6708}" srcOrd="7" destOrd="0" presId="urn:microsoft.com/office/officeart/2005/8/layout/cycle2"/>
    <dgm:cxn modelId="{76D33976-CA7C-452B-AA39-1E7CEB3E6022}" type="presParOf" srcId="{57793687-3EDA-49D1-8DAD-BDE2B32B6708}" destId="{6F0C5BAA-3CA6-4E79-8034-0844A7DDBCD5}" srcOrd="0" destOrd="0" presId="urn:microsoft.com/office/officeart/2005/8/layout/cycle2"/>
    <dgm:cxn modelId="{DC3FBB05-FA20-4F4A-9AF5-F24731DD7E77}" type="presParOf" srcId="{31445804-C711-4A1A-8E1D-ECD9E2B165E7}" destId="{9FCF83E0-30ED-4F74-97F3-CC766CFD1DB5}" srcOrd="8" destOrd="0" presId="urn:microsoft.com/office/officeart/2005/8/layout/cycle2"/>
    <dgm:cxn modelId="{2B6E99FC-356A-4EB8-A85E-E14E7EECFF67}" type="presParOf" srcId="{31445804-C711-4A1A-8E1D-ECD9E2B165E7}" destId="{D9BCD3B0-04ED-467C-AC8E-4E6F175E6C31}" srcOrd="9" destOrd="0" presId="urn:microsoft.com/office/officeart/2005/8/layout/cycle2"/>
    <dgm:cxn modelId="{3DDCC7F8-38BD-43C9-AAE1-F75B3960D095}" type="presParOf" srcId="{D9BCD3B0-04ED-467C-AC8E-4E6F175E6C31}" destId="{0A56DDB2-F6B7-48AC-9AF3-E79D47E0B3BC}" srcOrd="0" destOrd="0" presId="urn:microsoft.com/office/officeart/2005/8/layout/cycle2"/>
    <dgm:cxn modelId="{86128A02-0AC2-45F7-938F-703C504EDF19}" type="presParOf" srcId="{31445804-C711-4A1A-8E1D-ECD9E2B165E7}" destId="{0660E367-1719-4C30-8A31-68DA0DC5BEF6}" srcOrd="10" destOrd="0" presId="urn:microsoft.com/office/officeart/2005/8/layout/cycle2"/>
    <dgm:cxn modelId="{6CC0F597-1371-46DD-BCAF-B6D3E2A489A8}" type="presParOf" srcId="{31445804-C711-4A1A-8E1D-ECD9E2B165E7}" destId="{CD07AE3F-B20D-4549-94DA-08360A8B1FEA}" srcOrd="11" destOrd="0" presId="urn:microsoft.com/office/officeart/2005/8/layout/cycle2"/>
    <dgm:cxn modelId="{214CC0FB-37C4-4BA4-A944-DEE93C0E43E0}" type="presParOf" srcId="{CD07AE3F-B20D-4549-94DA-08360A8B1FEA}" destId="{51A3AD16-F87A-4418-A463-DEE839119FE9}"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64D827-76D9-45B3-9794-424326F32A1D}" type="doc">
      <dgm:prSet loTypeId="urn:microsoft.com/office/officeart/2005/8/layout/pyramid4" loCatId="pyramid" qsTypeId="urn:microsoft.com/office/officeart/2005/8/quickstyle/3d2" qsCatId="3D" csTypeId="urn:microsoft.com/office/officeart/2005/8/colors/accent1_2" csCatId="accent1" phldr="1"/>
      <dgm:spPr/>
      <dgm:t>
        <a:bodyPr/>
        <a:lstStyle/>
        <a:p>
          <a:endParaRPr lang="en-US"/>
        </a:p>
      </dgm:t>
    </dgm:pt>
    <dgm:pt modelId="{3DAC8F47-11BF-4405-A53A-E7406799FF3C}">
      <dgm:prSet phldrT="[Text]"/>
      <dgm:spPr/>
      <dgm:t>
        <a:bodyPr/>
        <a:lstStyle/>
        <a:p>
          <a:r>
            <a:rPr lang="es-ES" b="1" dirty="0" smtClean="0">
              <a:effectLst>
                <a:outerShdw blurRad="38100" dist="38100" dir="2700000" algn="tl">
                  <a:srgbClr val="000000">
                    <a:alpha val="43137"/>
                  </a:srgbClr>
                </a:outerShdw>
              </a:effectLst>
            </a:rPr>
            <a:t>1 </a:t>
          </a:r>
        </a:p>
        <a:p>
          <a:r>
            <a:rPr lang="es-ES" b="1" dirty="0" smtClean="0">
              <a:effectLst>
                <a:outerShdw blurRad="38100" dist="38100" dir="2700000" algn="tl">
                  <a:srgbClr val="000000">
                    <a:alpha val="43137"/>
                  </a:srgbClr>
                </a:outerShdw>
              </a:effectLst>
            </a:rPr>
            <a:t>Inteligencia Comercial</a:t>
          </a:r>
          <a:endParaRPr lang="en-US" b="1" dirty="0">
            <a:effectLst>
              <a:outerShdw blurRad="38100" dist="38100" dir="2700000" algn="tl">
                <a:srgbClr val="000000">
                  <a:alpha val="43137"/>
                </a:srgbClr>
              </a:outerShdw>
            </a:effectLst>
          </a:endParaRPr>
        </a:p>
      </dgm:t>
    </dgm:pt>
    <dgm:pt modelId="{82F6FAEE-7982-442A-B77E-5FE23B1B136A}" type="parTrans" cxnId="{D1770F5C-7B7A-4BBF-A1FF-14D2BA4BC5AD}">
      <dgm:prSet/>
      <dgm:spPr/>
      <dgm:t>
        <a:bodyPr/>
        <a:lstStyle/>
        <a:p>
          <a:endParaRPr lang="en-US" b="1">
            <a:effectLst>
              <a:outerShdw blurRad="38100" dist="38100" dir="2700000" algn="tl">
                <a:srgbClr val="000000">
                  <a:alpha val="43137"/>
                </a:srgbClr>
              </a:outerShdw>
            </a:effectLst>
          </a:endParaRPr>
        </a:p>
      </dgm:t>
    </dgm:pt>
    <dgm:pt modelId="{C8ACB034-651F-429A-834C-E04DD819E13D}" type="sibTrans" cxnId="{D1770F5C-7B7A-4BBF-A1FF-14D2BA4BC5AD}">
      <dgm:prSet/>
      <dgm:spPr/>
      <dgm:t>
        <a:bodyPr/>
        <a:lstStyle/>
        <a:p>
          <a:endParaRPr lang="en-US" b="1">
            <a:effectLst>
              <a:outerShdw blurRad="38100" dist="38100" dir="2700000" algn="tl">
                <a:srgbClr val="000000">
                  <a:alpha val="43137"/>
                </a:srgbClr>
              </a:outerShdw>
            </a:effectLst>
          </a:endParaRPr>
        </a:p>
      </dgm:t>
    </dgm:pt>
    <dgm:pt modelId="{EE166DFF-A6F2-46F1-93BC-AD4E8DF0D075}">
      <dgm:prSet phldrT="[Text]"/>
      <dgm:spPr/>
      <dgm:t>
        <a:bodyPr/>
        <a:lstStyle/>
        <a:p>
          <a:r>
            <a:rPr lang="es-ES" b="1" dirty="0" smtClean="0">
              <a:effectLst>
                <a:outerShdw blurRad="38100" dist="38100" dir="2700000" algn="tl">
                  <a:srgbClr val="000000">
                    <a:alpha val="43137"/>
                  </a:srgbClr>
                </a:outerShdw>
              </a:effectLst>
            </a:rPr>
            <a:t>4</a:t>
          </a:r>
        </a:p>
        <a:p>
          <a:r>
            <a:rPr lang="es-ES" b="1" dirty="0" smtClean="0">
              <a:effectLst>
                <a:outerShdw blurRad="38100" dist="38100" dir="2700000" algn="tl">
                  <a:srgbClr val="000000">
                    <a:alpha val="43137"/>
                  </a:srgbClr>
                </a:outerShdw>
              </a:effectLst>
            </a:rPr>
            <a:t>Inteligencia Estratégica</a:t>
          </a:r>
          <a:endParaRPr lang="en-US" b="1" dirty="0">
            <a:effectLst>
              <a:outerShdw blurRad="38100" dist="38100" dir="2700000" algn="tl">
                <a:srgbClr val="000000">
                  <a:alpha val="43137"/>
                </a:srgbClr>
              </a:outerShdw>
            </a:effectLst>
          </a:endParaRPr>
        </a:p>
      </dgm:t>
    </dgm:pt>
    <dgm:pt modelId="{1E7BDD92-F179-4293-89DA-1C050D908898}" type="parTrans" cxnId="{1AE4D6BB-E9EE-4161-9FCF-C3098AD43FF4}">
      <dgm:prSet/>
      <dgm:spPr/>
      <dgm:t>
        <a:bodyPr/>
        <a:lstStyle/>
        <a:p>
          <a:endParaRPr lang="en-US" b="1">
            <a:effectLst>
              <a:outerShdw blurRad="38100" dist="38100" dir="2700000" algn="tl">
                <a:srgbClr val="000000">
                  <a:alpha val="43137"/>
                </a:srgbClr>
              </a:outerShdw>
            </a:effectLst>
          </a:endParaRPr>
        </a:p>
      </dgm:t>
    </dgm:pt>
    <dgm:pt modelId="{6B205A52-5204-4DDD-BE6D-16ED30395F51}" type="sibTrans" cxnId="{1AE4D6BB-E9EE-4161-9FCF-C3098AD43FF4}">
      <dgm:prSet/>
      <dgm:spPr/>
      <dgm:t>
        <a:bodyPr/>
        <a:lstStyle/>
        <a:p>
          <a:endParaRPr lang="en-US" b="1">
            <a:effectLst>
              <a:outerShdw blurRad="38100" dist="38100" dir="2700000" algn="tl">
                <a:srgbClr val="000000">
                  <a:alpha val="43137"/>
                </a:srgbClr>
              </a:outerShdw>
            </a:effectLst>
          </a:endParaRPr>
        </a:p>
      </dgm:t>
    </dgm:pt>
    <dgm:pt modelId="{33169EE6-4407-4CB0-88B5-FFA1955E772B}">
      <dgm:prSet phldrT="[Text]"/>
      <dgm:spPr/>
      <dgm:t>
        <a:bodyPr/>
        <a:lstStyle/>
        <a:p>
          <a:r>
            <a:rPr lang="es-ES" b="1" dirty="0" smtClean="0">
              <a:effectLst>
                <a:outerShdw blurRad="38100" dist="38100" dir="2700000" algn="tl">
                  <a:srgbClr val="000000">
                    <a:alpha val="43137"/>
                  </a:srgbClr>
                </a:outerShdw>
              </a:effectLst>
            </a:rPr>
            <a:t>3</a:t>
          </a:r>
        </a:p>
        <a:p>
          <a:r>
            <a:rPr lang="es-ES" b="1" dirty="0" smtClean="0">
              <a:effectLst>
                <a:outerShdw blurRad="38100" dist="38100" dir="2700000" algn="tl">
                  <a:srgbClr val="000000">
                    <a:alpha val="43137"/>
                  </a:srgbClr>
                </a:outerShdw>
              </a:effectLst>
            </a:rPr>
            <a:t>Inteligencia Técnica y Tecnológica</a:t>
          </a:r>
          <a:endParaRPr lang="en-US" b="1" dirty="0">
            <a:effectLst>
              <a:outerShdw blurRad="38100" dist="38100" dir="2700000" algn="tl">
                <a:srgbClr val="000000">
                  <a:alpha val="43137"/>
                </a:srgbClr>
              </a:outerShdw>
            </a:effectLst>
          </a:endParaRPr>
        </a:p>
      </dgm:t>
    </dgm:pt>
    <dgm:pt modelId="{DEABCE05-08A5-4461-A712-379F4E2EACDB}" type="parTrans" cxnId="{8AC2F2F6-2F7C-4E81-AD88-05E91B4A89B8}">
      <dgm:prSet/>
      <dgm:spPr/>
      <dgm:t>
        <a:bodyPr/>
        <a:lstStyle/>
        <a:p>
          <a:endParaRPr lang="en-US" b="1">
            <a:effectLst>
              <a:outerShdw blurRad="38100" dist="38100" dir="2700000" algn="tl">
                <a:srgbClr val="000000">
                  <a:alpha val="43137"/>
                </a:srgbClr>
              </a:outerShdw>
            </a:effectLst>
          </a:endParaRPr>
        </a:p>
      </dgm:t>
    </dgm:pt>
    <dgm:pt modelId="{EEBF394D-7216-4C2B-A942-C3E559C30740}" type="sibTrans" cxnId="{8AC2F2F6-2F7C-4E81-AD88-05E91B4A89B8}">
      <dgm:prSet/>
      <dgm:spPr/>
      <dgm:t>
        <a:bodyPr/>
        <a:lstStyle/>
        <a:p>
          <a:endParaRPr lang="en-US" b="1">
            <a:effectLst>
              <a:outerShdw blurRad="38100" dist="38100" dir="2700000" algn="tl">
                <a:srgbClr val="000000">
                  <a:alpha val="43137"/>
                </a:srgbClr>
              </a:outerShdw>
            </a:effectLst>
          </a:endParaRPr>
        </a:p>
      </dgm:t>
    </dgm:pt>
    <dgm:pt modelId="{F87C3ADA-A362-4AEB-A5F3-9A0D9F07DD04}">
      <dgm:prSet phldrT="[Text]"/>
      <dgm:spPr/>
      <dgm:t>
        <a:bodyPr/>
        <a:lstStyle/>
        <a:p>
          <a:r>
            <a:rPr lang="es-ES" b="1" dirty="0" smtClean="0">
              <a:effectLst>
                <a:outerShdw blurRad="38100" dist="38100" dir="2700000" algn="tl">
                  <a:srgbClr val="000000">
                    <a:alpha val="43137"/>
                  </a:srgbClr>
                </a:outerShdw>
              </a:effectLst>
            </a:rPr>
            <a:t>2</a:t>
          </a:r>
        </a:p>
        <a:p>
          <a:r>
            <a:rPr lang="es-ES" b="1" dirty="0" smtClean="0">
              <a:effectLst>
                <a:outerShdw blurRad="38100" dist="38100" dir="2700000" algn="tl">
                  <a:srgbClr val="000000">
                    <a:alpha val="43137"/>
                  </a:srgbClr>
                </a:outerShdw>
              </a:effectLst>
            </a:rPr>
            <a:t>Inteligencia de los Competidores</a:t>
          </a:r>
          <a:endParaRPr lang="en-US" b="1" dirty="0">
            <a:effectLst>
              <a:outerShdw blurRad="38100" dist="38100" dir="2700000" algn="tl">
                <a:srgbClr val="000000">
                  <a:alpha val="43137"/>
                </a:srgbClr>
              </a:outerShdw>
            </a:effectLst>
          </a:endParaRPr>
        </a:p>
      </dgm:t>
    </dgm:pt>
    <dgm:pt modelId="{BA7C11C4-29D9-424D-9411-0147FD4E9B3D}" type="parTrans" cxnId="{525B371F-2867-49FC-AB45-AA525F22E9DD}">
      <dgm:prSet/>
      <dgm:spPr/>
      <dgm:t>
        <a:bodyPr/>
        <a:lstStyle/>
        <a:p>
          <a:endParaRPr lang="en-US" b="1">
            <a:effectLst>
              <a:outerShdw blurRad="38100" dist="38100" dir="2700000" algn="tl">
                <a:srgbClr val="000000">
                  <a:alpha val="43137"/>
                </a:srgbClr>
              </a:outerShdw>
            </a:effectLst>
          </a:endParaRPr>
        </a:p>
      </dgm:t>
    </dgm:pt>
    <dgm:pt modelId="{5F6D7073-C5C1-45B0-8B50-D3090FA80504}" type="sibTrans" cxnId="{525B371F-2867-49FC-AB45-AA525F22E9DD}">
      <dgm:prSet/>
      <dgm:spPr/>
      <dgm:t>
        <a:bodyPr/>
        <a:lstStyle/>
        <a:p>
          <a:endParaRPr lang="en-US" b="1">
            <a:effectLst>
              <a:outerShdw blurRad="38100" dist="38100" dir="2700000" algn="tl">
                <a:srgbClr val="000000">
                  <a:alpha val="43137"/>
                </a:srgbClr>
              </a:outerShdw>
            </a:effectLst>
          </a:endParaRPr>
        </a:p>
      </dgm:t>
    </dgm:pt>
    <dgm:pt modelId="{6CCDA018-DB11-4578-BBDE-E81DF79A9282}" type="pres">
      <dgm:prSet presAssocID="{3964D827-76D9-45B3-9794-424326F32A1D}" presName="compositeShape" presStyleCnt="0">
        <dgm:presLayoutVars>
          <dgm:chMax val="9"/>
          <dgm:dir/>
          <dgm:resizeHandles val="exact"/>
        </dgm:presLayoutVars>
      </dgm:prSet>
      <dgm:spPr/>
      <dgm:t>
        <a:bodyPr/>
        <a:lstStyle/>
        <a:p>
          <a:endParaRPr lang="en-US"/>
        </a:p>
      </dgm:t>
    </dgm:pt>
    <dgm:pt modelId="{191714DE-38A1-43D1-B98B-9F6A2A151A40}" type="pres">
      <dgm:prSet presAssocID="{3964D827-76D9-45B3-9794-424326F32A1D}" presName="triangle1" presStyleLbl="node1" presStyleIdx="0" presStyleCnt="4">
        <dgm:presLayoutVars>
          <dgm:bulletEnabled val="1"/>
        </dgm:presLayoutVars>
      </dgm:prSet>
      <dgm:spPr/>
      <dgm:t>
        <a:bodyPr/>
        <a:lstStyle/>
        <a:p>
          <a:endParaRPr lang="en-US"/>
        </a:p>
      </dgm:t>
    </dgm:pt>
    <dgm:pt modelId="{31CE9771-58E5-4356-9A97-C64ACCC98672}" type="pres">
      <dgm:prSet presAssocID="{3964D827-76D9-45B3-9794-424326F32A1D}" presName="triangle2" presStyleLbl="node1" presStyleIdx="1" presStyleCnt="4">
        <dgm:presLayoutVars>
          <dgm:bulletEnabled val="1"/>
        </dgm:presLayoutVars>
      </dgm:prSet>
      <dgm:spPr/>
      <dgm:t>
        <a:bodyPr/>
        <a:lstStyle/>
        <a:p>
          <a:endParaRPr lang="en-US"/>
        </a:p>
      </dgm:t>
    </dgm:pt>
    <dgm:pt modelId="{2C2DC3F1-41C8-4945-A904-67B3983F9279}" type="pres">
      <dgm:prSet presAssocID="{3964D827-76D9-45B3-9794-424326F32A1D}" presName="triangle3" presStyleLbl="node1" presStyleIdx="2" presStyleCnt="4">
        <dgm:presLayoutVars>
          <dgm:bulletEnabled val="1"/>
        </dgm:presLayoutVars>
      </dgm:prSet>
      <dgm:spPr/>
      <dgm:t>
        <a:bodyPr/>
        <a:lstStyle/>
        <a:p>
          <a:endParaRPr lang="en-US"/>
        </a:p>
      </dgm:t>
    </dgm:pt>
    <dgm:pt modelId="{CA0E429A-A1FA-434E-AB0C-2E913B1597FC}" type="pres">
      <dgm:prSet presAssocID="{3964D827-76D9-45B3-9794-424326F32A1D}" presName="triangle4" presStyleLbl="node1" presStyleIdx="3" presStyleCnt="4">
        <dgm:presLayoutVars>
          <dgm:bulletEnabled val="1"/>
        </dgm:presLayoutVars>
      </dgm:prSet>
      <dgm:spPr/>
      <dgm:t>
        <a:bodyPr/>
        <a:lstStyle/>
        <a:p>
          <a:endParaRPr lang="en-US"/>
        </a:p>
      </dgm:t>
    </dgm:pt>
  </dgm:ptLst>
  <dgm:cxnLst>
    <dgm:cxn modelId="{1AE4D6BB-E9EE-4161-9FCF-C3098AD43FF4}" srcId="{3964D827-76D9-45B3-9794-424326F32A1D}" destId="{EE166DFF-A6F2-46F1-93BC-AD4E8DF0D075}" srcOrd="1" destOrd="0" parTransId="{1E7BDD92-F179-4293-89DA-1C050D908898}" sibTransId="{6B205A52-5204-4DDD-BE6D-16ED30395F51}"/>
    <dgm:cxn modelId="{8AC2F2F6-2F7C-4E81-AD88-05E91B4A89B8}" srcId="{3964D827-76D9-45B3-9794-424326F32A1D}" destId="{33169EE6-4407-4CB0-88B5-FFA1955E772B}" srcOrd="2" destOrd="0" parTransId="{DEABCE05-08A5-4461-A712-379F4E2EACDB}" sibTransId="{EEBF394D-7216-4C2B-A942-C3E559C30740}"/>
    <dgm:cxn modelId="{D6A50786-7EB0-46D9-9AE2-E92338234613}" type="presOf" srcId="{F87C3ADA-A362-4AEB-A5F3-9A0D9F07DD04}" destId="{CA0E429A-A1FA-434E-AB0C-2E913B1597FC}" srcOrd="0" destOrd="0" presId="urn:microsoft.com/office/officeart/2005/8/layout/pyramid4"/>
    <dgm:cxn modelId="{9122A3EA-06E4-4010-9E52-27B8E29BC769}" type="presOf" srcId="{33169EE6-4407-4CB0-88B5-FFA1955E772B}" destId="{2C2DC3F1-41C8-4945-A904-67B3983F9279}" srcOrd="0" destOrd="0" presId="urn:microsoft.com/office/officeart/2005/8/layout/pyramid4"/>
    <dgm:cxn modelId="{D1770F5C-7B7A-4BBF-A1FF-14D2BA4BC5AD}" srcId="{3964D827-76D9-45B3-9794-424326F32A1D}" destId="{3DAC8F47-11BF-4405-A53A-E7406799FF3C}" srcOrd="0" destOrd="0" parTransId="{82F6FAEE-7982-442A-B77E-5FE23B1B136A}" sibTransId="{C8ACB034-651F-429A-834C-E04DD819E13D}"/>
    <dgm:cxn modelId="{525B371F-2867-49FC-AB45-AA525F22E9DD}" srcId="{3964D827-76D9-45B3-9794-424326F32A1D}" destId="{F87C3ADA-A362-4AEB-A5F3-9A0D9F07DD04}" srcOrd="3" destOrd="0" parTransId="{BA7C11C4-29D9-424D-9411-0147FD4E9B3D}" sibTransId="{5F6D7073-C5C1-45B0-8B50-D3090FA80504}"/>
    <dgm:cxn modelId="{B8CB0309-9057-4A36-90EC-3160BF36D329}" type="presOf" srcId="{EE166DFF-A6F2-46F1-93BC-AD4E8DF0D075}" destId="{31CE9771-58E5-4356-9A97-C64ACCC98672}" srcOrd="0" destOrd="0" presId="urn:microsoft.com/office/officeart/2005/8/layout/pyramid4"/>
    <dgm:cxn modelId="{2F727EFD-F9A2-4F9D-B6DB-4157AFD016FD}" type="presOf" srcId="{3964D827-76D9-45B3-9794-424326F32A1D}" destId="{6CCDA018-DB11-4578-BBDE-E81DF79A9282}" srcOrd="0" destOrd="0" presId="urn:microsoft.com/office/officeart/2005/8/layout/pyramid4"/>
    <dgm:cxn modelId="{31511D5E-5D4F-4E12-A577-217B2B7DF1A6}" type="presOf" srcId="{3DAC8F47-11BF-4405-A53A-E7406799FF3C}" destId="{191714DE-38A1-43D1-B98B-9F6A2A151A40}" srcOrd="0" destOrd="0" presId="urn:microsoft.com/office/officeart/2005/8/layout/pyramid4"/>
    <dgm:cxn modelId="{A279B67C-4AD5-4873-982B-CC6977B661B9}" type="presParOf" srcId="{6CCDA018-DB11-4578-BBDE-E81DF79A9282}" destId="{191714DE-38A1-43D1-B98B-9F6A2A151A40}" srcOrd="0" destOrd="0" presId="urn:microsoft.com/office/officeart/2005/8/layout/pyramid4"/>
    <dgm:cxn modelId="{27219356-D1CA-4453-9CA4-D1E447370DD0}" type="presParOf" srcId="{6CCDA018-DB11-4578-BBDE-E81DF79A9282}" destId="{31CE9771-58E5-4356-9A97-C64ACCC98672}" srcOrd="1" destOrd="0" presId="urn:microsoft.com/office/officeart/2005/8/layout/pyramid4"/>
    <dgm:cxn modelId="{1840DBEA-E2C8-4A28-92EF-11490749D802}" type="presParOf" srcId="{6CCDA018-DB11-4578-BBDE-E81DF79A9282}" destId="{2C2DC3F1-41C8-4945-A904-67B3983F9279}" srcOrd="2" destOrd="0" presId="urn:microsoft.com/office/officeart/2005/8/layout/pyramid4"/>
    <dgm:cxn modelId="{C782826E-CEEE-4F81-BC98-DFBC5672FFAD}" type="presParOf" srcId="{6CCDA018-DB11-4578-BBDE-E81DF79A9282}" destId="{CA0E429A-A1FA-434E-AB0C-2E913B1597FC}" srcOrd="3" destOrd="0" presId="urn:microsoft.com/office/officeart/2005/8/layout/pyramid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38F841-920C-4B78-BFD0-2B9C700AF770}" type="doc">
      <dgm:prSet loTypeId="urn:microsoft.com/office/officeart/2005/8/layout/gear1" loCatId="cycle" qsTypeId="urn:microsoft.com/office/officeart/2005/8/quickstyle/3d1" qsCatId="3D" csTypeId="urn:microsoft.com/office/officeart/2005/8/colors/accent1_2" csCatId="accent1" phldr="1"/>
      <dgm:spPr/>
    </dgm:pt>
    <dgm:pt modelId="{0A315EA4-8ED2-4ACE-827D-F3C2D5EBF84B}">
      <dgm:prSet phldrT="[Text]" custT="1"/>
      <dgm:spPr/>
      <dgm:t>
        <a:bodyPr/>
        <a:lstStyle/>
        <a:p>
          <a:r>
            <a:rPr lang="es-ES" sz="1600" b="1" dirty="0" smtClean="0">
              <a:effectLst>
                <a:outerShdw blurRad="38100" dist="38100" dir="2700000" algn="tl">
                  <a:srgbClr val="000000">
                    <a:alpha val="43137"/>
                  </a:srgbClr>
                </a:outerShdw>
              </a:effectLst>
            </a:rPr>
            <a:t>ANALIZAR</a:t>
          </a:r>
          <a:endParaRPr lang="en-US" sz="1600" b="1" dirty="0">
            <a:effectLst>
              <a:outerShdw blurRad="38100" dist="38100" dir="2700000" algn="tl">
                <a:srgbClr val="000000">
                  <a:alpha val="43137"/>
                </a:srgbClr>
              </a:outerShdw>
            </a:effectLst>
          </a:endParaRPr>
        </a:p>
      </dgm:t>
    </dgm:pt>
    <dgm:pt modelId="{FFB0B42D-DC2D-47BB-80B7-F635B922122B}" type="parTrans" cxnId="{5CCEBC0B-77B2-4DAE-AF2F-78DA76D5C4FB}">
      <dgm:prSet/>
      <dgm:spPr/>
      <dgm:t>
        <a:bodyPr/>
        <a:lstStyle/>
        <a:p>
          <a:endParaRPr lang="en-US" sz="2400" b="1">
            <a:effectLst>
              <a:outerShdw blurRad="38100" dist="38100" dir="2700000" algn="tl">
                <a:srgbClr val="000000">
                  <a:alpha val="43137"/>
                </a:srgbClr>
              </a:outerShdw>
            </a:effectLst>
          </a:endParaRPr>
        </a:p>
      </dgm:t>
    </dgm:pt>
    <dgm:pt modelId="{5846BCAC-49BD-4B5C-B0C5-3CD1DFB7406D}" type="sibTrans" cxnId="{5CCEBC0B-77B2-4DAE-AF2F-78DA76D5C4FB}">
      <dgm:prSet/>
      <dgm:spPr/>
      <dgm:t>
        <a:bodyPr/>
        <a:lstStyle/>
        <a:p>
          <a:endParaRPr lang="en-US" sz="2400" b="1">
            <a:effectLst>
              <a:outerShdw blurRad="38100" dist="38100" dir="2700000" algn="tl">
                <a:srgbClr val="000000">
                  <a:alpha val="43137"/>
                </a:srgbClr>
              </a:outerShdw>
            </a:effectLst>
          </a:endParaRPr>
        </a:p>
      </dgm:t>
    </dgm:pt>
    <dgm:pt modelId="{F2CFAFC4-09E2-4DA1-8E69-A7BB36A41AB4}">
      <dgm:prSet phldrT="[Text]" custT="1"/>
      <dgm:spPr/>
      <dgm:t>
        <a:bodyPr/>
        <a:lstStyle/>
        <a:p>
          <a:r>
            <a:rPr lang="es-ES" sz="1600" b="1" dirty="0" smtClean="0">
              <a:effectLst>
                <a:outerShdw blurRad="38100" dist="38100" dir="2700000" algn="tl">
                  <a:srgbClr val="000000">
                    <a:alpha val="43137"/>
                  </a:srgbClr>
                </a:outerShdw>
              </a:effectLst>
            </a:rPr>
            <a:t>DEFINIR</a:t>
          </a:r>
        </a:p>
      </dgm:t>
    </dgm:pt>
    <dgm:pt modelId="{0AE2180D-463C-4031-87BC-503A5B09C55C}" type="parTrans" cxnId="{0E8752E9-A13D-4376-8306-2FDC4C36AF84}">
      <dgm:prSet/>
      <dgm:spPr/>
      <dgm:t>
        <a:bodyPr/>
        <a:lstStyle/>
        <a:p>
          <a:endParaRPr lang="en-US" sz="2400" b="1">
            <a:effectLst>
              <a:outerShdw blurRad="38100" dist="38100" dir="2700000" algn="tl">
                <a:srgbClr val="000000">
                  <a:alpha val="43137"/>
                </a:srgbClr>
              </a:outerShdw>
            </a:effectLst>
          </a:endParaRPr>
        </a:p>
      </dgm:t>
    </dgm:pt>
    <dgm:pt modelId="{624C0763-0BFF-4E6D-B357-E33E96F460C0}" type="sibTrans" cxnId="{0E8752E9-A13D-4376-8306-2FDC4C36AF84}">
      <dgm:prSet/>
      <dgm:spPr/>
      <dgm:t>
        <a:bodyPr/>
        <a:lstStyle/>
        <a:p>
          <a:endParaRPr lang="en-US" sz="2400" b="1">
            <a:effectLst>
              <a:outerShdw blurRad="38100" dist="38100" dir="2700000" algn="tl">
                <a:srgbClr val="000000">
                  <a:alpha val="43137"/>
                </a:srgbClr>
              </a:outerShdw>
            </a:effectLst>
          </a:endParaRPr>
        </a:p>
      </dgm:t>
    </dgm:pt>
    <dgm:pt modelId="{AD1FD22A-7730-4905-AEFE-A65382953349}">
      <dgm:prSet phldrT="[Text]" custT="1"/>
      <dgm:spPr/>
      <dgm:t>
        <a:bodyPr/>
        <a:lstStyle/>
        <a:p>
          <a:r>
            <a:rPr lang="es-ES" sz="1600" b="1" dirty="0" smtClean="0">
              <a:effectLst>
                <a:outerShdw blurRad="38100" dist="38100" dir="2700000" algn="tl">
                  <a:srgbClr val="000000">
                    <a:alpha val="43137"/>
                  </a:srgbClr>
                </a:outerShdw>
              </a:effectLst>
            </a:rPr>
            <a:t>CARGAR</a:t>
          </a:r>
          <a:endParaRPr lang="en-US" sz="1600" b="1" dirty="0">
            <a:effectLst>
              <a:outerShdw blurRad="38100" dist="38100" dir="2700000" algn="tl">
                <a:srgbClr val="000000">
                  <a:alpha val="43137"/>
                </a:srgbClr>
              </a:outerShdw>
            </a:effectLst>
          </a:endParaRPr>
        </a:p>
      </dgm:t>
    </dgm:pt>
    <dgm:pt modelId="{EABA4095-5B91-4F03-98F1-23B4D1DE64B6}" type="parTrans" cxnId="{CCEB1A54-4229-4655-ABCB-7828A8E17B14}">
      <dgm:prSet/>
      <dgm:spPr/>
      <dgm:t>
        <a:bodyPr/>
        <a:lstStyle/>
        <a:p>
          <a:endParaRPr lang="en-US" sz="2400" b="1">
            <a:effectLst>
              <a:outerShdw blurRad="38100" dist="38100" dir="2700000" algn="tl">
                <a:srgbClr val="000000">
                  <a:alpha val="43137"/>
                </a:srgbClr>
              </a:outerShdw>
            </a:effectLst>
          </a:endParaRPr>
        </a:p>
      </dgm:t>
    </dgm:pt>
    <dgm:pt modelId="{6A71788E-8D36-41A1-A352-E68518DC34C4}" type="sibTrans" cxnId="{CCEB1A54-4229-4655-ABCB-7828A8E17B14}">
      <dgm:prSet/>
      <dgm:spPr/>
      <dgm:t>
        <a:bodyPr/>
        <a:lstStyle/>
        <a:p>
          <a:endParaRPr lang="en-US" sz="2400" b="1">
            <a:effectLst>
              <a:outerShdw blurRad="38100" dist="38100" dir="2700000" algn="tl">
                <a:srgbClr val="000000">
                  <a:alpha val="43137"/>
                </a:srgbClr>
              </a:outerShdw>
            </a:effectLst>
          </a:endParaRPr>
        </a:p>
      </dgm:t>
    </dgm:pt>
    <dgm:pt modelId="{CB827805-842A-469A-A8E7-0FCB284A644B}" type="pres">
      <dgm:prSet presAssocID="{DD38F841-920C-4B78-BFD0-2B9C700AF770}" presName="composite" presStyleCnt="0">
        <dgm:presLayoutVars>
          <dgm:chMax val="3"/>
          <dgm:animLvl val="lvl"/>
          <dgm:resizeHandles val="exact"/>
        </dgm:presLayoutVars>
      </dgm:prSet>
      <dgm:spPr/>
    </dgm:pt>
    <dgm:pt modelId="{8871985D-BA0E-4FA1-81E5-ACABD5C3345D}" type="pres">
      <dgm:prSet presAssocID="{0A315EA4-8ED2-4ACE-827D-F3C2D5EBF84B}" presName="gear1" presStyleLbl="node1" presStyleIdx="0" presStyleCnt="3">
        <dgm:presLayoutVars>
          <dgm:chMax val="1"/>
          <dgm:bulletEnabled val="1"/>
        </dgm:presLayoutVars>
      </dgm:prSet>
      <dgm:spPr/>
      <dgm:t>
        <a:bodyPr/>
        <a:lstStyle/>
        <a:p>
          <a:endParaRPr lang="en-US"/>
        </a:p>
      </dgm:t>
    </dgm:pt>
    <dgm:pt modelId="{F2880D8C-47DC-4D6A-87E9-A298E3402668}" type="pres">
      <dgm:prSet presAssocID="{0A315EA4-8ED2-4ACE-827D-F3C2D5EBF84B}" presName="gear1srcNode" presStyleLbl="node1" presStyleIdx="0" presStyleCnt="3"/>
      <dgm:spPr/>
      <dgm:t>
        <a:bodyPr/>
        <a:lstStyle/>
        <a:p>
          <a:endParaRPr lang="en-US"/>
        </a:p>
      </dgm:t>
    </dgm:pt>
    <dgm:pt modelId="{396CD5F6-5B3E-43C6-974B-6C78156693C8}" type="pres">
      <dgm:prSet presAssocID="{0A315EA4-8ED2-4ACE-827D-F3C2D5EBF84B}" presName="gear1dstNode" presStyleLbl="node1" presStyleIdx="0" presStyleCnt="3"/>
      <dgm:spPr/>
      <dgm:t>
        <a:bodyPr/>
        <a:lstStyle/>
        <a:p>
          <a:endParaRPr lang="en-US"/>
        </a:p>
      </dgm:t>
    </dgm:pt>
    <dgm:pt modelId="{3967BF06-2CDD-40D6-8E3D-E1924038FE2B}" type="pres">
      <dgm:prSet presAssocID="{F2CFAFC4-09E2-4DA1-8E69-A7BB36A41AB4}" presName="gear2" presStyleLbl="node1" presStyleIdx="1" presStyleCnt="3" custScaleX="111792">
        <dgm:presLayoutVars>
          <dgm:chMax val="1"/>
          <dgm:bulletEnabled val="1"/>
        </dgm:presLayoutVars>
      </dgm:prSet>
      <dgm:spPr/>
      <dgm:t>
        <a:bodyPr/>
        <a:lstStyle/>
        <a:p>
          <a:endParaRPr lang="en-US"/>
        </a:p>
      </dgm:t>
    </dgm:pt>
    <dgm:pt modelId="{C8C2A133-1C23-46BA-A7C7-94207CEB28F4}" type="pres">
      <dgm:prSet presAssocID="{F2CFAFC4-09E2-4DA1-8E69-A7BB36A41AB4}" presName="gear2srcNode" presStyleLbl="node1" presStyleIdx="1" presStyleCnt="3"/>
      <dgm:spPr/>
      <dgm:t>
        <a:bodyPr/>
        <a:lstStyle/>
        <a:p>
          <a:endParaRPr lang="en-US"/>
        </a:p>
      </dgm:t>
    </dgm:pt>
    <dgm:pt modelId="{3A873470-72A6-4F96-90E4-FE48DB89A6D0}" type="pres">
      <dgm:prSet presAssocID="{F2CFAFC4-09E2-4DA1-8E69-A7BB36A41AB4}" presName="gear2dstNode" presStyleLbl="node1" presStyleIdx="1" presStyleCnt="3"/>
      <dgm:spPr/>
      <dgm:t>
        <a:bodyPr/>
        <a:lstStyle/>
        <a:p>
          <a:endParaRPr lang="en-US"/>
        </a:p>
      </dgm:t>
    </dgm:pt>
    <dgm:pt modelId="{BA729374-7569-44EF-9B51-507261715481}" type="pres">
      <dgm:prSet presAssocID="{AD1FD22A-7730-4905-AEFE-A65382953349}" presName="gear3" presStyleLbl="node1" presStyleIdx="2" presStyleCnt="3" custScaleX="108074"/>
      <dgm:spPr/>
      <dgm:t>
        <a:bodyPr/>
        <a:lstStyle/>
        <a:p>
          <a:endParaRPr lang="en-US"/>
        </a:p>
      </dgm:t>
    </dgm:pt>
    <dgm:pt modelId="{A0F7B1EB-5620-45C5-91FB-B8DC1472AABE}" type="pres">
      <dgm:prSet presAssocID="{AD1FD22A-7730-4905-AEFE-A65382953349}" presName="gear3tx" presStyleLbl="node1" presStyleIdx="2" presStyleCnt="3">
        <dgm:presLayoutVars>
          <dgm:chMax val="1"/>
          <dgm:bulletEnabled val="1"/>
        </dgm:presLayoutVars>
      </dgm:prSet>
      <dgm:spPr/>
      <dgm:t>
        <a:bodyPr/>
        <a:lstStyle/>
        <a:p>
          <a:endParaRPr lang="en-US"/>
        </a:p>
      </dgm:t>
    </dgm:pt>
    <dgm:pt modelId="{F4192870-DBE1-4491-AAE1-069757411BAF}" type="pres">
      <dgm:prSet presAssocID="{AD1FD22A-7730-4905-AEFE-A65382953349}" presName="gear3srcNode" presStyleLbl="node1" presStyleIdx="2" presStyleCnt="3"/>
      <dgm:spPr/>
      <dgm:t>
        <a:bodyPr/>
        <a:lstStyle/>
        <a:p>
          <a:endParaRPr lang="en-US"/>
        </a:p>
      </dgm:t>
    </dgm:pt>
    <dgm:pt modelId="{F710B1E3-F7A4-45AD-81F7-66803DFC04A9}" type="pres">
      <dgm:prSet presAssocID="{AD1FD22A-7730-4905-AEFE-A65382953349}" presName="gear3dstNode" presStyleLbl="node1" presStyleIdx="2" presStyleCnt="3"/>
      <dgm:spPr/>
      <dgm:t>
        <a:bodyPr/>
        <a:lstStyle/>
        <a:p>
          <a:endParaRPr lang="en-US"/>
        </a:p>
      </dgm:t>
    </dgm:pt>
    <dgm:pt modelId="{B247C015-9BDE-48A8-9123-56E761642366}" type="pres">
      <dgm:prSet presAssocID="{5846BCAC-49BD-4B5C-B0C5-3CD1DFB7406D}" presName="connector1" presStyleLbl="sibTrans2D1" presStyleIdx="0" presStyleCnt="3"/>
      <dgm:spPr/>
      <dgm:t>
        <a:bodyPr/>
        <a:lstStyle/>
        <a:p>
          <a:endParaRPr lang="en-US"/>
        </a:p>
      </dgm:t>
    </dgm:pt>
    <dgm:pt modelId="{A1933003-79BC-45C2-9C14-5572FF71D0D0}" type="pres">
      <dgm:prSet presAssocID="{624C0763-0BFF-4E6D-B357-E33E96F460C0}" presName="connector2" presStyleLbl="sibTrans2D1" presStyleIdx="1" presStyleCnt="3"/>
      <dgm:spPr/>
      <dgm:t>
        <a:bodyPr/>
        <a:lstStyle/>
        <a:p>
          <a:endParaRPr lang="en-US"/>
        </a:p>
      </dgm:t>
    </dgm:pt>
    <dgm:pt modelId="{DB1745DC-8C18-4A55-9F78-2E595BF6A0D7}" type="pres">
      <dgm:prSet presAssocID="{6A71788E-8D36-41A1-A352-E68518DC34C4}" presName="connector3" presStyleLbl="sibTrans2D1" presStyleIdx="2" presStyleCnt="3"/>
      <dgm:spPr/>
      <dgm:t>
        <a:bodyPr/>
        <a:lstStyle/>
        <a:p>
          <a:endParaRPr lang="en-US"/>
        </a:p>
      </dgm:t>
    </dgm:pt>
  </dgm:ptLst>
  <dgm:cxnLst>
    <dgm:cxn modelId="{AB06A176-C460-4425-B43A-BA2598C73BFC}" type="presOf" srcId="{AD1FD22A-7730-4905-AEFE-A65382953349}" destId="{F710B1E3-F7A4-45AD-81F7-66803DFC04A9}" srcOrd="3" destOrd="0" presId="urn:microsoft.com/office/officeart/2005/8/layout/gear1"/>
    <dgm:cxn modelId="{3D3AA36D-0936-4DBF-B66E-356C63019AF7}" type="presOf" srcId="{F2CFAFC4-09E2-4DA1-8E69-A7BB36A41AB4}" destId="{3967BF06-2CDD-40D6-8E3D-E1924038FE2B}" srcOrd="0" destOrd="0" presId="urn:microsoft.com/office/officeart/2005/8/layout/gear1"/>
    <dgm:cxn modelId="{D218D87E-B122-4B86-B119-0001A270FE76}" type="presOf" srcId="{AD1FD22A-7730-4905-AEFE-A65382953349}" destId="{F4192870-DBE1-4491-AAE1-069757411BAF}" srcOrd="2" destOrd="0" presId="urn:microsoft.com/office/officeart/2005/8/layout/gear1"/>
    <dgm:cxn modelId="{016ABFB8-679B-45E2-989A-41DDE09BB0E6}" type="presOf" srcId="{5846BCAC-49BD-4B5C-B0C5-3CD1DFB7406D}" destId="{B247C015-9BDE-48A8-9123-56E761642366}" srcOrd="0" destOrd="0" presId="urn:microsoft.com/office/officeart/2005/8/layout/gear1"/>
    <dgm:cxn modelId="{08073C26-F278-4410-AE09-5307DD6B55F4}" type="presOf" srcId="{F2CFAFC4-09E2-4DA1-8E69-A7BB36A41AB4}" destId="{3A873470-72A6-4F96-90E4-FE48DB89A6D0}" srcOrd="2" destOrd="0" presId="urn:microsoft.com/office/officeart/2005/8/layout/gear1"/>
    <dgm:cxn modelId="{49C70499-ACC4-4FDC-9F35-C967D3162756}" type="presOf" srcId="{0A315EA4-8ED2-4ACE-827D-F3C2D5EBF84B}" destId="{396CD5F6-5B3E-43C6-974B-6C78156693C8}" srcOrd="2" destOrd="0" presId="urn:microsoft.com/office/officeart/2005/8/layout/gear1"/>
    <dgm:cxn modelId="{498FAD47-A315-4D16-AC58-D1A3CF64FF39}" type="presOf" srcId="{DD38F841-920C-4B78-BFD0-2B9C700AF770}" destId="{CB827805-842A-469A-A8E7-0FCB284A644B}" srcOrd="0" destOrd="0" presId="urn:microsoft.com/office/officeart/2005/8/layout/gear1"/>
    <dgm:cxn modelId="{48A59768-09A6-41EB-A031-949B63639405}" type="presOf" srcId="{F2CFAFC4-09E2-4DA1-8E69-A7BB36A41AB4}" destId="{C8C2A133-1C23-46BA-A7C7-94207CEB28F4}" srcOrd="1" destOrd="0" presId="urn:microsoft.com/office/officeart/2005/8/layout/gear1"/>
    <dgm:cxn modelId="{3BF6F7AD-D04C-4E09-8A97-814AAE0DE204}" type="presOf" srcId="{6A71788E-8D36-41A1-A352-E68518DC34C4}" destId="{DB1745DC-8C18-4A55-9F78-2E595BF6A0D7}" srcOrd="0" destOrd="0" presId="urn:microsoft.com/office/officeart/2005/8/layout/gear1"/>
    <dgm:cxn modelId="{8DA0A874-26CE-4CDA-8093-2148F26B9FE9}" type="presOf" srcId="{AD1FD22A-7730-4905-AEFE-A65382953349}" destId="{A0F7B1EB-5620-45C5-91FB-B8DC1472AABE}" srcOrd="1" destOrd="0" presId="urn:microsoft.com/office/officeart/2005/8/layout/gear1"/>
    <dgm:cxn modelId="{5CCEBC0B-77B2-4DAE-AF2F-78DA76D5C4FB}" srcId="{DD38F841-920C-4B78-BFD0-2B9C700AF770}" destId="{0A315EA4-8ED2-4ACE-827D-F3C2D5EBF84B}" srcOrd="0" destOrd="0" parTransId="{FFB0B42D-DC2D-47BB-80B7-F635B922122B}" sibTransId="{5846BCAC-49BD-4B5C-B0C5-3CD1DFB7406D}"/>
    <dgm:cxn modelId="{0E8752E9-A13D-4376-8306-2FDC4C36AF84}" srcId="{DD38F841-920C-4B78-BFD0-2B9C700AF770}" destId="{F2CFAFC4-09E2-4DA1-8E69-A7BB36A41AB4}" srcOrd="1" destOrd="0" parTransId="{0AE2180D-463C-4031-87BC-503A5B09C55C}" sibTransId="{624C0763-0BFF-4E6D-B357-E33E96F460C0}"/>
    <dgm:cxn modelId="{CCEB1A54-4229-4655-ABCB-7828A8E17B14}" srcId="{DD38F841-920C-4B78-BFD0-2B9C700AF770}" destId="{AD1FD22A-7730-4905-AEFE-A65382953349}" srcOrd="2" destOrd="0" parTransId="{EABA4095-5B91-4F03-98F1-23B4D1DE64B6}" sibTransId="{6A71788E-8D36-41A1-A352-E68518DC34C4}"/>
    <dgm:cxn modelId="{0E326187-20B6-49F4-AF66-E68C066A8828}" type="presOf" srcId="{AD1FD22A-7730-4905-AEFE-A65382953349}" destId="{BA729374-7569-44EF-9B51-507261715481}" srcOrd="0" destOrd="0" presId="urn:microsoft.com/office/officeart/2005/8/layout/gear1"/>
    <dgm:cxn modelId="{502158F1-EF30-4C58-AA46-013525BB349B}" type="presOf" srcId="{0A315EA4-8ED2-4ACE-827D-F3C2D5EBF84B}" destId="{F2880D8C-47DC-4D6A-87E9-A298E3402668}" srcOrd="1" destOrd="0" presId="urn:microsoft.com/office/officeart/2005/8/layout/gear1"/>
    <dgm:cxn modelId="{6A05606A-04D1-4D99-9E58-354DE737A8FC}" type="presOf" srcId="{0A315EA4-8ED2-4ACE-827D-F3C2D5EBF84B}" destId="{8871985D-BA0E-4FA1-81E5-ACABD5C3345D}" srcOrd="0" destOrd="0" presId="urn:microsoft.com/office/officeart/2005/8/layout/gear1"/>
    <dgm:cxn modelId="{6F9A27D5-038D-496E-90B6-3605CD0C3625}" type="presOf" srcId="{624C0763-0BFF-4E6D-B357-E33E96F460C0}" destId="{A1933003-79BC-45C2-9C14-5572FF71D0D0}" srcOrd="0" destOrd="0" presId="urn:microsoft.com/office/officeart/2005/8/layout/gear1"/>
    <dgm:cxn modelId="{A2FDBD90-E2B3-465D-AD4C-FFD107EBF7F4}" type="presParOf" srcId="{CB827805-842A-469A-A8E7-0FCB284A644B}" destId="{8871985D-BA0E-4FA1-81E5-ACABD5C3345D}" srcOrd="0" destOrd="0" presId="urn:microsoft.com/office/officeart/2005/8/layout/gear1"/>
    <dgm:cxn modelId="{B7DD118D-51B4-4820-8158-81D180CD81C1}" type="presParOf" srcId="{CB827805-842A-469A-A8E7-0FCB284A644B}" destId="{F2880D8C-47DC-4D6A-87E9-A298E3402668}" srcOrd="1" destOrd="0" presId="urn:microsoft.com/office/officeart/2005/8/layout/gear1"/>
    <dgm:cxn modelId="{92C21156-CDEE-4D68-BAD0-60E45A382494}" type="presParOf" srcId="{CB827805-842A-469A-A8E7-0FCB284A644B}" destId="{396CD5F6-5B3E-43C6-974B-6C78156693C8}" srcOrd="2" destOrd="0" presId="urn:microsoft.com/office/officeart/2005/8/layout/gear1"/>
    <dgm:cxn modelId="{08850CD3-3451-4AE7-9A17-3D00B7921985}" type="presParOf" srcId="{CB827805-842A-469A-A8E7-0FCB284A644B}" destId="{3967BF06-2CDD-40D6-8E3D-E1924038FE2B}" srcOrd="3" destOrd="0" presId="urn:microsoft.com/office/officeart/2005/8/layout/gear1"/>
    <dgm:cxn modelId="{190B8E5C-499B-4F7F-B101-1E9AD5E8EB13}" type="presParOf" srcId="{CB827805-842A-469A-A8E7-0FCB284A644B}" destId="{C8C2A133-1C23-46BA-A7C7-94207CEB28F4}" srcOrd="4" destOrd="0" presId="urn:microsoft.com/office/officeart/2005/8/layout/gear1"/>
    <dgm:cxn modelId="{A0FDFAA3-8B58-4C18-AC2B-14D8AC7A731B}" type="presParOf" srcId="{CB827805-842A-469A-A8E7-0FCB284A644B}" destId="{3A873470-72A6-4F96-90E4-FE48DB89A6D0}" srcOrd="5" destOrd="0" presId="urn:microsoft.com/office/officeart/2005/8/layout/gear1"/>
    <dgm:cxn modelId="{9F660D91-D14F-4859-85A9-1738041C574B}" type="presParOf" srcId="{CB827805-842A-469A-A8E7-0FCB284A644B}" destId="{BA729374-7569-44EF-9B51-507261715481}" srcOrd="6" destOrd="0" presId="urn:microsoft.com/office/officeart/2005/8/layout/gear1"/>
    <dgm:cxn modelId="{33CA3052-8AAA-493F-9807-17B89DF07BC5}" type="presParOf" srcId="{CB827805-842A-469A-A8E7-0FCB284A644B}" destId="{A0F7B1EB-5620-45C5-91FB-B8DC1472AABE}" srcOrd="7" destOrd="0" presId="urn:microsoft.com/office/officeart/2005/8/layout/gear1"/>
    <dgm:cxn modelId="{952AC445-1138-4509-AAC5-23FC408829AF}" type="presParOf" srcId="{CB827805-842A-469A-A8E7-0FCB284A644B}" destId="{F4192870-DBE1-4491-AAE1-069757411BAF}" srcOrd="8" destOrd="0" presId="urn:microsoft.com/office/officeart/2005/8/layout/gear1"/>
    <dgm:cxn modelId="{A682C1AC-6B17-4C01-B977-1C8305AE9632}" type="presParOf" srcId="{CB827805-842A-469A-A8E7-0FCB284A644B}" destId="{F710B1E3-F7A4-45AD-81F7-66803DFC04A9}" srcOrd="9" destOrd="0" presId="urn:microsoft.com/office/officeart/2005/8/layout/gear1"/>
    <dgm:cxn modelId="{77D373C6-3E78-4C1A-AB31-1B8F16D33DE2}" type="presParOf" srcId="{CB827805-842A-469A-A8E7-0FCB284A644B}" destId="{B247C015-9BDE-48A8-9123-56E761642366}" srcOrd="10" destOrd="0" presId="urn:microsoft.com/office/officeart/2005/8/layout/gear1"/>
    <dgm:cxn modelId="{73FBCA2B-30E5-488C-8858-D6F497B2C344}" type="presParOf" srcId="{CB827805-842A-469A-A8E7-0FCB284A644B}" destId="{A1933003-79BC-45C2-9C14-5572FF71D0D0}" srcOrd="11" destOrd="0" presId="urn:microsoft.com/office/officeart/2005/8/layout/gear1"/>
    <dgm:cxn modelId="{787ED874-C1B2-419C-9030-BDAB552A3E09}" type="presParOf" srcId="{CB827805-842A-469A-A8E7-0FCB284A644B}" destId="{DB1745DC-8C18-4A55-9F78-2E595BF6A0D7}"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27B706-86B2-4D75-993C-282984D636B2}" type="doc">
      <dgm:prSet loTypeId="urn:microsoft.com/office/officeart/2005/8/layout/chevron1" loCatId="process" qsTypeId="urn:microsoft.com/office/officeart/2005/8/quickstyle/3d1" qsCatId="3D" csTypeId="urn:microsoft.com/office/officeart/2005/8/colors/accent1_2" csCatId="accent1" phldr="1"/>
      <dgm:spPr/>
    </dgm:pt>
    <dgm:pt modelId="{913970CA-920E-406E-841E-680D3B1F5735}">
      <dgm:prSet phldrT="[Text]" custT="1"/>
      <dgm:spPr/>
      <dgm:t>
        <a:bodyPr/>
        <a:lstStyle/>
        <a:p>
          <a:r>
            <a:rPr lang="es-ES" sz="1800" b="1" i="0" smtClean="0">
              <a:effectLst>
                <a:outerShdw blurRad="38100" dist="38100" dir="2700000" algn="tl">
                  <a:srgbClr val="000000">
                    <a:alpha val="43137"/>
                  </a:srgbClr>
                </a:outerShdw>
              </a:effectLst>
            </a:rPr>
            <a:t>PASADO</a:t>
          </a:r>
          <a:endParaRPr lang="en-US" sz="1800" b="1" i="0" dirty="0">
            <a:effectLst>
              <a:outerShdw blurRad="38100" dist="38100" dir="2700000" algn="tl">
                <a:srgbClr val="000000">
                  <a:alpha val="43137"/>
                </a:srgbClr>
              </a:outerShdw>
            </a:effectLst>
          </a:endParaRPr>
        </a:p>
      </dgm:t>
    </dgm:pt>
    <dgm:pt modelId="{C3BC3C85-DD33-4B5E-BF73-15DF80467000}" type="parTrans" cxnId="{8A321F1A-A98B-4F56-8052-0D6E1057474C}">
      <dgm:prSet/>
      <dgm:spPr/>
      <dgm:t>
        <a:bodyPr/>
        <a:lstStyle/>
        <a:p>
          <a:endParaRPr lang="en-US" sz="2000" b="1" i="0">
            <a:solidFill>
              <a:schemeClr val="bg1"/>
            </a:solidFill>
            <a:effectLst>
              <a:outerShdw blurRad="38100" dist="38100" dir="2700000" algn="tl">
                <a:srgbClr val="000000">
                  <a:alpha val="43137"/>
                </a:srgbClr>
              </a:outerShdw>
            </a:effectLst>
          </a:endParaRPr>
        </a:p>
      </dgm:t>
    </dgm:pt>
    <dgm:pt modelId="{256D4927-6AAA-4EEB-A46C-76E6B65BF771}" type="sibTrans" cxnId="{8A321F1A-A98B-4F56-8052-0D6E1057474C}">
      <dgm:prSet/>
      <dgm:spPr/>
      <dgm:t>
        <a:bodyPr/>
        <a:lstStyle/>
        <a:p>
          <a:endParaRPr lang="en-US" sz="2000" b="1" i="0">
            <a:solidFill>
              <a:schemeClr val="bg1"/>
            </a:solidFill>
            <a:effectLst>
              <a:outerShdw blurRad="38100" dist="38100" dir="2700000" algn="tl">
                <a:srgbClr val="000000">
                  <a:alpha val="43137"/>
                </a:srgbClr>
              </a:outerShdw>
            </a:effectLst>
          </a:endParaRPr>
        </a:p>
      </dgm:t>
    </dgm:pt>
    <dgm:pt modelId="{429BC6FD-7A65-4363-A289-0765013A93E5}">
      <dgm:prSet phldrT="[Text]" custT="1"/>
      <dgm:spPr/>
      <dgm:t>
        <a:bodyPr/>
        <a:lstStyle/>
        <a:p>
          <a:r>
            <a:rPr lang="es-ES" sz="1800" b="1" i="0" smtClean="0">
              <a:effectLst>
                <a:outerShdw blurRad="38100" dist="38100" dir="2700000" algn="tl">
                  <a:srgbClr val="000000">
                    <a:alpha val="43137"/>
                  </a:srgbClr>
                </a:outerShdw>
              </a:effectLst>
            </a:rPr>
            <a:t>PRESENTE</a:t>
          </a:r>
          <a:endParaRPr lang="en-US" sz="1800" b="1" i="0" dirty="0">
            <a:effectLst>
              <a:outerShdw blurRad="38100" dist="38100" dir="2700000" algn="tl">
                <a:srgbClr val="000000">
                  <a:alpha val="43137"/>
                </a:srgbClr>
              </a:outerShdw>
            </a:effectLst>
          </a:endParaRPr>
        </a:p>
      </dgm:t>
    </dgm:pt>
    <dgm:pt modelId="{7860F76E-8646-41DF-8568-05160E063258}" type="parTrans" cxnId="{A89C850F-EAFF-4FD5-8747-67D897B46247}">
      <dgm:prSet/>
      <dgm:spPr/>
      <dgm:t>
        <a:bodyPr/>
        <a:lstStyle/>
        <a:p>
          <a:endParaRPr lang="en-US" sz="2000" b="1" i="0">
            <a:solidFill>
              <a:schemeClr val="bg1"/>
            </a:solidFill>
            <a:effectLst>
              <a:outerShdw blurRad="38100" dist="38100" dir="2700000" algn="tl">
                <a:srgbClr val="000000">
                  <a:alpha val="43137"/>
                </a:srgbClr>
              </a:outerShdw>
            </a:effectLst>
          </a:endParaRPr>
        </a:p>
      </dgm:t>
    </dgm:pt>
    <dgm:pt modelId="{178FB97C-4B5C-46B1-B741-957CB14E0AC1}" type="sibTrans" cxnId="{A89C850F-EAFF-4FD5-8747-67D897B46247}">
      <dgm:prSet/>
      <dgm:spPr/>
      <dgm:t>
        <a:bodyPr/>
        <a:lstStyle/>
        <a:p>
          <a:endParaRPr lang="en-US" sz="2000" b="1" i="0">
            <a:solidFill>
              <a:schemeClr val="bg1"/>
            </a:solidFill>
            <a:effectLst>
              <a:outerShdw blurRad="38100" dist="38100" dir="2700000" algn="tl">
                <a:srgbClr val="000000">
                  <a:alpha val="43137"/>
                </a:srgbClr>
              </a:outerShdw>
            </a:effectLst>
          </a:endParaRPr>
        </a:p>
      </dgm:t>
    </dgm:pt>
    <dgm:pt modelId="{8BD85646-9548-4FE5-8400-D7DFAEB5F75B}">
      <dgm:prSet phldrT="[Text]" custT="1"/>
      <dgm:spPr/>
      <dgm:t>
        <a:bodyPr/>
        <a:lstStyle/>
        <a:p>
          <a:r>
            <a:rPr lang="es-ES" sz="1800" b="1" i="0" smtClean="0">
              <a:effectLst>
                <a:outerShdw blurRad="38100" dist="38100" dir="2700000" algn="tl">
                  <a:srgbClr val="000000">
                    <a:alpha val="43137"/>
                  </a:srgbClr>
                </a:outerShdw>
              </a:effectLst>
            </a:rPr>
            <a:t>FUTURO</a:t>
          </a:r>
          <a:endParaRPr lang="en-US" sz="1800" b="1" i="0" dirty="0">
            <a:effectLst>
              <a:outerShdw blurRad="38100" dist="38100" dir="2700000" algn="tl">
                <a:srgbClr val="000000">
                  <a:alpha val="43137"/>
                </a:srgbClr>
              </a:outerShdw>
            </a:effectLst>
          </a:endParaRPr>
        </a:p>
      </dgm:t>
    </dgm:pt>
    <dgm:pt modelId="{D006D3E3-F110-4FB5-B308-3CDA2A7355A3}" type="parTrans" cxnId="{BAEFE60F-402D-4A8E-AF32-2DC8DC4CF647}">
      <dgm:prSet/>
      <dgm:spPr/>
      <dgm:t>
        <a:bodyPr/>
        <a:lstStyle/>
        <a:p>
          <a:endParaRPr lang="en-US" sz="2000" b="1" i="0">
            <a:solidFill>
              <a:schemeClr val="bg1"/>
            </a:solidFill>
            <a:effectLst>
              <a:outerShdw blurRad="38100" dist="38100" dir="2700000" algn="tl">
                <a:srgbClr val="000000">
                  <a:alpha val="43137"/>
                </a:srgbClr>
              </a:outerShdw>
            </a:effectLst>
          </a:endParaRPr>
        </a:p>
      </dgm:t>
    </dgm:pt>
    <dgm:pt modelId="{31CABB9E-9E24-45CC-A63B-C91E6431F1C7}" type="sibTrans" cxnId="{BAEFE60F-402D-4A8E-AF32-2DC8DC4CF647}">
      <dgm:prSet/>
      <dgm:spPr/>
      <dgm:t>
        <a:bodyPr/>
        <a:lstStyle/>
        <a:p>
          <a:endParaRPr lang="en-US" sz="2000" b="1" i="0">
            <a:solidFill>
              <a:schemeClr val="bg1"/>
            </a:solidFill>
            <a:effectLst>
              <a:outerShdw blurRad="38100" dist="38100" dir="2700000" algn="tl">
                <a:srgbClr val="000000">
                  <a:alpha val="43137"/>
                </a:srgbClr>
              </a:outerShdw>
            </a:effectLst>
          </a:endParaRPr>
        </a:p>
      </dgm:t>
    </dgm:pt>
    <dgm:pt modelId="{3AD42551-2904-41F7-A67B-BF6E404C26E3}" type="pres">
      <dgm:prSet presAssocID="{C527B706-86B2-4D75-993C-282984D636B2}" presName="Name0" presStyleCnt="0">
        <dgm:presLayoutVars>
          <dgm:dir/>
          <dgm:animLvl val="lvl"/>
          <dgm:resizeHandles val="exact"/>
        </dgm:presLayoutVars>
      </dgm:prSet>
      <dgm:spPr/>
    </dgm:pt>
    <dgm:pt modelId="{59318838-5BB8-442B-A856-C3D7FE71F4B8}" type="pres">
      <dgm:prSet presAssocID="{913970CA-920E-406E-841E-680D3B1F5735}" presName="parTxOnly" presStyleLbl="node1" presStyleIdx="0" presStyleCnt="3">
        <dgm:presLayoutVars>
          <dgm:chMax val="0"/>
          <dgm:chPref val="0"/>
          <dgm:bulletEnabled val="1"/>
        </dgm:presLayoutVars>
      </dgm:prSet>
      <dgm:spPr/>
      <dgm:t>
        <a:bodyPr/>
        <a:lstStyle/>
        <a:p>
          <a:endParaRPr lang="en-US"/>
        </a:p>
      </dgm:t>
    </dgm:pt>
    <dgm:pt modelId="{1107F70F-1325-4C75-9520-0A73AC0C0828}" type="pres">
      <dgm:prSet presAssocID="{256D4927-6AAA-4EEB-A46C-76E6B65BF771}" presName="parTxOnlySpace" presStyleCnt="0"/>
      <dgm:spPr/>
    </dgm:pt>
    <dgm:pt modelId="{319D7844-F35A-4E12-9B45-16134D556B28}" type="pres">
      <dgm:prSet presAssocID="{429BC6FD-7A65-4363-A289-0765013A93E5}" presName="parTxOnly" presStyleLbl="node1" presStyleIdx="1" presStyleCnt="3">
        <dgm:presLayoutVars>
          <dgm:chMax val="0"/>
          <dgm:chPref val="0"/>
          <dgm:bulletEnabled val="1"/>
        </dgm:presLayoutVars>
      </dgm:prSet>
      <dgm:spPr/>
      <dgm:t>
        <a:bodyPr/>
        <a:lstStyle/>
        <a:p>
          <a:endParaRPr lang="en-US"/>
        </a:p>
      </dgm:t>
    </dgm:pt>
    <dgm:pt modelId="{C8CBFFB9-3A1C-4CBE-A2F0-39BA21458E41}" type="pres">
      <dgm:prSet presAssocID="{178FB97C-4B5C-46B1-B741-957CB14E0AC1}" presName="parTxOnlySpace" presStyleCnt="0"/>
      <dgm:spPr/>
    </dgm:pt>
    <dgm:pt modelId="{BBB2B30C-9615-4084-B47B-EE2C3E82A543}" type="pres">
      <dgm:prSet presAssocID="{8BD85646-9548-4FE5-8400-D7DFAEB5F75B}" presName="parTxOnly" presStyleLbl="node1" presStyleIdx="2" presStyleCnt="3">
        <dgm:presLayoutVars>
          <dgm:chMax val="0"/>
          <dgm:chPref val="0"/>
          <dgm:bulletEnabled val="1"/>
        </dgm:presLayoutVars>
      </dgm:prSet>
      <dgm:spPr/>
      <dgm:t>
        <a:bodyPr/>
        <a:lstStyle/>
        <a:p>
          <a:endParaRPr lang="en-US"/>
        </a:p>
      </dgm:t>
    </dgm:pt>
  </dgm:ptLst>
  <dgm:cxnLst>
    <dgm:cxn modelId="{CEE9B6A1-D19B-491B-9FF6-98FA76B4A35E}" type="presOf" srcId="{429BC6FD-7A65-4363-A289-0765013A93E5}" destId="{319D7844-F35A-4E12-9B45-16134D556B28}" srcOrd="0" destOrd="0" presId="urn:microsoft.com/office/officeart/2005/8/layout/chevron1"/>
    <dgm:cxn modelId="{8A5DBEC7-2BF0-4C9F-BC74-B50809D6EC6C}" type="presOf" srcId="{913970CA-920E-406E-841E-680D3B1F5735}" destId="{59318838-5BB8-442B-A856-C3D7FE71F4B8}" srcOrd="0" destOrd="0" presId="urn:microsoft.com/office/officeart/2005/8/layout/chevron1"/>
    <dgm:cxn modelId="{BAEFE60F-402D-4A8E-AF32-2DC8DC4CF647}" srcId="{C527B706-86B2-4D75-993C-282984D636B2}" destId="{8BD85646-9548-4FE5-8400-D7DFAEB5F75B}" srcOrd="2" destOrd="0" parTransId="{D006D3E3-F110-4FB5-B308-3CDA2A7355A3}" sibTransId="{31CABB9E-9E24-45CC-A63B-C91E6431F1C7}"/>
    <dgm:cxn modelId="{8A321F1A-A98B-4F56-8052-0D6E1057474C}" srcId="{C527B706-86B2-4D75-993C-282984D636B2}" destId="{913970CA-920E-406E-841E-680D3B1F5735}" srcOrd="0" destOrd="0" parTransId="{C3BC3C85-DD33-4B5E-BF73-15DF80467000}" sibTransId="{256D4927-6AAA-4EEB-A46C-76E6B65BF771}"/>
    <dgm:cxn modelId="{599B7E74-54DB-44CE-ADEA-931F1B44BF65}" type="presOf" srcId="{8BD85646-9548-4FE5-8400-D7DFAEB5F75B}" destId="{BBB2B30C-9615-4084-B47B-EE2C3E82A543}" srcOrd="0" destOrd="0" presId="urn:microsoft.com/office/officeart/2005/8/layout/chevron1"/>
    <dgm:cxn modelId="{A89C850F-EAFF-4FD5-8747-67D897B46247}" srcId="{C527B706-86B2-4D75-993C-282984D636B2}" destId="{429BC6FD-7A65-4363-A289-0765013A93E5}" srcOrd="1" destOrd="0" parTransId="{7860F76E-8646-41DF-8568-05160E063258}" sibTransId="{178FB97C-4B5C-46B1-B741-957CB14E0AC1}"/>
    <dgm:cxn modelId="{78027D44-E20C-4B6E-A2E8-47CB04CE66E9}" type="presOf" srcId="{C527B706-86B2-4D75-993C-282984D636B2}" destId="{3AD42551-2904-41F7-A67B-BF6E404C26E3}" srcOrd="0" destOrd="0" presId="urn:microsoft.com/office/officeart/2005/8/layout/chevron1"/>
    <dgm:cxn modelId="{2512C8BE-E6FF-41F9-ADF4-19ADE41B09CC}" type="presParOf" srcId="{3AD42551-2904-41F7-A67B-BF6E404C26E3}" destId="{59318838-5BB8-442B-A856-C3D7FE71F4B8}" srcOrd="0" destOrd="0" presId="urn:microsoft.com/office/officeart/2005/8/layout/chevron1"/>
    <dgm:cxn modelId="{BBA24902-BB6F-4338-9586-3600A1ED8866}" type="presParOf" srcId="{3AD42551-2904-41F7-A67B-BF6E404C26E3}" destId="{1107F70F-1325-4C75-9520-0A73AC0C0828}" srcOrd="1" destOrd="0" presId="urn:microsoft.com/office/officeart/2005/8/layout/chevron1"/>
    <dgm:cxn modelId="{2AA2C419-BB0A-4482-BF4F-76CD377FAF9F}" type="presParOf" srcId="{3AD42551-2904-41F7-A67B-BF6E404C26E3}" destId="{319D7844-F35A-4E12-9B45-16134D556B28}" srcOrd="2" destOrd="0" presId="urn:microsoft.com/office/officeart/2005/8/layout/chevron1"/>
    <dgm:cxn modelId="{8F580083-276F-40A1-896D-3FED4DCB028A}" type="presParOf" srcId="{3AD42551-2904-41F7-A67B-BF6E404C26E3}" destId="{C8CBFFB9-3A1C-4CBE-A2F0-39BA21458E41}" srcOrd="3" destOrd="0" presId="urn:microsoft.com/office/officeart/2005/8/layout/chevron1"/>
    <dgm:cxn modelId="{073B4DE9-5A09-4797-A97C-CA60D637B83B}" type="presParOf" srcId="{3AD42551-2904-41F7-A67B-BF6E404C26E3}" destId="{BBB2B30C-9615-4084-B47B-EE2C3E82A543}"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F5AD44-9BE8-4F91-AE5D-D047DB00B024}" type="doc">
      <dgm:prSet loTypeId="urn:microsoft.com/office/officeart/2005/8/layout/cycle6" loCatId="cycle" qsTypeId="urn:microsoft.com/office/officeart/2005/8/quickstyle/3d2" qsCatId="3D" csTypeId="urn:microsoft.com/office/officeart/2005/8/colors/accent1_2" csCatId="accent1" phldr="1"/>
      <dgm:spPr/>
      <dgm:t>
        <a:bodyPr/>
        <a:lstStyle/>
        <a:p>
          <a:endParaRPr lang="en-US"/>
        </a:p>
      </dgm:t>
    </dgm:pt>
    <dgm:pt modelId="{54124725-FB8E-4864-BB9F-6CAFFFD07EF1}">
      <dgm:prSet phldrT="[Text]" custT="1"/>
      <dgm:spPr/>
      <dgm:t>
        <a:bodyPr/>
        <a:lstStyle/>
        <a:p>
          <a:r>
            <a:rPr lang="es-ES" sz="1200" b="1" dirty="0" smtClean="0">
              <a:effectLst>
                <a:outerShdw blurRad="38100" dist="38100" dir="2700000" algn="tl">
                  <a:srgbClr val="000000">
                    <a:alpha val="43137"/>
                  </a:srgbClr>
                </a:outerShdw>
              </a:effectLst>
            </a:rPr>
            <a:t>Administración del Programa</a:t>
          </a:r>
          <a:endParaRPr lang="en-US" sz="1200" b="1" dirty="0">
            <a:effectLst>
              <a:outerShdw blurRad="38100" dist="38100" dir="2700000" algn="tl">
                <a:srgbClr val="000000">
                  <a:alpha val="43137"/>
                </a:srgbClr>
              </a:outerShdw>
            </a:effectLst>
          </a:endParaRPr>
        </a:p>
      </dgm:t>
    </dgm:pt>
    <dgm:pt modelId="{A81E9C47-2747-4EC7-B6E7-B93E080E6DA6}" type="parTrans" cxnId="{767D6D52-E89C-4A11-B531-C8837D76449D}">
      <dgm:prSet/>
      <dgm:spPr/>
      <dgm:t>
        <a:bodyPr/>
        <a:lstStyle/>
        <a:p>
          <a:endParaRPr lang="en-US" sz="3200" b="1">
            <a:effectLst>
              <a:outerShdw blurRad="38100" dist="38100" dir="2700000" algn="tl">
                <a:srgbClr val="000000">
                  <a:alpha val="43137"/>
                </a:srgbClr>
              </a:outerShdw>
            </a:effectLst>
          </a:endParaRPr>
        </a:p>
      </dgm:t>
    </dgm:pt>
    <dgm:pt modelId="{1CFC1C7E-4A41-4FBE-8CF3-5E5A2A38D41B}" type="sibTrans" cxnId="{767D6D52-E89C-4A11-B531-C8837D76449D}">
      <dgm:prSet/>
      <dgm:spPr/>
      <dgm:t>
        <a:bodyPr/>
        <a:lstStyle/>
        <a:p>
          <a:endParaRPr lang="en-US" sz="3200" b="1">
            <a:effectLst>
              <a:outerShdw blurRad="38100" dist="38100" dir="2700000" algn="tl">
                <a:srgbClr val="000000">
                  <a:alpha val="43137"/>
                </a:srgbClr>
              </a:outerShdw>
            </a:effectLst>
          </a:endParaRPr>
        </a:p>
      </dgm:t>
    </dgm:pt>
    <dgm:pt modelId="{2B05FEF0-8D71-4C89-8D73-356E4884BC9F}">
      <dgm:prSet phldrT="[Text]" custT="1"/>
      <dgm:spPr/>
      <dgm:t>
        <a:bodyPr/>
        <a:lstStyle/>
        <a:p>
          <a:r>
            <a:rPr lang="es-ES" sz="1400" b="1" dirty="0" smtClean="0">
              <a:effectLst>
                <a:outerShdw blurRad="38100" dist="38100" dir="2700000" algn="tl">
                  <a:srgbClr val="000000">
                    <a:alpha val="43137"/>
                  </a:srgbClr>
                </a:outerShdw>
              </a:effectLst>
            </a:rPr>
            <a:t>Desarrollo</a:t>
          </a:r>
          <a:endParaRPr lang="en-US" sz="1400" b="1" dirty="0">
            <a:effectLst>
              <a:outerShdw blurRad="38100" dist="38100" dir="2700000" algn="tl">
                <a:srgbClr val="000000">
                  <a:alpha val="43137"/>
                </a:srgbClr>
              </a:outerShdw>
            </a:effectLst>
          </a:endParaRPr>
        </a:p>
      </dgm:t>
    </dgm:pt>
    <dgm:pt modelId="{1F887869-7C50-467D-8BA6-9A0F200E0AB2}" type="parTrans" cxnId="{B1EECFA5-18EC-4591-8395-D825BE24DAF9}">
      <dgm:prSet/>
      <dgm:spPr/>
      <dgm:t>
        <a:bodyPr/>
        <a:lstStyle/>
        <a:p>
          <a:endParaRPr lang="en-US" sz="3200" b="1">
            <a:effectLst>
              <a:outerShdw blurRad="38100" dist="38100" dir="2700000" algn="tl">
                <a:srgbClr val="000000">
                  <a:alpha val="43137"/>
                </a:srgbClr>
              </a:outerShdw>
            </a:effectLst>
          </a:endParaRPr>
        </a:p>
      </dgm:t>
    </dgm:pt>
    <dgm:pt modelId="{3746657A-AB4F-4CED-9A9C-B0A437771137}" type="sibTrans" cxnId="{B1EECFA5-18EC-4591-8395-D825BE24DAF9}">
      <dgm:prSet/>
      <dgm:spPr/>
      <dgm:t>
        <a:bodyPr/>
        <a:lstStyle/>
        <a:p>
          <a:endParaRPr lang="en-US" sz="3200" b="1">
            <a:effectLst>
              <a:outerShdw blurRad="38100" dist="38100" dir="2700000" algn="tl">
                <a:srgbClr val="000000">
                  <a:alpha val="43137"/>
                </a:srgbClr>
              </a:outerShdw>
            </a:effectLst>
          </a:endParaRPr>
        </a:p>
      </dgm:t>
    </dgm:pt>
    <dgm:pt modelId="{6A2C0A73-7C31-4587-BFF9-D8F5B6356856}">
      <dgm:prSet phldrT="[Text]" custT="1"/>
      <dgm:spPr/>
      <dgm:t>
        <a:bodyPr/>
        <a:lstStyle/>
        <a:p>
          <a:r>
            <a:rPr lang="es-ES" sz="1800" b="1" dirty="0" smtClean="0">
              <a:effectLst>
                <a:outerShdw blurRad="38100" dist="38100" dir="2700000" algn="tl">
                  <a:srgbClr val="000000">
                    <a:alpha val="43137"/>
                  </a:srgbClr>
                </a:outerShdw>
              </a:effectLst>
            </a:rPr>
            <a:t>Pruebas</a:t>
          </a:r>
        </a:p>
      </dgm:t>
    </dgm:pt>
    <dgm:pt modelId="{D3DFE8E5-1555-4027-A14A-6FAAC9FB274A}" type="parTrans" cxnId="{BCC614E8-DF29-47D9-9511-AF720D7FA7E7}">
      <dgm:prSet/>
      <dgm:spPr/>
      <dgm:t>
        <a:bodyPr/>
        <a:lstStyle/>
        <a:p>
          <a:endParaRPr lang="en-US" sz="3200" b="1">
            <a:effectLst>
              <a:outerShdw blurRad="38100" dist="38100" dir="2700000" algn="tl">
                <a:srgbClr val="000000">
                  <a:alpha val="43137"/>
                </a:srgbClr>
              </a:outerShdw>
            </a:effectLst>
          </a:endParaRPr>
        </a:p>
      </dgm:t>
    </dgm:pt>
    <dgm:pt modelId="{E7F6AE21-F99B-4077-9AD6-5C9E24106D89}" type="sibTrans" cxnId="{BCC614E8-DF29-47D9-9511-AF720D7FA7E7}">
      <dgm:prSet/>
      <dgm:spPr/>
      <dgm:t>
        <a:bodyPr/>
        <a:lstStyle/>
        <a:p>
          <a:endParaRPr lang="en-US" sz="3200" b="1">
            <a:effectLst>
              <a:outerShdw blurRad="38100" dist="38100" dir="2700000" algn="tl">
                <a:srgbClr val="000000">
                  <a:alpha val="43137"/>
                </a:srgbClr>
              </a:outerShdw>
            </a:effectLst>
          </a:endParaRPr>
        </a:p>
      </dgm:t>
    </dgm:pt>
    <dgm:pt modelId="{E65ECF94-382F-4C1B-A6B1-67EA122CCCF2}">
      <dgm:prSet phldrT="[Text]" custT="1"/>
      <dgm:spPr/>
      <dgm:t>
        <a:bodyPr/>
        <a:lstStyle/>
        <a:p>
          <a:r>
            <a:rPr lang="es-ES" sz="1400" b="1" dirty="0" smtClean="0">
              <a:effectLst>
                <a:outerShdw blurRad="38100" dist="38100" dir="2700000" algn="tl">
                  <a:srgbClr val="000000">
                    <a:alpha val="43137"/>
                  </a:srgbClr>
                </a:outerShdw>
              </a:effectLst>
            </a:rPr>
            <a:t>Administración de Logística</a:t>
          </a:r>
          <a:endParaRPr lang="en-US" sz="1400" b="1" dirty="0">
            <a:effectLst>
              <a:outerShdw blurRad="38100" dist="38100" dir="2700000" algn="tl">
                <a:srgbClr val="000000">
                  <a:alpha val="43137"/>
                </a:srgbClr>
              </a:outerShdw>
            </a:effectLst>
          </a:endParaRPr>
        </a:p>
      </dgm:t>
    </dgm:pt>
    <dgm:pt modelId="{5FD55FA5-492A-4108-A2FF-4AF588950636}" type="parTrans" cxnId="{F7FBE50A-4EF5-44F9-9FC9-2669877271E4}">
      <dgm:prSet/>
      <dgm:spPr/>
      <dgm:t>
        <a:bodyPr/>
        <a:lstStyle/>
        <a:p>
          <a:endParaRPr lang="en-US" sz="3200" b="1">
            <a:effectLst>
              <a:outerShdw blurRad="38100" dist="38100" dir="2700000" algn="tl">
                <a:srgbClr val="000000">
                  <a:alpha val="43137"/>
                </a:srgbClr>
              </a:outerShdw>
            </a:effectLst>
          </a:endParaRPr>
        </a:p>
      </dgm:t>
    </dgm:pt>
    <dgm:pt modelId="{80D6DE52-C722-4D15-801A-6CE48B062E88}" type="sibTrans" cxnId="{F7FBE50A-4EF5-44F9-9FC9-2669877271E4}">
      <dgm:prSet/>
      <dgm:spPr/>
      <dgm:t>
        <a:bodyPr/>
        <a:lstStyle/>
        <a:p>
          <a:endParaRPr lang="en-US" sz="3200" b="1">
            <a:effectLst>
              <a:outerShdw blurRad="38100" dist="38100" dir="2700000" algn="tl">
                <a:srgbClr val="000000">
                  <a:alpha val="43137"/>
                </a:srgbClr>
              </a:outerShdw>
            </a:effectLst>
          </a:endParaRPr>
        </a:p>
      </dgm:t>
    </dgm:pt>
    <dgm:pt modelId="{0212AA00-788B-4839-BF17-37B19699E2F7}">
      <dgm:prSet phldrT="[Text]" custT="1"/>
      <dgm:spPr/>
      <dgm:t>
        <a:bodyPr/>
        <a:lstStyle/>
        <a:p>
          <a:r>
            <a:rPr lang="es-ES" sz="1800" b="1" dirty="0" smtClean="0">
              <a:effectLst>
                <a:outerShdw blurRad="38100" dist="38100" dir="2700000" algn="tl">
                  <a:srgbClr val="000000">
                    <a:alpha val="43137"/>
                  </a:srgbClr>
                </a:outerShdw>
              </a:effectLst>
            </a:rPr>
            <a:t>Educación al Usuario</a:t>
          </a:r>
          <a:endParaRPr lang="en-US" sz="1800" b="1" dirty="0">
            <a:effectLst>
              <a:outerShdw blurRad="38100" dist="38100" dir="2700000" algn="tl">
                <a:srgbClr val="000000">
                  <a:alpha val="43137"/>
                </a:srgbClr>
              </a:outerShdw>
            </a:effectLst>
          </a:endParaRPr>
        </a:p>
      </dgm:t>
    </dgm:pt>
    <dgm:pt modelId="{544474D0-41A9-47A6-96FF-91BB66BA9694}" type="parTrans" cxnId="{28AFEC7D-99B3-4D0B-ACD9-974E64CB93D0}">
      <dgm:prSet/>
      <dgm:spPr/>
      <dgm:t>
        <a:bodyPr/>
        <a:lstStyle/>
        <a:p>
          <a:endParaRPr lang="en-US" sz="3200" b="1">
            <a:effectLst>
              <a:outerShdw blurRad="38100" dist="38100" dir="2700000" algn="tl">
                <a:srgbClr val="000000">
                  <a:alpha val="43137"/>
                </a:srgbClr>
              </a:outerShdw>
            </a:effectLst>
          </a:endParaRPr>
        </a:p>
      </dgm:t>
    </dgm:pt>
    <dgm:pt modelId="{E40B46B3-0C6C-4D69-A9EE-44EDF94C739A}" type="sibTrans" cxnId="{28AFEC7D-99B3-4D0B-ACD9-974E64CB93D0}">
      <dgm:prSet/>
      <dgm:spPr/>
      <dgm:t>
        <a:bodyPr/>
        <a:lstStyle/>
        <a:p>
          <a:endParaRPr lang="en-US" sz="3200" b="1">
            <a:effectLst>
              <a:outerShdw blurRad="38100" dist="38100" dir="2700000" algn="tl">
                <a:srgbClr val="000000">
                  <a:alpha val="43137"/>
                </a:srgbClr>
              </a:outerShdw>
            </a:effectLst>
          </a:endParaRPr>
        </a:p>
      </dgm:t>
    </dgm:pt>
    <dgm:pt modelId="{95CFE9B1-DFFE-46AF-9B46-CC55E26C428C}">
      <dgm:prSet phldrT="[Text]" custT="1"/>
      <dgm:spPr/>
      <dgm:t>
        <a:bodyPr/>
        <a:lstStyle/>
        <a:p>
          <a:r>
            <a:rPr lang="es-ES" sz="1400" b="1" dirty="0" smtClean="0">
              <a:effectLst>
                <a:outerShdw blurRad="38100" dist="38100" dir="2700000" algn="tl">
                  <a:srgbClr val="000000">
                    <a:alpha val="43137"/>
                  </a:srgbClr>
                </a:outerShdw>
              </a:effectLst>
            </a:rPr>
            <a:t>Administración del Producto</a:t>
          </a:r>
          <a:endParaRPr lang="en-US" sz="1400" b="1" dirty="0">
            <a:effectLst>
              <a:outerShdw blurRad="38100" dist="38100" dir="2700000" algn="tl">
                <a:srgbClr val="000000">
                  <a:alpha val="43137"/>
                </a:srgbClr>
              </a:outerShdw>
            </a:effectLst>
          </a:endParaRPr>
        </a:p>
      </dgm:t>
    </dgm:pt>
    <dgm:pt modelId="{19416C6C-0DF5-4829-B762-E3CD80CA78ED}" type="parTrans" cxnId="{79190440-0C52-4C10-B4DF-92D15578E586}">
      <dgm:prSet/>
      <dgm:spPr/>
      <dgm:t>
        <a:bodyPr/>
        <a:lstStyle/>
        <a:p>
          <a:endParaRPr lang="en-US" sz="3200" b="1">
            <a:effectLst>
              <a:outerShdw blurRad="38100" dist="38100" dir="2700000" algn="tl">
                <a:srgbClr val="000000">
                  <a:alpha val="43137"/>
                </a:srgbClr>
              </a:outerShdw>
            </a:effectLst>
          </a:endParaRPr>
        </a:p>
      </dgm:t>
    </dgm:pt>
    <dgm:pt modelId="{890356FA-EE36-4E28-86FA-921FF2F8F5D5}" type="sibTrans" cxnId="{79190440-0C52-4C10-B4DF-92D15578E586}">
      <dgm:prSet/>
      <dgm:spPr/>
      <dgm:t>
        <a:bodyPr/>
        <a:lstStyle/>
        <a:p>
          <a:endParaRPr lang="en-US" sz="3200" b="1">
            <a:effectLst>
              <a:outerShdw blurRad="38100" dist="38100" dir="2700000" algn="tl">
                <a:srgbClr val="000000">
                  <a:alpha val="43137"/>
                </a:srgbClr>
              </a:outerShdw>
            </a:effectLst>
          </a:endParaRPr>
        </a:p>
      </dgm:t>
    </dgm:pt>
    <dgm:pt modelId="{730166E9-EE2E-4023-B35F-085B345E0CDA}" type="pres">
      <dgm:prSet presAssocID="{93F5AD44-9BE8-4F91-AE5D-D047DB00B024}" presName="cycle" presStyleCnt="0">
        <dgm:presLayoutVars>
          <dgm:dir/>
          <dgm:resizeHandles val="exact"/>
        </dgm:presLayoutVars>
      </dgm:prSet>
      <dgm:spPr/>
      <dgm:t>
        <a:bodyPr/>
        <a:lstStyle/>
        <a:p>
          <a:endParaRPr lang="en-US"/>
        </a:p>
      </dgm:t>
    </dgm:pt>
    <dgm:pt modelId="{94BCD500-2946-433F-9FAD-A3E674D3979D}" type="pres">
      <dgm:prSet presAssocID="{54124725-FB8E-4864-BB9F-6CAFFFD07EF1}" presName="node" presStyleLbl="node1" presStyleIdx="0" presStyleCnt="6" custScaleX="113047">
        <dgm:presLayoutVars>
          <dgm:bulletEnabled val="1"/>
        </dgm:presLayoutVars>
      </dgm:prSet>
      <dgm:spPr/>
      <dgm:t>
        <a:bodyPr/>
        <a:lstStyle/>
        <a:p>
          <a:endParaRPr lang="en-US"/>
        </a:p>
      </dgm:t>
    </dgm:pt>
    <dgm:pt modelId="{315129FA-100C-47FC-92A5-87F3B8588E18}" type="pres">
      <dgm:prSet presAssocID="{54124725-FB8E-4864-BB9F-6CAFFFD07EF1}" presName="spNode" presStyleCnt="0"/>
      <dgm:spPr/>
      <dgm:t>
        <a:bodyPr/>
        <a:lstStyle/>
        <a:p>
          <a:endParaRPr lang="en-US"/>
        </a:p>
      </dgm:t>
    </dgm:pt>
    <dgm:pt modelId="{8467BCCB-8072-4125-9A78-FC57381E5282}" type="pres">
      <dgm:prSet presAssocID="{1CFC1C7E-4A41-4FBE-8CF3-5E5A2A38D41B}" presName="sibTrans" presStyleLbl="sibTrans1D1" presStyleIdx="0" presStyleCnt="6"/>
      <dgm:spPr/>
      <dgm:t>
        <a:bodyPr/>
        <a:lstStyle/>
        <a:p>
          <a:endParaRPr lang="en-US"/>
        </a:p>
      </dgm:t>
    </dgm:pt>
    <dgm:pt modelId="{EE169A54-C739-4FC6-A58E-7C466D950ED4}" type="pres">
      <dgm:prSet presAssocID="{2B05FEF0-8D71-4C89-8D73-356E4884BC9F}" presName="node" presStyleLbl="node1" presStyleIdx="1" presStyleCnt="6" custScaleX="125985">
        <dgm:presLayoutVars>
          <dgm:bulletEnabled val="1"/>
        </dgm:presLayoutVars>
      </dgm:prSet>
      <dgm:spPr/>
      <dgm:t>
        <a:bodyPr/>
        <a:lstStyle/>
        <a:p>
          <a:endParaRPr lang="en-US"/>
        </a:p>
      </dgm:t>
    </dgm:pt>
    <dgm:pt modelId="{BB8F9AA6-E1E2-4DE3-B692-3BC532B8D722}" type="pres">
      <dgm:prSet presAssocID="{2B05FEF0-8D71-4C89-8D73-356E4884BC9F}" presName="spNode" presStyleCnt="0"/>
      <dgm:spPr/>
      <dgm:t>
        <a:bodyPr/>
        <a:lstStyle/>
        <a:p>
          <a:endParaRPr lang="en-US"/>
        </a:p>
      </dgm:t>
    </dgm:pt>
    <dgm:pt modelId="{95F88073-38A9-41D9-BFE4-E678D4D0652A}" type="pres">
      <dgm:prSet presAssocID="{3746657A-AB4F-4CED-9A9C-B0A437771137}" presName="sibTrans" presStyleLbl="sibTrans1D1" presStyleIdx="1" presStyleCnt="6"/>
      <dgm:spPr/>
      <dgm:t>
        <a:bodyPr/>
        <a:lstStyle/>
        <a:p>
          <a:endParaRPr lang="en-US"/>
        </a:p>
      </dgm:t>
    </dgm:pt>
    <dgm:pt modelId="{2F1224B3-255C-48FC-A872-0070C317BB8F}" type="pres">
      <dgm:prSet presAssocID="{6A2C0A73-7C31-4587-BFF9-D8F5B6356856}" presName="node" presStyleLbl="node1" presStyleIdx="2" presStyleCnt="6">
        <dgm:presLayoutVars>
          <dgm:bulletEnabled val="1"/>
        </dgm:presLayoutVars>
      </dgm:prSet>
      <dgm:spPr/>
      <dgm:t>
        <a:bodyPr/>
        <a:lstStyle/>
        <a:p>
          <a:endParaRPr lang="en-US"/>
        </a:p>
      </dgm:t>
    </dgm:pt>
    <dgm:pt modelId="{2C7A8650-68F3-4B8A-BB99-5F0354438E96}" type="pres">
      <dgm:prSet presAssocID="{6A2C0A73-7C31-4587-BFF9-D8F5B6356856}" presName="spNode" presStyleCnt="0"/>
      <dgm:spPr/>
      <dgm:t>
        <a:bodyPr/>
        <a:lstStyle/>
        <a:p>
          <a:endParaRPr lang="en-US"/>
        </a:p>
      </dgm:t>
    </dgm:pt>
    <dgm:pt modelId="{ACCE8BEF-F8D3-4190-A104-F6A7E74F1481}" type="pres">
      <dgm:prSet presAssocID="{E7F6AE21-F99B-4077-9AD6-5C9E24106D89}" presName="sibTrans" presStyleLbl="sibTrans1D1" presStyleIdx="2" presStyleCnt="6"/>
      <dgm:spPr/>
      <dgm:t>
        <a:bodyPr/>
        <a:lstStyle/>
        <a:p>
          <a:endParaRPr lang="en-US"/>
        </a:p>
      </dgm:t>
    </dgm:pt>
    <dgm:pt modelId="{F222EEA8-574B-4ACA-ACDE-05AEC293D995}" type="pres">
      <dgm:prSet presAssocID="{E65ECF94-382F-4C1B-A6B1-67EA122CCCF2}" presName="node" presStyleLbl="node1" presStyleIdx="3" presStyleCnt="6" custScaleX="126040">
        <dgm:presLayoutVars>
          <dgm:bulletEnabled val="1"/>
        </dgm:presLayoutVars>
      </dgm:prSet>
      <dgm:spPr/>
      <dgm:t>
        <a:bodyPr/>
        <a:lstStyle/>
        <a:p>
          <a:endParaRPr lang="en-US"/>
        </a:p>
      </dgm:t>
    </dgm:pt>
    <dgm:pt modelId="{D7D5A9C6-020A-4067-AF0C-6C16F1D36F3B}" type="pres">
      <dgm:prSet presAssocID="{E65ECF94-382F-4C1B-A6B1-67EA122CCCF2}" presName="spNode" presStyleCnt="0"/>
      <dgm:spPr/>
      <dgm:t>
        <a:bodyPr/>
        <a:lstStyle/>
        <a:p>
          <a:endParaRPr lang="en-US"/>
        </a:p>
      </dgm:t>
    </dgm:pt>
    <dgm:pt modelId="{AB692E83-8D3B-4C5F-B39E-C4D488625E39}" type="pres">
      <dgm:prSet presAssocID="{80D6DE52-C722-4D15-801A-6CE48B062E88}" presName="sibTrans" presStyleLbl="sibTrans1D1" presStyleIdx="3" presStyleCnt="6"/>
      <dgm:spPr/>
      <dgm:t>
        <a:bodyPr/>
        <a:lstStyle/>
        <a:p>
          <a:endParaRPr lang="en-US"/>
        </a:p>
      </dgm:t>
    </dgm:pt>
    <dgm:pt modelId="{3B3253A9-3AA5-4358-8AB6-AD3A823D86C0}" type="pres">
      <dgm:prSet presAssocID="{0212AA00-788B-4839-BF17-37B19699E2F7}" presName="node" presStyleLbl="node1" presStyleIdx="4" presStyleCnt="6" custScaleX="140782">
        <dgm:presLayoutVars>
          <dgm:bulletEnabled val="1"/>
        </dgm:presLayoutVars>
      </dgm:prSet>
      <dgm:spPr/>
      <dgm:t>
        <a:bodyPr/>
        <a:lstStyle/>
        <a:p>
          <a:endParaRPr lang="en-US"/>
        </a:p>
      </dgm:t>
    </dgm:pt>
    <dgm:pt modelId="{82CE19E1-FA37-45D0-8D89-CCAC6A4A980F}" type="pres">
      <dgm:prSet presAssocID="{0212AA00-788B-4839-BF17-37B19699E2F7}" presName="spNode" presStyleCnt="0"/>
      <dgm:spPr/>
      <dgm:t>
        <a:bodyPr/>
        <a:lstStyle/>
        <a:p>
          <a:endParaRPr lang="en-US"/>
        </a:p>
      </dgm:t>
    </dgm:pt>
    <dgm:pt modelId="{FBB866E6-9815-4EC3-97A7-49609FFFAD37}" type="pres">
      <dgm:prSet presAssocID="{E40B46B3-0C6C-4D69-A9EE-44EDF94C739A}" presName="sibTrans" presStyleLbl="sibTrans1D1" presStyleIdx="4" presStyleCnt="6"/>
      <dgm:spPr/>
      <dgm:t>
        <a:bodyPr/>
        <a:lstStyle/>
        <a:p>
          <a:endParaRPr lang="en-US"/>
        </a:p>
      </dgm:t>
    </dgm:pt>
    <dgm:pt modelId="{2B3AF659-9F26-4C67-9EB5-C40D51E8F2D0}" type="pres">
      <dgm:prSet presAssocID="{95CFE9B1-DFFE-46AF-9B46-CC55E26C428C}" presName="node" presStyleLbl="node1" presStyleIdx="5" presStyleCnt="6" custScaleX="127790">
        <dgm:presLayoutVars>
          <dgm:bulletEnabled val="1"/>
        </dgm:presLayoutVars>
      </dgm:prSet>
      <dgm:spPr/>
      <dgm:t>
        <a:bodyPr/>
        <a:lstStyle/>
        <a:p>
          <a:endParaRPr lang="en-US"/>
        </a:p>
      </dgm:t>
    </dgm:pt>
    <dgm:pt modelId="{039D6627-67A3-46E2-9997-3CB5A6C6C9A4}" type="pres">
      <dgm:prSet presAssocID="{95CFE9B1-DFFE-46AF-9B46-CC55E26C428C}" presName="spNode" presStyleCnt="0"/>
      <dgm:spPr/>
      <dgm:t>
        <a:bodyPr/>
        <a:lstStyle/>
        <a:p>
          <a:endParaRPr lang="en-US"/>
        </a:p>
      </dgm:t>
    </dgm:pt>
    <dgm:pt modelId="{D381E3EF-6A91-40D4-BA6C-EF3C3C09E9FE}" type="pres">
      <dgm:prSet presAssocID="{890356FA-EE36-4E28-86FA-921FF2F8F5D5}" presName="sibTrans" presStyleLbl="sibTrans1D1" presStyleIdx="5" presStyleCnt="6"/>
      <dgm:spPr/>
      <dgm:t>
        <a:bodyPr/>
        <a:lstStyle/>
        <a:p>
          <a:endParaRPr lang="en-US"/>
        </a:p>
      </dgm:t>
    </dgm:pt>
  </dgm:ptLst>
  <dgm:cxnLst>
    <dgm:cxn modelId="{C78E81FD-CFB0-49F3-B69B-C3743D419FD6}" type="presOf" srcId="{2B05FEF0-8D71-4C89-8D73-356E4884BC9F}" destId="{EE169A54-C739-4FC6-A58E-7C466D950ED4}" srcOrd="0" destOrd="0" presId="urn:microsoft.com/office/officeart/2005/8/layout/cycle6"/>
    <dgm:cxn modelId="{79190440-0C52-4C10-B4DF-92D15578E586}" srcId="{93F5AD44-9BE8-4F91-AE5D-D047DB00B024}" destId="{95CFE9B1-DFFE-46AF-9B46-CC55E26C428C}" srcOrd="5" destOrd="0" parTransId="{19416C6C-0DF5-4829-B762-E3CD80CA78ED}" sibTransId="{890356FA-EE36-4E28-86FA-921FF2F8F5D5}"/>
    <dgm:cxn modelId="{6A643CE6-69F1-4C8C-99CB-FF92A8A5C6F6}" type="presOf" srcId="{95CFE9B1-DFFE-46AF-9B46-CC55E26C428C}" destId="{2B3AF659-9F26-4C67-9EB5-C40D51E8F2D0}" srcOrd="0" destOrd="0" presId="urn:microsoft.com/office/officeart/2005/8/layout/cycle6"/>
    <dgm:cxn modelId="{91B16314-AE53-4D56-95D5-DBE09FD98E0E}" type="presOf" srcId="{80D6DE52-C722-4D15-801A-6CE48B062E88}" destId="{AB692E83-8D3B-4C5F-B39E-C4D488625E39}" srcOrd="0" destOrd="0" presId="urn:microsoft.com/office/officeart/2005/8/layout/cycle6"/>
    <dgm:cxn modelId="{B1EECFA5-18EC-4591-8395-D825BE24DAF9}" srcId="{93F5AD44-9BE8-4F91-AE5D-D047DB00B024}" destId="{2B05FEF0-8D71-4C89-8D73-356E4884BC9F}" srcOrd="1" destOrd="0" parTransId="{1F887869-7C50-467D-8BA6-9A0F200E0AB2}" sibTransId="{3746657A-AB4F-4CED-9A9C-B0A437771137}"/>
    <dgm:cxn modelId="{FD4AD037-A3B0-4DF2-9A0D-1670036F4A01}" type="presOf" srcId="{E7F6AE21-F99B-4077-9AD6-5C9E24106D89}" destId="{ACCE8BEF-F8D3-4190-A104-F6A7E74F1481}" srcOrd="0" destOrd="0" presId="urn:microsoft.com/office/officeart/2005/8/layout/cycle6"/>
    <dgm:cxn modelId="{767D6D52-E89C-4A11-B531-C8837D76449D}" srcId="{93F5AD44-9BE8-4F91-AE5D-D047DB00B024}" destId="{54124725-FB8E-4864-BB9F-6CAFFFD07EF1}" srcOrd="0" destOrd="0" parTransId="{A81E9C47-2747-4EC7-B6E7-B93E080E6DA6}" sibTransId="{1CFC1C7E-4A41-4FBE-8CF3-5E5A2A38D41B}"/>
    <dgm:cxn modelId="{CB52B024-E767-4C04-9CED-38D1165C5C7C}" type="presOf" srcId="{890356FA-EE36-4E28-86FA-921FF2F8F5D5}" destId="{D381E3EF-6A91-40D4-BA6C-EF3C3C09E9FE}" srcOrd="0" destOrd="0" presId="urn:microsoft.com/office/officeart/2005/8/layout/cycle6"/>
    <dgm:cxn modelId="{95A0ED69-24CB-4858-8EAB-6C59E837AF79}" type="presOf" srcId="{54124725-FB8E-4864-BB9F-6CAFFFD07EF1}" destId="{94BCD500-2946-433F-9FAD-A3E674D3979D}" srcOrd="0" destOrd="0" presId="urn:microsoft.com/office/officeart/2005/8/layout/cycle6"/>
    <dgm:cxn modelId="{B08776B8-6891-47A4-BAF7-0EAD78A8BEDC}" type="presOf" srcId="{3746657A-AB4F-4CED-9A9C-B0A437771137}" destId="{95F88073-38A9-41D9-BFE4-E678D4D0652A}" srcOrd="0" destOrd="0" presId="urn:microsoft.com/office/officeart/2005/8/layout/cycle6"/>
    <dgm:cxn modelId="{C4CFCF9A-2BE6-4A33-B8D6-80A4EDF9B2F4}" type="presOf" srcId="{0212AA00-788B-4839-BF17-37B19699E2F7}" destId="{3B3253A9-3AA5-4358-8AB6-AD3A823D86C0}" srcOrd="0" destOrd="0" presId="urn:microsoft.com/office/officeart/2005/8/layout/cycle6"/>
    <dgm:cxn modelId="{28AFEC7D-99B3-4D0B-ACD9-974E64CB93D0}" srcId="{93F5AD44-9BE8-4F91-AE5D-D047DB00B024}" destId="{0212AA00-788B-4839-BF17-37B19699E2F7}" srcOrd="4" destOrd="0" parTransId="{544474D0-41A9-47A6-96FF-91BB66BA9694}" sibTransId="{E40B46B3-0C6C-4D69-A9EE-44EDF94C739A}"/>
    <dgm:cxn modelId="{25886D5A-6289-4B6D-9ACF-F591E8DF9CB0}" type="presOf" srcId="{E65ECF94-382F-4C1B-A6B1-67EA122CCCF2}" destId="{F222EEA8-574B-4ACA-ACDE-05AEC293D995}" srcOrd="0" destOrd="0" presId="urn:microsoft.com/office/officeart/2005/8/layout/cycle6"/>
    <dgm:cxn modelId="{E9330822-AD0D-4882-806B-5826DFBCC93F}" type="presOf" srcId="{E40B46B3-0C6C-4D69-A9EE-44EDF94C739A}" destId="{FBB866E6-9815-4EC3-97A7-49609FFFAD37}" srcOrd="0" destOrd="0" presId="urn:microsoft.com/office/officeart/2005/8/layout/cycle6"/>
    <dgm:cxn modelId="{414B08BC-027C-48B2-9C9E-8522E0298F6A}" type="presOf" srcId="{93F5AD44-9BE8-4F91-AE5D-D047DB00B024}" destId="{730166E9-EE2E-4023-B35F-085B345E0CDA}" srcOrd="0" destOrd="0" presId="urn:microsoft.com/office/officeart/2005/8/layout/cycle6"/>
    <dgm:cxn modelId="{41BEE9B2-086D-4BEB-93A1-92B0E6858629}" type="presOf" srcId="{1CFC1C7E-4A41-4FBE-8CF3-5E5A2A38D41B}" destId="{8467BCCB-8072-4125-9A78-FC57381E5282}" srcOrd="0" destOrd="0" presId="urn:microsoft.com/office/officeart/2005/8/layout/cycle6"/>
    <dgm:cxn modelId="{45C8E21C-AB4A-4344-8820-95B11066E273}" type="presOf" srcId="{6A2C0A73-7C31-4587-BFF9-D8F5B6356856}" destId="{2F1224B3-255C-48FC-A872-0070C317BB8F}" srcOrd="0" destOrd="0" presId="urn:microsoft.com/office/officeart/2005/8/layout/cycle6"/>
    <dgm:cxn modelId="{BCC614E8-DF29-47D9-9511-AF720D7FA7E7}" srcId="{93F5AD44-9BE8-4F91-AE5D-D047DB00B024}" destId="{6A2C0A73-7C31-4587-BFF9-D8F5B6356856}" srcOrd="2" destOrd="0" parTransId="{D3DFE8E5-1555-4027-A14A-6FAAC9FB274A}" sibTransId="{E7F6AE21-F99B-4077-9AD6-5C9E24106D89}"/>
    <dgm:cxn modelId="{F7FBE50A-4EF5-44F9-9FC9-2669877271E4}" srcId="{93F5AD44-9BE8-4F91-AE5D-D047DB00B024}" destId="{E65ECF94-382F-4C1B-A6B1-67EA122CCCF2}" srcOrd="3" destOrd="0" parTransId="{5FD55FA5-492A-4108-A2FF-4AF588950636}" sibTransId="{80D6DE52-C722-4D15-801A-6CE48B062E88}"/>
    <dgm:cxn modelId="{241B6845-07F7-47E3-8892-705A0D3BC41F}" type="presParOf" srcId="{730166E9-EE2E-4023-B35F-085B345E0CDA}" destId="{94BCD500-2946-433F-9FAD-A3E674D3979D}" srcOrd="0" destOrd="0" presId="urn:microsoft.com/office/officeart/2005/8/layout/cycle6"/>
    <dgm:cxn modelId="{9BF4AEB2-C0AC-414D-9A90-2611FDA62D1C}" type="presParOf" srcId="{730166E9-EE2E-4023-B35F-085B345E0CDA}" destId="{315129FA-100C-47FC-92A5-87F3B8588E18}" srcOrd="1" destOrd="0" presId="urn:microsoft.com/office/officeart/2005/8/layout/cycle6"/>
    <dgm:cxn modelId="{765313C1-6892-4F96-8C5E-E1E4C577DA54}" type="presParOf" srcId="{730166E9-EE2E-4023-B35F-085B345E0CDA}" destId="{8467BCCB-8072-4125-9A78-FC57381E5282}" srcOrd="2" destOrd="0" presId="urn:microsoft.com/office/officeart/2005/8/layout/cycle6"/>
    <dgm:cxn modelId="{D493860D-8136-4BD9-BFF1-EEDB2FB14E5A}" type="presParOf" srcId="{730166E9-EE2E-4023-B35F-085B345E0CDA}" destId="{EE169A54-C739-4FC6-A58E-7C466D950ED4}" srcOrd="3" destOrd="0" presId="urn:microsoft.com/office/officeart/2005/8/layout/cycle6"/>
    <dgm:cxn modelId="{AEE98ECA-242B-4248-A215-F3D481DEB6E5}" type="presParOf" srcId="{730166E9-EE2E-4023-B35F-085B345E0CDA}" destId="{BB8F9AA6-E1E2-4DE3-B692-3BC532B8D722}" srcOrd="4" destOrd="0" presId="urn:microsoft.com/office/officeart/2005/8/layout/cycle6"/>
    <dgm:cxn modelId="{34E3868F-6F3E-44DA-AD5E-137D386B001B}" type="presParOf" srcId="{730166E9-EE2E-4023-B35F-085B345E0CDA}" destId="{95F88073-38A9-41D9-BFE4-E678D4D0652A}" srcOrd="5" destOrd="0" presId="urn:microsoft.com/office/officeart/2005/8/layout/cycle6"/>
    <dgm:cxn modelId="{28C04228-EBE7-4324-91BB-91C925F4C975}" type="presParOf" srcId="{730166E9-EE2E-4023-B35F-085B345E0CDA}" destId="{2F1224B3-255C-48FC-A872-0070C317BB8F}" srcOrd="6" destOrd="0" presId="urn:microsoft.com/office/officeart/2005/8/layout/cycle6"/>
    <dgm:cxn modelId="{84B30396-6B55-4614-A2A1-6B83B6EA018B}" type="presParOf" srcId="{730166E9-EE2E-4023-B35F-085B345E0CDA}" destId="{2C7A8650-68F3-4B8A-BB99-5F0354438E96}" srcOrd="7" destOrd="0" presId="urn:microsoft.com/office/officeart/2005/8/layout/cycle6"/>
    <dgm:cxn modelId="{9A72AA17-AD76-4BB6-B900-5B06425FB289}" type="presParOf" srcId="{730166E9-EE2E-4023-B35F-085B345E0CDA}" destId="{ACCE8BEF-F8D3-4190-A104-F6A7E74F1481}" srcOrd="8" destOrd="0" presId="urn:microsoft.com/office/officeart/2005/8/layout/cycle6"/>
    <dgm:cxn modelId="{5269E6A3-A962-4737-B179-CD8A51C8FB98}" type="presParOf" srcId="{730166E9-EE2E-4023-B35F-085B345E0CDA}" destId="{F222EEA8-574B-4ACA-ACDE-05AEC293D995}" srcOrd="9" destOrd="0" presId="urn:microsoft.com/office/officeart/2005/8/layout/cycle6"/>
    <dgm:cxn modelId="{DA8A6221-4222-4B80-869A-27BD9E702260}" type="presParOf" srcId="{730166E9-EE2E-4023-B35F-085B345E0CDA}" destId="{D7D5A9C6-020A-4067-AF0C-6C16F1D36F3B}" srcOrd="10" destOrd="0" presId="urn:microsoft.com/office/officeart/2005/8/layout/cycle6"/>
    <dgm:cxn modelId="{9F043B60-81DA-45BD-962D-80D2CEC2EEBE}" type="presParOf" srcId="{730166E9-EE2E-4023-B35F-085B345E0CDA}" destId="{AB692E83-8D3B-4C5F-B39E-C4D488625E39}" srcOrd="11" destOrd="0" presId="urn:microsoft.com/office/officeart/2005/8/layout/cycle6"/>
    <dgm:cxn modelId="{6CDC8A69-E9BA-4FE6-9170-5840FB0899C8}" type="presParOf" srcId="{730166E9-EE2E-4023-B35F-085B345E0CDA}" destId="{3B3253A9-3AA5-4358-8AB6-AD3A823D86C0}" srcOrd="12" destOrd="0" presId="urn:microsoft.com/office/officeart/2005/8/layout/cycle6"/>
    <dgm:cxn modelId="{B4A72C98-7E2D-44F6-A1B0-AB03726DDF7B}" type="presParOf" srcId="{730166E9-EE2E-4023-B35F-085B345E0CDA}" destId="{82CE19E1-FA37-45D0-8D89-CCAC6A4A980F}" srcOrd="13" destOrd="0" presId="urn:microsoft.com/office/officeart/2005/8/layout/cycle6"/>
    <dgm:cxn modelId="{6B1A474B-F6C5-42FB-B344-532DA22626FC}" type="presParOf" srcId="{730166E9-EE2E-4023-B35F-085B345E0CDA}" destId="{FBB866E6-9815-4EC3-97A7-49609FFFAD37}" srcOrd="14" destOrd="0" presId="urn:microsoft.com/office/officeart/2005/8/layout/cycle6"/>
    <dgm:cxn modelId="{9E383E03-E331-4F09-8BF2-E1DAFDCE442D}" type="presParOf" srcId="{730166E9-EE2E-4023-B35F-085B345E0CDA}" destId="{2B3AF659-9F26-4C67-9EB5-C40D51E8F2D0}" srcOrd="15" destOrd="0" presId="urn:microsoft.com/office/officeart/2005/8/layout/cycle6"/>
    <dgm:cxn modelId="{54E1B0FA-CAC4-4DBE-B637-E54595B8C77E}" type="presParOf" srcId="{730166E9-EE2E-4023-B35F-085B345E0CDA}" destId="{039D6627-67A3-46E2-9997-3CB5A6C6C9A4}" srcOrd="16" destOrd="0" presId="urn:microsoft.com/office/officeart/2005/8/layout/cycle6"/>
    <dgm:cxn modelId="{CD324C3B-0235-4AB7-B37A-B69FC8DE17A3}" type="presParOf" srcId="{730166E9-EE2E-4023-B35F-085B345E0CDA}" destId="{D381E3EF-6A91-40D4-BA6C-EF3C3C09E9FE}" srcOrd="17"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A65ADA-9A20-43A3-B16A-642E3D10423B}" type="doc">
      <dgm:prSet loTypeId="urn:microsoft.com/office/officeart/2005/8/layout/cycle2" loCatId="cycle" qsTypeId="urn:microsoft.com/office/officeart/2005/8/quickstyle/3d1" qsCatId="3D" csTypeId="urn:microsoft.com/office/officeart/2005/8/colors/accent1_2" csCatId="accent1" phldr="1"/>
      <dgm:spPr/>
      <dgm:t>
        <a:bodyPr/>
        <a:lstStyle/>
        <a:p>
          <a:endParaRPr lang="es-EC"/>
        </a:p>
      </dgm:t>
    </dgm:pt>
    <dgm:pt modelId="{96083DD7-DB6D-4DA1-AC69-EA9CEFB33CBB}">
      <dgm:prSet phldrT="[Texto]" custT="1"/>
      <dgm:spPr/>
      <dgm:t>
        <a:bodyPr/>
        <a:lstStyle/>
        <a:p>
          <a:r>
            <a:rPr lang="es-EC" sz="1400" b="1" dirty="0" smtClean="0"/>
            <a:t>PEDIDO</a:t>
          </a:r>
          <a:endParaRPr lang="es-EC" sz="1400" b="1" dirty="0"/>
        </a:p>
      </dgm:t>
    </dgm:pt>
    <dgm:pt modelId="{7700E203-D9CA-4831-ABE2-B0137C08A288}" type="parTrans" cxnId="{75926296-6B72-4A26-8C51-839055D3D255}">
      <dgm:prSet/>
      <dgm:spPr/>
      <dgm:t>
        <a:bodyPr/>
        <a:lstStyle/>
        <a:p>
          <a:endParaRPr lang="es-EC" sz="4800" b="1"/>
        </a:p>
      </dgm:t>
    </dgm:pt>
    <dgm:pt modelId="{08584A7E-3956-4D85-BEE4-22B94FFAB3BC}" type="sibTrans" cxnId="{75926296-6B72-4A26-8C51-839055D3D255}">
      <dgm:prSet custT="1"/>
      <dgm:spPr/>
      <dgm:t>
        <a:bodyPr/>
        <a:lstStyle/>
        <a:p>
          <a:endParaRPr lang="es-EC" sz="1200" b="1"/>
        </a:p>
      </dgm:t>
    </dgm:pt>
    <dgm:pt modelId="{4363CC89-9067-4CF9-BEAD-ACD8D30FD880}">
      <dgm:prSet phldrT="[Texto]" custT="1"/>
      <dgm:spPr/>
      <dgm:t>
        <a:bodyPr/>
        <a:lstStyle/>
        <a:p>
          <a:r>
            <a:rPr lang="es-EC" sz="1000" b="1" dirty="0" smtClean="0"/>
            <a:t>VERIFICACIÓN DE PEDIDO</a:t>
          </a:r>
          <a:endParaRPr lang="es-EC" sz="1200" b="1" dirty="0"/>
        </a:p>
      </dgm:t>
    </dgm:pt>
    <dgm:pt modelId="{8DE844C6-AB4A-4940-B449-9D79484DCBF5}" type="parTrans" cxnId="{C85A8EA6-A191-4C41-BEE6-AE4FCD7F5980}">
      <dgm:prSet/>
      <dgm:spPr/>
      <dgm:t>
        <a:bodyPr/>
        <a:lstStyle/>
        <a:p>
          <a:endParaRPr lang="es-EC" sz="4800" b="1"/>
        </a:p>
      </dgm:t>
    </dgm:pt>
    <dgm:pt modelId="{BEB9D315-437C-4B66-B144-998404A5ED04}" type="sibTrans" cxnId="{C85A8EA6-A191-4C41-BEE6-AE4FCD7F5980}">
      <dgm:prSet custT="1"/>
      <dgm:spPr/>
      <dgm:t>
        <a:bodyPr/>
        <a:lstStyle/>
        <a:p>
          <a:endParaRPr lang="es-EC" sz="1200" b="1"/>
        </a:p>
      </dgm:t>
    </dgm:pt>
    <dgm:pt modelId="{177F5D77-685C-46E2-882D-70F493370DCE}">
      <dgm:prSet phldrT="[Texto]" custT="1"/>
      <dgm:spPr/>
      <dgm:t>
        <a:bodyPr/>
        <a:lstStyle/>
        <a:p>
          <a:r>
            <a:rPr lang="es-EC" sz="800" b="1" dirty="0" smtClean="0"/>
            <a:t>CONFIRMACIÓN</a:t>
          </a:r>
          <a:endParaRPr lang="es-EC" sz="1100" b="1" dirty="0"/>
        </a:p>
      </dgm:t>
    </dgm:pt>
    <dgm:pt modelId="{FD7A8DEF-AACA-4C1F-AF26-B93470082D8C}" type="parTrans" cxnId="{80116B49-228F-4535-9CD6-96868D42032A}">
      <dgm:prSet/>
      <dgm:spPr/>
      <dgm:t>
        <a:bodyPr/>
        <a:lstStyle/>
        <a:p>
          <a:endParaRPr lang="es-EC" sz="4800" b="1"/>
        </a:p>
      </dgm:t>
    </dgm:pt>
    <dgm:pt modelId="{88F5EE1A-BBA1-4748-8D32-3F454C63DD4D}" type="sibTrans" cxnId="{80116B49-228F-4535-9CD6-96868D42032A}">
      <dgm:prSet custT="1"/>
      <dgm:spPr/>
      <dgm:t>
        <a:bodyPr/>
        <a:lstStyle/>
        <a:p>
          <a:endParaRPr lang="es-EC" sz="1200" b="1"/>
        </a:p>
      </dgm:t>
    </dgm:pt>
    <dgm:pt modelId="{6FC83506-B5DE-476D-B203-232B093712BD}">
      <dgm:prSet phldrT="[Texto]" custT="1"/>
      <dgm:spPr/>
      <dgm:t>
        <a:bodyPr/>
        <a:lstStyle/>
        <a:p>
          <a:r>
            <a:rPr lang="es-EC" sz="1400" b="1" smtClean="0"/>
            <a:t>COMPRA – ORDEN </a:t>
          </a:r>
          <a:r>
            <a:rPr lang="es-EC" sz="1400" b="1" dirty="0" smtClean="0"/>
            <a:t>DE SALIDA</a:t>
          </a:r>
          <a:endParaRPr lang="es-EC" sz="1400" b="1" dirty="0"/>
        </a:p>
      </dgm:t>
    </dgm:pt>
    <dgm:pt modelId="{5BAE7139-4A82-400D-8EF8-17524DF43D67}" type="parTrans" cxnId="{0C394C0F-EB89-437D-8E4F-5D897FA28A62}">
      <dgm:prSet/>
      <dgm:spPr/>
      <dgm:t>
        <a:bodyPr/>
        <a:lstStyle/>
        <a:p>
          <a:endParaRPr lang="es-EC" sz="4800" b="1"/>
        </a:p>
      </dgm:t>
    </dgm:pt>
    <dgm:pt modelId="{66E39C74-7644-4951-8D9F-755B508A24DE}" type="sibTrans" cxnId="{0C394C0F-EB89-437D-8E4F-5D897FA28A62}">
      <dgm:prSet custT="1"/>
      <dgm:spPr/>
      <dgm:t>
        <a:bodyPr/>
        <a:lstStyle/>
        <a:p>
          <a:endParaRPr lang="es-EC" sz="1200" b="1"/>
        </a:p>
      </dgm:t>
    </dgm:pt>
    <dgm:pt modelId="{EA87C040-7203-4DB7-9A6A-28E0A0B38CAF}">
      <dgm:prSet phldrT="[Texto]" custT="1"/>
      <dgm:spPr/>
      <dgm:t>
        <a:bodyPr/>
        <a:lstStyle/>
        <a:p>
          <a:r>
            <a:rPr lang="es-EC" sz="1050" b="1" dirty="0" smtClean="0"/>
            <a:t>FACTURACIÓN</a:t>
          </a:r>
          <a:endParaRPr lang="es-EC" sz="1400" b="1" dirty="0"/>
        </a:p>
      </dgm:t>
    </dgm:pt>
    <dgm:pt modelId="{1EA438EE-BFE3-41C7-A7DF-4152CCABD7EE}" type="parTrans" cxnId="{15135AF1-AB62-42E2-A435-65C30C7DC523}">
      <dgm:prSet/>
      <dgm:spPr/>
      <dgm:t>
        <a:bodyPr/>
        <a:lstStyle/>
        <a:p>
          <a:endParaRPr lang="es-EC" sz="4800" b="1"/>
        </a:p>
      </dgm:t>
    </dgm:pt>
    <dgm:pt modelId="{295A7632-841B-4EC8-8523-E6DFFF6ECAF3}" type="sibTrans" cxnId="{15135AF1-AB62-42E2-A435-65C30C7DC523}">
      <dgm:prSet custT="1"/>
      <dgm:spPr/>
      <dgm:t>
        <a:bodyPr/>
        <a:lstStyle/>
        <a:p>
          <a:endParaRPr lang="es-EC" sz="1200" b="1"/>
        </a:p>
      </dgm:t>
    </dgm:pt>
    <dgm:pt modelId="{31A64482-BFAE-46B5-88C2-67D14605AB46}">
      <dgm:prSet phldrT="[Texto]" custT="1"/>
      <dgm:spPr/>
      <dgm:t>
        <a:bodyPr/>
        <a:lstStyle/>
        <a:p>
          <a:r>
            <a:rPr lang="es-EC" sz="1400" b="1" dirty="0" smtClean="0"/>
            <a:t>FEEDBACK CLIENTES</a:t>
          </a:r>
          <a:endParaRPr lang="es-EC" sz="1400" b="1" dirty="0"/>
        </a:p>
      </dgm:t>
    </dgm:pt>
    <dgm:pt modelId="{EBC31461-C622-42D9-AA17-8790C0C0285D}" type="parTrans" cxnId="{63488399-758A-4308-A512-F37CDFE4271A}">
      <dgm:prSet/>
      <dgm:spPr/>
      <dgm:t>
        <a:bodyPr/>
        <a:lstStyle/>
        <a:p>
          <a:endParaRPr lang="es-EC" sz="4800" b="1"/>
        </a:p>
      </dgm:t>
    </dgm:pt>
    <dgm:pt modelId="{DDE360D0-D094-4908-BF09-3CB50725C5B0}" type="sibTrans" cxnId="{63488399-758A-4308-A512-F37CDFE4271A}">
      <dgm:prSet custT="1"/>
      <dgm:spPr/>
      <dgm:t>
        <a:bodyPr/>
        <a:lstStyle/>
        <a:p>
          <a:endParaRPr lang="es-EC" sz="1200" b="1"/>
        </a:p>
      </dgm:t>
    </dgm:pt>
    <dgm:pt modelId="{06187331-C286-4805-AAC0-79E552898F11}">
      <dgm:prSet phldrT="[Texto]" custT="1"/>
      <dgm:spPr/>
      <dgm:t>
        <a:bodyPr/>
        <a:lstStyle/>
        <a:p>
          <a:r>
            <a:rPr lang="es-EC" sz="1400" b="1" dirty="0" smtClean="0"/>
            <a:t>SERVICIO POST-VENTA</a:t>
          </a:r>
          <a:endParaRPr lang="es-EC" sz="1400" b="1" dirty="0"/>
        </a:p>
      </dgm:t>
    </dgm:pt>
    <dgm:pt modelId="{790E1BB3-E38D-4A3E-A588-7E41DAB98457}" type="parTrans" cxnId="{752F3482-2D53-4972-B0C5-F4E739EBEDC9}">
      <dgm:prSet/>
      <dgm:spPr/>
      <dgm:t>
        <a:bodyPr/>
        <a:lstStyle/>
        <a:p>
          <a:endParaRPr lang="es-EC" sz="4800" b="1"/>
        </a:p>
      </dgm:t>
    </dgm:pt>
    <dgm:pt modelId="{22D7E220-3A35-49B3-883E-00C9AC6F1999}" type="sibTrans" cxnId="{752F3482-2D53-4972-B0C5-F4E739EBEDC9}">
      <dgm:prSet custT="1"/>
      <dgm:spPr/>
      <dgm:t>
        <a:bodyPr/>
        <a:lstStyle/>
        <a:p>
          <a:endParaRPr lang="es-EC" sz="1200" b="1"/>
        </a:p>
      </dgm:t>
    </dgm:pt>
    <dgm:pt modelId="{A4B75FE2-8E4D-478B-8E6E-F6F1A3E83892}" type="pres">
      <dgm:prSet presAssocID="{25A65ADA-9A20-43A3-B16A-642E3D10423B}" presName="cycle" presStyleCnt="0">
        <dgm:presLayoutVars>
          <dgm:dir/>
          <dgm:resizeHandles val="exact"/>
        </dgm:presLayoutVars>
      </dgm:prSet>
      <dgm:spPr/>
      <dgm:t>
        <a:bodyPr/>
        <a:lstStyle/>
        <a:p>
          <a:endParaRPr lang="en-US"/>
        </a:p>
      </dgm:t>
    </dgm:pt>
    <dgm:pt modelId="{9CA56B01-3E63-423A-850F-C3D580CC493E}" type="pres">
      <dgm:prSet presAssocID="{96083DD7-DB6D-4DA1-AC69-EA9CEFB33CBB}" presName="node" presStyleLbl="node1" presStyleIdx="0" presStyleCnt="7">
        <dgm:presLayoutVars>
          <dgm:bulletEnabled val="1"/>
        </dgm:presLayoutVars>
      </dgm:prSet>
      <dgm:spPr/>
      <dgm:t>
        <a:bodyPr/>
        <a:lstStyle/>
        <a:p>
          <a:endParaRPr lang="en-US"/>
        </a:p>
      </dgm:t>
    </dgm:pt>
    <dgm:pt modelId="{592314EA-DB3C-4DAC-AA8F-387CFD436199}" type="pres">
      <dgm:prSet presAssocID="{08584A7E-3956-4D85-BEE4-22B94FFAB3BC}" presName="sibTrans" presStyleLbl="sibTrans2D1" presStyleIdx="0" presStyleCnt="7"/>
      <dgm:spPr/>
      <dgm:t>
        <a:bodyPr/>
        <a:lstStyle/>
        <a:p>
          <a:endParaRPr lang="en-US"/>
        </a:p>
      </dgm:t>
    </dgm:pt>
    <dgm:pt modelId="{67EDA75B-0BA1-41FD-8ED7-02C3C628AD3B}" type="pres">
      <dgm:prSet presAssocID="{08584A7E-3956-4D85-BEE4-22B94FFAB3BC}" presName="connectorText" presStyleLbl="sibTrans2D1" presStyleIdx="0" presStyleCnt="7"/>
      <dgm:spPr/>
      <dgm:t>
        <a:bodyPr/>
        <a:lstStyle/>
        <a:p>
          <a:endParaRPr lang="en-US"/>
        </a:p>
      </dgm:t>
    </dgm:pt>
    <dgm:pt modelId="{94DF6848-0AB8-47CB-8E30-DBF840DA31CB}" type="pres">
      <dgm:prSet presAssocID="{4363CC89-9067-4CF9-BEAD-ACD8D30FD880}" presName="node" presStyleLbl="node1" presStyleIdx="1" presStyleCnt="7">
        <dgm:presLayoutVars>
          <dgm:bulletEnabled val="1"/>
        </dgm:presLayoutVars>
      </dgm:prSet>
      <dgm:spPr/>
      <dgm:t>
        <a:bodyPr/>
        <a:lstStyle/>
        <a:p>
          <a:endParaRPr lang="en-US"/>
        </a:p>
      </dgm:t>
    </dgm:pt>
    <dgm:pt modelId="{91886C34-590D-4111-A853-81C96D24E5D5}" type="pres">
      <dgm:prSet presAssocID="{BEB9D315-437C-4B66-B144-998404A5ED04}" presName="sibTrans" presStyleLbl="sibTrans2D1" presStyleIdx="1" presStyleCnt="7"/>
      <dgm:spPr/>
      <dgm:t>
        <a:bodyPr/>
        <a:lstStyle/>
        <a:p>
          <a:endParaRPr lang="en-US"/>
        </a:p>
      </dgm:t>
    </dgm:pt>
    <dgm:pt modelId="{AF573347-A6E3-4839-9CA2-390A1558838B}" type="pres">
      <dgm:prSet presAssocID="{BEB9D315-437C-4B66-B144-998404A5ED04}" presName="connectorText" presStyleLbl="sibTrans2D1" presStyleIdx="1" presStyleCnt="7"/>
      <dgm:spPr/>
      <dgm:t>
        <a:bodyPr/>
        <a:lstStyle/>
        <a:p>
          <a:endParaRPr lang="en-US"/>
        </a:p>
      </dgm:t>
    </dgm:pt>
    <dgm:pt modelId="{1C8E0CFE-9EE8-47B5-A1CC-B0B372E86278}" type="pres">
      <dgm:prSet presAssocID="{177F5D77-685C-46E2-882D-70F493370DCE}" presName="node" presStyleLbl="node1" presStyleIdx="2" presStyleCnt="7">
        <dgm:presLayoutVars>
          <dgm:bulletEnabled val="1"/>
        </dgm:presLayoutVars>
      </dgm:prSet>
      <dgm:spPr/>
      <dgm:t>
        <a:bodyPr/>
        <a:lstStyle/>
        <a:p>
          <a:endParaRPr lang="en-US"/>
        </a:p>
      </dgm:t>
    </dgm:pt>
    <dgm:pt modelId="{DD60DD13-1D38-476E-9C6B-D0E6F1CB855F}" type="pres">
      <dgm:prSet presAssocID="{88F5EE1A-BBA1-4748-8D32-3F454C63DD4D}" presName="sibTrans" presStyleLbl="sibTrans2D1" presStyleIdx="2" presStyleCnt="7"/>
      <dgm:spPr/>
      <dgm:t>
        <a:bodyPr/>
        <a:lstStyle/>
        <a:p>
          <a:endParaRPr lang="en-US"/>
        </a:p>
      </dgm:t>
    </dgm:pt>
    <dgm:pt modelId="{270AB111-FFE8-4889-B6B2-4FC799211938}" type="pres">
      <dgm:prSet presAssocID="{88F5EE1A-BBA1-4748-8D32-3F454C63DD4D}" presName="connectorText" presStyleLbl="sibTrans2D1" presStyleIdx="2" presStyleCnt="7"/>
      <dgm:spPr/>
      <dgm:t>
        <a:bodyPr/>
        <a:lstStyle/>
        <a:p>
          <a:endParaRPr lang="en-US"/>
        </a:p>
      </dgm:t>
    </dgm:pt>
    <dgm:pt modelId="{BE04BB45-15D1-448D-A342-DCAFF6A741EF}" type="pres">
      <dgm:prSet presAssocID="{6FC83506-B5DE-476D-B203-232B093712BD}" presName="node" presStyleLbl="node1" presStyleIdx="3" presStyleCnt="7">
        <dgm:presLayoutVars>
          <dgm:bulletEnabled val="1"/>
        </dgm:presLayoutVars>
      </dgm:prSet>
      <dgm:spPr/>
      <dgm:t>
        <a:bodyPr/>
        <a:lstStyle/>
        <a:p>
          <a:endParaRPr lang="es-EC"/>
        </a:p>
      </dgm:t>
    </dgm:pt>
    <dgm:pt modelId="{B1279729-B12A-46FE-9881-AE4F5EAE627A}" type="pres">
      <dgm:prSet presAssocID="{66E39C74-7644-4951-8D9F-755B508A24DE}" presName="sibTrans" presStyleLbl="sibTrans2D1" presStyleIdx="3" presStyleCnt="7"/>
      <dgm:spPr/>
      <dgm:t>
        <a:bodyPr/>
        <a:lstStyle/>
        <a:p>
          <a:endParaRPr lang="en-US"/>
        </a:p>
      </dgm:t>
    </dgm:pt>
    <dgm:pt modelId="{6B69C677-31FF-4CAC-8C47-9AA9E08E52B3}" type="pres">
      <dgm:prSet presAssocID="{66E39C74-7644-4951-8D9F-755B508A24DE}" presName="connectorText" presStyleLbl="sibTrans2D1" presStyleIdx="3" presStyleCnt="7"/>
      <dgm:spPr/>
      <dgm:t>
        <a:bodyPr/>
        <a:lstStyle/>
        <a:p>
          <a:endParaRPr lang="en-US"/>
        </a:p>
      </dgm:t>
    </dgm:pt>
    <dgm:pt modelId="{BCB3A08B-54B9-4F7E-B6D7-E3545731DC71}" type="pres">
      <dgm:prSet presAssocID="{EA87C040-7203-4DB7-9A6A-28E0A0B38CAF}" presName="node" presStyleLbl="node1" presStyleIdx="4" presStyleCnt="7" custScaleX="111212">
        <dgm:presLayoutVars>
          <dgm:bulletEnabled val="1"/>
        </dgm:presLayoutVars>
      </dgm:prSet>
      <dgm:spPr/>
      <dgm:t>
        <a:bodyPr/>
        <a:lstStyle/>
        <a:p>
          <a:endParaRPr lang="en-US"/>
        </a:p>
      </dgm:t>
    </dgm:pt>
    <dgm:pt modelId="{9F3FA69C-EAAD-4230-9343-77FBACED4C05}" type="pres">
      <dgm:prSet presAssocID="{295A7632-841B-4EC8-8523-E6DFFF6ECAF3}" presName="sibTrans" presStyleLbl="sibTrans2D1" presStyleIdx="4" presStyleCnt="7"/>
      <dgm:spPr/>
      <dgm:t>
        <a:bodyPr/>
        <a:lstStyle/>
        <a:p>
          <a:endParaRPr lang="en-US"/>
        </a:p>
      </dgm:t>
    </dgm:pt>
    <dgm:pt modelId="{237A6694-5BEE-4FE7-900A-79C41D55C256}" type="pres">
      <dgm:prSet presAssocID="{295A7632-841B-4EC8-8523-E6DFFF6ECAF3}" presName="connectorText" presStyleLbl="sibTrans2D1" presStyleIdx="4" presStyleCnt="7"/>
      <dgm:spPr/>
      <dgm:t>
        <a:bodyPr/>
        <a:lstStyle/>
        <a:p>
          <a:endParaRPr lang="en-US"/>
        </a:p>
      </dgm:t>
    </dgm:pt>
    <dgm:pt modelId="{E4CC9606-CF6A-4AD1-90AE-DD91E995BC71}" type="pres">
      <dgm:prSet presAssocID="{31A64482-BFAE-46B5-88C2-67D14605AB46}" presName="node" presStyleLbl="node1" presStyleIdx="5" presStyleCnt="7">
        <dgm:presLayoutVars>
          <dgm:bulletEnabled val="1"/>
        </dgm:presLayoutVars>
      </dgm:prSet>
      <dgm:spPr/>
      <dgm:t>
        <a:bodyPr/>
        <a:lstStyle/>
        <a:p>
          <a:endParaRPr lang="en-US"/>
        </a:p>
      </dgm:t>
    </dgm:pt>
    <dgm:pt modelId="{8E8E8DE0-A55E-4BA9-BA72-9097E292EAF0}" type="pres">
      <dgm:prSet presAssocID="{DDE360D0-D094-4908-BF09-3CB50725C5B0}" presName="sibTrans" presStyleLbl="sibTrans2D1" presStyleIdx="5" presStyleCnt="7"/>
      <dgm:spPr/>
      <dgm:t>
        <a:bodyPr/>
        <a:lstStyle/>
        <a:p>
          <a:endParaRPr lang="en-US"/>
        </a:p>
      </dgm:t>
    </dgm:pt>
    <dgm:pt modelId="{CB14AC0E-0F38-42C0-836E-41F1809A59E2}" type="pres">
      <dgm:prSet presAssocID="{DDE360D0-D094-4908-BF09-3CB50725C5B0}" presName="connectorText" presStyleLbl="sibTrans2D1" presStyleIdx="5" presStyleCnt="7"/>
      <dgm:spPr/>
      <dgm:t>
        <a:bodyPr/>
        <a:lstStyle/>
        <a:p>
          <a:endParaRPr lang="en-US"/>
        </a:p>
      </dgm:t>
    </dgm:pt>
    <dgm:pt modelId="{DF5BA184-CD43-4DF9-A998-EA5CCEF958EE}" type="pres">
      <dgm:prSet presAssocID="{06187331-C286-4805-AAC0-79E552898F11}" presName="node" presStyleLbl="node1" presStyleIdx="6" presStyleCnt="7">
        <dgm:presLayoutVars>
          <dgm:bulletEnabled val="1"/>
        </dgm:presLayoutVars>
      </dgm:prSet>
      <dgm:spPr/>
      <dgm:t>
        <a:bodyPr/>
        <a:lstStyle/>
        <a:p>
          <a:endParaRPr lang="es-EC"/>
        </a:p>
      </dgm:t>
    </dgm:pt>
    <dgm:pt modelId="{4CB5999B-1614-4C54-BEDB-1093468930D0}" type="pres">
      <dgm:prSet presAssocID="{22D7E220-3A35-49B3-883E-00C9AC6F1999}" presName="sibTrans" presStyleLbl="sibTrans2D1" presStyleIdx="6" presStyleCnt="7"/>
      <dgm:spPr/>
      <dgm:t>
        <a:bodyPr/>
        <a:lstStyle/>
        <a:p>
          <a:endParaRPr lang="en-US"/>
        </a:p>
      </dgm:t>
    </dgm:pt>
    <dgm:pt modelId="{91EB13EF-752E-4303-AAF6-F336B19AB5AE}" type="pres">
      <dgm:prSet presAssocID="{22D7E220-3A35-49B3-883E-00C9AC6F1999}" presName="connectorText" presStyleLbl="sibTrans2D1" presStyleIdx="6" presStyleCnt="7"/>
      <dgm:spPr/>
      <dgm:t>
        <a:bodyPr/>
        <a:lstStyle/>
        <a:p>
          <a:endParaRPr lang="en-US"/>
        </a:p>
      </dgm:t>
    </dgm:pt>
  </dgm:ptLst>
  <dgm:cxnLst>
    <dgm:cxn modelId="{7700D610-3310-4493-A0FA-0BD59A5B364F}" type="presOf" srcId="{DDE360D0-D094-4908-BF09-3CB50725C5B0}" destId="{8E8E8DE0-A55E-4BA9-BA72-9097E292EAF0}" srcOrd="0" destOrd="0" presId="urn:microsoft.com/office/officeart/2005/8/layout/cycle2"/>
    <dgm:cxn modelId="{8422F020-B2B7-4495-A090-86CD23696576}" type="presOf" srcId="{BEB9D315-437C-4B66-B144-998404A5ED04}" destId="{91886C34-590D-4111-A853-81C96D24E5D5}" srcOrd="0" destOrd="0" presId="urn:microsoft.com/office/officeart/2005/8/layout/cycle2"/>
    <dgm:cxn modelId="{DDB95A10-002E-4710-BFBA-F8754E258793}" type="presOf" srcId="{88F5EE1A-BBA1-4748-8D32-3F454C63DD4D}" destId="{DD60DD13-1D38-476E-9C6B-D0E6F1CB855F}" srcOrd="0" destOrd="0" presId="urn:microsoft.com/office/officeart/2005/8/layout/cycle2"/>
    <dgm:cxn modelId="{6BEA104F-930B-4DD8-A456-B64E391B53A9}" type="presOf" srcId="{295A7632-841B-4EC8-8523-E6DFFF6ECAF3}" destId="{9F3FA69C-EAAD-4230-9343-77FBACED4C05}" srcOrd="0" destOrd="0" presId="urn:microsoft.com/office/officeart/2005/8/layout/cycle2"/>
    <dgm:cxn modelId="{80116B49-228F-4535-9CD6-96868D42032A}" srcId="{25A65ADA-9A20-43A3-B16A-642E3D10423B}" destId="{177F5D77-685C-46E2-882D-70F493370DCE}" srcOrd="2" destOrd="0" parTransId="{FD7A8DEF-AACA-4C1F-AF26-B93470082D8C}" sibTransId="{88F5EE1A-BBA1-4748-8D32-3F454C63DD4D}"/>
    <dgm:cxn modelId="{75926296-6B72-4A26-8C51-839055D3D255}" srcId="{25A65ADA-9A20-43A3-B16A-642E3D10423B}" destId="{96083DD7-DB6D-4DA1-AC69-EA9CEFB33CBB}" srcOrd="0" destOrd="0" parTransId="{7700E203-D9CA-4831-ABE2-B0137C08A288}" sibTransId="{08584A7E-3956-4D85-BEE4-22B94FFAB3BC}"/>
    <dgm:cxn modelId="{5719A12C-54DB-4E6E-844D-31A7D8D3DDA5}" type="presOf" srcId="{EA87C040-7203-4DB7-9A6A-28E0A0B38CAF}" destId="{BCB3A08B-54B9-4F7E-B6D7-E3545731DC71}" srcOrd="0" destOrd="0" presId="urn:microsoft.com/office/officeart/2005/8/layout/cycle2"/>
    <dgm:cxn modelId="{70ECE6B5-4956-4CCE-BB7F-949DD9CF6736}" type="presOf" srcId="{66E39C74-7644-4951-8D9F-755B508A24DE}" destId="{6B69C677-31FF-4CAC-8C47-9AA9E08E52B3}" srcOrd="1" destOrd="0" presId="urn:microsoft.com/office/officeart/2005/8/layout/cycle2"/>
    <dgm:cxn modelId="{57C124A2-E186-4D68-9CE6-13B1C5851328}" type="presOf" srcId="{08584A7E-3956-4D85-BEE4-22B94FFAB3BC}" destId="{592314EA-DB3C-4DAC-AA8F-387CFD436199}" srcOrd="0" destOrd="0" presId="urn:microsoft.com/office/officeart/2005/8/layout/cycle2"/>
    <dgm:cxn modelId="{88680D8B-87D2-4207-9990-9C081FC9226E}" type="presOf" srcId="{BEB9D315-437C-4B66-B144-998404A5ED04}" destId="{AF573347-A6E3-4839-9CA2-390A1558838B}" srcOrd="1" destOrd="0" presId="urn:microsoft.com/office/officeart/2005/8/layout/cycle2"/>
    <dgm:cxn modelId="{63488399-758A-4308-A512-F37CDFE4271A}" srcId="{25A65ADA-9A20-43A3-B16A-642E3D10423B}" destId="{31A64482-BFAE-46B5-88C2-67D14605AB46}" srcOrd="5" destOrd="0" parTransId="{EBC31461-C622-42D9-AA17-8790C0C0285D}" sibTransId="{DDE360D0-D094-4908-BF09-3CB50725C5B0}"/>
    <dgm:cxn modelId="{6F6D20C5-16A7-483B-AC2F-5821735E2208}" type="presOf" srcId="{66E39C74-7644-4951-8D9F-755B508A24DE}" destId="{B1279729-B12A-46FE-9881-AE4F5EAE627A}" srcOrd="0" destOrd="0" presId="urn:microsoft.com/office/officeart/2005/8/layout/cycle2"/>
    <dgm:cxn modelId="{0C394C0F-EB89-437D-8E4F-5D897FA28A62}" srcId="{25A65ADA-9A20-43A3-B16A-642E3D10423B}" destId="{6FC83506-B5DE-476D-B203-232B093712BD}" srcOrd="3" destOrd="0" parTransId="{5BAE7139-4A82-400D-8EF8-17524DF43D67}" sibTransId="{66E39C74-7644-4951-8D9F-755B508A24DE}"/>
    <dgm:cxn modelId="{E84BFD70-9325-4C90-8D16-9CB6B14986A0}" type="presOf" srcId="{88F5EE1A-BBA1-4748-8D32-3F454C63DD4D}" destId="{270AB111-FFE8-4889-B6B2-4FC799211938}" srcOrd="1" destOrd="0" presId="urn:microsoft.com/office/officeart/2005/8/layout/cycle2"/>
    <dgm:cxn modelId="{C85A8EA6-A191-4C41-BEE6-AE4FCD7F5980}" srcId="{25A65ADA-9A20-43A3-B16A-642E3D10423B}" destId="{4363CC89-9067-4CF9-BEAD-ACD8D30FD880}" srcOrd="1" destOrd="0" parTransId="{8DE844C6-AB4A-4940-B449-9D79484DCBF5}" sibTransId="{BEB9D315-437C-4B66-B144-998404A5ED04}"/>
    <dgm:cxn modelId="{2CB63464-08E8-4B7B-9420-0298CCD3859B}" type="presOf" srcId="{295A7632-841B-4EC8-8523-E6DFFF6ECAF3}" destId="{237A6694-5BEE-4FE7-900A-79C41D55C256}" srcOrd="1" destOrd="0" presId="urn:microsoft.com/office/officeart/2005/8/layout/cycle2"/>
    <dgm:cxn modelId="{2A4B8AFA-C20C-41F5-B7A4-8470D348902A}" type="presOf" srcId="{25A65ADA-9A20-43A3-B16A-642E3D10423B}" destId="{A4B75FE2-8E4D-478B-8E6E-F6F1A3E83892}" srcOrd="0" destOrd="0" presId="urn:microsoft.com/office/officeart/2005/8/layout/cycle2"/>
    <dgm:cxn modelId="{B2F0C4EC-CE9F-497E-BCDB-654D6B2AFD18}" type="presOf" srcId="{22D7E220-3A35-49B3-883E-00C9AC6F1999}" destId="{4CB5999B-1614-4C54-BEDB-1093468930D0}" srcOrd="0" destOrd="0" presId="urn:microsoft.com/office/officeart/2005/8/layout/cycle2"/>
    <dgm:cxn modelId="{02372866-48E7-4494-B2FD-CEB5E686465E}" type="presOf" srcId="{96083DD7-DB6D-4DA1-AC69-EA9CEFB33CBB}" destId="{9CA56B01-3E63-423A-850F-C3D580CC493E}" srcOrd="0" destOrd="0" presId="urn:microsoft.com/office/officeart/2005/8/layout/cycle2"/>
    <dgm:cxn modelId="{0165D9DF-6F17-4D0B-A109-35FCD1158B97}" type="presOf" srcId="{4363CC89-9067-4CF9-BEAD-ACD8D30FD880}" destId="{94DF6848-0AB8-47CB-8E30-DBF840DA31CB}" srcOrd="0" destOrd="0" presId="urn:microsoft.com/office/officeart/2005/8/layout/cycle2"/>
    <dgm:cxn modelId="{14291D07-D585-405C-AF81-7695AD9743A1}" type="presOf" srcId="{6FC83506-B5DE-476D-B203-232B093712BD}" destId="{BE04BB45-15D1-448D-A342-DCAFF6A741EF}" srcOrd="0" destOrd="0" presId="urn:microsoft.com/office/officeart/2005/8/layout/cycle2"/>
    <dgm:cxn modelId="{4A113CE8-76EE-4F17-845D-C569F15590C0}" type="presOf" srcId="{08584A7E-3956-4D85-BEE4-22B94FFAB3BC}" destId="{67EDA75B-0BA1-41FD-8ED7-02C3C628AD3B}" srcOrd="1" destOrd="0" presId="urn:microsoft.com/office/officeart/2005/8/layout/cycle2"/>
    <dgm:cxn modelId="{776796A9-A91A-4F78-8C7A-42BE1C3A0FA1}" type="presOf" srcId="{22D7E220-3A35-49B3-883E-00C9AC6F1999}" destId="{91EB13EF-752E-4303-AAF6-F336B19AB5AE}" srcOrd="1" destOrd="0" presId="urn:microsoft.com/office/officeart/2005/8/layout/cycle2"/>
    <dgm:cxn modelId="{15135AF1-AB62-42E2-A435-65C30C7DC523}" srcId="{25A65ADA-9A20-43A3-B16A-642E3D10423B}" destId="{EA87C040-7203-4DB7-9A6A-28E0A0B38CAF}" srcOrd="4" destOrd="0" parTransId="{1EA438EE-BFE3-41C7-A7DF-4152CCABD7EE}" sibTransId="{295A7632-841B-4EC8-8523-E6DFFF6ECAF3}"/>
    <dgm:cxn modelId="{814D75A9-3047-4E1A-9104-603A70C8C514}" type="presOf" srcId="{DDE360D0-D094-4908-BF09-3CB50725C5B0}" destId="{CB14AC0E-0F38-42C0-836E-41F1809A59E2}" srcOrd="1" destOrd="0" presId="urn:microsoft.com/office/officeart/2005/8/layout/cycle2"/>
    <dgm:cxn modelId="{752F3482-2D53-4972-B0C5-F4E739EBEDC9}" srcId="{25A65ADA-9A20-43A3-B16A-642E3D10423B}" destId="{06187331-C286-4805-AAC0-79E552898F11}" srcOrd="6" destOrd="0" parTransId="{790E1BB3-E38D-4A3E-A588-7E41DAB98457}" sibTransId="{22D7E220-3A35-49B3-883E-00C9AC6F1999}"/>
    <dgm:cxn modelId="{0F3DE3B8-226F-4D34-A1B4-8BD09F1D17AA}" type="presOf" srcId="{31A64482-BFAE-46B5-88C2-67D14605AB46}" destId="{E4CC9606-CF6A-4AD1-90AE-DD91E995BC71}" srcOrd="0" destOrd="0" presId="urn:microsoft.com/office/officeart/2005/8/layout/cycle2"/>
    <dgm:cxn modelId="{DD5A7A30-5DED-4506-8416-A459E127F171}" type="presOf" srcId="{177F5D77-685C-46E2-882D-70F493370DCE}" destId="{1C8E0CFE-9EE8-47B5-A1CC-B0B372E86278}" srcOrd="0" destOrd="0" presId="urn:microsoft.com/office/officeart/2005/8/layout/cycle2"/>
    <dgm:cxn modelId="{59F3844B-9B42-4B00-A96A-70BC77FFAA9A}" type="presOf" srcId="{06187331-C286-4805-AAC0-79E552898F11}" destId="{DF5BA184-CD43-4DF9-A998-EA5CCEF958EE}" srcOrd="0" destOrd="0" presId="urn:microsoft.com/office/officeart/2005/8/layout/cycle2"/>
    <dgm:cxn modelId="{D7151F5A-C24B-493D-8B91-0459380D7E7D}" type="presParOf" srcId="{A4B75FE2-8E4D-478B-8E6E-F6F1A3E83892}" destId="{9CA56B01-3E63-423A-850F-C3D580CC493E}" srcOrd="0" destOrd="0" presId="urn:microsoft.com/office/officeart/2005/8/layout/cycle2"/>
    <dgm:cxn modelId="{1A34CD8D-4D9C-4DAF-B60C-B09E31316839}" type="presParOf" srcId="{A4B75FE2-8E4D-478B-8E6E-F6F1A3E83892}" destId="{592314EA-DB3C-4DAC-AA8F-387CFD436199}" srcOrd="1" destOrd="0" presId="urn:microsoft.com/office/officeart/2005/8/layout/cycle2"/>
    <dgm:cxn modelId="{FE527A58-427E-4114-96F0-2789AD9AA3EE}" type="presParOf" srcId="{592314EA-DB3C-4DAC-AA8F-387CFD436199}" destId="{67EDA75B-0BA1-41FD-8ED7-02C3C628AD3B}" srcOrd="0" destOrd="0" presId="urn:microsoft.com/office/officeart/2005/8/layout/cycle2"/>
    <dgm:cxn modelId="{DD9ACED0-A949-42E4-A0F6-79E40E8CBB9B}" type="presParOf" srcId="{A4B75FE2-8E4D-478B-8E6E-F6F1A3E83892}" destId="{94DF6848-0AB8-47CB-8E30-DBF840DA31CB}" srcOrd="2" destOrd="0" presId="urn:microsoft.com/office/officeart/2005/8/layout/cycle2"/>
    <dgm:cxn modelId="{117627EC-9B49-4D57-A28F-84F757DEC892}" type="presParOf" srcId="{A4B75FE2-8E4D-478B-8E6E-F6F1A3E83892}" destId="{91886C34-590D-4111-A853-81C96D24E5D5}" srcOrd="3" destOrd="0" presId="urn:microsoft.com/office/officeart/2005/8/layout/cycle2"/>
    <dgm:cxn modelId="{3860F469-190F-482B-9446-949AE6C62440}" type="presParOf" srcId="{91886C34-590D-4111-A853-81C96D24E5D5}" destId="{AF573347-A6E3-4839-9CA2-390A1558838B}" srcOrd="0" destOrd="0" presId="urn:microsoft.com/office/officeart/2005/8/layout/cycle2"/>
    <dgm:cxn modelId="{71792440-03F6-4B5C-A795-A83BCDB8A243}" type="presParOf" srcId="{A4B75FE2-8E4D-478B-8E6E-F6F1A3E83892}" destId="{1C8E0CFE-9EE8-47B5-A1CC-B0B372E86278}" srcOrd="4" destOrd="0" presId="urn:microsoft.com/office/officeart/2005/8/layout/cycle2"/>
    <dgm:cxn modelId="{1AC86A51-81E9-49B3-8A73-E984424E4D78}" type="presParOf" srcId="{A4B75FE2-8E4D-478B-8E6E-F6F1A3E83892}" destId="{DD60DD13-1D38-476E-9C6B-D0E6F1CB855F}" srcOrd="5" destOrd="0" presId="urn:microsoft.com/office/officeart/2005/8/layout/cycle2"/>
    <dgm:cxn modelId="{7161EBA4-0ED7-4FE4-AAB5-B04E2441BE29}" type="presParOf" srcId="{DD60DD13-1D38-476E-9C6B-D0E6F1CB855F}" destId="{270AB111-FFE8-4889-B6B2-4FC799211938}" srcOrd="0" destOrd="0" presId="urn:microsoft.com/office/officeart/2005/8/layout/cycle2"/>
    <dgm:cxn modelId="{2D657A28-2E7A-498A-835B-B437354CEE87}" type="presParOf" srcId="{A4B75FE2-8E4D-478B-8E6E-F6F1A3E83892}" destId="{BE04BB45-15D1-448D-A342-DCAFF6A741EF}" srcOrd="6" destOrd="0" presId="urn:microsoft.com/office/officeart/2005/8/layout/cycle2"/>
    <dgm:cxn modelId="{31205F8C-AE8E-4EFD-ACA0-3836C6988586}" type="presParOf" srcId="{A4B75FE2-8E4D-478B-8E6E-F6F1A3E83892}" destId="{B1279729-B12A-46FE-9881-AE4F5EAE627A}" srcOrd="7" destOrd="0" presId="urn:microsoft.com/office/officeart/2005/8/layout/cycle2"/>
    <dgm:cxn modelId="{693DC64E-A8F4-4914-85CD-AAC6E428DE34}" type="presParOf" srcId="{B1279729-B12A-46FE-9881-AE4F5EAE627A}" destId="{6B69C677-31FF-4CAC-8C47-9AA9E08E52B3}" srcOrd="0" destOrd="0" presId="urn:microsoft.com/office/officeart/2005/8/layout/cycle2"/>
    <dgm:cxn modelId="{8E4CF94E-FFC6-402F-AF3F-E664B09A45C4}" type="presParOf" srcId="{A4B75FE2-8E4D-478B-8E6E-F6F1A3E83892}" destId="{BCB3A08B-54B9-4F7E-B6D7-E3545731DC71}" srcOrd="8" destOrd="0" presId="urn:microsoft.com/office/officeart/2005/8/layout/cycle2"/>
    <dgm:cxn modelId="{BA2CD8E9-CDA0-4928-949C-7DD5B18257D7}" type="presParOf" srcId="{A4B75FE2-8E4D-478B-8E6E-F6F1A3E83892}" destId="{9F3FA69C-EAAD-4230-9343-77FBACED4C05}" srcOrd="9" destOrd="0" presId="urn:microsoft.com/office/officeart/2005/8/layout/cycle2"/>
    <dgm:cxn modelId="{A3912963-7746-45B7-931A-46B2BA4853C3}" type="presParOf" srcId="{9F3FA69C-EAAD-4230-9343-77FBACED4C05}" destId="{237A6694-5BEE-4FE7-900A-79C41D55C256}" srcOrd="0" destOrd="0" presId="urn:microsoft.com/office/officeart/2005/8/layout/cycle2"/>
    <dgm:cxn modelId="{C8565534-7CE6-4387-A7C9-79C88C723EA2}" type="presParOf" srcId="{A4B75FE2-8E4D-478B-8E6E-F6F1A3E83892}" destId="{E4CC9606-CF6A-4AD1-90AE-DD91E995BC71}" srcOrd="10" destOrd="0" presId="urn:microsoft.com/office/officeart/2005/8/layout/cycle2"/>
    <dgm:cxn modelId="{A1D10972-DE4D-4CC4-8C27-0F47E571BD03}" type="presParOf" srcId="{A4B75FE2-8E4D-478B-8E6E-F6F1A3E83892}" destId="{8E8E8DE0-A55E-4BA9-BA72-9097E292EAF0}" srcOrd="11" destOrd="0" presId="urn:microsoft.com/office/officeart/2005/8/layout/cycle2"/>
    <dgm:cxn modelId="{C86FDB02-5FB8-49E1-BEA7-38AF08904E73}" type="presParOf" srcId="{8E8E8DE0-A55E-4BA9-BA72-9097E292EAF0}" destId="{CB14AC0E-0F38-42C0-836E-41F1809A59E2}" srcOrd="0" destOrd="0" presId="urn:microsoft.com/office/officeart/2005/8/layout/cycle2"/>
    <dgm:cxn modelId="{925F97F4-6D43-451E-9C11-61C3432CA122}" type="presParOf" srcId="{A4B75FE2-8E4D-478B-8E6E-F6F1A3E83892}" destId="{DF5BA184-CD43-4DF9-A998-EA5CCEF958EE}" srcOrd="12" destOrd="0" presId="urn:microsoft.com/office/officeart/2005/8/layout/cycle2"/>
    <dgm:cxn modelId="{BDD8F6D3-95DE-4698-BB38-7F665FD355AC}" type="presParOf" srcId="{A4B75FE2-8E4D-478B-8E6E-F6F1A3E83892}" destId="{4CB5999B-1614-4C54-BEDB-1093468930D0}" srcOrd="13" destOrd="0" presId="urn:microsoft.com/office/officeart/2005/8/layout/cycle2"/>
    <dgm:cxn modelId="{AAC980B8-8038-4EA6-B1CC-0597CC9C96B0}" type="presParOf" srcId="{4CB5999B-1614-4C54-BEDB-1093468930D0}" destId="{91EB13EF-752E-4303-AAF6-F336B19AB5A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4F1EED-DB26-4BCD-A922-D1FB1C162F90}" type="doc">
      <dgm:prSet loTypeId="urn:microsoft.com/office/officeart/2005/8/layout/cycle2" loCatId="cycle" qsTypeId="urn:microsoft.com/office/officeart/2005/8/quickstyle/3d1" qsCatId="3D" csTypeId="urn:microsoft.com/office/officeart/2005/8/colors/accent1_2" csCatId="accent1" phldr="1"/>
      <dgm:spPr/>
      <dgm:t>
        <a:bodyPr/>
        <a:lstStyle/>
        <a:p>
          <a:endParaRPr lang="es-EC"/>
        </a:p>
      </dgm:t>
    </dgm:pt>
    <dgm:pt modelId="{1A40AD40-9E22-44F9-849E-DD9FB05E1164}">
      <dgm:prSet phldrT="[Texto]" custT="1"/>
      <dgm:spPr/>
      <dgm:t>
        <a:bodyPr/>
        <a:lstStyle/>
        <a:p>
          <a:r>
            <a:rPr lang="es-EC" sz="900" b="1" dirty="0" smtClean="0"/>
            <a:t>REVISIÓN INVENTARIO</a:t>
          </a:r>
          <a:endParaRPr lang="es-EC" sz="1100" b="1" dirty="0"/>
        </a:p>
      </dgm:t>
    </dgm:pt>
    <dgm:pt modelId="{525F6F22-A808-4EAD-BF37-C785A80191F7}" type="parTrans" cxnId="{DCBE8013-DCD0-40DA-8B75-6F94D7E20125}">
      <dgm:prSet/>
      <dgm:spPr/>
      <dgm:t>
        <a:bodyPr/>
        <a:lstStyle/>
        <a:p>
          <a:endParaRPr lang="es-EC" sz="3200" b="1"/>
        </a:p>
      </dgm:t>
    </dgm:pt>
    <dgm:pt modelId="{1F1C7F07-FEEA-4CC9-86E1-6D47E0581B2C}" type="sibTrans" cxnId="{DCBE8013-DCD0-40DA-8B75-6F94D7E20125}">
      <dgm:prSet custT="1"/>
      <dgm:spPr/>
      <dgm:t>
        <a:bodyPr/>
        <a:lstStyle/>
        <a:p>
          <a:endParaRPr lang="es-EC" sz="1050" b="1"/>
        </a:p>
      </dgm:t>
    </dgm:pt>
    <dgm:pt modelId="{F5134F7C-31DE-4EEC-B7CE-19C8C16FA128}">
      <dgm:prSet phldrT="[Texto]" custT="1"/>
      <dgm:spPr/>
      <dgm:t>
        <a:bodyPr/>
        <a:lstStyle/>
        <a:p>
          <a:r>
            <a:rPr lang="es-EC" sz="800" b="1" dirty="0" smtClean="0"/>
            <a:t>ELABORACIÓN ORDEN DE COMPRA</a:t>
          </a:r>
          <a:endParaRPr lang="es-EC" sz="800" b="1" dirty="0"/>
        </a:p>
      </dgm:t>
    </dgm:pt>
    <dgm:pt modelId="{96AF7878-068E-4A59-8A50-8159B5AA291C}" type="parTrans" cxnId="{62782F55-4CCD-4D53-A025-1D3D04D83DD7}">
      <dgm:prSet/>
      <dgm:spPr/>
      <dgm:t>
        <a:bodyPr/>
        <a:lstStyle/>
        <a:p>
          <a:endParaRPr lang="es-EC" sz="3200" b="1"/>
        </a:p>
      </dgm:t>
    </dgm:pt>
    <dgm:pt modelId="{0A1A1FCD-E8AC-4E66-9BA2-16D40E4CAE93}" type="sibTrans" cxnId="{62782F55-4CCD-4D53-A025-1D3D04D83DD7}">
      <dgm:prSet custT="1"/>
      <dgm:spPr/>
      <dgm:t>
        <a:bodyPr/>
        <a:lstStyle/>
        <a:p>
          <a:endParaRPr lang="es-EC" sz="1050" b="1"/>
        </a:p>
      </dgm:t>
    </dgm:pt>
    <dgm:pt modelId="{50B2E1B3-BCB8-4FCC-80BC-8562C797B7CC}">
      <dgm:prSet phldrT="[Texto]" custT="1"/>
      <dgm:spPr/>
      <dgm:t>
        <a:bodyPr/>
        <a:lstStyle/>
        <a:p>
          <a:r>
            <a:rPr lang="es-EC" sz="900" b="1" dirty="0" smtClean="0"/>
            <a:t>APROBACIÓN ORDEN DE COMPRA</a:t>
          </a:r>
          <a:endParaRPr lang="es-EC" sz="1200" b="1" dirty="0"/>
        </a:p>
      </dgm:t>
    </dgm:pt>
    <dgm:pt modelId="{84F54253-76BE-4797-9726-1FDCF49712F8}" type="parTrans" cxnId="{F5012485-5F6E-4794-9B73-6A13ADA20DBD}">
      <dgm:prSet/>
      <dgm:spPr/>
      <dgm:t>
        <a:bodyPr/>
        <a:lstStyle/>
        <a:p>
          <a:endParaRPr lang="es-EC" sz="3200" b="1"/>
        </a:p>
      </dgm:t>
    </dgm:pt>
    <dgm:pt modelId="{21859A9D-6674-4A38-A5D9-7B344E2DA7F5}" type="sibTrans" cxnId="{F5012485-5F6E-4794-9B73-6A13ADA20DBD}">
      <dgm:prSet custT="1"/>
      <dgm:spPr/>
      <dgm:t>
        <a:bodyPr/>
        <a:lstStyle/>
        <a:p>
          <a:endParaRPr lang="es-EC" sz="1050" b="1"/>
        </a:p>
      </dgm:t>
    </dgm:pt>
    <dgm:pt modelId="{6F37A046-C707-4554-899C-021375D48E58}">
      <dgm:prSet phldrT="[Texto]" custT="1"/>
      <dgm:spPr/>
      <dgm:t>
        <a:bodyPr/>
        <a:lstStyle/>
        <a:p>
          <a:r>
            <a:rPr lang="es-EC" sz="1200" b="1" dirty="0" smtClean="0"/>
            <a:t>ENVÍO ORDEN DE COMPRA</a:t>
          </a:r>
          <a:endParaRPr lang="es-EC" sz="1200" b="1" dirty="0"/>
        </a:p>
      </dgm:t>
    </dgm:pt>
    <dgm:pt modelId="{9A1E4D96-F5C0-4DFB-98EB-1054C406B097}" type="parTrans" cxnId="{9F715ABB-22D4-4471-B817-57E74DCF7688}">
      <dgm:prSet/>
      <dgm:spPr/>
      <dgm:t>
        <a:bodyPr/>
        <a:lstStyle/>
        <a:p>
          <a:endParaRPr lang="es-EC" sz="3200" b="1"/>
        </a:p>
      </dgm:t>
    </dgm:pt>
    <dgm:pt modelId="{66E5C761-A975-42F7-BFF7-8C99A4DED808}" type="sibTrans" cxnId="{9F715ABB-22D4-4471-B817-57E74DCF7688}">
      <dgm:prSet custT="1"/>
      <dgm:spPr/>
      <dgm:t>
        <a:bodyPr/>
        <a:lstStyle/>
        <a:p>
          <a:endParaRPr lang="es-EC" sz="1050" b="1"/>
        </a:p>
      </dgm:t>
    </dgm:pt>
    <dgm:pt modelId="{1A950955-07F3-4F69-BA2C-EA249BC63C21}">
      <dgm:prSet phldrT="[Texto]" custT="1"/>
      <dgm:spPr/>
      <dgm:t>
        <a:bodyPr/>
        <a:lstStyle/>
        <a:p>
          <a:r>
            <a:rPr lang="es-EC" sz="1050" b="1" dirty="0" smtClean="0"/>
            <a:t>DESPACHO PRODUCTO</a:t>
          </a:r>
          <a:endParaRPr lang="es-EC" sz="1100" b="1" dirty="0"/>
        </a:p>
      </dgm:t>
    </dgm:pt>
    <dgm:pt modelId="{9B98D3F5-184A-4B9F-B34E-996E7B0A7BC5}" type="parTrans" cxnId="{6708C02E-0BD5-401D-8B6B-CDD0B04A5CD2}">
      <dgm:prSet/>
      <dgm:spPr/>
      <dgm:t>
        <a:bodyPr/>
        <a:lstStyle/>
        <a:p>
          <a:endParaRPr lang="es-EC" sz="3200" b="1"/>
        </a:p>
      </dgm:t>
    </dgm:pt>
    <dgm:pt modelId="{21E0524B-E561-4E0B-B706-CBFD4D3AC8B0}" type="sibTrans" cxnId="{6708C02E-0BD5-401D-8B6B-CDD0B04A5CD2}">
      <dgm:prSet custT="1"/>
      <dgm:spPr/>
      <dgm:t>
        <a:bodyPr/>
        <a:lstStyle/>
        <a:p>
          <a:endParaRPr lang="es-EC" sz="1050" b="1"/>
        </a:p>
      </dgm:t>
    </dgm:pt>
    <dgm:pt modelId="{0741E060-5F88-4942-8D15-8A5207F85ACE}">
      <dgm:prSet phldrT="[Texto]" custT="1"/>
      <dgm:spPr/>
      <dgm:t>
        <a:bodyPr/>
        <a:lstStyle/>
        <a:p>
          <a:r>
            <a:rPr lang="es-EC" sz="1050" b="1" dirty="0" smtClean="0"/>
            <a:t>RECEPCIÓN PRODUCTO</a:t>
          </a:r>
          <a:endParaRPr lang="es-EC" sz="1100" b="1" dirty="0"/>
        </a:p>
      </dgm:t>
    </dgm:pt>
    <dgm:pt modelId="{79E46C1E-CEA0-4FA8-884A-FB5C09764BBA}" type="parTrans" cxnId="{8CC3718E-1A0C-4DFB-A12E-63EAB60A161B}">
      <dgm:prSet/>
      <dgm:spPr/>
      <dgm:t>
        <a:bodyPr/>
        <a:lstStyle/>
        <a:p>
          <a:endParaRPr lang="es-EC" sz="3200" b="1"/>
        </a:p>
      </dgm:t>
    </dgm:pt>
    <dgm:pt modelId="{09444280-EDB6-4489-82D2-4158B4B726DD}" type="sibTrans" cxnId="{8CC3718E-1A0C-4DFB-A12E-63EAB60A161B}">
      <dgm:prSet custT="1"/>
      <dgm:spPr/>
      <dgm:t>
        <a:bodyPr/>
        <a:lstStyle/>
        <a:p>
          <a:endParaRPr lang="es-EC" sz="1050" b="1"/>
        </a:p>
      </dgm:t>
    </dgm:pt>
    <dgm:pt modelId="{E120DD05-D492-4D52-9E8E-EA0363DE57EE}">
      <dgm:prSet phldrT="[Texto]" custT="1"/>
      <dgm:spPr/>
      <dgm:t>
        <a:bodyPr/>
        <a:lstStyle/>
        <a:p>
          <a:r>
            <a:rPr lang="es-EC" sz="800" b="1" dirty="0" smtClean="0"/>
            <a:t>FACTURACIÓN</a:t>
          </a:r>
          <a:endParaRPr lang="es-EC" sz="1100" b="1" dirty="0"/>
        </a:p>
      </dgm:t>
    </dgm:pt>
    <dgm:pt modelId="{0B1EF2B9-4CC9-4AE1-9CDB-33E7D8290829}" type="parTrans" cxnId="{A1B9E263-587B-4191-B0F6-84C3751EF77A}">
      <dgm:prSet/>
      <dgm:spPr/>
      <dgm:t>
        <a:bodyPr/>
        <a:lstStyle/>
        <a:p>
          <a:endParaRPr lang="es-EC" sz="3200" b="1"/>
        </a:p>
      </dgm:t>
    </dgm:pt>
    <dgm:pt modelId="{23D93C79-1F43-42A3-B3E5-CB73E45475F0}" type="sibTrans" cxnId="{A1B9E263-587B-4191-B0F6-84C3751EF77A}">
      <dgm:prSet custT="1"/>
      <dgm:spPr/>
      <dgm:t>
        <a:bodyPr/>
        <a:lstStyle/>
        <a:p>
          <a:endParaRPr lang="es-EC" sz="1050" b="1"/>
        </a:p>
      </dgm:t>
    </dgm:pt>
    <dgm:pt modelId="{539BCD8C-3EC4-46B0-89E5-5BC74750F32C}">
      <dgm:prSet phldrT="[Texto]" custT="1"/>
      <dgm:spPr/>
      <dgm:t>
        <a:bodyPr/>
        <a:lstStyle/>
        <a:p>
          <a:r>
            <a:rPr lang="es-EC" sz="1200" b="1" dirty="0" smtClean="0"/>
            <a:t>PAGO</a:t>
          </a:r>
          <a:endParaRPr lang="es-EC" sz="1200" b="1" dirty="0"/>
        </a:p>
      </dgm:t>
    </dgm:pt>
    <dgm:pt modelId="{FA8D1C80-1F0B-43F7-BBC2-6DF2B726217A}" type="parTrans" cxnId="{A7A92617-42F0-43F5-9D25-323CFE8F664E}">
      <dgm:prSet/>
      <dgm:spPr/>
      <dgm:t>
        <a:bodyPr/>
        <a:lstStyle/>
        <a:p>
          <a:endParaRPr lang="es-EC" sz="3200" b="1"/>
        </a:p>
      </dgm:t>
    </dgm:pt>
    <dgm:pt modelId="{A7F1E8D8-2370-4D7B-B59E-EDF1A968C024}" type="sibTrans" cxnId="{A7A92617-42F0-43F5-9D25-323CFE8F664E}">
      <dgm:prSet custT="1"/>
      <dgm:spPr/>
      <dgm:t>
        <a:bodyPr/>
        <a:lstStyle/>
        <a:p>
          <a:endParaRPr lang="es-EC" sz="1050" b="1"/>
        </a:p>
      </dgm:t>
    </dgm:pt>
    <dgm:pt modelId="{755752A0-0C06-476D-89A2-BE8E91002CB7}" type="pres">
      <dgm:prSet presAssocID="{F04F1EED-DB26-4BCD-A922-D1FB1C162F90}" presName="cycle" presStyleCnt="0">
        <dgm:presLayoutVars>
          <dgm:dir/>
          <dgm:resizeHandles val="exact"/>
        </dgm:presLayoutVars>
      </dgm:prSet>
      <dgm:spPr/>
      <dgm:t>
        <a:bodyPr/>
        <a:lstStyle/>
        <a:p>
          <a:endParaRPr lang="en-US"/>
        </a:p>
      </dgm:t>
    </dgm:pt>
    <dgm:pt modelId="{F75ECF81-7627-4F68-BEC4-5161986F1D15}" type="pres">
      <dgm:prSet presAssocID="{1A40AD40-9E22-44F9-849E-DD9FB05E1164}" presName="node" presStyleLbl="node1" presStyleIdx="0" presStyleCnt="8">
        <dgm:presLayoutVars>
          <dgm:bulletEnabled val="1"/>
        </dgm:presLayoutVars>
      </dgm:prSet>
      <dgm:spPr/>
      <dgm:t>
        <a:bodyPr/>
        <a:lstStyle/>
        <a:p>
          <a:endParaRPr lang="en-US"/>
        </a:p>
      </dgm:t>
    </dgm:pt>
    <dgm:pt modelId="{95D24D07-3F87-43B3-B120-503C6EA48428}" type="pres">
      <dgm:prSet presAssocID="{1F1C7F07-FEEA-4CC9-86E1-6D47E0581B2C}" presName="sibTrans" presStyleLbl="sibTrans2D1" presStyleIdx="0" presStyleCnt="8"/>
      <dgm:spPr/>
      <dgm:t>
        <a:bodyPr/>
        <a:lstStyle/>
        <a:p>
          <a:endParaRPr lang="en-US"/>
        </a:p>
      </dgm:t>
    </dgm:pt>
    <dgm:pt modelId="{BF308BE7-A0B4-49E4-84DB-DC149FB28AD7}" type="pres">
      <dgm:prSet presAssocID="{1F1C7F07-FEEA-4CC9-86E1-6D47E0581B2C}" presName="connectorText" presStyleLbl="sibTrans2D1" presStyleIdx="0" presStyleCnt="8"/>
      <dgm:spPr/>
      <dgm:t>
        <a:bodyPr/>
        <a:lstStyle/>
        <a:p>
          <a:endParaRPr lang="en-US"/>
        </a:p>
      </dgm:t>
    </dgm:pt>
    <dgm:pt modelId="{A8620155-63F4-4C2F-A590-7CF540BEE035}" type="pres">
      <dgm:prSet presAssocID="{F5134F7C-31DE-4EEC-B7CE-19C8C16FA128}" presName="node" presStyleLbl="node1" presStyleIdx="1" presStyleCnt="8">
        <dgm:presLayoutVars>
          <dgm:bulletEnabled val="1"/>
        </dgm:presLayoutVars>
      </dgm:prSet>
      <dgm:spPr/>
      <dgm:t>
        <a:bodyPr/>
        <a:lstStyle/>
        <a:p>
          <a:endParaRPr lang="en-US"/>
        </a:p>
      </dgm:t>
    </dgm:pt>
    <dgm:pt modelId="{D20D9ACD-00E5-402D-9D11-1DE3E37F609A}" type="pres">
      <dgm:prSet presAssocID="{0A1A1FCD-E8AC-4E66-9BA2-16D40E4CAE93}" presName="sibTrans" presStyleLbl="sibTrans2D1" presStyleIdx="1" presStyleCnt="8"/>
      <dgm:spPr/>
      <dgm:t>
        <a:bodyPr/>
        <a:lstStyle/>
        <a:p>
          <a:endParaRPr lang="en-US"/>
        </a:p>
      </dgm:t>
    </dgm:pt>
    <dgm:pt modelId="{0D0DF664-195A-4679-9091-6B10674AC3AF}" type="pres">
      <dgm:prSet presAssocID="{0A1A1FCD-E8AC-4E66-9BA2-16D40E4CAE93}" presName="connectorText" presStyleLbl="sibTrans2D1" presStyleIdx="1" presStyleCnt="8"/>
      <dgm:spPr/>
      <dgm:t>
        <a:bodyPr/>
        <a:lstStyle/>
        <a:p>
          <a:endParaRPr lang="en-US"/>
        </a:p>
      </dgm:t>
    </dgm:pt>
    <dgm:pt modelId="{EEE29CAB-FAB4-4952-AB91-8CBE9CEC82F6}" type="pres">
      <dgm:prSet presAssocID="{50B2E1B3-BCB8-4FCC-80BC-8562C797B7CC}" presName="node" presStyleLbl="node1" presStyleIdx="2" presStyleCnt="8">
        <dgm:presLayoutVars>
          <dgm:bulletEnabled val="1"/>
        </dgm:presLayoutVars>
      </dgm:prSet>
      <dgm:spPr/>
      <dgm:t>
        <a:bodyPr/>
        <a:lstStyle/>
        <a:p>
          <a:endParaRPr lang="en-US"/>
        </a:p>
      </dgm:t>
    </dgm:pt>
    <dgm:pt modelId="{CDCF6A66-9EDA-491B-976F-A8910DD22DC3}" type="pres">
      <dgm:prSet presAssocID="{21859A9D-6674-4A38-A5D9-7B344E2DA7F5}" presName="sibTrans" presStyleLbl="sibTrans2D1" presStyleIdx="2" presStyleCnt="8"/>
      <dgm:spPr/>
      <dgm:t>
        <a:bodyPr/>
        <a:lstStyle/>
        <a:p>
          <a:endParaRPr lang="en-US"/>
        </a:p>
      </dgm:t>
    </dgm:pt>
    <dgm:pt modelId="{E79B03B2-9361-4E11-8351-3B11E088AE60}" type="pres">
      <dgm:prSet presAssocID="{21859A9D-6674-4A38-A5D9-7B344E2DA7F5}" presName="connectorText" presStyleLbl="sibTrans2D1" presStyleIdx="2" presStyleCnt="8"/>
      <dgm:spPr/>
      <dgm:t>
        <a:bodyPr/>
        <a:lstStyle/>
        <a:p>
          <a:endParaRPr lang="en-US"/>
        </a:p>
      </dgm:t>
    </dgm:pt>
    <dgm:pt modelId="{21BF5C41-30CC-470A-B5F3-6143DCB4EFC3}" type="pres">
      <dgm:prSet presAssocID="{6F37A046-C707-4554-899C-021375D48E58}" presName="node" presStyleLbl="node1" presStyleIdx="3" presStyleCnt="8">
        <dgm:presLayoutVars>
          <dgm:bulletEnabled val="1"/>
        </dgm:presLayoutVars>
      </dgm:prSet>
      <dgm:spPr/>
      <dgm:t>
        <a:bodyPr/>
        <a:lstStyle/>
        <a:p>
          <a:endParaRPr lang="en-US"/>
        </a:p>
      </dgm:t>
    </dgm:pt>
    <dgm:pt modelId="{83CF955D-2782-420F-A51A-C5C3E668CCDA}" type="pres">
      <dgm:prSet presAssocID="{66E5C761-A975-42F7-BFF7-8C99A4DED808}" presName="sibTrans" presStyleLbl="sibTrans2D1" presStyleIdx="3" presStyleCnt="8"/>
      <dgm:spPr/>
      <dgm:t>
        <a:bodyPr/>
        <a:lstStyle/>
        <a:p>
          <a:endParaRPr lang="en-US"/>
        </a:p>
      </dgm:t>
    </dgm:pt>
    <dgm:pt modelId="{185DE744-3241-41BC-87E9-A4CD32C67628}" type="pres">
      <dgm:prSet presAssocID="{66E5C761-A975-42F7-BFF7-8C99A4DED808}" presName="connectorText" presStyleLbl="sibTrans2D1" presStyleIdx="3" presStyleCnt="8"/>
      <dgm:spPr/>
      <dgm:t>
        <a:bodyPr/>
        <a:lstStyle/>
        <a:p>
          <a:endParaRPr lang="en-US"/>
        </a:p>
      </dgm:t>
    </dgm:pt>
    <dgm:pt modelId="{87C9D4AD-F52C-4A05-B2D8-0823E5017BC4}" type="pres">
      <dgm:prSet presAssocID="{1A950955-07F3-4F69-BA2C-EA249BC63C21}" presName="node" presStyleLbl="node1" presStyleIdx="4" presStyleCnt="8">
        <dgm:presLayoutVars>
          <dgm:bulletEnabled val="1"/>
        </dgm:presLayoutVars>
      </dgm:prSet>
      <dgm:spPr/>
      <dgm:t>
        <a:bodyPr/>
        <a:lstStyle/>
        <a:p>
          <a:endParaRPr lang="en-US"/>
        </a:p>
      </dgm:t>
    </dgm:pt>
    <dgm:pt modelId="{BE09395C-7AB9-4FA0-8325-2538226A26F1}" type="pres">
      <dgm:prSet presAssocID="{21E0524B-E561-4E0B-B706-CBFD4D3AC8B0}" presName="sibTrans" presStyleLbl="sibTrans2D1" presStyleIdx="4" presStyleCnt="8"/>
      <dgm:spPr/>
      <dgm:t>
        <a:bodyPr/>
        <a:lstStyle/>
        <a:p>
          <a:endParaRPr lang="en-US"/>
        </a:p>
      </dgm:t>
    </dgm:pt>
    <dgm:pt modelId="{90918CF6-8E32-4449-8ECB-7E277402E753}" type="pres">
      <dgm:prSet presAssocID="{21E0524B-E561-4E0B-B706-CBFD4D3AC8B0}" presName="connectorText" presStyleLbl="sibTrans2D1" presStyleIdx="4" presStyleCnt="8"/>
      <dgm:spPr/>
      <dgm:t>
        <a:bodyPr/>
        <a:lstStyle/>
        <a:p>
          <a:endParaRPr lang="en-US"/>
        </a:p>
      </dgm:t>
    </dgm:pt>
    <dgm:pt modelId="{8038BB64-354B-4108-8FF0-BFF9F58CB444}" type="pres">
      <dgm:prSet presAssocID="{0741E060-5F88-4942-8D15-8A5207F85ACE}" presName="node" presStyleLbl="node1" presStyleIdx="5" presStyleCnt="8">
        <dgm:presLayoutVars>
          <dgm:bulletEnabled val="1"/>
        </dgm:presLayoutVars>
      </dgm:prSet>
      <dgm:spPr/>
      <dgm:t>
        <a:bodyPr/>
        <a:lstStyle/>
        <a:p>
          <a:endParaRPr lang="en-US"/>
        </a:p>
      </dgm:t>
    </dgm:pt>
    <dgm:pt modelId="{A2E8E586-14E4-40A8-BEF5-94566A0D049B}" type="pres">
      <dgm:prSet presAssocID="{09444280-EDB6-4489-82D2-4158B4B726DD}" presName="sibTrans" presStyleLbl="sibTrans2D1" presStyleIdx="5" presStyleCnt="8"/>
      <dgm:spPr/>
      <dgm:t>
        <a:bodyPr/>
        <a:lstStyle/>
        <a:p>
          <a:endParaRPr lang="en-US"/>
        </a:p>
      </dgm:t>
    </dgm:pt>
    <dgm:pt modelId="{EEB87CAB-93CD-466F-9BB2-158FDF7731C9}" type="pres">
      <dgm:prSet presAssocID="{09444280-EDB6-4489-82D2-4158B4B726DD}" presName="connectorText" presStyleLbl="sibTrans2D1" presStyleIdx="5" presStyleCnt="8"/>
      <dgm:spPr/>
      <dgm:t>
        <a:bodyPr/>
        <a:lstStyle/>
        <a:p>
          <a:endParaRPr lang="en-US"/>
        </a:p>
      </dgm:t>
    </dgm:pt>
    <dgm:pt modelId="{0BA82307-7382-4F46-9002-7F0092694DA9}" type="pres">
      <dgm:prSet presAssocID="{E120DD05-D492-4D52-9E8E-EA0363DE57EE}" presName="node" presStyleLbl="node1" presStyleIdx="6" presStyleCnt="8">
        <dgm:presLayoutVars>
          <dgm:bulletEnabled val="1"/>
        </dgm:presLayoutVars>
      </dgm:prSet>
      <dgm:spPr/>
      <dgm:t>
        <a:bodyPr/>
        <a:lstStyle/>
        <a:p>
          <a:endParaRPr lang="en-US"/>
        </a:p>
      </dgm:t>
    </dgm:pt>
    <dgm:pt modelId="{CF6F8F40-97E1-4AFF-B507-0008285E484B}" type="pres">
      <dgm:prSet presAssocID="{23D93C79-1F43-42A3-B3E5-CB73E45475F0}" presName="sibTrans" presStyleLbl="sibTrans2D1" presStyleIdx="6" presStyleCnt="8"/>
      <dgm:spPr/>
      <dgm:t>
        <a:bodyPr/>
        <a:lstStyle/>
        <a:p>
          <a:endParaRPr lang="en-US"/>
        </a:p>
      </dgm:t>
    </dgm:pt>
    <dgm:pt modelId="{99C534AE-EB75-4EEC-AAB5-0216A89001A5}" type="pres">
      <dgm:prSet presAssocID="{23D93C79-1F43-42A3-B3E5-CB73E45475F0}" presName="connectorText" presStyleLbl="sibTrans2D1" presStyleIdx="6" presStyleCnt="8"/>
      <dgm:spPr/>
      <dgm:t>
        <a:bodyPr/>
        <a:lstStyle/>
        <a:p>
          <a:endParaRPr lang="en-US"/>
        </a:p>
      </dgm:t>
    </dgm:pt>
    <dgm:pt modelId="{B77B194A-3BC5-41EE-B68F-AD534687AC1A}" type="pres">
      <dgm:prSet presAssocID="{539BCD8C-3EC4-46B0-89E5-5BC74750F32C}" presName="node" presStyleLbl="node1" presStyleIdx="7" presStyleCnt="8">
        <dgm:presLayoutVars>
          <dgm:bulletEnabled val="1"/>
        </dgm:presLayoutVars>
      </dgm:prSet>
      <dgm:spPr/>
      <dgm:t>
        <a:bodyPr/>
        <a:lstStyle/>
        <a:p>
          <a:endParaRPr lang="en-US"/>
        </a:p>
      </dgm:t>
    </dgm:pt>
    <dgm:pt modelId="{E26811E5-97D1-4D2B-8F3E-28E43081B0B1}" type="pres">
      <dgm:prSet presAssocID="{A7F1E8D8-2370-4D7B-B59E-EDF1A968C024}" presName="sibTrans" presStyleLbl="sibTrans2D1" presStyleIdx="7" presStyleCnt="8"/>
      <dgm:spPr/>
      <dgm:t>
        <a:bodyPr/>
        <a:lstStyle/>
        <a:p>
          <a:endParaRPr lang="en-US"/>
        </a:p>
      </dgm:t>
    </dgm:pt>
    <dgm:pt modelId="{128477C8-8DBB-4A19-8DF3-4C0DEE2CADF4}" type="pres">
      <dgm:prSet presAssocID="{A7F1E8D8-2370-4D7B-B59E-EDF1A968C024}" presName="connectorText" presStyleLbl="sibTrans2D1" presStyleIdx="7" presStyleCnt="8"/>
      <dgm:spPr/>
      <dgm:t>
        <a:bodyPr/>
        <a:lstStyle/>
        <a:p>
          <a:endParaRPr lang="en-US"/>
        </a:p>
      </dgm:t>
    </dgm:pt>
  </dgm:ptLst>
  <dgm:cxnLst>
    <dgm:cxn modelId="{B13351E3-35D8-4643-A45F-0D25BE7086B9}" type="presOf" srcId="{6F37A046-C707-4554-899C-021375D48E58}" destId="{21BF5C41-30CC-470A-B5F3-6143DCB4EFC3}" srcOrd="0" destOrd="0" presId="urn:microsoft.com/office/officeart/2005/8/layout/cycle2"/>
    <dgm:cxn modelId="{8CC3718E-1A0C-4DFB-A12E-63EAB60A161B}" srcId="{F04F1EED-DB26-4BCD-A922-D1FB1C162F90}" destId="{0741E060-5F88-4942-8D15-8A5207F85ACE}" srcOrd="5" destOrd="0" parTransId="{79E46C1E-CEA0-4FA8-884A-FB5C09764BBA}" sibTransId="{09444280-EDB6-4489-82D2-4158B4B726DD}"/>
    <dgm:cxn modelId="{24D386BB-8F45-4A5A-A595-98539424F7C0}" type="presOf" srcId="{F5134F7C-31DE-4EEC-B7CE-19C8C16FA128}" destId="{A8620155-63F4-4C2F-A590-7CF540BEE035}" srcOrd="0" destOrd="0" presId="urn:microsoft.com/office/officeart/2005/8/layout/cycle2"/>
    <dgm:cxn modelId="{A162A9DF-94C6-4FBD-A30E-64476EDA52A7}" type="presOf" srcId="{539BCD8C-3EC4-46B0-89E5-5BC74750F32C}" destId="{B77B194A-3BC5-41EE-B68F-AD534687AC1A}" srcOrd="0" destOrd="0" presId="urn:microsoft.com/office/officeart/2005/8/layout/cycle2"/>
    <dgm:cxn modelId="{8182C1F2-6A59-44FE-91B8-4525183955A7}" type="presOf" srcId="{1F1C7F07-FEEA-4CC9-86E1-6D47E0581B2C}" destId="{BF308BE7-A0B4-49E4-84DB-DC149FB28AD7}" srcOrd="1" destOrd="0" presId="urn:microsoft.com/office/officeart/2005/8/layout/cycle2"/>
    <dgm:cxn modelId="{361973A7-B72B-407A-9B7D-C3CCD20F98FD}" type="presOf" srcId="{66E5C761-A975-42F7-BFF7-8C99A4DED808}" destId="{83CF955D-2782-420F-A51A-C5C3E668CCDA}" srcOrd="0" destOrd="0" presId="urn:microsoft.com/office/officeart/2005/8/layout/cycle2"/>
    <dgm:cxn modelId="{6BDA4F7A-EFDC-4243-A9E0-F6E5B49EBD48}" type="presOf" srcId="{A7F1E8D8-2370-4D7B-B59E-EDF1A968C024}" destId="{E26811E5-97D1-4D2B-8F3E-28E43081B0B1}" srcOrd="0" destOrd="0" presId="urn:microsoft.com/office/officeart/2005/8/layout/cycle2"/>
    <dgm:cxn modelId="{795276F9-8D6C-4309-A86B-59F93D50BDF1}" type="presOf" srcId="{21E0524B-E561-4E0B-B706-CBFD4D3AC8B0}" destId="{90918CF6-8E32-4449-8ECB-7E277402E753}" srcOrd="1" destOrd="0" presId="urn:microsoft.com/office/officeart/2005/8/layout/cycle2"/>
    <dgm:cxn modelId="{89ABD5E2-2110-4FDE-8AD6-CD279ECCF941}" type="presOf" srcId="{21E0524B-E561-4E0B-B706-CBFD4D3AC8B0}" destId="{BE09395C-7AB9-4FA0-8325-2538226A26F1}" srcOrd="0" destOrd="0" presId="urn:microsoft.com/office/officeart/2005/8/layout/cycle2"/>
    <dgm:cxn modelId="{8A3A125C-34CE-4FA9-98D2-ADD4B0DAF453}" type="presOf" srcId="{E120DD05-D492-4D52-9E8E-EA0363DE57EE}" destId="{0BA82307-7382-4F46-9002-7F0092694DA9}" srcOrd="0" destOrd="0" presId="urn:microsoft.com/office/officeart/2005/8/layout/cycle2"/>
    <dgm:cxn modelId="{1AE48852-483B-46A8-9AA2-64DFC7D08499}" type="presOf" srcId="{21859A9D-6674-4A38-A5D9-7B344E2DA7F5}" destId="{E79B03B2-9361-4E11-8351-3B11E088AE60}" srcOrd="1" destOrd="0" presId="urn:microsoft.com/office/officeart/2005/8/layout/cycle2"/>
    <dgm:cxn modelId="{D5965953-C8AD-4212-95E1-52FFB88301C2}" type="presOf" srcId="{09444280-EDB6-4489-82D2-4158B4B726DD}" destId="{A2E8E586-14E4-40A8-BEF5-94566A0D049B}" srcOrd="0" destOrd="0" presId="urn:microsoft.com/office/officeart/2005/8/layout/cycle2"/>
    <dgm:cxn modelId="{6708C02E-0BD5-401D-8B6B-CDD0B04A5CD2}" srcId="{F04F1EED-DB26-4BCD-A922-D1FB1C162F90}" destId="{1A950955-07F3-4F69-BA2C-EA249BC63C21}" srcOrd="4" destOrd="0" parTransId="{9B98D3F5-184A-4B9F-B34E-996E7B0A7BC5}" sibTransId="{21E0524B-E561-4E0B-B706-CBFD4D3AC8B0}"/>
    <dgm:cxn modelId="{8C090604-20A4-4B11-86CE-53316E901FEE}" type="presOf" srcId="{0741E060-5F88-4942-8D15-8A5207F85ACE}" destId="{8038BB64-354B-4108-8FF0-BFF9F58CB444}" srcOrd="0" destOrd="0" presId="urn:microsoft.com/office/officeart/2005/8/layout/cycle2"/>
    <dgm:cxn modelId="{4B0B53F4-5A41-499F-8A41-09B9855AE2BD}" type="presOf" srcId="{66E5C761-A975-42F7-BFF7-8C99A4DED808}" destId="{185DE744-3241-41BC-87E9-A4CD32C67628}" srcOrd="1" destOrd="0" presId="urn:microsoft.com/office/officeart/2005/8/layout/cycle2"/>
    <dgm:cxn modelId="{9B54609B-FFE9-4349-A71F-77335F174503}" type="presOf" srcId="{0A1A1FCD-E8AC-4E66-9BA2-16D40E4CAE93}" destId="{D20D9ACD-00E5-402D-9D11-1DE3E37F609A}" srcOrd="0" destOrd="0" presId="urn:microsoft.com/office/officeart/2005/8/layout/cycle2"/>
    <dgm:cxn modelId="{DCBE8013-DCD0-40DA-8B75-6F94D7E20125}" srcId="{F04F1EED-DB26-4BCD-A922-D1FB1C162F90}" destId="{1A40AD40-9E22-44F9-849E-DD9FB05E1164}" srcOrd="0" destOrd="0" parTransId="{525F6F22-A808-4EAD-BF37-C785A80191F7}" sibTransId="{1F1C7F07-FEEA-4CC9-86E1-6D47E0581B2C}"/>
    <dgm:cxn modelId="{A1B9E263-587B-4191-B0F6-84C3751EF77A}" srcId="{F04F1EED-DB26-4BCD-A922-D1FB1C162F90}" destId="{E120DD05-D492-4D52-9E8E-EA0363DE57EE}" srcOrd="6" destOrd="0" parTransId="{0B1EF2B9-4CC9-4AE1-9CDB-33E7D8290829}" sibTransId="{23D93C79-1F43-42A3-B3E5-CB73E45475F0}"/>
    <dgm:cxn modelId="{04847A3F-6809-4298-9C34-095DA94CB0E7}" type="presOf" srcId="{0A1A1FCD-E8AC-4E66-9BA2-16D40E4CAE93}" destId="{0D0DF664-195A-4679-9091-6B10674AC3AF}" srcOrd="1" destOrd="0" presId="urn:microsoft.com/office/officeart/2005/8/layout/cycle2"/>
    <dgm:cxn modelId="{D0F2EEF2-CC6B-4BEA-9DBA-4DEAFD7DA775}" type="presOf" srcId="{1A950955-07F3-4F69-BA2C-EA249BC63C21}" destId="{87C9D4AD-F52C-4A05-B2D8-0823E5017BC4}" srcOrd="0" destOrd="0" presId="urn:microsoft.com/office/officeart/2005/8/layout/cycle2"/>
    <dgm:cxn modelId="{FF41578A-A6A9-4490-B4C4-41F154E3F8C2}" type="presOf" srcId="{50B2E1B3-BCB8-4FCC-80BC-8562C797B7CC}" destId="{EEE29CAB-FAB4-4952-AB91-8CBE9CEC82F6}" srcOrd="0" destOrd="0" presId="urn:microsoft.com/office/officeart/2005/8/layout/cycle2"/>
    <dgm:cxn modelId="{AB27794E-1D22-47C9-8754-3D07C0BFB282}" type="presOf" srcId="{1F1C7F07-FEEA-4CC9-86E1-6D47E0581B2C}" destId="{95D24D07-3F87-43B3-B120-503C6EA48428}" srcOrd="0" destOrd="0" presId="urn:microsoft.com/office/officeart/2005/8/layout/cycle2"/>
    <dgm:cxn modelId="{9762B87F-1914-4059-921C-A69DF8EF010B}" type="presOf" srcId="{09444280-EDB6-4489-82D2-4158B4B726DD}" destId="{EEB87CAB-93CD-466F-9BB2-158FDF7731C9}" srcOrd="1" destOrd="0" presId="urn:microsoft.com/office/officeart/2005/8/layout/cycle2"/>
    <dgm:cxn modelId="{14750E48-0806-43A7-9656-70E22406BA9B}" type="presOf" srcId="{A7F1E8D8-2370-4D7B-B59E-EDF1A968C024}" destId="{128477C8-8DBB-4A19-8DF3-4C0DEE2CADF4}" srcOrd="1" destOrd="0" presId="urn:microsoft.com/office/officeart/2005/8/layout/cycle2"/>
    <dgm:cxn modelId="{62782F55-4CCD-4D53-A025-1D3D04D83DD7}" srcId="{F04F1EED-DB26-4BCD-A922-D1FB1C162F90}" destId="{F5134F7C-31DE-4EEC-B7CE-19C8C16FA128}" srcOrd="1" destOrd="0" parTransId="{96AF7878-068E-4A59-8A50-8159B5AA291C}" sibTransId="{0A1A1FCD-E8AC-4E66-9BA2-16D40E4CAE93}"/>
    <dgm:cxn modelId="{9F715ABB-22D4-4471-B817-57E74DCF7688}" srcId="{F04F1EED-DB26-4BCD-A922-D1FB1C162F90}" destId="{6F37A046-C707-4554-899C-021375D48E58}" srcOrd="3" destOrd="0" parTransId="{9A1E4D96-F5C0-4DFB-98EB-1054C406B097}" sibTransId="{66E5C761-A975-42F7-BFF7-8C99A4DED808}"/>
    <dgm:cxn modelId="{745933F4-23BC-4284-8A15-F67103B700B6}" type="presOf" srcId="{F04F1EED-DB26-4BCD-A922-D1FB1C162F90}" destId="{755752A0-0C06-476D-89A2-BE8E91002CB7}" srcOrd="0" destOrd="0" presId="urn:microsoft.com/office/officeart/2005/8/layout/cycle2"/>
    <dgm:cxn modelId="{F5012485-5F6E-4794-9B73-6A13ADA20DBD}" srcId="{F04F1EED-DB26-4BCD-A922-D1FB1C162F90}" destId="{50B2E1B3-BCB8-4FCC-80BC-8562C797B7CC}" srcOrd="2" destOrd="0" parTransId="{84F54253-76BE-4797-9726-1FDCF49712F8}" sibTransId="{21859A9D-6674-4A38-A5D9-7B344E2DA7F5}"/>
    <dgm:cxn modelId="{948105FA-FAAA-40B4-AD71-B1A27709AAA4}" type="presOf" srcId="{1A40AD40-9E22-44F9-849E-DD9FB05E1164}" destId="{F75ECF81-7627-4F68-BEC4-5161986F1D15}" srcOrd="0" destOrd="0" presId="urn:microsoft.com/office/officeart/2005/8/layout/cycle2"/>
    <dgm:cxn modelId="{A7A92617-42F0-43F5-9D25-323CFE8F664E}" srcId="{F04F1EED-DB26-4BCD-A922-D1FB1C162F90}" destId="{539BCD8C-3EC4-46B0-89E5-5BC74750F32C}" srcOrd="7" destOrd="0" parTransId="{FA8D1C80-1F0B-43F7-BBC2-6DF2B726217A}" sibTransId="{A7F1E8D8-2370-4D7B-B59E-EDF1A968C024}"/>
    <dgm:cxn modelId="{640CAF7A-0303-4CE9-99C1-372CE4145DD0}" type="presOf" srcId="{23D93C79-1F43-42A3-B3E5-CB73E45475F0}" destId="{CF6F8F40-97E1-4AFF-B507-0008285E484B}" srcOrd="0" destOrd="0" presId="urn:microsoft.com/office/officeart/2005/8/layout/cycle2"/>
    <dgm:cxn modelId="{AFBC9B98-D5C8-4CD6-B917-245D3CFD51DC}" type="presOf" srcId="{23D93C79-1F43-42A3-B3E5-CB73E45475F0}" destId="{99C534AE-EB75-4EEC-AAB5-0216A89001A5}" srcOrd="1" destOrd="0" presId="urn:microsoft.com/office/officeart/2005/8/layout/cycle2"/>
    <dgm:cxn modelId="{7E48F2AA-DCE8-45BA-8C8F-FE61421464F7}" type="presOf" srcId="{21859A9D-6674-4A38-A5D9-7B344E2DA7F5}" destId="{CDCF6A66-9EDA-491B-976F-A8910DD22DC3}" srcOrd="0" destOrd="0" presId="urn:microsoft.com/office/officeart/2005/8/layout/cycle2"/>
    <dgm:cxn modelId="{06313919-85F9-4B50-981E-2812F185DBBA}" type="presParOf" srcId="{755752A0-0C06-476D-89A2-BE8E91002CB7}" destId="{F75ECF81-7627-4F68-BEC4-5161986F1D15}" srcOrd="0" destOrd="0" presId="urn:microsoft.com/office/officeart/2005/8/layout/cycle2"/>
    <dgm:cxn modelId="{744BD925-924D-4384-8B0A-7517884AE448}" type="presParOf" srcId="{755752A0-0C06-476D-89A2-BE8E91002CB7}" destId="{95D24D07-3F87-43B3-B120-503C6EA48428}" srcOrd="1" destOrd="0" presId="urn:microsoft.com/office/officeart/2005/8/layout/cycle2"/>
    <dgm:cxn modelId="{241036F9-4DDA-487B-B103-61478CBAADA0}" type="presParOf" srcId="{95D24D07-3F87-43B3-B120-503C6EA48428}" destId="{BF308BE7-A0B4-49E4-84DB-DC149FB28AD7}" srcOrd="0" destOrd="0" presId="urn:microsoft.com/office/officeart/2005/8/layout/cycle2"/>
    <dgm:cxn modelId="{95D0E314-F484-4716-913B-4B9CD320ED17}" type="presParOf" srcId="{755752A0-0C06-476D-89A2-BE8E91002CB7}" destId="{A8620155-63F4-4C2F-A590-7CF540BEE035}" srcOrd="2" destOrd="0" presId="urn:microsoft.com/office/officeart/2005/8/layout/cycle2"/>
    <dgm:cxn modelId="{CFE4879F-7192-416F-A9F8-4403BA88CFBB}" type="presParOf" srcId="{755752A0-0C06-476D-89A2-BE8E91002CB7}" destId="{D20D9ACD-00E5-402D-9D11-1DE3E37F609A}" srcOrd="3" destOrd="0" presId="urn:microsoft.com/office/officeart/2005/8/layout/cycle2"/>
    <dgm:cxn modelId="{CB343DB0-A6BD-4ECD-ACCB-C64779066F03}" type="presParOf" srcId="{D20D9ACD-00E5-402D-9D11-1DE3E37F609A}" destId="{0D0DF664-195A-4679-9091-6B10674AC3AF}" srcOrd="0" destOrd="0" presId="urn:microsoft.com/office/officeart/2005/8/layout/cycle2"/>
    <dgm:cxn modelId="{44BAE25D-694B-4FBE-BD7D-4314E6C9BDB8}" type="presParOf" srcId="{755752A0-0C06-476D-89A2-BE8E91002CB7}" destId="{EEE29CAB-FAB4-4952-AB91-8CBE9CEC82F6}" srcOrd="4" destOrd="0" presId="urn:microsoft.com/office/officeart/2005/8/layout/cycle2"/>
    <dgm:cxn modelId="{05F57E74-8D47-485F-8A29-A35EC035DAA5}" type="presParOf" srcId="{755752A0-0C06-476D-89A2-BE8E91002CB7}" destId="{CDCF6A66-9EDA-491B-976F-A8910DD22DC3}" srcOrd="5" destOrd="0" presId="urn:microsoft.com/office/officeart/2005/8/layout/cycle2"/>
    <dgm:cxn modelId="{61C35F21-FC2B-4511-8B9A-75664B3A9EB3}" type="presParOf" srcId="{CDCF6A66-9EDA-491B-976F-A8910DD22DC3}" destId="{E79B03B2-9361-4E11-8351-3B11E088AE60}" srcOrd="0" destOrd="0" presId="urn:microsoft.com/office/officeart/2005/8/layout/cycle2"/>
    <dgm:cxn modelId="{45F74D6C-971D-4924-9AA0-F8268609664F}" type="presParOf" srcId="{755752A0-0C06-476D-89A2-BE8E91002CB7}" destId="{21BF5C41-30CC-470A-B5F3-6143DCB4EFC3}" srcOrd="6" destOrd="0" presId="urn:microsoft.com/office/officeart/2005/8/layout/cycle2"/>
    <dgm:cxn modelId="{453004AF-F399-4A0A-AEE5-DF14883B3C25}" type="presParOf" srcId="{755752A0-0C06-476D-89A2-BE8E91002CB7}" destId="{83CF955D-2782-420F-A51A-C5C3E668CCDA}" srcOrd="7" destOrd="0" presId="urn:microsoft.com/office/officeart/2005/8/layout/cycle2"/>
    <dgm:cxn modelId="{BB20F698-9249-4B6F-93F5-7BEAF70D153A}" type="presParOf" srcId="{83CF955D-2782-420F-A51A-C5C3E668CCDA}" destId="{185DE744-3241-41BC-87E9-A4CD32C67628}" srcOrd="0" destOrd="0" presId="urn:microsoft.com/office/officeart/2005/8/layout/cycle2"/>
    <dgm:cxn modelId="{6E14A0EE-4378-4F66-B6C1-58FCA6AB44DF}" type="presParOf" srcId="{755752A0-0C06-476D-89A2-BE8E91002CB7}" destId="{87C9D4AD-F52C-4A05-B2D8-0823E5017BC4}" srcOrd="8" destOrd="0" presId="urn:microsoft.com/office/officeart/2005/8/layout/cycle2"/>
    <dgm:cxn modelId="{B782172F-15A8-487B-ACF6-F8C5335D8F0C}" type="presParOf" srcId="{755752A0-0C06-476D-89A2-BE8E91002CB7}" destId="{BE09395C-7AB9-4FA0-8325-2538226A26F1}" srcOrd="9" destOrd="0" presId="urn:microsoft.com/office/officeart/2005/8/layout/cycle2"/>
    <dgm:cxn modelId="{4E9FAEA4-EA7D-48C8-A7AD-BCA131D08A1B}" type="presParOf" srcId="{BE09395C-7AB9-4FA0-8325-2538226A26F1}" destId="{90918CF6-8E32-4449-8ECB-7E277402E753}" srcOrd="0" destOrd="0" presId="urn:microsoft.com/office/officeart/2005/8/layout/cycle2"/>
    <dgm:cxn modelId="{6065CA9E-F322-434C-9D87-3082E281C496}" type="presParOf" srcId="{755752A0-0C06-476D-89A2-BE8E91002CB7}" destId="{8038BB64-354B-4108-8FF0-BFF9F58CB444}" srcOrd="10" destOrd="0" presId="urn:microsoft.com/office/officeart/2005/8/layout/cycle2"/>
    <dgm:cxn modelId="{F465429F-8720-4FAF-A3A7-01F76072A9CD}" type="presParOf" srcId="{755752A0-0C06-476D-89A2-BE8E91002CB7}" destId="{A2E8E586-14E4-40A8-BEF5-94566A0D049B}" srcOrd="11" destOrd="0" presId="urn:microsoft.com/office/officeart/2005/8/layout/cycle2"/>
    <dgm:cxn modelId="{44D7AEC6-13A1-4EEA-928B-A89FF11503EF}" type="presParOf" srcId="{A2E8E586-14E4-40A8-BEF5-94566A0D049B}" destId="{EEB87CAB-93CD-466F-9BB2-158FDF7731C9}" srcOrd="0" destOrd="0" presId="urn:microsoft.com/office/officeart/2005/8/layout/cycle2"/>
    <dgm:cxn modelId="{C00C1B78-279B-490A-B510-718BBC3E781E}" type="presParOf" srcId="{755752A0-0C06-476D-89A2-BE8E91002CB7}" destId="{0BA82307-7382-4F46-9002-7F0092694DA9}" srcOrd="12" destOrd="0" presId="urn:microsoft.com/office/officeart/2005/8/layout/cycle2"/>
    <dgm:cxn modelId="{5B49E877-FA20-42C6-9387-C0955FF676D1}" type="presParOf" srcId="{755752A0-0C06-476D-89A2-BE8E91002CB7}" destId="{CF6F8F40-97E1-4AFF-B507-0008285E484B}" srcOrd="13" destOrd="0" presId="urn:microsoft.com/office/officeart/2005/8/layout/cycle2"/>
    <dgm:cxn modelId="{E151D4E6-F1AC-4432-8EA5-CBFF54C9601B}" type="presParOf" srcId="{CF6F8F40-97E1-4AFF-B507-0008285E484B}" destId="{99C534AE-EB75-4EEC-AAB5-0216A89001A5}" srcOrd="0" destOrd="0" presId="urn:microsoft.com/office/officeart/2005/8/layout/cycle2"/>
    <dgm:cxn modelId="{24DE8ABB-BAC2-40CC-95AE-C701135F3FC0}" type="presParOf" srcId="{755752A0-0C06-476D-89A2-BE8E91002CB7}" destId="{B77B194A-3BC5-41EE-B68F-AD534687AC1A}" srcOrd="14" destOrd="0" presId="urn:microsoft.com/office/officeart/2005/8/layout/cycle2"/>
    <dgm:cxn modelId="{EBA34286-BA63-49B6-85D1-40B8BC130DFC}" type="presParOf" srcId="{755752A0-0C06-476D-89A2-BE8E91002CB7}" destId="{E26811E5-97D1-4D2B-8F3E-28E43081B0B1}" srcOrd="15" destOrd="0" presId="urn:microsoft.com/office/officeart/2005/8/layout/cycle2"/>
    <dgm:cxn modelId="{5F3CF5A2-8BDF-4E3E-B720-42865D663C52}" type="presParOf" srcId="{E26811E5-97D1-4D2B-8F3E-28E43081B0B1}" destId="{128477C8-8DBB-4A19-8DF3-4C0DEE2CADF4}"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229EE-3DD4-454D-9154-C926AB38675A}">
      <dsp:nvSpPr>
        <dsp:cNvPr id="0" name=""/>
        <dsp:cNvSpPr/>
      </dsp:nvSpPr>
      <dsp:spPr>
        <a:xfrm>
          <a:off x="3888172" y="1166"/>
          <a:ext cx="1385399" cy="1385399"/>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b="1" i="0" u="none" kern="1200" dirty="0" smtClean="0">
              <a:effectLst>
                <a:outerShdw blurRad="38100" dist="38100" dir="2700000" algn="tl">
                  <a:srgbClr val="000000">
                    <a:alpha val="43137"/>
                  </a:srgbClr>
                </a:outerShdw>
              </a:effectLst>
            </a:rPr>
            <a:t>Organización de los Recursos</a:t>
          </a:r>
          <a:endParaRPr lang="en-US" sz="1100" b="1" i="0" u="none" kern="1200" dirty="0">
            <a:effectLst>
              <a:outerShdw blurRad="38100" dist="38100" dir="2700000" algn="tl">
                <a:srgbClr val="000000">
                  <a:alpha val="43137"/>
                </a:srgbClr>
              </a:outerShdw>
            </a:effectLst>
          </a:endParaRPr>
        </a:p>
      </dsp:txBody>
      <dsp:txXfrm>
        <a:off x="4091059" y="204053"/>
        <a:ext cx="979625" cy="979625"/>
      </dsp:txXfrm>
    </dsp:sp>
    <dsp:sp modelId="{AB170C91-2E4E-43A3-A0A8-7A1A6A1812B4}">
      <dsp:nvSpPr>
        <dsp:cNvPr id="0" name=""/>
        <dsp:cNvSpPr/>
      </dsp:nvSpPr>
      <dsp:spPr>
        <a:xfrm rot="1800000">
          <a:off x="5288205" y="974492"/>
          <a:ext cx="367312" cy="46757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i="0" u="none" kern="1200">
            <a:effectLst>
              <a:outerShdw blurRad="38100" dist="38100" dir="2700000" algn="tl">
                <a:srgbClr val="000000">
                  <a:alpha val="43137"/>
                </a:srgbClr>
              </a:outerShdw>
            </a:effectLst>
          </a:endParaRPr>
        </a:p>
      </dsp:txBody>
      <dsp:txXfrm>
        <a:off x="5295587" y="1040458"/>
        <a:ext cx="257118" cy="280544"/>
      </dsp:txXfrm>
    </dsp:sp>
    <dsp:sp modelId="{5C699337-3C2D-4A78-B682-8120974B0322}">
      <dsp:nvSpPr>
        <dsp:cNvPr id="0" name=""/>
        <dsp:cNvSpPr/>
      </dsp:nvSpPr>
      <dsp:spPr>
        <a:xfrm>
          <a:off x="5688155" y="1040387"/>
          <a:ext cx="1385399" cy="1385399"/>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1" i="0" u="none" kern="1200" dirty="0" smtClean="0">
              <a:effectLst>
                <a:outerShdw blurRad="38100" dist="38100" dir="2700000" algn="tl">
                  <a:srgbClr val="000000">
                    <a:alpha val="43137"/>
                  </a:srgbClr>
                </a:outerShdw>
              </a:effectLst>
            </a:rPr>
            <a:t>Recolección de la Información</a:t>
          </a:r>
          <a:endParaRPr lang="en-US" sz="1400" b="1" i="0" u="none" kern="1200" dirty="0">
            <a:effectLst>
              <a:outerShdw blurRad="38100" dist="38100" dir="2700000" algn="tl">
                <a:srgbClr val="000000">
                  <a:alpha val="43137"/>
                </a:srgbClr>
              </a:outerShdw>
            </a:effectLst>
          </a:endParaRPr>
        </a:p>
      </dsp:txBody>
      <dsp:txXfrm>
        <a:off x="5891042" y="1243274"/>
        <a:ext cx="979625" cy="979625"/>
      </dsp:txXfrm>
    </dsp:sp>
    <dsp:sp modelId="{3EDB5142-ECD7-4719-A975-601207B6BEDE}">
      <dsp:nvSpPr>
        <dsp:cNvPr id="0" name=""/>
        <dsp:cNvSpPr/>
      </dsp:nvSpPr>
      <dsp:spPr>
        <a:xfrm rot="5400000">
          <a:off x="6197199" y="2528126"/>
          <a:ext cx="367312" cy="46757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i="0" u="none" kern="1200">
            <a:effectLst>
              <a:outerShdw blurRad="38100" dist="38100" dir="2700000" algn="tl">
                <a:srgbClr val="000000">
                  <a:alpha val="43137"/>
                </a:srgbClr>
              </a:outerShdw>
            </a:effectLst>
          </a:endParaRPr>
        </a:p>
      </dsp:txBody>
      <dsp:txXfrm>
        <a:off x="6252296" y="2566543"/>
        <a:ext cx="257118" cy="280544"/>
      </dsp:txXfrm>
    </dsp:sp>
    <dsp:sp modelId="{C896D6F8-8131-4EE6-927C-59F8835D0059}">
      <dsp:nvSpPr>
        <dsp:cNvPr id="0" name=""/>
        <dsp:cNvSpPr/>
      </dsp:nvSpPr>
      <dsp:spPr>
        <a:xfrm>
          <a:off x="5688155" y="3118828"/>
          <a:ext cx="1385399" cy="1385399"/>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1" i="0" u="none" kern="1200" dirty="0" smtClean="0">
              <a:effectLst>
                <a:outerShdw blurRad="38100" dist="38100" dir="2700000" algn="tl">
                  <a:srgbClr val="000000">
                    <a:alpha val="43137"/>
                  </a:srgbClr>
                </a:outerShdw>
              </a:effectLst>
            </a:rPr>
            <a:t>Análisis de la información</a:t>
          </a:r>
          <a:endParaRPr lang="en-US" sz="1600" b="1" i="0" u="none" kern="1200" dirty="0">
            <a:effectLst>
              <a:outerShdw blurRad="38100" dist="38100" dir="2700000" algn="tl">
                <a:srgbClr val="000000">
                  <a:alpha val="43137"/>
                </a:srgbClr>
              </a:outerShdw>
            </a:effectLst>
          </a:endParaRPr>
        </a:p>
      </dsp:txBody>
      <dsp:txXfrm>
        <a:off x="5891042" y="3321715"/>
        <a:ext cx="979625" cy="979625"/>
      </dsp:txXfrm>
    </dsp:sp>
    <dsp:sp modelId="{04998FF4-BA02-4A46-B55B-A9BA39986D8E}">
      <dsp:nvSpPr>
        <dsp:cNvPr id="0" name=""/>
        <dsp:cNvSpPr/>
      </dsp:nvSpPr>
      <dsp:spPr>
        <a:xfrm rot="9000000">
          <a:off x="5328833" y="4084146"/>
          <a:ext cx="349808" cy="46757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i="0" u="none" kern="1200">
            <a:effectLst>
              <a:outerShdw blurRad="38100" dist="38100" dir="2700000" algn="tl">
                <a:srgbClr val="000000">
                  <a:alpha val="43137"/>
                </a:srgbClr>
              </a:outerShdw>
            </a:effectLst>
          </a:endParaRPr>
        </a:p>
      </dsp:txBody>
      <dsp:txXfrm rot="10800000">
        <a:off x="5426745" y="4151425"/>
        <a:ext cx="244866" cy="280544"/>
      </dsp:txXfrm>
    </dsp:sp>
    <dsp:sp modelId="{6770C7A4-B54D-4114-9B5F-C3ED626267EF}">
      <dsp:nvSpPr>
        <dsp:cNvPr id="0" name=""/>
        <dsp:cNvSpPr/>
      </dsp:nvSpPr>
      <dsp:spPr>
        <a:xfrm>
          <a:off x="3843043" y="4158049"/>
          <a:ext cx="1475658" cy="1385399"/>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i="0" u="none" kern="1200" dirty="0" smtClean="0">
              <a:effectLst>
                <a:outerShdw blurRad="38100" dist="38100" dir="2700000" algn="tl">
                  <a:srgbClr val="000000">
                    <a:alpha val="43137"/>
                  </a:srgbClr>
                </a:outerShdw>
              </a:effectLst>
            </a:rPr>
            <a:t>Resultado de Inteligencia</a:t>
          </a:r>
          <a:endParaRPr lang="en-US" sz="1400" b="1" i="0" u="none" kern="1200" dirty="0">
            <a:effectLst>
              <a:outerShdw blurRad="38100" dist="38100" dir="2700000" algn="tl">
                <a:srgbClr val="000000">
                  <a:alpha val="43137"/>
                </a:srgbClr>
              </a:outerShdw>
            </a:effectLst>
          </a:endParaRPr>
        </a:p>
      </dsp:txBody>
      <dsp:txXfrm>
        <a:off x="4059148" y="4360936"/>
        <a:ext cx="1043448" cy="979625"/>
      </dsp:txXfrm>
    </dsp:sp>
    <dsp:sp modelId="{57793687-3EDA-49D1-8DAD-BDE2B32B6708}">
      <dsp:nvSpPr>
        <dsp:cNvPr id="0" name=""/>
        <dsp:cNvSpPr/>
      </dsp:nvSpPr>
      <dsp:spPr>
        <a:xfrm rot="12600000">
          <a:off x="3518284" y="4100431"/>
          <a:ext cx="335855" cy="46757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i="0" u="none" kern="1200">
            <a:effectLst>
              <a:outerShdw blurRad="38100" dist="38100" dir="2700000" algn="tl">
                <a:srgbClr val="000000">
                  <a:alpha val="43137"/>
                </a:srgbClr>
              </a:outerShdw>
            </a:effectLst>
          </a:endParaRPr>
        </a:p>
      </dsp:txBody>
      <dsp:txXfrm rot="10800000">
        <a:off x="3612291" y="4219134"/>
        <a:ext cx="235099" cy="280544"/>
      </dsp:txXfrm>
    </dsp:sp>
    <dsp:sp modelId="{9FCF83E0-30ED-4F74-97F3-CC766CFD1DB5}">
      <dsp:nvSpPr>
        <dsp:cNvPr id="0" name=""/>
        <dsp:cNvSpPr/>
      </dsp:nvSpPr>
      <dsp:spPr>
        <a:xfrm>
          <a:off x="2034948" y="3158562"/>
          <a:ext cx="1491881" cy="1305933"/>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b="1" i="0" u="none" kern="1200" dirty="0" smtClean="0">
              <a:effectLst>
                <a:outerShdw blurRad="38100" dist="38100" dir="2700000" algn="tl">
                  <a:srgbClr val="000000">
                    <a:alpha val="43137"/>
                  </a:srgbClr>
                </a:outerShdw>
              </a:effectLst>
            </a:rPr>
            <a:t>Distribución de Inteligencia</a:t>
          </a:r>
          <a:endParaRPr lang="en-US" sz="1400" b="1" i="0" u="none" kern="1200" dirty="0">
            <a:effectLst>
              <a:outerShdw blurRad="38100" dist="38100" dir="2700000" algn="tl">
                <a:srgbClr val="000000">
                  <a:alpha val="43137"/>
                </a:srgbClr>
              </a:outerShdw>
            </a:effectLst>
          </a:endParaRPr>
        </a:p>
      </dsp:txBody>
      <dsp:txXfrm>
        <a:off x="2253429" y="3349811"/>
        <a:ext cx="1054919" cy="923435"/>
      </dsp:txXfrm>
    </dsp:sp>
    <dsp:sp modelId="{D9BCD3B0-04ED-467C-AC8E-4E6F175E6C31}">
      <dsp:nvSpPr>
        <dsp:cNvPr id="0" name=""/>
        <dsp:cNvSpPr/>
      </dsp:nvSpPr>
      <dsp:spPr>
        <a:xfrm rot="16200000">
          <a:off x="2576174" y="2550109"/>
          <a:ext cx="409429" cy="46757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i="0" u="none" kern="1200">
            <a:effectLst>
              <a:outerShdw blurRad="38100" dist="38100" dir="2700000" algn="tl">
                <a:srgbClr val="000000">
                  <a:alpha val="43137"/>
                </a:srgbClr>
              </a:outerShdw>
            </a:effectLst>
          </a:endParaRPr>
        </a:p>
      </dsp:txBody>
      <dsp:txXfrm>
        <a:off x="2637589" y="2705038"/>
        <a:ext cx="286600" cy="280544"/>
      </dsp:txXfrm>
    </dsp:sp>
    <dsp:sp modelId="{0660E367-1719-4C30-8A31-68DA0DC5BEF6}">
      <dsp:nvSpPr>
        <dsp:cNvPr id="0" name=""/>
        <dsp:cNvSpPr/>
      </dsp:nvSpPr>
      <dsp:spPr>
        <a:xfrm>
          <a:off x="2104668" y="1080120"/>
          <a:ext cx="1352441" cy="1305933"/>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b="1" i="0" u="none" kern="1200" dirty="0" smtClean="0">
              <a:effectLst>
                <a:outerShdw blurRad="38100" dist="38100" dir="2700000" algn="tl">
                  <a:srgbClr val="000000">
                    <a:alpha val="43137"/>
                  </a:srgbClr>
                </a:outerShdw>
              </a:effectLst>
            </a:rPr>
            <a:t>Requerimientos</a:t>
          </a:r>
          <a:endParaRPr lang="en-US" sz="900" b="1" i="0" u="none" kern="1200" dirty="0">
            <a:effectLst>
              <a:outerShdw blurRad="38100" dist="38100" dir="2700000" algn="tl">
                <a:srgbClr val="000000">
                  <a:alpha val="43137"/>
                </a:srgbClr>
              </a:outerShdw>
            </a:effectLst>
          </a:endParaRPr>
        </a:p>
      </dsp:txBody>
      <dsp:txXfrm>
        <a:off x="2302728" y="1271369"/>
        <a:ext cx="956321" cy="923435"/>
      </dsp:txXfrm>
    </dsp:sp>
    <dsp:sp modelId="{CD07AE3F-B20D-4549-94DA-08360A8B1FEA}">
      <dsp:nvSpPr>
        <dsp:cNvPr id="0" name=""/>
        <dsp:cNvSpPr/>
      </dsp:nvSpPr>
      <dsp:spPr>
        <a:xfrm rot="19800000">
          <a:off x="3472206" y="990688"/>
          <a:ext cx="379250" cy="46757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i="0" u="none" kern="1200">
            <a:effectLst>
              <a:outerShdw blurRad="38100" dist="38100" dir="2700000" algn="tl">
                <a:srgbClr val="000000">
                  <a:alpha val="43137"/>
                </a:srgbClr>
              </a:outerShdw>
            </a:effectLst>
          </a:endParaRPr>
        </a:p>
      </dsp:txBody>
      <dsp:txXfrm>
        <a:off x="3479827" y="1112646"/>
        <a:ext cx="265475" cy="2805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CD500-2946-433F-9FAD-A3E674D3979D}">
      <dsp:nvSpPr>
        <dsp:cNvPr id="0" name=""/>
        <dsp:cNvSpPr/>
      </dsp:nvSpPr>
      <dsp:spPr>
        <a:xfrm>
          <a:off x="3727227" y="1452"/>
          <a:ext cx="1346645" cy="77429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smtClean="0">
              <a:effectLst>
                <a:outerShdw blurRad="38100" dist="38100" dir="2700000" algn="tl">
                  <a:srgbClr val="000000">
                    <a:alpha val="43137"/>
                  </a:srgbClr>
                </a:outerShdw>
              </a:effectLst>
            </a:rPr>
            <a:t>Administración del Programa</a:t>
          </a:r>
          <a:endParaRPr lang="en-US" sz="1200" b="1" kern="1200" dirty="0">
            <a:effectLst>
              <a:outerShdw blurRad="38100" dist="38100" dir="2700000" algn="tl">
                <a:srgbClr val="000000">
                  <a:alpha val="43137"/>
                </a:srgbClr>
              </a:outerShdw>
            </a:effectLst>
          </a:endParaRPr>
        </a:p>
      </dsp:txBody>
      <dsp:txXfrm>
        <a:off x="3765025" y="39250"/>
        <a:ext cx="1271049" cy="698700"/>
      </dsp:txXfrm>
    </dsp:sp>
    <dsp:sp modelId="{8467BCCB-8072-4125-9A78-FC57381E5282}">
      <dsp:nvSpPr>
        <dsp:cNvPr id="0" name=""/>
        <dsp:cNvSpPr/>
      </dsp:nvSpPr>
      <dsp:spPr>
        <a:xfrm>
          <a:off x="2577131" y="388600"/>
          <a:ext cx="3646838" cy="3646838"/>
        </a:xfrm>
        <a:custGeom>
          <a:avLst/>
          <a:gdLst/>
          <a:ahLst/>
          <a:cxnLst/>
          <a:rect l="0" t="0" r="0" b="0"/>
          <a:pathLst>
            <a:path>
              <a:moveTo>
                <a:pt x="2503466" y="131558"/>
              </a:moveTo>
              <a:arcTo wR="1823419" hR="1823419" stAng="17513865" swAng="1347043"/>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EE169A54-C739-4FC6-A58E-7C466D950ED4}">
      <dsp:nvSpPr>
        <dsp:cNvPr id="0" name=""/>
        <dsp:cNvSpPr/>
      </dsp:nvSpPr>
      <dsp:spPr>
        <a:xfrm>
          <a:off x="5229294" y="913161"/>
          <a:ext cx="1500766" cy="77429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effectLst>
                <a:outerShdw blurRad="38100" dist="38100" dir="2700000" algn="tl">
                  <a:srgbClr val="000000">
                    <a:alpha val="43137"/>
                  </a:srgbClr>
                </a:outerShdw>
              </a:effectLst>
            </a:rPr>
            <a:t>Desarrollo</a:t>
          </a:r>
          <a:endParaRPr lang="en-US" sz="1400" b="1" kern="1200" dirty="0">
            <a:effectLst>
              <a:outerShdw blurRad="38100" dist="38100" dir="2700000" algn="tl">
                <a:srgbClr val="000000">
                  <a:alpha val="43137"/>
                </a:srgbClr>
              </a:outerShdw>
            </a:effectLst>
          </a:endParaRPr>
        </a:p>
      </dsp:txBody>
      <dsp:txXfrm>
        <a:off x="5267092" y="950959"/>
        <a:ext cx="1425170" cy="698700"/>
      </dsp:txXfrm>
    </dsp:sp>
    <dsp:sp modelId="{95F88073-38A9-41D9-BFE4-E678D4D0652A}">
      <dsp:nvSpPr>
        <dsp:cNvPr id="0" name=""/>
        <dsp:cNvSpPr/>
      </dsp:nvSpPr>
      <dsp:spPr>
        <a:xfrm>
          <a:off x="2577131" y="388600"/>
          <a:ext cx="3646838" cy="3646838"/>
        </a:xfrm>
        <a:custGeom>
          <a:avLst/>
          <a:gdLst/>
          <a:ahLst/>
          <a:cxnLst/>
          <a:rect l="0" t="0" r="0" b="0"/>
          <a:pathLst>
            <a:path>
              <a:moveTo>
                <a:pt x="3572745" y="1308914"/>
              </a:moveTo>
              <a:arcTo wR="1823419" hR="1823419" stAng="20616633" swAng="1966734"/>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2F1224B3-255C-48FC-A872-0070C317BB8F}">
      <dsp:nvSpPr>
        <dsp:cNvPr id="0" name=""/>
        <dsp:cNvSpPr/>
      </dsp:nvSpPr>
      <dsp:spPr>
        <a:xfrm>
          <a:off x="5384064" y="2736581"/>
          <a:ext cx="1191226" cy="77429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effectLst>
                <a:outerShdw blurRad="38100" dist="38100" dir="2700000" algn="tl">
                  <a:srgbClr val="000000">
                    <a:alpha val="43137"/>
                  </a:srgbClr>
                </a:outerShdw>
              </a:effectLst>
            </a:rPr>
            <a:t>Pruebas</a:t>
          </a:r>
        </a:p>
      </dsp:txBody>
      <dsp:txXfrm>
        <a:off x="5421862" y="2774379"/>
        <a:ext cx="1115630" cy="698700"/>
      </dsp:txXfrm>
    </dsp:sp>
    <dsp:sp modelId="{ACCE8BEF-F8D3-4190-A104-F6A7E74F1481}">
      <dsp:nvSpPr>
        <dsp:cNvPr id="0" name=""/>
        <dsp:cNvSpPr/>
      </dsp:nvSpPr>
      <dsp:spPr>
        <a:xfrm>
          <a:off x="2577131" y="388600"/>
          <a:ext cx="3646838" cy="3646838"/>
        </a:xfrm>
        <a:custGeom>
          <a:avLst/>
          <a:gdLst/>
          <a:ahLst/>
          <a:cxnLst/>
          <a:rect l="0" t="0" r="0" b="0"/>
          <a:pathLst>
            <a:path>
              <a:moveTo>
                <a:pt x="3098617" y="3126772"/>
              </a:moveTo>
              <a:arcTo wR="1823419" hR="1823419" stAng="2737535" swAng="1191651"/>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F222EEA8-574B-4ACA-ACDE-05AEC293D995}">
      <dsp:nvSpPr>
        <dsp:cNvPr id="0" name=""/>
        <dsp:cNvSpPr/>
      </dsp:nvSpPr>
      <dsp:spPr>
        <a:xfrm>
          <a:off x="3649839" y="3648290"/>
          <a:ext cx="1501421" cy="77429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effectLst>
                <a:outerShdw blurRad="38100" dist="38100" dir="2700000" algn="tl">
                  <a:srgbClr val="000000">
                    <a:alpha val="43137"/>
                  </a:srgbClr>
                </a:outerShdw>
              </a:effectLst>
            </a:rPr>
            <a:t>Administración de Logística</a:t>
          </a:r>
          <a:endParaRPr lang="en-US" sz="1400" b="1" kern="1200" dirty="0">
            <a:effectLst>
              <a:outerShdw blurRad="38100" dist="38100" dir="2700000" algn="tl">
                <a:srgbClr val="000000">
                  <a:alpha val="43137"/>
                </a:srgbClr>
              </a:outerShdw>
            </a:effectLst>
          </a:endParaRPr>
        </a:p>
      </dsp:txBody>
      <dsp:txXfrm>
        <a:off x="3687637" y="3686088"/>
        <a:ext cx="1425825" cy="698700"/>
      </dsp:txXfrm>
    </dsp:sp>
    <dsp:sp modelId="{AB692E83-8D3B-4C5F-B39E-C4D488625E39}">
      <dsp:nvSpPr>
        <dsp:cNvPr id="0" name=""/>
        <dsp:cNvSpPr/>
      </dsp:nvSpPr>
      <dsp:spPr>
        <a:xfrm>
          <a:off x="2577131" y="388600"/>
          <a:ext cx="3646838" cy="3646838"/>
        </a:xfrm>
        <a:custGeom>
          <a:avLst/>
          <a:gdLst/>
          <a:ahLst/>
          <a:cxnLst/>
          <a:rect l="0" t="0" r="0" b="0"/>
          <a:pathLst>
            <a:path>
              <a:moveTo>
                <a:pt x="1066866" y="3482481"/>
              </a:moveTo>
              <a:arcTo wR="1823419" hR="1823419" stAng="6870814" swAng="1191651"/>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3B3253A9-3AA5-4358-8AB6-AD3A823D86C0}">
      <dsp:nvSpPr>
        <dsp:cNvPr id="0" name=""/>
        <dsp:cNvSpPr/>
      </dsp:nvSpPr>
      <dsp:spPr>
        <a:xfrm>
          <a:off x="1982906" y="2736581"/>
          <a:ext cx="1677031" cy="77429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effectLst>
                <a:outerShdw blurRad="38100" dist="38100" dir="2700000" algn="tl">
                  <a:srgbClr val="000000">
                    <a:alpha val="43137"/>
                  </a:srgbClr>
                </a:outerShdw>
              </a:effectLst>
            </a:rPr>
            <a:t>Educación al Usuario</a:t>
          </a:r>
          <a:endParaRPr lang="en-US" sz="1800" b="1" kern="1200" dirty="0">
            <a:effectLst>
              <a:outerShdw blurRad="38100" dist="38100" dir="2700000" algn="tl">
                <a:srgbClr val="000000">
                  <a:alpha val="43137"/>
                </a:srgbClr>
              </a:outerShdw>
            </a:effectLst>
          </a:endParaRPr>
        </a:p>
      </dsp:txBody>
      <dsp:txXfrm>
        <a:off x="2020704" y="2774379"/>
        <a:ext cx="1601435" cy="698700"/>
      </dsp:txXfrm>
    </dsp:sp>
    <dsp:sp modelId="{FBB866E6-9815-4EC3-97A7-49609FFFAD37}">
      <dsp:nvSpPr>
        <dsp:cNvPr id="0" name=""/>
        <dsp:cNvSpPr/>
      </dsp:nvSpPr>
      <dsp:spPr>
        <a:xfrm>
          <a:off x="2577131" y="388600"/>
          <a:ext cx="3646838" cy="3646838"/>
        </a:xfrm>
        <a:custGeom>
          <a:avLst/>
          <a:gdLst/>
          <a:ahLst/>
          <a:cxnLst/>
          <a:rect l="0" t="0" r="0" b="0"/>
          <a:pathLst>
            <a:path>
              <a:moveTo>
                <a:pt x="74092" y="2337924"/>
              </a:moveTo>
              <a:arcTo wR="1823419" hR="1823419" stAng="9816633" swAng="1966734"/>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2B3AF659-9F26-4C67-9EB5-C40D51E8F2D0}">
      <dsp:nvSpPr>
        <dsp:cNvPr id="0" name=""/>
        <dsp:cNvSpPr/>
      </dsp:nvSpPr>
      <dsp:spPr>
        <a:xfrm>
          <a:off x="2060289" y="913161"/>
          <a:ext cx="1522267" cy="77429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effectLst>
                <a:outerShdw blurRad="38100" dist="38100" dir="2700000" algn="tl">
                  <a:srgbClr val="000000">
                    <a:alpha val="43137"/>
                  </a:srgbClr>
                </a:outerShdw>
              </a:effectLst>
            </a:rPr>
            <a:t>Administración del Producto</a:t>
          </a:r>
          <a:endParaRPr lang="en-US" sz="1400" b="1" kern="1200" dirty="0">
            <a:effectLst>
              <a:outerShdw blurRad="38100" dist="38100" dir="2700000" algn="tl">
                <a:srgbClr val="000000">
                  <a:alpha val="43137"/>
                </a:srgbClr>
              </a:outerShdw>
            </a:effectLst>
          </a:endParaRPr>
        </a:p>
      </dsp:txBody>
      <dsp:txXfrm>
        <a:off x="2098087" y="950959"/>
        <a:ext cx="1446671" cy="698700"/>
      </dsp:txXfrm>
    </dsp:sp>
    <dsp:sp modelId="{D381E3EF-6A91-40D4-BA6C-EF3C3C09E9FE}">
      <dsp:nvSpPr>
        <dsp:cNvPr id="0" name=""/>
        <dsp:cNvSpPr/>
      </dsp:nvSpPr>
      <dsp:spPr>
        <a:xfrm>
          <a:off x="2577131" y="388600"/>
          <a:ext cx="3646838" cy="3646838"/>
        </a:xfrm>
        <a:custGeom>
          <a:avLst/>
          <a:gdLst/>
          <a:ahLst/>
          <a:cxnLst/>
          <a:rect l="0" t="0" r="0" b="0"/>
          <a:pathLst>
            <a:path>
              <a:moveTo>
                <a:pt x="548811" y="519489"/>
              </a:moveTo>
              <a:arcTo wR="1823419" hR="1823419" stAng="13539092" swAng="1347043"/>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56B01-3E63-423A-850F-C3D580CC493E}">
      <dsp:nvSpPr>
        <dsp:cNvPr id="0" name=""/>
        <dsp:cNvSpPr/>
      </dsp:nvSpPr>
      <dsp:spPr>
        <a:xfrm>
          <a:off x="3836608" y="1992"/>
          <a:ext cx="1291271" cy="129127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t>PEDIDO</a:t>
          </a:r>
          <a:endParaRPr lang="es-EC" sz="1400" b="1" kern="1200" dirty="0"/>
        </a:p>
      </dsp:txBody>
      <dsp:txXfrm>
        <a:off x="4025710" y="191094"/>
        <a:ext cx="913067" cy="913067"/>
      </dsp:txXfrm>
    </dsp:sp>
    <dsp:sp modelId="{592314EA-DB3C-4DAC-AA8F-387CFD436199}">
      <dsp:nvSpPr>
        <dsp:cNvPr id="0" name=""/>
        <dsp:cNvSpPr/>
      </dsp:nvSpPr>
      <dsp:spPr>
        <a:xfrm rot="1542857">
          <a:off x="5175465" y="846324"/>
          <a:ext cx="343708" cy="43580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b="1" kern="1200"/>
        </a:p>
      </dsp:txBody>
      <dsp:txXfrm>
        <a:off x="5180571" y="911116"/>
        <a:ext cx="240596" cy="261482"/>
      </dsp:txXfrm>
    </dsp:sp>
    <dsp:sp modelId="{94DF6848-0AB8-47CB-8E30-DBF840DA31CB}">
      <dsp:nvSpPr>
        <dsp:cNvPr id="0" name=""/>
        <dsp:cNvSpPr/>
      </dsp:nvSpPr>
      <dsp:spPr>
        <a:xfrm>
          <a:off x="5584287" y="843630"/>
          <a:ext cx="1291271" cy="129127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b="1" kern="1200" dirty="0" smtClean="0"/>
            <a:t>VERIFICACIÓN DE PEDIDO</a:t>
          </a:r>
          <a:endParaRPr lang="es-EC" sz="1200" b="1" kern="1200" dirty="0"/>
        </a:p>
      </dsp:txBody>
      <dsp:txXfrm>
        <a:off x="5773389" y="1032732"/>
        <a:ext cx="913067" cy="913067"/>
      </dsp:txXfrm>
    </dsp:sp>
    <dsp:sp modelId="{91886C34-590D-4111-A853-81C96D24E5D5}">
      <dsp:nvSpPr>
        <dsp:cNvPr id="0" name=""/>
        <dsp:cNvSpPr/>
      </dsp:nvSpPr>
      <dsp:spPr>
        <a:xfrm rot="4628571">
          <a:off x="6271724" y="2207451"/>
          <a:ext cx="343708" cy="43580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b="1" kern="1200"/>
        </a:p>
      </dsp:txBody>
      <dsp:txXfrm>
        <a:off x="6311808" y="2244349"/>
        <a:ext cx="240596" cy="261482"/>
      </dsp:txXfrm>
    </dsp:sp>
    <dsp:sp modelId="{1C8E0CFE-9EE8-47B5-A1CC-B0B372E86278}">
      <dsp:nvSpPr>
        <dsp:cNvPr id="0" name=""/>
        <dsp:cNvSpPr/>
      </dsp:nvSpPr>
      <dsp:spPr>
        <a:xfrm>
          <a:off x="6015928" y="2734773"/>
          <a:ext cx="1291271" cy="129127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C" sz="800" b="1" kern="1200" dirty="0" smtClean="0"/>
            <a:t>CONFIRMACIÓN</a:t>
          </a:r>
          <a:endParaRPr lang="es-EC" sz="1100" b="1" kern="1200" dirty="0"/>
        </a:p>
      </dsp:txBody>
      <dsp:txXfrm>
        <a:off x="6205030" y="2923875"/>
        <a:ext cx="913067" cy="913067"/>
      </dsp:txXfrm>
    </dsp:sp>
    <dsp:sp modelId="{DD60DD13-1D38-476E-9C6B-D0E6F1CB855F}">
      <dsp:nvSpPr>
        <dsp:cNvPr id="0" name=""/>
        <dsp:cNvSpPr/>
      </dsp:nvSpPr>
      <dsp:spPr>
        <a:xfrm rot="7714286">
          <a:off x="5891059" y="3913191"/>
          <a:ext cx="343708" cy="43580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b="1" kern="1200"/>
        </a:p>
      </dsp:txBody>
      <dsp:txXfrm rot="10800000">
        <a:off x="5974760" y="3960044"/>
        <a:ext cx="240596" cy="261482"/>
      </dsp:txXfrm>
    </dsp:sp>
    <dsp:sp modelId="{BE04BB45-15D1-448D-A342-DCAFF6A741EF}">
      <dsp:nvSpPr>
        <dsp:cNvPr id="0" name=""/>
        <dsp:cNvSpPr/>
      </dsp:nvSpPr>
      <dsp:spPr>
        <a:xfrm>
          <a:off x="4806496" y="4251352"/>
          <a:ext cx="1291271" cy="129127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smtClean="0"/>
            <a:t>COMPRA – ORDEN </a:t>
          </a:r>
          <a:r>
            <a:rPr lang="es-EC" sz="1400" b="1" kern="1200" dirty="0" smtClean="0"/>
            <a:t>DE SALIDA</a:t>
          </a:r>
          <a:endParaRPr lang="es-EC" sz="1400" b="1" kern="1200" dirty="0"/>
        </a:p>
      </dsp:txBody>
      <dsp:txXfrm>
        <a:off x="4995598" y="4440454"/>
        <a:ext cx="913067" cy="913067"/>
      </dsp:txXfrm>
    </dsp:sp>
    <dsp:sp modelId="{B1279729-B12A-46FE-9881-AE4F5EAE627A}">
      <dsp:nvSpPr>
        <dsp:cNvPr id="0" name=""/>
        <dsp:cNvSpPr/>
      </dsp:nvSpPr>
      <dsp:spPr>
        <a:xfrm rot="10800000">
          <a:off x="4374409" y="4679085"/>
          <a:ext cx="305342" cy="43580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b="1" kern="1200"/>
        </a:p>
      </dsp:txBody>
      <dsp:txXfrm rot="10800000">
        <a:off x="4466012" y="4766246"/>
        <a:ext cx="213739" cy="261482"/>
      </dsp:txXfrm>
    </dsp:sp>
    <dsp:sp modelId="{BCB3A08B-54B9-4F7E-B6D7-E3545731DC71}">
      <dsp:nvSpPr>
        <dsp:cNvPr id="0" name=""/>
        <dsp:cNvSpPr/>
      </dsp:nvSpPr>
      <dsp:spPr>
        <a:xfrm>
          <a:off x="2794330" y="4251352"/>
          <a:ext cx="1436048" cy="129127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C" sz="1050" b="1" kern="1200" dirty="0" smtClean="0"/>
            <a:t>FACTURACIÓN</a:t>
          </a:r>
          <a:endParaRPr lang="es-EC" sz="1400" b="1" kern="1200" dirty="0"/>
        </a:p>
      </dsp:txBody>
      <dsp:txXfrm>
        <a:off x="3004634" y="4440454"/>
        <a:ext cx="1015440" cy="913067"/>
      </dsp:txXfrm>
    </dsp:sp>
    <dsp:sp modelId="{9F3FA69C-EAAD-4230-9343-77FBACED4C05}">
      <dsp:nvSpPr>
        <dsp:cNvPr id="0" name=""/>
        <dsp:cNvSpPr/>
      </dsp:nvSpPr>
      <dsp:spPr>
        <a:xfrm rot="13885714">
          <a:off x="2740422" y="3918151"/>
          <a:ext cx="330215" cy="43580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b="1" kern="1200"/>
        </a:p>
      </dsp:txBody>
      <dsp:txXfrm rot="10800000">
        <a:off x="2820837" y="4044038"/>
        <a:ext cx="231151" cy="261482"/>
      </dsp:txXfrm>
    </dsp:sp>
    <dsp:sp modelId="{E4CC9606-CF6A-4AD1-90AE-DD91E995BC71}">
      <dsp:nvSpPr>
        <dsp:cNvPr id="0" name=""/>
        <dsp:cNvSpPr/>
      </dsp:nvSpPr>
      <dsp:spPr>
        <a:xfrm>
          <a:off x="1657288" y="2734773"/>
          <a:ext cx="1291271" cy="129127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t>FEEDBACK CLIENTES</a:t>
          </a:r>
          <a:endParaRPr lang="es-EC" sz="1400" b="1" kern="1200" dirty="0"/>
        </a:p>
      </dsp:txBody>
      <dsp:txXfrm>
        <a:off x="1846390" y="2923875"/>
        <a:ext cx="913067" cy="913067"/>
      </dsp:txXfrm>
    </dsp:sp>
    <dsp:sp modelId="{8E8E8DE0-A55E-4BA9-BA72-9097E292EAF0}">
      <dsp:nvSpPr>
        <dsp:cNvPr id="0" name=""/>
        <dsp:cNvSpPr/>
      </dsp:nvSpPr>
      <dsp:spPr>
        <a:xfrm rot="16971429">
          <a:off x="2344725" y="2226419"/>
          <a:ext cx="343708" cy="43580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b="1" kern="1200"/>
        </a:p>
      </dsp:txBody>
      <dsp:txXfrm>
        <a:off x="2384809" y="2363843"/>
        <a:ext cx="240596" cy="261482"/>
      </dsp:txXfrm>
    </dsp:sp>
    <dsp:sp modelId="{DF5BA184-CD43-4DF9-A998-EA5CCEF958EE}">
      <dsp:nvSpPr>
        <dsp:cNvPr id="0" name=""/>
        <dsp:cNvSpPr/>
      </dsp:nvSpPr>
      <dsp:spPr>
        <a:xfrm>
          <a:off x="2088929" y="843630"/>
          <a:ext cx="1291271" cy="129127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t>SERVICIO POST-VENTA</a:t>
          </a:r>
          <a:endParaRPr lang="es-EC" sz="1400" b="1" kern="1200" dirty="0"/>
        </a:p>
      </dsp:txBody>
      <dsp:txXfrm>
        <a:off x="2278031" y="1032732"/>
        <a:ext cx="913067" cy="913067"/>
      </dsp:txXfrm>
    </dsp:sp>
    <dsp:sp modelId="{4CB5999B-1614-4C54-BEDB-1093468930D0}">
      <dsp:nvSpPr>
        <dsp:cNvPr id="0" name=""/>
        <dsp:cNvSpPr/>
      </dsp:nvSpPr>
      <dsp:spPr>
        <a:xfrm rot="20057143">
          <a:off x="3427786" y="854765"/>
          <a:ext cx="343708" cy="43580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b="1" kern="1200"/>
        </a:p>
      </dsp:txBody>
      <dsp:txXfrm>
        <a:off x="3432892" y="964295"/>
        <a:ext cx="240596" cy="2614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ECF81-7627-4F68-BEC4-5161986F1D15}">
      <dsp:nvSpPr>
        <dsp:cNvPr id="0" name=""/>
        <dsp:cNvSpPr/>
      </dsp:nvSpPr>
      <dsp:spPr>
        <a:xfrm>
          <a:off x="4470536" y="1431"/>
          <a:ext cx="1117327" cy="111732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b="1" kern="1200" dirty="0" smtClean="0"/>
            <a:t>REVISIÓN INVENTARIO</a:t>
          </a:r>
          <a:endParaRPr lang="es-EC" sz="1100" b="1" kern="1200" dirty="0"/>
        </a:p>
      </dsp:txBody>
      <dsp:txXfrm>
        <a:off x="4634165" y="165060"/>
        <a:ext cx="790069" cy="790069"/>
      </dsp:txXfrm>
    </dsp:sp>
    <dsp:sp modelId="{95D24D07-3F87-43B3-B120-503C6EA48428}">
      <dsp:nvSpPr>
        <dsp:cNvPr id="0" name=""/>
        <dsp:cNvSpPr/>
      </dsp:nvSpPr>
      <dsp:spPr>
        <a:xfrm rot="1350000">
          <a:off x="5647634" y="689042"/>
          <a:ext cx="296137" cy="37709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s-EC" sz="1050" b="1" kern="1200"/>
        </a:p>
      </dsp:txBody>
      <dsp:txXfrm>
        <a:off x="5651015" y="747462"/>
        <a:ext cx="207296" cy="226259"/>
      </dsp:txXfrm>
    </dsp:sp>
    <dsp:sp modelId="{A8620155-63F4-4C2F-A590-7CF540BEE035}">
      <dsp:nvSpPr>
        <dsp:cNvPr id="0" name=""/>
        <dsp:cNvSpPr/>
      </dsp:nvSpPr>
      <dsp:spPr>
        <a:xfrm>
          <a:off x="6019030" y="642838"/>
          <a:ext cx="1117327" cy="111732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C" sz="800" b="1" kern="1200" dirty="0" smtClean="0"/>
            <a:t>ELABORACIÓN ORDEN DE COMPRA</a:t>
          </a:r>
          <a:endParaRPr lang="es-EC" sz="800" b="1" kern="1200" dirty="0"/>
        </a:p>
      </dsp:txBody>
      <dsp:txXfrm>
        <a:off x="6182659" y="806467"/>
        <a:ext cx="790069" cy="790069"/>
      </dsp:txXfrm>
    </dsp:sp>
    <dsp:sp modelId="{D20D9ACD-00E5-402D-9D11-1DE3E37F609A}">
      <dsp:nvSpPr>
        <dsp:cNvPr id="0" name=""/>
        <dsp:cNvSpPr/>
      </dsp:nvSpPr>
      <dsp:spPr>
        <a:xfrm rot="4050000">
          <a:off x="6747121" y="1779456"/>
          <a:ext cx="296137" cy="37709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s-EC" sz="1050" b="1" kern="1200"/>
        </a:p>
      </dsp:txBody>
      <dsp:txXfrm>
        <a:off x="6774543" y="1813836"/>
        <a:ext cx="207296" cy="226259"/>
      </dsp:txXfrm>
    </dsp:sp>
    <dsp:sp modelId="{EEE29CAB-FAB4-4952-AB91-8CBE9CEC82F6}">
      <dsp:nvSpPr>
        <dsp:cNvPr id="0" name=""/>
        <dsp:cNvSpPr/>
      </dsp:nvSpPr>
      <dsp:spPr>
        <a:xfrm>
          <a:off x="6660437" y="2191332"/>
          <a:ext cx="1117327" cy="111732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b="1" kern="1200" dirty="0" smtClean="0"/>
            <a:t>APROBACIÓN ORDEN DE COMPRA</a:t>
          </a:r>
          <a:endParaRPr lang="es-EC" sz="1200" b="1" kern="1200" dirty="0"/>
        </a:p>
      </dsp:txBody>
      <dsp:txXfrm>
        <a:off x="6824066" y="2354961"/>
        <a:ext cx="790069" cy="790069"/>
      </dsp:txXfrm>
    </dsp:sp>
    <dsp:sp modelId="{CDCF6A66-9EDA-491B-976F-A8910DD22DC3}">
      <dsp:nvSpPr>
        <dsp:cNvPr id="0" name=""/>
        <dsp:cNvSpPr/>
      </dsp:nvSpPr>
      <dsp:spPr>
        <a:xfrm rot="6750000">
          <a:off x="6753535" y="3327950"/>
          <a:ext cx="296137" cy="37709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s-EC" sz="1050" b="1" kern="1200"/>
        </a:p>
      </dsp:txBody>
      <dsp:txXfrm rot="10800000">
        <a:off x="6814954" y="3362330"/>
        <a:ext cx="207296" cy="226259"/>
      </dsp:txXfrm>
    </dsp:sp>
    <dsp:sp modelId="{21BF5C41-30CC-470A-B5F3-6143DCB4EFC3}">
      <dsp:nvSpPr>
        <dsp:cNvPr id="0" name=""/>
        <dsp:cNvSpPr/>
      </dsp:nvSpPr>
      <dsp:spPr>
        <a:xfrm>
          <a:off x="6019030" y="3739826"/>
          <a:ext cx="1117327" cy="111732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smtClean="0"/>
            <a:t>ENVÍO ORDEN DE COMPRA</a:t>
          </a:r>
          <a:endParaRPr lang="es-EC" sz="1200" b="1" kern="1200" dirty="0"/>
        </a:p>
      </dsp:txBody>
      <dsp:txXfrm>
        <a:off x="6182659" y="3903455"/>
        <a:ext cx="790069" cy="790069"/>
      </dsp:txXfrm>
    </dsp:sp>
    <dsp:sp modelId="{83CF955D-2782-420F-A51A-C5C3E668CCDA}">
      <dsp:nvSpPr>
        <dsp:cNvPr id="0" name=""/>
        <dsp:cNvSpPr/>
      </dsp:nvSpPr>
      <dsp:spPr>
        <a:xfrm rot="9450000">
          <a:off x="5663121" y="4427437"/>
          <a:ext cx="296137" cy="37709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s-EC" sz="1050" b="1" kern="1200"/>
        </a:p>
      </dsp:txBody>
      <dsp:txXfrm rot="10800000">
        <a:off x="5748581" y="4485857"/>
        <a:ext cx="207296" cy="226259"/>
      </dsp:txXfrm>
    </dsp:sp>
    <dsp:sp modelId="{87C9D4AD-F52C-4A05-B2D8-0823E5017BC4}">
      <dsp:nvSpPr>
        <dsp:cNvPr id="0" name=""/>
        <dsp:cNvSpPr/>
      </dsp:nvSpPr>
      <dsp:spPr>
        <a:xfrm>
          <a:off x="4470536" y="4381233"/>
          <a:ext cx="1117327" cy="111732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C" sz="1050" b="1" kern="1200" dirty="0" smtClean="0"/>
            <a:t>DESPACHO PRODUCTO</a:t>
          </a:r>
          <a:endParaRPr lang="es-EC" sz="1100" b="1" kern="1200" dirty="0"/>
        </a:p>
      </dsp:txBody>
      <dsp:txXfrm>
        <a:off x="4634165" y="4544862"/>
        <a:ext cx="790069" cy="790069"/>
      </dsp:txXfrm>
    </dsp:sp>
    <dsp:sp modelId="{BE09395C-7AB9-4FA0-8325-2538226A26F1}">
      <dsp:nvSpPr>
        <dsp:cNvPr id="0" name=""/>
        <dsp:cNvSpPr/>
      </dsp:nvSpPr>
      <dsp:spPr>
        <a:xfrm rot="12150000">
          <a:off x="4114627" y="4433851"/>
          <a:ext cx="296137" cy="37709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s-EC" sz="1050" b="1" kern="1200"/>
        </a:p>
      </dsp:txBody>
      <dsp:txXfrm rot="10800000">
        <a:off x="4200087" y="4526269"/>
        <a:ext cx="207296" cy="226259"/>
      </dsp:txXfrm>
    </dsp:sp>
    <dsp:sp modelId="{8038BB64-354B-4108-8FF0-BFF9F58CB444}">
      <dsp:nvSpPr>
        <dsp:cNvPr id="0" name=""/>
        <dsp:cNvSpPr/>
      </dsp:nvSpPr>
      <dsp:spPr>
        <a:xfrm>
          <a:off x="2922042" y="3739826"/>
          <a:ext cx="1117327" cy="111732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C" sz="1050" b="1" kern="1200" dirty="0" smtClean="0"/>
            <a:t>RECEPCIÓN PRODUCTO</a:t>
          </a:r>
          <a:endParaRPr lang="es-EC" sz="1100" b="1" kern="1200" dirty="0"/>
        </a:p>
      </dsp:txBody>
      <dsp:txXfrm>
        <a:off x="3085671" y="3903455"/>
        <a:ext cx="790069" cy="790069"/>
      </dsp:txXfrm>
    </dsp:sp>
    <dsp:sp modelId="{A2E8E586-14E4-40A8-BEF5-94566A0D049B}">
      <dsp:nvSpPr>
        <dsp:cNvPr id="0" name=""/>
        <dsp:cNvSpPr/>
      </dsp:nvSpPr>
      <dsp:spPr>
        <a:xfrm rot="14850000">
          <a:off x="3015141" y="3343437"/>
          <a:ext cx="296137" cy="37709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s-EC" sz="1050" b="1" kern="1200"/>
        </a:p>
      </dsp:txBody>
      <dsp:txXfrm rot="10800000">
        <a:off x="3076560" y="3459895"/>
        <a:ext cx="207296" cy="226259"/>
      </dsp:txXfrm>
    </dsp:sp>
    <dsp:sp modelId="{0BA82307-7382-4F46-9002-7F0092694DA9}">
      <dsp:nvSpPr>
        <dsp:cNvPr id="0" name=""/>
        <dsp:cNvSpPr/>
      </dsp:nvSpPr>
      <dsp:spPr>
        <a:xfrm>
          <a:off x="2280635" y="2191332"/>
          <a:ext cx="1117327" cy="111732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C" sz="800" b="1" kern="1200" dirty="0" smtClean="0"/>
            <a:t>FACTURACIÓN</a:t>
          </a:r>
          <a:endParaRPr lang="es-EC" sz="1100" b="1" kern="1200" dirty="0"/>
        </a:p>
      </dsp:txBody>
      <dsp:txXfrm>
        <a:off x="2444264" y="2354961"/>
        <a:ext cx="790069" cy="790069"/>
      </dsp:txXfrm>
    </dsp:sp>
    <dsp:sp modelId="{CF6F8F40-97E1-4AFF-B507-0008285E484B}">
      <dsp:nvSpPr>
        <dsp:cNvPr id="0" name=""/>
        <dsp:cNvSpPr/>
      </dsp:nvSpPr>
      <dsp:spPr>
        <a:xfrm rot="17550000">
          <a:off x="3008726" y="1794943"/>
          <a:ext cx="296137" cy="37709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s-EC" sz="1050" b="1" kern="1200"/>
        </a:p>
      </dsp:txBody>
      <dsp:txXfrm>
        <a:off x="3036148" y="1911401"/>
        <a:ext cx="207296" cy="226259"/>
      </dsp:txXfrm>
    </dsp:sp>
    <dsp:sp modelId="{B77B194A-3BC5-41EE-B68F-AD534687AC1A}">
      <dsp:nvSpPr>
        <dsp:cNvPr id="0" name=""/>
        <dsp:cNvSpPr/>
      </dsp:nvSpPr>
      <dsp:spPr>
        <a:xfrm>
          <a:off x="2922042" y="642838"/>
          <a:ext cx="1117327" cy="111732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smtClean="0"/>
            <a:t>PAGO</a:t>
          </a:r>
          <a:endParaRPr lang="es-EC" sz="1200" b="1" kern="1200" dirty="0"/>
        </a:p>
      </dsp:txBody>
      <dsp:txXfrm>
        <a:off x="3085671" y="806467"/>
        <a:ext cx="790069" cy="790069"/>
      </dsp:txXfrm>
    </dsp:sp>
    <dsp:sp modelId="{E26811E5-97D1-4D2B-8F3E-28E43081B0B1}">
      <dsp:nvSpPr>
        <dsp:cNvPr id="0" name=""/>
        <dsp:cNvSpPr/>
      </dsp:nvSpPr>
      <dsp:spPr>
        <a:xfrm rot="20250000">
          <a:off x="4099140" y="695456"/>
          <a:ext cx="296137" cy="37709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s-EC" sz="1050" b="1" kern="1200"/>
        </a:p>
      </dsp:txBody>
      <dsp:txXfrm>
        <a:off x="4102521" y="787874"/>
        <a:ext cx="207296" cy="22625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C1C2E4-6C18-49FE-8197-F3FEFB9EDA64}" type="datetimeFigureOut">
              <a:rPr lang="es-ES" smtClean="0"/>
              <a:t>13/12/2011</a:t>
            </a:fld>
            <a:endParaRPr lang="es-E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2F6F2E-5755-4EF8-B7C0-0D0F294A93C7}" type="slidenum">
              <a:rPr lang="es-ES" smtClean="0"/>
              <a:t>‹#›</a:t>
            </a:fld>
            <a:endParaRPr lang="es-ES"/>
          </a:p>
        </p:txBody>
      </p:sp>
    </p:spTree>
    <p:extLst>
      <p:ext uri="{BB962C8B-B14F-4D97-AF65-F5344CB8AC3E}">
        <p14:creationId xmlns:p14="http://schemas.microsoft.com/office/powerpoint/2010/main" val="3714484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EA0A0A-D806-4A9E-9A1F-193A2D53E8C5}" type="datetimeFigureOut">
              <a:rPr lang="en-US" smtClean="0"/>
              <a:pPr/>
              <a:t>12/13/2011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BD7431-2A57-430E-9205-584BBCD0FF8B}" type="slidenum">
              <a:rPr lang="en-US" smtClean="0"/>
              <a:pPr/>
              <a:t>‹#›</a:t>
            </a:fld>
            <a:endParaRPr lang="en-US"/>
          </a:p>
        </p:txBody>
      </p:sp>
    </p:spTree>
    <p:extLst>
      <p:ext uri="{BB962C8B-B14F-4D97-AF65-F5344CB8AC3E}">
        <p14:creationId xmlns:p14="http://schemas.microsoft.com/office/powerpoint/2010/main" val="2922078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C4BD7431-2A57-430E-9205-584BBCD0FF8B}" type="slidenum">
              <a:rPr lang="en-US" smtClean="0"/>
              <a:pPr/>
              <a:t>1</a:t>
            </a:fld>
            <a:endParaRPr lang="en-US"/>
          </a:p>
        </p:txBody>
      </p:sp>
    </p:spTree>
    <p:extLst>
      <p:ext uri="{BB962C8B-B14F-4D97-AF65-F5344CB8AC3E}">
        <p14:creationId xmlns:p14="http://schemas.microsoft.com/office/powerpoint/2010/main" val="1561774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just"/>
            <a:r>
              <a:rPr lang="es-ES_tradnl" sz="1200" dirty="0" smtClean="0"/>
              <a:t>Proveer información a las empresas que les ayude con el control de sus procesos de negocio, en forma totalmente independiente de la fuente en la que se encuentren almacenados los datos.</a:t>
            </a:r>
            <a:endParaRPr lang="en-US" sz="1200" dirty="0" smtClean="0"/>
          </a:p>
          <a:p>
            <a:pPr algn="just"/>
            <a:r>
              <a:rPr lang="es-ES_tradnl" sz="1200" dirty="0" smtClean="0"/>
              <a:t>Proveer a los usuarios finales de un lenguaje comprensible que permita entender cómo fueron extraídos los datos, transformados, agregados y entregados; de manera que permitan la toma de decisiones en forma rápida y segura.</a:t>
            </a:r>
            <a:endParaRPr lang="es-ES" sz="1200" b="1" dirty="0" smtClean="0"/>
          </a:p>
        </p:txBody>
      </p:sp>
      <p:sp>
        <p:nvSpPr>
          <p:cNvPr id="4" name="Slide Number Placeholder 3"/>
          <p:cNvSpPr>
            <a:spLocks noGrp="1"/>
          </p:cNvSpPr>
          <p:nvPr>
            <p:ph type="sldNum" sz="quarter" idx="10"/>
          </p:nvPr>
        </p:nvSpPr>
        <p:spPr/>
        <p:txBody>
          <a:bodyPr/>
          <a:lstStyle/>
          <a:p>
            <a:fld id="{C4BD7431-2A57-430E-9205-584BBCD0FF8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s-ES_tradnl" sz="1200" dirty="0" smtClean="0"/>
              <a:t>Se definiría por la aplicación exacta que la empresa que esté aplicando esta tecnología quiera darle. </a:t>
            </a:r>
          </a:p>
          <a:p>
            <a:pPr algn="just"/>
            <a:r>
              <a:rPr lang="es-ES_tradnl" sz="1200" dirty="0" smtClean="0"/>
              <a:t>BI puede proporcionar capacidad de análisis de información pasada, actual y de acuerdo a ciertos cálculos matemáticos inclusive puede proveer proyecciones de información a futuro.</a:t>
            </a:r>
            <a:endParaRPr lang="en-US" sz="1200" dirty="0" smtClean="0"/>
          </a:p>
        </p:txBody>
      </p:sp>
      <p:sp>
        <p:nvSpPr>
          <p:cNvPr id="4" name="Slide Number Placeholder 3"/>
          <p:cNvSpPr>
            <a:spLocks noGrp="1"/>
          </p:cNvSpPr>
          <p:nvPr>
            <p:ph type="sldNum" sz="quarter" idx="10"/>
          </p:nvPr>
        </p:nvSpPr>
        <p:spPr/>
        <p:txBody>
          <a:bodyPr/>
          <a:lstStyle/>
          <a:p>
            <a:fld id="{C4BD7431-2A57-430E-9205-584BBCD0FF8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buNone/>
            </a:pPr>
            <a:r>
              <a:rPr lang="es-ES" sz="1200" dirty="0" smtClean="0"/>
              <a:t>Un Data </a:t>
            </a:r>
            <a:r>
              <a:rPr lang="es-ES" sz="1200" dirty="0" err="1" smtClean="0"/>
              <a:t>mart</a:t>
            </a:r>
            <a:r>
              <a:rPr lang="es-ES" sz="1200" dirty="0" smtClean="0"/>
              <a:t> es una versión especial de almacén de datos. Son subconjuntos de datos de áreas específicas del negocio en las que se tiene como propósito ayudar en la toma de decisiones.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C4BD7431-2A57-430E-9205-584BBCD0FF8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C4BD7431-2A57-430E-9205-584BBCD0FF8B}" type="slidenum">
              <a:rPr lang="en-US" smtClean="0"/>
              <a:pPr/>
              <a:t>13</a:t>
            </a:fld>
            <a:endParaRPr lang="en-US"/>
          </a:p>
        </p:txBody>
      </p:sp>
    </p:spTree>
    <p:extLst>
      <p:ext uri="{BB962C8B-B14F-4D97-AF65-F5344CB8AC3E}">
        <p14:creationId xmlns:p14="http://schemas.microsoft.com/office/powerpoint/2010/main" val="26038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C4BD7431-2A57-430E-9205-584BBCD0FF8B}" type="slidenum">
              <a:rPr lang="en-US" smtClean="0"/>
              <a:pPr/>
              <a:t>14</a:t>
            </a:fld>
            <a:endParaRPr lang="en-US"/>
          </a:p>
        </p:txBody>
      </p:sp>
    </p:spTree>
    <p:extLst>
      <p:ext uri="{BB962C8B-B14F-4D97-AF65-F5344CB8AC3E}">
        <p14:creationId xmlns:p14="http://schemas.microsoft.com/office/powerpoint/2010/main" val="1124706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200" kern="1200" dirty="0" smtClean="0">
                <a:solidFill>
                  <a:schemeClr val="tx1"/>
                </a:solidFill>
                <a:effectLst/>
                <a:latin typeface="+mn-lt"/>
                <a:ea typeface="+mn-ea"/>
                <a:cs typeface="+mn-cs"/>
              </a:rPr>
              <a:t>El modelo de grupo de MSF define roles y responsabilidades a los grupos que trabajan en proyectos de tecnología de información. Los roles son interdependientes y </a:t>
            </a:r>
            <a:r>
              <a:rPr lang="es-ES" sz="1200" kern="1200" dirty="0" err="1" smtClean="0">
                <a:solidFill>
                  <a:schemeClr val="tx1"/>
                </a:solidFill>
                <a:effectLst/>
                <a:latin typeface="+mn-lt"/>
                <a:ea typeface="+mn-ea"/>
                <a:cs typeface="+mn-cs"/>
              </a:rPr>
              <a:t>multi</a:t>
            </a:r>
            <a:r>
              <a:rPr lang="es-ES" sz="1200" kern="1200" dirty="0" smtClean="0">
                <a:solidFill>
                  <a:schemeClr val="tx1"/>
                </a:solidFill>
                <a:effectLst/>
                <a:latin typeface="+mn-lt"/>
                <a:ea typeface="+mn-ea"/>
                <a:cs typeface="+mn-cs"/>
              </a:rPr>
              <a:t>-disciplinarios. </a:t>
            </a:r>
          </a:p>
          <a:p>
            <a:r>
              <a:rPr lang="es-ES" sz="1200" kern="1200" dirty="0" smtClean="0">
                <a:solidFill>
                  <a:schemeClr val="tx1"/>
                </a:solidFill>
                <a:effectLst/>
                <a:latin typeface="+mn-lt"/>
                <a:ea typeface="+mn-ea"/>
                <a:cs typeface="+mn-cs"/>
              </a:rPr>
              <a:t>Este modelo se basa en la premisa de que los proyectos de tecnología deben cumplir con ciertos principios de calidad con el fin de ser considerados exitosos. Alcanzar cada meta requiere del trabajo de un conjunto de aspectos y áreas de conocimiento relacionados, cada uno de ellos está encarnado por un rol del grupo. Las áreas de conocimiento se llaman áreas funcionales y definen el dominio de cada rol; es básico considerar que en un grupo equitativo los roles tiene igual importancia y para tomar decisiones importantes se lo hace en conjunto para conseguir una perspectiva única y consistente. </a:t>
            </a:r>
          </a:p>
          <a:p>
            <a:r>
              <a:rPr lang="es-ES" sz="1200" kern="1200" dirty="0" smtClean="0">
                <a:solidFill>
                  <a:schemeClr val="tx1"/>
                </a:solidFill>
                <a:effectLst/>
                <a:latin typeface="+mn-lt"/>
                <a:ea typeface="+mn-ea"/>
                <a:cs typeface="+mn-cs"/>
              </a:rPr>
              <a:t>Dentro de MSF se han definido actividades y entregables para los grupos, los mismos que permiten definir y conducir al grupo enmarcándolo en calidad. Además, hay que notar que un rol puede ser ejecutado por una o varias personas y una persona puede ejecutar varios roles por lo que es importante definir 2 tipos de subgrupos: </a:t>
            </a:r>
            <a:r>
              <a:rPr lang="es-ES" sz="1200" i="1" kern="1200" dirty="0" smtClean="0">
                <a:solidFill>
                  <a:schemeClr val="tx1"/>
                </a:solidFill>
                <a:effectLst/>
                <a:latin typeface="+mn-lt"/>
                <a:ea typeface="+mn-ea"/>
                <a:cs typeface="+mn-cs"/>
              </a:rPr>
              <a:t>por función</a:t>
            </a:r>
            <a:r>
              <a:rPr lang="es-ES" sz="1200" kern="1200" dirty="0" smtClean="0">
                <a:solidFill>
                  <a:schemeClr val="tx1"/>
                </a:solidFill>
                <a:effectLst/>
                <a:latin typeface="+mn-lt"/>
                <a:ea typeface="+mn-ea"/>
                <a:cs typeface="+mn-cs"/>
              </a:rPr>
              <a:t> y </a:t>
            </a:r>
            <a:r>
              <a:rPr lang="es-ES" sz="1200" i="1" kern="1200" dirty="0" smtClean="0">
                <a:solidFill>
                  <a:schemeClr val="tx1"/>
                </a:solidFill>
                <a:effectLst/>
                <a:latin typeface="+mn-lt"/>
                <a:ea typeface="+mn-ea"/>
                <a:cs typeface="+mn-cs"/>
              </a:rPr>
              <a:t>por características</a:t>
            </a:r>
            <a:r>
              <a:rPr lang="es-ES" sz="1200" kern="1200" dirty="0" smtClean="0">
                <a:solidFill>
                  <a:schemeClr val="tx1"/>
                </a:solidFill>
                <a:effectLst/>
                <a:latin typeface="+mn-lt"/>
                <a:ea typeface="+mn-ea"/>
                <a:cs typeface="+mn-cs"/>
              </a:rPr>
              <a:t>. Los grupos </a:t>
            </a:r>
            <a:r>
              <a:rPr lang="es-ES" sz="1200" i="1" kern="1200" dirty="0" smtClean="0">
                <a:solidFill>
                  <a:schemeClr val="tx1"/>
                </a:solidFill>
                <a:effectLst/>
                <a:latin typeface="+mn-lt"/>
                <a:ea typeface="+mn-ea"/>
                <a:cs typeface="+mn-cs"/>
              </a:rPr>
              <a:t>por función</a:t>
            </a:r>
            <a:r>
              <a:rPr lang="es-ES" sz="1200" kern="1200" dirty="0" smtClean="0">
                <a:solidFill>
                  <a:schemeClr val="tx1"/>
                </a:solidFill>
                <a:effectLst/>
                <a:latin typeface="+mn-lt"/>
                <a:ea typeface="+mn-ea"/>
                <a:cs typeface="+mn-cs"/>
              </a:rPr>
              <a:t> son grupos unidisciplinarios que están organizados por roles funcionales. Los grupos </a:t>
            </a:r>
            <a:r>
              <a:rPr lang="es-ES" sz="1200" i="1" kern="1200" dirty="0" smtClean="0">
                <a:solidFill>
                  <a:schemeClr val="tx1"/>
                </a:solidFill>
                <a:effectLst/>
                <a:latin typeface="+mn-lt"/>
                <a:ea typeface="+mn-ea"/>
                <a:cs typeface="+mn-cs"/>
              </a:rPr>
              <a:t>por características</a:t>
            </a:r>
            <a:r>
              <a:rPr lang="es-ES" sz="1200" kern="1200" dirty="0" smtClean="0">
                <a:solidFill>
                  <a:schemeClr val="tx1"/>
                </a:solidFill>
                <a:effectLst/>
                <a:latin typeface="+mn-lt"/>
                <a:ea typeface="+mn-ea"/>
                <a:cs typeface="+mn-cs"/>
              </a:rPr>
              <a:t> son subgrupos multidisciplinarios que se crean con la finalidad de construir determinadas características y capacidades en la solución</a:t>
            </a:r>
            <a:endParaRPr lang="en-US" dirty="0"/>
          </a:p>
        </p:txBody>
      </p:sp>
      <p:sp>
        <p:nvSpPr>
          <p:cNvPr id="4" name="Slide Number Placeholder 3"/>
          <p:cNvSpPr>
            <a:spLocks noGrp="1"/>
          </p:cNvSpPr>
          <p:nvPr>
            <p:ph type="sldNum" sz="quarter" idx="10"/>
          </p:nvPr>
        </p:nvSpPr>
        <p:spPr/>
        <p:txBody>
          <a:bodyPr/>
          <a:lstStyle/>
          <a:p>
            <a:fld id="{C4BD7431-2A57-430E-9205-584BBCD0FF8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C" sz="1200" kern="1200" dirty="0" smtClean="0">
                <a:solidFill>
                  <a:schemeClr val="tx1"/>
                </a:solidFill>
                <a:effectLst/>
                <a:latin typeface="+mn-lt"/>
                <a:ea typeface="+mn-ea"/>
                <a:cs typeface="+mn-cs"/>
              </a:rPr>
              <a:t>El Modelo de Procesos combina los conceptos de los modelos tradicionales de cascada y espiral para capitalizar las fortalezas de cada uno. El modelo de procesos combina los beneficios de la planeación basado en “hitos de revisión” del modelo de cascada con la iteración incremental de versiones del modelo de espiral.</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El modelo de procesos está basado en fases e hitos de revisión. Las fases pueden ser vistas simplemente como períodos de tiempo con énfasis en ciertas actividades dirigidas a producir entregables importantes en cada fase. Sin embargo las fases de MSF son más que esto, cada una tiene su carácter distinto y el final de cada fase representa un cambio en la marcha y enfoque del proyecto. </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Los puntos de revisión sirven como puestos de revisión y sincronización para determinar qué objetivos de la fase se han alcanzado. Los puntos de revisión proveen oportunidades explícitas de ajuste del alcance del proyecto para reflejar los cambios de requerimientos del cliente o del negocio e incorporar riesgos y problemas que se pueden materializar durante el transcurso del proyecto.</a:t>
            </a:r>
            <a:endParaRPr lang="es-E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BD7431-2A57-430E-9205-584BBCD0FF8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buNone/>
            </a:pPr>
            <a:r>
              <a:rPr lang="es-ES" sz="2000" dirty="0" smtClean="0"/>
              <a:t>Con esta herramienta se pueden realizar las siguientes acciones:</a:t>
            </a:r>
            <a:endParaRPr lang="en-US" sz="2000" dirty="0" smtClean="0"/>
          </a:p>
          <a:p>
            <a:pPr lvl="1" algn="just"/>
            <a:r>
              <a:rPr lang="es-ES" sz="1600" dirty="0" smtClean="0"/>
              <a:t>Los ejecutivos del negocio pueden direccionar responsabilidades y mantener una alineación tanto horizontal como vertical en la organización.</a:t>
            </a:r>
            <a:endParaRPr lang="en-US" sz="1600" dirty="0" smtClean="0"/>
          </a:p>
          <a:p>
            <a:pPr lvl="1" algn="just"/>
            <a:r>
              <a:rPr lang="es-ES" sz="1600" dirty="0" smtClean="0"/>
              <a:t>Los trabajadores de la información pueden monitorear y planificar actividades con una solución integrada.</a:t>
            </a:r>
            <a:endParaRPr lang="en-US" sz="1600" dirty="0" smtClean="0"/>
          </a:p>
          <a:p>
            <a:pPr lvl="1" algn="just"/>
            <a:r>
              <a:rPr lang="es-ES" sz="1600" dirty="0" smtClean="0"/>
              <a:t>Los administradores de IT pueden direccionar de una mejor manera la adopción y satisfacción habilitando a las organizaciones a tener un mejor rendimiento corporativo en lo que a inteligencia de negocios se refiere.</a:t>
            </a:r>
            <a:endParaRPr lang="en-US" dirty="0"/>
          </a:p>
        </p:txBody>
      </p:sp>
      <p:sp>
        <p:nvSpPr>
          <p:cNvPr id="4" name="Slide Number Placeholder 3"/>
          <p:cNvSpPr>
            <a:spLocks noGrp="1"/>
          </p:cNvSpPr>
          <p:nvPr>
            <p:ph type="sldNum" sz="quarter" idx="10"/>
          </p:nvPr>
        </p:nvSpPr>
        <p:spPr/>
        <p:txBody>
          <a:bodyPr/>
          <a:lstStyle/>
          <a:p>
            <a:fld id="{C4BD7431-2A57-430E-9205-584BBCD0FF8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C4BD7431-2A57-430E-9205-584BBCD0FF8B}" type="slidenum">
              <a:rPr lang="en-US" smtClean="0"/>
              <a:pPr/>
              <a:t>18</a:t>
            </a:fld>
            <a:endParaRPr lang="en-US"/>
          </a:p>
        </p:txBody>
      </p:sp>
    </p:spTree>
    <p:extLst>
      <p:ext uri="{BB962C8B-B14F-4D97-AF65-F5344CB8AC3E}">
        <p14:creationId xmlns:p14="http://schemas.microsoft.com/office/powerpoint/2010/main" val="4282932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C4BD7431-2A57-430E-9205-584BBCD0FF8B}" type="slidenum">
              <a:rPr lang="en-US" smtClean="0"/>
              <a:pPr/>
              <a:t>19</a:t>
            </a:fld>
            <a:endParaRPr lang="en-US"/>
          </a:p>
        </p:txBody>
      </p:sp>
    </p:spTree>
    <p:extLst>
      <p:ext uri="{BB962C8B-B14F-4D97-AF65-F5344CB8AC3E}">
        <p14:creationId xmlns:p14="http://schemas.microsoft.com/office/powerpoint/2010/main" val="3781120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C4BD7431-2A57-430E-9205-584BBCD0FF8B}" type="slidenum">
              <a:rPr lang="en-US" smtClean="0"/>
              <a:pPr/>
              <a:t>2</a:t>
            </a:fld>
            <a:endParaRPr lang="en-US"/>
          </a:p>
        </p:txBody>
      </p:sp>
    </p:spTree>
    <p:extLst>
      <p:ext uri="{BB962C8B-B14F-4D97-AF65-F5344CB8AC3E}">
        <p14:creationId xmlns:p14="http://schemas.microsoft.com/office/powerpoint/2010/main" val="1265215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C4BD7431-2A57-430E-9205-584BBCD0FF8B}" type="slidenum">
              <a:rPr lang="en-US" smtClean="0"/>
              <a:pPr/>
              <a:t>20</a:t>
            </a:fld>
            <a:endParaRPr lang="en-US"/>
          </a:p>
        </p:txBody>
      </p:sp>
    </p:spTree>
    <p:extLst>
      <p:ext uri="{BB962C8B-B14F-4D97-AF65-F5344CB8AC3E}">
        <p14:creationId xmlns:p14="http://schemas.microsoft.com/office/powerpoint/2010/main" val="875088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C4BD7431-2A57-430E-9205-584BBCD0FF8B}" type="slidenum">
              <a:rPr lang="en-US" smtClean="0"/>
              <a:pPr/>
              <a:t>21</a:t>
            </a:fld>
            <a:endParaRPr lang="en-US"/>
          </a:p>
        </p:txBody>
      </p:sp>
    </p:spTree>
    <p:extLst>
      <p:ext uri="{BB962C8B-B14F-4D97-AF65-F5344CB8AC3E}">
        <p14:creationId xmlns:p14="http://schemas.microsoft.com/office/powerpoint/2010/main" val="2277873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A partir de aquí se mostraran los reportes construidos y probados de acuerdo a los requerimientos del usuario</a:t>
            </a:r>
            <a:r>
              <a:rPr lang="en-US" sz="900" b="1" dirty="0" smtClean="0"/>
              <a:t> </a:t>
            </a:r>
            <a:endParaRPr lang="es-EC" sz="900" dirty="0" smtClean="0"/>
          </a:p>
          <a:p>
            <a:endParaRPr lang="en-US" dirty="0"/>
          </a:p>
        </p:txBody>
      </p:sp>
      <p:sp>
        <p:nvSpPr>
          <p:cNvPr id="4" name="Slide Number Placeholder 3"/>
          <p:cNvSpPr>
            <a:spLocks noGrp="1"/>
          </p:cNvSpPr>
          <p:nvPr>
            <p:ph type="sldNum" sz="quarter" idx="10"/>
          </p:nvPr>
        </p:nvSpPr>
        <p:spPr/>
        <p:txBody>
          <a:bodyPr/>
          <a:lstStyle/>
          <a:p>
            <a:fld id="{C4BD7431-2A57-430E-9205-584BBCD0FF8B}"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C4BD7431-2A57-430E-9205-584BBCD0FF8B}" type="slidenum">
              <a:rPr lang="en-US" smtClean="0"/>
              <a:pPr/>
              <a:t>23</a:t>
            </a:fld>
            <a:endParaRPr lang="en-US"/>
          </a:p>
        </p:txBody>
      </p:sp>
    </p:spTree>
    <p:extLst>
      <p:ext uri="{BB962C8B-B14F-4D97-AF65-F5344CB8AC3E}">
        <p14:creationId xmlns:p14="http://schemas.microsoft.com/office/powerpoint/2010/main" val="3946939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C4BD7431-2A57-430E-9205-584BBCD0FF8B}" type="slidenum">
              <a:rPr lang="en-US" smtClean="0"/>
              <a:pPr/>
              <a:t>24</a:t>
            </a:fld>
            <a:endParaRPr lang="en-US"/>
          </a:p>
        </p:txBody>
      </p:sp>
    </p:spTree>
    <p:extLst>
      <p:ext uri="{BB962C8B-B14F-4D97-AF65-F5344CB8AC3E}">
        <p14:creationId xmlns:p14="http://schemas.microsoft.com/office/powerpoint/2010/main" val="3851466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C4BD7431-2A57-430E-9205-584BBCD0FF8B}" type="slidenum">
              <a:rPr lang="en-US" smtClean="0"/>
              <a:pPr/>
              <a:t>25</a:t>
            </a:fld>
            <a:endParaRPr lang="en-US"/>
          </a:p>
        </p:txBody>
      </p:sp>
    </p:spTree>
    <p:extLst>
      <p:ext uri="{BB962C8B-B14F-4D97-AF65-F5344CB8AC3E}">
        <p14:creationId xmlns:p14="http://schemas.microsoft.com/office/powerpoint/2010/main" val="1846717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C4BD7431-2A57-430E-9205-584BBCD0FF8B}" type="slidenum">
              <a:rPr lang="en-US" smtClean="0"/>
              <a:pPr/>
              <a:t>26</a:t>
            </a:fld>
            <a:endParaRPr lang="en-US"/>
          </a:p>
        </p:txBody>
      </p:sp>
    </p:spTree>
    <p:extLst>
      <p:ext uri="{BB962C8B-B14F-4D97-AF65-F5344CB8AC3E}">
        <p14:creationId xmlns:p14="http://schemas.microsoft.com/office/powerpoint/2010/main" val="2431782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C4BD7431-2A57-430E-9205-584BBCD0FF8B}" type="slidenum">
              <a:rPr lang="en-US" smtClean="0"/>
              <a:pPr/>
              <a:t>3</a:t>
            </a:fld>
            <a:endParaRPr lang="en-US"/>
          </a:p>
        </p:txBody>
      </p:sp>
    </p:spTree>
    <p:extLst>
      <p:ext uri="{BB962C8B-B14F-4D97-AF65-F5344CB8AC3E}">
        <p14:creationId xmlns:p14="http://schemas.microsoft.com/office/powerpoint/2010/main" val="657534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C4BD7431-2A57-430E-9205-584BBCD0FF8B}" type="slidenum">
              <a:rPr lang="en-US" smtClean="0"/>
              <a:pPr/>
              <a:t>4</a:t>
            </a:fld>
            <a:endParaRPr lang="en-US"/>
          </a:p>
        </p:txBody>
      </p:sp>
    </p:spTree>
    <p:extLst>
      <p:ext uri="{BB962C8B-B14F-4D97-AF65-F5344CB8AC3E}">
        <p14:creationId xmlns:p14="http://schemas.microsoft.com/office/powerpoint/2010/main" val="3610672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C4BD7431-2A57-430E-9205-584BBCD0FF8B}" type="slidenum">
              <a:rPr lang="en-US" smtClean="0"/>
              <a:pPr/>
              <a:t>5</a:t>
            </a:fld>
            <a:endParaRPr lang="en-US"/>
          </a:p>
        </p:txBody>
      </p:sp>
    </p:spTree>
    <p:extLst>
      <p:ext uri="{BB962C8B-B14F-4D97-AF65-F5344CB8AC3E}">
        <p14:creationId xmlns:p14="http://schemas.microsoft.com/office/powerpoint/2010/main" val="2386569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C4BD7431-2A57-430E-9205-584BBCD0FF8B}" type="slidenum">
              <a:rPr lang="en-US" smtClean="0"/>
              <a:pPr/>
              <a:t>6</a:t>
            </a:fld>
            <a:endParaRPr lang="en-US"/>
          </a:p>
        </p:txBody>
      </p:sp>
    </p:spTree>
    <p:extLst>
      <p:ext uri="{BB962C8B-B14F-4D97-AF65-F5344CB8AC3E}">
        <p14:creationId xmlns:p14="http://schemas.microsoft.com/office/powerpoint/2010/main" val="520600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s-ES_tradnl" sz="1200" dirty="0" smtClean="0"/>
              <a:t>La Inteligencia Competitiva es una selección, colección, interpretación y distribución de información estratégica empresarial para obtener una ventaja competitiva que alimente el sistema de información de la empresa. </a:t>
            </a:r>
            <a:endParaRPr lang="en-US" sz="1200" dirty="0" smtClean="0"/>
          </a:p>
          <a:p>
            <a:pPr algn="just"/>
            <a:r>
              <a:rPr lang="es-ES_tradnl" sz="1200" dirty="0" smtClean="0"/>
              <a:t>Entonces la Inteligencia Competitiva influye a nivel estratégico en la toma de decisiones de la empresa, para ello tiene que obtener información relevante para dicho proceso. </a:t>
            </a:r>
            <a:endParaRPr lang="en-US" sz="1200" dirty="0" smtClean="0"/>
          </a:p>
          <a:p>
            <a:pPr algn="just"/>
            <a:r>
              <a:rPr lang="es-ES" sz="1200" dirty="0" smtClean="0"/>
              <a:t>La Inteligencia Competitiva y tecnológica se lleva a cabo en organizaciones de todos los tamaños a través de un proceso continuo y sistemático que implica la recolección legal y ética de información de forma abierta.</a:t>
            </a:r>
            <a:endParaRPr lang="en-US" sz="1200" dirty="0" smtClean="0"/>
          </a:p>
        </p:txBody>
      </p:sp>
      <p:sp>
        <p:nvSpPr>
          <p:cNvPr id="4" name="Slide Number Placeholder 3"/>
          <p:cNvSpPr>
            <a:spLocks noGrp="1"/>
          </p:cNvSpPr>
          <p:nvPr>
            <p:ph type="sldNum" sz="quarter" idx="10"/>
          </p:nvPr>
        </p:nvSpPr>
        <p:spPr/>
        <p:txBody>
          <a:bodyPr/>
          <a:lstStyle/>
          <a:p>
            <a:fld id="{C4BD7431-2A57-430E-9205-584BBCD0FF8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C4BD7431-2A57-430E-9205-584BBCD0FF8B}" type="slidenum">
              <a:rPr lang="en-US" smtClean="0"/>
              <a:pPr/>
              <a:t>8</a:t>
            </a:fld>
            <a:endParaRPr lang="en-US"/>
          </a:p>
        </p:txBody>
      </p:sp>
    </p:spTree>
    <p:extLst>
      <p:ext uri="{BB962C8B-B14F-4D97-AF65-F5344CB8AC3E}">
        <p14:creationId xmlns:p14="http://schemas.microsoft.com/office/powerpoint/2010/main" val="3961226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just"/>
            <a:r>
              <a:rPr lang="es-ES_tradnl" sz="1200" b="1" dirty="0" smtClean="0"/>
              <a:t>Inteligencia Comercial o </a:t>
            </a:r>
            <a:r>
              <a:rPr lang="es-ES_tradnl" sz="1200" b="1" dirty="0" err="1" smtClean="0"/>
              <a:t>Marketiniana</a:t>
            </a:r>
            <a:r>
              <a:rPr lang="es-ES_tradnl" sz="1200" b="1" dirty="0" smtClean="0"/>
              <a:t>: </a:t>
            </a:r>
            <a:r>
              <a:rPr lang="es-ES_tradnl" sz="1200" dirty="0" smtClean="0"/>
              <a:t>Se encarga de recoger y analizar la información de clientes, proveedores, productores, compradores y distribuidores que intervienen en la cadena de ventas.</a:t>
            </a:r>
            <a:endParaRPr lang="en-US" sz="1200" dirty="0" smtClean="0"/>
          </a:p>
          <a:p>
            <a:pPr lvl="0" algn="just"/>
            <a:r>
              <a:rPr lang="es-ES_tradnl" sz="1200" b="1" dirty="0" smtClean="0"/>
              <a:t>Inteligencia de los Competidores:</a:t>
            </a:r>
            <a:r>
              <a:rPr lang="es-ES_tradnl" sz="1200" dirty="0" smtClean="0"/>
              <a:t> Trata todos los temas relevantes relacionados con la competencia. </a:t>
            </a:r>
            <a:endParaRPr lang="en-US" sz="1200" dirty="0" smtClean="0"/>
          </a:p>
          <a:p>
            <a:pPr lvl="0" algn="just"/>
            <a:r>
              <a:rPr lang="es-ES_tradnl" sz="1200" b="1" dirty="0" smtClean="0"/>
              <a:t>Inteligencia Técnica y Tecnológica: </a:t>
            </a:r>
            <a:r>
              <a:rPr lang="es-ES_tradnl" sz="1200" dirty="0" smtClean="0"/>
              <a:t>Dedicada a analizar la situación de la investigación básica y aplicada y también procesos, fábricas, normas y patentes.</a:t>
            </a:r>
            <a:endParaRPr lang="en-US" sz="1200" dirty="0" smtClean="0"/>
          </a:p>
          <a:p>
            <a:pPr lvl="0" algn="just"/>
            <a:r>
              <a:rPr lang="es-ES_tradnl" sz="1200" b="1" dirty="0" smtClean="0"/>
              <a:t>Inteligencia Estratégica o de Estructura Social: </a:t>
            </a:r>
            <a:r>
              <a:rPr lang="es-ES_tradnl" sz="1200" dirty="0" smtClean="0"/>
              <a:t>Incluye todo el ámbito de regulación, impuestos, mercados financieros y políticos y de igual forma el entramado social y recursos humanos de la sociedad.</a:t>
            </a:r>
            <a:endParaRPr lang="en-US" sz="1200" dirty="0" smtClean="0"/>
          </a:p>
          <a:p>
            <a:pPr lvl="0"/>
            <a:endParaRPr lang="es-ES_tradnl" sz="1200" kern="1200" dirty="0" smtClean="0">
              <a:solidFill>
                <a:schemeClr val="tx1"/>
              </a:solidFill>
              <a:latin typeface="+mn-lt"/>
              <a:ea typeface="+mn-ea"/>
              <a:cs typeface="+mn-cs"/>
            </a:endParaRPr>
          </a:p>
          <a:p>
            <a:pPr lvl="0"/>
            <a:r>
              <a:rPr lang="es-ES_tradnl" sz="1200" kern="1200" dirty="0" smtClean="0">
                <a:solidFill>
                  <a:schemeClr val="tx1"/>
                </a:solidFill>
                <a:latin typeface="+mn-lt"/>
                <a:ea typeface="+mn-ea"/>
                <a:cs typeface="+mn-cs"/>
              </a:rPr>
              <a:t>La Inteligencia Comercial se relaciona con la de los competidores en que ambos trabajan con lo que es clientes y proveedores.</a:t>
            </a:r>
            <a:endParaRPr lang="en-US" sz="1200" kern="1200" dirty="0" smtClean="0">
              <a:solidFill>
                <a:schemeClr val="tx1"/>
              </a:solidFill>
              <a:latin typeface="+mn-lt"/>
              <a:ea typeface="+mn-ea"/>
              <a:cs typeface="+mn-cs"/>
            </a:endParaRPr>
          </a:p>
          <a:p>
            <a:pPr lvl="0"/>
            <a:r>
              <a:rPr lang="es-ES_tradnl" sz="1200" kern="1200" dirty="0" smtClean="0">
                <a:solidFill>
                  <a:schemeClr val="tx1"/>
                </a:solidFill>
                <a:latin typeface="+mn-lt"/>
                <a:ea typeface="+mn-ea"/>
                <a:cs typeface="+mn-cs"/>
              </a:rPr>
              <a:t>La inteligencia estratégica se relaciona con las dos primeras en que debe considerar las regulaciones y estrategias de mercado para satisfacer a sus clientes y mantener una buena relación con sus proveedores</a:t>
            </a:r>
            <a:endParaRPr lang="en-US" sz="1200" kern="1200" dirty="0" smtClean="0">
              <a:solidFill>
                <a:schemeClr val="tx1"/>
              </a:solidFill>
              <a:latin typeface="+mn-lt"/>
              <a:ea typeface="+mn-ea"/>
              <a:cs typeface="+mn-cs"/>
            </a:endParaRPr>
          </a:p>
          <a:p>
            <a:pPr lvl="0"/>
            <a:r>
              <a:rPr lang="es-ES_tradnl" sz="1200" kern="1200" dirty="0" smtClean="0">
                <a:solidFill>
                  <a:schemeClr val="tx1"/>
                </a:solidFill>
                <a:latin typeface="+mn-lt"/>
                <a:ea typeface="+mn-ea"/>
                <a:cs typeface="+mn-cs"/>
              </a:rPr>
              <a:t>Finalmente la inteligencia técnica se relaciona con las otras tres en que en base a avances tecnológicos provee a toda la organización de herramientas que permiten satisfacer a clientes y proveedores y así mismo cumplir con regulaciones que pueda tener el estado por ejemplo.</a:t>
            </a:r>
            <a:endParaRPr lang="en-US" sz="1200" kern="1200" dirty="0" smtClean="0">
              <a:solidFill>
                <a:schemeClr val="tx1"/>
              </a:solidFill>
              <a:latin typeface="+mn-lt"/>
              <a:ea typeface="+mn-ea"/>
              <a:cs typeface="+mn-cs"/>
            </a:endParaRPr>
          </a:p>
          <a:p>
            <a:r>
              <a:rPr lang="es-ES_tradnl"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4BD7431-2A57-430E-9205-584BBCD0FF8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15.xml"/><Relationship Id="rId4" Type="http://schemas.openxmlformats.org/officeDocument/2006/relationships/image" Target="../media/image33.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Master" Target="../slideMasters/slideMaster17.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Master" Target="../slideMasters/slideMaster1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7681913" cy="1523495"/>
          </a:xfrm>
        </p:spPr>
        <p:txBody>
          <a:bodyP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381000" y="1894185"/>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8153400" cy="664797"/>
          </a:xfrm>
          <a:noFill/>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accent6">
                        <a:lumMod val="20000"/>
                        <a:lumOff val="80000"/>
                      </a:schemeClr>
                    </a:gs>
                    <a:gs pos="36000">
                      <a:schemeClr val="accent6">
                        <a:lumMod val="60000"/>
                        <a:lumOff val="40000"/>
                      </a:schemeClr>
                    </a:gs>
                    <a:gs pos="86000">
                      <a:schemeClr val="accent6"/>
                    </a:gs>
                  </a:gsLst>
                  <a:lin ang="5400000" scaled="0"/>
                  <a:tileRect/>
                </a:gradFill>
                <a:effectLst>
                  <a:outerShdw blurRad="50800" dist="38100" dir="2700000" algn="tl" rotWithShape="0">
                    <a:prstClr val="black">
                      <a:alpha val="40000"/>
                    </a:prstClr>
                  </a:outerShdw>
                </a:effectLst>
                <a:latin typeface="Segoe UI" pitchFamily="34" charset="0"/>
                <a:ea typeface="+mn-ea"/>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381000" y="1894185"/>
            <a:ext cx="7043208" cy="461665"/>
          </a:xfrm>
        </p:spPr>
        <p:txBody>
          <a:bodyPr vert="horz" lIns="0" tIns="0" rIns="0" bIns="0" rtlCol="0">
            <a:noAutofit/>
          </a:bodyPr>
          <a:lstStyle>
            <a:lvl1pPr marL="0" indent="0" algn="l" defTabSz="914363" rtl="0" eaLnBrk="1" latinLnBrk="0" hangingPunct="1">
              <a:lnSpc>
                <a:spcPct val="90000"/>
              </a:lnSpc>
              <a:spcBef>
                <a:spcPts val="0"/>
              </a:spcBef>
              <a:buFontTx/>
              <a:buNone/>
              <a:defRPr lang="en-US" sz="3200" kern="1200" dirty="0">
                <a:solidFill>
                  <a:schemeClr val="tx1">
                    <a:tint val="75000"/>
                  </a:schemeClr>
                </a:solidFill>
                <a:latin typeface="Segoe UI" pitchFamily="34" charset="0"/>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66010" y="3505200"/>
            <a:ext cx="4951413"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5400" b="1" i="1" u="none" strike="noStrike" kern="1200" cap="none" spc="-150" normalizeH="0" baseline="0" noProof="0" dirty="0" smtClean="0">
                <a:ln w="11430"/>
                <a:gradFill>
                  <a:gsLst>
                    <a:gs pos="0">
                      <a:schemeClr val="accent1">
                        <a:lumMod val="20000"/>
                        <a:lumOff val="80000"/>
                      </a:schemeClr>
                    </a:gs>
                    <a:gs pos="28000">
                      <a:schemeClr val="accent1">
                        <a:lumMod val="60000"/>
                        <a:lumOff val="40000"/>
                      </a:schemeClr>
                    </a:gs>
                    <a:gs pos="62000">
                      <a:schemeClr val="accent1">
                        <a:lumMod val="75000"/>
                      </a:schemeClr>
                    </a:gs>
                    <a:gs pos="88000">
                      <a:schemeClr val="accent1">
                        <a:lumMod val="75000"/>
                      </a:schemeClr>
                    </a:gs>
                  </a:gsLst>
                  <a:lin ang="5400000"/>
                </a:gradFill>
                <a:effectLst>
                  <a:outerShdw blurRad="50800" dist="39000" dir="5460000" algn="tl">
                    <a:srgbClr val="000000">
                      <a:alpha val="38000"/>
                    </a:srgbClr>
                  </a:outerShdw>
                </a:effectLst>
                <a:uLnTx/>
                <a:uFillTx/>
                <a:latin typeface="Segoe UI" pitchFamily="34" charset="0"/>
                <a:ea typeface="+mn-ea"/>
                <a:cs typeface="+mn-cs"/>
              </a:defRPr>
            </a:lvl1pPr>
          </a:lstStyle>
          <a:p>
            <a:pPr lvl="0"/>
            <a:r>
              <a:rPr lang="en-US" dirty="0" smtClean="0"/>
              <a:t>click to…</a:t>
            </a:r>
          </a:p>
        </p:txBody>
      </p:sp>
      <p:pic>
        <p:nvPicPr>
          <p:cNvPr id="1026" name="Picture 2" descr="C:\Program Files\Microsoft Resource DVD Artwork\DVD_ART\Artwork_Imagery\Shapes and Graphics\Line\line drop shadow.png"/>
          <p:cNvPicPr>
            <a:picLocks noChangeAspect="1" noChangeArrowheads="1"/>
          </p:cNvPicPr>
          <p:nvPr/>
        </p:nvPicPr>
        <p:blipFill>
          <a:blip r:embed="rId2" cstate="email">
            <a:lum bright="30000"/>
          </a:blip>
          <a:srcRect/>
          <a:stretch>
            <a:fillRect/>
          </a:stretch>
        </p:blipFill>
        <p:spPr bwMode="auto">
          <a:xfrm flipH="1">
            <a:off x="381000" y="4338470"/>
            <a:ext cx="4146550" cy="89426"/>
          </a:xfrm>
          <a:prstGeom prst="rect">
            <a:avLst/>
          </a:prstGeom>
          <a:noFill/>
        </p:spPr>
      </p:pic>
      <p:pic>
        <p:nvPicPr>
          <p:cNvPr id="6" name="Picture 2" descr="C:\Program Files\Microsoft Resource DVD Artwork\DVD_ART\Artwork_Imagery\Shapes and Graphics\Line\line drop shadow.png"/>
          <p:cNvPicPr>
            <a:picLocks noChangeAspect="1" noChangeArrowheads="1"/>
          </p:cNvPicPr>
          <p:nvPr/>
        </p:nvPicPr>
        <p:blipFill>
          <a:blip r:embed="rId3" cstate="email">
            <a:lum bright="30000"/>
          </a:blip>
          <a:srcRect/>
          <a:stretch>
            <a:fillRect/>
          </a:stretch>
        </p:blipFill>
        <p:spPr bwMode="auto">
          <a:xfrm flipH="1">
            <a:off x="0" y="4338470"/>
            <a:ext cx="2119922" cy="76200"/>
          </a:xfrm>
          <a:prstGeom prst="rect">
            <a:avLst/>
          </a:prstGeom>
          <a:noFill/>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0" y="4344990"/>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2" y="3401568"/>
            <a:ext cx="6995214" cy="1523494"/>
          </a:xfrm>
        </p:spPr>
        <p:txBody>
          <a:bodyPr anchor="t"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417212" y="5038345"/>
            <a:ext cx="6994950"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30044" y="356616"/>
            <a:ext cx="8026903" cy="1384994"/>
          </a:xfrm>
        </p:spPr>
        <p:txBody>
          <a:bodyPr vert="horz" lIns="0" tIns="0" rIns="0" bIns="0" rtlCol="0" anchor="t" anchorCtr="0">
            <a:noAutofit/>
            <a:scene3d>
              <a:camera prst="orthographicFront"/>
              <a:lightRig rig="flat" dir="t"/>
            </a:scene3d>
            <a:sp3d extrusionH="8890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chemeClr val="accent3">
                        <a:lumMod val="60000"/>
                        <a:lumOff val="40000"/>
                      </a:schemeClr>
                    </a:gs>
                    <a:gs pos="28000">
                      <a:schemeClr val="accent3">
                        <a:lumMod val="60000"/>
                        <a:lumOff val="40000"/>
                      </a:schemeClr>
                    </a:gs>
                    <a:gs pos="62000">
                      <a:schemeClr val="accent3">
                        <a:lumMod val="75000"/>
                      </a:schemeClr>
                    </a:gs>
                    <a:gs pos="88000">
                      <a:schemeClr val="accent3">
                        <a:lumMod val="50000"/>
                      </a:schemeClr>
                    </a:gs>
                  </a:gsLst>
                  <a:lin ang="5400000"/>
                </a:gradFill>
                <a:effectLst>
                  <a:outerShdw blurRad="50800" dist="39000" dir="5460000" algn="tl">
                    <a:srgbClr val="000000">
                      <a:alpha val="38000"/>
                    </a:srgbClr>
                  </a:outerShdw>
                </a:effectLst>
                <a:uLnTx/>
                <a:uFillTx/>
                <a:latin typeface="Segoe UI" pitchFamily="34" charset="0"/>
                <a:ea typeface="+mn-ea"/>
                <a:cs typeface="+mn-cs"/>
              </a:defRPr>
            </a:lvl1pPr>
          </a:lstStyle>
          <a:p>
            <a:pPr marL="0" lvl="0" indent="0" algn="r" defTabSz="914363" rtl="0" eaLnBrk="1" latinLnBrk="0" hangingPunct="1">
              <a:lnSpc>
                <a:spcPct val="90000"/>
              </a:lnSpc>
              <a:spcBef>
                <a:spcPct val="20000"/>
              </a:spcBef>
              <a:buFont typeface="Arial" pitchFamily="34" charset="0"/>
              <a:buNone/>
            </a:pPr>
            <a:r>
              <a:rPr lang="en-US" dirty="0" smtClean="0"/>
              <a:t>click to…</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065306"/>
            <a:ext cx="4114800"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74875"/>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065306"/>
            <a:ext cx="4117019"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chemeClr val="tx2"/>
                    </a:gs>
                    <a:gs pos="86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chemeClr val="tx2"/>
                    </a:gs>
                    <a:gs pos="86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20814"/>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1044" y="3152776"/>
            <a:ext cx="7681913" cy="461665"/>
          </a:xfrm>
        </p:spPr>
        <p:txBody>
          <a:bodyPr>
            <a:noAutofit/>
          </a:bodyPr>
          <a:lstStyle>
            <a:lvl1pPr marL="0" indent="0" algn="l">
              <a:lnSpc>
                <a:spcPct val="90000"/>
              </a:lnSpc>
              <a:spcBef>
                <a:spcPts val="0"/>
              </a:spcBef>
              <a:buNone/>
              <a:defRPr sz="2800">
                <a:gradFill>
                  <a:gsLst>
                    <a:gs pos="0">
                      <a:schemeClr val="tx1"/>
                    </a:gs>
                    <a:gs pos="100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043" y="1420813"/>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043" y="3152776"/>
            <a:ext cx="7043208" cy="461665"/>
          </a:xfrm>
        </p:spPr>
        <p:txBody>
          <a:bodyPr>
            <a:noAutofit/>
          </a:bodyPr>
          <a:lstStyle>
            <a:lvl1pPr marL="0" indent="0" algn="l">
              <a:lnSpc>
                <a:spcPct val="90000"/>
              </a:lnSpc>
              <a:spcBef>
                <a:spcPts val="0"/>
              </a:spcBef>
              <a:buNone/>
              <a:defRPr sz="2800">
                <a:gradFill>
                  <a:gsLst>
                    <a:gs pos="0">
                      <a:schemeClr val="tx1"/>
                    </a:gs>
                    <a:gs pos="100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28600"/>
            <a:ext cx="7690114" cy="1384994"/>
          </a:xfrm>
          <a:effectLst>
            <a:outerShdw blurRad="50800" dist="12700" dir="5400000" sx="1000" sy="1000" algn="t" rotWithShape="0">
              <a:schemeClr val="bg1">
                <a:lumMod val="50000"/>
                <a:alpha val="0"/>
              </a:schemeClr>
            </a:outerShdw>
          </a:effectLst>
          <a:scene3d>
            <a:camera prst="orthographicFront"/>
            <a:lightRig rig="balanced" dir="t"/>
          </a:scene3d>
          <a:sp3d>
            <a:bevelT/>
          </a:sp3d>
        </p:spPr>
        <p:txBody>
          <a:bodyPr anchor="t" anchorCtr="0">
            <a:noAutofit/>
            <a:sp3d extrusionH="88900" prstMaterial="matte">
              <a:bevelT w="38100" h="38100"/>
              <a:contourClr>
                <a:srgbClr val="F4A234"/>
              </a:contourClr>
            </a:sp3d>
          </a:bodyPr>
          <a:lstStyle>
            <a:lvl1pPr marL="0" indent="0" algn="l">
              <a:buFont typeface="Arial" pitchFamily="34" charset="0"/>
              <a:buNone/>
              <a:defRPr kumimoji="0" lang="en-US" sz="7200" b="1" i="0" u="none" strike="noStrike" kern="1200" cap="none" spc="-642" normalizeH="0" baseline="0" noProof="0" dirty="0" smtClean="0">
                <a:ln w="11430"/>
                <a:gradFill flip="none" rotWithShape="1">
                  <a:gsLst>
                    <a:gs pos="0">
                      <a:srgbClr val="2B5D9A"/>
                    </a:gs>
                    <a:gs pos="100000">
                      <a:schemeClr val="tx1"/>
                    </a:gs>
                  </a:gsLst>
                  <a:lin ang="16200000" scaled="1"/>
                  <a:tileRect/>
                </a:gradFill>
                <a:effectLst>
                  <a:outerShdw blurRad="50800" dist="38100" dir="5400000" algn="t" rotWithShape="0">
                    <a:prstClr val="black">
                      <a:alpha val="40000"/>
                    </a:prstClr>
                  </a:outerShdw>
                </a:effectLst>
                <a:uLnTx/>
                <a:uFillTx/>
                <a:latin typeface="Segoe UI" pitchFamily="34" charset="0"/>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065306"/>
            <a:ext cx="4114800"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74875"/>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065306"/>
            <a:ext cx="4117019"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7055" y="228601"/>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3620442" y="3797756"/>
            <a:ext cx="5213915"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smtClean="0"/>
          </a:p>
        </p:txBody>
      </p:sp>
      <p:pic>
        <p:nvPicPr>
          <p:cNvPr id="6" name="Picture 5" descr="cps-circle.png"/>
          <p:cNvPicPr>
            <a:picLocks noChangeAspect="1"/>
          </p:cNvPicPr>
          <p:nvPr/>
        </p:nvPicPr>
        <p:blipFill>
          <a:blip r:embed="rId3" cstate="print"/>
          <a:stretch>
            <a:fillRect/>
          </a:stretch>
        </p:blipFill>
        <p:spPr>
          <a:xfrm>
            <a:off x="906302" y="1973228"/>
            <a:ext cx="2293741" cy="3057525"/>
          </a:xfrm>
          <a:prstGeom prst="rect">
            <a:avLst/>
          </a:prstGeom>
          <a:effectLst>
            <a:reflection blurRad="6350" stA="52000" endA="300" endPos="35000" dir="5400000" sy="-100000" algn="bl" rotWithShape="0"/>
          </a:effectLst>
        </p:spPr>
      </p:pic>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8" name="Picture 7" descr="cps-circle.png"/>
          <p:cNvPicPr>
            <a:picLocks noChangeAspect="1"/>
          </p:cNvPicPr>
          <p:nvPr/>
        </p:nvPicPr>
        <p:blipFill>
          <a:blip r:embed="rId3" cstate="print"/>
          <a:stretch>
            <a:fillRect/>
          </a:stretch>
        </p:blipFill>
        <p:spPr>
          <a:xfrm>
            <a:off x="906302" y="1973228"/>
            <a:ext cx="2293741" cy="3057525"/>
          </a:xfrm>
          <a:prstGeom prst="rect">
            <a:avLst/>
          </a:prstGeom>
          <a:effectLst>
            <a:reflection blurRad="6350" stA="52000" endA="300" endPos="35000" dir="5400000" sy="-100000" algn="bl" rotWithShape="0"/>
          </a:effectLst>
        </p:spPr>
      </p:pic>
      <p:sp>
        <p:nvSpPr>
          <p:cNvPr id="2" name="Title 1"/>
          <p:cNvSpPr>
            <a:spLocks noGrp="1"/>
          </p:cNvSpPr>
          <p:nvPr>
            <p:ph type="ctrTitle"/>
          </p:nvPr>
        </p:nvSpPr>
        <p:spPr>
          <a:xfrm>
            <a:off x="387055" y="228600"/>
            <a:ext cx="6995214" cy="1523494"/>
          </a:xfr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UI"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572001" y="4343401"/>
            <a:ext cx="4184946"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074827" y="2809492"/>
            <a:ext cx="7682119"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1200" cap="none" spc="-642" normalizeH="0" baseline="0" noProof="0" dirty="0" smtClean="0">
                <a:ln w="11430"/>
                <a:solidFill>
                  <a:schemeClr val="tx1"/>
                </a:solidFill>
                <a:effectLst>
                  <a:outerShdw blurRad="50800" dist="39000" dir="5460000" algn="tl">
                    <a:srgbClr val="000000">
                      <a:alpha val="38000"/>
                    </a:srgbClr>
                  </a:outerShdw>
                </a:effectLst>
                <a:uLnTx/>
                <a:uFillTx/>
                <a:latin typeface="Segoe UI"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20883"/>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065306"/>
            <a:ext cx="4114800"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74875"/>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065306"/>
            <a:ext cx="4117019"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847436"/>
            <a:ext cx="7681913"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3981449" y="5082160"/>
            <a:ext cx="4781551"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072886" y="-35356"/>
            <a:ext cx="7690114" cy="1384994"/>
          </a:xfrm>
        </p:spPr>
        <p:txBody>
          <a:bodyPr anchor="t" anchorCtr="0">
            <a:noAutofit/>
            <a:scene3d>
              <a:camera prst="orthographicFront"/>
              <a:lightRig rig="flat" dir="t"/>
            </a:scene3d>
            <a:sp3d>
              <a:contourClr>
                <a:srgbClr val="F4A234"/>
              </a:contourClr>
            </a:sp3d>
          </a:bodyPr>
          <a:lstStyle>
            <a:lvl1pPr marL="0" indent="0" algn="r">
              <a:buFont typeface="Arial" pitchFamily="34" charset="0"/>
              <a:buNone/>
              <a:defRPr kumimoji="0" lang="en-US" sz="9600" b="1" i="1" u="none" strike="noStrike" kern="1200" cap="none" spc="-300" normalizeH="0" baseline="0" noProof="0" dirty="0" smtClean="0">
                <a:ln w="11430">
                  <a:noFill/>
                </a:ln>
                <a:gradFill>
                  <a:gsLst>
                    <a:gs pos="0">
                      <a:schemeClr val="accent2">
                        <a:alpha val="60000"/>
                      </a:schemeClr>
                    </a:gs>
                    <a:gs pos="100000">
                      <a:schemeClr val="accent2">
                        <a:lumMod val="50000"/>
                        <a:alpha val="56000"/>
                      </a:schemeClr>
                    </a:gs>
                  </a:gsLst>
                  <a:lin ang="16200000" scaled="1"/>
                </a:gradFill>
                <a:effectLst/>
                <a:uLnTx/>
                <a:uFillTx/>
                <a:latin typeface="Segoe UI" pitchFamily="34" charset="0"/>
                <a:ea typeface="+mn-ea"/>
                <a:cs typeface="+mn-cs"/>
              </a:defRPr>
            </a:lvl1pPr>
          </a:lstStyle>
          <a:p>
            <a:pPr lvl="0"/>
            <a:r>
              <a:rPr lang="en-US" dirty="0" smtClean="0"/>
              <a:t>click to…</a:t>
            </a:r>
          </a:p>
        </p:txBody>
      </p:sp>
      <p:sp>
        <p:nvSpPr>
          <p:cNvPr id="5" name="Title 1"/>
          <p:cNvSpPr>
            <a:spLocks noGrp="1"/>
          </p:cNvSpPr>
          <p:nvPr>
            <p:ph type="ctrTitle"/>
          </p:nvPr>
        </p:nvSpPr>
        <p:spPr>
          <a:xfrm>
            <a:off x="1370013" y="847436"/>
            <a:ext cx="7681913"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6" name="Subtitle 2"/>
          <p:cNvSpPr>
            <a:spLocks noGrp="1"/>
          </p:cNvSpPr>
          <p:nvPr>
            <p:ph type="subTitle" idx="1"/>
          </p:nvPr>
        </p:nvSpPr>
        <p:spPr>
          <a:xfrm>
            <a:off x="3981449" y="5082160"/>
            <a:ext cx="4781551"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4" name="Group 4"/>
          <p:cNvGrpSpPr/>
          <p:nvPr/>
        </p:nvGrpSpPr>
        <p:grpSpPr>
          <a:xfrm>
            <a:off x="-3148055" y="1420813"/>
            <a:ext cx="11560218" cy="2971800"/>
            <a:chOff x="174582" y="-533400"/>
            <a:chExt cx="11560218" cy="2971800"/>
          </a:xfrm>
        </p:grpSpPr>
        <p:sp>
          <p:nvSpPr>
            <p:cNvPr id="6" name="Oval 5"/>
            <p:cNvSpPr/>
            <p:nvPr userDrawn="1"/>
          </p:nvSpPr>
          <p:spPr bwMode="auto">
            <a:xfrm>
              <a:off x="1816100" y="-146050"/>
              <a:ext cx="6858000" cy="2355850"/>
            </a:xfrm>
            <a:prstGeom prst="ellipse">
              <a:avLst/>
            </a:prstGeom>
            <a:gradFill flip="none" rotWithShape="1">
              <a:gsLst>
                <a:gs pos="0">
                  <a:srgbClr val="03D4A8">
                    <a:alpha val="62000"/>
                  </a:srgbClr>
                </a:gs>
                <a:gs pos="25000">
                  <a:srgbClr val="21D6E0">
                    <a:alpha val="0"/>
                  </a:srgbClr>
                </a:gs>
                <a:gs pos="75000">
                  <a:srgbClr val="0087E6">
                    <a:alpha val="0"/>
                  </a:srgbClr>
                </a:gs>
                <a:gs pos="100000">
                  <a:srgbClr val="005CBF">
                    <a:alpha val="0"/>
                  </a:srgbClr>
                </a:gs>
              </a:gsLst>
              <a:path path="circle">
                <a:fillToRect l="50000" t="50000" r="50000" b="50000"/>
              </a:path>
              <a:tileRect/>
            </a:gradFill>
            <a:ln>
              <a:headEnd type="none" w="med" len="med"/>
              <a:tailEnd type="none" w="med" len="med"/>
            </a:ln>
            <a:effectLst/>
            <a:scene3d>
              <a:camera prst="orthographicFront"/>
              <a:lightRig rig="glow" dir="t">
                <a:rot lat="0" lon="0" rev="6360000"/>
              </a:lightRig>
            </a:scene3d>
            <a:sp3d prstMaterial="flat">
              <a:bevelT w="0" h="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UI" pitchFamily="34" charset="0"/>
              </a:endParaRPr>
            </a:p>
          </p:txBody>
        </p:sp>
        <p:sp>
          <p:nvSpPr>
            <p:cNvPr id="8" name="Oval 7"/>
            <p:cNvSpPr/>
            <p:nvPr userDrawn="1"/>
          </p:nvSpPr>
          <p:spPr bwMode="auto">
            <a:xfrm>
              <a:off x="2667000" y="-304800"/>
              <a:ext cx="6858000" cy="2355850"/>
            </a:xfrm>
            <a:prstGeom prst="ellipse">
              <a:avLst/>
            </a:prstGeom>
            <a:gradFill flip="none" rotWithShape="1">
              <a:gsLst>
                <a:gs pos="0">
                  <a:srgbClr val="03D4A8">
                    <a:alpha val="62000"/>
                  </a:srgbClr>
                </a:gs>
                <a:gs pos="25000">
                  <a:srgbClr val="21D6E0">
                    <a:alpha val="0"/>
                  </a:srgbClr>
                </a:gs>
                <a:gs pos="75000">
                  <a:srgbClr val="0087E6">
                    <a:alpha val="0"/>
                  </a:srgbClr>
                </a:gs>
                <a:gs pos="100000">
                  <a:srgbClr val="005CBF">
                    <a:alpha val="0"/>
                  </a:srgbClr>
                </a:gs>
              </a:gsLst>
              <a:path path="circle">
                <a:fillToRect l="50000" t="50000" r="50000" b="50000"/>
              </a:path>
              <a:tileRect/>
            </a:gradFill>
            <a:ln>
              <a:headEnd type="none" w="med" len="med"/>
              <a:tailEnd type="none" w="med" len="med"/>
            </a:ln>
            <a:effectLst/>
            <a:scene3d>
              <a:camera prst="orthographicFront"/>
              <a:lightRig rig="glow" dir="t">
                <a:rot lat="0" lon="0" rev="6360000"/>
              </a:lightRig>
            </a:scene3d>
            <a:sp3d prstMaterial="flat">
              <a:bevelT w="0" h="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UI" pitchFamily="34" charset="0"/>
              </a:endParaRPr>
            </a:p>
          </p:txBody>
        </p:sp>
        <p:sp>
          <p:nvSpPr>
            <p:cNvPr id="9" name="Oval 8"/>
            <p:cNvSpPr/>
            <p:nvPr userDrawn="1"/>
          </p:nvSpPr>
          <p:spPr bwMode="auto">
            <a:xfrm>
              <a:off x="3454400" y="-25400"/>
              <a:ext cx="6858000" cy="2355850"/>
            </a:xfrm>
            <a:prstGeom prst="ellipse">
              <a:avLst/>
            </a:prstGeom>
            <a:gradFill flip="none" rotWithShape="1">
              <a:gsLst>
                <a:gs pos="0">
                  <a:srgbClr val="03D4A8">
                    <a:alpha val="62000"/>
                  </a:srgbClr>
                </a:gs>
                <a:gs pos="25000">
                  <a:srgbClr val="21D6E0">
                    <a:alpha val="0"/>
                  </a:srgbClr>
                </a:gs>
                <a:gs pos="75000">
                  <a:srgbClr val="0087E6">
                    <a:alpha val="0"/>
                  </a:srgbClr>
                </a:gs>
                <a:gs pos="100000">
                  <a:srgbClr val="005CBF">
                    <a:alpha val="0"/>
                  </a:srgbClr>
                </a:gs>
              </a:gsLst>
              <a:path path="circle">
                <a:fillToRect l="50000" t="50000" r="50000" b="50000"/>
              </a:path>
              <a:tileRect/>
            </a:gradFill>
            <a:ln>
              <a:headEnd type="none" w="med" len="med"/>
              <a:tailEnd type="none" w="med" len="med"/>
            </a:ln>
            <a:effectLst/>
            <a:scene3d>
              <a:camera prst="orthographicFront"/>
              <a:lightRig rig="glow" dir="t">
                <a:rot lat="0" lon="0" rev="6360000"/>
              </a:lightRig>
            </a:scene3d>
            <a:sp3d prstMaterial="flat">
              <a:bevelT w="0" h="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UI" pitchFamily="34" charset="0"/>
              </a:endParaRPr>
            </a:p>
          </p:txBody>
        </p:sp>
        <p:sp>
          <p:nvSpPr>
            <p:cNvPr id="10" name="Oval 9"/>
            <p:cNvSpPr/>
            <p:nvPr userDrawn="1"/>
          </p:nvSpPr>
          <p:spPr bwMode="auto">
            <a:xfrm>
              <a:off x="174582" y="-533400"/>
              <a:ext cx="8207418" cy="2819400"/>
            </a:xfrm>
            <a:prstGeom prst="ellipse">
              <a:avLst/>
            </a:prstGeom>
            <a:gradFill flip="none" rotWithShape="1">
              <a:gsLst>
                <a:gs pos="0">
                  <a:srgbClr val="03D4A8">
                    <a:alpha val="62000"/>
                  </a:srgbClr>
                </a:gs>
                <a:gs pos="25000">
                  <a:srgbClr val="21D6E0">
                    <a:alpha val="0"/>
                  </a:srgbClr>
                </a:gs>
                <a:gs pos="75000">
                  <a:srgbClr val="0087E6">
                    <a:alpha val="0"/>
                  </a:srgbClr>
                </a:gs>
                <a:gs pos="100000">
                  <a:srgbClr val="005CBF">
                    <a:alpha val="0"/>
                  </a:srgbClr>
                </a:gs>
              </a:gsLst>
              <a:path path="circle">
                <a:fillToRect l="50000" t="50000" r="50000" b="50000"/>
              </a:path>
              <a:tileRect/>
            </a:gradFill>
            <a:ln>
              <a:headEnd type="none" w="med" len="med"/>
              <a:tailEnd type="none" w="med" len="med"/>
            </a:ln>
            <a:effectLst/>
            <a:scene3d>
              <a:camera prst="orthographicFront"/>
              <a:lightRig rig="glow" dir="t">
                <a:rot lat="0" lon="0" rev="6360000"/>
              </a:lightRig>
            </a:scene3d>
            <a:sp3d prstMaterial="flat">
              <a:bevelT w="0" h="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UI" pitchFamily="34" charset="0"/>
              </a:endParaRPr>
            </a:p>
          </p:txBody>
        </p:sp>
        <p:sp>
          <p:nvSpPr>
            <p:cNvPr id="11" name="Oval 10"/>
            <p:cNvSpPr/>
            <p:nvPr userDrawn="1"/>
          </p:nvSpPr>
          <p:spPr bwMode="auto">
            <a:xfrm>
              <a:off x="3767689" y="-298450"/>
              <a:ext cx="7967111" cy="2736850"/>
            </a:xfrm>
            <a:prstGeom prst="ellipse">
              <a:avLst/>
            </a:prstGeom>
            <a:gradFill flip="none" rotWithShape="1">
              <a:gsLst>
                <a:gs pos="0">
                  <a:srgbClr val="03D4A8">
                    <a:alpha val="62000"/>
                  </a:srgbClr>
                </a:gs>
                <a:gs pos="25000">
                  <a:srgbClr val="21D6E0">
                    <a:alpha val="0"/>
                  </a:srgbClr>
                </a:gs>
                <a:gs pos="75000">
                  <a:srgbClr val="0087E6">
                    <a:alpha val="0"/>
                  </a:srgbClr>
                </a:gs>
                <a:gs pos="100000">
                  <a:srgbClr val="005CBF">
                    <a:alpha val="0"/>
                  </a:srgbClr>
                </a:gs>
              </a:gsLst>
              <a:path path="circle">
                <a:fillToRect l="50000" t="50000" r="50000" b="50000"/>
              </a:path>
              <a:tileRect/>
            </a:gradFill>
            <a:ln>
              <a:headEnd type="none" w="med" len="med"/>
              <a:tailEnd type="none" w="med" len="med"/>
            </a:ln>
            <a:effectLst/>
            <a:scene3d>
              <a:camera prst="orthographicFront"/>
              <a:lightRig rig="glow" dir="t">
                <a:rot lat="0" lon="0" rev="6360000"/>
              </a:lightRig>
            </a:scene3d>
            <a:sp3d prstMaterial="flat">
              <a:bevelT w="0" h="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UI" pitchFamily="34" charset="0"/>
              </a:endParaRPr>
            </a:p>
          </p:txBody>
        </p:sp>
      </p:grpSp>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descr="C:\Users\maryfj\Desktop\DVD_ART\Logos\Windows Server 2008\_Windows Server 2008 brand\Windows Server 2008 logo h.png"/>
          <p:cNvPicPr>
            <a:picLocks noChangeAspect="1" noChangeArrowheads="1"/>
          </p:cNvPicPr>
          <p:nvPr/>
        </p:nvPicPr>
        <p:blipFill>
          <a:blip r:embed="rId2" cstate="print"/>
          <a:srcRect/>
          <a:stretch>
            <a:fillRect/>
          </a:stretch>
        </p:blipFill>
        <p:spPr bwMode="auto">
          <a:xfrm>
            <a:off x="5839933" y="6019800"/>
            <a:ext cx="3014506" cy="457200"/>
          </a:xfrm>
          <a:prstGeom prst="rect">
            <a:avLst/>
          </a:prstGeom>
          <a:noFill/>
        </p:spPr>
      </p:pic>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rgbClr val="4D4D4D"/>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solidFill>
                  <a:srgbClr val="4D4D4D"/>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rgbClr val="4D4D4D"/>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107996"/>
          </a:xfrm>
          <a:noFill/>
          <a:ln w="9525">
            <a:noFill/>
            <a:miter lim="800000"/>
            <a:headEnd/>
            <a:tailEnd/>
          </a:ln>
        </p:spPr>
        <p:txBody>
          <a:bodyPr vert="horz" wrap="square" lIns="0" tIns="0" rIns="0" bIns="0" numCol="1" rtlCol="0" anchor="t" anchorCtr="0" compatLnSpc="1">
            <a:prstTxWarp prst="textNoShape">
              <a:avLst/>
            </a:prstTxWarp>
            <a:spAutoFit/>
            <a:scene3d>
              <a:camera prst="orthographicFront"/>
              <a:lightRig rig="flat" dir="t"/>
            </a:scene3d>
            <a:sp3d extrusionH="88900">
              <a:contourClr>
                <a:srgbClr val="F4A234"/>
              </a:contourClr>
            </a:sp3d>
          </a:bodyPr>
          <a:lstStyle>
            <a:lvl1pPr marL="0" indent="0" algn="l">
              <a:buFont typeface="Arial" pitchFamily="34" charset="0"/>
              <a:buNone/>
              <a:defRPr kumimoji="0" lang="en-US" sz="8000" b="1" i="1" u="none" strike="noStrike" kern="1200" cap="none" spc="-250" normalizeH="0" baseline="0" noProof="0" dirty="0" smtClean="0">
                <a:ln w="11430"/>
                <a:gradFill>
                  <a:gsLst>
                    <a:gs pos="0">
                      <a:srgbClr val="E26A28"/>
                    </a:gs>
                    <a:gs pos="62000">
                      <a:srgbClr val="E23828"/>
                    </a:gs>
                  </a:gsLst>
                  <a:lin ang="5400000"/>
                </a:gradFill>
                <a:effectLst/>
                <a:uLnTx/>
                <a:uFillTx/>
                <a:latin typeface="Segoe UI" pitchFamily="34" charset="0"/>
                <a:ea typeface="+mn-ea"/>
                <a:cs typeface="+mn-cs"/>
              </a:defRPr>
            </a:lvl1pPr>
          </a:lstStyle>
          <a:p>
            <a:pPr marL="0" lvl="0" indent="0" algn="l" defTabSz="914363" rtl="0" eaLnBrk="1" fontAlgn="base" latinLnBrk="0" hangingPunct="1">
              <a:lnSpc>
                <a:spcPct val="90000"/>
              </a:lnSpc>
              <a:spcBef>
                <a:spcPct val="20000"/>
              </a:spcBef>
              <a:spcAft>
                <a:spcPct val="0"/>
              </a:spcAft>
              <a:buSzPct val="90000"/>
              <a:buFont typeface="Arial" pitchFamily="34" charset="0"/>
              <a:buNone/>
            </a:pPr>
            <a:r>
              <a:rPr lang="en-US" dirty="0" smtClean="0"/>
              <a:t>click to…</a:t>
            </a:r>
          </a:p>
        </p:txBody>
      </p:sp>
      <p:pic>
        <p:nvPicPr>
          <p:cNvPr id="8" name="Picture 2" descr="C:\Users\maryfj\Desktop\DVD_ART\Logos\Windows Server 2008\_Windows Server 2008 brand\Windows Server 2008 logo h.png"/>
          <p:cNvPicPr>
            <a:picLocks noChangeAspect="1" noChangeArrowheads="1"/>
          </p:cNvPicPr>
          <p:nvPr/>
        </p:nvPicPr>
        <p:blipFill>
          <a:blip r:embed="rId2" cstate="print"/>
          <a:srcRect/>
          <a:stretch>
            <a:fillRect/>
          </a:stretch>
        </p:blipFill>
        <p:spPr bwMode="auto">
          <a:xfrm>
            <a:off x="5839933" y="6019800"/>
            <a:ext cx="3014506" cy="457200"/>
          </a:xfrm>
          <a:prstGeom prst="rect">
            <a:avLst/>
          </a:prstGeom>
          <a:noFill/>
        </p:spPr>
      </p:pic>
    </p:spTree>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buSzPct val="70000"/>
              <a:defRPr/>
            </a:lvl1pPr>
            <a:lvl2pPr>
              <a:lnSpc>
                <a:spcPct val="90000"/>
              </a:lnSpc>
              <a:buSzPct val="70000"/>
              <a:defRPr/>
            </a:lvl2pPr>
            <a:lvl3pPr>
              <a:lnSpc>
                <a:spcPct val="90000"/>
              </a:lnSpc>
              <a:buSzPct val="70000"/>
              <a:defRPr/>
            </a:lvl3pPr>
            <a:lvl4pPr>
              <a:lnSpc>
                <a:spcPct val="90000"/>
              </a:lnSpc>
              <a:buSzPct val="70000"/>
              <a:defRPr/>
            </a:lvl4pPr>
            <a:lvl5pPr>
              <a:lnSpc>
                <a:spcPct val="90000"/>
              </a:lnSpc>
              <a:buSzPct val="700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8" name="Picture 4" descr="C:\Users\maryfj\Desktop\DVD_34_Final adds\Windows Server 2008 large.png"/>
          <p:cNvPicPr>
            <a:picLocks noChangeAspect="1" noChangeArrowheads="1"/>
          </p:cNvPicPr>
          <p:nvPr/>
        </p:nvPicPr>
        <p:blipFill>
          <a:blip r:embed="rId3" cstate="print"/>
          <a:srcRect/>
          <a:stretch>
            <a:fillRect/>
          </a:stretch>
        </p:blipFill>
        <p:spPr bwMode="auto">
          <a:xfrm>
            <a:off x="1126958" y="2274911"/>
            <a:ext cx="6890084" cy="2308178"/>
          </a:xfrm>
          <a:prstGeom prst="rect">
            <a:avLst/>
          </a:prstGeom>
          <a:noFill/>
        </p:spPr>
      </p:pic>
      <p:pic>
        <p:nvPicPr>
          <p:cNvPr id="1029" name="Picture 5" descr="C:\Users\maryfj\Desktop\DVD_ART\Logos\MICROSOFT\Microsoft corporate Logo Black MS generic brand.png"/>
          <p:cNvPicPr>
            <a:picLocks noChangeAspect="1" noChangeArrowheads="1"/>
          </p:cNvPicPr>
          <p:nvPr/>
        </p:nvPicPr>
        <p:blipFill>
          <a:blip r:embed="rId4" cstate="print"/>
          <a:srcRect/>
          <a:stretch>
            <a:fillRect/>
          </a:stretch>
        </p:blipFill>
        <p:spPr bwMode="auto">
          <a:xfrm>
            <a:off x="7924800" y="533400"/>
            <a:ext cx="985982" cy="162687"/>
          </a:xfrm>
          <a:prstGeom prst="rect">
            <a:avLst/>
          </a:prstGeom>
          <a:noFill/>
        </p:spPr>
      </p:pic>
    </p:spTree>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bg1"/>
              </a:buClr>
              <a:buSzPct val="70000"/>
              <a:buFont typeface="Wingdings" pitchFamily="2" charset="2"/>
              <a:buChar char="l"/>
              <a:defRPr>
                <a:solidFill>
                  <a:srgbClr val="FFFFFF"/>
                </a:solidFill>
              </a:defRPr>
            </a:lvl1pPr>
            <a:lvl2pPr>
              <a:buClr>
                <a:schemeClr val="bg1"/>
              </a:buClr>
              <a:buSzPct val="70000"/>
              <a:buFont typeface="Wingdings" pitchFamily="2" charset="2"/>
              <a:buChar char="l"/>
              <a:defRPr>
                <a:solidFill>
                  <a:srgbClr val="FFFFFF"/>
                </a:solidFill>
              </a:defRPr>
            </a:lvl2pPr>
            <a:lvl3pPr>
              <a:buClr>
                <a:schemeClr val="bg1"/>
              </a:buClr>
              <a:buSzPct val="70000"/>
              <a:buFont typeface="Wingdings" pitchFamily="2" charset="2"/>
              <a:buChar char="l"/>
              <a:defRPr>
                <a:solidFill>
                  <a:srgbClr val="FFFFFF"/>
                </a:solidFill>
              </a:defRPr>
            </a:lvl3pPr>
            <a:lvl4pPr>
              <a:buClr>
                <a:schemeClr val="bg1"/>
              </a:buClr>
              <a:buSzPct val="70000"/>
              <a:buFont typeface="Wingdings" pitchFamily="2" charset="2"/>
              <a:buChar char="l"/>
              <a:defRPr>
                <a:solidFill>
                  <a:srgbClr val="FFFFFF"/>
                </a:solidFill>
              </a:defRPr>
            </a:lvl4pPr>
            <a:lvl5pPr>
              <a:buClr>
                <a:schemeClr val="bg1"/>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b="0"/>
            </a:lvl1pPr>
            <a:lvl2pPr>
              <a:lnSpc>
                <a:spcPct val="90000"/>
              </a:lnSpc>
              <a:defRPr b="0"/>
            </a:lvl2pPr>
            <a:lvl3pPr>
              <a:lnSpc>
                <a:spcPct val="90000"/>
              </a:lnSpc>
              <a:defRPr b="0"/>
            </a:lvl3pPr>
            <a:lvl4pPr>
              <a:lnSpc>
                <a:spcPct val="90000"/>
              </a:lnSpc>
              <a:defRPr b="0"/>
            </a:lvl4pPr>
            <a:lvl5pPr>
              <a:lnSpc>
                <a:spcPct val="90000"/>
              </a:lnSpc>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Title_bar_dark_ORANGE_3.png"/>
          <p:cNvPicPr>
            <a:picLocks noChangeAspect="1"/>
          </p:cNvPicPr>
          <p:nvPr/>
        </p:nvPicPr>
        <p:blipFill>
          <a:blip r:embed="rId3" cstate="print"/>
          <a:stretch>
            <a:fillRect/>
          </a:stretch>
        </p:blipFill>
        <p:spPr>
          <a:xfrm>
            <a:off x="730250" y="4117087"/>
            <a:ext cx="8439150" cy="123825"/>
          </a:xfrm>
          <a:prstGeom prst="rect">
            <a:avLst/>
          </a:prstGeom>
        </p:spPr>
      </p:pic>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n w="3175">
                  <a:noFill/>
                </a:ln>
                <a:solidFill>
                  <a:srgbClr val="FF5A19"/>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514" y="649805"/>
            <a:ext cx="7043208" cy="1523494"/>
          </a:xfrm>
        </p:spPr>
        <p:txBody>
          <a:bodyPr anchor="ctr" anchorCtr="0">
            <a:noAutofit/>
          </a:bodyPr>
          <a:lstStyle>
            <a:lvl1pPr>
              <a:lnSpc>
                <a:spcPct val="90000"/>
              </a:lnSpc>
              <a:defRPr sz="5400">
                <a:solidFill>
                  <a:srgbClr val="FF5A19"/>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50"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8" y="2729806"/>
            <a:ext cx="8040951" cy="1384994"/>
          </a:xfrm>
        </p:spPr>
        <p:txBody>
          <a:bodyPr anchor="b"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rgbClr val="FF5A19"/>
                </a:solidFill>
                <a:effectLst>
                  <a:outerShdw blurRad="50800" dist="39000" dir="5460000" algn="tl">
                    <a:srgbClr val="000000">
                      <a:alpha val="38000"/>
                    </a:srgbClr>
                  </a:outerShdw>
                </a:effectLst>
                <a:uLnTx/>
                <a:uFillTx/>
                <a:latin typeface="Segoe UI" pitchFamily="34" charset="0"/>
                <a:ea typeface="+mn-ea"/>
                <a:cs typeface="+mn-cs"/>
              </a:defRPr>
            </a:lvl1pPr>
          </a:lstStyle>
          <a:p>
            <a:pPr lvl="0"/>
            <a:r>
              <a:rPr lang="en-US" dirty="0" smtClean="0"/>
              <a:t>click to…</a:t>
            </a:r>
          </a:p>
        </p:txBody>
      </p:sp>
      <p:pic>
        <p:nvPicPr>
          <p:cNvPr id="13" name="Picture 12" descr="Title_bar_dark_ORANGE_3.png"/>
          <p:cNvPicPr>
            <a:picLocks noChangeAspect="1"/>
          </p:cNvPicPr>
          <p:nvPr/>
        </p:nvPicPr>
        <p:blipFill>
          <a:blip r:embed="rId3" cstate="print"/>
          <a:stretch>
            <a:fillRect/>
          </a:stretch>
        </p:blipFill>
        <p:spPr>
          <a:xfrm>
            <a:off x="730250" y="4117087"/>
            <a:ext cx="8439150" cy="123825"/>
          </a:xfrm>
          <a:prstGeom prst="rect">
            <a:avLst/>
          </a:prstGeom>
        </p:spPr>
      </p:pic>
    </p:spTree>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03680"/>
          </a:xfrm>
        </p:spPr>
        <p:txBody>
          <a:bodyPr/>
          <a:lstStyle>
            <a:lvl1pPr>
              <a:lnSpc>
                <a:spcPct val="90000"/>
              </a:lnSpc>
              <a:buSzPct val="130000"/>
              <a:buFont typeface="Arial" pitchFamily="34" charset="0"/>
              <a:buChar char="•"/>
              <a:defRPr>
                <a:solidFill>
                  <a:schemeClr val="bg1">
                    <a:lumMod val="75000"/>
                  </a:schemeClr>
                </a:solidFill>
              </a:defRPr>
            </a:lvl1pPr>
            <a:lvl2pPr algn="l" defTabSz="914363" rtl="0" eaLnBrk="1" latinLnBrk="0" hangingPunct="1">
              <a:lnSpc>
                <a:spcPct val="90000"/>
              </a:lnSpc>
              <a:spcBef>
                <a:spcPct val="20000"/>
              </a:spcBef>
              <a:buClr>
                <a:srgbClr val="777777"/>
              </a:buClr>
              <a:buSzPct val="100000"/>
              <a:buFont typeface="Segoe" pitchFamily="34" charset="0"/>
              <a:buChar char="−"/>
              <a:defRPr lang="en-US" sz="2800" kern="1200" dirty="0" smtClean="0">
                <a:solidFill>
                  <a:schemeClr val="bg1">
                    <a:lumMod val="75000"/>
                  </a:schemeClr>
                </a:solidFill>
                <a:latin typeface="+mn-lt"/>
                <a:ea typeface="+mn-ea"/>
                <a:cs typeface="+mn-cs"/>
              </a:defRPr>
            </a:lvl2pPr>
            <a:lvl3pPr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bg1">
                    <a:lumMod val="75000"/>
                  </a:schemeClr>
                </a:solidFill>
                <a:latin typeface="+mn-lt"/>
                <a:ea typeface="+mn-ea"/>
                <a:cs typeface="+mn-cs"/>
              </a:defRPr>
            </a:lvl3pPr>
            <a:lvl4pPr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bg1">
                    <a:lumMod val="75000"/>
                  </a:schemeClr>
                </a:solidFill>
                <a:latin typeface="+mn-lt"/>
                <a:ea typeface="+mn-ea"/>
                <a:cs typeface="+mn-cs"/>
              </a:defRPr>
            </a:lvl4pPr>
            <a:lvl5pPr algn="l" defTabSz="914363" rtl="0" eaLnBrk="1" latinLnBrk="0" hangingPunct="1">
              <a:lnSpc>
                <a:spcPct val="90000"/>
              </a:lnSpc>
              <a:spcBef>
                <a:spcPct val="20000"/>
              </a:spcBef>
              <a:buClr>
                <a:srgbClr val="777777"/>
              </a:buClr>
              <a:buSzPct val="100000"/>
              <a:buFont typeface="Segoe" pitchFamily="34" charset="0"/>
              <a:buChar char="−"/>
              <a:defRPr lang="en-US" sz="2400" kern="1200" dirty="0">
                <a:solidFill>
                  <a:schemeClr val="bg1">
                    <a:lumMod val="75000"/>
                  </a:schemeClr>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10.xml"/><Relationship Id="rId1" Type="http://schemas.openxmlformats.org/officeDocument/2006/relationships/slideLayout" Target="../slideLayouts/slideLayout56.xml"/><Relationship Id="rId4" Type="http://schemas.openxmlformats.org/officeDocument/2006/relationships/image" Target="../media/image5.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3.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image" Target="../media/image22.jpe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heme" Target="../theme/theme11.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theme" Target="../theme/theme12.xml"/><Relationship Id="rId1" Type="http://schemas.openxmlformats.org/officeDocument/2006/relationships/slideLayout" Target="../slideLayouts/slideLayout67.xml"/><Relationship Id="rId4" Type="http://schemas.openxmlformats.org/officeDocument/2006/relationships/image" Target="../media/image5.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25.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13.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26.pn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7.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theme" Target="../theme/theme14.xml"/><Relationship Id="rId1" Type="http://schemas.openxmlformats.org/officeDocument/2006/relationships/slideLayout" Target="../slideLayouts/slideLayout79.xml"/><Relationship Id="rId4" Type="http://schemas.openxmlformats.org/officeDocument/2006/relationships/image" Target="../media/image5.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28.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15.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29.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theme" Target="../theme/theme16.xml"/><Relationship Id="rId1" Type="http://schemas.openxmlformats.org/officeDocument/2006/relationships/slideLayout" Target="../slideLayouts/slideLayout91.xml"/><Relationship Id="rId4" Type="http://schemas.openxmlformats.org/officeDocument/2006/relationships/image" Target="../media/image5.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image" Target="../media/image34.jpeg"/><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theme" Target="../theme/theme17.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theme" Target="../theme/theme18.xml"/><Relationship Id="rId1" Type="http://schemas.openxmlformats.org/officeDocument/2006/relationships/slideLayout" Target="../slideLayouts/slideLayout102.xml"/><Relationship Id="rId4"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1.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6.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8.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xml"/><Relationship Id="rId1" Type="http://schemas.openxmlformats.org/officeDocument/2006/relationships/slideLayout" Target="../slideLayouts/slideLayout23.xml"/><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0.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9.jpe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5.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1.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6.xml"/><Relationship Id="rId1"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5.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14.jpe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7.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6.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8.xml"/><Relationship Id="rId1" Type="http://schemas.openxmlformats.org/officeDocument/2006/relationships/slideLayout" Target="../slideLayouts/slideLayout45.xml"/><Relationship Id="rId4"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9.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8.jpe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theme" Target="../theme/theme9.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a:noFill/>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accent6">
                  <a:lumMod val="20000"/>
                  <a:lumOff val="80000"/>
                </a:schemeClr>
              </a:gs>
              <a:gs pos="36000">
                <a:schemeClr val="accent6">
                  <a:lumMod val="60000"/>
                  <a:lumOff val="40000"/>
                </a:schemeClr>
              </a:gs>
              <a:gs pos="86000">
                <a:schemeClr val="accent6"/>
              </a:gs>
            </a:gsLst>
            <a:lin ang="5400000" scaled="0"/>
            <a:tileRect/>
          </a:gradFill>
          <a:effectLst>
            <a:outerShdw blurRad="50800" dist="38100" dir="2700000" algn="tl" rotWithShape="0">
              <a:prstClr val="black">
                <a:alpha val="40000"/>
              </a:prstClr>
            </a:outerShdw>
          </a:effectLst>
          <a:latin typeface="Segoe UI" pitchFamily="34" charset="0"/>
          <a:ea typeface="+mn-ea"/>
          <a:cs typeface="Segoe UI" pitchFamily="34" charset="0"/>
        </a:defRPr>
      </a:lvl1pPr>
    </p:titleStyle>
    <p:bodyStyle>
      <a:lvl1pPr marL="396875" indent="-396875" algn="l" defTabSz="914363" rtl="0" eaLnBrk="1" latinLnBrk="0" hangingPunct="1">
        <a:lnSpc>
          <a:spcPct val="90000"/>
        </a:lnSpc>
        <a:spcBef>
          <a:spcPct val="20000"/>
        </a:spcBef>
        <a:buFontTx/>
        <a:buBlip>
          <a:blip r:embed="rId13"/>
        </a:buBlip>
        <a:defRPr sz="3200" kern="1200">
          <a:solidFill>
            <a:schemeClr val="tx1"/>
          </a:solidFill>
          <a:effectLst>
            <a:outerShdw blurRad="38100" dist="38100" dir="2700000" algn="tl">
              <a:srgbClr val="000000">
                <a:alpha val="43137"/>
              </a:srgbClr>
            </a:outerShdw>
          </a:effectLst>
          <a:latin typeface="Segoe UI" pitchFamily="34" charset="0"/>
          <a:ea typeface="+mn-ea"/>
          <a:cs typeface="+mn-cs"/>
        </a:defRPr>
      </a:lvl1pPr>
      <a:lvl2pPr marL="914400" indent="-396875" algn="l" defTabSz="914363" rtl="0" eaLnBrk="1" latinLnBrk="0" hangingPunct="1">
        <a:lnSpc>
          <a:spcPct val="90000"/>
        </a:lnSpc>
        <a:spcBef>
          <a:spcPct val="20000"/>
        </a:spcBef>
        <a:buFontTx/>
        <a:buBlip>
          <a:blip r:embed="rId13"/>
        </a:buBlip>
        <a:defRPr sz="2800" kern="1200">
          <a:solidFill>
            <a:schemeClr val="tx1"/>
          </a:solidFill>
          <a:effectLst>
            <a:outerShdw blurRad="38100" dist="38100" dir="2700000" algn="tl">
              <a:srgbClr val="000000">
                <a:alpha val="43137"/>
              </a:srgbClr>
            </a:outerShdw>
          </a:effectLst>
          <a:latin typeface="Segoe UI" pitchFamily="34" charset="0"/>
          <a:ea typeface="+mn-ea"/>
          <a:cs typeface="+mn-cs"/>
        </a:defRPr>
      </a:lvl2pPr>
      <a:lvl3pPr marL="1258888" indent="-344488" algn="l" defTabSz="914363" rtl="0" eaLnBrk="1" latinLnBrk="0" hangingPunct="1">
        <a:lnSpc>
          <a:spcPct val="90000"/>
        </a:lnSpc>
        <a:spcBef>
          <a:spcPct val="20000"/>
        </a:spcBef>
        <a:buFontTx/>
        <a:buBlip>
          <a:blip r:embed="rId13"/>
        </a:buBlip>
        <a:defRPr sz="2400" kern="1200">
          <a:solidFill>
            <a:schemeClr val="tx1"/>
          </a:solidFill>
          <a:effectLst>
            <a:outerShdw blurRad="38100" dist="38100" dir="2700000" algn="tl">
              <a:srgbClr val="000000">
                <a:alpha val="43137"/>
              </a:srgbClr>
            </a:outerShdw>
          </a:effectLst>
          <a:latin typeface="Segoe UI" pitchFamily="34" charset="0"/>
          <a:ea typeface="+mn-ea"/>
          <a:cs typeface="+mn-cs"/>
        </a:defRPr>
      </a:lvl3pPr>
      <a:lvl4pPr marL="1604963" indent="-346075" algn="l" defTabSz="914363" rtl="0" eaLnBrk="1" latinLnBrk="0" hangingPunct="1">
        <a:lnSpc>
          <a:spcPct val="90000"/>
        </a:lnSpc>
        <a:spcBef>
          <a:spcPct val="20000"/>
        </a:spcBef>
        <a:buFontTx/>
        <a:buBlip>
          <a:blip r:embed="rId13"/>
        </a:buBlip>
        <a:defRPr sz="2400" kern="1200">
          <a:solidFill>
            <a:schemeClr val="tx1"/>
          </a:solidFill>
          <a:effectLst>
            <a:outerShdw blurRad="38100" dist="38100" dir="2700000" algn="tl">
              <a:srgbClr val="000000">
                <a:alpha val="43137"/>
              </a:srgbClr>
            </a:outerShdw>
          </a:effectLst>
          <a:latin typeface="Segoe UI" pitchFamily="34" charset="0"/>
          <a:ea typeface="+mn-ea"/>
          <a:cs typeface="+mn-cs"/>
        </a:defRPr>
      </a:lvl4pPr>
      <a:lvl5pPr marL="1941513" indent="-336550" algn="l" defTabSz="914363" rtl="0" eaLnBrk="1" latinLnBrk="0" hangingPunct="1">
        <a:lnSpc>
          <a:spcPct val="90000"/>
        </a:lnSpc>
        <a:spcBef>
          <a:spcPct val="20000"/>
        </a:spcBef>
        <a:buFontTx/>
        <a:buBlip>
          <a:blip r:embed="rId13"/>
        </a:buBlip>
        <a:defRPr sz="2400" kern="1200">
          <a:solidFill>
            <a:schemeClr val="tx1"/>
          </a:solidFill>
          <a:effectLst>
            <a:outerShdw blurRad="38100" dist="38100" dir="2700000" algn="tl">
              <a:srgbClr val="000000">
                <a:alpha val="43137"/>
              </a:srgbClr>
            </a:outerShdw>
          </a:effectLst>
          <a:latin typeface="Segoe U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9"/>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9" r:id="rId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UI"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253055"/>
              </a:gs>
              <a:gs pos="100000">
                <a:srgbClr val="5100A2"/>
              </a:gs>
            </a:gsLst>
            <a:lin ang="5400000" scaled="0"/>
          </a:gradFill>
          <a:effectLst/>
          <a:latin typeface="Segoe UI" pitchFamily="34" charset="0"/>
          <a:ea typeface="+mn-ea"/>
          <a:cs typeface="Arial" charset="0"/>
        </a:defRPr>
      </a:lvl1pPr>
    </p:titleStyle>
    <p:bodyStyle>
      <a:lvl1pPr marL="514350" indent="-514350" algn="l" defTabSz="914363" rtl="0" eaLnBrk="1" latinLnBrk="0" hangingPunct="1">
        <a:lnSpc>
          <a:spcPct val="90000"/>
        </a:lnSpc>
        <a:spcBef>
          <a:spcPct val="20000"/>
        </a:spcBef>
        <a:buFontTx/>
        <a:buBlip>
          <a:blip r:embed="rId13"/>
        </a:buBlip>
        <a:defRPr sz="3200" kern="1200">
          <a:solidFill>
            <a:schemeClr val="tx1"/>
          </a:solidFill>
          <a:latin typeface="Segoe UI" pitchFamily="34" charset="0"/>
          <a:ea typeface="+mn-ea"/>
          <a:cs typeface="+mn-cs"/>
        </a:defRPr>
      </a:lvl1pPr>
      <a:lvl2pPr marL="1031875" indent="-514350" algn="l" defTabSz="914363" rtl="0" eaLnBrk="1" latinLnBrk="0" hangingPunct="1">
        <a:lnSpc>
          <a:spcPct val="90000"/>
        </a:lnSpc>
        <a:spcBef>
          <a:spcPct val="20000"/>
        </a:spcBef>
        <a:buFontTx/>
        <a:buBlip>
          <a:blip r:embed="rId13"/>
        </a:buBlip>
        <a:defRPr sz="2800" kern="1200">
          <a:solidFill>
            <a:schemeClr val="tx1"/>
          </a:solidFill>
          <a:latin typeface="Segoe UI" pitchFamily="34" charset="0"/>
          <a:ea typeface="+mn-ea"/>
          <a:cs typeface="+mn-cs"/>
        </a:defRPr>
      </a:lvl2pPr>
      <a:lvl3pPr marL="1371600" indent="-457200" algn="l" defTabSz="914363" rtl="0" eaLnBrk="1" latinLnBrk="0" hangingPunct="1">
        <a:lnSpc>
          <a:spcPct val="90000"/>
        </a:lnSpc>
        <a:spcBef>
          <a:spcPct val="20000"/>
        </a:spcBef>
        <a:buFontTx/>
        <a:buBlip>
          <a:blip r:embed="rId13"/>
        </a:buBlip>
        <a:defRPr sz="2400" kern="1200">
          <a:solidFill>
            <a:schemeClr val="tx1"/>
          </a:solidFill>
          <a:latin typeface="Segoe UI" pitchFamily="34" charset="0"/>
          <a:ea typeface="+mn-ea"/>
          <a:cs typeface="+mn-cs"/>
        </a:defRPr>
      </a:lvl3pPr>
      <a:lvl4pPr marL="1716088" indent="-457200" algn="l" defTabSz="914363" rtl="0" eaLnBrk="1" latinLnBrk="0" hangingPunct="1">
        <a:lnSpc>
          <a:spcPct val="90000"/>
        </a:lnSpc>
        <a:spcBef>
          <a:spcPct val="20000"/>
        </a:spcBef>
        <a:buFontTx/>
        <a:buBlip>
          <a:blip r:embed="rId13"/>
        </a:buBlip>
        <a:defRPr sz="2400" kern="1200">
          <a:solidFill>
            <a:schemeClr val="tx1"/>
          </a:solidFill>
          <a:latin typeface="Segoe UI" pitchFamily="34" charset="0"/>
          <a:ea typeface="+mn-ea"/>
          <a:cs typeface="+mn-cs"/>
        </a:defRPr>
      </a:lvl4pPr>
      <a:lvl5pPr marL="2062163" indent="-457200" algn="l" defTabSz="914363" rtl="0" eaLnBrk="1" latinLnBrk="0" hangingPunct="1">
        <a:lnSpc>
          <a:spcPct val="90000"/>
        </a:lnSpc>
        <a:spcBef>
          <a:spcPct val="20000"/>
        </a:spcBef>
        <a:buFontTx/>
        <a:buBlip>
          <a:blip r:embed="rId13"/>
        </a:buBlip>
        <a:defRPr sz="2400" kern="1200">
          <a:solidFill>
            <a:schemeClr val="tx1"/>
          </a:solidFill>
          <a:latin typeface="Segoe U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62"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latin typeface="Segoe UI"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UI" pitchFamily="34" charset="0"/>
          <a:ea typeface="+mn-ea"/>
          <a:cs typeface="Segoe UI" pitchFamily="34"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Segoe UI" pitchFamily="34" charset="0"/>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Segoe UI" pitchFamily="34" charset="0"/>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Segoe UI" pitchFamily="34" charset="0"/>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Segoe UI" pitchFamily="34" charset="0"/>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Segoe U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76"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UI" pitchFamily="34" charset="0"/>
          <a:ea typeface="+mn-ea"/>
          <a:cs typeface="Segoe UI" pitchFamily="34"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ransition>
    <p:fade/>
  </p:transition>
  <p:txStyles>
    <p:titleStyle>
      <a:lvl1pPr algn="l" defTabSz="914363" rtl="0" eaLnBrk="1" latinLnBrk="0" hangingPunct="1">
        <a:lnSpc>
          <a:spcPct val="90000"/>
        </a:lnSpc>
        <a:spcBef>
          <a:spcPct val="0"/>
        </a:spcBef>
        <a:buNone/>
        <a:defRPr lang="en-US" sz="4800" b="0" kern="1200" cap="none" spc="-125" dirty="0">
          <a:ln w="3175">
            <a:noFill/>
          </a:ln>
          <a:gradFill flip="none" rotWithShape="1">
            <a:gsLst>
              <a:gs pos="0">
                <a:srgbClr val="DA2A00">
                  <a:shade val="30000"/>
                  <a:satMod val="115000"/>
                </a:srgbClr>
              </a:gs>
              <a:gs pos="30000">
                <a:srgbClr val="DA2A00">
                  <a:shade val="67500"/>
                  <a:satMod val="115000"/>
                </a:srgbClr>
              </a:gs>
              <a:gs pos="100000">
                <a:srgbClr val="FF5A3F"/>
              </a:gs>
            </a:gsLst>
            <a:lin ang="16200000" scaled="1"/>
            <a:tileRect/>
          </a:gradFill>
          <a:effectLst>
            <a:outerShdw blurRad="50800" dist="38100" dir="2700000" algn="tl" rotWithShape="0">
              <a:prstClr val="black">
                <a:alpha val="40000"/>
              </a:prstClr>
            </a:outerShdw>
          </a:effectLst>
          <a:latin typeface="Segoe UI" pitchFamily="34" charset="0"/>
          <a:ea typeface="+mn-ea"/>
          <a:cs typeface="Segoe UI" pitchFamily="34" charset="0"/>
        </a:defRPr>
      </a:lvl1pPr>
    </p:titleStyle>
    <p:bodyStyle>
      <a:lvl1pPr marL="396875" indent="-396875" algn="l" defTabSz="914363" rtl="0" eaLnBrk="1" latinLnBrk="0" hangingPunct="1">
        <a:lnSpc>
          <a:spcPct val="90000"/>
        </a:lnSpc>
        <a:spcBef>
          <a:spcPct val="20000"/>
        </a:spcBef>
        <a:buClr>
          <a:srgbClr val="FF3300"/>
        </a:buClr>
        <a:buSzPct val="80000"/>
        <a:buFontTx/>
        <a:buBlip>
          <a:blip r:embed="rId14"/>
        </a:buBlip>
        <a:defRPr sz="3200" kern="1200">
          <a:solidFill>
            <a:schemeClr val="tx1"/>
          </a:solidFill>
          <a:latin typeface="Segoe UI" pitchFamily="34" charset="0"/>
          <a:ea typeface="+mn-ea"/>
          <a:cs typeface="+mn-cs"/>
        </a:defRPr>
      </a:lvl1pPr>
      <a:lvl2pPr marL="914400" indent="-396875" algn="l" defTabSz="914363" rtl="0" eaLnBrk="1" latinLnBrk="0" hangingPunct="1">
        <a:lnSpc>
          <a:spcPct val="90000"/>
        </a:lnSpc>
        <a:spcBef>
          <a:spcPct val="20000"/>
        </a:spcBef>
        <a:buClr>
          <a:srgbClr val="FF3300"/>
        </a:buClr>
        <a:buSzPct val="80000"/>
        <a:buFontTx/>
        <a:buBlip>
          <a:blip r:embed="rId14"/>
        </a:buBlip>
        <a:defRPr sz="2800" kern="1200">
          <a:solidFill>
            <a:schemeClr val="tx1"/>
          </a:solidFill>
          <a:latin typeface="Segoe UI" pitchFamily="34" charset="0"/>
          <a:ea typeface="+mn-ea"/>
          <a:cs typeface="+mn-cs"/>
        </a:defRPr>
      </a:lvl2pPr>
      <a:lvl3pPr marL="1258888" indent="-344488" algn="l" defTabSz="914363" rtl="0" eaLnBrk="1" latinLnBrk="0" hangingPunct="1">
        <a:lnSpc>
          <a:spcPct val="90000"/>
        </a:lnSpc>
        <a:spcBef>
          <a:spcPct val="20000"/>
        </a:spcBef>
        <a:buClr>
          <a:srgbClr val="FF3300"/>
        </a:buClr>
        <a:buSzPct val="80000"/>
        <a:buFontTx/>
        <a:buBlip>
          <a:blip r:embed="rId14"/>
        </a:buBlip>
        <a:defRPr sz="2400" kern="1200">
          <a:solidFill>
            <a:schemeClr val="tx1"/>
          </a:solidFill>
          <a:latin typeface="Segoe UI" pitchFamily="34" charset="0"/>
          <a:ea typeface="+mn-ea"/>
          <a:cs typeface="+mn-cs"/>
        </a:defRPr>
      </a:lvl3pPr>
      <a:lvl4pPr marL="1604963" indent="-346075" algn="l" defTabSz="914363" rtl="0" eaLnBrk="1" latinLnBrk="0" hangingPunct="1">
        <a:lnSpc>
          <a:spcPct val="90000"/>
        </a:lnSpc>
        <a:spcBef>
          <a:spcPct val="20000"/>
        </a:spcBef>
        <a:buClr>
          <a:srgbClr val="FF3300"/>
        </a:buClr>
        <a:buSzPct val="80000"/>
        <a:buFontTx/>
        <a:buBlip>
          <a:blip r:embed="rId14"/>
        </a:buBlip>
        <a:defRPr sz="2400" kern="1200">
          <a:solidFill>
            <a:schemeClr val="tx1"/>
          </a:solidFill>
          <a:latin typeface="Segoe UI" pitchFamily="34" charset="0"/>
          <a:ea typeface="+mn-ea"/>
          <a:cs typeface="+mn-cs"/>
        </a:defRPr>
      </a:lvl4pPr>
      <a:lvl5pPr marL="1941513" indent="-336550" algn="l" defTabSz="914363" rtl="0" eaLnBrk="1" latinLnBrk="0" hangingPunct="1">
        <a:lnSpc>
          <a:spcPct val="90000"/>
        </a:lnSpc>
        <a:spcBef>
          <a:spcPct val="20000"/>
        </a:spcBef>
        <a:buClr>
          <a:srgbClr val="FF3300"/>
        </a:buClr>
        <a:buSzPct val="80000"/>
        <a:buFontTx/>
        <a:buBlip>
          <a:blip r:embed="rId14"/>
        </a:buBlip>
        <a:defRPr sz="2400" kern="1200">
          <a:solidFill>
            <a:schemeClr val="tx1"/>
          </a:solidFill>
          <a:latin typeface="Segoe U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90"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DA2A00">
                  <a:shade val="30000"/>
                  <a:satMod val="115000"/>
                </a:srgbClr>
              </a:gs>
              <a:gs pos="30000">
                <a:srgbClr val="DA2A00">
                  <a:shade val="67500"/>
                  <a:satMod val="115000"/>
                </a:srgbClr>
              </a:gs>
              <a:gs pos="100000">
                <a:srgbClr val="FF5A3F"/>
              </a:gs>
            </a:gsLst>
            <a:lin ang="16200000" scaled="1"/>
            <a:tileRect/>
          </a:gradFill>
          <a:effectLst>
            <a:outerShdw blurRad="50800" dist="38100" dir="2700000" algn="tl" rotWithShape="0">
              <a:prstClr val="black">
                <a:alpha val="40000"/>
              </a:prstClr>
            </a:outerShdw>
          </a:effectLst>
          <a:latin typeface="Segoe UI" pitchFamily="34" charset="0"/>
          <a:ea typeface="+mn-ea"/>
          <a:cs typeface="Segoe UI" pitchFamily="34"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chemeClr val="bg1"/>
          </a:solidFill>
          <a:effectLst/>
          <a:latin typeface="Segoe UI" pitchFamily="34" charset="0"/>
          <a:ea typeface="+mn-ea"/>
          <a:cs typeface="Segoe UI" pitchFamily="34" charset="0"/>
        </a:defRPr>
      </a:lvl1pPr>
    </p:titleStyle>
    <p:bodyStyle>
      <a:lvl1pPr marL="457200" indent="-457200" algn="l" defTabSz="914363" rtl="0" eaLnBrk="1" latinLnBrk="0" hangingPunct="1">
        <a:lnSpc>
          <a:spcPct val="90000"/>
        </a:lnSpc>
        <a:spcBef>
          <a:spcPct val="20000"/>
        </a:spcBef>
        <a:buClr>
          <a:srgbClr val="777777"/>
        </a:buClr>
        <a:buSzPct val="130000"/>
        <a:buFont typeface="Arial" pitchFamily="34" charset="0"/>
        <a:buChar char="•"/>
        <a:defRPr sz="3200" kern="1200">
          <a:solidFill>
            <a:schemeClr val="bg1">
              <a:lumMod val="75000"/>
            </a:schemeClr>
          </a:solidFill>
          <a:latin typeface="+mn-lt"/>
          <a:ea typeface="+mn-ea"/>
          <a:cs typeface="+mn-cs"/>
        </a:defRPr>
      </a:lvl1pPr>
      <a:lvl2pPr marL="854075" indent="-396875" algn="l" defTabSz="914363" rtl="0" eaLnBrk="1" latinLnBrk="0" hangingPunct="1">
        <a:lnSpc>
          <a:spcPct val="90000"/>
        </a:lnSpc>
        <a:spcBef>
          <a:spcPct val="20000"/>
        </a:spcBef>
        <a:buClr>
          <a:srgbClr val="777777"/>
        </a:buClr>
        <a:buFont typeface="Segoe" pitchFamily="34" charset="0"/>
        <a:buChar char="−"/>
        <a:defRPr sz="2800" kern="1200">
          <a:solidFill>
            <a:schemeClr val="bg1">
              <a:lumMod val="75000"/>
            </a:schemeClr>
          </a:solidFill>
          <a:latin typeface="+mn-lt"/>
          <a:ea typeface="+mn-ea"/>
          <a:cs typeface="+mn-cs"/>
        </a:defRPr>
      </a:lvl2pPr>
      <a:lvl3pPr marL="1258888" indent="-404813" algn="l" defTabSz="914363" rtl="0" eaLnBrk="1" latinLnBrk="0" hangingPunct="1">
        <a:lnSpc>
          <a:spcPct val="90000"/>
        </a:lnSpc>
        <a:spcBef>
          <a:spcPct val="20000"/>
        </a:spcBef>
        <a:buClr>
          <a:srgbClr val="777777"/>
        </a:buClr>
        <a:buFont typeface="Segoe" pitchFamily="34" charset="0"/>
        <a:buChar char="−"/>
        <a:defRPr sz="2400" kern="1200">
          <a:solidFill>
            <a:schemeClr val="bg1">
              <a:lumMod val="75000"/>
            </a:schemeClr>
          </a:solidFill>
          <a:latin typeface="+mn-lt"/>
          <a:ea typeface="+mn-ea"/>
          <a:cs typeface="+mn-cs"/>
        </a:defRPr>
      </a:lvl3pPr>
      <a:lvl4pPr marL="1604963" indent="-346075" algn="l" defTabSz="914363" rtl="0" eaLnBrk="1" latinLnBrk="0" hangingPunct="1">
        <a:lnSpc>
          <a:spcPct val="90000"/>
        </a:lnSpc>
        <a:spcBef>
          <a:spcPct val="20000"/>
        </a:spcBef>
        <a:buClr>
          <a:srgbClr val="777777"/>
        </a:buClr>
        <a:buFont typeface="Segoe" pitchFamily="34" charset="0"/>
        <a:buChar char="−"/>
        <a:defRPr sz="2400" kern="1200">
          <a:solidFill>
            <a:schemeClr val="bg1">
              <a:lumMod val="75000"/>
            </a:schemeClr>
          </a:solidFill>
          <a:latin typeface="+mn-lt"/>
          <a:ea typeface="+mn-ea"/>
          <a:cs typeface="+mn-cs"/>
        </a:defRPr>
      </a:lvl4pPr>
      <a:lvl5pPr marL="1941513" indent="-336550" algn="l" defTabSz="914363" rtl="0" eaLnBrk="1" latinLnBrk="0" hangingPunct="1">
        <a:lnSpc>
          <a:spcPct val="90000"/>
        </a:lnSpc>
        <a:spcBef>
          <a:spcPct val="20000"/>
        </a:spcBef>
        <a:buClr>
          <a:srgbClr val="777777"/>
        </a:buClr>
        <a:buFont typeface="Segoe" pitchFamily="34" charset="0"/>
        <a:buChar char="−"/>
        <a:defRPr sz="2400" kern="1200">
          <a:solidFill>
            <a:schemeClr val="bg1">
              <a:lumMod val="75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03"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solidFill>
            <a:schemeClr val="bg1"/>
          </a:solidFill>
          <a:effectLst/>
          <a:latin typeface="Segoe UI" pitchFamily="34" charset="0"/>
          <a:ea typeface="+mn-ea"/>
          <a:cs typeface="Segoe UI" pitchFamily="34"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a:noFill/>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6"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accent6">
                  <a:lumMod val="20000"/>
                  <a:lumOff val="80000"/>
                </a:schemeClr>
              </a:gs>
              <a:gs pos="36000">
                <a:schemeClr val="accent6">
                  <a:lumMod val="60000"/>
                  <a:lumOff val="40000"/>
                </a:schemeClr>
              </a:gs>
              <a:gs pos="86000">
                <a:schemeClr val="accent6"/>
              </a:gs>
            </a:gsLst>
            <a:lin ang="5400000" scaled="0"/>
            <a:tileRect/>
          </a:gradFill>
          <a:effectLst>
            <a:outerShdw blurRad="50800" dist="38100" dir="2700000" algn="tl" rotWithShape="0">
              <a:prstClr val="black">
                <a:alpha val="40000"/>
              </a:prstClr>
            </a:outerShdw>
          </a:effectLst>
          <a:latin typeface="Segoe UI" pitchFamily="34" charset="0"/>
          <a:ea typeface="+mn-ea"/>
          <a:cs typeface="Segoe UI" pitchFamily="34"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UI"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Segoe UI" pitchFamily="34" charset="0"/>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Segoe UI" pitchFamily="34" charset="0"/>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Segoe UI" pitchFamily="34" charset="0"/>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Segoe UI" pitchFamily="34" charset="0"/>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Segoe U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10"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UI"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054" y="228600"/>
            <a:ext cx="8375946"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7054" y="1420813"/>
            <a:ext cx="8375946"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gradFill>
          <a:effectLst>
            <a:outerShdw blurRad="50800" dist="38100" dir="2700000" algn="tl" rotWithShape="0">
              <a:prstClr val="black">
                <a:alpha val="40000"/>
              </a:prstClr>
            </a:outerShdw>
          </a:effectLst>
          <a:latin typeface="Segoe UI" pitchFamily="34" charset="0"/>
          <a:ea typeface="+mn-ea"/>
          <a:cs typeface="Segoe UI" pitchFamily="34" charset="0"/>
        </a:defRPr>
      </a:lvl1pPr>
    </p:titleStyle>
    <p:bodyStyle>
      <a:lvl1pPr marL="457200" indent="-457200" algn="l" defTabSz="914363" rtl="0" eaLnBrk="1" latinLnBrk="0" hangingPunct="1">
        <a:lnSpc>
          <a:spcPct val="90000"/>
        </a:lnSpc>
        <a:spcBef>
          <a:spcPct val="20000"/>
        </a:spcBef>
        <a:buFontTx/>
        <a:buBlip>
          <a:blip r:embed="rId13"/>
        </a:buBlip>
        <a:defRPr sz="3200" kern="1200">
          <a:gradFill>
            <a:gsLst>
              <a:gs pos="36000">
                <a:schemeClr val="tx1"/>
              </a:gs>
              <a:gs pos="86000">
                <a:schemeClr val="tx1"/>
              </a:gs>
            </a:gsLst>
            <a:lin ang="5400000" scaled="0"/>
          </a:gradFill>
          <a:latin typeface="+mn-lt"/>
          <a:ea typeface="+mn-ea"/>
          <a:cs typeface="+mn-cs"/>
        </a:defRPr>
      </a:lvl1pPr>
      <a:lvl2pPr marL="857250" indent="-400050" algn="l" defTabSz="914363" rtl="0" eaLnBrk="1" latinLnBrk="0" hangingPunct="1">
        <a:lnSpc>
          <a:spcPct val="90000"/>
        </a:lnSpc>
        <a:spcBef>
          <a:spcPct val="20000"/>
        </a:spcBef>
        <a:buFontTx/>
        <a:buBlip>
          <a:blip r:embed="rId14"/>
        </a:buBlip>
        <a:defRPr sz="2800" kern="1200">
          <a:gradFill>
            <a:gsLst>
              <a:gs pos="36000">
                <a:schemeClr val="tx1"/>
              </a:gs>
              <a:gs pos="86000">
                <a:schemeClr val="tx1"/>
              </a:gs>
            </a:gsLst>
            <a:lin ang="5400000" scaled="0"/>
          </a:gradFill>
          <a:latin typeface="+mn-lt"/>
          <a:ea typeface="+mn-ea"/>
          <a:cs typeface="+mn-cs"/>
        </a:defRPr>
      </a:lvl2pPr>
      <a:lvl3pPr marL="1258888" indent="-401638" algn="l" defTabSz="914363" rtl="0" eaLnBrk="1" latinLnBrk="0" hangingPunct="1">
        <a:lnSpc>
          <a:spcPct val="90000"/>
        </a:lnSpc>
        <a:spcBef>
          <a:spcPct val="20000"/>
        </a:spcBef>
        <a:buFontTx/>
        <a:buBlip>
          <a:blip r:embed="rId14"/>
        </a:buBlip>
        <a:defRPr sz="2400" kern="1200">
          <a:gradFill>
            <a:gsLst>
              <a:gs pos="3600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14"/>
        </a:buBlip>
        <a:defRPr sz="2000" kern="1200">
          <a:gradFill>
            <a:gsLst>
              <a:gs pos="3600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14"/>
        </a:buBlip>
        <a:defRPr sz="2000" kern="1200">
          <a:gradFill>
            <a:gsLst>
              <a:gs pos="3600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387055" y="1752600"/>
            <a:ext cx="8756946" cy="5105400"/>
          </a:xfrm>
          <a:prstGeom prst="rect">
            <a:avLst/>
          </a:prstGeom>
          <a:solidFill>
            <a:schemeClr val="bg1"/>
          </a:soli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UI" pitchFamily="34" charset="0"/>
            </a:endParaRPr>
          </a:p>
        </p:txBody>
      </p:sp>
      <p:sp>
        <p:nvSpPr>
          <p:cNvPr id="2" name="Title Placeholder 1"/>
          <p:cNvSpPr>
            <a:spLocks noGrp="1"/>
          </p:cNvSpPr>
          <p:nvPr>
            <p:ph type="title"/>
          </p:nvPr>
        </p:nvSpPr>
        <p:spPr>
          <a:xfrm>
            <a:off x="381000" y="230189"/>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3" r:id="rId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gradFill>
          <a:effectLst>
            <a:outerShdw blurRad="50800" dist="38100" dir="2700000" algn="tl" rotWithShape="0">
              <a:prstClr val="black">
                <a:alpha val="40000"/>
              </a:prstClr>
            </a:outerShdw>
          </a:effectLst>
          <a:latin typeface="Segoe UI" pitchFamily="34" charset="0"/>
          <a:ea typeface="+mn-ea"/>
          <a:cs typeface="Segoe UI" pitchFamily="34"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81000" y="230189"/>
            <a:ext cx="8382000" cy="664797"/>
          </a:xfrm>
          <a:prstGeom prst="rect">
            <a:avLst/>
          </a:prstGeom>
        </p:spPr>
        <p:txBody>
          <a:bodyPr vert="horz" wrap="square" lIns="0" tIns="0" rIns="0" bIns="0" rtlCol="0" anchor="t">
            <a:spAutoFit/>
            <a:scene3d>
              <a:camera prst="orthographicFront"/>
              <a:lightRig rig="threePt" dir="t"/>
            </a:scene3d>
            <a:sp3d prstMaterial="matte"/>
          </a:bodyPr>
          <a:lstStyle/>
          <a:p>
            <a:r>
              <a:rPr lang="en-US" smtClean="0"/>
              <a:t>Click to edit Master title style</a:t>
            </a:r>
            <a:endParaRPr lang="en-US" dirty="0"/>
          </a:p>
        </p:txBody>
      </p:sp>
      <p:sp>
        <p:nvSpPr>
          <p:cNvPr id="3" name="Text Placeholder 2"/>
          <p:cNvSpPr>
            <a:spLocks noGrp="1"/>
          </p:cNvSpPr>
          <p:nvPr>
            <p:ph type="body" idx="1"/>
          </p:nvPr>
        </p:nvSpPr>
        <p:spPr bwMode="black">
          <a:xfrm>
            <a:off x="381000" y="1412875"/>
            <a:ext cx="8382000" cy="2000548"/>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gradFill>
            <a:gsLst>
              <a:gs pos="0">
                <a:schemeClr val="tx1">
                  <a:alpha val="50000"/>
                </a:schemeClr>
              </a:gs>
              <a:gs pos="50000">
                <a:schemeClr val="tx1"/>
              </a:gs>
              <a:gs pos="100000">
                <a:schemeClr val="tx1"/>
              </a:gs>
            </a:gsLst>
            <a:lin ang="5400000" scaled="0"/>
          </a:gradFill>
          <a:effectLst/>
          <a:latin typeface="Segoe UI" pitchFamily="34" charset="0"/>
          <a:ea typeface="+mn-ea"/>
          <a:cs typeface="Segoe UI" pitchFamily="34" charset="0"/>
        </a:defRPr>
      </a:lvl1pPr>
    </p:titleStyle>
    <p:bodyStyle>
      <a:lvl1pPr marL="400050" indent="-400050" algn="l" defTabSz="914363" rtl="0" eaLnBrk="1" latinLnBrk="0" hangingPunct="1">
        <a:lnSpc>
          <a:spcPct val="90000"/>
        </a:lnSpc>
        <a:spcBef>
          <a:spcPct val="20000"/>
        </a:spcBef>
        <a:buFontTx/>
        <a:buBlip>
          <a:blip r:embed="rId13"/>
        </a:buBlip>
        <a:defRPr sz="3200" kern="1200">
          <a:gradFill>
            <a:gsLst>
              <a:gs pos="0">
                <a:schemeClr val="tx1"/>
              </a:gs>
              <a:gs pos="100000">
                <a:schemeClr val="tx1"/>
              </a:gs>
            </a:gsLst>
            <a:lin ang="5400000" scaled="0"/>
          </a:gradFill>
          <a:latin typeface="+mn-lt"/>
          <a:ea typeface="+mn-ea"/>
          <a:cs typeface="+mn-cs"/>
        </a:defRPr>
      </a:lvl1pPr>
      <a:lvl2pPr marL="746125" indent="-338138" algn="l" defTabSz="914363" rtl="0" eaLnBrk="1" latinLnBrk="0" hangingPunct="1">
        <a:lnSpc>
          <a:spcPct val="90000"/>
        </a:lnSpc>
        <a:spcBef>
          <a:spcPct val="20000"/>
        </a:spcBef>
        <a:buFontTx/>
        <a:buBlip>
          <a:blip r:embed="rId14"/>
        </a:buBlip>
        <a:defRPr sz="2800" kern="1200">
          <a:gradFill>
            <a:gsLst>
              <a:gs pos="0">
                <a:schemeClr val="tx1"/>
              </a:gs>
              <a:gs pos="100000">
                <a:schemeClr val="tx1"/>
              </a:gs>
            </a:gsLst>
            <a:lin ang="5400000" scaled="0"/>
          </a:gradFill>
          <a:latin typeface="+mn-lt"/>
          <a:ea typeface="+mn-ea"/>
          <a:cs typeface="+mn-cs"/>
        </a:defRPr>
      </a:lvl2pPr>
      <a:lvl3pPr marL="1030288" indent="-284163" algn="l" defTabSz="914363" rtl="0" eaLnBrk="1" latinLnBrk="0" hangingPunct="1">
        <a:lnSpc>
          <a:spcPct val="90000"/>
        </a:lnSpc>
        <a:spcBef>
          <a:spcPct val="20000"/>
        </a:spcBef>
        <a:buFontTx/>
        <a:buBlip>
          <a:blip r:embed="rId14"/>
        </a:buBlip>
        <a:defRPr sz="2400" kern="1200">
          <a:gradFill>
            <a:gsLst>
              <a:gs pos="0">
                <a:schemeClr val="tx1"/>
              </a:gs>
              <a:gs pos="100000">
                <a:schemeClr val="tx1"/>
              </a:gs>
            </a:gsLst>
            <a:lin ang="5400000" scaled="0"/>
          </a:gradFill>
          <a:latin typeface="+mn-lt"/>
          <a:ea typeface="+mn-ea"/>
          <a:cs typeface="+mn-cs"/>
        </a:defRPr>
      </a:lvl3pPr>
      <a:lvl4pPr marL="1260475" indent="-230188" algn="l" defTabSz="914363" rtl="0" eaLnBrk="1" latinLnBrk="0" hangingPunct="1">
        <a:lnSpc>
          <a:spcPct val="90000"/>
        </a:lnSpc>
        <a:spcBef>
          <a:spcPct val="20000"/>
        </a:spcBef>
        <a:buFontTx/>
        <a:buBlip>
          <a:blip r:embed="rId14"/>
        </a:buBlip>
        <a:defRPr sz="2000" kern="1200">
          <a:gradFill>
            <a:gsLst>
              <a:gs pos="0">
                <a:schemeClr val="tx1"/>
              </a:gs>
              <a:gs pos="100000">
                <a:schemeClr val="tx1"/>
              </a:gs>
            </a:gsLst>
            <a:lin ang="5400000" scaled="0"/>
          </a:gradFill>
          <a:latin typeface="+mn-lt"/>
          <a:ea typeface="+mn-ea"/>
          <a:cs typeface="+mn-cs"/>
        </a:defRPr>
      </a:lvl4pPr>
      <a:lvl5pPr marL="1482725" indent="-230188" algn="l" defTabSz="914363" rtl="0" eaLnBrk="1" latinLnBrk="0" hangingPunct="1">
        <a:lnSpc>
          <a:spcPct val="90000"/>
        </a:lnSpc>
        <a:spcBef>
          <a:spcPct val="20000"/>
        </a:spcBef>
        <a:buFontTx/>
        <a:buBlip>
          <a:blip r:embed="rId14"/>
        </a:buBlip>
        <a:defRPr sz="2000" kern="1200">
          <a:gradFill>
            <a:gsLst>
              <a:gs pos="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9"/>
            <a:ext cx="8382000" cy="664797"/>
          </a:xfrm>
          <a:prstGeom prst="rect">
            <a:avLst/>
          </a:prstGeom>
        </p:spPr>
        <p:txBody>
          <a:bodyPr vert="horz" wrap="square" lIns="0" tIns="0" rIns="0" bIns="0" rtlCol="0" anchor="t">
            <a:spAutoFit/>
            <a:scene3d>
              <a:camera prst="orthographicFront"/>
              <a:lightRig rig="threePt" dir="t"/>
            </a:scene3d>
            <a:sp3d prstMaterial="matte"/>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36"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25" dirty="0" smtClean="0">
          <a:ln w="3175">
            <a:noFill/>
          </a:ln>
          <a:gradFill>
            <a:gsLst>
              <a:gs pos="0">
                <a:schemeClr val="tx1">
                  <a:alpha val="70000"/>
                </a:schemeClr>
              </a:gs>
              <a:gs pos="50000">
                <a:schemeClr val="tx1"/>
              </a:gs>
              <a:gs pos="100000">
                <a:schemeClr val="tx1"/>
              </a:gs>
            </a:gsLst>
            <a:lin ang="5400000" scaled="0"/>
          </a:gradFill>
          <a:effectLst/>
          <a:latin typeface="Segoe UI" pitchFamily="34" charset="0"/>
          <a:ea typeface="+mn-ea"/>
          <a:cs typeface="Segoe UI" pitchFamily="34"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bg1"/>
          </a:soli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bg1"/>
          </a:soli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bg1"/>
          </a:soli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bg1"/>
          </a:soli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bg1"/>
          </a:soli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054" y="228600"/>
            <a:ext cx="8375946"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20814"/>
            <a:ext cx="8375946" cy="212803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UI" pitchFamily="34" charset="0"/>
          <a:ea typeface="+mn-ea"/>
          <a:cs typeface="Arial" charset="0"/>
        </a:defRPr>
      </a:lvl1pPr>
    </p:titleStyle>
    <p:bodyStyle>
      <a:lvl1pPr marL="457200" indent="-457200" algn="l" defTabSz="914363" rtl="0" eaLnBrk="1" latinLnBrk="0" hangingPunct="1">
        <a:lnSpc>
          <a:spcPct val="90000"/>
        </a:lnSpc>
        <a:spcBef>
          <a:spcPct val="20000"/>
        </a:spcBef>
        <a:buFontTx/>
        <a:buBlip>
          <a:blip r:embed="rId13"/>
        </a:buBlip>
        <a:defRPr sz="3200" kern="1200">
          <a:solidFill>
            <a:schemeClr val="tx1"/>
          </a:solidFill>
          <a:effectLst>
            <a:outerShdw blurRad="38100" dist="38100" dir="2700000" algn="tl">
              <a:srgbClr val="000000">
                <a:alpha val="43137"/>
              </a:srgbClr>
            </a:outerShdw>
          </a:effectLst>
          <a:latin typeface="Segoe UI" pitchFamily="34" charset="0"/>
          <a:ea typeface="+mn-ea"/>
          <a:cs typeface="+mn-cs"/>
        </a:defRPr>
      </a:lvl1pPr>
      <a:lvl2pPr marL="858838" indent="-401638" algn="l" defTabSz="914363" rtl="0" eaLnBrk="1" latinLnBrk="0" hangingPunct="1">
        <a:lnSpc>
          <a:spcPct val="90000"/>
        </a:lnSpc>
        <a:spcBef>
          <a:spcPct val="20000"/>
        </a:spcBef>
        <a:buFontTx/>
        <a:buBlip>
          <a:blip r:embed="rId13"/>
        </a:buBlip>
        <a:defRPr sz="2800" kern="1200">
          <a:solidFill>
            <a:schemeClr val="tx1"/>
          </a:solidFill>
          <a:effectLst>
            <a:outerShdw blurRad="38100" dist="38100" dir="2700000" algn="tl">
              <a:srgbClr val="000000">
                <a:alpha val="43137"/>
              </a:srgbClr>
            </a:outerShdw>
          </a:effectLst>
          <a:latin typeface="Segoe UI" pitchFamily="34" charset="0"/>
          <a:ea typeface="+mn-ea"/>
          <a:cs typeface="+mn-cs"/>
        </a:defRPr>
      </a:lvl2pPr>
      <a:lvl3pPr marL="1258888" indent="-400050" algn="l" defTabSz="914363" rtl="0" eaLnBrk="1" latinLnBrk="0" hangingPunct="1">
        <a:lnSpc>
          <a:spcPct val="90000"/>
        </a:lnSpc>
        <a:spcBef>
          <a:spcPct val="20000"/>
        </a:spcBef>
        <a:buFontTx/>
        <a:buBlip>
          <a:blip r:embed="rId13"/>
        </a:buBlip>
        <a:defRPr sz="2400" kern="1200">
          <a:solidFill>
            <a:schemeClr val="tx1"/>
          </a:solidFill>
          <a:effectLst>
            <a:outerShdw blurRad="38100" dist="38100" dir="2700000" algn="tl">
              <a:srgbClr val="000000">
                <a:alpha val="43137"/>
              </a:srgbClr>
            </a:outerShdw>
          </a:effectLst>
          <a:latin typeface="Segoe UI" pitchFamily="34" charset="0"/>
          <a:ea typeface="+mn-ea"/>
          <a:cs typeface="+mn-cs"/>
        </a:defRPr>
      </a:lvl3pPr>
      <a:lvl4pPr marL="1604963" indent="-346075" algn="l" defTabSz="914363" rtl="0" eaLnBrk="1" latinLnBrk="0" hangingPunct="1">
        <a:lnSpc>
          <a:spcPct val="90000"/>
        </a:lnSpc>
        <a:spcBef>
          <a:spcPct val="20000"/>
        </a:spcBef>
        <a:buFontTx/>
        <a:buBlip>
          <a:blip r:embed="rId13"/>
        </a:buBlip>
        <a:defRPr sz="2400" kern="1200">
          <a:solidFill>
            <a:schemeClr val="tx1"/>
          </a:solidFill>
          <a:effectLst>
            <a:outerShdw blurRad="38100" dist="38100" dir="2700000" algn="tl">
              <a:srgbClr val="000000">
                <a:alpha val="43137"/>
              </a:srgbClr>
            </a:outerShdw>
          </a:effectLst>
          <a:latin typeface="Segoe UI" pitchFamily="34" charset="0"/>
          <a:ea typeface="+mn-ea"/>
          <a:cs typeface="+mn-cs"/>
        </a:defRPr>
      </a:lvl4pPr>
      <a:lvl5pPr marL="1941513" indent="-336550" algn="l" defTabSz="914363" rtl="0" eaLnBrk="1" latinLnBrk="0" hangingPunct="1">
        <a:lnSpc>
          <a:spcPct val="90000"/>
        </a:lnSpc>
        <a:spcBef>
          <a:spcPct val="20000"/>
        </a:spcBef>
        <a:buFontTx/>
        <a:buBlip>
          <a:blip r:embed="rId13"/>
        </a:buBlip>
        <a:defRPr sz="2400" kern="1200">
          <a:solidFill>
            <a:schemeClr val="tx1"/>
          </a:solidFill>
          <a:effectLst>
            <a:outerShdw blurRad="38100" dist="38100" dir="2700000" algn="tl">
              <a:srgbClr val="000000">
                <a:alpha val="43137"/>
              </a:srgbClr>
            </a:outerShdw>
          </a:effectLst>
          <a:latin typeface="Segoe U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2.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3.pn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9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slide" Target="slide2.xml"/></Relationships>
</file>

<file path=ppt/slides/_rels/slide1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9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95.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95.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95.xml"/><Relationship Id="rId4" Type="http://schemas.openxmlformats.org/officeDocument/2006/relationships/image" Target="../media/image46.jpeg"/></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slide" Target="slide2.xml"/><Relationship Id="rId7" Type="http://schemas.openxmlformats.org/officeDocument/2006/relationships/diagramColors" Target="../diagrams/colors5.xml"/><Relationship Id="rId2" Type="http://schemas.openxmlformats.org/officeDocument/2006/relationships/notesSlide" Target="../notesSlides/notesSlide15.xml"/><Relationship Id="rId1" Type="http://schemas.openxmlformats.org/officeDocument/2006/relationships/slideLayout" Target="../slideLayouts/slideLayout9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95.xml"/><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95.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5.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9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3.xml"/><Relationship Id="rId7" Type="http://schemas.openxmlformats.org/officeDocument/2006/relationships/slide" Target="slide14.xml"/><Relationship Id="rId2" Type="http://schemas.openxmlformats.org/officeDocument/2006/relationships/notesSlide" Target="../notesSlides/notesSlide2.xml"/><Relationship Id="rId1" Type="http://schemas.openxmlformats.org/officeDocument/2006/relationships/slideLayout" Target="../slideLayouts/slideLayout96.xml"/><Relationship Id="rId6" Type="http://schemas.openxmlformats.org/officeDocument/2006/relationships/slide" Target="slide10.xml"/><Relationship Id="rId11" Type="http://schemas.openxmlformats.org/officeDocument/2006/relationships/slide" Target="slide23.xml"/><Relationship Id="rId5" Type="http://schemas.openxmlformats.org/officeDocument/2006/relationships/slide" Target="slide7.xml"/><Relationship Id="rId10" Type="http://schemas.openxmlformats.org/officeDocument/2006/relationships/slide" Target="slide19.xml"/><Relationship Id="rId4" Type="http://schemas.openxmlformats.org/officeDocument/2006/relationships/slide" Target="slide5.xml"/><Relationship Id="rId9" Type="http://schemas.openxmlformats.org/officeDocument/2006/relationships/slide" Target="slide17.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slide" Target="slide2.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95.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5.xml"/><Relationship Id="rId1" Type="http://schemas.openxmlformats.org/officeDocument/2006/relationships/vmlDrawing" Target="../drawings/vmlDrawing1.vml"/><Relationship Id="rId6" Type="http://schemas.openxmlformats.org/officeDocument/2006/relationships/slide" Target="slide2.xml"/><Relationship Id="rId5" Type="http://schemas.openxmlformats.org/officeDocument/2006/relationships/image" Target="../media/image49.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95.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95.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95.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9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9.xml"/></Relationships>
</file>

<file path=ppt/slides/_rels/slide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96.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96.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9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5.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9.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9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96.xml"/><Relationship Id="rId6" Type="http://schemas.openxmlformats.org/officeDocument/2006/relationships/slide" Target="slide2.xml"/><Relationship Id="rId5" Type="http://schemas.openxmlformats.org/officeDocument/2006/relationships/image" Target="../media/image42.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 Target="slide2.xml"/><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9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3166726"/>
            <a:ext cx="8509248" cy="2088232"/>
          </a:xfrm>
        </p:spPr>
        <p:txBody>
          <a:bodyPr>
            <a:noAutofit/>
          </a:bodyPr>
          <a:lstStyle/>
          <a:p>
            <a:pPr algn="ctr"/>
            <a:r>
              <a:rPr lang="es-ES" sz="3600" b="1" i="1" dirty="0" smtClean="0"/>
              <a:t>“Herramientas que conforman Business </a:t>
            </a:r>
            <a:r>
              <a:rPr lang="es-ES" sz="3600" b="1" i="1" dirty="0" err="1" smtClean="0"/>
              <a:t>Intelligence</a:t>
            </a:r>
            <a:r>
              <a:rPr lang="es-ES" sz="3600" b="1" i="1" dirty="0" smtClean="0"/>
              <a:t>; creación de prototipo aplicable en empresas comercializadoras de hardware y software”</a:t>
            </a:r>
            <a:endParaRPr lang="en-US" sz="3600" i="1" dirty="0"/>
          </a:p>
        </p:txBody>
      </p:sp>
      <p:sp>
        <p:nvSpPr>
          <p:cNvPr id="7" name="Subtitle 6"/>
          <p:cNvSpPr>
            <a:spLocks noGrp="1"/>
          </p:cNvSpPr>
          <p:nvPr>
            <p:ph type="subTitle" idx="1"/>
          </p:nvPr>
        </p:nvSpPr>
        <p:spPr>
          <a:xfrm>
            <a:off x="395536" y="188640"/>
            <a:ext cx="8568952" cy="2376264"/>
          </a:xfrm>
        </p:spPr>
        <p:txBody>
          <a:bodyPr anchor="ctr"/>
          <a:lstStyle/>
          <a:p>
            <a:pPr algn="ctr"/>
            <a:r>
              <a:rPr lang="es-ES" sz="4000" b="1" dirty="0" smtClean="0">
                <a:effectLst>
                  <a:outerShdw blurRad="38100" dist="38100" dir="2700000" algn="tl">
                    <a:srgbClr val="000000">
                      <a:alpha val="43137"/>
                    </a:srgbClr>
                  </a:outerShdw>
                </a:effectLst>
                <a:latin typeface="Aparajita" pitchFamily="34" charset="0"/>
                <a:cs typeface="Aparajita" pitchFamily="34" charset="0"/>
              </a:rPr>
              <a:t>ESCUELA POLITÉCNICA DEL EJÉRCITO</a:t>
            </a:r>
          </a:p>
          <a:p>
            <a:pPr algn="ctr"/>
            <a:r>
              <a:rPr lang="es-ES" sz="3600" b="1" dirty="0" smtClean="0">
                <a:effectLst>
                  <a:outerShdw blurRad="38100" dist="38100" dir="2700000" algn="tl">
                    <a:srgbClr val="000000">
                      <a:alpha val="43137"/>
                    </a:srgbClr>
                  </a:outerShdw>
                </a:effectLst>
                <a:latin typeface="Aparajita" pitchFamily="34" charset="0"/>
                <a:cs typeface="Aparajita" pitchFamily="34" charset="0"/>
              </a:rPr>
              <a:t>DEPARTAMENTO DE CIENCIAS DE LA COMPUTACIÓN</a:t>
            </a:r>
          </a:p>
          <a:p>
            <a:pPr algn="ctr"/>
            <a:r>
              <a:rPr lang="es-ES" b="1" dirty="0" smtClean="0">
                <a:effectLst>
                  <a:outerShdw blurRad="38100" dist="38100" dir="2700000" algn="tl">
                    <a:srgbClr val="000000">
                      <a:alpha val="43137"/>
                    </a:srgbClr>
                  </a:outerShdw>
                </a:effectLst>
                <a:latin typeface="Aparajita" pitchFamily="34" charset="0"/>
                <a:cs typeface="Aparajita" pitchFamily="34" charset="0"/>
              </a:rPr>
              <a:t>CARRERA DE INGENIERÍA DE SISTEMAS E INFORMÁTICA</a:t>
            </a:r>
            <a:endParaRPr lang="en-US" b="1" dirty="0">
              <a:effectLst>
                <a:outerShdw blurRad="38100" dist="38100" dir="2700000" algn="tl">
                  <a:srgbClr val="000000">
                    <a:alpha val="43137"/>
                  </a:srgbClr>
                </a:outerShdw>
              </a:effectLst>
              <a:latin typeface="Aparajita" pitchFamily="34" charset="0"/>
              <a:cs typeface="Aparajita" pitchFamily="34" charset="0"/>
            </a:endParaRPr>
          </a:p>
        </p:txBody>
      </p:sp>
      <p:sp>
        <p:nvSpPr>
          <p:cNvPr id="11" name="TextBox 10"/>
          <p:cNvSpPr txBox="1"/>
          <p:nvPr/>
        </p:nvSpPr>
        <p:spPr>
          <a:xfrm>
            <a:off x="323528" y="5622339"/>
            <a:ext cx="5256584" cy="461665"/>
          </a:xfrm>
          <a:prstGeom prst="rect">
            <a:avLst/>
          </a:prstGeom>
          <a:noFill/>
        </p:spPr>
        <p:txBody>
          <a:bodyPr wrap="square" rtlCol="0">
            <a:spAutoFit/>
          </a:bodyPr>
          <a:lstStyle/>
          <a:p>
            <a:r>
              <a:rPr lang="es-ES" sz="2400" b="1" i="1" dirty="0" smtClean="0">
                <a:effectLst>
                  <a:outerShdw blurRad="38100" dist="38100" dir="2700000" algn="tl">
                    <a:srgbClr val="000000">
                      <a:alpha val="43137"/>
                    </a:srgbClr>
                  </a:outerShdw>
                </a:effectLst>
              </a:rPr>
              <a:t>Milton Santiago </a:t>
            </a:r>
            <a:r>
              <a:rPr lang="es-ES" sz="2400" b="1" i="1" dirty="0" err="1" smtClean="0">
                <a:effectLst>
                  <a:outerShdw blurRad="38100" dist="38100" dir="2700000" algn="tl">
                    <a:srgbClr val="000000">
                      <a:alpha val="43137"/>
                    </a:srgbClr>
                  </a:outerShdw>
                </a:effectLst>
              </a:rPr>
              <a:t>Alvarez</a:t>
            </a:r>
            <a:r>
              <a:rPr lang="es-ES" sz="2400" b="1" i="1" dirty="0" smtClean="0">
                <a:effectLst>
                  <a:outerShdw blurRad="38100" dist="38100" dir="2700000" algn="tl">
                    <a:srgbClr val="000000">
                      <a:alpha val="43137"/>
                    </a:srgbClr>
                  </a:outerShdw>
                </a:effectLst>
              </a:rPr>
              <a:t> C.</a:t>
            </a:r>
            <a:endParaRPr lang="es-ES" sz="2400" b="1" i="1" dirty="0" smtClean="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smtClean="0"/>
              <a:t>Inteligencia de Negocios</a:t>
            </a:r>
            <a:endParaRPr lang="en-US" b="1" dirty="0"/>
          </a:p>
        </p:txBody>
      </p:sp>
      <p:sp>
        <p:nvSpPr>
          <p:cNvPr id="3" name="Content Placeholder 2"/>
          <p:cNvSpPr>
            <a:spLocks noGrp="1"/>
          </p:cNvSpPr>
          <p:nvPr>
            <p:ph sz="half" idx="1"/>
          </p:nvPr>
        </p:nvSpPr>
        <p:spPr>
          <a:xfrm>
            <a:off x="251520" y="1196752"/>
            <a:ext cx="4114800" cy="387798"/>
          </a:xfrm>
        </p:spPr>
        <p:txBody>
          <a:bodyPr/>
          <a:lstStyle/>
          <a:p>
            <a:pPr>
              <a:buNone/>
            </a:pPr>
            <a:r>
              <a:rPr lang="es-ES" b="1" dirty="0" smtClean="0"/>
              <a:t>Definición</a:t>
            </a:r>
            <a:endParaRPr lang="en-US" b="1" dirty="0"/>
          </a:p>
        </p:txBody>
      </p:sp>
      <p:pic>
        <p:nvPicPr>
          <p:cNvPr id="1026" name="Picture 2"/>
          <p:cNvPicPr>
            <a:picLocks noChangeAspect="1" noChangeArrowheads="1"/>
          </p:cNvPicPr>
          <p:nvPr/>
        </p:nvPicPr>
        <p:blipFill>
          <a:blip r:embed="rId3" cstate="print"/>
          <a:srcRect/>
          <a:stretch>
            <a:fillRect/>
          </a:stretch>
        </p:blipFill>
        <p:spPr bwMode="auto">
          <a:xfrm>
            <a:off x="4788024" y="2455178"/>
            <a:ext cx="4176464" cy="248599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graphicFrame>
        <p:nvGraphicFramePr>
          <p:cNvPr id="6" name="Diagram 5"/>
          <p:cNvGraphicFramePr/>
          <p:nvPr/>
        </p:nvGraphicFramePr>
        <p:xfrm>
          <a:off x="0" y="1988840"/>
          <a:ext cx="5148064" cy="38884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Left Arrow 6">
            <a:hlinkClick r:id="rId9" action="ppaction://hlinksldjump"/>
          </p:cNvPr>
          <p:cNvSpPr/>
          <p:nvPr/>
        </p:nvSpPr>
        <p:spPr bwMode="auto">
          <a:xfrm>
            <a:off x="0" y="6453336"/>
            <a:ext cx="539552" cy="404664"/>
          </a:xfrm>
          <a:prstGeom prst="leftArrow">
            <a:avLst/>
          </a:prstGeom>
          <a:gradFill>
            <a:gsLst>
              <a:gs pos="0">
                <a:schemeClr val="accent5">
                  <a:lumMod val="50000"/>
                </a:schemeClr>
              </a:gs>
              <a:gs pos="80000">
                <a:schemeClr val="accent5"/>
              </a:gs>
              <a:gs pos="100000">
                <a:schemeClr val="accent5"/>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plus(in)">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smtClean="0"/>
              <a:t>Inteligencia de Negocios</a:t>
            </a:r>
            <a:endParaRPr lang="en-US" b="1" dirty="0"/>
          </a:p>
        </p:txBody>
      </p:sp>
      <p:sp>
        <p:nvSpPr>
          <p:cNvPr id="3" name="Content Placeholder 2"/>
          <p:cNvSpPr>
            <a:spLocks noGrp="1"/>
          </p:cNvSpPr>
          <p:nvPr>
            <p:ph sz="half" idx="1"/>
          </p:nvPr>
        </p:nvSpPr>
        <p:spPr>
          <a:xfrm>
            <a:off x="251520" y="1196752"/>
            <a:ext cx="8640960" cy="443198"/>
          </a:xfrm>
        </p:spPr>
        <p:txBody>
          <a:bodyPr/>
          <a:lstStyle/>
          <a:p>
            <a:pPr>
              <a:buNone/>
            </a:pPr>
            <a:r>
              <a:rPr lang="es-ES" sz="3200" b="1" dirty="0" smtClean="0"/>
              <a:t>Alcance</a:t>
            </a:r>
            <a:endParaRPr lang="en-US" sz="3200" b="1" dirty="0"/>
          </a:p>
        </p:txBody>
      </p:sp>
      <p:graphicFrame>
        <p:nvGraphicFramePr>
          <p:cNvPr id="5" name="Content Placeholder 4"/>
          <p:cNvGraphicFramePr>
            <a:graphicFrameLocks noGrp="1"/>
          </p:cNvGraphicFramePr>
          <p:nvPr>
            <p:ph sz="half" idx="2"/>
          </p:nvPr>
        </p:nvGraphicFramePr>
        <p:xfrm>
          <a:off x="251520" y="2132856"/>
          <a:ext cx="8640960"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eft Arrow 5">
            <a:hlinkClick r:id="rId8" action="ppaction://hlinksldjump"/>
          </p:cNvPr>
          <p:cNvSpPr/>
          <p:nvPr/>
        </p:nvSpPr>
        <p:spPr bwMode="auto">
          <a:xfrm>
            <a:off x="0" y="6453336"/>
            <a:ext cx="539552" cy="404664"/>
          </a:xfrm>
          <a:prstGeom prst="leftArrow">
            <a:avLst/>
          </a:prstGeom>
          <a:gradFill>
            <a:gsLst>
              <a:gs pos="0">
                <a:schemeClr val="accent5">
                  <a:lumMod val="50000"/>
                </a:schemeClr>
              </a:gs>
              <a:gs pos="80000">
                <a:schemeClr val="accent5"/>
              </a:gs>
              <a:gs pos="100000">
                <a:schemeClr val="accent5"/>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smtClean="0"/>
              <a:t>Inteligencia de Negocios</a:t>
            </a:r>
            <a:endParaRPr lang="en-US" b="1" dirty="0"/>
          </a:p>
        </p:txBody>
      </p:sp>
      <p:sp>
        <p:nvSpPr>
          <p:cNvPr id="3" name="Content Placeholder 2"/>
          <p:cNvSpPr>
            <a:spLocks noGrp="1"/>
          </p:cNvSpPr>
          <p:nvPr>
            <p:ph idx="1"/>
          </p:nvPr>
        </p:nvSpPr>
        <p:spPr>
          <a:xfrm>
            <a:off x="107504" y="1124744"/>
            <a:ext cx="8856984" cy="443198"/>
          </a:xfrm>
        </p:spPr>
        <p:txBody>
          <a:bodyPr/>
          <a:lstStyle/>
          <a:p>
            <a:pPr>
              <a:buNone/>
            </a:pPr>
            <a:r>
              <a:rPr lang="es-ES" b="1" dirty="0" smtClean="0"/>
              <a:t>Disciplinas - </a:t>
            </a:r>
            <a:r>
              <a:rPr lang="es-ES" sz="2800" b="1" dirty="0" smtClean="0"/>
              <a:t>Data </a:t>
            </a:r>
            <a:r>
              <a:rPr lang="es-ES" sz="2800" b="1" dirty="0" err="1" smtClean="0"/>
              <a:t>Mart</a:t>
            </a:r>
            <a:r>
              <a:rPr lang="es-ES" sz="2800" b="1" dirty="0" smtClean="0"/>
              <a:t> y Data </a:t>
            </a:r>
            <a:r>
              <a:rPr lang="es-ES" sz="2800" b="1" dirty="0" err="1" smtClean="0"/>
              <a:t>Warehousing</a:t>
            </a:r>
            <a:r>
              <a:rPr lang="es-ES" sz="2400" dirty="0" smtClean="0"/>
              <a:t>	</a:t>
            </a:r>
            <a:endParaRPr lang="en-US" sz="2400" dirty="0" smtClean="0"/>
          </a:p>
        </p:txBody>
      </p:sp>
      <p:pic>
        <p:nvPicPr>
          <p:cNvPr id="5" name="Imagen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772816"/>
            <a:ext cx="7488832" cy="4824536"/>
          </a:xfrm>
          <a:prstGeom prst="rect">
            <a:avLst/>
          </a:prstGeom>
          <a:noFill/>
          <a:ln w="12700" cmpd="sng">
            <a:solidFill>
              <a:srgbClr val="000000"/>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6" name="Left Arrow 5">
            <a:hlinkClick r:id="rId4" action="ppaction://hlinksldjump"/>
          </p:cNvPr>
          <p:cNvSpPr/>
          <p:nvPr/>
        </p:nvSpPr>
        <p:spPr bwMode="auto">
          <a:xfrm>
            <a:off x="0" y="6453336"/>
            <a:ext cx="539552" cy="404664"/>
          </a:xfrm>
          <a:prstGeom prst="leftArrow">
            <a:avLst/>
          </a:prstGeom>
          <a:gradFill>
            <a:gsLst>
              <a:gs pos="0">
                <a:schemeClr val="accent5">
                  <a:lumMod val="50000"/>
                </a:schemeClr>
              </a:gs>
              <a:gs pos="80000">
                <a:schemeClr val="accent5"/>
              </a:gs>
              <a:gs pos="100000">
                <a:schemeClr val="accent5"/>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smtClean="0"/>
              <a:t>Inteligencia de Negocios</a:t>
            </a:r>
            <a:endParaRPr lang="en-US" b="1" dirty="0"/>
          </a:p>
        </p:txBody>
      </p:sp>
      <p:sp>
        <p:nvSpPr>
          <p:cNvPr id="3" name="Content Placeholder 2"/>
          <p:cNvSpPr>
            <a:spLocks noGrp="1"/>
          </p:cNvSpPr>
          <p:nvPr>
            <p:ph idx="1"/>
          </p:nvPr>
        </p:nvSpPr>
        <p:spPr>
          <a:xfrm>
            <a:off x="179512" y="1124744"/>
            <a:ext cx="4392488" cy="4595104"/>
          </a:xfrm>
        </p:spPr>
        <p:txBody>
          <a:bodyPr/>
          <a:lstStyle/>
          <a:p>
            <a:pPr algn="just">
              <a:buNone/>
            </a:pPr>
            <a:r>
              <a:rPr lang="es-ES" sz="3600" b="1" dirty="0" smtClean="0"/>
              <a:t>Disciplinas</a:t>
            </a:r>
          </a:p>
          <a:p>
            <a:pPr algn="just">
              <a:buNone/>
            </a:pPr>
            <a:endParaRPr lang="es-ES" sz="2400" b="1" dirty="0" smtClean="0"/>
          </a:p>
          <a:p>
            <a:pPr algn="just">
              <a:buNone/>
            </a:pPr>
            <a:r>
              <a:rPr lang="es-ES" sz="2400" b="1" dirty="0" smtClean="0"/>
              <a:t>Herramientas de Visualización</a:t>
            </a:r>
          </a:p>
          <a:p>
            <a:pPr algn="just">
              <a:buNone/>
            </a:pPr>
            <a:endParaRPr lang="es-ES" sz="1400" dirty="0" smtClean="0"/>
          </a:p>
          <a:p>
            <a:pPr lvl="0" algn="just"/>
            <a:r>
              <a:rPr lang="es-ES" sz="2000" i="1" dirty="0" smtClean="0"/>
              <a:t>Planillas de Cálculo</a:t>
            </a:r>
          </a:p>
          <a:p>
            <a:pPr lvl="0" algn="just">
              <a:buNone/>
            </a:pPr>
            <a:endParaRPr lang="en-US" sz="2000" i="1" dirty="0" smtClean="0"/>
          </a:p>
          <a:p>
            <a:pPr lvl="0" algn="just"/>
            <a:r>
              <a:rPr lang="es-ES" sz="2000" i="1" dirty="0" smtClean="0"/>
              <a:t>Tablero de Control</a:t>
            </a:r>
          </a:p>
          <a:p>
            <a:pPr lvl="0" algn="just">
              <a:buNone/>
            </a:pPr>
            <a:endParaRPr lang="es-ES" sz="2000" i="1" dirty="0" smtClean="0"/>
          </a:p>
          <a:p>
            <a:pPr lvl="0" algn="just"/>
            <a:r>
              <a:rPr lang="es-ES" sz="2000" i="1" dirty="0" smtClean="0"/>
              <a:t>Desarrollos propios</a:t>
            </a:r>
          </a:p>
          <a:p>
            <a:pPr lvl="0" algn="just">
              <a:buNone/>
            </a:pPr>
            <a:endParaRPr lang="en-US" sz="2000" i="1" dirty="0" smtClean="0"/>
          </a:p>
          <a:p>
            <a:pPr lvl="0" algn="just"/>
            <a:r>
              <a:rPr lang="es-ES" sz="2000" i="1" dirty="0" smtClean="0"/>
              <a:t>Software especializado</a:t>
            </a:r>
          </a:p>
          <a:p>
            <a:pPr lvl="0" algn="just">
              <a:buNone/>
            </a:pPr>
            <a:endParaRPr lang="es-ES" sz="2000" i="1" dirty="0" smtClean="0"/>
          </a:p>
          <a:p>
            <a:pPr lvl="0" algn="just"/>
            <a:r>
              <a:rPr lang="es-ES" sz="2000" i="1" dirty="0" smtClean="0"/>
              <a:t>Herramientas de Reportes</a:t>
            </a:r>
            <a:endParaRPr lang="en-US" sz="2400" i="1" dirty="0" smtClean="0"/>
          </a:p>
        </p:txBody>
      </p:sp>
      <p:pic>
        <p:nvPicPr>
          <p:cNvPr id="7" name="Imagen 30" descr="tabla%20pivotal"/>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9626" y="2492896"/>
            <a:ext cx="4174862" cy="28803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5" name="Left Arrow 4">
            <a:hlinkClick r:id="rId4" action="ppaction://hlinksldjump"/>
          </p:cNvPr>
          <p:cNvSpPr/>
          <p:nvPr/>
        </p:nvSpPr>
        <p:spPr bwMode="auto">
          <a:xfrm>
            <a:off x="0" y="6453336"/>
            <a:ext cx="539552" cy="404664"/>
          </a:xfrm>
          <a:prstGeom prst="leftArrow">
            <a:avLst/>
          </a:prstGeom>
          <a:gradFill>
            <a:gsLst>
              <a:gs pos="0">
                <a:schemeClr val="accent5">
                  <a:lumMod val="50000"/>
                </a:schemeClr>
              </a:gs>
              <a:gs pos="80000">
                <a:schemeClr val="accent5"/>
              </a:gs>
              <a:gs pos="100000">
                <a:schemeClr val="accent5"/>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687214"/>
            <a:ext cx="4032448" cy="498598"/>
          </a:xfrm>
        </p:spPr>
        <p:txBody>
          <a:bodyPr/>
          <a:lstStyle/>
          <a:p>
            <a:pPr algn="just">
              <a:buNone/>
            </a:pPr>
            <a:r>
              <a:rPr lang="es-ES" sz="3600" b="1" dirty="0" smtClean="0"/>
              <a:t>MSF - </a:t>
            </a:r>
            <a:r>
              <a:rPr lang="es-ES" sz="2400" b="1" dirty="0" smtClean="0"/>
              <a:t>Definición</a:t>
            </a: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Title 1"/>
          <p:cNvSpPr>
            <a:spLocks noGrp="1"/>
          </p:cNvSpPr>
          <p:nvPr>
            <p:ph type="title"/>
          </p:nvPr>
        </p:nvSpPr>
        <p:spPr>
          <a:xfrm>
            <a:off x="381000" y="230188"/>
            <a:ext cx="8382000" cy="1107996"/>
          </a:xfrm>
        </p:spPr>
        <p:txBody>
          <a:bodyPr/>
          <a:lstStyle/>
          <a:p>
            <a:pPr algn="just"/>
            <a:r>
              <a:rPr lang="es-ES" sz="4000" b="1" dirty="0" smtClean="0"/>
              <a:t>Análisis de Metodologías y Modelos de Procesos</a:t>
            </a:r>
            <a:endParaRPr lang="en-US" sz="4000" b="1" dirty="0"/>
          </a:p>
        </p:txBody>
      </p:sp>
      <p:sp>
        <p:nvSpPr>
          <p:cNvPr id="6" name="Left Arrow 5">
            <a:hlinkClick r:id="rId3" action="ppaction://hlinksldjump"/>
          </p:cNvPr>
          <p:cNvSpPr/>
          <p:nvPr/>
        </p:nvSpPr>
        <p:spPr bwMode="auto">
          <a:xfrm>
            <a:off x="0" y="6453336"/>
            <a:ext cx="539552" cy="404664"/>
          </a:xfrm>
          <a:prstGeom prst="leftArrow">
            <a:avLst/>
          </a:prstGeom>
          <a:gradFill>
            <a:gsLst>
              <a:gs pos="0">
                <a:schemeClr val="accent5">
                  <a:lumMod val="50000"/>
                </a:schemeClr>
              </a:gs>
              <a:gs pos="80000">
                <a:schemeClr val="accent5"/>
              </a:gs>
              <a:gs pos="100000">
                <a:schemeClr val="accent5"/>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grpSp>
        <p:nvGrpSpPr>
          <p:cNvPr id="4" name="Group 3"/>
          <p:cNvGrpSpPr/>
          <p:nvPr/>
        </p:nvGrpSpPr>
        <p:grpSpPr>
          <a:xfrm>
            <a:off x="260951" y="2204864"/>
            <a:ext cx="8496943" cy="4076573"/>
            <a:chOff x="467544" y="2336000"/>
            <a:chExt cx="8496943" cy="4076573"/>
          </a:xfrm>
        </p:grpSpPr>
        <p:pic>
          <p:nvPicPr>
            <p:cNvPr id="2066" name="Picture 18" descr="http://www.serviweb.com.mx/images/msf1.JPG"/>
            <p:cNvPicPr>
              <a:picLocks noChangeAspect="1" noChangeArrowheads="1"/>
            </p:cNvPicPr>
            <p:nvPr/>
          </p:nvPicPr>
          <p:blipFill>
            <a:blip r:embed="rId4" cstate="print"/>
            <a:srcRect/>
            <a:stretch>
              <a:fillRect/>
            </a:stretch>
          </p:blipFill>
          <p:spPr bwMode="auto">
            <a:xfrm>
              <a:off x="4610636" y="2336000"/>
              <a:ext cx="4353851" cy="4076573"/>
            </a:xfrm>
            <a:prstGeom prst="rect">
              <a:avLst/>
            </a:prstGeom>
            <a:noFill/>
          </p:spPr>
        </p:pic>
        <p:sp>
          <p:nvSpPr>
            <p:cNvPr id="8" name="Right Arrow Callout 7"/>
            <p:cNvSpPr/>
            <p:nvPr/>
          </p:nvSpPr>
          <p:spPr bwMode="auto">
            <a:xfrm>
              <a:off x="467544" y="2348880"/>
              <a:ext cx="4176464" cy="3960440"/>
            </a:xfrm>
            <a:prstGeom prst="rightArrowCallout">
              <a:avLst>
                <a:gd name="adj1" fmla="val 25000"/>
                <a:gd name="adj2" fmla="val 25000"/>
                <a:gd name="adj3" fmla="val 18821"/>
                <a:gd name="adj4" fmla="val 72686"/>
              </a:avLst>
            </a:prstGeom>
            <a:gradFill>
              <a:gsLst>
                <a:gs pos="0">
                  <a:schemeClr val="accent5">
                    <a:lumMod val="50000"/>
                  </a:schemeClr>
                </a:gs>
                <a:gs pos="80000">
                  <a:schemeClr val="accent5"/>
                </a:gs>
                <a:gs pos="100000">
                  <a:schemeClr val="accent5"/>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s-ES" sz="2300" dirty="0" smtClean="0">
                  <a:solidFill>
                    <a:schemeClr val="tx1">
                      <a:lumMod val="95000"/>
                      <a:lumOff val="5000"/>
                    </a:schemeClr>
                  </a:solidFill>
                  <a:effectLst>
                    <a:outerShdw blurRad="38100" dist="38100" dir="2700000" algn="tl">
                      <a:srgbClr val="000000">
                        <a:alpha val="43137"/>
                      </a:srgbClr>
                    </a:outerShdw>
                  </a:effectLst>
                  <a:latin typeface="Segoe" pitchFamily="34" charset="0"/>
                </a:rPr>
                <a:t>Microsoft </a:t>
              </a:r>
              <a:r>
                <a:rPr lang="es-ES" sz="2300" dirty="0" err="1" smtClean="0">
                  <a:solidFill>
                    <a:schemeClr val="tx1">
                      <a:lumMod val="95000"/>
                      <a:lumOff val="5000"/>
                    </a:schemeClr>
                  </a:solidFill>
                  <a:effectLst>
                    <a:outerShdw blurRad="38100" dist="38100" dir="2700000" algn="tl">
                      <a:srgbClr val="000000">
                        <a:alpha val="43137"/>
                      </a:srgbClr>
                    </a:outerShdw>
                  </a:effectLst>
                  <a:latin typeface="Segoe" pitchFamily="34" charset="0"/>
                </a:rPr>
                <a:t>Worldwide</a:t>
              </a:r>
              <a:r>
                <a:rPr lang="es-ES" sz="2300" dirty="0" smtClean="0">
                  <a:solidFill>
                    <a:schemeClr val="tx1">
                      <a:lumMod val="95000"/>
                      <a:lumOff val="5000"/>
                    </a:schemeClr>
                  </a:solidFill>
                  <a:effectLst>
                    <a:outerShdw blurRad="38100" dist="38100" dir="2700000" algn="tl">
                      <a:srgbClr val="000000">
                        <a:alpha val="43137"/>
                      </a:srgbClr>
                    </a:outerShdw>
                  </a:effectLst>
                  <a:latin typeface="Segoe" pitchFamily="34" charset="0"/>
                </a:rPr>
                <a:t> </a:t>
              </a:r>
              <a:r>
                <a:rPr lang="es-ES" sz="2300" dirty="0" err="1" smtClean="0">
                  <a:solidFill>
                    <a:schemeClr val="tx1">
                      <a:lumMod val="95000"/>
                      <a:lumOff val="5000"/>
                    </a:schemeClr>
                  </a:solidFill>
                  <a:effectLst>
                    <a:outerShdw blurRad="38100" dist="38100" dir="2700000" algn="tl">
                      <a:srgbClr val="000000">
                        <a:alpha val="43137"/>
                      </a:srgbClr>
                    </a:outerShdw>
                  </a:effectLst>
                  <a:latin typeface="Segoe" pitchFamily="34" charset="0"/>
                </a:rPr>
                <a:t>Product</a:t>
              </a:r>
              <a:r>
                <a:rPr lang="es-ES" sz="2300" dirty="0" smtClean="0">
                  <a:solidFill>
                    <a:schemeClr val="tx1">
                      <a:lumMod val="95000"/>
                      <a:lumOff val="5000"/>
                    </a:schemeClr>
                  </a:solidFill>
                  <a:effectLst>
                    <a:outerShdw blurRad="38100" dist="38100" dir="2700000" algn="tl">
                      <a:srgbClr val="000000">
                        <a:alpha val="43137"/>
                      </a:srgbClr>
                    </a:outerShdw>
                  </a:effectLst>
                  <a:latin typeface="Segoe" pitchFamily="34" charset="0"/>
                </a:rPr>
                <a:t> </a:t>
              </a:r>
              <a:r>
                <a:rPr lang="es-ES" sz="2300" dirty="0" err="1" smtClean="0">
                  <a:solidFill>
                    <a:schemeClr val="tx1">
                      <a:lumMod val="95000"/>
                      <a:lumOff val="5000"/>
                    </a:schemeClr>
                  </a:solidFill>
                  <a:effectLst>
                    <a:outerShdw blurRad="38100" dist="38100" dir="2700000" algn="tl">
                      <a:srgbClr val="000000">
                        <a:alpha val="43137"/>
                      </a:srgbClr>
                    </a:outerShdw>
                  </a:effectLst>
                  <a:latin typeface="Segoe" pitchFamily="34" charset="0"/>
                </a:rPr>
                <a:t>Groups</a:t>
              </a:r>
              <a:endParaRPr lang="es-ES" sz="2300" dirty="0" smtClean="0">
                <a:solidFill>
                  <a:schemeClr val="tx1">
                    <a:lumMod val="95000"/>
                    <a:lumOff val="5000"/>
                  </a:schemeClr>
                </a:solidFill>
                <a:effectLst>
                  <a:outerShdw blurRad="38100" dist="38100" dir="2700000" algn="tl">
                    <a:srgbClr val="000000">
                      <a:alpha val="43137"/>
                    </a:srgbClr>
                  </a:outerShdw>
                </a:effectLst>
                <a:latin typeface="Segoe" pitchFamily="34" charset="0"/>
              </a:endParaRPr>
            </a:p>
            <a:p>
              <a:pPr algn="ctr" defTabSz="914099"/>
              <a:endParaRPr lang="es-ES" sz="2300" dirty="0" smtClean="0">
                <a:solidFill>
                  <a:schemeClr val="tx1">
                    <a:lumMod val="95000"/>
                    <a:lumOff val="5000"/>
                  </a:schemeClr>
                </a:solidFill>
                <a:effectLst>
                  <a:outerShdw blurRad="38100" dist="38100" dir="2700000" algn="tl">
                    <a:srgbClr val="000000">
                      <a:alpha val="43137"/>
                    </a:srgbClr>
                  </a:outerShdw>
                </a:effectLst>
                <a:latin typeface="Segoe" pitchFamily="34" charset="0"/>
              </a:endParaRPr>
            </a:p>
            <a:p>
              <a:pPr algn="ctr" defTabSz="914099"/>
              <a:r>
                <a:rPr lang="es-ES" sz="2300" dirty="0" smtClean="0">
                  <a:solidFill>
                    <a:schemeClr val="tx1">
                      <a:lumMod val="95000"/>
                      <a:lumOff val="5000"/>
                    </a:schemeClr>
                  </a:solidFill>
                  <a:effectLst>
                    <a:outerShdw blurRad="38100" dist="38100" dir="2700000" algn="tl">
                      <a:srgbClr val="000000">
                        <a:alpha val="43137"/>
                      </a:srgbClr>
                    </a:outerShdw>
                  </a:effectLst>
                  <a:latin typeface="Segoe" pitchFamily="34" charset="0"/>
                </a:rPr>
                <a:t>Microsoft </a:t>
              </a:r>
              <a:r>
                <a:rPr lang="es-ES" sz="2300" dirty="0" err="1" smtClean="0">
                  <a:solidFill>
                    <a:schemeClr val="tx1">
                      <a:lumMod val="95000"/>
                      <a:lumOff val="5000"/>
                    </a:schemeClr>
                  </a:solidFill>
                  <a:effectLst>
                    <a:outerShdw blurRad="38100" dist="38100" dir="2700000" algn="tl">
                      <a:srgbClr val="000000">
                        <a:alpha val="43137"/>
                      </a:srgbClr>
                    </a:outerShdw>
                  </a:effectLst>
                  <a:latin typeface="Segoe" pitchFamily="34" charset="0"/>
                </a:rPr>
                <a:t>Consulting</a:t>
              </a:r>
              <a:r>
                <a:rPr lang="es-ES" sz="2300" dirty="0" smtClean="0">
                  <a:solidFill>
                    <a:schemeClr val="tx1">
                      <a:lumMod val="95000"/>
                      <a:lumOff val="5000"/>
                    </a:schemeClr>
                  </a:solidFill>
                  <a:effectLst>
                    <a:outerShdw blurRad="38100" dist="38100" dir="2700000" algn="tl">
                      <a:srgbClr val="000000">
                        <a:alpha val="43137"/>
                      </a:srgbClr>
                    </a:outerShdw>
                  </a:effectLst>
                  <a:latin typeface="Segoe" pitchFamily="34" charset="0"/>
                </a:rPr>
                <a:t> </a:t>
              </a:r>
              <a:r>
                <a:rPr lang="es-ES" sz="2300" dirty="0" err="1" smtClean="0">
                  <a:solidFill>
                    <a:schemeClr val="tx1">
                      <a:lumMod val="95000"/>
                      <a:lumOff val="5000"/>
                    </a:schemeClr>
                  </a:solidFill>
                  <a:effectLst>
                    <a:outerShdw blurRad="38100" dist="38100" dir="2700000" algn="tl">
                      <a:srgbClr val="000000">
                        <a:alpha val="43137"/>
                      </a:srgbClr>
                    </a:outerShdw>
                  </a:effectLst>
                  <a:latin typeface="Segoe" pitchFamily="34" charset="0"/>
                </a:rPr>
                <a:t>Services</a:t>
              </a:r>
              <a:endParaRPr lang="es-ES" sz="2300" dirty="0" smtClean="0">
                <a:solidFill>
                  <a:schemeClr val="tx1">
                    <a:lumMod val="95000"/>
                    <a:lumOff val="5000"/>
                  </a:schemeClr>
                </a:solidFill>
                <a:effectLst>
                  <a:outerShdw blurRad="38100" dist="38100" dir="2700000" algn="tl">
                    <a:srgbClr val="000000">
                      <a:alpha val="43137"/>
                    </a:srgbClr>
                  </a:outerShdw>
                </a:effectLst>
                <a:latin typeface="Segoe" pitchFamily="34" charset="0"/>
              </a:endParaRPr>
            </a:p>
            <a:p>
              <a:pPr algn="ctr" defTabSz="914099"/>
              <a:endParaRPr lang="es-ES" sz="2300" dirty="0" smtClean="0">
                <a:solidFill>
                  <a:schemeClr val="tx1">
                    <a:lumMod val="95000"/>
                    <a:lumOff val="5000"/>
                  </a:schemeClr>
                </a:solidFill>
                <a:effectLst>
                  <a:outerShdw blurRad="38100" dist="38100" dir="2700000" algn="tl">
                    <a:srgbClr val="000000">
                      <a:alpha val="43137"/>
                    </a:srgbClr>
                  </a:outerShdw>
                </a:effectLst>
                <a:latin typeface="Segoe" pitchFamily="34" charset="0"/>
              </a:endParaRPr>
            </a:p>
            <a:p>
              <a:pPr algn="ctr" defTabSz="914099"/>
              <a:r>
                <a:rPr lang="es-ES" sz="2300" dirty="0" smtClean="0">
                  <a:solidFill>
                    <a:schemeClr val="tx1">
                      <a:lumMod val="95000"/>
                      <a:lumOff val="5000"/>
                    </a:schemeClr>
                  </a:solidFill>
                  <a:effectLst>
                    <a:outerShdw blurRad="38100" dist="38100" dir="2700000" algn="tl">
                      <a:srgbClr val="000000">
                        <a:alpha val="43137"/>
                      </a:srgbClr>
                    </a:outerShdw>
                  </a:effectLst>
                  <a:latin typeface="Segoe" pitchFamily="34" charset="0"/>
                </a:rPr>
                <a:t>Microsoft </a:t>
              </a:r>
              <a:r>
                <a:rPr lang="es-ES" sz="2300" dirty="0" err="1" smtClean="0">
                  <a:solidFill>
                    <a:schemeClr val="tx1">
                      <a:lumMod val="95000"/>
                      <a:lumOff val="5000"/>
                    </a:schemeClr>
                  </a:solidFill>
                  <a:effectLst>
                    <a:outerShdw blurRad="38100" dist="38100" dir="2700000" algn="tl">
                      <a:srgbClr val="000000">
                        <a:alpha val="43137"/>
                      </a:srgbClr>
                    </a:outerShdw>
                  </a:effectLst>
                  <a:latin typeface="Segoe" pitchFamily="34" charset="0"/>
                </a:rPr>
                <a:t>Information</a:t>
              </a:r>
              <a:r>
                <a:rPr lang="es-ES" sz="2300" dirty="0" smtClean="0">
                  <a:solidFill>
                    <a:schemeClr val="tx1">
                      <a:lumMod val="95000"/>
                      <a:lumOff val="5000"/>
                    </a:schemeClr>
                  </a:solidFill>
                  <a:effectLst>
                    <a:outerShdw blurRad="38100" dist="38100" dir="2700000" algn="tl">
                      <a:srgbClr val="000000">
                        <a:alpha val="43137"/>
                      </a:srgbClr>
                    </a:outerShdw>
                  </a:effectLst>
                  <a:latin typeface="Segoe" pitchFamily="34" charset="0"/>
                </a:rPr>
                <a:t> </a:t>
              </a:r>
              <a:r>
                <a:rPr lang="es-ES" sz="2300" dirty="0" err="1" smtClean="0">
                  <a:solidFill>
                    <a:schemeClr val="tx1">
                      <a:lumMod val="95000"/>
                      <a:lumOff val="5000"/>
                    </a:schemeClr>
                  </a:solidFill>
                  <a:effectLst>
                    <a:outerShdw blurRad="38100" dist="38100" dir="2700000" algn="tl">
                      <a:srgbClr val="000000">
                        <a:alpha val="43137"/>
                      </a:srgbClr>
                    </a:outerShdw>
                  </a:effectLst>
                  <a:latin typeface="Segoe" pitchFamily="34" charset="0"/>
                </a:rPr>
                <a:t>Technology</a:t>
              </a:r>
              <a:endParaRPr lang="es-ES" sz="2300" dirty="0" smtClean="0">
                <a:solidFill>
                  <a:schemeClr val="tx1">
                    <a:lumMod val="95000"/>
                    <a:lumOff val="5000"/>
                  </a:schemeClr>
                </a:solidFill>
                <a:effectLst>
                  <a:outerShdw blurRad="38100" dist="38100" dir="2700000" algn="tl">
                    <a:srgbClr val="000000">
                      <a:alpha val="43137"/>
                    </a:srgbClr>
                  </a:outerShdw>
                </a:effectLst>
                <a:latin typeface="Segoe" pitchFamily="34" charset="0"/>
              </a:endParaRPr>
            </a:p>
            <a:p>
              <a:pPr algn="ctr" defTabSz="914099"/>
              <a:endParaRPr lang="es-ES" sz="2300" dirty="0" smtClean="0">
                <a:solidFill>
                  <a:schemeClr val="tx1">
                    <a:lumMod val="95000"/>
                    <a:lumOff val="5000"/>
                  </a:schemeClr>
                </a:solidFill>
                <a:effectLst>
                  <a:outerShdw blurRad="38100" dist="38100" dir="2700000" algn="tl">
                    <a:srgbClr val="000000">
                      <a:alpha val="43137"/>
                    </a:srgbClr>
                  </a:outerShdw>
                </a:effectLst>
                <a:latin typeface="Segoe" pitchFamily="34" charset="0"/>
              </a:endParaRPr>
            </a:p>
            <a:p>
              <a:pPr algn="ctr" defTabSz="914099"/>
              <a:r>
                <a:rPr lang="es-ES" sz="2300" dirty="0" smtClean="0">
                  <a:solidFill>
                    <a:schemeClr val="tx1">
                      <a:lumMod val="95000"/>
                      <a:lumOff val="5000"/>
                    </a:schemeClr>
                  </a:solidFill>
                  <a:effectLst>
                    <a:outerShdw blurRad="38100" dist="38100" dir="2700000" algn="tl">
                      <a:srgbClr val="000000">
                        <a:alpha val="43137"/>
                      </a:srgbClr>
                    </a:outerShdw>
                  </a:effectLst>
                  <a:latin typeface="Segoe" pitchFamily="34" charset="0"/>
                </a:rPr>
                <a:t>Microsoft </a:t>
              </a:r>
              <a:r>
                <a:rPr lang="es-ES" sz="2300" dirty="0" err="1" smtClean="0">
                  <a:solidFill>
                    <a:schemeClr val="tx1">
                      <a:lumMod val="95000"/>
                      <a:lumOff val="5000"/>
                    </a:schemeClr>
                  </a:solidFill>
                  <a:effectLst>
                    <a:outerShdw blurRad="38100" dist="38100" dir="2700000" algn="tl">
                      <a:srgbClr val="000000">
                        <a:alpha val="43137"/>
                      </a:srgbClr>
                    </a:outerShdw>
                  </a:effectLst>
                  <a:latin typeface="Segoe" pitchFamily="34" charset="0"/>
                </a:rPr>
                <a:t>Partners</a:t>
              </a:r>
              <a:r>
                <a:rPr lang="es-ES" sz="2300" dirty="0" smtClean="0">
                  <a:solidFill>
                    <a:schemeClr val="tx1">
                      <a:lumMod val="95000"/>
                      <a:lumOff val="5000"/>
                    </a:schemeClr>
                  </a:solidFill>
                  <a:effectLst>
                    <a:outerShdw blurRad="38100" dist="38100" dir="2700000" algn="tl">
                      <a:srgbClr val="000000">
                        <a:alpha val="43137"/>
                      </a:srgbClr>
                    </a:outerShdw>
                  </a:effectLst>
                  <a:latin typeface="Segoe" pitchFamily="34" charset="0"/>
                </a:rPr>
                <a:t> </a:t>
              </a:r>
              <a:r>
                <a:rPr lang="es-ES" sz="2300" dirty="0">
                  <a:solidFill>
                    <a:schemeClr val="tx1">
                      <a:lumMod val="95000"/>
                      <a:lumOff val="5000"/>
                    </a:schemeClr>
                  </a:solidFill>
                  <a:effectLst>
                    <a:outerShdw blurRad="38100" dist="38100" dir="2700000" algn="tl">
                      <a:srgbClr val="000000">
                        <a:alpha val="43137"/>
                      </a:srgbClr>
                    </a:outerShdw>
                  </a:effectLst>
                  <a:latin typeface="Segoe" pitchFamily="34" charset="0"/>
                </a:rPr>
                <a:t>y</a:t>
              </a:r>
              <a:r>
                <a:rPr lang="es-ES" sz="2300" dirty="0" smtClean="0">
                  <a:solidFill>
                    <a:schemeClr val="tx1">
                      <a:lumMod val="95000"/>
                      <a:lumOff val="5000"/>
                    </a:schemeClr>
                  </a:solidFill>
                  <a:effectLst>
                    <a:outerShdw blurRad="38100" dist="38100" dir="2700000" algn="tl">
                      <a:srgbClr val="000000">
                        <a:alpha val="43137"/>
                      </a:srgbClr>
                    </a:outerShdw>
                  </a:effectLst>
                  <a:latin typeface="Segoe" pitchFamily="34" charset="0"/>
                </a:rPr>
                <a:t> Clientes</a:t>
              </a:r>
              <a:endParaRPr lang="en-US" sz="2300" dirty="0" err="1" smtClean="0">
                <a:solidFill>
                  <a:schemeClr val="tx1">
                    <a:lumMod val="95000"/>
                    <a:lumOff val="5000"/>
                  </a:schemeClr>
                </a:solidFill>
                <a:effectLst>
                  <a:outerShdw blurRad="38100" dist="38100" dir="2700000" algn="tl">
                    <a:srgbClr val="000000">
                      <a:alpha val="43137"/>
                    </a:srgbClr>
                  </a:outerShdw>
                </a:effectLst>
                <a:latin typeface="Segoe" pitchFamily="34" charset="0"/>
              </a:endParaRPr>
            </a:p>
          </p:txBody>
        </p:sp>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412777"/>
            <a:ext cx="4608512" cy="837152"/>
          </a:xfrm>
        </p:spPr>
        <p:txBody>
          <a:bodyPr/>
          <a:lstStyle/>
          <a:p>
            <a:pPr algn="just">
              <a:buNone/>
            </a:pPr>
            <a:r>
              <a:rPr lang="es-ES" sz="3600" b="1" dirty="0" smtClean="0"/>
              <a:t>MSF - </a:t>
            </a:r>
            <a:r>
              <a:rPr lang="es-ES" sz="2400" b="1" dirty="0" smtClean="0"/>
              <a:t>Modelos</a:t>
            </a:r>
          </a:p>
          <a:p>
            <a:pPr algn="just">
              <a:buNone/>
            </a:pPr>
            <a:r>
              <a:rPr lang="es-ES" sz="2000" b="1" dirty="0" smtClean="0"/>
              <a:t>Modelo de Grupo</a:t>
            </a: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Title 1"/>
          <p:cNvSpPr>
            <a:spLocks noGrp="1"/>
          </p:cNvSpPr>
          <p:nvPr>
            <p:ph type="title"/>
          </p:nvPr>
        </p:nvSpPr>
        <p:spPr/>
        <p:txBody>
          <a:bodyPr/>
          <a:lstStyle/>
          <a:p>
            <a:pPr algn="just"/>
            <a:r>
              <a:rPr lang="es-ES" sz="4000" b="1" dirty="0" smtClean="0"/>
              <a:t>Análisis de Metodologías y Modelos de Procesos</a:t>
            </a:r>
            <a:endParaRPr lang="en-US" sz="4000" b="1" dirty="0"/>
          </a:p>
        </p:txBody>
      </p:sp>
      <p:sp>
        <p:nvSpPr>
          <p:cNvPr id="6" name="Left Arrow 5">
            <a:hlinkClick r:id="rId3" action="ppaction://hlinksldjump"/>
          </p:cNvPr>
          <p:cNvSpPr/>
          <p:nvPr/>
        </p:nvSpPr>
        <p:spPr bwMode="auto">
          <a:xfrm>
            <a:off x="0" y="6453336"/>
            <a:ext cx="539552" cy="404664"/>
          </a:xfrm>
          <a:prstGeom prst="leftArrow">
            <a:avLst/>
          </a:prstGeom>
          <a:gradFill>
            <a:gsLst>
              <a:gs pos="0">
                <a:schemeClr val="accent5">
                  <a:lumMod val="50000"/>
                </a:schemeClr>
              </a:gs>
              <a:gs pos="80000">
                <a:schemeClr val="accent5"/>
              </a:gs>
              <a:gs pos="100000">
                <a:schemeClr val="accent5"/>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grpSp>
        <p:nvGrpSpPr>
          <p:cNvPr id="10" name="Group 9"/>
          <p:cNvGrpSpPr/>
          <p:nvPr/>
        </p:nvGrpSpPr>
        <p:grpSpPr>
          <a:xfrm>
            <a:off x="251520" y="2276872"/>
            <a:ext cx="8712968" cy="4424040"/>
            <a:chOff x="2915816" y="2276872"/>
            <a:chExt cx="8712968" cy="4064000"/>
          </a:xfrm>
        </p:grpSpPr>
        <p:graphicFrame>
          <p:nvGraphicFramePr>
            <p:cNvPr id="8" name="Diagram 7"/>
            <p:cNvGraphicFramePr/>
            <p:nvPr>
              <p:extLst>
                <p:ext uri="{D42A27DB-BD31-4B8C-83A1-F6EECF244321}">
                  <p14:modId xmlns:p14="http://schemas.microsoft.com/office/powerpoint/2010/main" val="3335074697"/>
                </p:ext>
              </p:extLst>
            </p:nvPr>
          </p:nvGraphicFramePr>
          <p:xfrm>
            <a:off x="2915816" y="2276872"/>
            <a:ext cx="8712968"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Oval 8"/>
            <p:cNvSpPr/>
            <p:nvPr/>
          </p:nvSpPr>
          <p:spPr bwMode="auto">
            <a:xfrm>
              <a:off x="6516216" y="3533680"/>
              <a:ext cx="1512168" cy="1440160"/>
            </a:xfrm>
            <a:prstGeom prst="ellipse">
              <a:avLst/>
            </a:prstGeom>
            <a:solidFill>
              <a:schemeClr val="tx1">
                <a:lumMod val="95000"/>
                <a:lumOff val="5000"/>
              </a:schemeClr>
            </a:solidFill>
            <a:ln>
              <a:solidFill>
                <a:schemeClr val="bg1"/>
              </a:solidFill>
              <a:headEnd type="none" w="med" len="med"/>
              <a:tailEnd type="none" w="med" len="med"/>
            </a:ln>
            <a:effectLst>
              <a:glow rad="228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s-ES" sz="3200" b="1" i="1" dirty="0" smtClean="0">
                  <a:solidFill>
                    <a:schemeClr val="bg1"/>
                  </a:solidFill>
                  <a:effectLst>
                    <a:outerShdw blurRad="38100" dist="38100" dir="2700000" algn="tl">
                      <a:srgbClr val="000000">
                        <a:alpha val="43137"/>
                      </a:srgbClr>
                    </a:outerShdw>
                  </a:effectLst>
                  <a:latin typeface="Segoe" pitchFamily="34" charset="0"/>
                </a:rPr>
                <a:t>MSF</a:t>
              </a:r>
              <a:endParaRPr lang="en-US" sz="3200" b="1" i="1" dirty="0" err="1" smtClean="0">
                <a:solidFill>
                  <a:schemeClr val="bg1"/>
                </a:solidFill>
                <a:effectLst>
                  <a:outerShdw blurRad="38100" dist="38100" dir="2700000" algn="tl">
                    <a:srgbClr val="000000">
                      <a:alpha val="43137"/>
                    </a:srgbClr>
                  </a:outerShdw>
                </a:effectLst>
                <a:latin typeface="Segoe"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plus(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361748"/>
            <a:ext cx="8784976" cy="837152"/>
          </a:xfrm>
        </p:spPr>
        <p:txBody>
          <a:bodyPr/>
          <a:lstStyle/>
          <a:p>
            <a:pPr algn="just">
              <a:buNone/>
            </a:pPr>
            <a:r>
              <a:rPr lang="es-ES" sz="3600" b="1" dirty="0" smtClean="0"/>
              <a:t>MSF - </a:t>
            </a:r>
            <a:r>
              <a:rPr lang="es-ES" sz="2400" b="1" dirty="0" smtClean="0"/>
              <a:t>Modelos</a:t>
            </a:r>
          </a:p>
          <a:p>
            <a:pPr algn="just">
              <a:buNone/>
            </a:pPr>
            <a:r>
              <a:rPr lang="es-ES" sz="2000" b="1" dirty="0" smtClean="0"/>
              <a:t>Modelo de Procesos</a:t>
            </a: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348880"/>
            <a:ext cx="7776864" cy="4320480"/>
          </a:xfrm>
          <a:prstGeom prst="rect">
            <a:avLst/>
          </a:prstGeom>
          <a:noFill/>
          <a:ln w="12700" cmpd="sng">
            <a:solidFill>
              <a:srgbClr val="000000"/>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381000" y="230188"/>
            <a:ext cx="8382000" cy="1107996"/>
          </a:xfrm>
        </p:spPr>
        <p:txBody>
          <a:bodyPr/>
          <a:lstStyle/>
          <a:p>
            <a:pPr algn="just"/>
            <a:r>
              <a:rPr lang="es-ES" sz="4000" b="1" dirty="0" smtClean="0"/>
              <a:t>Análisis de Metodologías y Modelos de Procesos</a:t>
            </a:r>
            <a:endParaRPr lang="en-US" sz="4000" b="1" dirty="0"/>
          </a:p>
        </p:txBody>
      </p:sp>
      <p:sp>
        <p:nvSpPr>
          <p:cNvPr id="7" name="Left Arrow 6">
            <a:hlinkClick r:id="rId4" action="ppaction://hlinksldjump"/>
          </p:cNvPr>
          <p:cNvSpPr/>
          <p:nvPr/>
        </p:nvSpPr>
        <p:spPr bwMode="auto">
          <a:xfrm>
            <a:off x="0" y="6453336"/>
            <a:ext cx="539552" cy="404664"/>
          </a:xfrm>
          <a:prstGeom prst="leftArrow">
            <a:avLst/>
          </a:prstGeom>
          <a:gradFill>
            <a:gsLst>
              <a:gs pos="0">
                <a:schemeClr val="accent5">
                  <a:lumMod val="50000"/>
                </a:schemeClr>
              </a:gs>
              <a:gs pos="80000">
                <a:schemeClr val="accent5"/>
              </a:gs>
              <a:gs pos="100000">
                <a:schemeClr val="accent5"/>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smtClean="0"/>
              <a:t>Análisis de Herramientas</a:t>
            </a:r>
            <a:endParaRPr lang="en-US" b="1" dirty="0"/>
          </a:p>
        </p:txBody>
      </p:sp>
      <p:sp>
        <p:nvSpPr>
          <p:cNvPr id="3" name="Content Placeholder 2"/>
          <p:cNvSpPr>
            <a:spLocks noGrp="1"/>
          </p:cNvSpPr>
          <p:nvPr>
            <p:ph idx="1"/>
          </p:nvPr>
        </p:nvSpPr>
        <p:spPr>
          <a:xfrm>
            <a:off x="179512" y="1486520"/>
            <a:ext cx="8784976" cy="3797963"/>
          </a:xfrm>
        </p:spPr>
        <p:txBody>
          <a:bodyPr/>
          <a:lstStyle/>
          <a:p>
            <a:pPr algn="just">
              <a:buNone/>
            </a:pPr>
            <a:r>
              <a:rPr lang="es-ES" sz="3600" b="1" dirty="0" smtClean="0"/>
              <a:t>PerformancePointServer</a:t>
            </a:r>
          </a:p>
          <a:p>
            <a:pPr algn="just">
              <a:buNone/>
            </a:pPr>
            <a:endParaRPr lang="es-ES" sz="2400" b="1" dirty="0" smtClean="0"/>
          </a:p>
          <a:p>
            <a:pPr algn="just">
              <a:buNone/>
            </a:pPr>
            <a:r>
              <a:rPr lang="es-ES" sz="2400" b="1" dirty="0" smtClean="0"/>
              <a:t>Definición</a:t>
            </a:r>
          </a:p>
          <a:p>
            <a:pPr algn="just">
              <a:buNone/>
            </a:pPr>
            <a:endParaRPr lang="es-ES" sz="2400" b="1" dirty="0" smtClean="0"/>
          </a:p>
          <a:p>
            <a:pPr algn="just">
              <a:buNone/>
            </a:pPr>
            <a:r>
              <a:rPr lang="es-ES" sz="2000" dirty="0" smtClean="0"/>
              <a:t>	</a:t>
            </a:r>
            <a:r>
              <a:rPr lang="es-ES" sz="2400" dirty="0" smtClean="0"/>
              <a:t>Microsoft Office PerformancePoint es una aplicación integrada de administración que permite a los tomadores de decisión en los negocios mantener el control y así realizar el monitoreo, análisis y planificación del negocio.</a:t>
            </a:r>
            <a:endParaRPr lang="en-US" sz="2000" dirty="0" smtClean="0"/>
          </a:p>
          <a:p>
            <a:pPr algn="just">
              <a:buNone/>
            </a:pPr>
            <a:r>
              <a:rPr lang="es-ES" sz="2000" dirty="0" smtClean="0"/>
              <a:t> </a:t>
            </a:r>
            <a:endParaRPr lang="en-US" sz="2000" dirty="0" smtClean="0"/>
          </a:p>
          <a:p>
            <a:pPr algn="just">
              <a:buNone/>
            </a:pPr>
            <a:r>
              <a:rPr lang="es-ES" sz="2000" dirty="0" smtClean="0"/>
              <a:t>	</a:t>
            </a:r>
            <a:endParaRPr lang="es-ES" sz="1600" b="1" dirty="0" smtClean="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53603" name="Picture 3" descr="E:\DVD_ART36\Logos\Microsoft Office 2007 - all products\Office PerformancePoint Server 2007\Office PerformancePoint 2007 v logo r.png"/>
          <p:cNvPicPr>
            <a:picLocks noChangeAspect="1" noChangeArrowheads="1"/>
          </p:cNvPicPr>
          <p:nvPr/>
        </p:nvPicPr>
        <p:blipFill>
          <a:blip r:embed="rId3" cstate="print"/>
          <a:srcRect/>
          <a:stretch>
            <a:fillRect/>
          </a:stretch>
        </p:blipFill>
        <p:spPr bwMode="auto">
          <a:xfrm>
            <a:off x="5356367" y="5229200"/>
            <a:ext cx="3787633" cy="730002"/>
          </a:xfrm>
          <a:prstGeom prst="rect">
            <a:avLst/>
          </a:prstGeom>
          <a:noFill/>
        </p:spPr>
      </p:pic>
      <p:sp>
        <p:nvSpPr>
          <p:cNvPr id="6" name="Left Arrow 5">
            <a:hlinkClick r:id="rId4" action="ppaction://hlinksldjump"/>
          </p:cNvPr>
          <p:cNvSpPr/>
          <p:nvPr/>
        </p:nvSpPr>
        <p:spPr bwMode="auto">
          <a:xfrm>
            <a:off x="0" y="6453336"/>
            <a:ext cx="539552" cy="404664"/>
          </a:xfrm>
          <a:prstGeom prst="leftArrow">
            <a:avLst/>
          </a:prstGeom>
          <a:gradFill>
            <a:gsLst>
              <a:gs pos="0">
                <a:schemeClr val="accent5">
                  <a:lumMod val="50000"/>
                </a:schemeClr>
              </a:gs>
              <a:gs pos="80000">
                <a:schemeClr val="accent5"/>
              </a:gs>
              <a:gs pos="100000">
                <a:schemeClr val="accent5"/>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smtClean="0"/>
              <a:t>Análisis de Herramientas</a:t>
            </a:r>
            <a:endParaRPr lang="en-US" b="1" dirty="0"/>
          </a:p>
        </p:txBody>
      </p:sp>
      <p:sp>
        <p:nvSpPr>
          <p:cNvPr id="3" name="Content Placeholder 2"/>
          <p:cNvSpPr>
            <a:spLocks noGrp="1"/>
          </p:cNvSpPr>
          <p:nvPr>
            <p:ph idx="1"/>
          </p:nvPr>
        </p:nvSpPr>
        <p:spPr>
          <a:xfrm>
            <a:off x="179512" y="1124745"/>
            <a:ext cx="8784976" cy="1311128"/>
          </a:xfrm>
        </p:spPr>
        <p:txBody>
          <a:bodyPr/>
          <a:lstStyle/>
          <a:p>
            <a:pPr algn="just">
              <a:buNone/>
            </a:pPr>
            <a:r>
              <a:rPr lang="es-ES" sz="3600" b="1" dirty="0" smtClean="0"/>
              <a:t>PerformancePointServer</a:t>
            </a:r>
          </a:p>
          <a:p>
            <a:pPr algn="just">
              <a:buNone/>
            </a:pPr>
            <a:r>
              <a:rPr lang="es-ES" sz="2400" b="1" dirty="0" smtClean="0"/>
              <a:t>Análisis Comparativo</a:t>
            </a:r>
          </a:p>
          <a:p>
            <a:pPr algn="just">
              <a:buNone/>
            </a:pPr>
            <a:endParaRPr lang="es-ES" sz="2400" b="1" dirty="0" smtClean="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Table 5"/>
          <p:cNvGraphicFramePr>
            <a:graphicFrameLocks noGrp="1"/>
          </p:cNvGraphicFramePr>
          <p:nvPr/>
        </p:nvGraphicFramePr>
        <p:xfrm>
          <a:off x="107504" y="1988840"/>
          <a:ext cx="9036496" cy="4869161"/>
        </p:xfrm>
        <a:graphic>
          <a:graphicData uri="http://schemas.openxmlformats.org/drawingml/2006/table">
            <a:tbl>
              <a:tblPr firstRow="1" firstCol="1" bandCol="1">
                <a:tableStyleId>{EB9631B5-78F2-41C9-869B-9F39066F8104}</a:tableStyleId>
              </a:tblPr>
              <a:tblGrid>
                <a:gridCol w="2366748"/>
                <a:gridCol w="2462331"/>
                <a:gridCol w="2462331"/>
                <a:gridCol w="1745086"/>
              </a:tblGrid>
              <a:tr h="645683">
                <a:tc>
                  <a:txBody>
                    <a:bodyPr/>
                    <a:lstStyle/>
                    <a:p>
                      <a:pPr algn="r">
                        <a:lnSpc>
                          <a:spcPct val="115000"/>
                        </a:lnSpc>
                        <a:spcAft>
                          <a:spcPts val="0"/>
                        </a:spcAft>
                      </a:pPr>
                      <a:r>
                        <a:rPr lang="es-ES" sz="1050" dirty="0">
                          <a:effectLst/>
                        </a:rPr>
                        <a:t> </a:t>
                      </a:r>
                      <a:endParaRPr lang="en-US" sz="1050" dirty="0">
                        <a:effectLst/>
                      </a:endParaRPr>
                    </a:p>
                    <a:p>
                      <a:pPr algn="ctr">
                        <a:lnSpc>
                          <a:spcPct val="115000"/>
                        </a:lnSpc>
                        <a:spcAft>
                          <a:spcPts val="0"/>
                        </a:spcAft>
                      </a:pPr>
                      <a:r>
                        <a:rPr lang="en-US" sz="1050" dirty="0">
                          <a:effectLst/>
                        </a:rPr>
                        <a:t>HERRAMIENTA</a:t>
                      </a:r>
                      <a:endParaRPr lang="en-US" sz="1050" b="1" dirty="0">
                        <a:effectLst/>
                        <a:latin typeface="Calibri"/>
                        <a:ea typeface="Times New Roman"/>
                        <a:cs typeface="Times New Roman"/>
                      </a:endParaRPr>
                    </a:p>
                  </a:txBody>
                  <a:tcPr marL="31207" marR="31207" marT="0" marB="0">
                    <a:cell3D prstMaterial="dkEdge">
                      <a:bevel/>
                      <a:lightRig rig="flood" dir="t"/>
                    </a:cell3D>
                  </a:tcPr>
                </a:tc>
                <a:tc>
                  <a:txBody>
                    <a:bodyPr/>
                    <a:lstStyle/>
                    <a:p>
                      <a:pPr algn="ctr">
                        <a:lnSpc>
                          <a:spcPct val="115000"/>
                        </a:lnSpc>
                        <a:spcAft>
                          <a:spcPts val="0"/>
                        </a:spcAft>
                      </a:pPr>
                      <a:r>
                        <a:rPr lang="en-US" sz="1050" dirty="0">
                          <a:effectLst/>
                        </a:rPr>
                        <a:t>MICROSOFT OFFICE PERFORMANCEPOINT SERVER</a:t>
                      </a:r>
                      <a:endParaRPr lang="en-US" sz="1050" b="1" dirty="0">
                        <a:effectLst/>
                        <a:latin typeface="Calibri"/>
                        <a:ea typeface="Times New Roman"/>
                        <a:cs typeface="Times New Roman"/>
                      </a:endParaRPr>
                    </a:p>
                  </a:txBody>
                  <a:tcPr marL="31207" marR="31207" marT="0" marB="0" anchor="ctr">
                    <a:cell3D prstMaterial="dkEdge">
                      <a:bevel/>
                      <a:lightRig rig="flood" dir="t"/>
                    </a:cell3D>
                  </a:tcPr>
                </a:tc>
                <a:tc>
                  <a:txBody>
                    <a:bodyPr/>
                    <a:lstStyle/>
                    <a:p>
                      <a:pPr algn="ctr">
                        <a:lnSpc>
                          <a:spcPct val="115000"/>
                        </a:lnSpc>
                        <a:spcAft>
                          <a:spcPts val="0"/>
                        </a:spcAft>
                      </a:pPr>
                      <a:r>
                        <a:rPr lang="en-US" sz="1050" dirty="0">
                          <a:effectLst/>
                        </a:rPr>
                        <a:t>ORACLE BUSINESS INTELLIGENCE SUITE ENTERPRISE EDITION</a:t>
                      </a:r>
                      <a:endParaRPr lang="en-US" sz="1050" b="1" dirty="0">
                        <a:effectLst/>
                        <a:latin typeface="Calibri"/>
                        <a:ea typeface="Times New Roman"/>
                        <a:cs typeface="Times New Roman"/>
                      </a:endParaRPr>
                    </a:p>
                  </a:txBody>
                  <a:tcPr marL="31207" marR="31207" marT="0" marB="0" anchor="ctr">
                    <a:cell3D prstMaterial="dkEdge">
                      <a:bevel/>
                      <a:lightRig rig="flood" dir="t"/>
                    </a:cell3D>
                  </a:tcPr>
                </a:tc>
                <a:tc>
                  <a:txBody>
                    <a:bodyPr/>
                    <a:lstStyle/>
                    <a:p>
                      <a:pPr algn="ctr">
                        <a:lnSpc>
                          <a:spcPct val="115000"/>
                        </a:lnSpc>
                        <a:spcAft>
                          <a:spcPts val="0"/>
                        </a:spcAft>
                      </a:pPr>
                      <a:r>
                        <a:rPr lang="en-US" sz="1050" dirty="0">
                          <a:effectLst/>
                        </a:rPr>
                        <a:t>PENTAHO BI PLATFORM 1.6</a:t>
                      </a:r>
                      <a:endParaRPr lang="en-US" sz="1050" b="1" dirty="0">
                        <a:effectLst/>
                        <a:latin typeface="Calibri"/>
                        <a:ea typeface="Times New Roman"/>
                        <a:cs typeface="Times New Roman"/>
                      </a:endParaRPr>
                    </a:p>
                  </a:txBody>
                  <a:tcPr marL="31207" marR="31207" marT="0" marB="0" anchor="ctr">
                    <a:cell3D prstMaterial="dkEdge">
                      <a:bevel/>
                      <a:lightRig rig="flood" dir="t"/>
                    </a:cell3D>
                  </a:tcPr>
                </a:tc>
              </a:tr>
              <a:tr h="440639">
                <a:tc>
                  <a:txBody>
                    <a:bodyPr/>
                    <a:lstStyle/>
                    <a:p>
                      <a:pPr algn="ctr">
                        <a:lnSpc>
                          <a:spcPct val="115000"/>
                        </a:lnSpc>
                        <a:spcAft>
                          <a:spcPts val="0"/>
                        </a:spcAft>
                      </a:pPr>
                      <a:r>
                        <a:rPr lang="en-US" sz="1100" dirty="0">
                          <a:effectLst/>
                        </a:rPr>
                        <a:t>MANEJO DE ROLES /</a:t>
                      </a:r>
                      <a:r>
                        <a:rPr lang="en-US" sz="1100" dirty="0" smtClean="0">
                          <a:effectLst/>
                        </a:rPr>
                        <a:t>PERFILES</a:t>
                      </a:r>
                      <a:r>
                        <a:rPr lang="en-US" sz="1100" dirty="0">
                          <a:effectLst/>
                        </a:rPr>
                        <a:t> </a:t>
                      </a:r>
                      <a:endParaRPr lang="en-US" sz="1100" b="1" dirty="0">
                        <a:effectLst/>
                        <a:latin typeface="Calibri"/>
                        <a:ea typeface="Times New Roman"/>
                        <a:cs typeface="Times New Roman"/>
                      </a:endParaRPr>
                    </a:p>
                  </a:txBody>
                  <a:tcPr marL="31207" marR="31207" marT="0" marB="0" anchor="ctr">
                    <a:cell3D prstMaterial="dkEdge">
                      <a:bevel/>
                      <a:lightRig rig="flood" dir="t"/>
                    </a:cell3D>
                  </a:tcPr>
                </a:tc>
                <a:tc>
                  <a:txBody>
                    <a:bodyPr/>
                    <a:lstStyle/>
                    <a:p>
                      <a:pPr algn="ctr">
                        <a:lnSpc>
                          <a:spcPct val="115000"/>
                        </a:lnSpc>
                        <a:spcAft>
                          <a:spcPts val="0"/>
                        </a:spcAft>
                      </a:pPr>
                      <a:r>
                        <a:rPr lang="es-ES" sz="1100" b="1" dirty="0" smtClean="0">
                          <a:effectLst/>
                        </a:rPr>
                        <a:t>SI</a:t>
                      </a:r>
                      <a:endParaRPr lang="en-US" sz="1100" b="1" dirty="0">
                        <a:effectLst/>
                        <a:latin typeface="Calibri"/>
                        <a:ea typeface="Times New Roman"/>
                        <a:cs typeface="Times New Roman"/>
                      </a:endParaRPr>
                    </a:p>
                  </a:txBody>
                  <a:tcPr marL="31207" marR="31207" marT="0" marB="0" anchor="ctr">
                    <a:cell3D prstMaterial="dkEdge">
                      <a:bevel/>
                      <a:lightRig rig="flood" dir="t"/>
                    </a:cell3D>
                  </a:tcPr>
                </a:tc>
                <a:tc>
                  <a:txBody>
                    <a:bodyPr/>
                    <a:lstStyle/>
                    <a:p>
                      <a:pPr algn="ctr">
                        <a:lnSpc>
                          <a:spcPct val="115000"/>
                        </a:lnSpc>
                        <a:spcAft>
                          <a:spcPts val="0"/>
                        </a:spcAft>
                      </a:pPr>
                      <a:r>
                        <a:rPr lang="en-US" sz="1100" b="1" dirty="0">
                          <a:effectLst/>
                        </a:rPr>
                        <a:t>SI</a:t>
                      </a:r>
                      <a:endParaRPr lang="en-US" sz="1100" b="1" dirty="0">
                        <a:effectLst/>
                        <a:latin typeface="Calibri"/>
                        <a:ea typeface="Times New Roman"/>
                        <a:cs typeface="Times New Roman"/>
                      </a:endParaRPr>
                    </a:p>
                  </a:txBody>
                  <a:tcPr marL="31207" marR="31207" marT="0" marB="0" anchor="ctr">
                    <a:cell3D prstMaterial="dkEdge">
                      <a:bevel/>
                      <a:lightRig rig="flood" dir="t"/>
                    </a:cell3D>
                  </a:tcPr>
                </a:tc>
                <a:tc>
                  <a:txBody>
                    <a:bodyPr/>
                    <a:lstStyle/>
                    <a:p>
                      <a:pPr algn="ctr">
                        <a:lnSpc>
                          <a:spcPct val="115000"/>
                        </a:lnSpc>
                        <a:spcAft>
                          <a:spcPts val="0"/>
                        </a:spcAft>
                      </a:pPr>
                      <a:r>
                        <a:rPr lang="en-US" sz="1100" b="1">
                          <a:effectLst/>
                        </a:rPr>
                        <a:t>NO</a:t>
                      </a:r>
                      <a:endParaRPr lang="en-US" sz="1100" b="1">
                        <a:effectLst/>
                        <a:latin typeface="Calibri"/>
                        <a:ea typeface="Times New Roman"/>
                        <a:cs typeface="Times New Roman"/>
                      </a:endParaRPr>
                    </a:p>
                  </a:txBody>
                  <a:tcPr marL="31207" marR="31207" marT="0" marB="0" anchor="ctr">
                    <a:cell3D prstMaterial="dkEdge">
                      <a:bevel/>
                      <a:lightRig rig="flood" dir="t"/>
                    </a:cell3D>
                  </a:tcPr>
                </a:tc>
              </a:tr>
              <a:tr h="440639">
                <a:tc>
                  <a:txBody>
                    <a:bodyPr/>
                    <a:lstStyle/>
                    <a:p>
                      <a:pPr algn="ctr">
                        <a:lnSpc>
                          <a:spcPct val="115000"/>
                        </a:lnSpc>
                        <a:spcAft>
                          <a:spcPts val="0"/>
                        </a:spcAft>
                      </a:pPr>
                      <a:r>
                        <a:rPr lang="en-US" sz="1100" dirty="0" smtClean="0">
                          <a:effectLst/>
                        </a:rPr>
                        <a:t>INTEGRACIÓN </a:t>
                      </a:r>
                      <a:r>
                        <a:rPr lang="en-US" sz="1100" dirty="0">
                          <a:effectLst/>
                        </a:rPr>
                        <a:t>DE DATOS</a:t>
                      </a:r>
                      <a:endParaRPr lang="en-US" sz="1100" b="1" dirty="0">
                        <a:effectLst/>
                        <a:latin typeface="Calibri"/>
                        <a:ea typeface="Times New Roman"/>
                        <a:cs typeface="Times New Roman"/>
                      </a:endParaRPr>
                    </a:p>
                  </a:txBody>
                  <a:tcPr marL="31207" marR="31207" marT="0" marB="0" anchor="ctr">
                    <a:cell3D prstMaterial="dkEdge">
                      <a:bevel/>
                      <a:lightRig rig="flood" dir="t"/>
                    </a:cell3D>
                  </a:tcPr>
                </a:tc>
                <a:tc>
                  <a:txBody>
                    <a:bodyPr/>
                    <a:lstStyle/>
                    <a:p>
                      <a:pPr algn="ctr">
                        <a:lnSpc>
                          <a:spcPct val="115000"/>
                        </a:lnSpc>
                        <a:spcAft>
                          <a:spcPts val="0"/>
                        </a:spcAft>
                      </a:pPr>
                      <a:r>
                        <a:rPr lang="en-US" sz="1100" b="1" dirty="0" smtClean="0">
                          <a:effectLst/>
                        </a:rPr>
                        <a:t>SI</a:t>
                      </a:r>
                      <a:endParaRPr lang="en-US" sz="1100" b="1" dirty="0">
                        <a:effectLst/>
                        <a:latin typeface="Calibri"/>
                        <a:ea typeface="Times New Roman"/>
                        <a:cs typeface="Times New Roman"/>
                      </a:endParaRPr>
                    </a:p>
                  </a:txBody>
                  <a:tcPr marL="31207" marR="31207" marT="0" marB="0" anchor="ctr">
                    <a:cell3D prstMaterial="dkEdge">
                      <a:bevel/>
                      <a:lightRig rig="flood" dir="t"/>
                    </a:cell3D>
                  </a:tcPr>
                </a:tc>
                <a:tc>
                  <a:txBody>
                    <a:bodyPr/>
                    <a:lstStyle/>
                    <a:p>
                      <a:pPr algn="ctr">
                        <a:lnSpc>
                          <a:spcPct val="115000"/>
                        </a:lnSpc>
                        <a:spcAft>
                          <a:spcPts val="0"/>
                        </a:spcAft>
                      </a:pPr>
                      <a:r>
                        <a:rPr lang="es-ES" sz="1100" b="1" dirty="0" smtClean="0">
                          <a:effectLst/>
                        </a:rPr>
                        <a:t>SI</a:t>
                      </a:r>
                      <a:endParaRPr lang="en-US" sz="1100" b="1" dirty="0">
                        <a:effectLst/>
                        <a:latin typeface="Calibri"/>
                        <a:ea typeface="Times New Roman"/>
                        <a:cs typeface="Times New Roman"/>
                      </a:endParaRPr>
                    </a:p>
                  </a:txBody>
                  <a:tcPr marL="31207" marR="31207" marT="0" marB="0" anchor="ctr">
                    <a:cell3D prstMaterial="dkEdge">
                      <a:bevel/>
                      <a:lightRig rig="flood" dir="t"/>
                    </a:cell3D>
                  </a:tcPr>
                </a:tc>
                <a:tc>
                  <a:txBody>
                    <a:bodyPr/>
                    <a:lstStyle/>
                    <a:p>
                      <a:pPr algn="ctr">
                        <a:lnSpc>
                          <a:spcPct val="115000"/>
                        </a:lnSpc>
                        <a:spcAft>
                          <a:spcPts val="0"/>
                        </a:spcAft>
                      </a:pPr>
                      <a:r>
                        <a:rPr lang="es-ES" sz="1100" b="1" dirty="0" smtClean="0">
                          <a:effectLst/>
                        </a:rPr>
                        <a:t>SI</a:t>
                      </a:r>
                      <a:endParaRPr lang="en-US" sz="1100" b="1" dirty="0">
                        <a:effectLst/>
                        <a:latin typeface="Calibri"/>
                        <a:ea typeface="Times New Roman"/>
                        <a:cs typeface="Times New Roman"/>
                      </a:endParaRPr>
                    </a:p>
                  </a:txBody>
                  <a:tcPr marL="31207" marR="31207" marT="0" marB="0" anchor="ctr">
                    <a:cell3D prstMaterial="dkEdge">
                      <a:bevel/>
                      <a:lightRig rig="flood" dir="t"/>
                    </a:cell3D>
                  </a:tcPr>
                </a:tc>
              </a:tr>
              <a:tr h="220319">
                <a:tc>
                  <a:txBody>
                    <a:bodyPr/>
                    <a:lstStyle/>
                    <a:p>
                      <a:pPr algn="ctr">
                        <a:lnSpc>
                          <a:spcPct val="115000"/>
                        </a:lnSpc>
                        <a:spcAft>
                          <a:spcPts val="0"/>
                        </a:spcAft>
                      </a:pPr>
                      <a:r>
                        <a:rPr lang="en-US" sz="1100" dirty="0">
                          <a:effectLst/>
                        </a:rPr>
                        <a:t>DASHBOARDS</a:t>
                      </a:r>
                      <a:endParaRPr lang="en-US" sz="1100" b="1" dirty="0">
                        <a:effectLst/>
                        <a:latin typeface="Calibri"/>
                        <a:ea typeface="Times New Roman"/>
                        <a:cs typeface="Times New Roman"/>
                      </a:endParaRPr>
                    </a:p>
                  </a:txBody>
                  <a:tcPr marL="31207" marR="31207" marT="0" marB="0" anchor="ctr">
                    <a:cell3D prstMaterial="dkEdge">
                      <a:bevel/>
                      <a:lightRig rig="flood" dir="t"/>
                    </a:cell3D>
                  </a:tcPr>
                </a:tc>
                <a:tc>
                  <a:txBody>
                    <a:bodyPr/>
                    <a:lstStyle/>
                    <a:p>
                      <a:pPr algn="ctr">
                        <a:lnSpc>
                          <a:spcPct val="115000"/>
                        </a:lnSpc>
                        <a:spcAft>
                          <a:spcPts val="0"/>
                        </a:spcAft>
                      </a:pPr>
                      <a:r>
                        <a:rPr lang="en-US" sz="1100" b="1">
                          <a:effectLst/>
                        </a:rPr>
                        <a:t>SI</a:t>
                      </a:r>
                      <a:endParaRPr lang="en-US" sz="1100" b="1">
                        <a:effectLst/>
                        <a:latin typeface="Calibri"/>
                        <a:ea typeface="Times New Roman"/>
                        <a:cs typeface="Times New Roman"/>
                      </a:endParaRPr>
                    </a:p>
                  </a:txBody>
                  <a:tcPr marL="31207" marR="31207" marT="0" marB="0" anchor="ctr">
                    <a:cell3D prstMaterial="dkEdge">
                      <a:bevel/>
                      <a:lightRig rig="flood" dir="t"/>
                    </a:cell3D>
                  </a:tcPr>
                </a:tc>
                <a:tc>
                  <a:txBody>
                    <a:bodyPr/>
                    <a:lstStyle/>
                    <a:p>
                      <a:pPr algn="ctr">
                        <a:lnSpc>
                          <a:spcPct val="115000"/>
                        </a:lnSpc>
                        <a:spcAft>
                          <a:spcPts val="0"/>
                        </a:spcAft>
                      </a:pPr>
                      <a:r>
                        <a:rPr lang="en-US" sz="1100" b="1" dirty="0" smtClean="0">
                          <a:effectLst/>
                        </a:rPr>
                        <a:t>SI</a:t>
                      </a:r>
                      <a:endParaRPr lang="en-US" sz="1100" b="1" dirty="0">
                        <a:effectLst/>
                        <a:latin typeface="Calibri"/>
                        <a:ea typeface="Times New Roman"/>
                        <a:cs typeface="Times New Roman"/>
                      </a:endParaRPr>
                    </a:p>
                  </a:txBody>
                  <a:tcPr marL="31207" marR="31207" marT="0" marB="0" anchor="ctr">
                    <a:cell3D prstMaterial="dkEdge">
                      <a:bevel/>
                      <a:lightRig rig="flood" dir="t"/>
                    </a:cell3D>
                  </a:tcPr>
                </a:tc>
                <a:tc>
                  <a:txBody>
                    <a:bodyPr/>
                    <a:lstStyle/>
                    <a:p>
                      <a:pPr algn="ctr">
                        <a:lnSpc>
                          <a:spcPct val="115000"/>
                        </a:lnSpc>
                        <a:spcAft>
                          <a:spcPts val="0"/>
                        </a:spcAft>
                      </a:pPr>
                      <a:r>
                        <a:rPr lang="en-US" sz="1100" b="1" dirty="0">
                          <a:effectLst/>
                        </a:rPr>
                        <a:t>SI</a:t>
                      </a:r>
                      <a:endParaRPr lang="en-US" sz="1100" b="1" dirty="0">
                        <a:effectLst/>
                        <a:latin typeface="Calibri"/>
                        <a:ea typeface="Times New Roman"/>
                        <a:cs typeface="Times New Roman"/>
                      </a:endParaRPr>
                    </a:p>
                  </a:txBody>
                  <a:tcPr marL="31207" marR="31207" marT="0" marB="0" anchor="ctr">
                    <a:cell3D prstMaterial="dkEdge">
                      <a:bevel/>
                      <a:lightRig rig="flood" dir="t"/>
                    </a:cell3D>
                  </a:tcPr>
                </a:tc>
              </a:tr>
              <a:tr h="444138">
                <a:tc>
                  <a:txBody>
                    <a:bodyPr/>
                    <a:lstStyle/>
                    <a:p>
                      <a:pPr algn="ctr">
                        <a:lnSpc>
                          <a:spcPct val="115000"/>
                        </a:lnSpc>
                        <a:spcAft>
                          <a:spcPts val="0"/>
                        </a:spcAft>
                      </a:pPr>
                      <a:r>
                        <a:rPr lang="en-US" sz="1100" dirty="0">
                          <a:effectLst/>
                        </a:rPr>
                        <a:t>ALERTAS</a:t>
                      </a:r>
                      <a:endParaRPr lang="en-US" sz="1100" b="1" dirty="0">
                        <a:effectLst/>
                        <a:latin typeface="Calibri"/>
                        <a:ea typeface="Times New Roman"/>
                        <a:cs typeface="Times New Roman"/>
                      </a:endParaRPr>
                    </a:p>
                  </a:txBody>
                  <a:tcPr marL="31207" marR="31207" marT="0" marB="0" anchor="ctr">
                    <a:cell3D prstMaterial="dkEdge">
                      <a:bevel/>
                      <a:lightRig rig="flood" dir="t"/>
                    </a:cell3D>
                  </a:tcPr>
                </a:tc>
                <a:tc>
                  <a:txBody>
                    <a:bodyPr/>
                    <a:lstStyle/>
                    <a:p>
                      <a:pPr algn="ctr">
                        <a:lnSpc>
                          <a:spcPct val="115000"/>
                        </a:lnSpc>
                        <a:spcAft>
                          <a:spcPts val="0"/>
                        </a:spcAft>
                      </a:pPr>
                      <a:r>
                        <a:rPr lang="en-US" sz="1100" b="1" dirty="0">
                          <a:effectLst/>
                        </a:rPr>
                        <a:t>SI</a:t>
                      </a:r>
                      <a:endParaRPr lang="en-US" sz="1100" b="1" dirty="0">
                        <a:effectLst/>
                        <a:latin typeface="Calibri"/>
                        <a:ea typeface="Times New Roman"/>
                        <a:cs typeface="Times New Roman"/>
                      </a:endParaRPr>
                    </a:p>
                  </a:txBody>
                  <a:tcPr marL="31207" marR="31207" marT="0" marB="0" anchor="ctr">
                    <a:cell3D prstMaterial="dkEdge">
                      <a:bevel/>
                      <a:lightRig rig="flood" dir="t"/>
                    </a:cell3D>
                  </a:tcPr>
                </a:tc>
                <a:tc>
                  <a:txBody>
                    <a:bodyPr/>
                    <a:lstStyle/>
                    <a:p>
                      <a:pPr algn="ctr">
                        <a:lnSpc>
                          <a:spcPct val="115000"/>
                        </a:lnSpc>
                        <a:spcAft>
                          <a:spcPts val="0"/>
                        </a:spcAft>
                      </a:pPr>
                      <a:r>
                        <a:rPr lang="en-US" sz="1100" b="1" dirty="0" smtClean="0">
                          <a:effectLst/>
                        </a:rPr>
                        <a:t>SI</a:t>
                      </a:r>
                      <a:endParaRPr lang="en-US" sz="1100" b="1" dirty="0">
                        <a:effectLst/>
                        <a:latin typeface="Calibri"/>
                        <a:ea typeface="Times New Roman"/>
                        <a:cs typeface="Times New Roman"/>
                      </a:endParaRPr>
                    </a:p>
                  </a:txBody>
                  <a:tcPr marL="31207" marR="31207" marT="0" marB="0" anchor="ctr">
                    <a:cell3D prstMaterial="dkEdge">
                      <a:bevel/>
                      <a:lightRig rig="flood" dir="t"/>
                    </a:cell3D>
                  </a:tcPr>
                </a:tc>
                <a:tc>
                  <a:txBody>
                    <a:bodyPr/>
                    <a:lstStyle/>
                    <a:p>
                      <a:pPr algn="ctr">
                        <a:lnSpc>
                          <a:spcPct val="115000"/>
                        </a:lnSpc>
                        <a:spcAft>
                          <a:spcPts val="0"/>
                        </a:spcAft>
                      </a:pPr>
                      <a:r>
                        <a:rPr lang="en-US" sz="1100" b="1" dirty="0">
                          <a:effectLst/>
                        </a:rPr>
                        <a:t> SI</a:t>
                      </a:r>
                      <a:endParaRPr lang="en-US" sz="1100" b="1" dirty="0">
                        <a:effectLst/>
                        <a:latin typeface="Calibri"/>
                        <a:ea typeface="Times New Roman"/>
                        <a:cs typeface="Times New Roman"/>
                      </a:endParaRPr>
                    </a:p>
                  </a:txBody>
                  <a:tcPr marL="31207" marR="31207" marT="0" marB="0" anchor="ctr">
                    <a:cell3D prstMaterial="dkEdge">
                      <a:bevel/>
                      <a:lightRig rig="flood" dir="t"/>
                    </a:cell3D>
                  </a:tcPr>
                </a:tc>
              </a:tr>
              <a:tr h="440639">
                <a:tc>
                  <a:txBody>
                    <a:bodyPr/>
                    <a:lstStyle/>
                    <a:p>
                      <a:pPr algn="ctr">
                        <a:lnSpc>
                          <a:spcPct val="115000"/>
                        </a:lnSpc>
                        <a:spcAft>
                          <a:spcPts val="0"/>
                        </a:spcAft>
                      </a:pPr>
                      <a:r>
                        <a:rPr lang="en-US" sz="1100" dirty="0">
                          <a:effectLst/>
                        </a:rPr>
                        <a:t>HERRAMIENTA DE REPORTERÍA</a:t>
                      </a:r>
                      <a:endParaRPr lang="en-US" sz="1100" b="1" dirty="0">
                        <a:effectLst/>
                        <a:latin typeface="Calibri"/>
                        <a:ea typeface="Times New Roman"/>
                        <a:cs typeface="Times New Roman"/>
                      </a:endParaRPr>
                    </a:p>
                  </a:txBody>
                  <a:tcPr marL="31207" marR="31207" marT="0" marB="0" anchor="ctr">
                    <a:cell3D prstMaterial="dkEdge">
                      <a:bevel/>
                      <a:lightRig rig="flood" dir="t"/>
                    </a:cell3D>
                  </a:tcPr>
                </a:tc>
                <a:tc>
                  <a:txBody>
                    <a:bodyPr/>
                    <a:lstStyle/>
                    <a:p>
                      <a:pPr algn="ctr">
                        <a:lnSpc>
                          <a:spcPct val="115000"/>
                        </a:lnSpc>
                        <a:spcAft>
                          <a:spcPts val="0"/>
                        </a:spcAft>
                      </a:pPr>
                      <a:r>
                        <a:rPr lang="en-US" sz="1100" b="1" dirty="0" smtClean="0">
                          <a:effectLst/>
                        </a:rPr>
                        <a:t>SI</a:t>
                      </a:r>
                      <a:endParaRPr lang="en-US" sz="1100" b="1" dirty="0">
                        <a:effectLst/>
                        <a:latin typeface="Calibri"/>
                        <a:ea typeface="Times New Roman"/>
                        <a:cs typeface="Times New Roman"/>
                      </a:endParaRPr>
                    </a:p>
                  </a:txBody>
                  <a:tcPr marL="31207" marR="31207" marT="0" marB="0" anchor="ctr">
                    <a:cell3D prstMaterial="dkEdge">
                      <a:bevel/>
                      <a:lightRig rig="flood" dir="t"/>
                    </a:cell3D>
                  </a:tcPr>
                </a:tc>
                <a:tc>
                  <a:txBody>
                    <a:bodyPr/>
                    <a:lstStyle/>
                    <a:p>
                      <a:pPr algn="ctr">
                        <a:lnSpc>
                          <a:spcPct val="115000"/>
                        </a:lnSpc>
                        <a:spcAft>
                          <a:spcPts val="0"/>
                        </a:spcAft>
                      </a:pPr>
                      <a:r>
                        <a:rPr lang="en-US" sz="1100" b="1" dirty="0" smtClean="0">
                          <a:effectLst/>
                        </a:rPr>
                        <a:t>SI</a:t>
                      </a:r>
                      <a:endParaRPr lang="en-US" sz="1100" b="1" dirty="0">
                        <a:effectLst/>
                        <a:latin typeface="Calibri"/>
                        <a:ea typeface="Times New Roman"/>
                        <a:cs typeface="Times New Roman"/>
                      </a:endParaRPr>
                    </a:p>
                  </a:txBody>
                  <a:tcPr marL="31207" marR="31207" marT="0" marB="0" anchor="ctr">
                    <a:cell3D prstMaterial="dkEdge">
                      <a:bevel/>
                      <a:lightRig rig="flood" dir="t"/>
                    </a:cell3D>
                  </a:tcPr>
                </a:tc>
                <a:tc>
                  <a:txBody>
                    <a:bodyPr/>
                    <a:lstStyle/>
                    <a:p>
                      <a:pPr algn="ctr">
                        <a:lnSpc>
                          <a:spcPct val="115000"/>
                        </a:lnSpc>
                        <a:spcAft>
                          <a:spcPts val="0"/>
                        </a:spcAft>
                      </a:pPr>
                      <a:r>
                        <a:rPr lang="en-US" sz="1100" b="1" dirty="0">
                          <a:effectLst/>
                        </a:rPr>
                        <a:t>SI</a:t>
                      </a:r>
                      <a:endParaRPr lang="en-US" sz="1100" b="1" dirty="0">
                        <a:effectLst/>
                        <a:latin typeface="Calibri"/>
                        <a:ea typeface="Times New Roman"/>
                        <a:cs typeface="Times New Roman"/>
                      </a:endParaRPr>
                    </a:p>
                  </a:txBody>
                  <a:tcPr marL="31207" marR="31207" marT="0" marB="0" anchor="ctr">
                    <a:cell3D prstMaterial="dkEdge">
                      <a:bevel/>
                      <a:lightRig rig="flood" dir="t"/>
                    </a:cell3D>
                  </a:tcPr>
                </a:tc>
              </a:tr>
              <a:tr h="605960">
                <a:tc>
                  <a:txBody>
                    <a:bodyPr/>
                    <a:lstStyle/>
                    <a:p>
                      <a:pPr algn="ctr">
                        <a:lnSpc>
                          <a:spcPct val="115000"/>
                        </a:lnSpc>
                        <a:spcAft>
                          <a:spcPts val="0"/>
                        </a:spcAft>
                      </a:pPr>
                      <a:r>
                        <a:rPr lang="en-US" sz="1100" dirty="0">
                          <a:effectLst/>
                        </a:rPr>
                        <a:t>SINCRONIZACIÓN CON MICROSOFT OFFICE</a:t>
                      </a:r>
                      <a:endParaRPr lang="en-US" sz="1100" b="1" dirty="0">
                        <a:effectLst/>
                        <a:latin typeface="Calibri"/>
                        <a:ea typeface="Times New Roman"/>
                        <a:cs typeface="Times New Roman"/>
                      </a:endParaRPr>
                    </a:p>
                  </a:txBody>
                  <a:tcPr marL="31207" marR="31207" marT="0" marB="0" anchor="ctr">
                    <a:cell3D prstMaterial="dkEdge">
                      <a:bevel/>
                      <a:lightRig rig="flood" dir="t"/>
                    </a:cell3D>
                  </a:tcPr>
                </a:tc>
                <a:tc>
                  <a:txBody>
                    <a:bodyPr/>
                    <a:lstStyle/>
                    <a:p>
                      <a:pPr algn="ctr">
                        <a:lnSpc>
                          <a:spcPct val="115000"/>
                        </a:lnSpc>
                        <a:spcAft>
                          <a:spcPts val="0"/>
                        </a:spcAft>
                      </a:pPr>
                      <a:r>
                        <a:rPr lang="en-US" sz="1100" b="1" dirty="0" smtClean="0">
                          <a:effectLst/>
                        </a:rPr>
                        <a:t>SI</a:t>
                      </a:r>
                      <a:endParaRPr lang="en-US" sz="1100" b="1" dirty="0">
                        <a:effectLst/>
                        <a:latin typeface="Calibri"/>
                        <a:ea typeface="Times New Roman"/>
                        <a:cs typeface="Times New Roman"/>
                      </a:endParaRPr>
                    </a:p>
                  </a:txBody>
                  <a:tcPr marL="31207" marR="31207" marT="0" marB="0" anchor="ctr">
                    <a:cell3D prstMaterial="dkEdge">
                      <a:bevel/>
                      <a:lightRig rig="flood" dir="t"/>
                    </a:cell3D>
                  </a:tcPr>
                </a:tc>
                <a:tc>
                  <a:txBody>
                    <a:bodyPr/>
                    <a:lstStyle/>
                    <a:p>
                      <a:pPr algn="ctr">
                        <a:lnSpc>
                          <a:spcPct val="115000"/>
                        </a:lnSpc>
                        <a:spcAft>
                          <a:spcPts val="0"/>
                        </a:spcAft>
                      </a:pPr>
                      <a:r>
                        <a:rPr lang="en-US" sz="1100" b="1" dirty="0" smtClean="0">
                          <a:effectLst/>
                        </a:rPr>
                        <a:t>SI</a:t>
                      </a:r>
                      <a:endParaRPr lang="en-US" sz="1100" b="1" dirty="0">
                        <a:effectLst/>
                        <a:latin typeface="Calibri"/>
                        <a:ea typeface="Times New Roman"/>
                        <a:cs typeface="Times New Roman"/>
                      </a:endParaRPr>
                    </a:p>
                  </a:txBody>
                  <a:tcPr marL="31207" marR="31207" marT="0" marB="0" anchor="ctr">
                    <a:cell3D prstMaterial="dkEdge">
                      <a:bevel/>
                      <a:lightRig rig="flood" dir="t"/>
                    </a:cell3D>
                  </a:tcPr>
                </a:tc>
                <a:tc>
                  <a:txBody>
                    <a:bodyPr/>
                    <a:lstStyle/>
                    <a:p>
                      <a:pPr algn="ctr">
                        <a:lnSpc>
                          <a:spcPct val="115000"/>
                        </a:lnSpc>
                        <a:spcAft>
                          <a:spcPts val="0"/>
                        </a:spcAft>
                      </a:pPr>
                      <a:r>
                        <a:rPr lang="en-US" sz="1100" b="1" dirty="0" smtClean="0">
                          <a:effectLst/>
                        </a:rPr>
                        <a:t>SI</a:t>
                      </a:r>
                      <a:endParaRPr lang="en-US" sz="1100" b="1" dirty="0">
                        <a:effectLst/>
                        <a:latin typeface="Calibri"/>
                        <a:ea typeface="Times New Roman"/>
                        <a:cs typeface="Times New Roman"/>
                      </a:endParaRPr>
                    </a:p>
                  </a:txBody>
                  <a:tcPr marL="31207" marR="31207" marT="0" marB="0" anchor="ctr">
                    <a:cell3D prstMaterial="dkEdge">
                      <a:bevel/>
                      <a:lightRig rig="flood" dir="t"/>
                    </a:cell3D>
                  </a:tcPr>
                </a:tc>
              </a:tr>
              <a:tr h="392597">
                <a:tc>
                  <a:txBody>
                    <a:bodyPr/>
                    <a:lstStyle/>
                    <a:p>
                      <a:pPr algn="ctr">
                        <a:lnSpc>
                          <a:spcPct val="115000"/>
                        </a:lnSpc>
                        <a:spcAft>
                          <a:spcPts val="0"/>
                        </a:spcAft>
                      </a:pPr>
                      <a:r>
                        <a:rPr lang="en-US" sz="1100" dirty="0">
                          <a:effectLst/>
                        </a:rPr>
                        <a:t>LICENCIA</a:t>
                      </a:r>
                      <a:endParaRPr lang="en-US" sz="1100" b="1" dirty="0">
                        <a:effectLst/>
                        <a:latin typeface="Calibri"/>
                        <a:ea typeface="Times New Roman"/>
                        <a:cs typeface="Times New Roman"/>
                      </a:endParaRPr>
                    </a:p>
                  </a:txBody>
                  <a:tcPr marL="31207" marR="31207" marT="0" marB="0" anchor="ctr">
                    <a:cell3D prstMaterial="dkEdge">
                      <a:bevel/>
                      <a:lightRig rig="flood" dir="t"/>
                    </a:cell3D>
                  </a:tcPr>
                </a:tc>
                <a:tc>
                  <a:txBody>
                    <a:bodyPr/>
                    <a:lstStyle/>
                    <a:p>
                      <a:pPr algn="ctr">
                        <a:lnSpc>
                          <a:spcPct val="115000"/>
                        </a:lnSpc>
                        <a:spcAft>
                          <a:spcPts val="0"/>
                        </a:spcAft>
                      </a:pPr>
                      <a:r>
                        <a:rPr lang="en-US" sz="1100" b="1" dirty="0" smtClean="0">
                          <a:effectLst/>
                        </a:rPr>
                        <a:t>SI</a:t>
                      </a:r>
                      <a:endParaRPr lang="en-US" sz="1100" b="1" dirty="0">
                        <a:effectLst/>
                        <a:latin typeface="Calibri"/>
                        <a:ea typeface="Times New Roman"/>
                        <a:cs typeface="Times New Roman"/>
                      </a:endParaRPr>
                    </a:p>
                  </a:txBody>
                  <a:tcPr marL="31207" marR="31207" marT="0" marB="0" anchor="ctr">
                    <a:cell3D prstMaterial="dkEdge">
                      <a:bevel/>
                      <a:lightRig rig="flood" dir="t"/>
                    </a:cell3D>
                  </a:tcPr>
                </a:tc>
                <a:tc>
                  <a:txBody>
                    <a:bodyPr/>
                    <a:lstStyle/>
                    <a:p>
                      <a:pPr algn="ctr">
                        <a:lnSpc>
                          <a:spcPct val="115000"/>
                        </a:lnSpc>
                        <a:spcAft>
                          <a:spcPts val="0"/>
                        </a:spcAft>
                      </a:pPr>
                      <a:r>
                        <a:rPr lang="en-US" sz="1100" b="1" dirty="0" smtClean="0">
                          <a:effectLst/>
                        </a:rPr>
                        <a:t>SI</a:t>
                      </a:r>
                      <a:endParaRPr lang="en-US" sz="1100" b="1" dirty="0">
                        <a:effectLst/>
                        <a:latin typeface="Calibri"/>
                        <a:ea typeface="Times New Roman"/>
                        <a:cs typeface="Times New Roman"/>
                      </a:endParaRPr>
                    </a:p>
                  </a:txBody>
                  <a:tcPr marL="31207" marR="31207" marT="0" marB="0" anchor="ctr">
                    <a:cell3D prstMaterial="dkEdge">
                      <a:bevel/>
                      <a:lightRig rig="flood" dir="t"/>
                    </a:cell3D>
                  </a:tcPr>
                </a:tc>
                <a:tc>
                  <a:txBody>
                    <a:bodyPr/>
                    <a:lstStyle/>
                    <a:p>
                      <a:pPr algn="ctr">
                        <a:lnSpc>
                          <a:spcPct val="115000"/>
                        </a:lnSpc>
                        <a:spcAft>
                          <a:spcPts val="0"/>
                        </a:spcAft>
                      </a:pPr>
                      <a:r>
                        <a:rPr lang="es-ES" sz="1100" b="1" dirty="0" smtClean="0">
                          <a:effectLst/>
                        </a:rPr>
                        <a:t>SI</a:t>
                      </a:r>
                      <a:endParaRPr lang="en-US" sz="1100" b="1" dirty="0">
                        <a:effectLst/>
                        <a:latin typeface="Calibri"/>
                        <a:ea typeface="Times New Roman"/>
                        <a:cs typeface="Times New Roman"/>
                      </a:endParaRPr>
                    </a:p>
                  </a:txBody>
                  <a:tcPr marL="31207" marR="31207" marT="0" marB="0" anchor="ctr">
                    <a:cell3D prstMaterial="dkEdge">
                      <a:bevel/>
                      <a:lightRig rig="flood" dir="t"/>
                    </a:cell3D>
                  </a:tcPr>
                </a:tc>
              </a:tr>
              <a:tr h="383893">
                <a:tc>
                  <a:txBody>
                    <a:bodyPr/>
                    <a:lstStyle/>
                    <a:p>
                      <a:pPr algn="ctr">
                        <a:lnSpc>
                          <a:spcPct val="115000"/>
                        </a:lnSpc>
                        <a:spcAft>
                          <a:spcPts val="0"/>
                        </a:spcAft>
                      </a:pPr>
                      <a:r>
                        <a:rPr lang="en-US" sz="1100" dirty="0">
                          <a:effectLst/>
                        </a:rPr>
                        <a:t>ANÁLISIS DE DATOS</a:t>
                      </a:r>
                      <a:endParaRPr lang="en-US" sz="1100" b="1" dirty="0">
                        <a:effectLst/>
                        <a:latin typeface="Calibri"/>
                        <a:ea typeface="Times New Roman"/>
                        <a:cs typeface="Times New Roman"/>
                      </a:endParaRPr>
                    </a:p>
                  </a:txBody>
                  <a:tcPr marL="31207" marR="31207" marT="0" marB="0" anchor="ctr">
                    <a:cell3D prstMaterial="dkEdge">
                      <a:bevel/>
                      <a:lightRig rig="flood" dir="t"/>
                    </a:cell3D>
                  </a:tcPr>
                </a:tc>
                <a:tc>
                  <a:txBody>
                    <a:bodyPr/>
                    <a:lstStyle/>
                    <a:p>
                      <a:pPr algn="ctr">
                        <a:lnSpc>
                          <a:spcPct val="115000"/>
                        </a:lnSpc>
                        <a:spcAft>
                          <a:spcPts val="0"/>
                        </a:spcAft>
                      </a:pPr>
                      <a:r>
                        <a:rPr lang="en-US" sz="1100" b="1">
                          <a:effectLst/>
                        </a:rPr>
                        <a:t>SI</a:t>
                      </a:r>
                      <a:endParaRPr lang="en-US" sz="1100" b="1">
                        <a:effectLst/>
                        <a:latin typeface="Calibri"/>
                        <a:ea typeface="Times New Roman"/>
                        <a:cs typeface="Times New Roman"/>
                      </a:endParaRPr>
                    </a:p>
                  </a:txBody>
                  <a:tcPr marL="31207" marR="31207" marT="0" marB="0" anchor="ctr">
                    <a:cell3D prstMaterial="dkEdge">
                      <a:bevel/>
                      <a:lightRig rig="flood" dir="t"/>
                    </a:cell3D>
                  </a:tcPr>
                </a:tc>
                <a:tc>
                  <a:txBody>
                    <a:bodyPr/>
                    <a:lstStyle/>
                    <a:p>
                      <a:pPr algn="ctr">
                        <a:lnSpc>
                          <a:spcPct val="115000"/>
                        </a:lnSpc>
                        <a:spcAft>
                          <a:spcPts val="0"/>
                        </a:spcAft>
                      </a:pPr>
                      <a:r>
                        <a:rPr lang="en-US" sz="1100" b="1" dirty="0">
                          <a:effectLst/>
                        </a:rPr>
                        <a:t>SI</a:t>
                      </a:r>
                      <a:endParaRPr lang="en-US" sz="1100" b="1" dirty="0">
                        <a:effectLst/>
                        <a:latin typeface="Calibri"/>
                        <a:ea typeface="Times New Roman"/>
                        <a:cs typeface="Times New Roman"/>
                      </a:endParaRPr>
                    </a:p>
                  </a:txBody>
                  <a:tcPr marL="31207" marR="31207" marT="0" marB="0" anchor="ctr">
                    <a:cell3D prstMaterial="dkEdge">
                      <a:bevel/>
                      <a:lightRig rig="flood" dir="t"/>
                    </a:cell3D>
                  </a:tcPr>
                </a:tc>
                <a:tc>
                  <a:txBody>
                    <a:bodyPr/>
                    <a:lstStyle/>
                    <a:p>
                      <a:pPr algn="ctr">
                        <a:lnSpc>
                          <a:spcPct val="115000"/>
                        </a:lnSpc>
                        <a:spcAft>
                          <a:spcPts val="0"/>
                        </a:spcAft>
                      </a:pPr>
                      <a:r>
                        <a:rPr lang="en-US" sz="1100" b="1" dirty="0">
                          <a:effectLst/>
                        </a:rPr>
                        <a:t>SI</a:t>
                      </a:r>
                      <a:endParaRPr lang="en-US" sz="1100" b="1" dirty="0">
                        <a:effectLst/>
                        <a:latin typeface="Calibri"/>
                        <a:ea typeface="Times New Roman"/>
                        <a:cs typeface="Times New Roman"/>
                      </a:endParaRPr>
                    </a:p>
                  </a:txBody>
                  <a:tcPr marL="31207" marR="31207" marT="0" marB="0" anchor="ctr">
                    <a:cell3D prstMaterial="dkEdge">
                      <a:bevel/>
                      <a:lightRig rig="flood" dir="t"/>
                    </a:cell3D>
                  </a:tcPr>
                </a:tc>
              </a:tr>
              <a:tr h="440639">
                <a:tc>
                  <a:txBody>
                    <a:bodyPr/>
                    <a:lstStyle/>
                    <a:p>
                      <a:pPr algn="ctr">
                        <a:lnSpc>
                          <a:spcPct val="115000"/>
                        </a:lnSpc>
                        <a:spcAft>
                          <a:spcPts val="0"/>
                        </a:spcAft>
                      </a:pPr>
                      <a:r>
                        <a:rPr lang="en-US" sz="1100" dirty="0">
                          <a:effectLst/>
                        </a:rPr>
                        <a:t>ADMINISTRACIÓN DE PROCESOS</a:t>
                      </a:r>
                      <a:endParaRPr lang="en-US" sz="1100" b="1" dirty="0">
                        <a:effectLst/>
                        <a:latin typeface="Calibri"/>
                        <a:ea typeface="Times New Roman"/>
                        <a:cs typeface="Times New Roman"/>
                      </a:endParaRPr>
                    </a:p>
                  </a:txBody>
                  <a:tcPr marL="31207" marR="31207" marT="0" marB="0" anchor="ctr">
                    <a:cell3D prstMaterial="dkEdge">
                      <a:bevel/>
                      <a:lightRig rig="flood" dir="t"/>
                    </a:cell3D>
                  </a:tcPr>
                </a:tc>
                <a:tc>
                  <a:txBody>
                    <a:bodyPr/>
                    <a:lstStyle/>
                    <a:p>
                      <a:pPr algn="ctr">
                        <a:lnSpc>
                          <a:spcPct val="115000"/>
                        </a:lnSpc>
                        <a:spcAft>
                          <a:spcPts val="0"/>
                        </a:spcAft>
                      </a:pPr>
                      <a:r>
                        <a:rPr lang="en-US" sz="1100" b="1">
                          <a:effectLst/>
                        </a:rPr>
                        <a:t>SI</a:t>
                      </a:r>
                      <a:endParaRPr lang="en-US" sz="1100" b="1">
                        <a:effectLst/>
                        <a:latin typeface="Calibri"/>
                        <a:ea typeface="Times New Roman"/>
                        <a:cs typeface="Times New Roman"/>
                      </a:endParaRPr>
                    </a:p>
                  </a:txBody>
                  <a:tcPr marL="31207" marR="31207" marT="0" marB="0" anchor="ctr">
                    <a:cell3D prstMaterial="dkEdge">
                      <a:bevel/>
                      <a:lightRig rig="flood" dir="t"/>
                    </a:cell3D>
                  </a:tcPr>
                </a:tc>
                <a:tc>
                  <a:txBody>
                    <a:bodyPr/>
                    <a:lstStyle/>
                    <a:p>
                      <a:pPr algn="ctr">
                        <a:lnSpc>
                          <a:spcPct val="115000"/>
                        </a:lnSpc>
                        <a:spcAft>
                          <a:spcPts val="0"/>
                        </a:spcAft>
                      </a:pPr>
                      <a:r>
                        <a:rPr lang="en-US" sz="1100" b="1" dirty="0">
                          <a:effectLst/>
                        </a:rPr>
                        <a:t>NO</a:t>
                      </a:r>
                      <a:endParaRPr lang="en-US" sz="1100" b="1" dirty="0">
                        <a:effectLst/>
                        <a:latin typeface="Calibri"/>
                        <a:ea typeface="Times New Roman"/>
                        <a:cs typeface="Times New Roman"/>
                      </a:endParaRPr>
                    </a:p>
                  </a:txBody>
                  <a:tcPr marL="31207" marR="31207" marT="0" marB="0" anchor="ctr">
                    <a:cell3D prstMaterial="dkEdge">
                      <a:bevel/>
                      <a:lightRig rig="flood" dir="t"/>
                    </a:cell3D>
                  </a:tcPr>
                </a:tc>
                <a:tc>
                  <a:txBody>
                    <a:bodyPr/>
                    <a:lstStyle/>
                    <a:p>
                      <a:pPr algn="ctr">
                        <a:lnSpc>
                          <a:spcPct val="115000"/>
                        </a:lnSpc>
                        <a:spcAft>
                          <a:spcPts val="0"/>
                        </a:spcAft>
                      </a:pPr>
                      <a:r>
                        <a:rPr lang="es-ES" sz="1100" b="1" dirty="0" smtClean="0">
                          <a:effectLst/>
                        </a:rPr>
                        <a:t>SI</a:t>
                      </a:r>
                      <a:endParaRPr lang="en-US" sz="1100" b="1" dirty="0">
                        <a:effectLst/>
                        <a:latin typeface="Calibri"/>
                        <a:ea typeface="Times New Roman"/>
                        <a:cs typeface="Times New Roman"/>
                      </a:endParaRPr>
                    </a:p>
                  </a:txBody>
                  <a:tcPr marL="31207" marR="31207" marT="0" marB="0" anchor="ctr">
                    <a:cell3D prstMaterial="dkEdge">
                      <a:bevel/>
                      <a:lightRig rig="flood" dir="t"/>
                    </a:cell3D>
                  </a:tcPr>
                </a:tc>
              </a:tr>
              <a:tr h="414015">
                <a:tc>
                  <a:txBody>
                    <a:bodyPr/>
                    <a:lstStyle/>
                    <a:p>
                      <a:pPr algn="ctr">
                        <a:lnSpc>
                          <a:spcPct val="115000"/>
                        </a:lnSpc>
                        <a:spcAft>
                          <a:spcPts val="0"/>
                        </a:spcAft>
                      </a:pPr>
                      <a:r>
                        <a:rPr lang="en-US" sz="1100" dirty="0">
                          <a:effectLst/>
                        </a:rPr>
                        <a:t>CONTROL DE INFORMACIÓN</a:t>
                      </a:r>
                      <a:endParaRPr lang="en-US" sz="1100" b="1" dirty="0">
                        <a:effectLst/>
                        <a:latin typeface="Calibri"/>
                        <a:ea typeface="Times New Roman"/>
                        <a:cs typeface="Times New Roman"/>
                      </a:endParaRPr>
                    </a:p>
                  </a:txBody>
                  <a:tcPr marL="31207" marR="31207" marT="0" marB="0" anchor="ctr">
                    <a:cell3D prstMaterial="dkEdge">
                      <a:bevel/>
                      <a:lightRig rig="flood" dir="t"/>
                    </a:cell3D>
                  </a:tcPr>
                </a:tc>
                <a:tc>
                  <a:txBody>
                    <a:bodyPr/>
                    <a:lstStyle/>
                    <a:p>
                      <a:pPr algn="ctr">
                        <a:lnSpc>
                          <a:spcPct val="115000"/>
                        </a:lnSpc>
                        <a:spcAft>
                          <a:spcPts val="0"/>
                        </a:spcAft>
                      </a:pPr>
                      <a:r>
                        <a:rPr lang="en-US" sz="1100" b="1">
                          <a:effectLst/>
                        </a:rPr>
                        <a:t>SI</a:t>
                      </a:r>
                      <a:endParaRPr lang="en-US" sz="1100" b="1">
                        <a:effectLst/>
                        <a:latin typeface="Calibri"/>
                        <a:ea typeface="Times New Roman"/>
                        <a:cs typeface="Times New Roman"/>
                      </a:endParaRPr>
                    </a:p>
                  </a:txBody>
                  <a:tcPr marL="31207" marR="31207" marT="0" marB="0" anchor="ctr">
                    <a:cell3D prstMaterial="dkEdge">
                      <a:bevel/>
                      <a:lightRig rig="flood" dir="t"/>
                    </a:cell3D>
                  </a:tcPr>
                </a:tc>
                <a:tc>
                  <a:txBody>
                    <a:bodyPr/>
                    <a:lstStyle/>
                    <a:p>
                      <a:pPr algn="ctr">
                        <a:lnSpc>
                          <a:spcPct val="115000"/>
                        </a:lnSpc>
                        <a:spcAft>
                          <a:spcPts val="0"/>
                        </a:spcAft>
                      </a:pPr>
                      <a:r>
                        <a:rPr lang="en-US" sz="1100" b="1" dirty="0">
                          <a:effectLst/>
                        </a:rPr>
                        <a:t>SI</a:t>
                      </a:r>
                      <a:endParaRPr lang="en-US" sz="1100" b="1" dirty="0">
                        <a:effectLst/>
                        <a:latin typeface="Calibri"/>
                        <a:ea typeface="Times New Roman"/>
                        <a:cs typeface="Times New Roman"/>
                      </a:endParaRPr>
                    </a:p>
                  </a:txBody>
                  <a:tcPr marL="31207" marR="31207" marT="0" marB="0" anchor="ctr">
                    <a:cell3D prstMaterial="dkEdge">
                      <a:bevel/>
                      <a:lightRig rig="flood" dir="t"/>
                    </a:cell3D>
                  </a:tcPr>
                </a:tc>
                <a:tc>
                  <a:txBody>
                    <a:bodyPr/>
                    <a:lstStyle/>
                    <a:p>
                      <a:pPr algn="ctr">
                        <a:lnSpc>
                          <a:spcPct val="115000"/>
                        </a:lnSpc>
                        <a:spcAft>
                          <a:spcPts val="0"/>
                        </a:spcAft>
                      </a:pPr>
                      <a:r>
                        <a:rPr lang="en-US" sz="1100" b="1" dirty="0" smtClean="0">
                          <a:effectLst/>
                        </a:rPr>
                        <a:t>SI</a:t>
                      </a:r>
                      <a:endParaRPr lang="en-US" sz="1100" b="1" dirty="0">
                        <a:effectLst/>
                        <a:latin typeface="Calibri"/>
                        <a:ea typeface="Times New Roman"/>
                        <a:cs typeface="Times New Roman"/>
                      </a:endParaRPr>
                    </a:p>
                  </a:txBody>
                  <a:tcPr marL="31207" marR="31207" marT="0" marB="0" anchor="ctr">
                    <a:cell3D prstMaterial="dkEdge">
                      <a:bevel/>
                      <a:lightRig rig="flood" dir="t"/>
                    </a:cell3D>
                  </a:tcPr>
                </a:tc>
              </a:tr>
            </a:tbl>
          </a:graphicData>
        </a:graphic>
      </p:graphicFrame>
      <p:sp>
        <p:nvSpPr>
          <p:cNvPr id="4" name="Rectangle 3"/>
          <p:cNvSpPr/>
          <p:nvPr/>
        </p:nvSpPr>
        <p:spPr bwMode="auto">
          <a:xfrm>
            <a:off x="2411760" y="1988840"/>
            <a:ext cx="2520280" cy="4869160"/>
          </a:xfrm>
          <a:prstGeom prst="rect">
            <a:avLst/>
          </a:prstGeom>
          <a:noFill/>
          <a:ln w="76200">
            <a:solidFill>
              <a:srgbClr val="FFFF0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z="2400" dirty="0" err="1" smtClean="0">
              <a:solidFill>
                <a:schemeClr val="bg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smtClean="0"/>
              <a:t>Prototipo</a:t>
            </a:r>
            <a:endParaRPr lang="en-US" b="1" dirty="0"/>
          </a:p>
        </p:txBody>
      </p:sp>
      <p:sp>
        <p:nvSpPr>
          <p:cNvPr id="3" name="Content Placeholder 2"/>
          <p:cNvSpPr>
            <a:spLocks noGrp="1"/>
          </p:cNvSpPr>
          <p:nvPr>
            <p:ph idx="1"/>
          </p:nvPr>
        </p:nvSpPr>
        <p:spPr>
          <a:xfrm>
            <a:off x="179512" y="1250432"/>
            <a:ext cx="8784976" cy="4021101"/>
          </a:xfrm>
        </p:spPr>
        <p:txBody>
          <a:bodyPr/>
          <a:lstStyle/>
          <a:p>
            <a:pPr algn="just">
              <a:buNone/>
            </a:pPr>
            <a:r>
              <a:rPr lang="es-ES" sz="3600" b="1" dirty="0" smtClean="0"/>
              <a:t>Diseño</a:t>
            </a:r>
          </a:p>
          <a:p>
            <a:pPr marL="0" indent="0" algn="just">
              <a:buNone/>
            </a:pPr>
            <a:endParaRPr lang="es-EC" sz="1100" b="1" i="1" dirty="0" smtClean="0"/>
          </a:p>
          <a:p>
            <a:pPr marL="0" indent="0" algn="just">
              <a:buNone/>
            </a:pPr>
            <a:r>
              <a:rPr lang="en-US" sz="2000" dirty="0"/>
              <a:t> </a:t>
            </a:r>
            <a:endParaRPr lang="es-EC" sz="2000" dirty="0"/>
          </a:p>
          <a:p>
            <a:pPr marL="0" lvl="0" indent="0" algn="just">
              <a:buNone/>
            </a:pPr>
            <a:r>
              <a:rPr lang="en-US" sz="2400" b="1" dirty="0" err="1"/>
              <a:t>Especificaciones</a:t>
            </a:r>
            <a:r>
              <a:rPr lang="en-US" sz="2400" b="1" dirty="0"/>
              <a:t> </a:t>
            </a:r>
            <a:r>
              <a:rPr lang="en-US" sz="2400" b="1" dirty="0" err="1"/>
              <a:t>funcionales</a:t>
            </a:r>
            <a:endParaRPr lang="es-EC" sz="2400" dirty="0"/>
          </a:p>
          <a:p>
            <a:pPr marL="0" indent="0" algn="just">
              <a:buNone/>
            </a:pPr>
            <a:r>
              <a:rPr lang="en-US" sz="2400" b="1" dirty="0"/>
              <a:t> </a:t>
            </a:r>
            <a:endParaRPr lang="es-EC" sz="2400" dirty="0"/>
          </a:p>
          <a:p>
            <a:pPr lvl="0" algn="just"/>
            <a:r>
              <a:rPr lang="es-ES" sz="2000" b="1" i="1" dirty="0" smtClean="0"/>
              <a:t>¿</a:t>
            </a:r>
            <a:r>
              <a:rPr lang="es-ES" sz="2000" b="1" i="1" dirty="0"/>
              <a:t>Cuántas unidades de un determinado producto se vendió en un mes y cuánto generó esto de utilidades para la compañía? Cuál es el número de unidades por vendedor?</a:t>
            </a:r>
            <a:endParaRPr lang="es-EC" sz="2000" dirty="0"/>
          </a:p>
          <a:p>
            <a:pPr lvl="0" algn="just"/>
            <a:r>
              <a:rPr lang="es-ES" sz="2000" b="1" i="1" dirty="0"/>
              <a:t>¿Cuántos clientes vuelven a comprar un producto?</a:t>
            </a:r>
            <a:endParaRPr lang="es-EC" sz="2000" dirty="0"/>
          </a:p>
          <a:p>
            <a:pPr lvl="0" algn="just"/>
            <a:r>
              <a:rPr lang="es-ES" sz="2000" b="1" i="1" dirty="0"/>
              <a:t>Saber qué clientes realizan sus pagos más rápido, tienen más cupo de crédito y quién usa mejor este crédito.</a:t>
            </a:r>
            <a:endParaRPr lang="es-EC" sz="2000" dirty="0"/>
          </a:p>
          <a:p>
            <a:pPr lvl="0" algn="just"/>
            <a:r>
              <a:rPr lang="es-ES" sz="2000" b="1" i="1" dirty="0" smtClean="0"/>
              <a:t>Determinar </a:t>
            </a:r>
            <a:r>
              <a:rPr lang="es-ES" sz="2000" b="1" i="1" dirty="0"/>
              <a:t>la frecuencia de compras de un cliente.</a:t>
            </a:r>
            <a:endParaRPr lang="es-EC" sz="2000"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Left Arrow 4">
            <a:hlinkClick r:id="rId3" action="ppaction://hlinksldjump"/>
          </p:cNvPr>
          <p:cNvSpPr/>
          <p:nvPr/>
        </p:nvSpPr>
        <p:spPr bwMode="auto">
          <a:xfrm>
            <a:off x="0" y="6453336"/>
            <a:ext cx="539552" cy="404664"/>
          </a:xfrm>
          <a:prstGeom prst="leftArrow">
            <a:avLst/>
          </a:prstGeom>
          <a:gradFill>
            <a:gsLst>
              <a:gs pos="0">
                <a:schemeClr val="accent5">
                  <a:lumMod val="50000"/>
                </a:schemeClr>
              </a:gs>
              <a:gs pos="80000">
                <a:schemeClr val="accent5"/>
              </a:gs>
              <a:gs pos="100000">
                <a:schemeClr val="accent5"/>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37788596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smtClean="0"/>
              <a:t>Contenido</a:t>
            </a:r>
            <a:endParaRPr lang="en-US" b="1" dirty="0"/>
          </a:p>
        </p:txBody>
      </p:sp>
      <p:sp>
        <p:nvSpPr>
          <p:cNvPr id="3" name="Content Placeholder 2"/>
          <p:cNvSpPr>
            <a:spLocks noGrp="1"/>
          </p:cNvSpPr>
          <p:nvPr>
            <p:ph sz="half" idx="1"/>
          </p:nvPr>
        </p:nvSpPr>
        <p:spPr>
          <a:xfrm>
            <a:off x="179512" y="1484784"/>
            <a:ext cx="8712968" cy="4320480"/>
          </a:xfrm>
        </p:spPr>
        <p:txBody>
          <a:bodyPr>
            <a:noAutofit/>
          </a:bodyPr>
          <a:lstStyle/>
          <a:p>
            <a:pPr marL="633222" indent="-514350">
              <a:buFont typeface="+mj-lt"/>
              <a:buAutoNum type="arabicPeriod"/>
            </a:pPr>
            <a:r>
              <a:rPr lang="es-ES" sz="2400" b="1" dirty="0" smtClean="0">
                <a:hlinkClick r:id="rId3" action="ppaction://hlinksldjump"/>
              </a:rPr>
              <a:t>Antecedentes y objetivos</a:t>
            </a:r>
            <a:endParaRPr lang="es-ES" sz="2400" b="1" dirty="0" smtClean="0"/>
          </a:p>
          <a:p>
            <a:pPr marL="633222" indent="-514350">
              <a:buFont typeface="+mj-lt"/>
              <a:buAutoNum type="arabicPeriod"/>
            </a:pPr>
            <a:r>
              <a:rPr lang="es-ES" sz="2400" b="1" dirty="0" smtClean="0">
                <a:hlinkClick r:id="rId4" action="ppaction://hlinksldjump"/>
              </a:rPr>
              <a:t>Alcance y Justificación </a:t>
            </a:r>
            <a:endParaRPr lang="es-ES" sz="2400" b="1" dirty="0" smtClean="0"/>
          </a:p>
          <a:p>
            <a:pPr marL="633222" indent="-514350">
              <a:buFont typeface="+mj-lt"/>
              <a:buAutoNum type="arabicPeriod"/>
            </a:pPr>
            <a:r>
              <a:rPr lang="es-ES" sz="2400" b="1" dirty="0" smtClean="0">
                <a:hlinkClick r:id="rId5" action="ppaction://hlinksldjump"/>
              </a:rPr>
              <a:t>Inteligencia Competitiva </a:t>
            </a:r>
            <a:endParaRPr lang="es-ES" sz="2400" b="1" dirty="0" smtClean="0"/>
          </a:p>
          <a:p>
            <a:pPr marL="633222" indent="-514350">
              <a:buFont typeface="+mj-lt"/>
              <a:buAutoNum type="arabicPeriod"/>
            </a:pPr>
            <a:r>
              <a:rPr lang="es-ES" sz="2400" b="1" dirty="0" smtClean="0">
                <a:hlinkClick r:id="rId6" action="ppaction://hlinksldjump"/>
              </a:rPr>
              <a:t>Inteligencia de Negocios</a:t>
            </a:r>
            <a:endParaRPr lang="es-ES" sz="2400" b="1" dirty="0" smtClean="0"/>
          </a:p>
          <a:p>
            <a:pPr marL="633222" indent="-514350">
              <a:buFont typeface="+mj-lt"/>
              <a:buAutoNum type="arabicPeriod" startAt="5"/>
            </a:pPr>
            <a:r>
              <a:rPr lang="es-ES" sz="2400" b="1" dirty="0" smtClean="0"/>
              <a:t>Metodología - Microsoft </a:t>
            </a:r>
            <a:r>
              <a:rPr lang="es-ES" sz="2400" b="1" dirty="0" err="1" smtClean="0"/>
              <a:t>Solutions</a:t>
            </a:r>
            <a:r>
              <a:rPr lang="es-ES" sz="2400" b="1" dirty="0" smtClean="0"/>
              <a:t> Framework</a:t>
            </a:r>
          </a:p>
          <a:p>
            <a:pPr marL="1214214" lvl="2" indent="-514350">
              <a:buFont typeface="+mj-lt"/>
              <a:buAutoNum type="arabicPeriod"/>
            </a:pPr>
            <a:r>
              <a:rPr lang="es-ES" b="1" dirty="0" smtClean="0">
                <a:hlinkClick r:id="rId7" action="ppaction://hlinksldjump"/>
              </a:rPr>
              <a:t>Definición</a:t>
            </a:r>
            <a:endParaRPr lang="es-ES" b="1" dirty="0" smtClean="0"/>
          </a:p>
          <a:p>
            <a:pPr marL="1214214" lvl="2" indent="-514350">
              <a:buFont typeface="+mj-lt"/>
              <a:buAutoNum type="arabicPeriod"/>
            </a:pPr>
            <a:r>
              <a:rPr lang="es-ES" b="1" dirty="0" smtClean="0">
                <a:hlinkClick r:id="rId8" action="ppaction://hlinksldjump"/>
              </a:rPr>
              <a:t>Modelos</a:t>
            </a:r>
            <a:endParaRPr lang="es-ES" b="1" dirty="0" smtClean="0"/>
          </a:p>
          <a:p>
            <a:pPr marL="633222" indent="-514350">
              <a:buFont typeface="+mj-lt"/>
              <a:buAutoNum type="arabicPeriod" startAt="5"/>
            </a:pPr>
            <a:r>
              <a:rPr lang="es-ES" sz="2400" b="1" dirty="0" smtClean="0"/>
              <a:t>Herramienta</a:t>
            </a:r>
          </a:p>
          <a:p>
            <a:pPr marL="925830" lvl="1" indent="-514350" algn="just">
              <a:buFont typeface="+mj-lt"/>
              <a:buAutoNum type="arabicPeriod"/>
            </a:pPr>
            <a:r>
              <a:rPr lang="es-ES" b="1" dirty="0" smtClean="0">
                <a:hlinkClick r:id="rId9" action="ppaction://hlinksldjump"/>
              </a:rPr>
              <a:t>PerformancePointServer</a:t>
            </a:r>
            <a:endParaRPr lang="es-ES" b="1" dirty="0" smtClean="0"/>
          </a:p>
          <a:p>
            <a:pPr marL="592468" indent="-514350" algn="just">
              <a:buFont typeface="+mj-lt"/>
              <a:buAutoNum type="arabicPeriod" startAt="5"/>
            </a:pPr>
            <a:r>
              <a:rPr lang="es-ES" sz="2400" b="1" dirty="0" smtClean="0">
                <a:hlinkClick r:id="rId10" action="ppaction://hlinksldjump"/>
              </a:rPr>
              <a:t>Prototipo</a:t>
            </a:r>
            <a:r>
              <a:rPr lang="es-ES" sz="2400" b="1" dirty="0" smtClean="0"/>
              <a:t> </a:t>
            </a:r>
          </a:p>
          <a:p>
            <a:pPr marL="592468" indent="-514350" algn="just">
              <a:buFont typeface="+mj-lt"/>
              <a:buAutoNum type="arabicPeriod" startAt="5"/>
            </a:pPr>
            <a:r>
              <a:rPr lang="es-ES" sz="2400" b="1" dirty="0" smtClean="0">
                <a:hlinkClick r:id="rId11" action="ppaction://hlinksldjump"/>
              </a:rPr>
              <a:t>Conclusiones y Recomendaciones</a:t>
            </a:r>
            <a:endParaRPr lang="es-ES" sz="2400" b="1"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smtClean="0"/>
              <a:t>Prototipo</a:t>
            </a:r>
            <a:endParaRPr lang="en-US" b="1" dirty="0"/>
          </a:p>
        </p:txBody>
      </p:sp>
      <p:sp>
        <p:nvSpPr>
          <p:cNvPr id="3" name="Content Placeholder 2"/>
          <p:cNvSpPr>
            <a:spLocks noGrp="1"/>
          </p:cNvSpPr>
          <p:nvPr>
            <p:ph idx="1"/>
          </p:nvPr>
        </p:nvSpPr>
        <p:spPr>
          <a:xfrm>
            <a:off x="179512" y="1124744"/>
            <a:ext cx="8784976" cy="498598"/>
          </a:xfrm>
        </p:spPr>
        <p:txBody>
          <a:bodyPr/>
          <a:lstStyle/>
          <a:p>
            <a:pPr algn="just">
              <a:buNone/>
            </a:pPr>
            <a:r>
              <a:rPr lang="es-ES" sz="3600" b="1" dirty="0" smtClean="0"/>
              <a:t>Diseño</a:t>
            </a: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8" name="7 Grupo"/>
          <p:cNvGrpSpPr/>
          <p:nvPr/>
        </p:nvGrpSpPr>
        <p:grpSpPr>
          <a:xfrm>
            <a:off x="0" y="980728"/>
            <a:ext cx="8964488" cy="5544616"/>
            <a:chOff x="1348025" y="1700808"/>
            <a:chExt cx="6271975" cy="4451057"/>
          </a:xfrm>
        </p:grpSpPr>
        <p:graphicFrame>
          <p:nvGraphicFramePr>
            <p:cNvPr id="4" name="3 Diagrama"/>
            <p:cNvGraphicFramePr/>
            <p:nvPr>
              <p:extLst>
                <p:ext uri="{D42A27DB-BD31-4B8C-83A1-F6EECF244321}">
                  <p14:modId xmlns:p14="http://schemas.microsoft.com/office/powerpoint/2010/main" val="890589940"/>
                </p:ext>
              </p:extLst>
            </p:nvPr>
          </p:nvGraphicFramePr>
          <p:xfrm>
            <a:off x="1348025" y="1700808"/>
            <a:ext cx="6271975" cy="4451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CuadroTexto"/>
            <p:cNvSpPr txBox="1"/>
            <p:nvPr/>
          </p:nvSpPr>
          <p:spPr>
            <a:xfrm>
              <a:off x="3891868" y="3781822"/>
              <a:ext cx="1511405" cy="266840"/>
            </a:xfrm>
            <a:prstGeom prst="rect">
              <a:avLst/>
            </a:prstGeom>
          </p:spPr>
          <p:txBody>
            <a:bodyPr vert="horz" wrap="square" lIns="0" tIns="0" rIns="0" bIns="0" rtlCol="0">
              <a:spAutoFit/>
            </a:bodyPr>
            <a:lstStyle/>
            <a:p>
              <a:pPr>
                <a:lnSpc>
                  <a:spcPct val="90000"/>
                </a:lnSpc>
                <a:spcBef>
                  <a:spcPct val="20000"/>
                </a:spcBef>
                <a:buClr>
                  <a:srgbClr val="777777"/>
                </a:buClr>
                <a:buSzPct val="130000"/>
              </a:pPr>
              <a:r>
                <a:rPr lang="es-EC" sz="2400" dirty="0" smtClean="0">
                  <a:solidFill>
                    <a:schemeClr val="bg1">
                      <a:lumMod val="75000"/>
                    </a:schemeClr>
                  </a:solidFill>
                </a:rPr>
                <a:t>Ciclo de Ventas</a:t>
              </a:r>
            </a:p>
          </p:txBody>
        </p:sp>
      </p:grpSp>
      <p:grpSp>
        <p:nvGrpSpPr>
          <p:cNvPr id="12" name="11 Grupo"/>
          <p:cNvGrpSpPr/>
          <p:nvPr/>
        </p:nvGrpSpPr>
        <p:grpSpPr>
          <a:xfrm>
            <a:off x="-527083" y="1052736"/>
            <a:ext cx="10058400" cy="5499992"/>
            <a:chOff x="10869863" y="1340511"/>
            <a:chExt cx="11725835" cy="5499992"/>
          </a:xfrm>
        </p:grpSpPr>
        <p:graphicFrame>
          <p:nvGraphicFramePr>
            <p:cNvPr id="9" name="8 Diagrama"/>
            <p:cNvGraphicFramePr/>
            <p:nvPr>
              <p:extLst>
                <p:ext uri="{D42A27DB-BD31-4B8C-83A1-F6EECF244321}">
                  <p14:modId xmlns:p14="http://schemas.microsoft.com/office/powerpoint/2010/main" val="3614423182"/>
                </p:ext>
              </p:extLst>
            </p:nvPr>
          </p:nvGraphicFramePr>
          <p:xfrm>
            <a:off x="10869863" y="1340511"/>
            <a:ext cx="11725835" cy="54999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9 CuadroTexto"/>
            <p:cNvSpPr txBox="1"/>
            <p:nvPr/>
          </p:nvSpPr>
          <p:spPr>
            <a:xfrm>
              <a:off x="15262827" y="3860790"/>
              <a:ext cx="3047209" cy="332399"/>
            </a:xfrm>
            <a:prstGeom prst="rect">
              <a:avLst/>
            </a:prstGeom>
          </p:spPr>
          <p:txBody>
            <a:bodyPr vert="horz" wrap="square" lIns="0" tIns="0" rIns="0" bIns="0" rtlCol="0">
              <a:spAutoFit/>
            </a:bodyPr>
            <a:lstStyle/>
            <a:p>
              <a:pPr>
                <a:lnSpc>
                  <a:spcPct val="90000"/>
                </a:lnSpc>
                <a:spcBef>
                  <a:spcPct val="20000"/>
                </a:spcBef>
                <a:buClr>
                  <a:srgbClr val="777777"/>
                </a:buClr>
                <a:buSzPct val="130000"/>
              </a:pPr>
              <a:r>
                <a:rPr lang="es-EC" sz="2400" dirty="0" smtClean="0">
                  <a:solidFill>
                    <a:schemeClr val="bg1">
                      <a:lumMod val="75000"/>
                    </a:schemeClr>
                  </a:solidFill>
                </a:rPr>
                <a:t>Ciclo de Compras</a:t>
              </a:r>
            </a:p>
          </p:txBody>
        </p:sp>
      </p:grpSp>
      <p:sp>
        <p:nvSpPr>
          <p:cNvPr id="11" name="Left Arrow 10">
            <a:hlinkClick r:id="rId13" action="ppaction://hlinksldjump"/>
          </p:cNvPr>
          <p:cNvSpPr/>
          <p:nvPr/>
        </p:nvSpPr>
        <p:spPr bwMode="auto">
          <a:xfrm>
            <a:off x="0" y="6453336"/>
            <a:ext cx="539552" cy="404664"/>
          </a:xfrm>
          <a:prstGeom prst="leftArrow">
            <a:avLst/>
          </a:prstGeom>
          <a:gradFill>
            <a:gsLst>
              <a:gs pos="0">
                <a:schemeClr val="accent5">
                  <a:lumMod val="50000"/>
                </a:schemeClr>
              </a:gs>
              <a:gs pos="80000">
                <a:schemeClr val="accent5"/>
              </a:gs>
              <a:gs pos="100000">
                <a:schemeClr val="accent5"/>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430287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p:tgtEl>
                                          <p:spTgt spid="3">
                                            <p:txEl>
                                              <p:pRg st="0" end="0"/>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3">
                                            <p:txEl>
                                              <p:pRg st="0" end="0"/>
                                            </p:txEl>
                                          </p:spTgt>
                                        </p:tgtEl>
                                        <p:attrNameLst>
                                          <p:attrName>style.visibility</p:attrName>
                                        </p:attrNameLst>
                                      </p:cBhvr>
                                      <p:to>
                                        <p:strVal val="hidden"/>
                                      </p:to>
                                    </p:se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nodeType="clickEffect">
                                  <p:stCondLst>
                                    <p:cond delay="0"/>
                                  </p:stCondLst>
                                  <p:childTnLst>
                                    <p:animEffect transition="out" filter="fade">
                                      <p:cBhvr>
                                        <p:cTn id="24" dur="1000"/>
                                        <p:tgtEl>
                                          <p:spTgt spid="8"/>
                                        </p:tgtEl>
                                      </p:cBhvr>
                                    </p:animEffect>
                                    <p:anim calcmode="lin" valueType="num">
                                      <p:cBhvr>
                                        <p:cTn id="25" dur="1000"/>
                                        <p:tgtEl>
                                          <p:spTgt spid="8"/>
                                        </p:tgtEl>
                                        <p:attrNameLst>
                                          <p:attrName>ppt_x</p:attrName>
                                        </p:attrNameLst>
                                      </p:cBhvr>
                                      <p:tavLst>
                                        <p:tav tm="0">
                                          <p:val>
                                            <p:strVal val="ppt_x"/>
                                          </p:val>
                                        </p:tav>
                                        <p:tav tm="100000">
                                          <p:val>
                                            <p:strVal val="ppt_x"/>
                                          </p:val>
                                        </p:tav>
                                      </p:tavLst>
                                    </p:anim>
                                    <p:anim calcmode="lin" valueType="num">
                                      <p:cBhvr>
                                        <p:cTn id="26" dur="1000"/>
                                        <p:tgtEl>
                                          <p:spTgt spid="8"/>
                                        </p:tgtEl>
                                        <p:attrNameLst>
                                          <p:attrName>ppt_y</p:attrName>
                                        </p:attrNameLst>
                                      </p:cBhvr>
                                      <p:tavLst>
                                        <p:tav tm="0">
                                          <p:val>
                                            <p:strVal val="ppt_y"/>
                                          </p:val>
                                        </p:tav>
                                        <p:tav tm="100000">
                                          <p:val>
                                            <p:strVal val="ppt_y+.1"/>
                                          </p:val>
                                        </p:tav>
                                      </p:tavLst>
                                    </p:anim>
                                    <p:set>
                                      <p:cBhvr>
                                        <p:cTn id="27" dur="1" fill="hold">
                                          <p:stCondLst>
                                            <p:cond delay="999"/>
                                          </p:stCondLst>
                                        </p:cTn>
                                        <p:tgtEl>
                                          <p:spTgt spid="8"/>
                                        </p:tgtEl>
                                        <p:attrNameLst>
                                          <p:attrName>style.visibility</p:attrName>
                                        </p:attrNameLst>
                                      </p:cBhvr>
                                      <p:to>
                                        <p:strVal val="hidden"/>
                                      </p:to>
                                    </p:set>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xit" presetSubtype="0" fill="hold" nodeType="clickEffect">
                                  <p:stCondLst>
                                    <p:cond delay="0"/>
                                  </p:stCondLst>
                                  <p:childTnLst>
                                    <p:animEffect transition="out" filter="fade">
                                      <p:cBhvr>
                                        <p:cTn id="37" dur="1000"/>
                                        <p:tgtEl>
                                          <p:spTgt spid="12"/>
                                        </p:tgtEl>
                                      </p:cBhvr>
                                    </p:animEffect>
                                    <p:anim calcmode="lin" valueType="num">
                                      <p:cBhvr>
                                        <p:cTn id="38" dur="1000"/>
                                        <p:tgtEl>
                                          <p:spTgt spid="12"/>
                                        </p:tgtEl>
                                        <p:attrNameLst>
                                          <p:attrName>ppt_x</p:attrName>
                                        </p:attrNameLst>
                                      </p:cBhvr>
                                      <p:tavLst>
                                        <p:tav tm="0">
                                          <p:val>
                                            <p:strVal val="ppt_x"/>
                                          </p:val>
                                        </p:tav>
                                        <p:tav tm="100000">
                                          <p:val>
                                            <p:strVal val="ppt_x"/>
                                          </p:val>
                                        </p:tav>
                                      </p:tavLst>
                                    </p:anim>
                                    <p:anim calcmode="lin" valueType="num">
                                      <p:cBhvr>
                                        <p:cTn id="39" dur="1000"/>
                                        <p:tgtEl>
                                          <p:spTgt spid="12"/>
                                        </p:tgtEl>
                                        <p:attrNameLst>
                                          <p:attrName>ppt_y</p:attrName>
                                        </p:attrNameLst>
                                      </p:cBhvr>
                                      <p:tavLst>
                                        <p:tav tm="0">
                                          <p:val>
                                            <p:strVal val="ppt_y"/>
                                          </p:val>
                                        </p:tav>
                                        <p:tav tm="100000">
                                          <p:val>
                                            <p:strVal val="ppt_y+.1"/>
                                          </p:val>
                                        </p:tav>
                                      </p:tavLst>
                                    </p:anim>
                                    <p:set>
                                      <p:cBhvr>
                                        <p:cTn id="40"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smtClean="0"/>
              <a:t>Prototipo</a:t>
            </a:r>
            <a:endParaRPr lang="en-US" b="1" dirty="0"/>
          </a:p>
        </p:txBody>
      </p:sp>
      <p:sp>
        <p:nvSpPr>
          <p:cNvPr id="3" name="Content Placeholder 2"/>
          <p:cNvSpPr>
            <a:spLocks noGrp="1"/>
          </p:cNvSpPr>
          <p:nvPr>
            <p:ph idx="1"/>
          </p:nvPr>
        </p:nvSpPr>
        <p:spPr>
          <a:xfrm>
            <a:off x="179512" y="1124744"/>
            <a:ext cx="8784976" cy="498598"/>
          </a:xfrm>
        </p:spPr>
        <p:txBody>
          <a:bodyPr/>
          <a:lstStyle/>
          <a:p>
            <a:pPr algn="just">
              <a:buNone/>
            </a:pPr>
            <a:r>
              <a:rPr lang="es-ES" sz="3600" b="1" dirty="0" smtClean="0"/>
              <a:t>Diseño</a:t>
            </a: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ángulo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Objeto"/>
          <p:cNvGraphicFramePr>
            <a:graphicFrameLocks noChangeAspect="1"/>
          </p:cNvGraphicFramePr>
          <p:nvPr>
            <p:extLst>
              <p:ext uri="{D42A27DB-BD31-4B8C-83A1-F6EECF244321}">
                <p14:modId xmlns:p14="http://schemas.microsoft.com/office/powerpoint/2010/main" val="2981520509"/>
              </p:ext>
            </p:extLst>
          </p:nvPr>
        </p:nvGraphicFramePr>
        <p:xfrm>
          <a:off x="251520" y="1628800"/>
          <a:ext cx="8712968" cy="5061943"/>
        </p:xfrm>
        <a:graphic>
          <a:graphicData uri="http://schemas.openxmlformats.org/presentationml/2006/ole">
            <mc:AlternateContent xmlns:mc="http://schemas.openxmlformats.org/markup-compatibility/2006">
              <mc:Choice xmlns:v="urn:schemas-microsoft-com:vml" Requires="v">
                <p:oleObj spid="_x0000_s5149" name="Visio" r:id="rId4" imgW="8614781" imgH="6364862" progId="">
                  <p:embed/>
                </p:oleObj>
              </mc:Choice>
              <mc:Fallback>
                <p:oleObj name="Visio" r:id="rId4" imgW="8614781" imgH="6364862" progId="">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628800"/>
                        <a:ext cx="8712968" cy="5061943"/>
                      </a:xfrm>
                      <a:prstGeom prst="rect">
                        <a:avLst/>
                      </a:prstGeom>
                      <a:solidFill>
                        <a:schemeClr val="bg1"/>
                      </a:solidFill>
                    </p:spPr>
                  </p:pic>
                </p:oleObj>
              </mc:Fallback>
            </mc:AlternateContent>
          </a:graphicData>
        </a:graphic>
      </p:graphicFrame>
      <p:sp>
        <p:nvSpPr>
          <p:cNvPr id="7" name="Left Arrow 6">
            <a:hlinkClick r:id="rId6" action="ppaction://hlinksldjump"/>
          </p:cNvPr>
          <p:cNvSpPr/>
          <p:nvPr/>
        </p:nvSpPr>
        <p:spPr bwMode="auto">
          <a:xfrm>
            <a:off x="0" y="6453336"/>
            <a:ext cx="539552" cy="404664"/>
          </a:xfrm>
          <a:prstGeom prst="leftArrow">
            <a:avLst/>
          </a:prstGeom>
          <a:gradFill>
            <a:gsLst>
              <a:gs pos="0">
                <a:schemeClr val="accent5">
                  <a:lumMod val="50000"/>
                </a:schemeClr>
              </a:gs>
              <a:gs pos="80000">
                <a:schemeClr val="accent5"/>
              </a:gs>
              <a:gs pos="100000">
                <a:schemeClr val="accent5"/>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95311873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smtClean="0"/>
              <a:t>Prototipo</a:t>
            </a:r>
            <a:endParaRPr lang="en-US" b="1"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ángulo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Left Arrow 5">
            <a:hlinkClick r:id="rId3" action="ppaction://hlinksldjump"/>
          </p:cNvPr>
          <p:cNvSpPr/>
          <p:nvPr/>
        </p:nvSpPr>
        <p:spPr bwMode="auto">
          <a:xfrm>
            <a:off x="0" y="6453336"/>
            <a:ext cx="539552" cy="404664"/>
          </a:xfrm>
          <a:prstGeom prst="leftArrow">
            <a:avLst/>
          </a:prstGeom>
          <a:gradFill>
            <a:gsLst>
              <a:gs pos="0">
                <a:schemeClr val="accent5">
                  <a:lumMod val="50000"/>
                </a:schemeClr>
              </a:gs>
              <a:gs pos="80000">
                <a:schemeClr val="accent5"/>
              </a:gs>
              <a:gs pos="100000">
                <a:schemeClr val="accent5"/>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7" name="3 Rectángulo"/>
          <p:cNvSpPr/>
          <p:nvPr/>
        </p:nvSpPr>
        <p:spPr>
          <a:xfrm>
            <a:off x="3072865" y="2924944"/>
            <a:ext cx="3083311" cy="1200329"/>
          </a:xfrm>
          <a:prstGeom prst="rect">
            <a:avLst/>
          </a:prstGeom>
          <a:noFill/>
          <a:scene3d>
            <a:camera prst="orthographicFront"/>
            <a:lightRig rig="soft" dir="tl">
              <a:rot lat="0" lon="0" rev="0"/>
            </a:lightRig>
          </a:scene3d>
          <a:sp3d>
            <a:bevelT/>
          </a:sp3d>
        </p:spPr>
        <p:txBody>
          <a:bodyPr wrap="square" lIns="91440" tIns="45720" rIns="91440" bIns="45720">
            <a:spAutoFit/>
            <a:sp3d extrusionH="57150" contourW="25400" prstMaterial="matte">
              <a:bevelT w="25400" h="55880"/>
              <a:contourClr>
                <a:schemeClr val="accent2">
                  <a:tint val="20000"/>
                </a:schemeClr>
              </a:contourClr>
            </a:sp3d>
          </a:bodyPr>
          <a:lstStyle/>
          <a:p>
            <a:pPr algn="ctr"/>
            <a:r>
              <a:rPr lang="es-ES" sz="7200" b="1" i="1" cap="none" spc="50" dirty="0" smtClean="0">
                <a:ln w="11430">
                  <a:solidFill>
                    <a:srgbClr val="C00000"/>
                  </a:solidFill>
                </a:ln>
                <a:solidFill>
                  <a:srgbClr val="C00000"/>
                </a:solidFill>
                <a:effectLst>
                  <a:outerShdw blurRad="76200" dist="50800" dir="5400000" algn="tl" rotWithShape="0">
                    <a:srgbClr val="000000">
                      <a:alpha val="65000"/>
                    </a:srgbClr>
                  </a:outerShdw>
                </a:effectLst>
              </a:rPr>
              <a:t>DEMO</a:t>
            </a:r>
            <a:endParaRPr lang="es-ES" sz="7200" b="1" i="1" cap="none" spc="50" dirty="0">
              <a:ln w="11430">
                <a:solidFill>
                  <a:srgbClr val="C00000"/>
                </a:solidFill>
              </a:ln>
              <a:solidFill>
                <a:srgbClr val="C0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0216311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s-ES" sz="4400" b="1" dirty="0" smtClean="0"/>
              <a:t>Conclusiones y Recomendaciones</a:t>
            </a:r>
            <a:endParaRPr lang="en-US" sz="4400" b="1" dirty="0"/>
          </a:p>
        </p:txBody>
      </p:sp>
      <p:sp>
        <p:nvSpPr>
          <p:cNvPr id="3" name="Content Placeholder 2"/>
          <p:cNvSpPr>
            <a:spLocks noGrp="1"/>
          </p:cNvSpPr>
          <p:nvPr>
            <p:ph idx="1"/>
          </p:nvPr>
        </p:nvSpPr>
        <p:spPr>
          <a:xfrm>
            <a:off x="179512" y="980728"/>
            <a:ext cx="8712968" cy="5567678"/>
          </a:xfrm>
        </p:spPr>
        <p:txBody>
          <a:bodyPr/>
          <a:lstStyle/>
          <a:p>
            <a:pPr algn="just">
              <a:buNone/>
            </a:pPr>
            <a:r>
              <a:rPr lang="es-ES" sz="3600" b="1" dirty="0" smtClean="0"/>
              <a:t>Conclusiones</a:t>
            </a:r>
          </a:p>
          <a:p>
            <a:pPr algn="just">
              <a:buNone/>
            </a:pPr>
            <a:endParaRPr lang="es-ES" sz="2400" b="1" dirty="0" smtClean="0"/>
          </a:p>
          <a:p>
            <a:pPr lvl="0" algn="just"/>
            <a:r>
              <a:rPr lang="es-ES_tradnl" sz="1800" dirty="0"/>
              <a:t>El prototipo diseñado depende mucho de que la base de datos se encuentre estructurada correctamente, es decir que las tablas, claves y relaciones de la misma no </a:t>
            </a:r>
            <a:r>
              <a:rPr lang="es-ES_tradnl" sz="1800" dirty="0" smtClean="0"/>
              <a:t>guarden inconsistencias.</a:t>
            </a:r>
            <a:endParaRPr lang="es-EC" sz="1800" dirty="0"/>
          </a:p>
          <a:p>
            <a:pPr lvl="0" algn="just"/>
            <a:r>
              <a:rPr lang="es-ES_tradnl" sz="1800" dirty="0" smtClean="0"/>
              <a:t>Existen </a:t>
            </a:r>
            <a:r>
              <a:rPr lang="es-ES_tradnl" sz="1800" dirty="0"/>
              <a:t>una gran cantidad de herramientas de Business </a:t>
            </a:r>
            <a:r>
              <a:rPr lang="es-ES_tradnl" sz="1800" dirty="0" err="1"/>
              <a:t>Intelligence</a:t>
            </a:r>
            <a:r>
              <a:rPr lang="es-ES_tradnl" sz="1800" dirty="0"/>
              <a:t> actualmente en el mercado, desde soluciones basadas en software libre y soluciones de software </a:t>
            </a:r>
            <a:r>
              <a:rPr lang="es-ES_tradnl" sz="1800" dirty="0" smtClean="0"/>
              <a:t>comercial, </a:t>
            </a:r>
            <a:r>
              <a:rPr lang="es-ES_tradnl" sz="1800" dirty="0"/>
              <a:t>cada una de estas mantienen diferentes niveles de complejidad y su implementación depende únicamente del presupuesto que la organización cuenta para soluciones de este tipo.</a:t>
            </a:r>
            <a:endParaRPr lang="es-EC" sz="1800" dirty="0"/>
          </a:p>
          <a:p>
            <a:pPr lvl="0" algn="just"/>
            <a:r>
              <a:rPr lang="es-ES_tradnl" sz="1800" dirty="0"/>
              <a:t>Los conceptos de Business </a:t>
            </a:r>
            <a:r>
              <a:rPr lang="es-ES_tradnl" sz="1800" dirty="0" err="1"/>
              <a:t>Intelligence</a:t>
            </a:r>
            <a:r>
              <a:rPr lang="es-ES_tradnl" sz="1800" dirty="0"/>
              <a:t> y de Inteligencia Competitiva pueden ser aplicables a cualquier ámbito empresarial porque permiten que las organizaciones orienten sus decisiones correctamente en el presente para en el futuro tener herramientas que les permiten ser más competitivas dentro del mercado.</a:t>
            </a:r>
            <a:endParaRPr lang="es-EC" sz="1800" dirty="0"/>
          </a:p>
          <a:p>
            <a:pPr lvl="0" algn="just"/>
            <a:r>
              <a:rPr lang="es-ES_tradnl" sz="1800" dirty="0"/>
              <a:t>Una gran desventaja que tiene una solución de este tipo es el tema de costos porque no importa si es una solución basada en software libre o software </a:t>
            </a:r>
            <a:r>
              <a:rPr lang="es-ES_tradnl" sz="1800" dirty="0" smtClean="0"/>
              <a:t>comercial, </a:t>
            </a:r>
            <a:r>
              <a:rPr lang="es-ES_tradnl" sz="1800" dirty="0"/>
              <a:t>en ambos casos, el costo será alto, ya sea por el tema de pago de servicios a quienes la implementen o por el tema de </a:t>
            </a:r>
            <a:r>
              <a:rPr lang="es-ES_tradnl" sz="1800" dirty="0" smtClean="0"/>
              <a:t>licencias.</a:t>
            </a:r>
            <a:endParaRPr lang="es-EC" sz="1800"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ángulo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Left Arrow 6">
            <a:hlinkClick r:id="rId3" action="ppaction://hlinksldjump"/>
          </p:cNvPr>
          <p:cNvSpPr/>
          <p:nvPr/>
        </p:nvSpPr>
        <p:spPr bwMode="auto">
          <a:xfrm>
            <a:off x="0" y="6453336"/>
            <a:ext cx="539552" cy="404664"/>
          </a:xfrm>
          <a:prstGeom prst="leftArrow">
            <a:avLst/>
          </a:prstGeom>
          <a:gradFill>
            <a:gsLst>
              <a:gs pos="0">
                <a:schemeClr val="accent5">
                  <a:lumMod val="50000"/>
                </a:schemeClr>
              </a:gs>
              <a:gs pos="80000">
                <a:schemeClr val="accent5"/>
              </a:gs>
              <a:gs pos="100000">
                <a:schemeClr val="accent5"/>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1121068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s-ES" sz="4400" b="1" dirty="0" smtClean="0"/>
              <a:t>Conclusiones y Recomendaciones</a:t>
            </a:r>
            <a:endParaRPr lang="en-US" sz="4400" b="1" dirty="0"/>
          </a:p>
        </p:txBody>
      </p:sp>
      <p:sp>
        <p:nvSpPr>
          <p:cNvPr id="3" name="Content Placeholder 2"/>
          <p:cNvSpPr>
            <a:spLocks noGrp="1"/>
          </p:cNvSpPr>
          <p:nvPr>
            <p:ph idx="1"/>
          </p:nvPr>
        </p:nvSpPr>
        <p:spPr>
          <a:xfrm>
            <a:off x="179512" y="980728"/>
            <a:ext cx="8712968" cy="4819781"/>
          </a:xfrm>
        </p:spPr>
        <p:txBody>
          <a:bodyPr/>
          <a:lstStyle/>
          <a:p>
            <a:pPr algn="just">
              <a:buNone/>
            </a:pPr>
            <a:r>
              <a:rPr lang="es-ES" sz="3600" b="1" dirty="0" smtClean="0"/>
              <a:t>Conclusiones</a:t>
            </a:r>
          </a:p>
          <a:p>
            <a:pPr algn="just">
              <a:buNone/>
            </a:pPr>
            <a:endParaRPr lang="es-ES" sz="3600" b="1" dirty="0" smtClean="0"/>
          </a:p>
          <a:p>
            <a:pPr lvl="0" algn="just"/>
            <a:r>
              <a:rPr lang="es-ES_tradnl" sz="1800" dirty="0" smtClean="0"/>
              <a:t>La </a:t>
            </a:r>
            <a:r>
              <a:rPr lang="es-ES_tradnl" sz="1800" dirty="0"/>
              <a:t>ventaja que proporciona Business </a:t>
            </a:r>
            <a:r>
              <a:rPr lang="es-ES_tradnl" sz="1800" dirty="0" err="1"/>
              <a:t>Intelligence</a:t>
            </a:r>
            <a:r>
              <a:rPr lang="es-ES_tradnl" sz="1800" dirty="0"/>
              <a:t> es que la información a presentarse puede ser desarrollada con un equipo interdisciplinario de personas que maneje distintos conceptos de acuerdo a su área de experiencia y esto permite resultados mejor orientados dentro del plan de negocios y el desarrollo de una empresa.</a:t>
            </a:r>
            <a:endParaRPr lang="es-EC" sz="1800" dirty="0"/>
          </a:p>
          <a:p>
            <a:pPr lvl="0" algn="just"/>
            <a:r>
              <a:rPr lang="es-ES" sz="1800" dirty="0"/>
              <a:t>Con un tratamiento idóneo de la información de acuerdo con la Inteligencia </a:t>
            </a:r>
            <a:r>
              <a:rPr lang="es-ES" sz="1800"/>
              <a:t>Competitiva </a:t>
            </a:r>
            <a:r>
              <a:rPr lang="es-ES" sz="1800" smtClean="0"/>
              <a:t>se </a:t>
            </a:r>
            <a:r>
              <a:rPr lang="es-ES" sz="1800" dirty="0"/>
              <a:t>obtienen grandes beneficios a medio y largo plazo. </a:t>
            </a:r>
            <a:endParaRPr lang="es-ES" sz="1800" dirty="0" smtClean="0"/>
          </a:p>
          <a:p>
            <a:pPr lvl="0" algn="just"/>
            <a:r>
              <a:rPr lang="es-ES" sz="1800" dirty="0" smtClean="0"/>
              <a:t>No </a:t>
            </a:r>
            <a:r>
              <a:rPr lang="es-ES" sz="1800" dirty="0"/>
              <a:t>se debe olvidar tampoco que cantidad de información no implica calidad, a no ser que sea tratada adecuadamente.</a:t>
            </a:r>
            <a:endParaRPr lang="es-EC" sz="1800" dirty="0"/>
          </a:p>
          <a:p>
            <a:pPr lvl="0" algn="just"/>
            <a:r>
              <a:rPr lang="es-ES" sz="1800" dirty="0"/>
              <a:t>El prototipo implementado puede ser desarrollado en cualquier organización sin importar su tamaño o enfoque de negocio ya que es totalmente parametrizable de acuerdo a los requerimientos que tenga la empresa y depende únicamente de aquello para construir el mencionado </a:t>
            </a:r>
            <a:r>
              <a:rPr lang="es-ES" sz="1800" dirty="0" smtClean="0"/>
              <a:t>prototipo, </a:t>
            </a:r>
            <a:r>
              <a:rPr lang="es-ES" sz="1800" dirty="0"/>
              <a:t>variando únicamente en lo que es la base de datos y la presentación final de los mismos</a:t>
            </a:r>
            <a:r>
              <a:rPr lang="es-ES" sz="1800" dirty="0" smtClean="0"/>
              <a:t>.</a:t>
            </a:r>
            <a:endParaRPr lang="es-EC" sz="1800"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ángulo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Left Arrow 5">
            <a:hlinkClick r:id="rId3" action="ppaction://hlinksldjump"/>
          </p:cNvPr>
          <p:cNvSpPr/>
          <p:nvPr/>
        </p:nvSpPr>
        <p:spPr bwMode="auto">
          <a:xfrm>
            <a:off x="0" y="6453336"/>
            <a:ext cx="539552" cy="404664"/>
          </a:xfrm>
          <a:prstGeom prst="leftArrow">
            <a:avLst/>
          </a:prstGeom>
          <a:gradFill>
            <a:gsLst>
              <a:gs pos="0">
                <a:schemeClr val="accent5">
                  <a:lumMod val="50000"/>
                </a:schemeClr>
              </a:gs>
              <a:gs pos="80000">
                <a:schemeClr val="accent5"/>
              </a:gs>
              <a:gs pos="100000">
                <a:schemeClr val="accent5"/>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0243564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s-ES" sz="4400" b="1" dirty="0" smtClean="0"/>
              <a:t>Conclusiones y Recomendaciones</a:t>
            </a:r>
            <a:endParaRPr lang="en-US" sz="4400" b="1" dirty="0"/>
          </a:p>
        </p:txBody>
      </p:sp>
      <p:sp>
        <p:nvSpPr>
          <p:cNvPr id="3" name="Content Placeholder 2"/>
          <p:cNvSpPr>
            <a:spLocks noGrp="1"/>
          </p:cNvSpPr>
          <p:nvPr>
            <p:ph idx="1"/>
          </p:nvPr>
        </p:nvSpPr>
        <p:spPr>
          <a:xfrm>
            <a:off x="179512" y="980728"/>
            <a:ext cx="8712968" cy="5232202"/>
          </a:xfrm>
        </p:spPr>
        <p:txBody>
          <a:bodyPr/>
          <a:lstStyle/>
          <a:p>
            <a:pPr algn="just">
              <a:buNone/>
            </a:pPr>
            <a:r>
              <a:rPr lang="es-ES" sz="3600" b="1" dirty="0" smtClean="0"/>
              <a:t>Recomendaciones</a:t>
            </a:r>
          </a:p>
          <a:p>
            <a:pPr algn="just">
              <a:buNone/>
            </a:pPr>
            <a:endParaRPr lang="es-ES" sz="3600" b="1" dirty="0" smtClean="0"/>
          </a:p>
          <a:p>
            <a:pPr lvl="0" algn="just"/>
            <a:r>
              <a:rPr lang="es-ES_tradnl" sz="2000" dirty="0" smtClean="0"/>
              <a:t>Dimensionar correctamente el proyecto considerando </a:t>
            </a:r>
            <a:r>
              <a:rPr lang="es-ES_tradnl" sz="2000" dirty="0"/>
              <a:t>todos los parámetros para aquello, esto va desde realizar una buena estructuración de la base de datos, entender y tener claros los requerimientos del cliente, configurar correctamente los equipos y sistemas y presentar la información de forma clara.</a:t>
            </a:r>
            <a:endParaRPr lang="es-EC" sz="2000" dirty="0"/>
          </a:p>
          <a:p>
            <a:pPr lvl="0" algn="just"/>
            <a:r>
              <a:rPr lang="es-ES_tradnl" sz="2000" dirty="0" smtClean="0"/>
              <a:t>Emplear </a:t>
            </a:r>
            <a:r>
              <a:rPr lang="es-ES_tradnl" sz="2000" dirty="0"/>
              <a:t>soluciones basadas en la virtualización de los equipos ya que esto permitirá un ahorro en lo que </a:t>
            </a:r>
            <a:r>
              <a:rPr lang="es-ES_tradnl" sz="2000" dirty="0" smtClean="0"/>
              <a:t>a hardware </a:t>
            </a:r>
            <a:r>
              <a:rPr lang="es-ES_tradnl" sz="2000" dirty="0"/>
              <a:t>se refiere.</a:t>
            </a:r>
            <a:endParaRPr lang="es-EC" sz="2000" dirty="0"/>
          </a:p>
          <a:p>
            <a:pPr lvl="0" algn="just"/>
            <a:r>
              <a:rPr lang="es-ES_tradnl" sz="2000" dirty="0" smtClean="0"/>
              <a:t>Mantener </a:t>
            </a:r>
            <a:r>
              <a:rPr lang="es-ES_tradnl" sz="2000" dirty="0"/>
              <a:t>una estructura distribuida de las aplicaciones, esto facilita optimizar de una mejor manera los recursos </a:t>
            </a:r>
            <a:r>
              <a:rPr lang="es-ES_tradnl" sz="2000" dirty="0" smtClean="0"/>
              <a:t>que </a:t>
            </a:r>
            <a:r>
              <a:rPr lang="es-ES_tradnl" sz="2000" dirty="0"/>
              <a:t>las herramientas puedan utilizar.</a:t>
            </a:r>
            <a:endParaRPr lang="es-EC" sz="2000" dirty="0"/>
          </a:p>
          <a:p>
            <a:pPr lvl="0" algn="just"/>
            <a:r>
              <a:rPr lang="es-ES_tradnl" sz="2000" dirty="0" smtClean="0"/>
              <a:t>Respaldar periódicamente la </a:t>
            </a:r>
            <a:r>
              <a:rPr lang="es-ES_tradnl" sz="2000" dirty="0"/>
              <a:t>base de </a:t>
            </a:r>
            <a:r>
              <a:rPr lang="es-ES_tradnl" sz="2000" dirty="0" smtClean="0"/>
              <a:t>datos y configuraciones </a:t>
            </a:r>
            <a:r>
              <a:rPr lang="es-ES_tradnl" sz="2000" dirty="0"/>
              <a:t>de los equipos ya que </a:t>
            </a:r>
            <a:r>
              <a:rPr lang="es-ES_tradnl" sz="2000" dirty="0" smtClean="0"/>
              <a:t>la </a:t>
            </a:r>
            <a:r>
              <a:rPr lang="es-ES_tradnl" sz="2000" dirty="0"/>
              <a:t>información puede sufrir pérdidas, estos respaldos siempre deben ser mantenidos en medios extraíbles </a:t>
            </a:r>
            <a:r>
              <a:rPr lang="es-ES_tradnl" sz="2000" dirty="0" smtClean="0"/>
              <a:t>y </a:t>
            </a:r>
            <a:r>
              <a:rPr lang="es-ES_tradnl" sz="2000" dirty="0"/>
              <a:t>de preferencia en locaciones ajenas al sitio donde se ha desarrollado el proyecto.</a:t>
            </a:r>
            <a:endParaRPr lang="es-EC" sz="1800"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ángulo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Left Arrow 5">
            <a:hlinkClick r:id="rId3" action="ppaction://hlinksldjump"/>
          </p:cNvPr>
          <p:cNvSpPr/>
          <p:nvPr/>
        </p:nvSpPr>
        <p:spPr bwMode="auto">
          <a:xfrm>
            <a:off x="0" y="6453336"/>
            <a:ext cx="539552" cy="404664"/>
          </a:xfrm>
          <a:prstGeom prst="leftArrow">
            <a:avLst/>
          </a:prstGeom>
          <a:gradFill>
            <a:gsLst>
              <a:gs pos="0">
                <a:schemeClr val="accent5">
                  <a:lumMod val="50000"/>
                </a:schemeClr>
              </a:gs>
              <a:gs pos="80000">
                <a:schemeClr val="accent5"/>
              </a:gs>
              <a:gs pos="100000">
                <a:schemeClr val="accent5"/>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7259105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p:nvPr/>
        </p:nvSpPr>
        <p:spPr>
          <a:xfrm>
            <a:off x="2555776" y="2948751"/>
            <a:ext cx="4320480" cy="1200329"/>
          </a:xfrm>
          <a:prstGeom prst="rect">
            <a:avLst/>
          </a:prstGeom>
          <a:noFill/>
          <a:scene3d>
            <a:camera prst="orthographicFront"/>
            <a:lightRig rig="soft" dir="tl">
              <a:rot lat="0" lon="0" rev="0"/>
            </a:lightRig>
          </a:scene3d>
          <a:sp3d>
            <a:bevelT prst="angle"/>
          </a:sp3d>
        </p:spPr>
        <p:txBody>
          <a:bodyPr wrap="square" lIns="91440" tIns="45720" rIns="91440" bIns="45720">
            <a:spAutoFit/>
            <a:sp3d extrusionH="57150" contourW="25400" prstMaterial="matte">
              <a:bevelT w="25400" h="55880" prst="angle"/>
              <a:contourClr>
                <a:schemeClr val="accent2">
                  <a:tint val="20000"/>
                </a:schemeClr>
              </a:contourClr>
            </a:sp3d>
          </a:bodyPr>
          <a:lstStyle/>
          <a:p>
            <a:pPr algn="ctr"/>
            <a:r>
              <a:rPr lang="es-ES" sz="7200" b="1" i="1" cap="none" spc="50" dirty="0" smtClean="0">
                <a:ln w="11430">
                  <a:solidFill>
                    <a:srgbClr val="C00000"/>
                  </a:solidFill>
                </a:ln>
                <a:solidFill>
                  <a:srgbClr val="C00000"/>
                </a:solidFill>
                <a:effectLst>
                  <a:outerShdw blurRad="76200" dist="50800" dir="5400000" algn="tl" rotWithShape="0">
                    <a:srgbClr val="000000">
                      <a:alpha val="65000"/>
                    </a:srgbClr>
                  </a:outerShdw>
                </a:effectLst>
              </a:rPr>
              <a:t>GRACIAS</a:t>
            </a:r>
            <a:endParaRPr lang="es-ES" sz="7200" b="1" i="1" cap="none" spc="50" dirty="0">
              <a:ln w="11430">
                <a:solidFill>
                  <a:srgbClr val="C00000"/>
                </a:solidFill>
              </a:ln>
              <a:solidFill>
                <a:srgbClr val="C00000"/>
              </a:solidFill>
              <a:effectLst>
                <a:outerShdw blurRad="76200" dist="50800" dir="5400000" algn="tl" rotWithShape="0">
                  <a:srgbClr val="000000">
                    <a:alpha val="65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smtClean="0"/>
              <a:t>Antecedentes y Objetivos</a:t>
            </a:r>
            <a:endParaRPr lang="en-US" b="1" dirty="0"/>
          </a:p>
        </p:txBody>
      </p:sp>
      <p:sp>
        <p:nvSpPr>
          <p:cNvPr id="3" name="Content Placeholder 2"/>
          <p:cNvSpPr>
            <a:spLocks noGrp="1"/>
          </p:cNvSpPr>
          <p:nvPr>
            <p:ph sz="half" idx="1"/>
          </p:nvPr>
        </p:nvSpPr>
        <p:spPr>
          <a:xfrm>
            <a:off x="179512" y="1700808"/>
            <a:ext cx="4752528" cy="3816424"/>
          </a:xfrm>
        </p:spPr>
        <p:txBody>
          <a:bodyPr>
            <a:noAutofit/>
          </a:bodyPr>
          <a:lstStyle/>
          <a:p>
            <a:pPr marL="633222" indent="-514350" algn="just">
              <a:buNone/>
            </a:pPr>
            <a:r>
              <a:rPr lang="es-ES" sz="3200" b="1" u="sng" dirty="0" smtClean="0">
                <a:effectLst>
                  <a:outerShdw blurRad="38100" dist="38100" dir="2700000" algn="tl">
                    <a:srgbClr val="000000">
                      <a:alpha val="43137"/>
                    </a:srgbClr>
                  </a:outerShdw>
                </a:effectLst>
              </a:rPr>
              <a:t>Antecedentes</a:t>
            </a:r>
            <a:endParaRPr lang="es-ES" sz="2400" b="1" u="sng" dirty="0" smtClean="0">
              <a:effectLst>
                <a:outerShdw blurRad="38100" dist="38100" dir="2700000" algn="tl">
                  <a:srgbClr val="000000">
                    <a:alpha val="43137"/>
                  </a:srgbClr>
                </a:outerShdw>
              </a:effectLst>
            </a:endParaRPr>
          </a:p>
          <a:p>
            <a:pPr algn="just">
              <a:buNone/>
            </a:pPr>
            <a:endParaRPr lang="es-ES" sz="1600" b="1" dirty="0" smtClean="0">
              <a:effectLst>
                <a:outerShdw blurRad="38100" dist="38100" dir="2700000" algn="tl">
                  <a:srgbClr val="000000">
                    <a:alpha val="43137"/>
                  </a:srgbClr>
                </a:outerShdw>
              </a:effectLst>
            </a:endParaRPr>
          </a:p>
          <a:p>
            <a:pPr algn="just">
              <a:buNone/>
            </a:pPr>
            <a:r>
              <a:rPr lang="es-ES" sz="1600" dirty="0" smtClean="0">
                <a:effectLst>
                  <a:outerShdw blurRad="38100" dist="38100" dir="2700000" algn="tl">
                    <a:srgbClr val="000000">
                      <a:alpha val="43137"/>
                    </a:srgbClr>
                  </a:outerShdw>
                </a:effectLst>
              </a:rPr>
              <a:t>	El mercado actual de comercialización de hardware y software se muestra mutable y sujeto a constantes cambios. Estos sucesos imprevistos obligan a las empresas a implementar sistemas informáticos para la toma de decisiones.</a:t>
            </a:r>
            <a:endParaRPr lang="en-US" sz="1600" dirty="0" smtClean="0">
              <a:effectLst>
                <a:outerShdw blurRad="38100" dist="38100" dir="2700000" algn="tl">
                  <a:srgbClr val="000000">
                    <a:alpha val="43137"/>
                  </a:srgbClr>
                </a:outerShdw>
              </a:effectLst>
            </a:endParaRPr>
          </a:p>
          <a:p>
            <a:pPr algn="just">
              <a:buNone/>
            </a:pPr>
            <a:r>
              <a:rPr lang="es-ES" sz="1600" dirty="0" smtClean="0">
                <a:effectLst>
                  <a:outerShdw blurRad="38100" dist="38100" dir="2700000" algn="tl">
                    <a:srgbClr val="000000">
                      <a:alpha val="43137"/>
                    </a:srgbClr>
                  </a:outerShdw>
                </a:effectLst>
              </a:rPr>
              <a:t> </a:t>
            </a:r>
            <a:endParaRPr lang="en-US" sz="1600" dirty="0" smtClean="0">
              <a:effectLst>
                <a:outerShdw blurRad="38100" dist="38100" dir="2700000" algn="tl">
                  <a:srgbClr val="000000">
                    <a:alpha val="43137"/>
                  </a:srgbClr>
                </a:outerShdw>
              </a:effectLst>
            </a:endParaRPr>
          </a:p>
          <a:p>
            <a:pPr algn="just">
              <a:buNone/>
            </a:pPr>
            <a:r>
              <a:rPr lang="es-ES" sz="1600" dirty="0" smtClean="0">
                <a:effectLst>
                  <a:outerShdw blurRad="38100" dist="38100" dir="2700000" algn="tl">
                    <a:srgbClr val="000000">
                      <a:alpha val="43137"/>
                    </a:srgbClr>
                  </a:outerShdw>
                </a:effectLst>
              </a:rPr>
              <a:t>	Por tanto pequeñas y medianas empresas en la actualidad están implementando herramientas y disciplinas que les den soporte en la toma de decisiones, estas están incluidas en lo que se conoce como Inteligencia Competitiva e Inteligencia de Negocios.</a:t>
            </a:r>
            <a:endParaRPr lang="en-US" sz="1600" dirty="0" smtClean="0">
              <a:effectLst>
                <a:outerShdw blurRad="38100" dist="38100" dir="2700000" algn="tl">
                  <a:srgbClr val="000000">
                    <a:alpha val="43137"/>
                  </a:srgbClr>
                </a:outerShdw>
              </a:effectLst>
            </a:endParaRPr>
          </a:p>
        </p:txBody>
      </p:sp>
      <p:pic>
        <p:nvPicPr>
          <p:cNvPr id="1026" name="Picture 2"/>
          <p:cNvPicPr>
            <a:picLocks noGrp="1" noChangeAspect="1" noChangeArrowheads="1"/>
          </p:cNvPicPr>
          <p:nvPr>
            <p:ph sz="half" idx="2"/>
          </p:nvPr>
        </p:nvPicPr>
        <p:blipFill>
          <a:blip r:embed="rId3" cstate="print"/>
          <a:stretch>
            <a:fillRect/>
          </a:stretch>
        </p:blipFill>
        <p:spPr bwMode="auto">
          <a:xfrm>
            <a:off x="5352399" y="2204864"/>
            <a:ext cx="3540081" cy="35298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Left Arrow 5">
            <a:hlinkClick r:id="rId4" action="ppaction://hlinksldjump"/>
          </p:cNvPr>
          <p:cNvSpPr/>
          <p:nvPr/>
        </p:nvSpPr>
        <p:spPr bwMode="auto">
          <a:xfrm>
            <a:off x="0" y="6453336"/>
            <a:ext cx="539552" cy="404664"/>
          </a:xfrm>
          <a:prstGeom prst="leftArrow">
            <a:avLst/>
          </a:prstGeom>
          <a:gradFill>
            <a:gsLst>
              <a:gs pos="0">
                <a:schemeClr val="accent5">
                  <a:lumMod val="50000"/>
                </a:schemeClr>
              </a:gs>
              <a:gs pos="80000">
                <a:schemeClr val="accent5"/>
              </a:gs>
              <a:gs pos="100000">
                <a:schemeClr val="accent5"/>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smtClean="0"/>
              <a:t>Antecedentes y Objetivos</a:t>
            </a:r>
            <a:endParaRPr lang="en-US" b="1" dirty="0"/>
          </a:p>
        </p:txBody>
      </p:sp>
      <p:sp>
        <p:nvSpPr>
          <p:cNvPr id="4" name="Content Placeholder 3"/>
          <p:cNvSpPr>
            <a:spLocks noGrp="1"/>
          </p:cNvSpPr>
          <p:nvPr>
            <p:ph sz="half" idx="1"/>
          </p:nvPr>
        </p:nvSpPr>
        <p:spPr>
          <a:xfrm>
            <a:off x="107504" y="1124744"/>
            <a:ext cx="4896544" cy="5544616"/>
          </a:xfrm>
        </p:spPr>
        <p:txBody>
          <a:bodyPr>
            <a:normAutofit fontScale="40000" lnSpcReduction="20000"/>
          </a:bodyPr>
          <a:lstStyle/>
          <a:p>
            <a:pPr>
              <a:buNone/>
            </a:pPr>
            <a:r>
              <a:rPr lang="es-ES" sz="6000" b="1" u="sng" dirty="0" smtClean="0"/>
              <a:t>Objetivos</a:t>
            </a:r>
          </a:p>
          <a:p>
            <a:pPr>
              <a:buNone/>
            </a:pPr>
            <a:endParaRPr lang="es-ES" sz="4400" b="1" u="sng" dirty="0" smtClean="0"/>
          </a:p>
          <a:p>
            <a:pPr>
              <a:buNone/>
            </a:pPr>
            <a:r>
              <a:rPr lang="en-US" sz="4500" b="1" dirty="0" err="1" smtClean="0"/>
              <a:t>Objetivo</a:t>
            </a:r>
            <a:r>
              <a:rPr lang="en-US" sz="4500" b="1" dirty="0" smtClean="0"/>
              <a:t> General:</a:t>
            </a:r>
          </a:p>
          <a:p>
            <a:pPr>
              <a:buNone/>
            </a:pPr>
            <a:endParaRPr lang="en-US" sz="2400" dirty="0" smtClean="0"/>
          </a:p>
          <a:p>
            <a:pPr algn="just">
              <a:buNone/>
            </a:pPr>
            <a:r>
              <a:rPr lang="es-ES" sz="2400" dirty="0" smtClean="0"/>
              <a:t>	</a:t>
            </a:r>
            <a:r>
              <a:rPr lang="es-ES" sz="4000" dirty="0" smtClean="0"/>
              <a:t>Realizar la investigación y análisis de la implementación de una solución de Business </a:t>
            </a:r>
            <a:r>
              <a:rPr lang="es-ES" sz="4000" dirty="0" err="1" smtClean="0"/>
              <a:t>Intelligence</a:t>
            </a:r>
            <a:r>
              <a:rPr lang="es-ES" sz="4000" dirty="0" smtClean="0"/>
              <a:t> aplicando conceptos de Inteligencia Competitiva y herramientas propias de Business </a:t>
            </a:r>
            <a:r>
              <a:rPr lang="es-ES" sz="4000" dirty="0" err="1" smtClean="0"/>
              <a:t>Intelligence</a:t>
            </a:r>
            <a:r>
              <a:rPr lang="es-ES" sz="4000" dirty="0" smtClean="0"/>
              <a:t> para la pequeña y mediana empresa.</a:t>
            </a:r>
          </a:p>
          <a:p>
            <a:pPr algn="just">
              <a:buNone/>
            </a:pPr>
            <a:endParaRPr lang="en-US" sz="3300" dirty="0" smtClean="0"/>
          </a:p>
          <a:p>
            <a:endParaRPr lang="en-US" dirty="0" smtClean="0"/>
          </a:p>
          <a:p>
            <a:pPr>
              <a:buNone/>
            </a:pPr>
            <a:r>
              <a:rPr lang="en-US" sz="4000" b="1" dirty="0" err="1" smtClean="0"/>
              <a:t>Objetivos</a:t>
            </a:r>
            <a:r>
              <a:rPr lang="en-US" sz="4000" b="1" dirty="0" smtClean="0"/>
              <a:t> </a:t>
            </a:r>
            <a:r>
              <a:rPr lang="en-US" sz="4000" b="1" dirty="0" err="1" smtClean="0"/>
              <a:t>Específicos</a:t>
            </a:r>
            <a:endParaRPr lang="en-US" sz="4000" b="1" dirty="0" smtClean="0"/>
          </a:p>
          <a:p>
            <a:pPr>
              <a:buNone/>
            </a:pPr>
            <a:r>
              <a:rPr lang="en-US" sz="2400" dirty="0" smtClean="0"/>
              <a:t> </a:t>
            </a:r>
          </a:p>
          <a:p>
            <a:pPr lvl="0" algn="just"/>
            <a:r>
              <a:rPr lang="es-ES" sz="4000" dirty="0" smtClean="0"/>
              <a:t>Identificar los conceptos y disciplinas que constituyen la Inteligencia Competitiva.</a:t>
            </a:r>
            <a:endParaRPr lang="en-US" sz="4000" dirty="0" smtClean="0"/>
          </a:p>
          <a:p>
            <a:pPr lvl="0" algn="just"/>
            <a:r>
              <a:rPr lang="es-ES" sz="4000" dirty="0" smtClean="0"/>
              <a:t>Identificar los conceptos y herramientas que componen Business </a:t>
            </a:r>
            <a:r>
              <a:rPr lang="es-ES" sz="4000" dirty="0" err="1" smtClean="0"/>
              <a:t>Intelligence</a:t>
            </a:r>
            <a:r>
              <a:rPr lang="es-ES" sz="4000" dirty="0" smtClean="0"/>
              <a:t>.</a:t>
            </a:r>
            <a:endParaRPr lang="en-US" sz="4000" dirty="0" smtClean="0"/>
          </a:p>
          <a:p>
            <a:pPr lvl="0" algn="just"/>
            <a:r>
              <a:rPr lang="es-ES" sz="4000" dirty="0" smtClean="0"/>
              <a:t>Diferenciar las ventajas y desventajas que conlleva implementar una solución de Business </a:t>
            </a:r>
            <a:r>
              <a:rPr lang="es-ES" sz="4000" dirty="0" err="1" smtClean="0"/>
              <a:t>Intelligence</a:t>
            </a:r>
            <a:r>
              <a:rPr lang="es-ES" sz="4000" dirty="0" smtClean="0"/>
              <a:t> en la pequeña y mediana empresa.</a:t>
            </a:r>
            <a:endParaRPr lang="en-US" sz="4000" dirty="0" smtClean="0"/>
          </a:p>
          <a:p>
            <a:pPr lvl="0" algn="just"/>
            <a:r>
              <a:rPr lang="es-ES" sz="4000" dirty="0" smtClean="0"/>
              <a:t>Diseñar un prototipo que permita a las organizaciones desarrollar sus propias soluciones de Business </a:t>
            </a:r>
            <a:r>
              <a:rPr lang="es-ES" sz="4000" dirty="0" err="1" smtClean="0"/>
              <a:t>Intelligence</a:t>
            </a:r>
            <a:r>
              <a:rPr lang="es-ES" sz="4000" dirty="0" smtClean="0"/>
              <a:t> por medio de conceptos de Inteligencia Competitiva.</a:t>
            </a:r>
            <a:endParaRPr lang="en-US" sz="4000" dirty="0" smtClean="0"/>
          </a:p>
          <a:p>
            <a:pPr>
              <a:buNone/>
            </a:pPr>
            <a:endParaRPr lang="en-US" b="1" u="sng" dirty="0"/>
          </a:p>
        </p:txBody>
      </p:sp>
      <p:pic>
        <p:nvPicPr>
          <p:cNvPr id="2050" name="Picture 2"/>
          <p:cNvPicPr>
            <a:picLocks noChangeAspect="1" noChangeArrowheads="1"/>
          </p:cNvPicPr>
          <p:nvPr/>
        </p:nvPicPr>
        <p:blipFill>
          <a:blip r:embed="rId3" cstate="print"/>
          <a:srcRect/>
          <a:stretch>
            <a:fillRect/>
          </a:stretch>
        </p:blipFill>
        <p:spPr bwMode="auto">
          <a:xfrm rot="2285126">
            <a:off x="5327880" y="2739741"/>
            <a:ext cx="3705510" cy="23289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Left Arrow 5">
            <a:hlinkClick r:id="rId4" action="ppaction://hlinksldjump"/>
          </p:cNvPr>
          <p:cNvSpPr/>
          <p:nvPr/>
        </p:nvSpPr>
        <p:spPr bwMode="auto">
          <a:xfrm>
            <a:off x="0" y="6453336"/>
            <a:ext cx="539552" cy="404664"/>
          </a:xfrm>
          <a:prstGeom prst="leftArrow">
            <a:avLst/>
          </a:prstGeom>
          <a:gradFill>
            <a:gsLst>
              <a:gs pos="0">
                <a:schemeClr val="accent5">
                  <a:lumMod val="50000"/>
                </a:schemeClr>
              </a:gs>
              <a:gs pos="80000">
                <a:schemeClr val="accent5"/>
              </a:gs>
              <a:gs pos="100000">
                <a:schemeClr val="accent5"/>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 calcmode="lin" valueType="num">
                                      <p:cBhvr additive="base">
                                        <p:cTn id="1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anim calcmode="lin" valueType="num">
                                      <p:cBhvr additive="base">
                                        <p:cTn id="2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anim calcmode="lin" valueType="num">
                                      <p:cBhvr additive="base">
                                        <p:cTn id="2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9" end="9"/>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anim calcmode="lin" valueType="num">
                                      <p:cBhvr additive="base">
                                        <p:cTn id="29"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anim calcmode="lin" valueType="num">
                                      <p:cBhvr additive="base">
                                        <p:cTn id="33"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anim calcmode="lin" valueType="num">
                                      <p:cBhvr additive="base">
                                        <p:cTn id="37"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smtClean="0"/>
              <a:t>Alcance y Justificación</a:t>
            </a:r>
            <a:endParaRPr lang="en-US" b="1" dirty="0"/>
          </a:p>
        </p:txBody>
      </p:sp>
      <p:sp>
        <p:nvSpPr>
          <p:cNvPr id="3" name="Content Placeholder 2"/>
          <p:cNvSpPr>
            <a:spLocks noGrp="1"/>
          </p:cNvSpPr>
          <p:nvPr>
            <p:ph idx="1"/>
          </p:nvPr>
        </p:nvSpPr>
        <p:spPr>
          <a:xfrm>
            <a:off x="381000" y="1412875"/>
            <a:ext cx="8382000" cy="3951851"/>
          </a:xfrm>
        </p:spPr>
        <p:txBody>
          <a:bodyPr/>
          <a:lstStyle/>
          <a:p>
            <a:pPr algn="just">
              <a:buNone/>
            </a:pPr>
            <a:r>
              <a:rPr lang="es-ES" b="1" dirty="0" smtClean="0"/>
              <a:t>Alcance</a:t>
            </a:r>
          </a:p>
          <a:p>
            <a:pPr algn="just"/>
            <a:r>
              <a:rPr lang="es-ES" sz="2000" dirty="0" smtClean="0"/>
              <a:t>El presente proyecto presenta una investigación de los conceptos de Inteligencia Competitiva y Business </a:t>
            </a:r>
            <a:r>
              <a:rPr lang="es-ES" sz="2000" dirty="0" err="1" smtClean="0"/>
              <a:t>Intelligence</a:t>
            </a:r>
            <a:r>
              <a:rPr lang="es-ES" sz="2000" dirty="0" smtClean="0"/>
              <a:t>, filosofías y herramientas de cada uno y de esta forma realizar un modelo que sirva como base para las empresas comercializadoras de hardware y software para su aplicación. </a:t>
            </a:r>
            <a:endParaRPr lang="en-US" sz="2000" dirty="0" smtClean="0"/>
          </a:p>
          <a:p>
            <a:pPr algn="just"/>
            <a:r>
              <a:rPr lang="es-ES" sz="2000" dirty="0" smtClean="0"/>
              <a:t>El prototipo modelo consta de las siguientes soluciones: Microsoft Office SharePoint Server 2007, Microsoft Office PerformancePoint Server 2007, Microsoft SQL Server 2005.</a:t>
            </a:r>
            <a:endParaRPr lang="en-US" sz="2000" dirty="0" smtClean="0"/>
          </a:p>
          <a:p>
            <a:pPr algn="just"/>
            <a:r>
              <a:rPr lang="es-ES" sz="2000" dirty="0" smtClean="0"/>
              <a:t>Al realizar la implementación de un prototipo modelo con las herramientas ya mencionadas, se pretende ofrecerlo como un caso de estudio práctico para empresas comercializadoras de hardware y software.</a:t>
            </a:r>
            <a:endParaRPr lang="es-ES" sz="4000" dirty="0" smtClean="0"/>
          </a:p>
        </p:txBody>
      </p:sp>
      <p:sp>
        <p:nvSpPr>
          <p:cNvPr id="4" name="Left Arrow 3">
            <a:hlinkClick r:id="rId3" action="ppaction://hlinksldjump"/>
          </p:cNvPr>
          <p:cNvSpPr/>
          <p:nvPr/>
        </p:nvSpPr>
        <p:spPr bwMode="auto">
          <a:xfrm>
            <a:off x="0" y="6453336"/>
            <a:ext cx="539552" cy="404664"/>
          </a:xfrm>
          <a:prstGeom prst="leftArrow">
            <a:avLst/>
          </a:prstGeom>
          <a:gradFill>
            <a:gsLst>
              <a:gs pos="0">
                <a:schemeClr val="accent5">
                  <a:lumMod val="50000"/>
                </a:schemeClr>
              </a:gs>
              <a:gs pos="80000">
                <a:schemeClr val="accent5"/>
              </a:gs>
              <a:gs pos="100000">
                <a:schemeClr val="accent5"/>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24745"/>
            <a:ext cx="8784976" cy="498598"/>
          </a:xfrm>
        </p:spPr>
        <p:txBody>
          <a:bodyPr/>
          <a:lstStyle/>
          <a:p>
            <a:pPr marL="633222" indent="-514350" algn="just">
              <a:buNone/>
            </a:pPr>
            <a:r>
              <a:rPr lang="es-ES" sz="3600" b="1" dirty="0" smtClean="0">
                <a:effectLst>
                  <a:outerShdw blurRad="38100" dist="38100" dir="2700000" algn="tl">
                    <a:srgbClr val="000000">
                      <a:alpha val="43137"/>
                    </a:srgbClr>
                  </a:outerShdw>
                </a:effectLst>
              </a:rPr>
              <a:t>Justificación</a:t>
            </a:r>
            <a:endParaRPr lang="es-ES" sz="2800" b="1" dirty="0" smtClean="0">
              <a:effectLst>
                <a:outerShdw blurRad="38100" dist="38100" dir="2700000" algn="tl">
                  <a:srgbClr val="000000">
                    <a:alpha val="43137"/>
                  </a:srgbClr>
                </a:outerShdw>
              </a:effectLst>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93957057"/>
              </p:ext>
            </p:extLst>
          </p:nvPr>
        </p:nvGraphicFramePr>
        <p:xfrm>
          <a:off x="35496" y="1700808"/>
          <a:ext cx="9082745" cy="5157192"/>
        </p:xfrm>
        <a:graphic>
          <a:graphicData uri="http://schemas.openxmlformats.org/drawingml/2006/table">
            <a:tbl>
              <a:tblPr firstRow="1" firstCol="1" bandRow="1" bandCol="1">
                <a:tableStyleId>{EB9631B5-78F2-41C9-869B-9F39066F8104}</a:tableStyleId>
              </a:tblPr>
              <a:tblGrid>
                <a:gridCol w="1086436"/>
                <a:gridCol w="2436230"/>
                <a:gridCol w="2733281"/>
                <a:gridCol w="2826798"/>
              </a:tblGrid>
              <a:tr h="466383">
                <a:tc>
                  <a:txBody>
                    <a:bodyPr/>
                    <a:lstStyle/>
                    <a:p>
                      <a:pPr algn="ctr">
                        <a:lnSpc>
                          <a:spcPct val="115000"/>
                        </a:lnSpc>
                        <a:spcAft>
                          <a:spcPts val="0"/>
                        </a:spcAft>
                      </a:pPr>
                      <a:endParaRPr lang="en-US" sz="1400" dirty="0">
                        <a:latin typeface="Calibri"/>
                        <a:ea typeface="Times New Roman"/>
                        <a:cs typeface="Times New Roman"/>
                      </a:endParaRPr>
                    </a:p>
                  </a:txBody>
                  <a:tcPr marL="14528" marR="14528" marT="0" marB="0" anchor="ctr">
                    <a:cell3D prstMaterial="dkEdge">
                      <a:bevel/>
                      <a:lightRig rig="flood" dir="t"/>
                    </a:cell3D>
                  </a:tcPr>
                </a:tc>
                <a:tc>
                  <a:txBody>
                    <a:bodyPr/>
                    <a:lstStyle/>
                    <a:p>
                      <a:pPr algn="ctr">
                        <a:lnSpc>
                          <a:spcPct val="115000"/>
                        </a:lnSpc>
                        <a:spcAft>
                          <a:spcPts val="0"/>
                        </a:spcAft>
                      </a:pPr>
                      <a:r>
                        <a:rPr lang="en-US" sz="1200" dirty="0"/>
                        <a:t>OTICON</a:t>
                      </a:r>
                      <a:endParaRPr lang="en-US" sz="1400" dirty="0">
                        <a:latin typeface="Calibri"/>
                        <a:ea typeface="Times New Roman"/>
                        <a:cs typeface="Times New Roman"/>
                      </a:endParaRPr>
                    </a:p>
                  </a:txBody>
                  <a:tcPr marL="14528" marR="14528" marT="0" marB="0" anchor="ctr">
                    <a:cell3D prstMaterial="dkEdge">
                      <a:bevel/>
                      <a:lightRig rig="flood" dir="t"/>
                    </a:cell3D>
                  </a:tcPr>
                </a:tc>
                <a:tc>
                  <a:txBody>
                    <a:bodyPr/>
                    <a:lstStyle/>
                    <a:p>
                      <a:pPr algn="ctr">
                        <a:lnSpc>
                          <a:spcPct val="115000"/>
                        </a:lnSpc>
                        <a:spcAft>
                          <a:spcPts val="0"/>
                        </a:spcAft>
                      </a:pPr>
                      <a:r>
                        <a:rPr lang="en-US" sz="1200" dirty="0"/>
                        <a:t>COMPUSA</a:t>
                      </a:r>
                      <a:endParaRPr lang="en-US" sz="1400" dirty="0">
                        <a:latin typeface="Calibri"/>
                        <a:ea typeface="Times New Roman"/>
                        <a:cs typeface="Times New Roman"/>
                      </a:endParaRPr>
                    </a:p>
                  </a:txBody>
                  <a:tcPr marL="14528" marR="14528" marT="0" marB="0" anchor="ctr">
                    <a:cell3D prstMaterial="dkEdge">
                      <a:bevel/>
                      <a:lightRig rig="flood" dir="t"/>
                    </a:cell3D>
                  </a:tcPr>
                </a:tc>
                <a:tc>
                  <a:txBody>
                    <a:bodyPr/>
                    <a:lstStyle/>
                    <a:p>
                      <a:pPr algn="ctr">
                        <a:lnSpc>
                          <a:spcPct val="115000"/>
                        </a:lnSpc>
                        <a:spcAft>
                          <a:spcPts val="0"/>
                        </a:spcAft>
                      </a:pPr>
                      <a:r>
                        <a:rPr lang="en-US" sz="1200" dirty="0"/>
                        <a:t>GEMPLUS</a:t>
                      </a:r>
                      <a:endParaRPr lang="en-US" sz="1400" dirty="0">
                        <a:latin typeface="Calibri"/>
                        <a:ea typeface="Times New Roman"/>
                        <a:cs typeface="Times New Roman"/>
                      </a:endParaRPr>
                    </a:p>
                  </a:txBody>
                  <a:tcPr marL="14528" marR="14528" marT="0" marB="0" anchor="ctr">
                    <a:cell3D prstMaterial="dkEdge">
                      <a:bevel/>
                      <a:lightRig rig="flood" dir="t"/>
                    </a:cell3D>
                  </a:tcPr>
                </a:tc>
              </a:tr>
              <a:tr h="500963">
                <a:tc>
                  <a:txBody>
                    <a:bodyPr/>
                    <a:lstStyle/>
                    <a:p>
                      <a:pPr>
                        <a:lnSpc>
                          <a:spcPct val="115000"/>
                        </a:lnSpc>
                        <a:spcAft>
                          <a:spcPts val="0"/>
                        </a:spcAft>
                      </a:pPr>
                      <a:r>
                        <a:rPr lang="en-US" sz="1200" dirty="0" err="1"/>
                        <a:t>Tamaño</a:t>
                      </a:r>
                      <a:r>
                        <a:rPr lang="en-US" sz="1200" dirty="0"/>
                        <a:t> de la </a:t>
                      </a:r>
                      <a:r>
                        <a:rPr lang="en-US" sz="1200" dirty="0" err="1"/>
                        <a:t>organización</a:t>
                      </a:r>
                      <a:endParaRPr lang="en-US" sz="1400" dirty="0">
                        <a:latin typeface="Calibri"/>
                        <a:ea typeface="Times New Roman"/>
                        <a:cs typeface="Times New Roman"/>
                      </a:endParaRPr>
                    </a:p>
                  </a:txBody>
                  <a:tcPr marL="14528" marR="14528" marT="0" marB="0" anchor="ctr">
                    <a:cell3D prstMaterial="dkEdge">
                      <a:bevel/>
                      <a:lightRig rig="flood" dir="t"/>
                    </a:cell3D>
                  </a:tcPr>
                </a:tc>
                <a:tc>
                  <a:txBody>
                    <a:bodyPr/>
                    <a:lstStyle/>
                    <a:p>
                      <a:pPr algn="ctr">
                        <a:lnSpc>
                          <a:spcPct val="115000"/>
                        </a:lnSpc>
                        <a:spcAft>
                          <a:spcPts val="0"/>
                        </a:spcAft>
                      </a:pPr>
                      <a:r>
                        <a:rPr lang="en-US" sz="1200" dirty="0"/>
                        <a:t>4800 </a:t>
                      </a:r>
                      <a:r>
                        <a:rPr lang="en-US" sz="1200" dirty="0" err="1"/>
                        <a:t>empleados</a:t>
                      </a:r>
                      <a:endParaRPr lang="en-US" sz="1400" dirty="0">
                        <a:latin typeface="Calibri"/>
                        <a:ea typeface="Times New Roman"/>
                        <a:cs typeface="Times New Roman"/>
                      </a:endParaRPr>
                    </a:p>
                  </a:txBody>
                  <a:tcPr marL="14528" marR="14528" marT="0" marB="0" anchor="ctr">
                    <a:cell3D prstMaterial="dkEdge">
                      <a:bevel/>
                      <a:lightRig rig="flood" dir="t"/>
                    </a:cell3D>
                  </a:tcPr>
                </a:tc>
                <a:tc>
                  <a:txBody>
                    <a:bodyPr/>
                    <a:lstStyle/>
                    <a:p>
                      <a:pPr algn="ctr">
                        <a:lnSpc>
                          <a:spcPct val="115000"/>
                        </a:lnSpc>
                        <a:spcAft>
                          <a:spcPts val="0"/>
                        </a:spcAft>
                      </a:pPr>
                      <a:r>
                        <a:rPr lang="es-ES" sz="1200" dirty="0"/>
                        <a:t>Más de 250 locales en más de 90 </a:t>
                      </a:r>
                      <a:r>
                        <a:rPr lang="es-ES" sz="1200" dirty="0" smtClean="0"/>
                        <a:t>ciudades.</a:t>
                      </a:r>
                      <a:endParaRPr lang="en-US" sz="1400" dirty="0">
                        <a:latin typeface="Calibri"/>
                        <a:ea typeface="Times New Roman"/>
                        <a:cs typeface="Times New Roman"/>
                      </a:endParaRPr>
                    </a:p>
                  </a:txBody>
                  <a:tcPr marL="14528" marR="14528" marT="0" marB="0" anchor="ctr">
                    <a:cell3D prstMaterial="dkEdge">
                      <a:bevel/>
                      <a:lightRig rig="flood" dir="t"/>
                    </a:cell3D>
                  </a:tcPr>
                </a:tc>
                <a:tc>
                  <a:txBody>
                    <a:bodyPr/>
                    <a:lstStyle/>
                    <a:p>
                      <a:pPr algn="ctr">
                        <a:lnSpc>
                          <a:spcPct val="115000"/>
                        </a:lnSpc>
                        <a:spcAft>
                          <a:spcPts val="0"/>
                        </a:spcAft>
                      </a:pPr>
                      <a:r>
                        <a:rPr lang="en-US" sz="1200" dirty="0"/>
                        <a:t>25 </a:t>
                      </a:r>
                      <a:r>
                        <a:rPr lang="en-US" sz="1200" dirty="0" err="1"/>
                        <a:t>empleados</a:t>
                      </a:r>
                      <a:endParaRPr lang="en-US" sz="1400" dirty="0">
                        <a:latin typeface="Calibri"/>
                        <a:ea typeface="Times New Roman"/>
                        <a:cs typeface="Times New Roman"/>
                      </a:endParaRPr>
                    </a:p>
                  </a:txBody>
                  <a:tcPr marL="14528" marR="14528" marT="0" marB="0" anchor="ctr">
                    <a:cell3D prstMaterial="dkEdge">
                      <a:bevel/>
                      <a:lightRig rig="flood" dir="t"/>
                    </a:cell3D>
                  </a:tcPr>
                </a:tc>
              </a:tr>
              <a:tr h="250482">
                <a:tc>
                  <a:txBody>
                    <a:bodyPr/>
                    <a:lstStyle/>
                    <a:p>
                      <a:pPr algn="just">
                        <a:lnSpc>
                          <a:spcPct val="115000"/>
                        </a:lnSpc>
                        <a:spcAft>
                          <a:spcPts val="0"/>
                        </a:spcAft>
                      </a:pPr>
                      <a:r>
                        <a:rPr lang="en-US" sz="1200" dirty="0" err="1"/>
                        <a:t>Industria</a:t>
                      </a:r>
                      <a:endParaRPr lang="en-US" sz="1400" dirty="0">
                        <a:latin typeface="Calibri"/>
                        <a:ea typeface="Times New Roman"/>
                        <a:cs typeface="Times New Roman"/>
                      </a:endParaRPr>
                    </a:p>
                  </a:txBody>
                  <a:tcPr marL="14528" marR="14528" marT="0" marB="0" anchor="ctr">
                    <a:cell3D prstMaterial="dkEdge">
                      <a:bevel/>
                      <a:lightRig rig="flood" dir="t"/>
                    </a:cell3D>
                  </a:tcPr>
                </a:tc>
                <a:tc>
                  <a:txBody>
                    <a:bodyPr/>
                    <a:lstStyle/>
                    <a:p>
                      <a:pPr algn="ctr">
                        <a:lnSpc>
                          <a:spcPct val="115000"/>
                        </a:lnSpc>
                        <a:spcAft>
                          <a:spcPts val="0"/>
                        </a:spcAft>
                      </a:pPr>
                      <a:r>
                        <a:rPr lang="en-US" sz="1200" dirty="0" err="1"/>
                        <a:t>Componentes</a:t>
                      </a:r>
                      <a:r>
                        <a:rPr lang="en-US" sz="1200" dirty="0"/>
                        <a:t> </a:t>
                      </a:r>
                      <a:r>
                        <a:rPr lang="en-US" sz="1200" dirty="0" err="1"/>
                        <a:t>Electrónicos</a:t>
                      </a:r>
                      <a:endParaRPr lang="en-US" sz="1400" dirty="0">
                        <a:latin typeface="Calibri"/>
                        <a:ea typeface="Times New Roman"/>
                        <a:cs typeface="Times New Roman"/>
                      </a:endParaRPr>
                    </a:p>
                  </a:txBody>
                  <a:tcPr marL="14528" marR="14528" marT="0" marB="0">
                    <a:cell3D prstMaterial="dkEdge">
                      <a:bevel/>
                      <a:lightRig rig="flood" dir="t"/>
                    </a:cell3D>
                  </a:tcPr>
                </a:tc>
                <a:tc>
                  <a:txBody>
                    <a:bodyPr/>
                    <a:lstStyle/>
                    <a:p>
                      <a:pPr algn="ctr">
                        <a:lnSpc>
                          <a:spcPct val="115000"/>
                        </a:lnSpc>
                        <a:spcAft>
                          <a:spcPts val="0"/>
                        </a:spcAft>
                      </a:pPr>
                      <a:r>
                        <a:rPr lang="es-ES" sz="1200" dirty="0"/>
                        <a:t>Venta al por menor de tecnología</a:t>
                      </a:r>
                      <a:endParaRPr lang="en-US" sz="1400" dirty="0">
                        <a:latin typeface="Calibri"/>
                        <a:ea typeface="Times New Roman"/>
                        <a:cs typeface="Times New Roman"/>
                      </a:endParaRPr>
                    </a:p>
                  </a:txBody>
                  <a:tcPr marL="14528" marR="14528" marT="0" marB="0">
                    <a:cell3D prstMaterial="dkEdge">
                      <a:bevel/>
                      <a:lightRig rig="flood" dir="t"/>
                    </a:cell3D>
                  </a:tcPr>
                </a:tc>
                <a:tc>
                  <a:txBody>
                    <a:bodyPr/>
                    <a:lstStyle/>
                    <a:p>
                      <a:pPr algn="ctr">
                        <a:lnSpc>
                          <a:spcPct val="115000"/>
                        </a:lnSpc>
                        <a:spcAft>
                          <a:spcPts val="0"/>
                        </a:spcAft>
                      </a:pPr>
                      <a:r>
                        <a:rPr lang="en-US" sz="1200" dirty="0" err="1"/>
                        <a:t>Servicios</a:t>
                      </a:r>
                      <a:r>
                        <a:rPr lang="en-US" sz="1200" dirty="0"/>
                        <a:t> de </a:t>
                      </a:r>
                      <a:r>
                        <a:rPr lang="en-US" sz="1200" dirty="0" err="1"/>
                        <a:t>Tecnología</a:t>
                      </a:r>
                      <a:endParaRPr lang="en-US" sz="1400" dirty="0">
                        <a:latin typeface="Calibri"/>
                        <a:ea typeface="Times New Roman"/>
                        <a:cs typeface="Times New Roman"/>
                      </a:endParaRPr>
                    </a:p>
                  </a:txBody>
                  <a:tcPr marL="14528" marR="14528" marT="0" marB="0">
                    <a:cell3D prstMaterial="dkEdge">
                      <a:bevel/>
                      <a:lightRig rig="flood" dir="t"/>
                    </a:cell3D>
                  </a:tcPr>
                </a:tc>
              </a:tr>
              <a:tr h="2003854">
                <a:tc>
                  <a:txBody>
                    <a:bodyPr/>
                    <a:lstStyle/>
                    <a:p>
                      <a:pPr>
                        <a:lnSpc>
                          <a:spcPct val="115000"/>
                        </a:lnSpc>
                        <a:spcAft>
                          <a:spcPts val="0"/>
                        </a:spcAft>
                      </a:pPr>
                      <a:r>
                        <a:rPr lang="en-US" sz="1200" dirty="0" err="1"/>
                        <a:t>Situación</a:t>
                      </a:r>
                      <a:r>
                        <a:rPr lang="en-US" sz="1200" dirty="0"/>
                        <a:t> del </a:t>
                      </a:r>
                      <a:r>
                        <a:rPr lang="en-US" sz="1200" dirty="0" err="1"/>
                        <a:t>negocio</a:t>
                      </a:r>
                      <a:endParaRPr lang="en-US" sz="1400" dirty="0">
                        <a:latin typeface="Calibri"/>
                        <a:ea typeface="Times New Roman"/>
                        <a:cs typeface="Times New Roman"/>
                      </a:endParaRPr>
                    </a:p>
                  </a:txBody>
                  <a:tcPr marL="14528" marR="14528" marT="0" marB="0" anchor="ctr">
                    <a:cell3D prstMaterial="dkEdge">
                      <a:bevel/>
                      <a:lightRig rig="flood" dir="t"/>
                    </a:cell3D>
                  </a:tcPr>
                </a:tc>
                <a:tc>
                  <a:txBody>
                    <a:bodyPr/>
                    <a:lstStyle/>
                    <a:p>
                      <a:pPr algn="just">
                        <a:lnSpc>
                          <a:spcPct val="115000"/>
                        </a:lnSpc>
                        <a:spcAft>
                          <a:spcPts val="0"/>
                        </a:spcAft>
                      </a:pPr>
                      <a:r>
                        <a:rPr lang="es-ES" sz="1200" dirty="0" smtClean="0"/>
                        <a:t>Deseaba </a:t>
                      </a:r>
                      <a:r>
                        <a:rPr lang="es-ES" sz="1200" dirty="0"/>
                        <a:t>mejorar sus funciones principales así como sus procesos, llámense estos consolidación financiera, presupuestos, planificación y reportes mediante una herramienta consolidada, su primera prioridad fue reconstruir el sistema para una consolidación </a:t>
                      </a:r>
                      <a:r>
                        <a:rPr lang="es-ES" sz="1200" dirty="0" smtClean="0"/>
                        <a:t>financiera.</a:t>
                      </a:r>
                      <a:endParaRPr lang="en-US" sz="1400" dirty="0">
                        <a:latin typeface="Calibri"/>
                        <a:ea typeface="Times New Roman"/>
                        <a:cs typeface="Times New Roman"/>
                      </a:endParaRPr>
                    </a:p>
                  </a:txBody>
                  <a:tcPr marL="14528" marR="14528" marT="0" marB="0" anchor="ctr">
                    <a:cell3D prstMaterial="dkEdge">
                      <a:bevel/>
                      <a:lightRig rig="flood" dir="t"/>
                    </a:cell3D>
                  </a:tcPr>
                </a:tc>
                <a:tc>
                  <a:txBody>
                    <a:bodyPr/>
                    <a:lstStyle/>
                    <a:p>
                      <a:pPr algn="just">
                        <a:lnSpc>
                          <a:spcPct val="115000"/>
                        </a:lnSpc>
                        <a:spcAft>
                          <a:spcPts val="0"/>
                        </a:spcAft>
                      </a:pPr>
                      <a:r>
                        <a:rPr lang="es-ES" sz="1200" dirty="0"/>
                        <a:t>La organización buscó formas de mejorar su productividad </a:t>
                      </a:r>
                      <a:r>
                        <a:rPr lang="es-ES" sz="1200" dirty="0" smtClean="0"/>
                        <a:t>mediante la </a:t>
                      </a:r>
                      <a:r>
                        <a:rPr lang="es-ES" sz="1200" dirty="0"/>
                        <a:t>unificación de su información de ventas que se encontraba en bases de datos dispersas en un solo almacén de datos centralizado y de esta forma realizar el análisis de dicha información.</a:t>
                      </a:r>
                      <a:endParaRPr lang="en-US" sz="1400" dirty="0">
                        <a:latin typeface="Calibri"/>
                        <a:ea typeface="Times New Roman"/>
                        <a:cs typeface="Times New Roman"/>
                      </a:endParaRPr>
                    </a:p>
                  </a:txBody>
                  <a:tcPr marL="14528" marR="14528" marT="0" marB="0" anchor="ctr">
                    <a:cell3D prstMaterial="dkEdge">
                      <a:bevel/>
                      <a:lightRig rig="flood" dir="t"/>
                    </a:cell3D>
                  </a:tcPr>
                </a:tc>
                <a:tc>
                  <a:txBody>
                    <a:bodyPr/>
                    <a:lstStyle/>
                    <a:p>
                      <a:pPr algn="just">
                        <a:lnSpc>
                          <a:spcPct val="115000"/>
                        </a:lnSpc>
                        <a:spcAft>
                          <a:spcPts val="0"/>
                        </a:spcAft>
                      </a:pPr>
                      <a:r>
                        <a:rPr lang="es-ES" sz="1200" dirty="0"/>
                        <a:t>La compañía ahora enfrenta una fuerte presión debido al incremento en el número de competidores, para lograr el incremento de la competitividad en mercados locales, han reestructurado su organización orientada a la industria hacia una que se enfoque en el aspecto geográfico. </a:t>
                      </a:r>
                      <a:endParaRPr lang="en-US" sz="1400" dirty="0">
                        <a:latin typeface="Calibri"/>
                        <a:ea typeface="Times New Roman"/>
                        <a:cs typeface="Times New Roman"/>
                      </a:endParaRPr>
                    </a:p>
                  </a:txBody>
                  <a:tcPr marL="14528" marR="14528" marT="0" marB="0" anchor="ctr">
                    <a:cell3D prstMaterial="dkEdge">
                      <a:bevel/>
                      <a:lightRig rig="flood" dir="t"/>
                    </a:cell3D>
                  </a:tcPr>
                </a:tc>
              </a:tr>
              <a:tr h="1935510">
                <a:tc>
                  <a:txBody>
                    <a:bodyPr/>
                    <a:lstStyle/>
                    <a:p>
                      <a:pPr>
                        <a:lnSpc>
                          <a:spcPct val="115000"/>
                        </a:lnSpc>
                        <a:spcAft>
                          <a:spcPts val="0"/>
                        </a:spcAft>
                      </a:pPr>
                      <a:r>
                        <a:rPr lang="en-US" sz="1200" dirty="0" err="1"/>
                        <a:t>Descripción</a:t>
                      </a:r>
                      <a:r>
                        <a:rPr lang="en-US" sz="1200" dirty="0"/>
                        <a:t> de la </a:t>
                      </a:r>
                      <a:r>
                        <a:rPr lang="en-US" sz="1200" dirty="0" err="1"/>
                        <a:t>solución</a:t>
                      </a:r>
                      <a:endParaRPr lang="en-US" sz="1400" dirty="0">
                        <a:latin typeface="Calibri"/>
                        <a:ea typeface="Times New Roman"/>
                        <a:cs typeface="Times New Roman"/>
                      </a:endParaRPr>
                    </a:p>
                  </a:txBody>
                  <a:tcPr marL="14528" marR="14528" marT="0" marB="0" anchor="ctr">
                    <a:cell3D prstMaterial="dkEdge">
                      <a:bevel/>
                      <a:lightRig rig="flood" dir="t"/>
                    </a:cell3D>
                  </a:tcPr>
                </a:tc>
                <a:tc>
                  <a:txBody>
                    <a:bodyPr/>
                    <a:lstStyle/>
                    <a:p>
                      <a:pPr algn="just">
                        <a:lnSpc>
                          <a:spcPct val="115000"/>
                        </a:lnSpc>
                        <a:spcAft>
                          <a:spcPts val="0"/>
                        </a:spcAft>
                      </a:pPr>
                      <a:r>
                        <a:rPr lang="es-ES" sz="1200" dirty="0"/>
                        <a:t>La empresa eligió una solución que permitía satisfacer sus requerimientos de consolidación financiera que a su vez tenga la habilidad de integrar todas sus funciones financieras claves previamente </a:t>
                      </a:r>
                      <a:r>
                        <a:rPr lang="es-ES" sz="1200" dirty="0" smtClean="0"/>
                        <a:t>identificadas.</a:t>
                      </a:r>
                      <a:endParaRPr lang="en-US" sz="1400" dirty="0">
                        <a:latin typeface="Calibri"/>
                        <a:ea typeface="Times New Roman"/>
                        <a:cs typeface="Times New Roman"/>
                      </a:endParaRPr>
                    </a:p>
                  </a:txBody>
                  <a:tcPr marL="14528" marR="14528" marT="0" marB="0" anchor="ctr">
                    <a:cell3D prstMaterial="dkEdge">
                      <a:bevel/>
                      <a:lightRig rig="flood" dir="t"/>
                    </a:cell3D>
                  </a:tcPr>
                </a:tc>
                <a:tc>
                  <a:txBody>
                    <a:bodyPr/>
                    <a:lstStyle/>
                    <a:p>
                      <a:pPr algn="just">
                        <a:lnSpc>
                          <a:spcPct val="115000"/>
                        </a:lnSpc>
                        <a:spcAft>
                          <a:spcPts val="0"/>
                        </a:spcAft>
                      </a:pPr>
                      <a:r>
                        <a:rPr lang="es-ES" sz="1200" dirty="0"/>
                        <a:t>A partir de la situación del </a:t>
                      </a:r>
                      <a:r>
                        <a:rPr lang="es-ES" sz="1200" dirty="0" smtClean="0"/>
                        <a:t>negocio, </a:t>
                      </a:r>
                      <a:r>
                        <a:rPr lang="es-ES" sz="1200" dirty="0"/>
                        <a:t>la empresa decidió optar por la plataforma de Business </a:t>
                      </a:r>
                      <a:r>
                        <a:rPr lang="es-ES" sz="1200" dirty="0" err="1"/>
                        <a:t>Intelligence</a:t>
                      </a:r>
                      <a:r>
                        <a:rPr lang="es-ES" sz="1200" dirty="0"/>
                        <a:t> </a:t>
                      </a:r>
                      <a:r>
                        <a:rPr lang="es-ES" sz="1200" dirty="0" smtClean="0"/>
                        <a:t>y de </a:t>
                      </a:r>
                      <a:r>
                        <a:rPr lang="es-ES" sz="1200" dirty="0"/>
                        <a:t>esta forma se experimentó un aumento considerable en la velocidad de procesamiento de cubos y </a:t>
                      </a:r>
                      <a:r>
                        <a:rPr lang="es-ES" sz="1200" dirty="0" smtClean="0"/>
                        <a:t>asegurar </a:t>
                      </a:r>
                      <a:r>
                        <a:rPr lang="es-ES" sz="1200" dirty="0"/>
                        <a:t>la escalabilidad de la plataforma hacia el futuro. </a:t>
                      </a:r>
                      <a:endParaRPr lang="en-US" sz="1400" dirty="0">
                        <a:latin typeface="Calibri"/>
                        <a:ea typeface="Times New Roman"/>
                        <a:cs typeface="Times New Roman"/>
                      </a:endParaRPr>
                    </a:p>
                  </a:txBody>
                  <a:tcPr marL="14528" marR="14528" marT="0" marB="0" anchor="ctr">
                    <a:cell3D prstMaterial="dkEdge">
                      <a:bevel/>
                      <a:lightRig rig="flood" dir="t"/>
                    </a:cell3D>
                  </a:tcPr>
                </a:tc>
                <a:tc>
                  <a:txBody>
                    <a:bodyPr/>
                    <a:lstStyle/>
                    <a:p>
                      <a:pPr algn="just">
                        <a:lnSpc>
                          <a:spcPct val="115000"/>
                        </a:lnSpc>
                        <a:spcAft>
                          <a:spcPts val="0"/>
                        </a:spcAft>
                      </a:pPr>
                      <a:r>
                        <a:rPr lang="es-ES" sz="1200" dirty="0"/>
                        <a:t>Anteriormente la información que los managers necesitaban para </a:t>
                      </a:r>
                      <a:r>
                        <a:rPr lang="es-ES" sz="1200" dirty="0" smtClean="0"/>
                        <a:t>tomar </a:t>
                      </a:r>
                      <a:r>
                        <a:rPr lang="es-ES" sz="1200" dirty="0"/>
                        <a:t>decisiones tomaban varias semanas en estar listos, en la actualidad el proceso de entrega de información está completamente automatizada y el ciclo de consolidación de la misma ha sido reducido a 5 días solamente</a:t>
                      </a:r>
                      <a:r>
                        <a:rPr lang="es-ES" sz="1200" dirty="0" smtClean="0"/>
                        <a:t>.</a:t>
                      </a:r>
                      <a:endParaRPr lang="en-US" sz="1400" dirty="0">
                        <a:latin typeface="Calibri"/>
                        <a:ea typeface="Times New Roman"/>
                        <a:cs typeface="Times New Roman"/>
                      </a:endParaRPr>
                    </a:p>
                  </a:txBody>
                  <a:tcPr marL="14528" marR="14528" marT="0" marB="0" anchor="ctr">
                    <a:cell3D prstMaterial="dkEdge">
                      <a:bevel/>
                      <a:lightRig rig="flood" dir="t"/>
                    </a:cell3D>
                  </a:tcPr>
                </a:tc>
              </a:tr>
            </a:tbl>
          </a:graphicData>
        </a:graphic>
      </p:graphicFrame>
      <p:sp>
        <p:nvSpPr>
          <p:cNvPr id="8" name="Title 1"/>
          <p:cNvSpPr>
            <a:spLocks noGrp="1"/>
          </p:cNvSpPr>
          <p:nvPr>
            <p:ph type="title"/>
          </p:nvPr>
        </p:nvSpPr>
        <p:spPr>
          <a:xfrm>
            <a:off x="381000" y="230188"/>
            <a:ext cx="8382000" cy="664797"/>
          </a:xfrm>
        </p:spPr>
        <p:txBody>
          <a:bodyPr/>
          <a:lstStyle/>
          <a:p>
            <a:r>
              <a:rPr lang="es-ES" b="1" dirty="0" smtClean="0"/>
              <a:t>Alcance y Justificación</a:t>
            </a:r>
            <a:endParaRPr lang="en-US" b="1"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smtClean="0"/>
              <a:t>Inteligencia Competitiva</a:t>
            </a:r>
            <a:endParaRPr lang="en-US" b="1" dirty="0"/>
          </a:p>
        </p:txBody>
      </p:sp>
      <p:sp>
        <p:nvSpPr>
          <p:cNvPr id="3" name="Content Placeholder 2"/>
          <p:cNvSpPr>
            <a:spLocks noGrp="1"/>
          </p:cNvSpPr>
          <p:nvPr>
            <p:ph sz="half" idx="1"/>
          </p:nvPr>
        </p:nvSpPr>
        <p:spPr>
          <a:xfrm>
            <a:off x="179512" y="1155170"/>
            <a:ext cx="3816424" cy="5514190"/>
          </a:xfrm>
        </p:spPr>
        <p:txBody>
          <a:bodyPr>
            <a:normAutofit/>
          </a:bodyPr>
          <a:lstStyle/>
          <a:p>
            <a:pPr algn="just">
              <a:buNone/>
            </a:pPr>
            <a:r>
              <a:rPr lang="es-ES" sz="2600" b="1" dirty="0" smtClean="0"/>
              <a:t>Definición</a:t>
            </a:r>
          </a:p>
          <a:p>
            <a:pPr algn="just">
              <a:buNone/>
            </a:pPr>
            <a:endParaRPr lang="es-ES" sz="2400" b="1" dirty="0" smtClean="0"/>
          </a:p>
          <a:p>
            <a:pPr algn="just">
              <a:buNone/>
            </a:pPr>
            <a:endParaRPr lang="en-US" sz="1800" dirty="0"/>
          </a:p>
        </p:txBody>
      </p:sp>
      <p:pic>
        <p:nvPicPr>
          <p:cNvPr id="5" name="Content Placeholder 4" descr="men talking office meeting work_background.png"/>
          <p:cNvPicPr>
            <a:picLocks noGrp="1" noChangeAspect="1"/>
          </p:cNvPicPr>
          <p:nvPr>
            <p:ph sz="half" idx="2"/>
          </p:nvPr>
        </p:nvPicPr>
        <p:blipFill>
          <a:blip r:embed="rId3" cstate="print"/>
          <a:stretch>
            <a:fillRect/>
          </a:stretch>
        </p:blipFill>
        <p:spPr>
          <a:xfrm>
            <a:off x="2411760" y="1227138"/>
            <a:ext cx="4736074" cy="3714030"/>
          </a:xfrm>
        </p:spPr>
      </p:pic>
      <p:grpSp>
        <p:nvGrpSpPr>
          <p:cNvPr id="18" name="Group 17"/>
          <p:cNvGrpSpPr/>
          <p:nvPr/>
        </p:nvGrpSpPr>
        <p:grpSpPr>
          <a:xfrm>
            <a:off x="0" y="1052736"/>
            <a:ext cx="9108504" cy="5544616"/>
            <a:chOff x="539552" y="1628800"/>
            <a:chExt cx="8568952" cy="4968552"/>
          </a:xfrm>
        </p:grpSpPr>
        <p:graphicFrame>
          <p:nvGraphicFramePr>
            <p:cNvPr id="7" name="Diagram 6"/>
            <p:cNvGraphicFramePr/>
            <p:nvPr/>
          </p:nvGraphicFramePr>
          <p:xfrm>
            <a:off x="539552" y="1628800"/>
            <a:ext cx="8568952" cy="49685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Oval 7"/>
            <p:cNvSpPr/>
            <p:nvPr/>
          </p:nvSpPr>
          <p:spPr bwMode="auto">
            <a:xfrm>
              <a:off x="4255274" y="3553059"/>
              <a:ext cx="1296144" cy="1224136"/>
            </a:xfrm>
            <a:prstGeom prst="ellipse">
              <a:avLst/>
            </a:prstGeom>
            <a:solidFill>
              <a:schemeClr val="tx1">
                <a:lumMod val="95000"/>
                <a:lumOff val="5000"/>
              </a:schemeClr>
            </a:solidFill>
            <a:ln>
              <a:solidFill>
                <a:schemeClr val="accent1">
                  <a:lumMod val="60000"/>
                  <a:lumOff val="40000"/>
                </a:schemeClr>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s-ES" sz="1400" b="1" i="1" dirty="0" smtClean="0">
                  <a:solidFill>
                    <a:schemeClr val="bg1"/>
                  </a:solidFill>
                  <a:effectLst>
                    <a:outerShdw blurRad="38100" dist="38100" dir="2700000" algn="tl">
                      <a:srgbClr val="000000">
                        <a:alpha val="43137"/>
                      </a:srgbClr>
                    </a:outerShdw>
                  </a:effectLst>
                  <a:latin typeface="Segoe" pitchFamily="34" charset="0"/>
                </a:rPr>
                <a:t>Mejora a través de </a:t>
              </a:r>
              <a:r>
                <a:rPr lang="es-ES" sz="1400" b="1" i="1" dirty="0" err="1" smtClean="0">
                  <a:solidFill>
                    <a:schemeClr val="bg1"/>
                  </a:solidFill>
                  <a:effectLst>
                    <a:outerShdw blurRad="38100" dist="38100" dir="2700000" algn="tl">
                      <a:srgbClr val="000000">
                        <a:alpha val="43137"/>
                      </a:srgbClr>
                    </a:outerShdw>
                  </a:effectLst>
                  <a:latin typeface="Segoe" pitchFamily="34" charset="0"/>
                </a:rPr>
                <a:t>feedback</a:t>
              </a:r>
              <a:endParaRPr lang="en-US" sz="1400" b="1" i="1"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9" name="Left-Right Arrow 8"/>
            <p:cNvSpPr/>
            <p:nvPr/>
          </p:nvSpPr>
          <p:spPr bwMode="auto">
            <a:xfrm rot="2088531">
              <a:off x="3823438" y="3566392"/>
              <a:ext cx="576064" cy="288032"/>
            </a:xfrm>
            <a:prstGeom prst="leftRightArrow">
              <a:avLst/>
            </a:prstGeom>
            <a:solidFill>
              <a:schemeClr val="accent1">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10" name="Left-Right Arrow 9"/>
            <p:cNvSpPr/>
            <p:nvPr/>
          </p:nvSpPr>
          <p:spPr bwMode="auto">
            <a:xfrm rot="5400000">
              <a:off x="4561224" y="2998822"/>
              <a:ext cx="576064" cy="288032"/>
            </a:xfrm>
            <a:prstGeom prst="leftRightArrow">
              <a:avLst/>
            </a:prstGeom>
            <a:solidFill>
              <a:schemeClr val="accent1">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11" name="Left-Right Arrow 10"/>
            <p:cNvSpPr/>
            <p:nvPr/>
          </p:nvSpPr>
          <p:spPr bwMode="auto">
            <a:xfrm rot="8455856">
              <a:off x="5413549" y="3511733"/>
              <a:ext cx="576064" cy="288032"/>
            </a:xfrm>
            <a:prstGeom prst="leftRightArrow">
              <a:avLst/>
            </a:prstGeom>
            <a:solidFill>
              <a:schemeClr val="accent1">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12" name="Left-Right Arrow 11"/>
            <p:cNvSpPr/>
            <p:nvPr/>
          </p:nvSpPr>
          <p:spPr bwMode="auto">
            <a:xfrm rot="2088531">
              <a:off x="5417432" y="4534291"/>
              <a:ext cx="576064" cy="288032"/>
            </a:xfrm>
            <a:prstGeom prst="leftRightArrow">
              <a:avLst/>
            </a:prstGeom>
            <a:solidFill>
              <a:schemeClr val="accent1">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13" name="Left-Right Arrow 12"/>
            <p:cNvSpPr/>
            <p:nvPr/>
          </p:nvSpPr>
          <p:spPr bwMode="auto">
            <a:xfrm rot="5400000">
              <a:off x="4561224" y="4934622"/>
              <a:ext cx="576064" cy="288032"/>
            </a:xfrm>
            <a:prstGeom prst="leftRightArrow">
              <a:avLst/>
            </a:prstGeom>
            <a:solidFill>
              <a:schemeClr val="accent1">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14" name="Left-Right Arrow 13"/>
            <p:cNvSpPr/>
            <p:nvPr/>
          </p:nvSpPr>
          <p:spPr bwMode="auto">
            <a:xfrm rot="8455856">
              <a:off x="3759580" y="4479631"/>
              <a:ext cx="576064" cy="288032"/>
            </a:xfrm>
            <a:prstGeom prst="leftRightArrow">
              <a:avLst/>
            </a:prstGeom>
            <a:solidFill>
              <a:schemeClr val="accent1">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grpSp>
      <p:sp>
        <p:nvSpPr>
          <p:cNvPr id="15" name="Left Arrow 14">
            <a:hlinkClick r:id="rId9" action="ppaction://hlinksldjump"/>
          </p:cNvPr>
          <p:cNvSpPr/>
          <p:nvPr/>
        </p:nvSpPr>
        <p:spPr bwMode="auto">
          <a:xfrm>
            <a:off x="0" y="6453336"/>
            <a:ext cx="539552" cy="404664"/>
          </a:xfrm>
          <a:prstGeom prst="leftArrow">
            <a:avLst/>
          </a:prstGeom>
          <a:gradFill>
            <a:gsLst>
              <a:gs pos="0">
                <a:schemeClr val="accent5">
                  <a:lumMod val="50000"/>
                </a:schemeClr>
              </a:gs>
              <a:gs pos="80000">
                <a:schemeClr val="accent5"/>
              </a:gs>
              <a:gs pos="100000">
                <a:schemeClr val="accent5"/>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 0"/>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412776"/>
            <a:ext cx="8372387" cy="4754016"/>
          </a:xfrm>
          <a:prstGeom prst="rect">
            <a:avLst/>
          </a:prstGeom>
          <a:noFill/>
          <a:ln w="12700" cmpd="sng">
            <a:solidFill>
              <a:srgbClr val="000000"/>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6" name=" 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1412776"/>
            <a:ext cx="8352928" cy="4752528"/>
          </a:xfrm>
          <a:prstGeom prst="rect">
            <a:avLst/>
          </a:prstGeom>
          <a:noFill/>
          <a:ln w="12700" cmpd="sng">
            <a:solidFill>
              <a:srgbClr val="000000"/>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s-ES" b="1" dirty="0" smtClean="0"/>
              <a:t>Inteligencia Competitiva</a:t>
            </a:r>
            <a:endParaRPr lang="en-US" b="1" dirty="0"/>
          </a:p>
        </p:txBody>
      </p:sp>
      <p:pic>
        <p:nvPicPr>
          <p:cNvPr id="7" name=" 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1412776"/>
            <a:ext cx="8352928" cy="4752528"/>
          </a:xfrm>
          <a:prstGeom prst="rect">
            <a:avLst/>
          </a:prstGeom>
          <a:noFill/>
          <a:ln w="12700" cmpd="sng">
            <a:solidFill>
              <a:srgbClr val="000000"/>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251520" y="1052736"/>
            <a:ext cx="8712968" cy="332399"/>
          </a:xfrm>
        </p:spPr>
        <p:txBody>
          <a:bodyPr/>
          <a:lstStyle/>
          <a:p>
            <a:pPr>
              <a:buNone/>
            </a:pPr>
            <a:r>
              <a:rPr lang="es-ES" sz="2400" b="1" dirty="0" smtClean="0"/>
              <a:t>Índice de Esfuerzo Empresarial</a:t>
            </a:r>
            <a:endParaRPr lang="en-US" sz="2400" b="1" dirty="0"/>
          </a:p>
        </p:txBody>
      </p:sp>
      <p:sp>
        <p:nvSpPr>
          <p:cNvPr id="8" name="Left Arrow 7">
            <a:hlinkClick r:id="rId6" action="ppaction://hlinksldjump"/>
          </p:cNvPr>
          <p:cNvSpPr/>
          <p:nvPr/>
        </p:nvSpPr>
        <p:spPr bwMode="auto">
          <a:xfrm>
            <a:off x="0" y="6453336"/>
            <a:ext cx="539552" cy="404664"/>
          </a:xfrm>
          <a:prstGeom prst="leftArrow">
            <a:avLst/>
          </a:prstGeom>
          <a:gradFill>
            <a:gsLst>
              <a:gs pos="0">
                <a:schemeClr val="accent5">
                  <a:lumMod val="50000"/>
                </a:schemeClr>
              </a:gs>
              <a:gs pos="80000">
                <a:schemeClr val="accent5"/>
              </a:gs>
              <a:gs pos="100000">
                <a:schemeClr val="accent5"/>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smtClean="0"/>
              <a:t>Inteligencia Competitiva</a:t>
            </a:r>
            <a:endParaRPr lang="en-US" b="1" dirty="0"/>
          </a:p>
        </p:txBody>
      </p:sp>
      <p:sp>
        <p:nvSpPr>
          <p:cNvPr id="3" name="Content Placeholder 2"/>
          <p:cNvSpPr>
            <a:spLocks noGrp="1"/>
          </p:cNvSpPr>
          <p:nvPr>
            <p:ph sz="half" idx="1"/>
          </p:nvPr>
        </p:nvSpPr>
        <p:spPr>
          <a:xfrm>
            <a:off x="251520" y="1700808"/>
            <a:ext cx="3816424" cy="3223959"/>
          </a:xfrm>
        </p:spPr>
        <p:txBody>
          <a:bodyPr/>
          <a:lstStyle/>
          <a:p>
            <a:pPr algn="just">
              <a:buNone/>
            </a:pPr>
            <a:r>
              <a:rPr lang="es-ES" sz="2400" b="1" dirty="0" smtClean="0"/>
              <a:t>Categorías</a:t>
            </a:r>
          </a:p>
          <a:p>
            <a:pPr algn="just">
              <a:buNone/>
            </a:pPr>
            <a:endParaRPr lang="es-ES" sz="2400" b="1" dirty="0" smtClean="0"/>
          </a:p>
          <a:p>
            <a:pPr lvl="0" algn="just"/>
            <a:r>
              <a:rPr lang="es-ES_tradnl" sz="1700" b="1" dirty="0" smtClean="0">
                <a:effectLst>
                  <a:outerShdw blurRad="38100" dist="38100" dir="2700000" algn="tl">
                    <a:srgbClr val="000000">
                      <a:alpha val="43137"/>
                    </a:srgbClr>
                  </a:outerShdw>
                </a:effectLst>
              </a:rPr>
              <a:t>Inteligencia Comercial o </a:t>
            </a:r>
            <a:r>
              <a:rPr lang="es-ES_tradnl" sz="1700" b="1" dirty="0" err="1" smtClean="0">
                <a:effectLst>
                  <a:outerShdw blurRad="38100" dist="38100" dir="2700000" algn="tl">
                    <a:srgbClr val="000000">
                      <a:alpha val="43137"/>
                    </a:srgbClr>
                  </a:outerShdw>
                </a:effectLst>
              </a:rPr>
              <a:t>Marketiniana</a:t>
            </a:r>
            <a:endParaRPr lang="es-ES_tradnl" sz="1700" b="1" dirty="0" smtClean="0">
              <a:effectLst>
                <a:outerShdw blurRad="38100" dist="38100" dir="2700000" algn="tl">
                  <a:srgbClr val="000000">
                    <a:alpha val="43137"/>
                  </a:srgbClr>
                </a:outerShdw>
              </a:effectLst>
            </a:endParaRPr>
          </a:p>
          <a:p>
            <a:pPr lvl="0" algn="just"/>
            <a:endParaRPr lang="es-ES_tradnl" sz="1700" b="1" dirty="0" smtClean="0">
              <a:effectLst>
                <a:outerShdw blurRad="38100" dist="38100" dir="2700000" algn="tl">
                  <a:srgbClr val="000000">
                    <a:alpha val="43137"/>
                  </a:srgbClr>
                </a:outerShdw>
              </a:effectLst>
            </a:endParaRPr>
          </a:p>
          <a:p>
            <a:pPr lvl="0" algn="just"/>
            <a:r>
              <a:rPr lang="es-ES_tradnl" sz="1700" b="1" dirty="0" smtClean="0">
                <a:effectLst>
                  <a:outerShdw blurRad="38100" dist="38100" dir="2700000" algn="tl">
                    <a:srgbClr val="000000">
                      <a:alpha val="43137"/>
                    </a:srgbClr>
                  </a:outerShdw>
                </a:effectLst>
              </a:rPr>
              <a:t>Inteligencia de los Competidores</a:t>
            </a:r>
            <a:endParaRPr lang="en-US" sz="1700" b="1" dirty="0" smtClean="0">
              <a:effectLst>
                <a:outerShdw blurRad="38100" dist="38100" dir="2700000" algn="tl">
                  <a:srgbClr val="000000">
                    <a:alpha val="43137"/>
                  </a:srgbClr>
                </a:outerShdw>
              </a:effectLst>
            </a:endParaRPr>
          </a:p>
          <a:p>
            <a:pPr lvl="0" algn="just"/>
            <a:endParaRPr lang="es-ES_tradnl" sz="1700" b="1" dirty="0" smtClean="0">
              <a:effectLst>
                <a:outerShdw blurRad="38100" dist="38100" dir="2700000" algn="tl">
                  <a:srgbClr val="000000">
                    <a:alpha val="43137"/>
                  </a:srgbClr>
                </a:outerShdw>
              </a:effectLst>
            </a:endParaRPr>
          </a:p>
          <a:p>
            <a:pPr lvl="0" algn="just"/>
            <a:r>
              <a:rPr lang="es-ES_tradnl" sz="1700" b="1" dirty="0" smtClean="0">
                <a:effectLst>
                  <a:outerShdw blurRad="38100" dist="38100" dir="2700000" algn="tl">
                    <a:srgbClr val="000000">
                      <a:alpha val="43137"/>
                    </a:srgbClr>
                  </a:outerShdw>
                </a:effectLst>
              </a:rPr>
              <a:t>Inteligencia Técnica y Tecnológica</a:t>
            </a:r>
          </a:p>
          <a:p>
            <a:pPr lvl="0" algn="just"/>
            <a:endParaRPr lang="es-ES_tradnl" sz="1700" b="1" dirty="0" smtClean="0">
              <a:effectLst>
                <a:outerShdw blurRad="38100" dist="38100" dir="2700000" algn="tl">
                  <a:srgbClr val="000000">
                    <a:alpha val="43137"/>
                  </a:srgbClr>
                </a:outerShdw>
              </a:effectLst>
            </a:endParaRPr>
          </a:p>
          <a:p>
            <a:pPr lvl="0" algn="just"/>
            <a:r>
              <a:rPr lang="es-ES_tradnl" sz="1700" b="1" dirty="0" smtClean="0">
                <a:effectLst>
                  <a:outerShdw blurRad="38100" dist="38100" dir="2700000" algn="tl">
                    <a:srgbClr val="000000">
                      <a:alpha val="43137"/>
                    </a:srgbClr>
                  </a:outerShdw>
                </a:effectLst>
              </a:rPr>
              <a:t>Inteligencia Estratégica o de Estructura Social</a:t>
            </a:r>
            <a:endParaRPr lang="en-US" sz="2400" b="1" dirty="0">
              <a:effectLst>
                <a:outerShdw blurRad="38100" dist="38100" dir="2700000" algn="tl">
                  <a:srgbClr val="000000">
                    <a:alpha val="43137"/>
                  </a:srgbClr>
                </a:outerShdw>
              </a:effectLst>
            </a:endParaRPr>
          </a:p>
        </p:txBody>
      </p:sp>
      <p:sp>
        <p:nvSpPr>
          <p:cNvPr id="6" name="Left Arrow 5">
            <a:hlinkClick r:id="rId3" action="ppaction://hlinksldjump"/>
          </p:cNvPr>
          <p:cNvSpPr/>
          <p:nvPr/>
        </p:nvSpPr>
        <p:spPr bwMode="auto">
          <a:xfrm>
            <a:off x="0" y="6453336"/>
            <a:ext cx="539552" cy="404664"/>
          </a:xfrm>
          <a:prstGeom prst="leftArrow">
            <a:avLst/>
          </a:prstGeom>
          <a:gradFill>
            <a:gsLst>
              <a:gs pos="0">
                <a:schemeClr val="accent5">
                  <a:lumMod val="50000"/>
                </a:schemeClr>
              </a:gs>
              <a:gs pos="80000">
                <a:schemeClr val="accent5"/>
              </a:gs>
              <a:gs pos="100000">
                <a:schemeClr val="accent5"/>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graphicFrame>
        <p:nvGraphicFramePr>
          <p:cNvPr id="8" name="Content Placeholder 7"/>
          <p:cNvGraphicFramePr>
            <a:graphicFrameLocks noGrp="1"/>
          </p:cNvGraphicFramePr>
          <p:nvPr>
            <p:ph sz="half" idx="2"/>
          </p:nvPr>
        </p:nvGraphicFramePr>
        <p:xfrm>
          <a:off x="3563888" y="1124744"/>
          <a:ext cx="5580112" cy="54726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icrosoft Financing Summit 2007 Template">
  <a:themeElements>
    <a:clrScheme name="1-01135_MichelleEvans_Final">
      <a:dk1>
        <a:sysClr val="windowText" lastClr="000000"/>
      </a:dk1>
      <a:lt1>
        <a:sysClr val="window" lastClr="FFFFFF"/>
      </a:lt1>
      <a:dk2>
        <a:srgbClr val="575F6D"/>
      </a:dk2>
      <a:lt2>
        <a:srgbClr val="FFF39D"/>
      </a:lt2>
      <a:accent1>
        <a:srgbClr val="E37029"/>
      </a:accent1>
      <a:accent2>
        <a:srgbClr val="7598D9"/>
      </a:accent2>
      <a:accent3>
        <a:srgbClr val="8F45C7"/>
      </a:accent3>
      <a:accent4>
        <a:srgbClr val="F5CD2D"/>
      </a:accent4>
      <a:accent5>
        <a:srgbClr val="AEBAD5"/>
      </a:accent5>
      <a:accent6>
        <a:srgbClr val="487731"/>
      </a:accent6>
      <a:hlink>
        <a:srgbClr val="7598D9"/>
      </a:hlink>
      <a:folHlink>
        <a:srgbClr val="E37029"/>
      </a:folHlink>
    </a:clrScheme>
    <a:fontScheme name="Segoe UI">
      <a:majorFont>
        <a:latin typeface="Segoe UI"/>
        <a:ea typeface=""/>
        <a:cs typeface=""/>
      </a:majorFont>
      <a:minorFont>
        <a:latin typeface="Segoe U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effectLst>
              <a:outerShdw blurRad="38100" dist="38100" dir="2700000" algn="tl">
                <a:srgbClr val="000000">
                  <a:alpha val="43137"/>
                </a:srgbClr>
              </a:outerShdw>
            </a:effectLst>
          </a:defRPr>
        </a:defPPr>
      </a:lstStyle>
    </a:txDef>
  </a:objectDefaults>
  <a:extraClrSchemeLst/>
</a:theme>
</file>

<file path=ppt/theme/theme10.xml><?xml version="1.0" encoding="utf-8"?>
<a:theme xmlns:a="http://schemas.openxmlformats.org/drawingml/2006/main" name="4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sz="2400" dirty="0" err="1" smtClean="0">
            <a:solidFill>
              <a:schemeClr val="bg1"/>
            </a:solidFill>
            <a:effectLst>
              <a:outerShdw blurRad="38100" dist="38100" dir="2700000" algn="tl">
                <a:srgbClr val="000000">
                  <a:alpha val="43137"/>
                </a:srgbClr>
              </a:outerShdw>
            </a:effectLst>
          </a:defRPr>
        </a:defPPr>
      </a:lstStyle>
    </a:txDef>
  </a:objectDefaults>
  <a:extraClrSchemeLst/>
</a:theme>
</file>

<file path=ppt/theme/theme11.xml><?xml version="1.0" encoding="utf-8"?>
<a:theme xmlns:a="http://schemas.openxmlformats.org/drawingml/2006/main" name="CPE Summit Template 4x3">
  <a:themeElements>
    <a:clrScheme name="CPE">
      <a:dk1>
        <a:srgbClr val="000000"/>
      </a:dk1>
      <a:lt1>
        <a:srgbClr val="FFFFFF"/>
      </a:lt1>
      <a:dk2>
        <a:srgbClr val="1D4775"/>
      </a:dk2>
      <a:lt2>
        <a:srgbClr val="FEF194"/>
      </a:lt2>
      <a:accent1>
        <a:srgbClr val="FFD965"/>
      </a:accent1>
      <a:accent2>
        <a:srgbClr val="3AA9C2"/>
      </a:accent2>
      <a:accent3>
        <a:srgbClr val="EBB28F"/>
      </a:accent3>
      <a:accent4>
        <a:srgbClr val="B0E27F"/>
      </a:accent4>
      <a:accent5>
        <a:srgbClr val="FFC17E"/>
      </a:accent5>
      <a:accent6>
        <a:srgbClr val="C6A0DB"/>
      </a:accent6>
      <a:hlink>
        <a:srgbClr val="1D4775"/>
      </a:hlink>
      <a:folHlink>
        <a:srgbClr val="1D4775"/>
      </a:folHlink>
    </a:clrScheme>
    <a:fontScheme name="Blue-Purple TT">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76194" tIns="38097" rIns="76194" bIns="38097" numCol="1" rtlCol="0" anchor="ctr" anchorCtr="0" compatLnSpc="1">
        <a:prstTxWarp prst="textNoShape">
          <a:avLst/>
        </a:prstTxWarp>
      </a:bodyPr>
      <a:lstStyle>
        <a:defPPr algn="ctr" defTabSz="761719" fontAlgn="base">
          <a:spcBef>
            <a:spcPct val="0"/>
          </a:spcBef>
          <a:spcAft>
            <a:spcPct val="0"/>
          </a:spcAft>
          <a:defRPr sz="2300" kern="0" dirty="0" smtClean="0">
            <a:solidFill>
              <a:schemeClr val="tx2"/>
            </a:solidFill>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2.xml><?xml version="1.0" encoding="utf-8"?>
<a:theme xmlns:a="http://schemas.openxmlformats.org/drawingml/2006/main" name="5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3.xml><?xml version="1.0" encoding="utf-8"?>
<a:theme xmlns:a="http://schemas.openxmlformats.org/drawingml/2006/main" name="Green Segoe 4-3 template-template_April-17-2007">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Segoe UI">
      <a:majorFont>
        <a:latin typeface="Segoe UI"/>
        <a:ea typeface=""/>
        <a:cs typeface=""/>
      </a:majorFont>
      <a:minorFont>
        <a:latin typeface="Segoe U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4.xml><?xml version="1.0" encoding="utf-8"?>
<a:theme xmlns:a="http://schemas.openxmlformats.org/drawingml/2006/main" name="6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5.xml><?xml version="1.0" encoding="utf-8"?>
<a:theme xmlns:a="http://schemas.openxmlformats.org/drawingml/2006/main" name="Windows Server 2008 light - Segoe">
  <a:themeElements>
    <a:clrScheme name="Custom 27">
      <a:dk1>
        <a:srgbClr val="000000"/>
      </a:dk1>
      <a:lt1>
        <a:srgbClr val="FFFFFF"/>
      </a:lt1>
      <a:dk2>
        <a:srgbClr val="6A6A66"/>
      </a:dk2>
      <a:lt2>
        <a:srgbClr val="D0D0CA"/>
      </a:lt2>
      <a:accent1>
        <a:srgbClr val="FFC000"/>
      </a:accent1>
      <a:accent2>
        <a:srgbClr val="3886E4"/>
      </a:accent2>
      <a:accent3>
        <a:srgbClr val="D36235"/>
      </a:accent3>
      <a:accent4>
        <a:srgbClr val="52AD3D"/>
      </a:accent4>
      <a:accent5>
        <a:srgbClr val="FF9929"/>
      </a:accent5>
      <a:accent6>
        <a:srgbClr val="2C7C98"/>
      </a:accent6>
      <a:hlink>
        <a:srgbClr val="1C6DCE"/>
      </a:hlink>
      <a:folHlink>
        <a:srgbClr val="1C6DCE"/>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6.xml><?xml version="1.0" encoding="utf-8"?>
<a:theme xmlns:a="http://schemas.openxmlformats.org/drawingml/2006/main" name="7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Custom 3">
      <a:majorFont>
        <a:latin typeface="Segoe"/>
        <a:ea typeface=""/>
        <a:cs typeface=""/>
      </a:majorFont>
      <a:minorFont>
        <a:latin typeface="Consolas"/>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7.xml><?xml version="1.0" encoding="utf-8"?>
<a:theme xmlns:a="http://schemas.openxmlformats.org/drawingml/2006/main" name="SVR-dark-generic">
  <a:themeElements>
    <a:clrScheme name="7-00270 Server ID 2">
      <a:dk1>
        <a:srgbClr val="000000"/>
      </a:dk1>
      <a:lt1>
        <a:srgbClr val="FFFFFF"/>
      </a:lt1>
      <a:dk2>
        <a:srgbClr val="050595"/>
      </a:dk2>
      <a:lt2>
        <a:srgbClr val="FFFF99"/>
      </a:lt2>
      <a:accent1>
        <a:srgbClr val="FFA514"/>
      </a:accent1>
      <a:accent2>
        <a:srgbClr val="5082B9"/>
      </a:accent2>
      <a:accent3>
        <a:srgbClr val="64BE46"/>
      </a:accent3>
      <a:accent4>
        <a:srgbClr val="D70023"/>
      </a:accent4>
      <a:accent5>
        <a:srgbClr val="F3E207"/>
      </a:accent5>
      <a:accent6>
        <a:srgbClr val="691987"/>
      </a:accent6>
      <a:hlink>
        <a:srgbClr val="D70023"/>
      </a:hlink>
      <a:folHlink>
        <a:srgbClr val="7DDDFF"/>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5">
                <a:lumMod val="50000"/>
              </a:schemeClr>
            </a:gs>
            <a:gs pos="80000">
              <a:schemeClr val="accent5"/>
            </a:gs>
            <a:gs pos="100000">
              <a:schemeClr val="accent5"/>
            </a:gs>
          </a:gsLst>
        </a:gradFill>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err="1" smtClean="0">
            <a:solidFill>
              <a:schemeClr val="bg1"/>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txDef>
      <a:spPr/>
      <a:bodyPr vert="horz" lIns="0" tIns="0" rIns="0" bIns="0" rtlCol="0">
        <a:spAutoFit/>
      </a:bodyPr>
      <a:lstStyle>
        <a:defPPr>
          <a:lnSpc>
            <a:spcPct val="90000"/>
          </a:lnSpc>
          <a:spcBef>
            <a:spcPct val="20000"/>
          </a:spcBef>
          <a:buClr>
            <a:srgbClr val="777777"/>
          </a:buClr>
          <a:buSzPct val="130000"/>
          <a:defRPr sz="2400" dirty="0" err="1" smtClean="0">
            <a:solidFill>
              <a:schemeClr val="bg1">
                <a:lumMod val="75000"/>
              </a:schemeClr>
            </a:solidFill>
          </a:defRPr>
        </a:defPPr>
      </a:lstStyle>
    </a:txDef>
  </a:objectDefaults>
  <a:extraClrSchemeLst/>
</a:theme>
</file>

<file path=ppt/theme/theme18.xml><?xml version="1.0" encoding="utf-8"?>
<a:theme xmlns:a="http://schemas.openxmlformats.org/drawingml/2006/main" name="8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with Courier font for code slides">
  <a:themeElements>
    <a:clrScheme name="1-01135_MichelleEvans">
      <a:dk1>
        <a:sysClr val="windowText" lastClr="000000"/>
      </a:dk1>
      <a:lt1>
        <a:sysClr val="window" lastClr="FFFFFF"/>
      </a:lt1>
      <a:dk2>
        <a:srgbClr val="575F6D"/>
      </a:dk2>
      <a:lt2>
        <a:srgbClr val="FFF39D"/>
      </a:lt2>
      <a:accent1>
        <a:srgbClr val="E37029"/>
      </a:accent1>
      <a:accent2>
        <a:srgbClr val="7598D9"/>
      </a:accent2>
      <a:accent3>
        <a:srgbClr val="E43C20"/>
      </a:accent3>
      <a:accent4>
        <a:srgbClr val="F5CD2D"/>
      </a:accent4>
      <a:accent5>
        <a:srgbClr val="AEBAD5"/>
      </a:accent5>
      <a:accent6>
        <a:srgbClr val="487731"/>
      </a:accent6>
      <a:hlink>
        <a:srgbClr val="7598D9"/>
      </a:hlink>
      <a:folHlink>
        <a:srgbClr val="E3702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al Segoe 4-3 template-template_April-17-2007">
  <a:themeElements>
    <a:clrScheme name="Teal Template-Template">
      <a:dk1>
        <a:srgbClr val="000000"/>
      </a:dk1>
      <a:lt1>
        <a:srgbClr val="FFFFFF"/>
      </a:lt1>
      <a:dk2>
        <a:srgbClr val="056981"/>
      </a:dk2>
      <a:lt2>
        <a:srgbClr val="BEECE7"/>
      </a:lt2>
      <a:accent1>
        <a:srgbClr val="FFC000"/>
      </a:accent1>
      <a:accent2>
        <a:srgbClr val="6B8EC7"/>
      </a:accent2>
      <a:accent3>
        <a:srgbClr val="DF8045"/>
      </a:accent3>
      <a:accent4>
        <a:srgbClr val="35C595"/>
      </a:accent4>
      <a:accent5>
        <a:srgbClr val="FF9929"/>
      </a:accent5>
      <a:accent6>
        <a:srgbClr val="7D3DA1"/>
      </a:accent6>
      <a:hlink>
        <a:srgbClr val="F0ED7B"/>
      </a:hlink>
      <a:folHlink>
        <a:srgbClr val="F3EB4F"/>
      </a:folHlink>
    </a:clrScheme>
    <a:fontScheme name="Segoe UI">
      <a:majorFont>
        <a:latin typeface="Segoe UI"/>
        <a:ea typeface=""/>
        <a:cs typeface=""/>
      </a:majorFont>
      <a:minorFont>
        <a:latin typeface="Segoe U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MIX09_Template_16x9">
  <a:themeElements>
    <a:clrScheme name="5-10111_Mix09">
      <a:dk1>
        <a:srgbClr val="000000"/>
      </a:dk1>
      <a:lt1>
        <a:srgbClr val="FFFFFF"/>
      </a:lt1>
      <a:dk2>
        <a:srgbClr val="050595"/>
      </a:dk2>
      <a:lt2>
        <a:srgbClr val="FFFF99"/>
      </a:lt2>
      <a:accent1>
        <a:srgbClr val="339900"/>
      </a:accent1>
      <a:accent2>
        <a:srgbClr val="00CCFF"/>
      </a:accent2>
      <a:accent3>
        <a:srgbClr val="FF0066"/>
      </a:accent3>
      <a:accent4>
        <a:srgbClr val="D1CC00"/>
      </a:accent4>
      <a:accent5>
        <a:srgbClr val="FF6600"/>
      </a:accent5>
      <a:accent6>
        <a:srgbClr val="808080"/>
      </a:accent6>
      <a:hlink>
        <a:srgbClr val="F3EB4F"/>
      </a:hlink>
      <a:folHlink>
        <a:srgbClr val="7DDDFF"/>
      </a:folHlink>
    </a:clrScheme>
    <a:fontScheme name="Custom 2">
      <a:majorFont>
        <a:latin typeface="Segoe UI"/>
        <a:ea typeface=""/>
        <a:cs typeface=""/>
      </a:majorFont>
      <a:minorFont>
        <a:latin typeface="Segoe U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square" rtlCol="0">
        <a:spAutoFit/>
      </a:bodyPr>
      <a:lstStyle>
        <a:defPPr>
          <a:defRPr sz="2400" dirty="0" err="1" smtClean="0">
            <a:gradFill>
              <a:gsLst>
                <a:gs pos="70000">
                  <a:schemeClr val="tx1"/>
                </a:gs>
                <a:gs pos="100000">
                  <a:schemeClr val="tx1"/>
                </a:gs>
              </a:gsLst>
              <a:lin ang="16200000" scaled="0"/>
            </a:gradFill>
          </a:defRPr>
        </a:defPPr>
      </a:lstStyle>
    </a:txDef>
  </a:objectDefaults>
  <a:extraClrSchemeLst/>
</a:theme>
</file>

<file path=ppt/theme/theme6.xml><?xml version="1.0" encoding="utf-8"?>
<a:theme xmlns:a="http://schemas.openxmlformats.org/drawingml/2006/main" name="2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7.xml><?xml version="1.0" encoding="utf-8"?>
<a:theme xmlns:a="http://schemas.openxmlformats.org/drawingml/2006/main" name=" PRISM FY10">
  <a:themeElements>
    <a:clrScheme name="PRISM FY10 Light template">
      <a:dk1>
        <a:srgbClr val="000000"/>
      </a:dk1>
      <a:lt1>
        <a:srgbClr val="FFFFFF"/>
      </a:lt1>
      <a:dk2>
        <a:srgbClr val="81BBE3"/>
      </a:dk2>
      <a:lt2>
        <a:srgbClr val="BBD3E7"/>
      </a:lt2>
      <a:accent1>
        <a:srgbClr val="429AD6"/>
      </a:accent1>
      <a:accent2>
        <a:srgbClr val="917B45"/>
      </a:accent2>
      <a:accent3>
        <a:srgbClr val="CF5E1F"/>
      </a:accent3>
      <a:accent4>
        <a:srgbClr val="5A9222"/>
      </a:accent4>
      <a:accent5>
        <a:srgbClr val="299297"/>
      </a:accent5>
      <a:accent6>
        <a:srgbClr val="7748B6"/>
      </a:accent6>
      <a:hlink>
        <a:srgbClr val="81BBE3"/>
      </a:hlink>
      <a:folHlink>
        <a:srgbClr val="81BBE3"/>
      </a:folHlink>
    </a:clrScheme>
    <a:fontScheme name="Custom 2">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smtClean="0">
            <a:gradFill>
              <a:gsLst>
                <a:gs pos="0">
                  <a:schemeClr val="tx1"/>
                </a:gs>
                <a:gs pos="100000">
                  <a:schemeClr val="tx1"/>
                </a:gs>
              </a:gsLst>
              <a:lin ang="5400000" scaled="0"/>
            </a:gradFill>
            <a:latin typeface="Segoe" pitchFamily="34" charset="0"/>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defRPr dirty="0" err="1" smtClean="0">
            <a:gradFill>
              <a:gsLst>
                <a:gs pos="0">
                  <a:schemeClr val="tx1"/>
                </a:gs>
                <a:gs pos="100000">
                  <a:schemeClr val="tx1"/>
                </a:gs>
              </a:gsLst>
              <a:lin ang="5400000" scaled="0"/>
            </a:gradFill>
          </a:defRPr>
        </a:defPPr>
      </a:lstStyle>
    </a:txDef>
  </a:objectDefaults>
  <a:extraClrSchemeLst/>
</a:theme>
</file>

<file path=ppt/theme/theme8.xml><?xml version="1.0" encoding="utf-8"?>
<a:theme xmlns:a="http://schemas.openxmlformats.org/drawingml/2006/main" name="3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9.xml><?xml version="1.0" encoding="utf-8"?>
<a:theme xmlns:a="http://schemas.openxmlformats.org/drawingml/2006/main" name="Channel Partner Summit 2008 (CPS 2008) 16X9">
  <a:themeElements>
    <a:clrScheme name="CPS 2008">
      <a:dk1>
        <a:srgbClr val="000000"/>
      </a:dk1>
      <a:lt1>
        <a:srgbClr val="FFFFFF"/>
      </a:lt1>
      <a:dk2>
        <a:srgbClr val="050595"/>
      </a:dk2>
      <a:lt2>
        <a:srgbClr val="FFFF99"/>
      </a:lt2>
      <a:accent1>
        <a:srgbClr val="B2AA7E"/>
      </a:accent1>
      <a:accent2>
        <a:srgbClr val="F68D58"/>
      </a:accent2>
      <a:accent3>
        <a:srgbClr val="BABCBE"/>
      </a:accent3>
      <a:accent4>
        <a:srgbClr val="7DDDFF"/>
      </a:accent4>
      <a:accent5>
        <a:srgbClr val="FFC000"/>
      </a:accent5>
      <a:accent6>
        <a:srgbClr val="0070C0"/>
      </a:accent6>
      <a:hlink>
        <a:srgbClr val="F3EB4F"/>
      </a:hlink>
      <a:folHlink>
        <a:srgbClr val="7DDDFF"/>
      </a:folHlink>
    </a:clrScheme>
    <a:fontScheme name="Segoe UI">
      <a:majorFont>
        <a:latin typeface="Segoe UI"/>
        <a:ea typeface=""/>
        <a:cs typeface=""/>
      </a:majorFont>
      <a:minorFont>
        <a:latin typeface="Segoe U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6"/>
        </a:lnRef>
        <a:fillRef idx="3">
          <a:schemeClr val="accent6"/>
        </a:fillRef>
        <a:effectRef idx="3">
          <a:schemeClr val="accent6"/>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4_Climbing_Black_White_Dark_4x3_Template</Template>
  <TotalTime>2171</TotalTime>
  <Words>2264</Words>
  <Application>Microsoft Office PowerPoint</Application>
  <PresentationFormat>On-screen Show (4:3)</PresentationFormat>
  <Paragraphs>305</Paragraphs>
  <Slides>26</Slides>
  <Notes>26</Notes>
  <HiddenSlides>0</HiddenSlides>
  <MMClips>0</MMClips>
  <ScaleCrop>false</ScaleCrop>
  <HeadingPairs>
    <vt:vector size="6" baseType="variant">
      <vt:variant>
        <vt:lpstr>Theme</vt:lpstr>
      </vt:variant>
      <vt:variant>
        <vt:i4>18</vt:i4>
      </vt:variant>
      <vt:variant>
        <vt:lpstr>Embedded OLE Servers</vt:lpstr>
      </vt:variant>
      <vt:variant>
        <vt:i4>1</vt:i4>
      </vt:variant>
      <vt:variant>
        <vt:lpstr>Slide Titles</vt:lpstr>
      </vt:variant>
      <vt:variant>
        <vt:i4>26</vt:i4>
      </vt:variant>
    </vt:vector>
  </HeadingPairs>
  <TitlesOfParts>
    <vt:vector size="45" baseType="lpstr">
      <vt:lpstr>Microsoft Financing Summit 2007 Template</vt:lpstr>
      <vt:lpstr>White with Courier font for code slides</vt:lpstr>
      <vt:lpstr>Teal Segoe 4-3 template-template_April-17-2007</vt:lpstr>
      <vt:lpstr>1_White with Courier font for code slides</vt:lpstr>
      <vt:lpstr>MIX09_Template_16x9</vt:lpstr>
      <vt:lpstr>2_White with Courier font for code slides</vt:lpstr>
      <vt:lpstr> PRISM FY10</vt:lpstr>
      <vt:lpstr>3_White with Courier font for code slides</vt:lpstr>
      <vt:lpstr>Channel Partner Summit 2008 (CPS 2008) 16X9</vt:lpstr>
      <vt:lpstr>4_White with Courier font for code slides</vt:lpstr>
      <vt:lpstr>CPE Summit Template 4x3</vt:lpstr>
      <vt:lpstr>5_White with Courier font for code slides</vt:lpstr>
      <vt:lpstr>Green Segoe 4-3 template-template_April-17-2007</vt:lpstr>
      <vt:lpstr>6_White with Courier font for code slides</vt:lpstr>
      <vt:lpstr>Windows Server 2008 light - Segoe</vt:lpstr>
      <vt:lpstr>7_White with Courier font for code slides</vt:lpstr>
      <vt:lpstr>SVR-dark-generic</vt:lpstr>
      <vt:lpstr>8_White with Courier font for code slides</vt:lpstr>
      <vt:lpstr>Visio</vt:lpstr>
      <vt:lpstr>“Herramientas que conforman Business Intelligence; creación de prototipo aplicable en empresas comercializadoras de hardware y software”</vt:lpstr>
      <vt:lpstr>Contenido</vt:lpstr>
      <vt:lpstr>Antecedentes y Objetivos</vt:lpstr>
      <vt:lpstr>Antecedentes y Objetivos</vt:lpstr>
      <vt:lpstr>Alcance y Justificación</vt:lpstr>
      <vt:lpstr>Alcance y Justificación</vt:lpstr>
      <vt:lpstr>Inteligencia Competitiva</vt:lpstr>
      <vt:lpstr>Inteligencia Competitiva</vt:lpstr>
      <vt:lpstr>Inteligencia Competitiva</vt:lpstr>
      <vt:lpstr>Inteligencia de Negocios</vt:lpstr>
      <vt:lpstr>Inteligencia de Negocios</vt:lpstr>
      <vt:lpstr>Inteligencia de Negocios</vt:lpstr>
      <vt:lpstr>Inteligencia de Negocios</vt:lpstr>
      <vt:lpstr>Análisis de Metodologías y Modelos de Procesos</vt:lpstr>
      <vt:lpstr>Análisis de Metodologías y Modelos de Procesos</vt:lpstr>
      <vt:lpstr>Análisis de Metodologías y Modelos de Procesos</vt:lpstr>
      <vt:lpstr>Análisis de Herramientas</vt:lpstr>
      <vt:lpstr>Análisis de Herramientas</vt:lpstr>
      <vt:lpstr>Prototipo</vt:lpstr>
      <vt:lpstr>Prototipo</vt:lpstr>
      <vt:lpstr>Prototipo</vt:lpstr>
      <vt:lpstr>Prototipo</vt:lpstr>
      <vt:lpstr>Conclusiones y Recomendaciones</vt:lpstr>
      <vt:lpstr>Conclusiones y Recomendaciones</vt:lpstr>
      <vt:lpstr>Conclusiones y Recomendaciones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Herramientas que conforman Business Intelligence; creación de prototipo aplicable en empresas comercializadoras de hardware y software</dc:title>
  <dc:creator>JAVI</dc:creator>
  <cp:lastModifiedBy>Milton S. Alvarez C.</cp:lastModifiedBy>
  <cp:revision>185</cp:revision>
  <dcterms:created xsi:type="dcterms:W3CDTF">2010-08-22T17:55:00Z</dcterms:created>
  <dcterms:modified xsi:type="dcterms:W3CDTF">2011-12-13T11:26:13Z</dcterms:modified>
</cp:coreProperties>
</file>