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11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258" r:id="rId2"/>
    <p:sldId id="259" r:id="rId3"/>
    <p:sldId id="260" r:id="rId4"/>
    <p:sldId id="261" r:id="rId5"/>
    <p:sldId id="267" r:id="rId6"/>
    <p:sldId id="268" r:id="rId7"/>
    <p:sldId id="263" r:id="rId8"/>
    <p:sldId id="273" r:id="rId9"/>
    <p:sldId id="288" r:id="rId10"/>
    <p:sldId id="301" r:id="rId11"/>
    <p:sldId id="290" r:id="rId12"/>
    <p:sldId id="292" r:id="rId13"/>
    <p:sldId id="295" r:id="rId14"/>
    <p:sldId id="296" r:id="rId15"/>
    <p:sldId id="297" r:id="rId16"/>
    <p:sldId id="264" r:id="rId17"/>
    <p:sldId id="269" r:id="rId18"/>
    <p:sldId id="270" r:id="rId19"/>
    <p:sldId id="272" r:id="rId20"/>
    <p:sldId id="271" r:id="rId21"/>
    <p:sldId id="283" r:id="rId22"/>
    <p:sldId id="285" r:id="rId23"/>
    <p:sldId id="286" r:id="rId24"/>
    <p:sldId id="287" r:id="rId25"/>
    <p:sldId id="302" r:id="rId26"/>
    <p:sldId id="266" r:id="rId27"/>
    <p:sldId id="265" r:id="rId28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336600"/>
    <a:srgbClr val="AAC6B5"/>
    <a:srgbClr val="9EB786"/>
    <a:srgbClr val="CC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816" autoAdjust="0"/>
    <p:restoredTop sz="98831" autoAdjust="0"/>
  </p:normalViewPr>
  <p:slideViewPr>
    <p:cSldViewPr>
      <p:cViewPr>
        <p:scale>
          <a:sx n="60" d="100"/>
          <a:sy n="60" d="100"/>
        </p:scale>
        <p:origin x="-384" y="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CA5920-E721-4B14-8E7C-48168BEFBF55}" type="doc">
      <dgm:prSet loTypeId="urn:microsoft.com/office/officeart/2005/8/layout/target3" loCatId="list" qsTypeId="urn:microsoft.com/office/officeart/2005/8/quickstyle/simple5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D89B4740-2F3D-42B7-8062-09476A0CA77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800" dirty="0" smtClean="0"/>
            <a:t>Lesiones</a:t>
          </a:r>
          <a:endParaRPr lang="es-ES" sz="1800" dirty="0"/>
        </a:p>
      </dgm:t>
    </dgm:pt>
    <dgm:pt modelId="{3FA2578A-E675-4559-B7A4-13DA98E8B8F1}" type="parTrans" cxnId="{F47D330E-0DCF-4583-BA76-F0310DD644AA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BD735293-E057-48F3-A846-4AFA11DA12C8}" type="sibTrans" cxnId="{F47D330E-0DCF-4583-BA76-F0310DD644AA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1970E0ED-2ADB-4888-8104-9874E40997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500" dirty="0"/>
            <a:t>Mecánicas</a:t>
          </a:r>
        </a:p>
      </dgm:t>
    </dgm:pt>
    <dgm:pt modelId="{A9967707-EFE0-41B6-8FD9-B58AEB548C06}" type="parTrans" cxnId="{7FB297AA-2D12-47FD-90DB-8A47D6C6EE7F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664EE63C-408C-491B-A8DB-16B883D8933F}" type="sibTrans" cxnId="{7FB297AA-2D12-47FD-90DB-8A47D6C6EE7F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9751A728-51EA-4AF1-BF78-0279474D5372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500" dirty="0"/>
            <a:t>Variables</a:t>
          </a:r>
        </a:p>
      </dgm:t>
    </dgm:pt>
    <dgm:pt modelId="{E7F77138-0E00-40C8-8C73-AA154961E21A}" type="parTrans" cxnId="{A82F58DF-0DE2-423C-94ED-776577069E1F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3A342F20-AACD-4E17-9865-561580C82328}" type="sibTrans" cxnId="{A82F58DF-0DE2-423C-94ED-776577069E1F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E71C1520-E36B-4596-B9B5-83D1B10112D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500" dirty="0" smtClean="0"/>
            <a:t>Inyección </a:t>
          </a:r>
          <a:r>
            <a:rPr lang="es-ES" sz="1500" dirty="0"/>
            <a:t>de saliva</a:t>
          </a:r>
        </a:p>
      </dgm:t>
    </dgm:pt>
    <dgm:pt modelId="{4495A340-D458-45A5-9046-8F57EBC3CD8D}" type="parTrans" cxnId="{A6FD9D3A-CC60-43DF-897E-C5BB2BF4D6FC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13BB7AF0-7E34-48B2-9753-66D22C2A0305}" type="sibTrans" cxnId="{A6FD9D3A-CC60-43DF-897E-C5BB2BF4D6FC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67B6B486-92B3-4A08-AF3C-C3F93FF205C3}">
      <dgm:prSet phldrT="[Texto]" custT="1"/>
      <dgm:spPr/>
      <dgm:t>
        <a:bodyPr/>
        <a:lstStyle/>
        <a:p>
          <a:pPr>
            <a:lnSpc>
              <a:spcPct val="150000"/>
            </a:lnSpc>
          </a:pPr>
          <a:endParaRPr lang="es-ES" sz="2200" dirty="0"/>
        </a:p>
      </dgm:t>
    </dgm:pt>
    <dgm:pt modelId="{7A56D197-CC48-4B7B-A9C6-88000FA5A17A}" type="sibTrans" cxnId="{047058EA-FD31-4371-A93B-CDF5EFD8F36E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7F86CC24-15E7-471B-86C0-5F4A0A209D83}" type="parTrans" cxnId="{047058EA-FD31-4371-A93B-CDF5EFD8F36E}">
      <dgm:prSet/>
      <dgm:spPr/>
      <dgm:t>
        <a:bodyPr/>
        <a:lstStyle/>
        <a:p>
          <a:pPr>
            <a:lnSpc>
              <a:spcPct val="150000"/>
            </a:lnSpc>
          </a:pPr>
          <a:endParaRPr lang="es-ES"/>
        </a:p>
      </dgm:t>
    </dgm:pt>
    <dgm:pt modelId="{20A98A42-3C48-4368-8160-CD009B1A6CA4}" type="pres">
      <dgm:prSet presAssocID="{68CA5920-E721-4B14-8E7C-48168BEFBF55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F85E4F3-D273-4FB4-803F-DF8B53959B8E}" type="pres">
      <dgm:prSet presAssocID="{67B6B486-92B3-4A08-AF3C-C3F93FF205C3}" presName="circle1" presStyleLbl="node1" presStyleIdx="0" presStyleCnt="2"/>
      <dgm:spPr/>
      <dgm:t>
        <a:bodyPr/>
        <a:lstStyle/>
        <a:p>
          <a:endParaRPr lang="es-ES"/>
        </a:p>
      </dgm:t>
    </dgm:pt>
    <dgm:pt modelId="{F92765AF-6FBA-44D2-9CAF-B685A9124DF9}" type="pres">
      <dgm:prSet presAssocID="{67B6B486-92B3-4A08-AF3C-C3F93FF205C3}" presName="space" presStyleCnt="0"/>
      <dgm:spPr/>
      <dgm:t>
        <a:bodyPr/>
        <a:lstStyle/>
        <a:p>
          <a:endParaRPr lang="es-ES"/>
        </a:p>
      </dgm:t>
    </dgm:pt>
    <dgm:pt modelId="{2AC03248-6E68-4B7D-B8FC-B929AEB3B2CC}" type="pres">
      <dgm:prSet presAssocID="{67B6B486-92B3-4A08-AF3C-C3F93FF205C3}" presName="rect1" presStyleLbl="alignAcc1" presStyleIdx="0" presStyleCnt="2" custLinFactNeighborX="662" custLinFactNeighborY="-1026"/>
      <dgm:spPr/>
      <dgm:t>
        <a:bodyPr/>
        <a:lstStyle/>
        <a:p>
          <a:endParaRPr lang="es-ES"/>
        </a:p>
      </dgm:t>
    </dgm:pt>
    <dgm:pt modelId="{18C8DCA4-F5B5-43F6-B593-4152DC349AF8}" type="pres">
      <dgm:prSet presAssocID="{D89B4740-2F3D-42B7-8062-09476A0CA771}" presName="vertSpace2" presStyleLbl="node1" presStyleIdx="0" presStyleCnt="2"/>
      <dgm:spPr/>
      <dgm:t>
        <a:bodyPr/>
        <a:lstStyle/>
        <a:p>
          <a:endParaRPr lang="es-ES"/>
        </a:p>
      </dgm:t>
    </dgm:pt>
    <dgm:pt modelId="{EE1E880E-5FB2-4EDB-93B1-D814D12D62A1}" type="pres">
      <dgm:prSet presAssocID="{D89B4740-2F3D-42B7-8062-09476A0CA771}" presName="circle2" presStyleLbl="node1" presStyleIdx="1" presStyleCnt="2"/>
      <dgm:spPr/>
      <dgm:t>
        <a:bodyPr/>
        <a:lstStyle/>
        <a:p>
          <a:endParaRPr lang="es-ES"/>
        </a:p>
      </dgm:t>
    </dgm:pt>
    <dgm:pt modelId="{8B3514C9-131B-42FC-A753-99763822E28E}" type="pres">
      <dgm:prSet presAssocID="{D89B4740-2F3D-42B7-8062-09476A0CA771}" presName="rect2" presStyleLbl="alignAcc1" presStyleIdx="1" presStyleCnt="2"/>
      <dgm:spPr/>
      <dgm:t>
        <a:bodyPr/>
        <a:lstStyle/>
        <a:p>
          <a:endParaRPr lang="es-ES"/>
        </a:p>
      </dgm:t>
    </dgm:pt>
    <dgm:pt modelId="{93FA7A67-B925-4381-A69F-EC1480271E03}" type="pres">
      <dgm:prSet presAssocID="{67B6B486-92B3-4A08-AF3C-C3F93FF205C3}" presName="rect1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3F0E46-EE67-4A00-BA5C-E198714D5606}" type="pres">
      <dgm:prSet presAssocID="{67B6B486-92B3-4A08-AF3C-C3F93FF205C3}" presName="rect1ChTx" presStyleLbl="alignAcc1" presStyleIdx="1" presStyleCnt="2" custLinFactNeighborX="-504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0CB90E-36CC-4244-8EE8-62314E6E1DC7}" type="pres">
      <dgm:prSet presAssocID="{D89B4740-2F3D-42B7-8062-09476A0CA771}" presName="rect2ParTx" presStyleLbl="alignAcc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E8F2345-3CED-4231-AC4A-4463808F5ECD}" type="pres">
      <dgm:prSet presAssocID="{D89B4740-2F3D-42B7-8062-09476A0CA771}" presName="rect2ChTx" presStyleLbl="alignAcc1" presStyleIdx="1" presStyleCnt="2" custScaleX="146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9682EA2-CA35-491D-A7EF-C382BE3C36DB}" type="presOf" srcId="{9751A728-51EA-4AF1-BF78-0279474D5372}" destId="{CE8F2345-3CED-4231-AC4A-4463808F5ECD}" srcOrd="0" destOrd="1" presId="urn:microsoft.com/office/officeart/2005/8/layout/target3"/>
    <dgm:cxn modelId="{404F2963-B348-4F19-A8CD-1E36F0080672}" type="presOf" srcId="{67B6B486-92B3-4A08-AF3C-C3F93FF205C3}" destId="{2AC03248-6E68-4B7D-B8FC-B929AEB3B2CC}" srcOrd="0" destOrd="0" presId="urn:microsoft.com/office/officeart/2005/8/layout/target3"/>
    <dgm:cxn modelId="{A82F58DF-0DE2-423C-94ED-776577069E1F}" srcId="{D89B4740-2F3D-42B7-8062-09476A0CA771}" destId="{9751A728-51EA-4AF1-BF78-0279474D5372}" srcOrd="1" destOrd="0" parTransId="{E7F77138-0E00-40C8-8C73-AA154961E21A}" sibTransId="{3A342F20-AACD-4E17-9865-561580C82328}"/>
    <dgm:cxn modelId="{5E7091C8-F984-4DF9-991D-9E3138950F31}" type="presOf" srcId="{D89B4740-2F3D-42B7-8062-09476A0CA771}" destId="{F10CB90E-36CC-4244-8EE8-62314E6E1DC7}" srcOrd="1" destOrd="0" presId="urn:microsoft.com/office/officeart/2005/8/layout/target3"/>
    <dgm:cxn modelId="{03256C0F-88AB-4CF0-A553-4FAFEA01E6AB}" type="presOf" srcId="{D89B4740-2F3D-42B7-8062-09476A0CA771}" destId="{8B3514C9-131B-42FC-A753-99763822E28E}" srcOrd="0" destOrd="0" presId="urn:microsoft.com/office/officeart/2005/8/layout/target3"/>
    <dgm:cxn modelId="{B8780F2A-0816-45DA-BBB5-5E4894B6DD95}" type="presOf" srcId="{67B6B486-92B3-4A08-AF3C-C3F93FF205C3}" destId="{93FA7A67-B925-4381-A69F-EC1480271E03}" srcOrd="1" destOrd="0" presId="urn:microsoft.com/office/officeart/2005/8/layout/target3"/>
    <dgm:cxn modelId="{A6FD9D3A-CC60-43DF-897E-C5BB2BF4D6FC}" srcId="{D89B4740-2F3D-42B7-8062-09476A0CA771}" destId="{E71C1520-E36B-4596-B9B5-83D1B10112D6}" srcOrd="2" destOrd="0" parTransId="{4495A340-D458-45A5-9046-8F57EBC3CD8D}" sibTransId="{13BB7AF0-7E34-48B2-9753-66D22C2A0305}"/>
    <dgm:cxn modelId="{7FB297AA-2D12-47FD-90DB-8A47D6C6EE7F}" srcId="{D89B4740-2F3D-42B7-8062-09476A0CA771}" destId="{1970E0ED-2ADB-4888-8104-9874E40997D7}" srcOrd="0" destOrd="0" parTransId="{A9967707-EFE0-41B6-8FD9-B58AEB548C06}" sibTransId="{664EE63C-408C-491B-A8DB-16B883D8933F}"/>
    <dgm:cxn modelId="{54EBD855-0D37-404F-95A4-9A5A7FE9ED4D}" type="presOf" srcId="{E71C1520-E36B-4596-B9B5-83D1B10112D6}" destId="{CE8F2345-3CED-4231-AC4A-4463808F5ECD}" srcOrd="0" destOrd="2" presId="urn:microsoft.com/office/officeart/2005/8/layout/target3"/>
    <dgm:cxn modelId="{290DF894-DAFF-4650-8CCA-7294C387E9F8}" type="presOf" srcId="{1970E0ED-2ADB-4888-8104-9874E40997D7}" destId="{CE8F2345-3CED-4231-AC4A-4463808F5ECD}" srcOrd="0" destOrd="0" presId="urn:microsoft.com/office/officeart/2005/8/layout/target3"/>
    <dgm:cxn modelId="{F47D330E-0DCF-4583-BA76-F0310DD644AA}" srcId="{68CA5920-E721-4B14-8E7C-48168BEFBF55}" destId="{D89B4740-2F3D-42B7-8062-09476A0CA771}" srcOrd="1" destOrd="0" parTransId="{3FA2578A-E675-4559-B7A4-13DA98E8B8F1}" sibTransId="{BD735293-E057-48F3-A846-4AFA11DA12C8}"/>
    <dgm:cxn modelId="{047058EA-FD31-4371-A93B-CDF5EFD8F36E}" srcId="{68CA5920-E721-4B14-8E7C-48168BEFBF55}" destId="{67B6B486-92B3-4A08-AF3C-C3F93FF205C3}" srcOrd="0" destOrd="0" parTransId="{7F86CC24-15E7-471B-86C0-5F4A0A209D83}" sibTransId="{7A56D197-CC48-4B7B-A9C6-88000FA5A17A}"/>
    <dgm:cxn modelId="{DA6DF652-CFAA-4CC7-B967-AAB079D6CB70}" type="presOf" srcId="{68CA5920-E721-4B14-8E7C-48168BEFBF55}" destId="{20A98A42-3C48-4368-8160-CD009B1A6CA4}" srcOrd="0" destOrd="0" presId="urn:microsoft.com/office/officeart/2005/8/layout/target3"/>
    <dgm:cxn modelId="{A312B416-F39D-46B6-AABA-11BC4DB16F98}" type="presParOf" srcId="{20A98A42-3C48-4368-8160-CD009B1A6CA4}" destId="{EF85E4F3-D273-4FB4-803F-DF8B53959B8E}" srcOrd="0" destOrd="0" presId="urn:microsoft.com/office/officeart/2005/8/layout/target3"/>
    <dgm:cxn modelId="{DD14E388-1A13-4B04-9AAA-67BE60D21C84}" type="presParOf" srcId="{20A98A42-3C48-4368-8160-CD009B1A6CA4}" destId="{F92765AF-6FBA-44D2-9CAF-B685A9124DF9}" srcOrd="1" destOrd="0" presId="urn:microsoft.com/office/officeart/2005/8/layout/target3"/>
    <dgm:cxn modelId="{9E79C059-2966-4454-9027-787DD240F18B}" type="presParOf" srcId="{20A98A42-3C48-4368-8160-CD009B1A6CA4}" destId="{2AC03248-6E68-4B7D-B8FC-B929AEB3B2CC}" srcOrd="2" destOrd="0" presId="urn:microsoft.com/office/officeart/2005/8/layout/target3"/>
    <dgm:cxn modelId="{CA082DC7-8522-4F07-BDC0-168EA553D2AB}" type="presParOf" srcId="{20A98A42-3C48-4368-8160-CD009B1A6CA4}" destId="{18C8DCA4-F5B5-43F6-B593-4152DC349AF8}" srcOrd="3" destOrd="0" presId="urn:microsoft.com/office/officeart/2005/8/layout/target3"/>
    <dgm:cxn modelId="{25C2D2E3-D44A-4B6D-8FA9-51E86DEEC2A7}" type="presParOf" srcId="{20A98A42-3C48-4368-8160-CD009B1A6CA4}" destId="{EE1E880E-5FB2-4EDB-93B1-D814D12D62A1}" srcOrd="4" destOrd="0" presId="urn:microsoft.com/office/officeart/2005/8/layout/target3"/>
    <dgm:cxn modelId="{A5660AA6-05B0-46CC-812E-EDA3824727E1}" type="presParOf" srcId="{20A98A42-3C48-4368-8160-CD009B1A6CA4}" destId="{8B3514C9-131B-42FC-A753-99763822E28E}" srcOrd="5" destOrd="0" presId="urn:microsoft.com/office/officeart/2005/8/layout/target3"/>
    <dgm:cxn modelId="{D5ECAB5A-C523-4AC8-8759-2E35B0591E23}" type="presParOf" srcId="{20A98A42-3C48-4368-8160-CD009B1A6CA4}" destId="{93FA7A67-B925-4381-A69F-EC1480271E03}" srcOrd="6" destOrd="0" presId="urn:microsoft.com/office/officeart/2005/8/layout/target3"/>
    <dgm:cxn modelId="{62490C3E-E732-496E-9831-175D8B8D06B6}" type="presParOf" srcId="{20A98A42-3C48-4368-8160-CD009B1A6CA4}" destId="{743F0E46-EE67-4A00-BA5C-E198714D5606}" srcOrd="7" destOrd="0" presId="urn:microsoft.com/office/officeart/2005/8/layout/target3"/>
    <dgm:cxn modelId="{C6C95C3E-207C-45C5-97D0-93965A5D084A}" type="presParOf" srcId="{20A98A42-3C48-4368-8160-CD009B1A6CA4}" destId="{F10CB90E-36CC-4244-8EE8-62314E6E1DC7}" srcOrd="8" destOrd="0" presId="urn:microsoft.com/office/officeart/2005/8/layout/target3"/>
    <dgm:cxn modelId="{815DB0AB-A913-44FD-BA15-C45E0B9B314C}" type="presParOf" srcId="{20A98A42-3C48-4368-8160-CD009B1A6CA4}" destId="{CE8F2345-3CED-4231-AC4A-4463808F5ECD}" srcOrd="9" destOrd="0" presId="urn:microsoft.com/office/officeart/2005/8/layout/targe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A5DDAD-30F0-4632-AEC2-B8CE6F7889B9}" type="doc">
      <dgm:prSet loTypeId="urn:microsoft.com/office/officeart/2005/8/layout/hList1" loCatId="list" qsTypeId="urn:microsoft.com/office/officeart/2005/8/quickstyle/simple4" qsCatId="simple" csTypeId="urn:microsoft.com/office/officeart/2005/8/colors/accent3_2" csCatId="accent3" phldr="1"/>
      <dgm:spPr/>
      <dgm:t>
        <a:bodyPr/>
        <a:lstStyle/>
        <a:p>
          <a:endParaRPr lang="es-ES"/>
        </a:p>
      </dgm:t>
    </dgm:pt>
    <dgm:pt modelId="{1C9CE5B4-CFDB-4658-9201-C2C0397EBA15}">
      <dgm:prSet phldrT="[Texto]" custT="1"/>
      <dgm:spPr/>
      <dgm:t>
        <a:bodyPr/>
        <a:lstStyle/>
        <a:p>
          <a:r>
            <a:rPr lang="es-ES" sz="2200" b="0" dirty="0">
              <a:latin typeface="Garamond" pitchFamily="18" charset="0"/>
            </a:rPr>
            <a:t>Clima</a:t>
          </a:r>
        </a:p>
      </dgm:t>
    </dgm:pt>
    <dgm:pt modelId="{6904D7A9-9790-4DDC-808E-2EBB3BC6F405}" type="parTrans" cxnId="{31F7B833-4DF9-4AD0-9483-7632CE1F12EC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22A8A343-21C1-4C0C-8278-5A0C6027A8C5}" type="sibTrans" cxnId="{31F7B833-4DF9-4AD0-9483-7632CE1F12EC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6266D5F3-CEA3-447E-ACD0-047F6CFB24A1}">
      <dgm:prSet phldrT="[Texto]" custT="1"/>
      <dgm:spPr/>
      <dgm:t>
        <a:bodyPr/>
        <a:lstStyle/>
        <a:p>
          <a:r>
            <a:rPr lang="es-ES" sz="2200" b="0" dirty="0">
              <a:solidFill>
                <a:srgbClr val="FFFFCC"/>
              </a:solidFill>
              <a:latin typeface="Garamond" pitchFamily="18" charset="0"/>
            </a:rPr>
            <a:t>Adaptación</a:t>
          </a:r>
        </a:p>
      </dgm:t>
    </dgm:pt>
    <dgm:pt modelId="{4413EC0C-C456-43FC-A37D-561DF9E4D3BA}" type="parTrans" cxnId="{018BD720-8C8F-42F1-B694-17C683CCDE3A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C0E11696-69A7-495E-A6EA-3D1D232CF6AD}" type="sibTrans" cxnId="{018BD720-8C8F-42F1-B694-17C683CCDE3A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2A7A276F-7B9B-4EEA-A2DD-5A9DF3CF5FF8}">
      <dgm:prSet phldrT="[Texto]"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Climas adversos.</a:t>
          </a:r>
          <a:endParaRPr lang="es-ES" sz="1800" dirty="0">
            <a:latin typeface="Garamond" pitchFamily="18" charset="0"/>
          </a:endParaRPr>
        </a:p>
      </dgm:t>
    </dgm:pt>
    <dgm:pt modelId="{8B28D729-6376-4FEA-9F9E-E7F51EBED6B3}" type="parTrans" cxnId="{A27E5FDE-75F2-4AB9-A537-FE2949F5EFAF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4EB08B44-ACA5-435D-90E4-7F8A0BDBA035}" type="sibTrans" cxnId="{A27E5FDE-75F2-4AB9-A537-FE2949F5EFAF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717BB693-4560-4165-849E-B8964AB0DB92}">
      <dgm:prSet phldrT="[Texto]" custT="1"/>
      <dgm:spPr/>
      <dgm:t>
        <a:bodyPr/>
        <a:lstStyle/>
        <a:p>
          <a:r>
            <a:rPr lang="es-ES" sz="2200" b="0" dirty="0">
              <a:solidFill>
                <a:srgbClr val="FFFFCC"/>
              </a:solidFill>
              <a:latin typeface="Garamond" pitchFamily="18" charset="0"/>
            </a:rPr>
            <a:t>Localización</a:t>
          </a:r>
        </a:p>
      </dgm:t>
    </dgm:pt>
    <dgm:pt modelId="{2128D9F3-314D-4E84-8458-7D17F78DD0AA}" type="parTrans" cxnId="{E98C0078-CF3B-44ED-A7B0-07F831619EB6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75B574B3-18B6-426E-AA0B-7107E1B0E822}" type="sibTrans" cxnId="{E98C0078-CF3B-44ED-A7B0-07F831619EB6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870C37A5-01A6-4668-9473-5072F3BBD396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800" dirty="0">
              <a:latin typeface="Garamond" pitchFamily="18" charset="0"/>
            </a:rPr>
            <a:t>0 - 15 cm</a:t>
          </a:r>
        </a:p>
      </dgm:t>
    </dgm:pt>
    <dgm:pt modelId="{AE99F2F3-6524-4057-9B32-A325A69C5E41}" type="parTrans" cxnId="{D980CC0D-E26D-493C-8E6F-CFCF7BF39D10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6DA994D3-228A-4212-8470-D62BF02159C0}" type="sibTrans" cxnId="{D980CC0D-E26D-493C-8E6F-CFCF7BF39D10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D8CE834E-BCC4-4006-B616-0AC04CD19146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800" dirty="0">
              <a:latin typeface="Garamond" pitchFamily="18" charset="0"/>
            </a:rPr>
            <a:t>Irregular</a:t>
          </a:r>
        </a:p>
      </dgm:t>
    </dgm:pt>
    <dgm:pt modelId="{CD93DD3A-3B2E-4452-B33E-B19533ED9E30}" type="parTrans" cxnId="{C3A72661-0756-487E-A928-38E58CA7B471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FB7AA477-7D09-438E-958D-A0D08E7F7CA1}" type="sibTrans" cxnId="{C3A72661-0756-487E-A928-38E58CA7B471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5130111B-3293-4FC6-84F3-8E2BB876621A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Rápida reproducción.</a:t>
          </a:r>
          <a:endParaRPr kumimoji="0" lang="es-EC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  <a:cs typeface="Arial" pitchFamily="34" charset="0"/>
          </a:endParaRPr>
        </a:p>
      </dgm:t>
    </dgm:pt>
    <dgm:pt modelId="{60C0DE82-1FC5-4148-85AD-BCEE12141733}" type="parTrans" cxnId="{CC3BD4CC-6475-463A-A7D7-6E36AAABB678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50CA8F51-8430-479A-8B2D-82FB064EF336}" type="sibTrans" cxnId="{CC3BD4CC-6475-463A-A7D7-6E36AAABB678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FDBB6E1A-38A9-4BFA-941B-82CC2F6F1AB3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Fácil diseminación.</a:t>
          </a:r>
          <a:endParaRPr lang="es-ES" sz="1800" dirty="0">
            <a:latin typeface="Garamond" pitchFamily="18" charset="0"/>
          </a:endParaRPr>
        </a:p>
      </dgm:t>
    </dgm:pt>
    <dgm:pt modelId="{8FF265BE-0C12-40F0-9E45-B06D00EB360C}" type="parTrans" cxnId="{9AF0BB62-6489-4D95-A8E3-7543FD2D086D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3F62C264-AB84-4E07-8C12-8BAD1E0A3CA0}" type="sibTrans" cxnId="{9AF0BB62-6489-4D95-A8E3-7543FD2D086D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9821315E-5E80-4269-A571-2471A4E53857}">
      <dgm:prSet phldrT="[Texto]" custT="1"/>
      <dgm:spPr/>
      <dgm:t>
        <a:bodyPr/>
        <a:lstStyle/>
        <a:p>
          <a:pPr algn="just">
            <a:lnSpc>
              <a:spcPct val="150000"/>
            </a:lnSpc>
          </a:pPr>
          <a:r>
            <a:rPr lang="es-ES" sz="1800" dirty="0">
              <a:latin typeface="Garamond" pitchFamily="18" charset="0"/>
            </a:rPr>
            <a:t>Entorno a raíces</a:t>
          </a:r>
        </a:p>
      </dgm:t>
    </dgm:pt>
    <dgm:pt modelId="{588F9F16-C9AA-47B9-9A6D-28E741407395}" type="parTrans" cxnId="{3E9E807A-D3A7-4C7A-86DD-C8836F3FE434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EC71D506-CBD9-41F5-AAB1-B11F85CD520E}" type="sibTrans" cxnId="{3E9E807A-D3A7-4C7A-86DD-C8836F3FE434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544DF108-882F-42AE-AA20-0CB834020C81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Otros </a:t>
          </a:r>
          <a:endParaRPr lang="es-ES" sz="1800" dirty="0">
            <a:latin typeface="Garamond" pitchFamily="18" charset="0"/>
          </a:endParaRPr>
        </a:p>
      </dgm:t>
    </dgm:pt>
    <dgm:pt modelId="{1F97652A-F8AA-4C80-8B90-E7EDD4326A6E}" type="sibTrans" cxnId="{FE8D0E06-319E-4499-87FD-59E144BED217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B3D8955B-FEC5-47D5-8F19-B4A9536632F0}" type="parTrans" cxnId="{FE8D0E06-319E-4499-87FD-59E144BED217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3028FDDD-7943-4A5D-A620-6649A65E6C23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Mediterr</a:t>
          </a:r>
          <a:r>
            <a:rPr lang="es-EC" sz="1800" dirty="0" smtClean="0">
              <a:latin typeface="Garamond" pitchFamily="18" charset="0"/>
              <a:ea typeface="Calibri" pitchFamily="34" charset="0"/>
              <a:cs typeface="Times New Roman" pitchFamily="18" charset="0"/>
            </a:rPr>
            <a:t>á</a:t>
          </a: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neos</a:t>
          </a:r>
        </a:p>
      </dgm:t>
    </dgm:pt>
    <dgm:pt modelId="{63D40F82-4438-47E8-9772-3302D0CA6A89}" type="sibTrans" cxnId="{27B28062-B619-4994-A20B-878FA657E7E1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A9CE8122-B3C3-4084-875C-391D8ED6942C}" type="parTrans" cxnId="{27B28062-B619-4994-A20B-878FA657E7E1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206AE916-D01C-432D-9C92-AAAE777904D3}">
      <dgm:prSet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Subtropicales. </a:t>
          </a:r>
        </a:p>
      </dgm:t>
    </dgm:pt>
    <dgm:pt modelId="{5ABBD314-9213-4EF6-A569-D9897A6DC091}" type="sibTrans" cxnId="{C11E0518-FEE4-435D-A35C-0BF5394EA68B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68C18393-D4C3-4ADD-8890-6DEDC8FF4DAF}" type="parTrans" cxnId="{C11E0518-FEE4-435D-A35C-0BF5394EA68B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48D2B039-7601-4E8B-B3A0-0098542327A4}">
      <dgm:prSet phldrT="[Texto]" custT="1"/>
      <dgm:spPr/>
      <dgm:t>
        <a:bodyPr/>
        <a:lstStyle/>
        <a:p>
          <a:pPr algn="just" rtl="0">
            <a:lnSpc>
              <a:spcPct val="150000"/>
            </a:lnSpc>
          </a:pPr>
          <a:r>
            <a: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Tropicales.</a:t>
          </a:r>
          <a:endParaRPr lang="es-ES" sz="1800" dirty="0">
            <a:latin typeface="Garamond" pitchFamily="18" charset="0"/>
          </a:endParaRPr>
        </a:p>
      </dgm:t>
    </dgm:pt>
    <dgm:pt modelId="{5D2EE3BB-0E99-441D-8B92-55751EE0AF43}" type="sibTrans" cxnId="{1A591C2F-A12F-4413-9CE0-7783F9F4C686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EC76BEB8-83C9-4628-AD6D-81D2BB524232}" type="parTrans" cxnId="{1A591C2F-A12F-4413-9CE0-7783F9F4C686}">
      <dgm:prSet/>
      <dgm:spPr/>
      <dgm:t>
        <a:bodyPr/>
        <a:lstStyle/>
        <a:p>
          <a:endParaRPr lang="es-ES" sz="1800">
            <a:latin typeface="Garamond" pitchFamily="18" charset="0"/>
          </a:endParaRPr>
        </a:p>
      </dgm:t>
    </dgm:pt>
    <dgm:pt modelId="{5EC54B39-BE04-4EA4-B923-3011F6AF2322}" type="pres">
      <dgm:prSet presAssocID="{8BA5DDAD-30F0-4632-AEC2-B8CE6F7889B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CB6E9DC-ADF3-4B33-908B-4D3C0414C21D}" type="pres">
      <dgm:prSet presAssocID="{1C9CE5B4-CFDB-4658-9201-C2C0397EBA15}" presName="composite" presStyleCnt="0"/>
      <dgm:spPr/>
    </dgm:pt>
    <dgm:pt modelId="{33AC6BD8-AB0F-4076-AFFC-E0822E882AA8}" type="pres">
      <dgm:prSet presAssocID="{1C9CE5B4-CFDB-4658-9201-C2C0397EBA15}" presName="parTx" presStyleLbl="alignNode1" presStyleIdx="0" presStyleCnt="3" custLinFactNeighborY="194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9F9F93-549B-4025-AE8D-F164A8E07355}" type="pres">
      <dgm:prSet presAssocID="{1C9CE5B4-CFDB-4658-9201-C2C0397EBA15}" presName="desTx" presStyleLbl="alignAccFollowNode1" presStyleIdx="0" presStyleCnt="3" custScaleY="100000" custLinFactNeighborY="261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39E6A38-B3C5-4539-AAC5-D7E2D3400416}" type="pres">
      <dgm:prSet presAssocID="{22A8A343-21C1-4C0C-8278-5A0C6027A8C5}" presName="space" presStyleCnt="0"/>
      <dgm:spPr/>
    </dgm:pt>
    <dgm:pt modelId="{7DF03B96-3F76-4CBE-B24B-B7722F6A4FC0}" type="pres">
      <dgm:prSet presAssocID="{6266D5F3-CEA3-447E-ACD0-047F6CFB24A1}" presName="composite" presStyleCnt="0"/>
      <dgm:spPr/>
    </dgm:pt>
    <dgm:pt modelId="{492BC10E-978D-4664-ADC9-5C093FED99EF}" type="pres">
      <dgm:prSet presAssocID="{6266D5F3-CEA3-447E-ACD0-047F6CFB24A1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76325A-CDB9-478D-9E0D-EA2C757CFA17}" type="pres">
      <dgm:prSet presAssocID="{6266D5F3-CEA3-447E-ACD0-047F6CFB24A1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65B9B0-0827-4FEE-890F-A2F8FF7D7C7E}" type="pres">
      <dgm:prSet presAssocID="{C0E11696-69A7-495E-A6EA-3D1D232CF6AD}" presName="space" presStyleCnt="0"/>
      <dgm:spPr/>
    </dgm:pt>
    <dgm:pt modelId="{75B7A13C-D0C9-44C0-8328-773CC4EE5269}" type="pres">
      <dgm:prSet presAssocID="{717BB693-4560-4165-849E-B8964AB0DB92}" presName="composite" presStyleCnt="0"/>
      <dgm:spPr/>
    </dgm:pt>
    <dgm:pt modelId="{A463019D-BC2F-4A03-ADC2-6D4B58F9B0A7}" type="pres">
      <dgm:prSet presAssocID="{717BB693-4560-4165-849E-B8964AB0DB92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A1FAAA-3B3B-487D-8A0A-A2B3DB68FEB4}" type="pres">
      <dgm:prSet presAssocID="{717BB693-4560-4165-849E-B8964AB0DB92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A72661-0756-487E-A928-38E58CA7B471}" srcId="{717BB693-4560-4165-849E-B8964AB0DB92}" destId="{D8CE834E-BCC4-4006-B616-0AC04CD19146}" srcOrd="1" destOrd="0" parTransId="{CD93DD3A-3B2E-4452-B33E-B19533ED9E30}" sibTransId="{FB7AA477-7D09-438E-958D-A0D08E7F7CA1}"/>
    <dgm:cxn modelId="{A27E5FDE-75F2-4AB9-A537-FE2949F5EFAF}" srcId="{6266D5F3-CEA3-447E-ACD0-047F6CFB24A1}" destId="{2A7A276F-7B9B-4EEA-A2DD-5A9DF3CF5FF8}" srcOrd="0" destOrd="0" parTransId="{8B28D729-6376-4FEA-9F9E-E7F51EBED6B3}" sibTransId="{4EB08B44-ACA5-435D-90E4-7F8A0BDBA035}"/>
    <dgm:cxn modelId="{5E42924D-D3D9-49DD-862A-2698BB7133BC}" type="presOf" srcId="{6266D5F3-CEA3-447E-ACD0-047F6CFB24A1}" destId="{492BC10E-978D-4664-ADC9-5C093FED99EF}" srcOrd="0" destOrd="0" presId="urn:microsoft.com/office/officeart/2005/8/layout/hList1"/>
    <dgm:cxn modelId="{1A591C2F-A12F-4413-9CE0-7783F9F4C686}" srcId="{1C9CE5B4-CFDB-4658-9201-C2C0397EBA15}" destId="{48D2B039-7601-4E8B-B3A0-0098542327A4}" srcOrd="0" destOrd="0" parTransId="{EC76BEB8-83C9-4628-AD6D-81D2BB524232}" sibTransId="{5D2EE3BB-0E99-441D-8B92-55751EE0AF43}"/>
    <dgm:cxn modelId="{CC3BD4CC-6475-463A-A7D7-6E36AAABB678}" srcId="{6266D5F3-CEA3-447E-ACD0-047F6CFB24A1}" destId="{5130111B-3293-4FC6-84F3-8E2BB876621A}" srcOrd="1" destOrd="0" parTransId="{60C0DE82-1FC5-4148-85AD-BCEE12141733}" sibTransId="{50CA8F51-8430-479A-8B2D-82FB064EF336}"/>
    <dgm:cxn modelId="{1B3CA17E-831D-4573-AE09-ABE87F2D6E18}" type="presOf" srcId="{9821315E-5E80-4269-A571-2471A4E53857}" destId="{60A1FAAA-3B3B-487D-8A0A-A2B3DB68FEB4}" srcOrd="0" destOrd="2" presId="urn:microsoft.com/office/officeart/2005/8/layout/hList1"/>
    <dgm:cxn modelId="{C11E0518-FEE4-435D-A35C-0BF5394EA68B}" srcId="{1C9CE5B4-CFDB-4658-9201-C2C0397EBA15}" destId="{206AE916-D01C-432D-9C92-AAAE777904D3}" srcOrd="1" destOrd="0" parTransId="{68C18393-D4C3-4ADD-8890-6DEDC8FF4DAF}" sibTransId="{5ABBD314-9213-4EF6-A569-D9897A6DC091}"/>
    <dgm:cxn modelId="{E98C0078-CF3B-44ED-A7B0-07F831619EB6}" srcId="{8BA5DDAD-30F0-4632-AEC2-B8CE6F7889B9}" destId="{717BB693-4560-4165-849E-B8964AB0DB92}" srcOrd="2" destOrd="0" parTransId="{2128D9F3-314D-4E84-8458-7D17F78DD0AA}" sibTransId="{75B574B3-18B6-426E-AA0B-7107E1B0E822}"/>
    <dgm:cxn modelId="{B5ABDE90-7919-44B8-B87F-1ED38CBB534B}" type="presOf" srcId="{544DF108-882F-42AE-AA20-0CB834020C81}" destId="{929F9F93-549B-4025-AE8D-F164A8E07355}" srcOrd="0" destOrd="3" presId="urn:microsoft.com/office/officeart/2005/8/layout/hList1"/>
    <dgm:cxn modelId="{8EB09656-8F64-4315-AC4E-30FABC88B707}" type="presOf" srcId="{D8CE834E-BCC4-4006-B616-0AC04CD19146}" destId="{60A1FAAA-3B3B-487D-8A0A-A2B3DB68FEB4}" srcOrd="0" destOrd="1" presId="urn:microsoft.com/office/officeart/2005/8/layout/hList1"/>
    <dgm:cxn modelId="{E0D55199-147A-45B5-83F0-9B7525B662BF}" type="presOf" srcId="{5130111B-3293-4FC6-84F3-8E2BB876621A}" destId="{CC76325A-CDB9-478D-9E0D-EA2C757CFA17}" srcOrd="0" destOrd="1" presId="urn:microsoft.com/office/officeart/2005/8/layout/hList1"/>
    <dgm:cxn modelId="{6213AA10-B1A6-4FC6-A649-2556C50C954D}" type="presOf" srcId="{1C9CE5B4-CFDB-4658-9201-C2C0397EBA15}" destId="{33AC6BD8-AB0F-4076-AFFC-E0822E882AA8}" srcOrd="0" destOrd="0" presId="urn:microsoft.com/office/officeart/2005/8/layout/hList1"/>
    <dgm:cxn modelId="{9AF0BB62-6489-4D95-A8E3-7543FD2D086D}" srcId="{6266D5F3-CEA3-447E-ACD0-047F6CFB24A1}" destId="{FDBB6E1A-38A9-4BFA-941B-82CC2F6F1AB3}" srcOrd="2" destOrd="0" parTransId="{8FF265BE-0C12-40F0-9E45-B06D00EB360C}" sibTransId="{3F62C264-AB84-4E07-8C12-8BAD1E0A3CA0}"/>
    <dgm:cxn modelId="{41084055-2FDE-424C-94E3-F6D8DF1F5BBC}" type="presOf" srcId="{870C37A5-01A6-4668-9473-5072F3BBD396}" destId="{60A1FAAA-3B3B-487D-8A0A-A2B3DB68FEB4}" srcOrd="0" destOrd="0" presId="urn:microsoft.com/office/officeart/2005/8/layout/hList1"/>
    <dgm:cxn modelId="{FE8D0E06-319E-4499-87FD-59E144BED217}" srcId="{1C9CE5B4-CFDB-4658-9201-C2C0397EBA15}" destId="{544DF108-882F-42AE-AA20-0CB834020C81}" srcOrd="3" destOrd="0" parTransId="{B3D8955B-FEC5-47D5-8F19-B4A9536632F0}" sibTransId="{1F97652A-F8AA-4C80-8B90-E7EDD4326A6E}"/>
    <dgm:cxn modelId="{150380C8-C547-498F-A53A-121A9FA71586}" type="presOf" srcId="{206AE916-D01C-432D-9C92-AAAE777904D3}" destId="{929F9F93-549B-4025-AE8D-F164A8E07355}" srcOrd="0" destOrd="1" presId="urn:microsoft.com/office/officeart/2005/8/layout/hList1"/>
    <dgm:cxn modelId="{056A518A-219B-49D5-BE30-386C1525F6A7}" type="presOf" srcId="{3028FDDD-7943-4A5D-A620-6649A65E6C23}" destId="{929F9F93-549B-4025-AE8D-F164A8E07355}" srcOrd="0" destOrd="2" presId="urn:microsoft.com/office/officeart/2005/8/layout/hList1"/>
    <dgm:cxn modelId="{018BD720-8C8F-42F1-B694-17C683CCDE3A}" srcId="{8BA5DDAD-30F0-4632-AEC2-B8CE6F7889B9}" destId="{6266D5F3-CEA3-447E-ACD0-047F6CFB24A1}" srcOrd="1" destOrd="0" parTransId="{4413EC0C-C456-43FC-A37D-561DF9E4D3BA}" sibTransId="{C0E11696-69A7-495E-A6EA-3D1D232CF6AD}"/>
    <dgm:cxn modelId="{1EE9391E-9626-4D5F-9712-52B49CD6DA56}" type="presOf" srcId="{2A7A276F-7B9B-4EEA-A2DD-5A9DF3CF5FF8}" destId="{CC76325A-CDB9-478D-9E0D-EA2C757CFA17}" srcOrd="0" destOrd="0" presId="urn:microsoft.com/office/officeart/2005/8/layout/hList1"/>
    <dgm:cxn modelId="{31F7B833-4DF9-4AD0-9483-7632CE1F12EC}" srcId="{8BA5DDAD-30F0-4632-AEC2-B8CE6F7889B9}" destId="{1C9CE5B4-CFDB-4658-9201-C2C0397EBA15}" srcOrd="0" destOrd="0" parTransId="{6904D7A9-9790-4DDC-808E-2EBB3BC6F405}" sibTransId="{22A8A343-21C1-4C0C-8278-5A0C6027A8C5}"/>
    <dgm:cxn modelId="{10CEE395-5E33-40E3-BE46-D1D24DF684AC}" type="presOf" srcId="{FDBB6E1A-38A9-4BFA-941B-82CC2F6F1AB3}" destId="{CC76325A-CDB9-478D-9E0D-EA2C757CFA17}" srcOrd="0" destOrd="2" presId="urn:microsoft.com/office/officeart/2005/8/layout/hList1"/>
    <dgm:cxn modelId="{DB0A874F-E34D-4BF3-A9DA-F2801FF5CFF9}" type="presOf" srcId="{717BB693-4560-4165-849E-B8964AB0DB92}" destId="{A463019D-BC2F-4A03-ADC2-6D4B58F9B0A7}" srcOrd="0" destOrd="0" presId="urn:microsoft.com/office/officeart/2005/8/layout/hList1"/>
    <dgm:cxn modelId="{3E9E807A-D3A7-4C7A-86DD-C8836F3FE434}" srcId="{717BB693-4560-4165-849E-B8964AB0DB92}" destId="{9821315E-5E80-4269-A571-2471A4E53857}" srcOrd="2" destOrd="0" parTransId="{588F9F16-C9AA-47B9-9A6D-28E741407395}" sibTransId="{EC71D506-CBD9-41F5-AAB1-B11F85CD520E}"/>
    <dgm:cxn modelId="{190B36FB-3623-46EE-86C0-599EF26A1975}" type="presOf" srcId="{48D2B039-7601-4E8B-B3A0-0098542327A4}" destId="{929F9F93-549B-4025-AE8D-F164A8E07355}" srcOrd="0" destOrd="0" presId="urn:microsoft.com/office/officeart/2005/8/layout/hList1"/>
    <dgm:cxn modelId="{D980CC0D-E26D-493C-8E6F-CFCF7BF39D10}" srcId="{717BB693-4560-4165-849E-B8964AB0DB92}" destId="{870C37A5-01A6-4668-9473-5072F3BBD396}" srcOrd="0" destOrd="0" parTransId="{AE99F2F3-6524-4057-9B32-A325A69C5E41}" sibTransId="{6DA994D3-228A-4212-8470-D62BF02159C0}"/>
    <dgm:cxn modelId="{8DFE39E3-72E1-4E57-9C11-3C1906837E4B}" type="presOf" srcId="{8BA5DDAD-30F0-4632-AEC2-B8CE6F7889B9}" destId="{5EC54B39-BE04-4EA4-B923-3011F6AF2322}" srcOrd="0" destOrd="0" presId="urn:microsoft.com/office/officeart/2005/8/layout/hList1"/>
    <dgm:cxn modelId="{27B28062-B619-4994-A20B-878FA657E7E1}" srcId="{1C9CE5B4-CFDB-4658-9201-C2C0397EBA15}" destId="{3028FDDD-7943-4A5D-A620-6649A65E6C23}" srcOrd="2" destOrd="0" parTransId="{A9CE8122-B3C3-4084-875C-391D8ED6942C}" sibTransId="{63D40F82-4438-47E8-9772-3302D0CA6A89}"/>
    <dgm:cxn modelId="{31E8157D-64C9-4A38-8495-97CE776E5A10}" type="presParOf" srcId="{5EC54B39-BE04-4EA4-B923-3011F6AF2322}" destId="{1CB6E9DC-ADF3-4B33-908B-4D3C0414C21D}" srcOrd="0" destOrd="0" presId="urn:microsoft.com/office/officeart/2005/8/layout/hList1"/>
    <dgm:cxn modelId="{5CBD75A3-B1ED-4FC2-9237-131A21AF5999}" type="presParOf" srcId="{1CB6E9DC-ADF3-4B33-908B-4D3C0414C21D}" destId="{33AC6BD8-AB0F-4076-AFFC-E0822E882AA8}" srcOrd="0" destOrd="0" presId="urn:microsoft.com/office/officeart/2005/8/layout/hList1"/>
    <dgm:cxn modelId="{8530E6E9-85C6-458A-A827-694C1FACF0B1}" type="presParOf" srcId="{1CB6E9DC-ADF3-4B33-908B-4D3C0414C21D}" destId="{929F9F93-549B-4025-AE8D-F164A8E07355}" srcOrd="1" destOrd="0" presId="urn:microsoft.com/office/officeart/2005/8/layout/hList1"/>
    <dgm:cxn modelId="{F7028392-4977-4C9F-BE0F-9B76696B1282}" type="presParOf" srcId="{5EC54B39-BE04-4EA4-B923-3011F6AF2322}" destId="{D39E6A38-B3C5-4539-AAC5-D7E2D3400416}" srcOrd="1" destOrd="0" presId="urn:microsoft.com/office/officeart/2005/8/layout/hList1"/>
    <dgm:cxn modelId="{B22F8A0D-1E75-4924-B22B-46A62B656325}" type="presParOf" srcId="{5EC54B39-BE04-4EA4-B923-3011F6AF2322}" destId="{7DF03B96-3F76-4CBE-B24B-B7722F6A4FC0}" srcOrd="2" destOrd="0" presId="urn:microsoft.com/office/officeart/2005/8/layout/hList1"/>
    <dgm:cxn modelId="{BC4EE894-3E94-483A-8767-67AB0DDB025E}" type="presParOf" srcId="{7DF03B96-3F76-4CBE-B24B-B7722F6A4FC0}" destId="{492BC10E-978D-4664-ADC9-5C093FED99EF}" srcOrd="0" destOrd="0" presId="urn:microsoft.com/office/officeart/2005/8/layout/hList1"/>
    <dgm:cxn modelId="{2340DE5F-6454-4253-BA9D-3DD69F5DC3D5}" type="presParOf" srcId="{7DF03B96-3F76-4CBE-B24B-B7722F6A4FC0}" destId="{CC76325A-CDB9-478D-9E0D-EA2C757CFA17}" srcOrd="1" destOrd="0" presId="urn:microsoft.com/office/officeart/2005/8/layout/hList1"/>
    <dgm:cxn modelId="{ECB8AFC0-9697-4D0C-8152-9CAA87E9FA4C}" type="presParOf" srcId="{5EC54B39-BE04-4EA4-B923-3011F6AF2322}" destId="{9465B9B0-0827-4FEE-890F-A2F8FF7D7C7E}" srcOrd="3" destOrd="0" presId="urn:microsoft.com/office/officeart/2005/8/layout/hList1"/>
    <dgm:cxn modelId="{397BFC1E-3DAA-4DC8-8FF7-83F05466224A}" type="presParOf" srcId="{5EC54B39-BE04-4EA4-B923-3011F6AF2322}" destId="{75B7A13C-D0C9-44C0-8328-773CC4EE5269}" srcOrd="4" destOrd="0" presId="urn:microsoft.com/office/officeart/2005/8/layout/hList1"/>
    <dgm:cxn modelId="{64D4183E-8B25-409F-B025-76A3D015B625}" type="presParOf" srcId="{75B7A13C-D0C9-44C0-8328-773CC4EE5269}" destId="{A463019D-BC2F-4A03-ADC2-6D4B58F9B0A7}" srcOrd="0" destOrd="0" presId="urn:microsoft.com/office/officeart/2005/8/layout/hList1"/>
    <dgm:cxn modelId="{8F9A078C-65C5-42BD-B174-8F422AE0BFF8}" type="presParOf" srcId="{75B7A13C-D0C9-44C0-8328-773CC4EE5269}" destId="{60A1FAAA-3B3B-487D-8A0A-A2B3DB68FEB4}" srcOrd="1" destOrd="0" presId="urn:microsoft.com/office/officeart/2005/8/layout/hLis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6D9746C-DB65-4FC9-9623-0AC2B82AE418}" type="doc">
      <dgm:prSet loTypeId="urn:microsoft.com/office/officeart/2005/8/layout/radial2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s-ES"/>
        </a:p>
      </dgm:t>
    </dgm:pt>
    <dgm:pt modelId="{712180F1-1B11-45C5-B42F-4C5A6BFFCAC2}">
      <dgm:prSet phldrT="[Texto]"/>
      <dgm:spPr/>
      <dgm:t>
        <a:bodyPr/>
        <a:lstStyle/>
        <a:p>
          <a:r>
            <a:rPr lang="es-ES" dirty="0" smtClean="0">
              <a:solidFill>
                <a:srgbClr val="FFFFCC"/>
              </a:solidFill>
            </a:rPr>
            <a:t>Primarios</a:t>
          </a:r>
          <a:endParaRPr lang="es-ES" dirty="0">
            <a:solidFill>
              <a:srgbClr val="FFFFCC"/>
            </a:solidFill>
          </a:endParaRPr>
        </a:p>
      </dgm:t>
    </dgm:pt>
    <dgm:pt modelId="{D49E4D89-92E8-49FD-AA83-D5C4DCF2A18D}" type="parTrans" cxnId="{C87E9B1D-AE1A-41E5-AAD0-70B4D616C6B4}">
      <dgm:prSet/>
      <dgm:spPr/>
      <dgm:t>
        <a:bodyPr/>
        <a:lstStyle/>
        <a:p>
          <a:endParaRPr lang="es-ES" dirty="0"/>
        </a:p>
      </dgm:t>
    </dgm:pt>
    <dgm:pt modelId="{236B3662-C985-488B-932F-7A7990F8EFEA}" type="sibTrans" cxnId="{C87E9B1D-AE1A-41E5-AAD0-70B4D616C6B4}">
      <dgm:prSet/>
      <dgm:spPr/>
      <dgm:t>
        <a:bodyPr/>
        <a:lstStyle/>
        <a:p>
          <a:endParaRPr lang="es-ES"/>
        </a:p>
      </dgm:t>
    </dgm:pt>
    <dgm:pt modelId="{4B65A40E-4104-4300-A94B-0BE15274465F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/>
            <a:t>Nódulos</a:t>
          </a:r>
          <a:endParaRPr lang="es-ES" sz="1600" dirty="0"/>
        </a:p>
      </dgm:t>
    </dgm:pt>
    <dgm:pt modelId="{93731404-BE48-4660-8076-C8DCFDD53AA2}" type="parTrans" cxnId="{96BE6EE3-5AF7-442A-8710-563B20221720}">
      <dgm:prSet/>
      <dgm:spPr/>
      <dgm:t>
        <a:bodyPr/>
        <a:lstStyle/>
        <a:p>
          <a:endParaRPr lang="es-ES"/>
        </a:p>
      </dgm:t>
    </dgm:pt>
    <dgm:pt modelId="{8F810B94-C52F-4D6E-B95A-873E444E94F6}" type="sibTrans" cxnId="{96BE6EE3-5AF7-442A-8710-563B20221720}">
      <dgm:prSet/>
      <dgm:spPr/>
      <dgm:t>
        <a:bodyPr/>
        <a:lstStyle/>
        <a:p>
          <a:endParaRPr lang="es-ES"/>
        </a:p>
      </dgm:t>
    </dgm:pt>
    <dgm:pt modelId="{7E118EB0-9682-4FA5-869F-6A9CAD6574D0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/>
            <a:t>Ramificación</a:t>
          </a:r>
          <a:endParaRPr lang="es-ES" sz="1600" dirty="0"/>
        </a:p>
      </dgm:t>
    </dgm:pt>
    <dgm:pt modelId="{93908296-2B67-4BAA-8BA0-5A6C2A19C414}" type="parTrans" cxnId="{8B217569-BA10-4229-AED6-A3531AC46DE8}">
      <dgm:prSet/>
      <dgm:spPr/>
      <dgm:t>
        <a:bodyPr/>
        <a:lstStyle/>
        <a:p>
          <a:endParaRPr lang="es-ES"/>
        </a:p>
      </dgm:t>
    </dgm:pt>
    <dgm:pt modelId="{DA123236-423C-415F-BC7A-C2FFB6849D00}" type="sibTrans" cxnId="{8B217569-BA10-4229-AED6-A3531AC46DE8}">
      <dgm:prSet/>
      <dgm:spPr/>
      <dgm:t>
        <a:bodyPr/>
        <a:lstStyle/>
        <a:p>
          <a:endParaRPr lang="es-ES"/>
        </a:p>
      </dgm:t>
    </dgm:pt>
    <dgm:pt modelId="{41757D30-4CBB-4A82-8BC4-2F53D8E1B7AD}">
      <dgm:prSet phldrT="[Texto]"/>
      <dgm:spPr/>
      <dgm:t>
        <a:bodyPr/>
        <a:lstStyle/>
        <a:p>
          <a:r>
            <a:rPr lang="es-ES" dirty="0" smtClean="0"/>
            <a:t>Secundarios</a:t>
          </a:r>
          <a:endParaRPr lang="es-ES" dirty="0"/>
        </a:p>
      </dgm:t>
    </dgm:pt>
    <dgm:pt modelId="{0B945FE9-06B3-4D73-BCB1-B7639DF0A24C}" type="parTrans" cxnId="{E0516B02-05F1-4CCB-953C-9A3E05C71F28}">
      <dgm:prSet/>
      <dgm:spPr/>
      <dgm:t>
        <a:bodyPr/>
        <a:lstStyle/>
        <a:p>
          <a:endParaRPr lang="es-ES" dirty="0"/>
        </a:p>
      </dgm:t>
    </dgm:pt>
    <dgm:pt modelId="{7CD48C43-4F66-4EF5-B3D1-96C2744A1EC7}" type="sibTrans" cxnId="{E0516B02-05F1-4CCB-953C-9A3E05C71F28}">
      <dgm:prSet/>
      <dgm:spPr/>
      <dgm:t>
        <a:bodyPr/>
        <a:lstStyle/>
        <a:p>
          <a:endParaRPr lang="es-ES"/>
        </a:p>
      </dgm:t>
    </dgm:pt>
    <dgm:pt modelId="{1ACD57DB-EBDB-4574-A728-B591525BAEEA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/>
            <a:t>Poco crecimiento</a:t>
          </a:r>
          <a:endParaRPr lang="es-ES" sz="1600" dirty="0"/>
        </a:p>
      </dgm:t>
    </dgm:pt>
    <dgm:pt modelId="{A6A7FB12-6885-430D-8D6B-45AE3312EECC}" type="parTrans" cxnId="{6F82C7BB-486E-489D-90F3-A9E307B481AF}">
      <dgm:prSet/>
      <dgm:spPr/>
      <dgm:t>
        <a:bodyPr/>
        <a:lstStyle/>
        <a:p>
          <a:endParaRPr lang="es-ES"/>
        </a:p>
      </dgm:t>
    </dgm:pt>
    <dgm:pt modelId="{632DDCA4-056D-434B-9E1C-372E386BF741}" type="sibTrans" cxnId="{6F82C7BB-486E-489D-90F3-A9E307B481AF}">
      <dgm:prSet/>
      <dgm:spPr/>
      <dgm:t>
        <a:bodyPr/>
        <a:lstStyle/>
        <a:p>
          <a:endParaRPr lang="es-ES"/>
        </a:p>
      </dgm:t>
    </dgm:pt>
    <dgm:pt modelId="{A92AF410-24A6-4ABB-8275-F37443B56629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err="1" smtClean="0"/>
            <a:t>Amarillamiento</a:t>
          </a:r>
          <a:endParaRPr lang="es-ES" sz="1600" dirty="0"/>
        </a:p>
      </dgm:t>
    </dgm:pt>
    <dgm:pt modelId="{EF0F8C2B-13B6-454E-B34A-154B5EA79C4A}" type="parTrans" cxnId="{A74E5065-EDD0-46AE-9D24-DD7CF158E319}">
      <dgm:prSet/>
      <dgm:spPr/>
      <dgm:t>
        <a:bodyPr/>
        <a:lstStyle/>
        <a:p>
          <a:endParaRPr lang="es-ES"/>
        </a:p>
      </dgm:t>
    </dgm:pt>
    <dgm:pt modelId="{FD5168FB-15B9-4B18-9F49-FF7F110EE9FA}" type="sibTrans" cxnId="{A74E5065-EDD0-46AE-9D24-DD7CF158E319}">
      <dgm:prSet/>
      <dgm:spPr/>
      <dgm:t>
        <a:bodyPr/>
        <a:lstStyle/>
        <a:p>
          <a:endParaRPr lang="es-ES"/>
        </a:p>
      </dgm:t>
    </dgm:pt>
    <dgm:pt modelId="{4A813F06-DEB3-43BE-AF7D-2408DAF324A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/>
            <a:t>Lesiones </a:t>
          </a:r>
          <a:endParaRPr lang="es-ES" sz="1600" dirty="0"/>
        </a:p>
      </dgm:t>
    </dgm:pt>
    <dgm:pt modelId="{FABAD0D8-2552-460D-AB33-38B6A904B50D}" type="parTrans" cxnId="{2FAA3A1D-F8E3-483B-8FA1-4C727373474A}">
      <dgm:prSet/>
      <dgm:spPr/>
      <dgm:t>
        <a:bodyPr/>
        <a:lstStyle/>
        <a:p>
          <a:endParaRPr lang="es-ES"/>
        </a:p>
      </dgm:t>
    </dgm:pt>
    <dgm:pt modelId="{FEAAED0B-0D21-4A45-ABC9-B1AC28D0E36C}" type="sibTrans" cxnId="{2FAA3A1D-F8E3-483B-8FA1-4C727373474A}">
      <dgm:prSet/>
      <dgm:spPr/>
      <dgm:t>
        <a:bodyPr/>
        <a:lstStyle/>
        <a:p>
          <a:endParaRPr lang="es-ES"/>
        </a:p>
      </dgm:t>
    </dgm:pt>
    <dgm:pt modelId="{454DECEE-73F2-4338-A7F9-DE37184C5E81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/>
            <a:t>Baja calidad de producción</a:t>
          </a:r>
          <a:endParaRPr lang="es-ES" sz="1600" dirty="0"/>
        </a:p>
      </dgm:t>
    </dgm:pt>
    <dgm:pt modelId="{F467FC41-C29D-4D5F-B079-87D488294C3A}" type="parTrans" cxnId="{FE5AE682-4EF7-4EBB-965D-F74301207995}">
      <dgm:prSet/>
      <dgm:spPr/>
      <dgm:t>
        <a:bodyPr/>
        <a:lstStyle/>
        <a:p>
          <a:endParaRPr lang="es-ES"/>
        </a:p>
      </dgm:t>
    </dgm:pt>
    <dgm:pt modelId="{7EDC244D-22E3-436B-BAD2-08DEF2D06D22}" type="sibTrans" cxnId="{FE5AE682-4EF7-4EBB-965D-F74301207995}">
      <dgm:prSet/>
      <dgm:spPr/>
      <dgm:t>
        <a:bodyPr/>
        <a:lstStyle/>
        <a:p>
          <a:endParaRPr lang="es-ES"/>
        </a:p>
      </dgm:t>
    </dgm:pt>
    <dgm:pt modelId="{C0A6FF3E-9429-4801-BF16-95C69A7285D6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ES" sz="1600" dirty="0" smtClean="0"/>
            <a:t>Marchitamiento</a:t>
          </a:r>
          <a:endParaRPr lang="es-ES" sz="1600" dirty="0"/>
        </a:p>
      </dgm:t>
    </dgm:pt>
    <dgm:pt modelId="{1E5614B4-5A08-4C60-8F5B-8A92217DAD93}" type="parTrans" cxnId="{78999D2B-E180-415B-864D-A0F5675AF81C}">
      <dgm:prSet/>
      <dgm:spPr/>
      <dgm:t>
        <a:bodyPr/>
        <a:lstStyle/>
        <a:p>
          <a:endParaRPr lang="es-ES"/>
        </a:p>
      </dgm:t>
    </dgm:pt>
    <dgm:pt modelId="{9451191E-3C46-4BA6-A6C5-A89D4321811C}" type="sibTrans" cxnId="{78999D2B-E180-415B-864D-A0F5675AF81C}">
      <dgm:prSet/>
      <dgm:spPr/>
      <dgm:t>
        <a:bodyPr/>
        <a:lstStyle/>
        <a:p>
          <a:endParaRPr lang="es-ES"/>
        </a:p>
      </dgm:t>
    </dgm:pt>
    <dgm:pt modelId="{0EDB72D0-C25C-4EBA-BA47-4B3FA3048FAF}" type="pres">
      <dgm:prSet presAssocID="{26D9746C-DB65-4FC9-9623-0AC2B82AE41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D29C269-4B36-4CF9-8D05-C899B3E3FE5D}" type="pres">
      <dgm:prSet presAssocID="{26D9746C-DB65-4FC9-9623-0AC2B82AE418}" presName="cycle" presStyleCnt="0"/>
      <dgm:spPr/>
    </dgm:pt>
    <dgm:pt modelId="{2050CBA0-6116-426D-8B2C-C0A3D29E1713}" type="pres">
      <dgm:prSet presAssocID="{26D9746C-DB65-4FC9-9623-0AC2B82AE418}" presName="centerShape" presStyleCnt="0"/>
      <dgm:spPr/>
    </dgm:pt>
    <dgm:pt modelId="{950BC422-4417-44AA-BCC1-98793A52AAEA}" type="pres">
      <dgm:prSet presAssocID="{26D9746C-DB65-4FC9-9623-0AC2B82AE418}" presName="connSite" presStyleLbl="node1" presStyleIdx="0" presStyleCnt="3"/>
      <dgm:spPr/>
    </dgm:pt>
    <dgm:pt modelId="{BE924743-0DD8-4ECB-9C02-1385D3ACA031}" type="pres">
      <dgm:prSet presAssocID="{26D9746C-DB65-4FC9-9623-0AC2B82AE418}" presName="visible" presStyleLbl="node1" presStyleIdx="0" presStyleCnt="3"/>
      <dgm:spPr/>
    </dgm:pt>
    <dgm:pt modelId="{89CD9009-20F6-4CC9-8FB1-B0257CEB0197}" type="pres">
      <dgm:prSet presAssocID="{D49E4D89-92E8-49FD-AA83-D5C4DCF2A18D}" presName="Name25" presStyleLbl="parChTrans1D1" presStyleIdx="0" presStyleCnt="2"/>
      <dgm:spPr/>
      <dgm:t>
        <a:bodyPr/>
        <a:lstStyle/>
        <a:p>
          <a:endParaRPr lang="es-ES"/>
        </a:p>
      </dgm:t>
    </dgm:pt>
    <dgm:pt modelId="{9159ECF2-9386-4AF0-B6BD-B682C50D9D1B}" type="pres">
      <dgm:prSet presAssocID="{712180F1-1B11-45C5-B42F-4C5A6BFFCAC2}" presName="node" presStyleCnt="0"/>
      <dgm:spPr/>
    </dgm:pt>
    <dgm:pt modelId="{C7AF3E41-E22F-483A-B7EA-7936D32BB197}" type="pres">
      <dgm:prSet presAssocID="{712180F1-1B11-45C5-B42F-4C5A6BFFCAC2}" presName="parentNode" presStyleLbl="node1" presStyleIdx="1" presStyleCnt="3" custLinFactNeighborX="-1224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3F9908-930E-416F-93DD-B13A28B8E43B}" type="pres">
      <dgm:prSet presAssocID="{712180F1-1B11-45C5-B42F-4C5A6BFFCAC2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E2158B-1827-4F54-A39E-C9DF3E81DBAB}" type="pres">
      <dgm:prSet presAssocID="{0B945FE9-06B3-4D73-BCB1-B7639DF0A24C}" presName="Name25" presStyleLbl="parChTrans1D1" presStyleIdx="1" presStyleCnt="2"/>
      <dgm:spPr/>
      <dgm:t>
        <a:bodyPr/>
        <a:lstStyle/>
        <a:p>
          <a:endParaRPr lang="es-ES"/>
        </a:p>
      </dgm:t>
    </dgm:pt>
    <dgm:pt modelId="{8B818EE1-A864-46A7-81EF-EC7FD3B953C1}" type="pres">
      <dgm:prSet presAssocID="{41757D30-4CBB-4A82-8BC4-2F53D8E1B7AD}" presName="node" presStyleCnt="0"/>
      <dgm:spPr/>
    </dgm:pt>
    <dgm:pt modelId="{ACC5D86C-7704-4CB1-8665-0CFFEDB4C48A}" type="pres">
      <dgm:prSet presAssocID="{41757D30-4CBB-4A82-8BC4-2F53D8E1B7AD}" presName="parentNode" presStyleLbl="node1" presStyleIdx="2" presStyleCnt="3" custLinFactNeighborX="-895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9EA7BD-0A61-478E-9938-0D2DA4AC1518}" type="pres">
      <dgm:prSet presAssocID="{41757D30-4CBB-4A82-8BC4-2F53D8E1B7AD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8A9B67F-1BF6-45FA-80BC-E701D0B57D3F}" type="presOf" srcId="{A92AF410-24A6-4ABB-8275-F37443B56629}" destId="{D09EA7BD-0A61-478E-9938-0D2DA4AC1518}" srcOrd="0" destOrd="1" presId="urn:microsoft.com/office/officeart/2005/8/layout/radial2"/>
    <dgm:cxn modelId="{ECF7ED99-25E3-4942-B612-50927AE21179}" type="presOf" srcId="{1ACD57DB-EBDB-4574-A728-B591525BAEEA}" destId="{D09EA7BD-0A61-478E-9938-0D2DA4AC1518}" srcOrd="0" destOrd="0" presId="urn:microsoft.com/office/officeart/2005/8/layout/radial2"/>
    <dgm:cxn modelId="{E0516B02-05F1-4CCB-953C-9A3E05C71F28}" srcId="{26D9746C-DB65-4FC9-9623-0AC2B82AE418}" destId="{41757D30-4CBB-4A82-8BC4-2F53D8E1B7AD}" srcOrd="1" destOrd="0" parTransId="{0B945FE9-06B3-4D73-BCB1-B7639DF0A24C}" sibTransId="{7CD48C43-4F66-4EF5-B3D1-96C2744A1EC7}"/>
    <dgm:cxn modelId="{63D8AD91-5ED2-4A77-ACAF-5E19B91774BC}" type="presOf" srcId="{712180F1-1B11-45C5-B42F-4C5A6BFFCAC2}" destId="{C7AF3E41-E22F-483A-B7EA-7936D32BB197}" srcOrd="0" destOrd="0" presId="urn:microsoft.com/office/officeart/2005/8/layout/radial2"/>
    <dgm:cxn modelId="{15B2643C-DF9B-4D16-A104-B392BE7AEC99}" type="presOf" srcId="{4B65A40E-4104-4300-A94B-0BE15274465F}" destId="{E73F9908-930E-416F-93DD-B13A28B8E43B}" srcOrd="0" destOrd="0" presId="urn:microsoft.com/office/officeart/2005/8/layout/radial2"/>
    <dgm:cxn modelId="{72CA701F-8D74-4D11-89D9-F6918A166074}" type="presOf" srcId="{454DECEE-73F2-4338-A7F9-DE37184C5E81}" destId="{D09EA7BD-0A61-478E-9938-0D2DA4AC1518}" srcOrd="0" destOrd="3" presId="urn:microsoft.com/office/officeart/2005/8/layout/radial2"/>
    <dgm:cxn modelId="{5D394223-5A58-4FE9-A344-BC2617E030BF}" type="presOf" srcId="{0B945FE9-06B3-4D73-BCB1-B7639DF0A24C}" destId="{7CE2158B-1827-4F54-A39E-C9DF3E81DBAB}" srcOrd="0" destOrd="0" presId="urn:microsoft.com/office/officeart/2005/8/layout/radial2"/>
    <dgm:cxn modelId="{32F25336-5388-4B00-8E9E-4613C7C674AC}" type="presOf" srcId="{4A813F06-DEB3-43BE-AF7D-2408DAF324A4}" destId="{E73F9908-930E-416F-93DD-B13A28B8E43B}" srcOrd="0" destOrd="1" presId="urn:microsoft.com/office/officeart/2005/8/layout/radial2"/>
    <dgm:cxn modelId="{96BE6EE3-5AF7-442A-8710-563B20221720}" srcId="{712180F1-1B11-45C5-B42F-4C5A6BFFCAC2}" destId="{4B65A40E-4104-4300-A94B-0BE15274465F}" srcOrd="0" destOrd="0" parTransId="{93731404-BE48-4660-8076-C8DCFDD53AA2}" sibTransId="{8F810B94-C52F-4D6E-B95A-873E444E94F6}"/>
    <dgm:cxn modelId="{78999D2B-E180-415B-864D-A0F5675AF81C}" srcId="{41757D30-4CBB-4A82-8BC4-2F53D8E1B7AD}" destId="{C0A6FF3E-9429-4801-BF16-95C69A7285D6}" srcOrd="2" destOrd="0" parTransId="{1E5614B4-5A08-4C60-8F5B-8A92217DAD93}" sibTransId="{9451191E-3C46-4BA6-A6C5-A89D4321811C}"/>
    <dgm:cxn modelId="{A74E5065-EDD0-46AE-9D24-DD7CF158E319}" srcId="{41757D30-4CBB-4A82-8BC4-2F53D8E1B7AD}" destId="{A92AF410-24A6-4ABB-8275-F37443B56629}" srcOrd="1" destOrd="0" parTransId="{EF0F8C2B-13B6-454E-B34A-154B5EA79C4A}" sibTransId="{FD5168FB-15B9-4B18-9F49-FF7F110EE9FA}"/>
    <dgm:cxn modelId="{6F82C7BB-486E-489D-90F3-A9E307B481AF}" srcId="{41757D30-4CBB-4A82-8BC4-2F53D8E1B7AD}" destId="{1ACD57DB-EBDB-4574-A728-B591525BAEEA}" srcOrd="0" destOrd="0" parTransId="{A6A7FB12-6885-430D-8D6B-45AE3312EECC}" sibTransId="{632DDCA4-056D-434B-9E1C-372E386BF741}"/>
    <dgm:cxn modelId="{512F76E0-99F4-4C90-AE91-73E4E5D93531}" type="presOf" srcId="{C0A6FF3E-9429-4801-BF16-95C69A7285D6}" destId="{D09EA7BD-0A61-478E-9938-0D2DA4AC1518}" srcOrd="0" destOrd="2" presId="urn:microsoft.com/office/officeart/2005/8/layout/radial2"/>
    <dgm:cxn modelId="{D363AEDC-5721-4243-A5D3-5719B3F4EC25}" type="presOf" srcId="{41757D30-4CBB-4A82-8BC4-2F53D8E1B7AD}" destId="{ACC5D86C-7704-4CB1-8665-0CFFEDB4C48A}" srcOrd="0" destOrd="0" presId="urn:microsoft.com/office/officeart/2005/8/layout/radial2"/>
    <dgm:cxn modelId="{80D6853B-A5A2-4B71-8F90-BAD39B7D4005}" type="presOf" srcId="{26D9746C-DB65-4FC9-9623-0AC2B82AE418}" destId="{0EDB72D0-C25C-4EBA-BA47-4B3FA3048FAF}" srcOrd="0" destOrd="0" presId="urn:microsoft.com/office/officeart/2005/8/layout/radial2"/>
    <dgm:cxn modelId="{2FAA3A1D-F8E3-483B-8FA1-4C727373474A}" srcId="{712180F1-1B11-45C5-B42F-4C5A6BFFCAC2}" destId="{4A813F06-DEB3-43BE-AF7D-2408DAF324A4}" srcOrd="1" destOrd="0" parTransId="{FABAD0D8-2552-460D-AB33-38B6A904B50D}" sibTransId="{FEAAED0B-0D21-4A45-ABC9-B1AC28D0E36C}"/>
    <dgm:cxn modelId="{8B217569-BA10-4229-AED6-A3531AC46DE8}" srcId="{712180F1-1B11-45C5-B42F-4C5A6BFFCAC2}" destId="{7E118EB0-9682-4FA5-869F-6A9CAD6574D0}" srcOrd="2" destOrd="0" parTransId="{93908296-2B67-4BAA-8BA0-5A6C2A19C414}" sibTransId="{DA123236-423C-415F-BC7A-C2FFB6849D00}"/>
    <dgm:cxn modelId="{C87E9B1D-AE1A-41E5-AAD0-70B4D616C6B4}" srcId="{26D9746C-DB65-4FC9-9623-0AC2B82AE418}" destId="{712180F1-1B11-45C5-B42F-4C5A6BFFCAC2}" srcOrd="0" destOrd="0" parTransId="{D49E4D89-92E8-49FD-AA83-D5C4DCF2A18D}" sibTransId="{236B3662-C985-488B-932F-7A7990F8EFEA}"/>
    <dgm:cxn modelId="{FE5AE682-4EF7-4EBB-965D-F74301207995}" srcId="{41757D30-4CBB-4A82-8BC4-2F53D8E1B7AD}" destId="{454DECEE-73F2-4338-A7F9-DE37184C5E81}" srcOrd="3" destOrd="0" parTransId="{F467FC41-C29D-4D5F-B079-87D488294C3A}" sibTransId="{7EDC244D-22E3-436B-BAD2-08DEF2D06D22}"/>
    <dgm:cxn modelId="{1244126C-017F-40D7-8427-63E762A6B7F0}" type="presOf" srcId="{7E118EB0-9682-4FA5-869F-6A9CAD6574D0}" destId="{E73F9908-930E-416F-93DD-B13A28B8E43B}" srcOrd="0" destOrd="2" presId="urn:microsoft.com/office/officeart/2005/8/layout/radial2"/>
    <dgm:cxn modelId="{52101267-AF56-4FE2-9F63-BABB02372E9B}" type="presOf" srcId="{D49E4D89-92E8-49FD-AA83-D5C4DCF2A18D}" destId="{89CD9009-20F6-4CC9-8FB1-B0257CEB0197}" srcOrd="0" destOrd="0" presId="urn:microsoft.com/office/officeart/2005/8/layout/radial2"/>
    <dgm:cxn modelId="{D3851134-49AC-4729-B033-F5A697BAEC10}" type="presParOf" srcId="{0EDB72D0-C25C-4EBA-BA47-4B3FA3048FAF}" destId="{AD29C269-4B36-4CF9-8D05-C899B3E3FE5D}" srcOrd="0" destOrd="0" presId="urn:microsoft.com/office/officeart/2005/8/layout/radial2"/>
    <dgm:cxn modelId="{A1376B87-230E-41B0-BBE9-96CA670B6AF5}" type="presParOf" srcId="{AD29C269-4B36-4CF9-8D05-C899B3E3FE5D}" destId="{2050CBA0-6116-426D-8B2C-C0A3D29E1713}" srcOrd="0" destOrd="0" presId="urn:microsoft.com/office/officeart/2005/8/layout/radial2"/>
    <dgm:cxn modelId="{2216D5C1-8C45-4D42-88F7-C4468D1ACD7D}" type="presParOf" srcId="{2050CBA0-6116-426D-8B2C-C0A3D29E1713}" destId="{950BC422-4417-44AA-BCC1-98793A52AAEA}" srcOrd="0" destOrd="0" presId="urn:microsoft.com/office/officeart/2005/8/layout/radial2"/>
    <dgm:cxn modelId="{CF1DA15D-ECA3-4E24-9F8A-159060158363}" type="presParOf" srcId="{2050CBA0-6116-426D-8B2C-C0A3D29E1713}" destId="{BE924743-0DD8-4ECB-9C02-1385D3ACA031}" srcOrd="1" destOrd="0" presId="urn:microsoft.com/office/officeart/2005/8/layout/radial2"/>
    <dgm:cxn modelId="{66D0DFD4-83C8-4BA4-912F-166DD9EC25CC}" type="presParOf" srcId="{AD29C269-4B36-4CF9-8D05-C899B3E3FE5D}" destId="{89CD9009-20F6-4CC9-8FB1-B0257CEB0197}" srcOrd="1" destOrd="0" presId="urn:microsoft.com/office/officeart/2005/8/layout/radial2"/>
    <dgm:cxn modelId="{C480AFDA-4B40-4B5D-A1C7-518FF6B3FD90}" type="presParOf" srcId="{AD29C269-4B36-4CF9-8D05-C899B3E3FE5D}" destId="{9159ECF2-9386-4AF0-B6BD-B682C50D9D1B}" srcOrd="2" destOrd="0" presId="urn:microsoft.com/office/officeart/2005/8/layout/radial2"/>
    <dgm:cxn modelId="{A9820721-EAA2-46AC-B0A4-A67E26C9129B}" type="presParOf" srcId="{9159ECF2-9386-4AF0-B6BD-B682C50D9D1B}" destId="{C7AF3E41-E22F-483A-B7EA-7936D32BB197}" srcOrd="0" destOrd="0" presId="urn:microsoft.com/office/officeart/2005/8/layout/radial2"/>
    <dgm:cxn modelId="{F76FFEF0-2DE8-49EC-AADA-6C613BC1A15F}" type="presParOf" srcId="{9159ECF2-9386-4AF0-B6BD-B682C50D9D1B}" destId="{E73F9908-930E-416F-93DD-B13A28B8E43B}" srcOrd="1" destOrd="0" presId="urn:microsoft.com/office/officeart/2005/8/layout/radial2"/>
    <dgm:cxn modelId="{C9142EDA-B2F2-4786-B291-DFB9F1E224D4}" type="presParOf" srcId="{AD29C269-4B36-4CF9-8D05-C899B3E3FE5D}" destId="{7CE2158B-1827-4F54-A39E-C9DF3E81DBAB}" srcOrd="3" destOrd="0" presId="urn:microsoft.com/office/officeart/2005/8/layout/radial2"/>
    <dgm:cxn modelId="{11D5AB82-3647-40EE-A3FD-1563A78BA00F}" type="presParOf" srcId="{AD29C269-4B36-4CF9-8D05-C899B3E3FE5D}" destId="{8B818EE1-A864-46A7-81EF-EC7FD3B953C1}" srcOrd="4" destOrd="0" presId="urn:microsoft.com/office/officeart/2005/8/layout/radial2"/>
    <dgm:cxn modelId="{4293C5C0-AE41-4E92-B27C-5128D4BA05AE}" type="presParOf" srcId="{8B818EE1-A864-46A7-81EF-EC7FD3B953C1}" destId="{ACC5D86C-7704-4CB1-8665-0CFFEDB4C48A}" srcOrd="0" destOrd="0" presId="urn:microsoft.com/office/officeart/2005/8/layout/radial2"/>
    <dgm:cxn modelId="{F0307705-90C9-45F1-BF35-72048761C456}" type="presParOf" srcId="{8B818EE1-A864-46A7-81EF-EC7FD3B953C1}" destId="{D09EA7BD-0A61-478E-9938-0D2DA4AC1518}" srcOrd="1" destOrd="0" presId="urn:microsoft.com/office/officeart/2005/8/layout/radial2"/>
  </dgm:cxnLst>
  <dgm:bg>
    <a:noFill/>
  </dgm:bg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79EC308-2DF0-4B87-98DF-F9B334DA4ACA}" type="doc">
      <dgm:prSet loTypeId="urn:microsoft.com/office/officeart/2005/8/layout/process4" loCatId="process" qsTypeId="urn:microsoft.com/office/officeart/2005/8/quickstyle/simple4" qsCatId="simple" csTypeId="urn:microsoft.com/office/officeart/2005/8/colors/accent3_4" csCatId="accent3" phldr="1"/>
      <dgm:spPr/>
      <dgm:t>
        <a:bodyPr/>
        <a:lstStyle/>
        <a:p>
          <a:endParaRPr lang="es-ES"/>
        </a:p>
      </dgm:t>
    </dgm:pt>
    <dgm:pt modelId="{F7F551FD-4C72-4C8A-AAEC-3AF9CCD7A585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/>
            <a:t>FASE DE CAMPO</a:t>
          </a:r>
        </a:p>
      </dgm:t>
    </dgm:pt>
    <dgm:pt modelId="{42CCA100-55DF-41C6-9323-813FCB91D5A3}" type="parTrans" cxnId="{C11E6F2F-2361-4D90-8E03-37793A50C23D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E394B19C-59C1-41F4-9C94-3F6C2480D789}" type="sibTrans" cxnId="{C11E6F2F-2361-4D90-8E03-37793A50C23D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0DBAE6A1-719D-48E5-A71F-135B897A98DC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S" sz="1600" b="1" i="0" u="none" strike="noStrike" cap="none" normalizeH="0" baseline="0" dirty="0" smtClean="0">
              <a:ln/>
              <a:effectLst/>
              <a:latin typeface="+mj-lt"/>
              <a:ea typeface="Calibri" pitchFamily="34" charset="0"/>
              <a:cs typeface="Times New Roman" pitchFamily="18" charset="0"/>
            </a:rPr>
            <a:t>Poda hypéricum</a:t>
          </a:r>
          <a:endParaRPr lang="es-ES" sz="1600" b="1" dirty="0">
            <a:latin typeface="+mj-lt"/>
          </a:endParaRPr>
        </a:p>
      </dgm:t>
    </dgm:pt>
    <dgm:pt modelId="{3E47F53A-D9C9-4FAB-851A-7105E2D14521}" type="parTrans" cxnId="{5EB2CC53-7E0D-446F-913B-CF17A81C83CF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5F250902-4EF4-448B-90EC-E5FF42367B9D}" type="sibTrans" cxnId="{5EB2CC53-7E0D-446F-913B-CF17A81C83CF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5D9A7EB6-B42A-41E6-A1EF-57F38AA82126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S" sz="1600" b="1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Muestras de suelo</a:t>
          </a:r>
          <a:endParaRPr lang="es-ES" sz="1600" b="1" dirty="0"/>
        </a:p>
      </dgm:t>
    </dgm:pt>
    <dgm:pt modelId="{9F85F99F-60A3-4A62-9222-3C4E55191DBB}" type="parTrans" cxnId="{98259095-0D4C-4C02-AC78-53E328504516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063F3075-D993-43F4-AB52-E7F871BA9788}" type="sibTrans" cxnId="{98259095-0D4C-4C02-AC78-53E328504516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50F969B6-BB9F-4EB0-9C43-6C8971150A20}">
      <dgm:prSet phldrT="[Texto]" custT="1"/>
      <dgm:spPr/>
      <dgm:t>
        <a:bodyPr/>
        <a:lstStyle/>
        <a:p>
          <a:pPr>
            <a:lnSpc>
              <a:spcPct val="100000"/>
            </a:lnSpc>
          </a:pPr>
          <a:r>
            <a:rPr lang="es-ES" sz="2000" b="1" dirty="0">
              <a:solidFill>
                <a:srgbClr val="FFFFCC"/>
              </a:solidFill>
            </a:rPr>
            <a:t>FASE DE LABORATORIO</a:t>
          </a:r>
        </a:p>
      </dgm:t>
    </dgm:pt>
    <dgm:pt modelId="{55CD67DA-4907-4C0A-97CE-B00CB4A517C1}" type="parTrans" cxnId="{B9A3C9E7-86D5-4417-BA49-E521D8FCD510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5F05FAA9-8153-4C99-802A-A25EC1B6C5C1}" type="sibTrans" cxnId="{B9A3C9E7-86D5-4417-BA49-E521D8FCD510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A6CAF22A-A3B2-4065-9130-F08848AECD2D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600" b="1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Conteo nematodos</a:t>
          </a:r>
          <a:endParaRPr lang="es-ES" sz="1600" b="1" dirty="0"/>
        </a:p>
      </dgm:t>
    </dgm:pt>
    <dgm:pt modelId="{17559201-5B9F-4CB7-B30B-FCE469E5EF33}" type="parTrans" cxnId="{99C2164D-7D71-498B-B00D-33B08BC4CF22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0B73FF0D-70A8-487E-B8C9-260A28EADE50}" type="sibTrans" cxnId="{99C2164D-7D71-498B-B00D-33B08BC4CF22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65E510EA-8C44-48B1-AE82-30E0B25B526D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600" b="1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Nematodos en ra</a:t>
          </a:r>
          <a:r>
            <a:rPr kumimoji="0" lang="es-EC" sz="1600" b="1" i="0" u="none" strike="noStrike" cap="none" normalizeH="0" baseline="0" dirty="0" smtClean="0">
              <a:ln/>
              <a:effectLst/>
              <a:latin typeface="Calibri"/>
              <a:ea typeface="Calibri" pitchFamily="34" charset="0"/>
              <a:cs typeface="Times New Roman" pitchFamily="18" charset="0"/>
            </a:rPr>
            <a:t>í</a:t>
          </a:r>
          <a:r>
            <a:rPr kumimoji="0" lang="es-EC" sz="1600" b="1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z</a:t>
          </a:r>
          <a:endParaRPr lang="es-ES" sz="1600" b="1" dirty="0"/>
        </a:p>
      </dgm:t>
    </dgm:pt>
    <dgm:pt modelId="{EBF24D0D-50E8-4EEC-994E-1B677B808E79}" type="parTrans" cxnId="{77C26CA9-F870-4577-94A0-F170A8782989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7206CCC1-618D-44BF-BF07-61CBA096C5D2}" type="sibTrans" cxnId="{77C26CA9-F870-4577-94A0-F170A8782989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8D869219-C610-4434-A811-143619DA7CD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S" sz="1600" b="1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Peso ra</a:t>
          </a:r>
          <a:r>
            <a:rPr kumimoji="0" lang="es-ES" sz="1600" b="1" i="0" u="none" strike="noStrike" cap="none" normalizeH="0" baseline="0" dirty="0" smtClean="0">
              <a:ln/>
              <a:effectLst/>
              <a:latin typeface="Calibri"/>
              <a:ea typeface="Calibri" pitchFamily="34" charset="0"/>
              <a:cs typeface="Times New Roman" pitchFamily="18" charset="0"/>
            </a:rPr>
            <a:t>í</a:t>
          </a:r>
          <a:r>
            <a:rPr kumimoji="0" lang="es-ES" sz="1600" b="1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z</a:t>
          </a:r>
          <a:endParaRPr lang="es-ES" sz="1600" b="1" dirty="0"/>
        </a:p>
      </dgm:t>
    </dgm:pt>
    <dgm:pt modelId="{189A1015-12DE-4633-8459-97486058B176}" type="parTrans" cxnId="{56964725-536A-4D4A-BAFF-B7D8EEAEF0EE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719CDC7A-8F7B-482F-A050-035F8D930D39}" type="sibTrans" cxnId="{56964725-536A-4D4A-BAFF-B7D8EEAEF0EE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B4C9BF55-503D-4BD4-B586-E13F39D6F19E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lang="es-ES" sz="1400" dirty="0"/>
            <a:t>Altura de tallos</a:t>
          </a:r>
        </a:p>
      </dgm:t>
    </dgm:pt>
    <dgm:pt modelId="{9C7D88DB-FC48-4F69-9CDF-20AA5DB95AB7}" type="parTrans" cxnId="{F905392A-4C48-4A98-B84F-C8ADAC168D72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897C261D-5BA6-4DB2-944A-50EBB12049CC}" type="sibTrans" cxnId="{F905392A-4C48-4A98-B84F-C8ADAC168D72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D59FAC62-8BF0-4778-93E2-0B3574DA7060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Plantas muertas</a:t>
          </a:r>
          <a:endParaRPr lang="es-ES" sz="1400"/>
        </a:p>
      </dgm:t>
    </dgm:pt>
    <dgm:pt modelId="{C9A700C6-A534-403E-B044-08EACC7C43DE}" type="parTrans" cxnId="{E8F8DB01-8733-4083-8668-12A810A0320E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917BD8E9-CA49-443F-A36F-839B856651C8}" type="sibTrans" cxnId="{E8F8DB01-8733-4083-8668-12A810A0320E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3F591CAA-A4C4-4E68-8324-41073D301B0E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25 cm, </a:t>
          </a:r>
          <a:r>
            <a:rPr kumimoji="0" lang="es-EC" sz="1400" b="0" i="0" u="none" strike="noStrike" cap="none" normalizeH="0" baseline="0" dirty="0" err="1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zig-zag</a:t>
          </a:r>
          <a:endParaRPr lang="es-ES" sz="1400" dirty="0"/>
        </a:p>
      </dgm:t>
    </dgm:pt>
    <dgm:pt modelId="{D7BB48FC-F1CE-4D0D-8E9D-FE0309482CF1}" type="parTrans" cxnId="{7C86DF66-F28F-4F2C-B9DF-4A4809DAD3A3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8B081368-5155-460C-BB52-345277F3A16D}" type="sibTrans" cxnId="{7C86DF66-F28F-4F2C-B9DF-4A4809DAD3A3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9755E8ED-50E4-4059-8D24-289BEA68052F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25 punciones</a:t>
          </a:r>
          <a:endParaRPr lang="es-ES" sz="1400"/>
        </a:p>
      </dgm:t>
    </dgm:pt>
    <dgm:pt modelId="{B59504F4-0A76-499B-88A3-43215102BCA7}" type="parTrans" cxnId="{34EDA970-E609-41CB-91FA-A42C8C365D70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B981D911-8487-4A72-9860-AFB892689B01}" type="sibTrans" cxnId="{34EDA970-E609-41CB-91FA-A42C8C365D70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F4A678D3-0411-4FED-9DEA-27BA6A2BFFAC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Preparaci</a:t>
          </a:r>
          <a:r>
            <a:rPr kumimoji="0" lang="es-EC" sz="1400" b="0" i="0" u="none" strike="noStrike" cap="none" normalizeH="0" baseline="0" dirty="0" smtClean="0">
              <a:ln/>
              <a:effectLst/>
              <a:latin typeface="Calibri"/>
              <a:ea typeface="Calibri" pitchFamily="34" charset="0"/>
              <a:cs typeface="Times New Roman" pitchFamily="18" charset="0"/>
            </a:rPr>
            <a:t>ó</a:t>
          </a:r>
          <a:r>
            <a:rPr kumimoji="0" lang="es-EC" sz="1400" b="0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n de muestra</a:t>
          </a:r>
          <a:endParaRPr lang="es-ES" sz="1400" dirty="0"/>
        </a:p>
      </dgm:t>
    </dgm:pt>
    <dgm:pt modelId="{32055D45-F189-486C-B26B-75EE0B817666}" type="parTrans" cxnId="{517DECAC-4E94-4338-AB8A-73D71CCBF3EA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DAE33FB5-747C-45FF-91B1-4310973FB9F6}" type="sibTrans" cxnId="{517DECAC-4E94-4338-AB8A-73D71CCBF3EA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A9216F0C-0280-4471-A6E7-C117B7446BA1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5 plantas</a:t>
          </a:r>
          <a:endParaRPr lang="es-ES" sz="1400" dirty="0"/>
        </a:p>
      </dgm:t>
    </dgm:pt>
    <dgm:pt modelId="{859DE89F-3618-4165-88D6-B10AD91A1147}" type="parTrans" cxnId="{F4842191-6DFE-4413-9601-9D01340F4AF5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D8031635-BD91-461E-A13B-F5F7F12D073A}" type="sibTrans" cxnId="{F4842191-6DFE-4413-9601-9D01340F4AF5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952A2FD8-7183-4C28-BB8A-1DB2A6452268}">
      <dgm:prSet phldrT="[Texto]"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10 gramos de ra</a:t>
          </a:r>
          <a:r>
            <a:rPr kumimoji="0" lang="es-EC" sz="1400" b="0" i="0" u="none" strike="noStrike" cap="none" normalizeH="0" baseline="0" smtClean="0">
              <a:ln/>
              <a:effectLst/>
              <a:latin typeface="Calibri"/>
              <a:ea typeface="Calibri" pitchFamily="34" charset="0"/>
              <a:cs typeface="Times New Roman" pitchFamily="18" charset="0"/>
            </a:rPr>
            <a:t>í</a:t>
          </a:r>
          <a:r>
            <a:rPr kumimoji="0" lang="es-EC" sz="1400" b="0" i="0" u="none" strike="noStrike" cap="none" normalizeH="0" baseline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ces</a:t>
          </a:r>
          <a:endParaRPr lang="es-ES" sz="1400"/>
        </a:p>
      </dgm:t>
    </dgm:pt>
    <dgm:pt modelId="{B3E41603-563D-4AF5-A275-3A90A619AC9A}" type="parTrans" cxnId="{8C5CD409-1EDE-4EF0-8D9A-9AC2CE2334E7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B7C3993F-0E02-4AC0-A4B9-84471FAB5618}" type="sibTrans" cxnId="{8C5CD409-1EDE-4EF0-8D9A-9AC2CE2334E7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256DFD0C-D582-4CA1-A649-CCFB466EC638}">
      <dgm:prSet custT="1"/>
      <dgm:spPr/>
      <dgm:t>
        <a:bodyPr/>
        <a:lstStyle/>
        <a:p>
          <a:pPr rtl="0">
            <a:lnSpc>
              <a:spcPct val="100000"/>
            </a:lnSpc>
          </a:pPr>
          <a:r>
            <a:rPr kumimoji="0" lang="es-EC" sz="1400" b="0" i="0" u="none" strike="noStrike" cap="none" normalizeH="0" baseline="0" dirty="0" smtClean="0">
              <a:ln/>
              <a:effectLst/>
              <a:latin typeface="Garamond" pitchFamily="18" charset="0"/>
              <a:ea typeface="Calibri" pitchFamily="34" charset="0"/>
              <a:cs typeface="Times New Roman" pitchFamily="18" charset="0"/>
            </a:rPr>
            <a:t>5 Plantas marcadas</a:t>
          </a:r>
          <a:endParaRPr lang="es-ES" sz="1400" dirty="0"/>
        </a:p>
      </dgm:t>
    </dgm:pt>
    <dgm:pt modelId="{83DAF4E9-10E8-4455-96AE-8882F84A1604}" type="parTrans" cxnId="{D3A4B45A-7C43-403B-A84D-130540A0AB43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CA17A028-8CAF-4B11-AB95-58675CE15007}" type="sibTrans" cxnId="{D3A4B45A-7C43-403B-A84D-130540A0AB43}">
      <dgm:prSet/>
      <dgm:spPr/>
      <dgm:t>
        <a:bodyPr/>
        <a:lstStyle/>
        <a:p>
          <a:pPr>
            <a:lnSpc>
              <a:spcPct val="100000"/>
            </a:lnSpc>
          </a:pPr>
          <a:endParaRPr lang="es-ES" sz="1400"/>
        </a:p>
      </dgm:t>
    </dgm:pt>
    <dgm:pt modelId="{C320B0B2-F1F6-44A7-9DA1-AA4178555916}" type="pres">
      <dgm:prSet presAssocID="{079EC308-2DF0-4B87-98DF-F9B334DA4A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1A34C9-0561-4683-8843-E901205E0F08}" type="pres">
      <dgm:prSet presAssocID="{50F969B6-BB9F-4EB0-9C43-6C8971150A20}" presName="boxAndChildren" presStyleCnt="0"/>
      <dgm:spPr/>
      <dgm:t>
        <a:bodyPr/>
        <a:lstStyle/>
        <a:p>
          <a:endParaRPr lang="es-ES"/>
        </a:p>
      </dgm:t>
    </dgm:pt>
    <dgm:pt modelId="{23B1E26A-1207-4B02-92BF-9F1AB01FEE7F}" type="pres">
      <dgm:prSet presAssocID="{50F969B6-BB9F-4EB0-9C43-6C8971150A20}" presName="parentTextBox" presStyleLbl="node1" presStyleIdx="0" presStyleCnt="2"/>
      <dgm:spPr/>
      <dgm:t>
        <a:bodyPr/>
        <a:lstStyle/>
        <a:p>
          <a:endParaRPr lang="es-ES"/>
        </a:p>
      </dgm:t>
    </dgm:pt>
    <dgm:pt modelId="{DE6D1858-D117-457B-8EFE-EB6682F9FCD0}" type="pres">
      <dgm:prSet presAssocID="{50F969B6-BB9F-4EB0-9C43-6C8971150A20}" presName="entireBox" presStyleLbl="node1" presStyleIdx="0" presStyleCnt="2"/>
      <dgm:spPr/>
      <dgm:t>
        <a:bodyPr/>
        <a:lstStyle/>
        <a:p>
          <a:endParaRPr lang="es-ES"/>
        </a:p>
      </dgm:t>
    </dgm:pt>
    <dgm:pt modelId="{FCA377CD-B301-4371-B0C8-0EA9A0ED7B87}" type="pres">
      <dgm:prSet presAssocID="{50F969B6-BB9F-4EB0-9C43-6C8971150A20}" presName="descendantBox" presStyleCnt="0"/>
      <dgm:spPr/>
      <dgm:t>
        <a:bodyPr/>
        <a:lstStyle/>
        <a:p>
          <a:endParaRPr lang="es-ES"/>
        </a:p>
      </dgm:t>
    </dgm:pt>
    <dgm:pt modelId="{427463D6-E391-41EC-AC3D-214328493C04}" type="pres">
      <dgm:prSet presAssocID="{A6CAF22A-A3B2-4065-9130-F08848AECD2D}" presName="childTextBox" presStyleLbl="f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1E8EB8-F321-4823-9282-EF4162F51612}" type="pres">
      <dgm:prSet presAssocID="{65E510EA-8C44-48B1-AE82-30E0B25B526D}" presName="childTextBox" presStyleLbl="f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28713B5-FE1D-4575-B432-3D2A1D551BA0}" type="pres">
      <dgm:prSet presAssocID="{8D869219-C610-4434-A811-143619DA7CD8}" presName="childTextBox" presStyleLbl="f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51D722-B061-4DB2-8823-5C1998203455}" type="pres">
      <dgm:prSet presAssocID="{E394B19C-59C1-41F4-9C94-3F6C2480D789}" presName="sp" presStyleCnt="0"/>
      <dgm:spPr/>
      <dgm:t>
        <a:bodyPr/>
        <a:lstStyle/>
        <a:p>
          <a:endParaRPr lang="es-ES"/>
        </a:p>
      </dgm:t>
    </dgm:pt>
    <dgm:pt modelId="{A7CC3B9A-CFDE-4EBC-90E5-46949512C22F}" type="pres">
      <dgm:prSet presAssocID="{F7F551FD-4C72-4C8A-AAEC-3AF9CCD7A585}" presName="arrowAndChildren" presStyleCnt="0"/>
      <dgm:spPr/>
      <dgm:t>
        <a:bodyPr/>
        <a:lstStyle/>
        <a:p>
          <a:endParaRPr lang="es-ES"/>
        </a:p>
      </dgm:t>
    </dgm:pt>
    <dgm:pt modelId="{5800AC8D-FF52-461A-BDF6-BC8E5E80BD0E}" type="pres">
      <dgm:prSet presAssocID="{F7F551FD-4C72-4C8A-AAEC-3AF9CCD7A585}" presName="parentTextArrow" presStyleLbl="node1" presStyleIdx="0" presStyleCnt="2"/>
      <dgm:spPr/>
      <dgm:t>
        <a:bodyPr/>
        <a:lstStyle/>
        <a:p>
          <a:endParaRPr lang="es-ES"/>
        </a:p>
      </dgm:t>
    </dgm:pt>
    <dgm:pt modelId="{BC09B0B7-F9C3-4756-A38A-2441AB23B354}" type="pres">
      <dgm:prSet presAssocID="{F7F551FD-4C72-4C8A-AAEC-3AF9CCD7A585}" presName="arrow" presStyleLbl="node1" presStyleIdx="1" presStyleCnt="2" custLinFactNeighborX="-1099" custLinFactNeighborY="-74"/>
      <dgm:spPr/>
      <dgm:t>
        <a:bodyPr/>
        <a:lstStyle/>
        <a:p>
          <a:endParaRPr lang="es-ES"/>
        </a:p>
      </dgm:t>
    </dgm:pt>
    <dgm:pt modelId="{59CCED3E-AACC-490E-BD22-7903DD40FA3E}" type="pres">
      <dgm:prSet presAssocID="{F7F551FD-4C72-4C8A-AAEC-3AF9CCD7A585}" presName="descendantArrow" presStyleCnt="0"/>
      <dgm:spPr/>
      <dgm:t>
        <a:bodyPr/>
        <a:lstStyle/>
        <a:p>
          <a:endParaRPr lang="es-ES"/>
        </a:p>
      </dgm:t>
    </dgm:pt>
    <dgm:pt modelId="{2817F95B-F2A5-477F-A226-27467CAF22B0}" type="pres">
      <dgm:prSet presAssocID="{0DBAE6A1-719D-48E5-A71F-135B897A98DC}" presName="childTextArrow" presStyleLbl="f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9FAC1E-C5B4-40BE-BEA2-EFC98647B574}" type="pres">
      <dgm:prSet presAssocID="{5D9A7EB6-B42A-41E6-A1EF-57F38AA82126}" presName="childTextArrow" presStyleLbl="f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5D358DD-9768-4F04-85F5-764E21010E94}" type="presOf" srcId="{256DFD0C-D582-4CA1-A649-CCFB466EC638}" destId="{328713B5-FE1D-4575-B432-3D2A1D551BA0}" srcOrd="0" destOrd="1" presId="urn:microsoft.com/office/officeart/2005/8/layout/process4"/>
    <dgm:cxn modelId="{833FFFA4-759E-49C4-A46B-1F25645A7D90}" type="presOf" srcId="{952A2FD8-7183-4C28-BB8A-1DB2A6452268}" destId="{111E8EB8-F321-4823-9282-EF4162F51612}" srcOrd="0" destOrd="2" presId="urn:microsoft.com/office/officeart/2005/8/layout/process4"/>
    <dgm:cxn modelId="{1370675D-6430-4A92-A434-DAAA100475F4}" type="presOf" srcId="{079EC308-2DF0-4B87-98DF-F9B334DA4ACA}" destId="{C320B0B2-F1F6-44A7-9DA1-AA4178555916}" srcOrd="0" destOrd="0" presId="urn:microsoft.com/office/officeart/2005/8/layout/process4"/>
    <dgm:cxn modelId="{5EB2CC53-7E0D-446F-913B-CF17A81C83CF}" srcId="{F7F551FD-4C72-4C8A-AAEC-3AF9CCD7A585}" destId="{0DBAE6A1-719D-48E5-A71F-135B897A98DC}" srcOrd="0" destOrd="0" parTransId="{3E47F53A-D9C9-4FAB-851A-7105E2D14521}" sibTransId="{5F250902-4EF4-448B-90EC-E5FF42367B9D}"/>
    <dgm:cxn modelId="{D330BE07-2A1D-472C-BE37-C5823509F384}" type="presOf" srcId="{50F969B6-BB9F-4EB0-9C43-6C8971150A20}" destId="{23B1E26A-1207-4B02-92BF-9F1AB01FEE7F}" srcOrd="0" destOrd="0" presId="urn:microsoft.com/office/officeart/2005/8/layout/process4"/>
    <dgm:cxn modelId="{E8F8DB01-8733-4083-8668-12A810A0320E}" srcId="{0DBAE6A1-719D-48E5-A71F-135B897A98DC}" destId="{D59FAC62-8BF0-4778-93E2-0B3574DA7060}" srcOrd="1" destOrd="0" parTransId="{C9A700C6-A534-403E-B044-08EACC7C43DE}" sibTransId="{917BD8E9-CA49-443F-A36F-839B856651C8}"/>
    <dgm:cxn modelId="{C11E6F2F-2361-4D90-8E03-37793A50C23D}" srcId="{079EC308-2DF0-4B87-98DF-F9B334DA4ACA}" destId="{F7F551FD-4C72-4C8A-AAEC-3AF9CCD7A585}" srcOrd="0" destOrd="0" parTransId="{42CCA100-55DF-41C6-9323-813FCB91D5A3}" sibTransId="{E394B19C-59C1-41F4-9C94-3F6C2480D789}"/>
    <dgm:cxn modelId="{F4842191-6DFE-4413-9601-9D01340F4AF5}" srcId="{65E510EA-8C44-48B1-AE82-30E0B25B526D}" destId="{A9216F0C-0280-4471-A6E7-C117B7446BA1}" srcOrd="0" destOrd="0" parTransId="{859DE89F-3618-4165-88D6-B10AD91A1147}" sibTransId="{D8031635-BD91-461E-A13B-F5F7F12D073A}"/>
    <dgm:cxn modelId="{77C26CA9-F870-4577-94A0-F170A8782989}" srcId="{50F969B6-BB9F-4EB0-9C43-6C8971150A20}" destId="{65E510EA-8C44-48B1-AE82-30E0B25B526D}" srcOrd="1" destOrd="0" parTransId="{EBF24D0D-50E8-4EEC-994E-1B677B808E79}" sibTransId="{7206CCC1-618D-44BF-BF07-61CBA096C5D2}"/>
    <dgm:cxn modelId="{4B4ABAB7-B469-4151-80BF-3CCD8529EFA2}" type="presOf" srcId="{D59FAC62-8BF0-4778-93E2-0B3574DA7060}" destId="{2817F95B-F2A5-477F-A226-27467CAF22B0}" srcOrd="0" destOrd="2" presId="urn:microsoft.com/office/officeart/2005/8/layout/process4"/>
    <dgm:cxn modelId="{7C86DF66-F28F-4F2C-B9DF-4A4809DAD3A3}" srcId="{5D9A7EB6-B42A-41E6-A1EF-57F38AA82126}" destId="{3F591CAA-A4C4-4E68-8324-41073D301B0E}" srcOrd="0" destOrd="0" parTransId="{D7BB48FC-F1CE-4D0D-8E9D-FE0309482CF1}" sibTransId="{8B081368-5155-460C-BB52-345277F3A16D}"/>
    <dgm:cxn modelId="{98259095-0D4C-4C02-AC78-53E328504516}" srcId="{F7F551FD-4C72-4C8A-AAEC-3AF9CCD7A585}" destId="{5D9A7EB6-B42A-41E6-A1EF-57F38AA82126}" srcOrd="1" destOrd="0" parTransId="{9F85F99F-60A3-4A62-9222-3C4E55191DBB}" sibTransId="{063F3075-D993-43F4-AB52-E7F871BA9788}"/>
    <dgm:cxn modelId="{517DECAC-4E94-4338-AB8A-73D71CCBF3EA}" srcId="{A6CAF22A-A3B2-4065-9130-F08848AECD2D}" destId="{F4A678D3-0411-4FED-9DEA-27BA6A2BFFAC}" srcOrd="0" destOrd="0" parTransId="{32055D45-F189-486C-B26B-75EE0B817666}" sibTransId="{DAE33FB5-747C-45FF-91B1-4310973FB9F6}"/>
    <dgm:cxn modelId="{A767C127-18E2-46F0-8D57-967B26578945}" type="presOf" srcId="{8D869219-C610-4434-A811-143619DA7CD8}" destId="{328713B5-FE1D-4575-B432-3D2A1D551BA0}" srcOrd="0" destOrd="0" presId="urn:microsoft.com/office/officeart/2005/8/layout/process4"/>
    <dgm:cxn modelId="{DABD7192-4395-4DDA-96F6-9C2122661BC5}" type="presOf" srcId="{65E510EA-8C44-48B1-AE82-30E0B25B526D}" destId="{111E8EB8-F321-4823-9282-EF4162F51612}" srcOrd="0" destOrd="0" presId="urn:microsoft.com/office/officeart/2005/8/layout/process4"/>
    <dgm:cxn modelId="{F8041493-FF2F-4078-BD2C-2822DC98CAE9}" type="presOf" srcId="{A9216F0C-0280-4471-A6E7-C117B7446BA1}" destId="{111E8EB8-F321-4823-9282-EF4162F51612}" srcOrd="0" destOrd="1" presId="urn:microsoft.com/office/officeart/2005/8/layout/process4"/>
    <dgm:cxn modelId="{D3A4B45A-7C43-403B-A84D-130540A0AB43}" srcId="{8D869219-C610-4434-A811-143619DA7CD8}" destId="{256DFD0C-D582-4CA1-A649-CCFB466EC638}" srcOrd="0" destOrd="0" parTransId="{83DAF4E9-10E8-4455-96AE-8882F84A1604}" sibTransId="{CA17A028-8CAF-4B11-AB95-58675CE15007}"/>
    <dgm:cxn modelId="{F4957961-6AC0-4448-8F5D-83F74BFACBB5}" type="presOf" srcId="{F7F551FD-4C72-4C8A-AAEC-3AF9CCD7A585}" destId="{5800AC8D-FF52-461A-BDF6-BC8E5E80BD0E}" srcOrd="0" destOrd="0" presId="urn:microsoft.com/office/officeart/2005/8/layout/process4"/>
    <dgm:cxn modelId="{E3DC4065-CAE8-415D-BB02-546034AEA938}" type="presOf" srcId="{B4C9BF55-503D-4BD4-B586-E13F39D6F19E}" destId="{2817F95B-F2A5-477F-A226-27467CAF22B0}" srcOrd="0" destOrd="1" presId="urn:microsoft.com/office/officeart/2005/8/layout/process4"/>
    <dgm:cxn modelId="{F905392A-4C48-4A98-B84F-C8ADAC168D72}" srcId="{0DBAE6A1-719D-48E5-A71F-135B897A98DC}" destId="{B4C9BF55-503D-4BD4-B586-E13F39D6F19E}" srcOrd="0" destOrd="0" parTransId="{9C7D88DB-FC48-4F69-9CDF-20AA5DB95AB7}" sibTransId="{897C261D-5BA6-4DB2-944A-50EBB12049CC}"/>
    <dgm:cxn modelId="{56964725-536A-4D4A-BAFF-B7D8EEAEF0EE}" srcId="{50F969B6-BB9F-4EB0-9C43-6C8971150A20}" destId="{8D869219-C610-4434-A811-143619DA7CD8}" srcOrd="2" destOrd="0" parTransId="{189A1015-12DE-4633-8459-97486058B176}" sibTransId="{719CDC7A-8F7B-482F-A050-035F8D930D39}"/>
    <dgm:cxn modelId="{8C4E096A-32B2-47E6-B5C0-C9EC6B21AE2B}" type="presOf" srcId="{5D9A7EB6-B42A-41E6-A1EF-57F38AA82126}" destId="{B89FAC1E-C5B4-40BE-BEA2-EFC98647B574}" srcOrd="0" destOrd="0" presId="urn:microsoft.com/office/officeart/2005/8/layout/process4"/>
    <dgm:cxn modelId="{B07DCD8C-76A1-4025-9986-9EC80909C11B}" type="presOf" srcId="{0DBAE6A1-719D-48E5-A71F-135B897A98DC}" destId="{2817F95B-F2A5-477F-A226-27467CAF22B0}" srcOrd="0" destOrd="0" presId="urn:microsoft.com/office/officeart/2005/8/layout/process4"/>
    <dgm:cxn modelId="{3DC1306C-B467-4AE1-B413-12485C4275E7}" type="presOf" srcId="{A6CAF22A-A3B2-4065-9130-F08848AECD2D}" destId="{427463D6-E391-41EC-AC3D-214328493C04}" srcOrd="0" destOrd="0" presId="urn:microsoft.com/office/officeart/2005/8/layout/process4"/>
    <dgm:cxn modelId="{99C2164D-7D71-498B-B00D-33B08BC4CF22}" srcId="{50F969B6-BB9F-4EB0-9C43-6C8971150A20}" destId="{A6CAF22A-A3B2-4065-9130-F08848AECD2D}" srcOrd="0" destOrd="0" parTransId="{17559201-5B9F-4CB7-B30B-FCE469E5EF33}" sibTransId="{0B73FF0D-70A8-487E-B8C9-260A28EADE50}"/>
    <dgm:cxn modelId="{8B4AEAC4-CE09-4D00-A656-051E6DED7EDD}" type="presOf" srcId="{9755E8ED-50E4-4059-8D24-289BEA68052F}" destId="{B89FAC1E-C5B4-40BE-BEA2-EFC98647B574}" srcOrd="0" destOrd="2" presId="urn:microsoft.com/office/officeart/2005/8/layout/process4"/>
    <dgm:cxn modelId="{8C5CD409-1EDE-4EF0-8D9A-9AC2CE2334E7}" srcId="{65E510EA-8C44-48B1-AE82-30E0B25B526D}" destId="{952A2FD8-7183-4C28-BB8A-1DB2A6452268}" srcOrd="1" destOrd="0" parTransId="{B3E41603-563D-4AF5-A275-3A90A619AC9A}" sibTransId="{B7C3993F-0E02-4AC0-A4B9-84471FAB5618}"/>
    <dgm:cxn modelId="{34EDA970-E609-41CB-91FA-A42C8C365D70}" srcId="{5D9A7EB6-B42A-41E6-A1EF-57F38AA82126}" destId="{9755E8ED-50E4-4059-8D24-289BEA68052F}" srcOrd="1" destOrd="0" parTransId="{B59504F4-0A76-499B-88A3-43215102BCA7}" sibTransId="{B981D911-8487-4A72-9860-AFB892689B01}"/>
    <dgm:cxn modelId="{47894F41-2FC8-4646-98B6-9B55A52B7C44}" type="presOf" srcId="{3F591CAA-A4C4-4E68-8324-41073D301B0E}" destId="{B89FAC1E-C5B4-40BE-BEA2-EFC98647B574}" srcOrd="0" destOrd="1" presId="urn:microsoft.com/office/officeart/2005/8/layout/process4"/>
    <dgm:cxn modelId="{0BD004A3-D628-4D09-8AF8-CBB91000ECCD}" type="presOf" srcId="{F4A678D3-0411-4FED-9DEA-27BA6A2BFFAC}" destId="{427463D6-E391-41EC-AC3D-214328493C04}" srcOrd="0" destOrd="1" presId="urn:microsoft.com/office/officeart/2005/8/layout/process4"/>
    <dgm:cxn modelId="{B9A3C9E7-86D5-4417-BA49-E521D8FCD510}" srcId="{079EC308-2DF0-4B87-98DF-F9B334DA4ACA}" destId="{50F969B6-BB9F-4EB0-9C43-6C8971150A20}" srcOrd="1" destOrd="0" parTransId="{55CD67DA-4907-4C0A-97CE-B00CB4A517C1}" sibTransId="{5F05FAA9-8153-4C99-802A-A25EC1B6C5C1}"/>
    <dgm:cxn modelId="{AA0D0EBB-ED0C-4BA8-AF1D-4C88D82DE7FD}" type="presOf" srcId="{F7F551FD-4C72-4C8A-AAEC-3AF9CCD7A585}" destId="{BC09B0B7-F9C3-4756-A38A-2441AB23B354}" srcOrd="1" destOrd="0" presId="urn:microsoft.com/office/officeart/2005/8/layout/process4"/>
    <dgm:cxn modelId="{71C4FD11-0260-47F5-998C-0672A529DE0C}" type="presOf" srcId="{50F969B6-BB9F-4EB0-9C43-6C8971150A20}" destId="{DE6D1858-D117-457B-8EFE-EB6682F9FCD0}" srcOrd="1" destOrd="0" presId="urn:microsoft.com/office/officeart/2005/8/layout/process4"/>
    <dgm:cxn modelId="{F204DD22-D10F-4B58-955F-62CAE0242AD6}" type="presParOf" srcId="{C320B0B2-F1F6-44A7-9DA1-AA4178555916}" destId="{6B1A34C9-0561-4683-8843-E901205E0F08}" srcOrd="0" destOrd="0" presId="urn:microsoft.com/office/officeart/2005/8/layout/process4"/>
    <dgm:cxn modelId="{43C97B8F-8FCB-41D7-A776-6294369F2689}" type="presParOf" srcId="{6B1A34C9-0561-4683-8843-E901205E0F08}" destId="{23B1E26A-1207-4B02-92BF-9F1AB01FEE7F}" srcOrd="0" destOrd="0" presId="urn:microsoft.com/office/officeart/2005/8/layout/process4"/>
    <dgm:cxn modelId="{6DE7A57A-481C-49B9-8C0E-8668B15CDA80}" type="presParOf" srcId="{6B1A34C9-0561-4683-8843-E901205E0F08}" destId="{DE6D1858-D117-457B-8EFE-EB6682F9FCD0}" srcOrd="1" destOrd="0" presId="urn:microsoft.com/office/officeart/2005/8/layout/process4"/>
    <dgm:cxn modelId="{BECE8E4C-7F4F-47F1-BC06-548958C4E52D}" type="presParOf" srcId="{6B1A34C9-0561-4683-8843-E901205E0F08}" destId="{FCA377CD-B301-4371-B0C8-0EA9A0ED7B87}" srcOrd="2" destOrd="0" presId="urn:microsoft.com/office/officeart/2005/8/layout/process4"/>
    <dgm:cxn modelId="{A5E25420-7E87-4D74-9D53-419E4CC860CA}" type="presParOf" srcId="{FCA377CD-B301-4371-B0C8-0EA9A0ED7B87}" destId="{427463D6-E391-41EC-AC3D-214328493C04}" srcOrd="0" destOrd="0" presId="urn:microsoft.com/office/officeart/2005/8/layout/process4"/>
    <dgm:cxn modelId="{8540BC3A-C1D5-4B9E-AC1D-E99A3E526896}" type="presParOf" srcId="{FCA377CD-B301-4371-B0C8-0EA9A0ED7B87}" destId="{111E8EB8-F321-4823-9282-EF4162F51612}" srcOrd="1" destOrd="0" presId="urn:microsoft.com/office/officeart/2005/8/layout/process4"/>
    <dgm:cxn modelId="{AA4896B9-984C-434A-B1A5-2453BFF5CA78}" type="presParOf" srcId="{FCA377CD-B301-4371-B0C8-0EA9A0ED7B87}" destId="{328713B5-FE1D-4575-B432-3D2A1D551BA0}" srcOrd="2" destOrd="0" presId="urn:microsoft.com/office/officeart/2005/8/layout/process4"/>
    <dgm:cxn modelId="{11CC071D-32A0-4920-B615-3F1E3E4BDC60}" type="presParOf" srcId="{C320B0B2-F1F6-44A7-9DA1-AA4178555916}" destId="{AA51D722-B061-4DB2-8823-5C1998203455}" srcOrd="1" destOrd="0" presId="urn:microsoft.com/office/officeart/2005/8/layout/process4"/>
    <dgm:cxn modelId="{E8A26746-9772-4607-AD15-A12BBAADA184}" type="presParOf" srcId="{C320B0B2-F1F6-44A7-9DA1-AA4178555916}" destId="{A7CC3B9A-CFDE-4EBC-90E5-46949512C22F}" srcOrd="2" destOrd="0" presId="urn:microsoft.com/office/officeart/2005/8/layout/process4"/>
    <dgm:cxn modelId="{EC95AF74-DF65-411E-A241-B6553FC329EC}" type="presParOf" srcId="{A7CC3B9A-CFDE-4EBC-90E5-46949512C22F}" destId="{5800AC8D-FF52-461A-BDF6-BC8E5E80BD0E}" srcOrd="0" destOrd="0" presId="urn:microsoft.com/office/officeart/2005/8/layout/process4"/>
    <dgm:cxn modelId="{14EB3170-EBF0-48F3-98B0-0EEBEE1AB5FE}" type="presParOf" srcId="{A7CC3B9A-CFDE-4EBC-90E5-46949512C22F}" destId="{BC09B0B7-F9C3-4756-A38A-2441AB23B354}" srcOrd="1" destOrd="0" presId="urn:microsoft.com/office/officeart/2005/8/layout/process4"/>
    <dgm:cxn modelId="{24F5130C-E7AD-4871-A27A-46F28BF87565}" type="presParOf" srcId="{A7CC3B9A-CFDE-4EBC-90E5-46949512C22F}" destId="{59CCED3E-AACC-490E-BD22-7903DD40FA3E}" srcOrd="2" destOrd="0" presId="urn:microsoft.com/office/officeart/2005/8/layout/process4"/>
    <dgm:cxn modelId="{6F5C4513-D067-4260-B495-A46AD4B6CA62}" type="presParOf" srcId="{59CCED3E-AACC-490E-BD22-7903DD40FA3E}" destId="{2817F95B-F2A5-477F-A226-27467CAF22B0}" srcOrd="0" destOrd="0" presId="urn:microsoft.com/office/officeart/2005/8/layout/process4"/>
    <dgm:cxn modelId="{AC469460-0771-43FC-B331-F6D20945CF1C}" type="presParOf" srcId="{59CCED3E-AACC-490E-BD22-7903DD40FA3E}" destId="{B89FAC1E-C5B4-40BE-BEA2-EFC98647B574}" srcOrd="1" destOrd="0" presId="urn:microsoft.com/office/officeart/2005/8/layout/process4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32511F-9D44-4E20-B8D5-C2A42E87D029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3C83-67B8-482C-939E-E477852B9F89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="" xmlns:p14="http://schemas.microsoft.com/office/powerpoint/2010/main" val="2040763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</a:t>
            </a:fld>
            <a:endParaRPr lang="es-E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10</a:t>
            </a:fld>
            <a:endParaRPr lang="es-E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11</a:t>
            </a:fld>
            <a:endParaRPr lang="es-E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12</a:t>
            </a:fld>
            <a:endParaRPr 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14</a:t>
            </a:fld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15</a:t>
            </a:fld>
            <a:endParaRPr 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16</a:t>
            </a:fld>
            <a:endParaRPr 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18</a:t>
            </a:fld>
            <a:endParaRPr lang="es-E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19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</a:t>
            </a:fld>
            <a:endParaRPr lang="es-E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20</a:t>
            </a:fld>
            <a:endParaRPr lang="es-E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21</a:t>
            </a:fld>
            <a:endParaRPr lang="es-E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22</a:t>
            </a:fld>
            <a:endParaRPr lang="es-E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23</a:t>
            </a:fld>
            <a:endParaRPr lang="es-E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24</a:t>
            </a:fld>
            <a:endParaRPr lang="es-E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25</a:t>
            </a:fld>
            <a:endParaRPr lang="es-E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26</a:t>
            </a:fld>
            <a:endParaRPr lang="es-E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27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5</a:t>
            </a:fld>
            <a:endParaRPr lang="es-E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6</a:t>
            </a:fld>
            <a:endParaRPr lang="es-E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7</a:t>
            </a:fld>
            <a:endParaRPr lang="es-E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8</a:t>
            </a:fld>
            <a:endParaRPr lang="es-E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3C83-67B8-482C-939E-E477852B9F89}" type="slidenum">
              <a:rPr lang="es-ES" smtClean="0"/>
              <a:pPr/>
              <a:t>9</a:t>
            </a:fld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2" name="Rectangle 24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3" name="Rectangle 25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sp>
        <p:nvSpPr>
          <p:cNvPr id="17434" name="Rectangle 26"/>
          <p:cNvSpPr>
            <a:spLocks noChangeArrowheads="1"/>
          </p:cNvSpPr>
          <p:nvPr userDrawn="1"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lang="es-ES" sz="1400" dirty="0"/>
          </a:p>
        </p:txBody>
      </p:sp>
      <p:sp>
        <p:nvSpPr>
          <p:cNvPr id="17435" name="Rectangle 27"/>
          <p:cNvSpPr>
            <a:spLocks noChangeArrowheads="1"/>
          </p:cNvSpPr>
          <p:nvPr userDrawn="1"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s-ES" sz="1400" dirty="0"/>
          </a:p>
        </p:txBody>
      </p:sp>
      <p:pic>
        <p:nvPicPr>
          <p:cNvPr id="17456" name="Picture 48" descr="bannner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5722938"/>
            <a:ext cx="9144000" cy="1135062"/>
          </a:xfrm>
          <a:prstGeom prst="rect">
            <a:avLst/>
          </a:prstGeom>
          <a:noFill/>
        </p:spPr>
      </p:pic>
      <p:sp>
        <p:nvSpPr>
          <p:cNvPr id="17458" name="Oval 50"/>
          <p:cNvSpPr>
            <a:spLocks noChangeArrowheads="1"/>
          </p:cNvSpPr>
          <p:nvPr userDrawn="1"/>
        </p:nvSpPr>
        <p:spPr bwMode="auto">
          <a:xfrm>
            <a:off x="217488" y="260350"/>
            <a:ext cx="792162" cy="7921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pic>
        <p:nvPicPr>
          <p:cNvPr id="17457" name="Picture 49" descr="LOGO ESPE ORIGINAL copia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15888"/>
            <a:ext cx="3313113" cy="8874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EA218C-0B98-4340-AA6F-AC829EF5B70C}" type="datetimeFigureOut">
              <a:rPr lang="es-ES" smtClean="0"/>
              <a:pPr/>
              <a:t>06/12/2011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42565-9DDD-4866-9842-EE71410FA27C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 rot="10800000">
            <a:off x="0" y="6308725"/>
            <a:ext cx="7885113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 dirty="0"/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25400" y="6296025"/>
            <a:ext cx="66595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0800000" flipH="1">
            <a:off x="25400" y="6245225"/>
            <a:ext cx="6659563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 dirty="0"/>
          </a:p>
        </p:txBody>
      </p:sp>
      <p:pic>
        <p:nvPicPr>
          <p:cNvPr id="11" name="Picture 26" descr="LOGO ESPE ORIGINAL copia"/>
          <p:cNvPicPr>
            <a:picLocks noChangeAspect="1" noChangeArrowheads="1"/>
          </p:cNvPicPr>
          <p:nvPr userDrawn="1"/>
        </p:nvPicPr>
        <p:blipFill>
          <a:blip r:embed="rId14" cstate="print"/>
          <a:srcRect l="3070"/>
          <a:stretch>
            <a:fillRect/>
          </a:stretch>
        </p:blipFill>
        <p:spPr bwMode="auto">
          <a:xfrm>
            <a:off x="6732588" y="5949950"/>
            <a:ext cx="2305050" cy="636588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671514" y="1142984"/>
            <a:ext cx="8043890" cy="4286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6600"/>
                </a:solidFill>
                <a:latin typeface="Californian FB" pitchFamily="18" charset="0"/>
              </a:rPr>
              <a:t>Departamento de Ciencias de la Vida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fornian FB" pitchFamily="18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609600" y="1428736"/>
            <a:ext cx="8043890" cy="42862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ctr" fontAlgn="auto">
              <a:spcBef>
                <a:spcPct val="20000"/>
              </a:spcBef>
              <a:spcAft>
                <a:spcPts val="0"/>
              </a:spcAft>
            </a:pPr>
            <a:r>
              <a:rPr lang="es-ES" sz="2000" b="1" dirty="0" smtClean="0">
                <a:solidFill>
                  <a:srgbClr val="336600"/>
                </a:solidFill>
                <a:latin typeface="Californian FB" pitchFamily="18" charset="0"/>
              </a:rPr>
              <a:t>Carrera de Ingeniería en Ciencias Agropecuarias</a:t>
            </a:r>
            <a:endParaRPr kumimoji="0" lang="es-ES" sz="2000" b="1" i="0" u="none" strike="noStrike" kern="1200" cap="none" spc="0" normalizeH="0" baseline="0" noProof="0" dirty="0" smtClean="0">
              <a:ln>
                <a:noFill/>
              </a:ln>
              <a:solidFill>
                <a:srgbClr val="336600"/>
              </a:solidFill>
              <a:effectLst/>
              <a:uLnTx/>
              <a:uFillTx/>
              <a:latin typeface="Californian FB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00100" y="2143116"/>
            <a:ext cx="74295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2100" b="1" dirty="0" smtClean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Californian FB" pitchFamily="18" charset="0"/>
              </a:rPr>
              <a:t>EFICIENCIA DE CINCO PRODUCTOS ORGÁNICOS PARA EL CONTROL DE NEMÁTODOS  FITOPARÁSITOS EN EL CULTIVO DE HYPÉRICUM</a:t>
            </a:r>
          </a:p>
          <a:p>
            <a:pPr algn="ctr">
              <a:lnSpc>
                <a:spcPct val="150000"/>
              </a:lnSpc>
            </a:pPr>
            <a:r>
              <a:rPr lang="es-ES" sz="2100" b="1" dirty="0" smtClean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Californian FB" pitchFamily="18" charset="0"/>
              </a:rPr>
              <a:t> (</a:t>
            </a:r>
            <a:r>
              <a:rPr lang="es-ES" sz="2100" b="1" i="1" dirty="0" smtClean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Californian FB" pitchFamily="18" charset="0"/>
              </a:rPr>
              <a:t>Hypericum inodorum</a:t>
            </a:r>
            <a:r>
              <a:rPr lang="es-ES" sz="2100" b="1" dirty="0" smtClean="0">
                <a:ln>
                  <a:solidFill>
                    <a:srgbClr val="336600"/>
                  </a:solidFill>
                </a:ln>
                <a:solidFill>
                  <a:srgbClr val="336600"/>
                </a:solidFill>
                <a:latin typeface="Californian FB" pitchFamily="18" charset="0"/>
              </a:rPr>
              <a:t>)</a:t>
            </a:r>
            <a:endParaRPr lang="es-ES" sz="2100" b="1" dirty="0">
              <a:ln>
                <a:solidFill>
                  <a:srgbClr val="336600"/>
                </a:solidFill>
              </a:ln>
              <a:solidFill>
                <a:srgbClr val="336600"/>
              </a:solidFill>
              <a:latin typeface="Californian FB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714612" y="4702742"/>
            <a:ext cx="3786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>
                <a:solidFill>
                  <a:srgbClr val="336600"/>
                </a:solidFill>
                <a:latin typeface="Californian FB" pitchFamily="18" charset="0"/>
              </a:rPr>
              <a:t>William Patricio Hinojosa Romero</a:t>
            </a:r>
            <a:endParaRPr lang="es-ES" b="1" dirty="0">
              <a:solidFill>
                <a:srgbClr val="336600"/>
              </a:solidFill>
              <a:latin typeface="Californian FB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2965049" y="5059932"/>
            <a:ext cx="31101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>
                <a:solidFill>
                  <a:srgbClr val="336600"/>
                </a:solidFill>
                <a:latin typeface="Californian FB" pitchFamily="18" charset="0"/>
              </a:rPr>
              <a:t>Sangolquí, Noviembre de 2011</a:t>
            </a:r>
            <a:endParaRPr lang="es-ES" b="1" dirty="0">
              <a:solidFill>
                <a:srgbClr val="336600"/>
              </a:solidFill>
              <a:latin typeface="Californian FB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7072362" cy="4071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582594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4. Marco teórico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7224" y="2928934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600" b="1" dirty="0" smtClean="0">
                <a:solidFill>
                  <a:srgbClr val="FFFFCC"/>
                </a:solidFill>
                <a:latin typeface="+mj-lt"/>
              </a:rPr>
              <a:t>SÍNTOMAS</a:t>
            </a:r>
            <a:endParaRPr lang="es-ES" sz="2600" b="1" dirty="0">
              <a:solidFill>
                <a:srgbClr val="FFFFCC"/>
              </a:solidFill>
              <a:latin typeface="+mj-lt"/>
            </a:endParaRPr>
          </a:p>
        </p:txBody>
      </p:sp>
      <p:pic>
        <p:nvPicPr>
          <p:cNvPr id="1026" name="Picture 2" descr="C:\Users\Public\patolin\imagenes\eis143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572132" y="1214422"/>
            <a:ext cx="3169920" cy="2377440"/>
          </a:xfrm>
          <a:prstGeom prst="rect">
            <a:avLst/>
          </a:prstGeom>
          <a:noFill/>
        </p:spPr>
      </p:pic>
      <p:pic>
        <p:nvPicPr>
          <p:cNvPr id="7" name="Picture 3" descr="C:\Users\Public\patolin\TESIS DE GRADO\fotos de tesis\DSC001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10260" y="3857628"/>
            <a:ext cx="2833740" cy="21253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42994" y="60324"/>
            <a:ext cx="8229600" cy="654032"/>
          </a:xfrm>
        </p:spPr>
        <p:txBody>
          <a:bodyPr>
            <a:noAutofit/>
          </a:bodyPr>
          <a:lstStyle/>
          <a:p>
            <a:pPr algn="r"/>
            <a:r>
              <a:rPr lang="es-ES" sz="38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4. Marco teórico</a:t>
            </a:r>
            <a:endParaRPr lang="es-ES" sz="3800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88833053"/>
              </p:ext>
            </p:extLst>
          </p:nvPr>
        </p:nvGraphicFramePr>
        <p:xfrm>
          <a:off x="785786" y="1071546"/>
          <a:ext cx="7858180" cy="492922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571504"/>
                <a:gridCol w="1500198"/>
                <a:gridCol w="1500198"/>
                <a:gridCol w="1285884"/>
                <a:gridCol w="1143008"/>
                <a:gridCol w="1857388"/>
              </a:tblGrid>
              <a:tr h="488105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err="1" smtClean="0">
                          <a:solidFill>
                            <a:srgbClr val="FFFFCC"/>
                          </a:solidFill>
                          <a:effectLst/>
                        </a:rPr>
                        <a:t>Trat</a:t>
                      </a:r>
                      <a:r>
                        <a:rPr lang="es-ES" sz="1400" dirty="0" smtClean="0">
                          <a:solidFill>
                            <a:srgbClr val="FFFFCC"/>
                          </a:solidFill>
                          <a:effectLst/>
                        </a:rPr>
                        <a:t>.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Descripción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Dosis </a:t>
                      </a:r>
                      <a:endParaRPr lang="es-ES" sz="1400" dirty="0" smtClean="0">
                        <a:solidFill>
                          <a:srgbClr val="FFFFCC"/>
                        </a:solidFill>
                        <a:effectLst/>
                      </a:endParaRPr>
                    </a:p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FFCC"/>
                          </a:solidFill>
                          <a:effectLst/>
                        </a:rPr>
                        <a:t>Recomendada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Dosis </a:t>
                      </a:r>
                      <a:r>
                        <a:rPr lang="es-ES" sz="1400" dirty="0" smtClean="0">
                          <a:solidFill>
                            <a:srgbClr val="FFFFCC"/>
                          </a:solidFill>
                          <a:effectLst/>
                        </a:rPr>
                        <a:t>en </a:t>
                      </a:r>
                    </a:p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FFCC"/>
                          </a:solidFill>
                          <a:effectLst/>
                        </a:rPr>
                        <a:t>parcelas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FFCC"/>
                          </a:solidFill>
                          <a:effectLst/>
                        </a:rPr>
                        <a:t>Núm.  </a:t>
                      </a: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aplicaciones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FFCC"/>
                          </a:solidFill>
                          <a:effectLst/>
                        </a:rPr>
                        <a:t>Ingrediente</a:t>
                      </a:r>
                    </a:p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aseline="0" dirty="0" smtClean="0">
                          <a:solidFill>
                            <a:srgbClr val="FFFFCC"/>
                          </a:solidFill>
                          <a:effectLst/>
                        </a:rPr>
                        <a:t> activo</a:t>
                      </a: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 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256391"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T1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Primacide 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55cc/ha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279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0.088cc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0" indent="-952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i="1" dirty="0" err="1">
                          <a:effectLst/>
                        </a:rPr>
                        <a:t>Arthrobotrys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 smtClean="0">
                          <a:effectLst/>
                        </a:rPr>
                        <a:t>oligospora</a:t>
                      </a:r>
                      <a:r>
                        <a:rPr lang="en-US" sz="1400" i="1" dirty="0" smtClean="0">
                          <a:effectLst/>
                        </a:rPr>
                        <a:t>,</a:t>
                      </a:r>
                    </a:p>
                    <a:p>
                      <a:pPr marL="273050" indent="-952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n-US" sz="1400" i="1" dirty="0" err="1" smtClean="0">
                          <a:effectLst/>
                        </a:rPr>
                        <a:t>Hirsutella</a:t>
                      </a:r>
                      <a:r>
                        <a:rPr lang="en-US" sz="1400" i="1" dirty="0" smtClean="0">
                          <a:effectLst/>
                        </a:rPr>
                        <a:t> </a:t>
                      </a:r>
                      <a:r>
                        <a:rPr lang="en-US" sz="1400" i="1" dirty="0" err="1" smtClean="0">
                          <a:effectLst/>
                        </a:rPr>
                        <a:t>rhossiliensis</a:t>
                      </a:r>
                      <a:r>
                        <a:rPr lang="en-US" sz="1400" i="1" dirty="0" smtClean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Acremonium</a:t>
                      </a:r>
                      <a:r>
                        <a:rPr lang="en-US" sz="1400" i="1" dirty="0">
                          <a:effectLst/>
                        </a:rPr>
                        <a:t> </a:t>
                      </a:r>
                      <a:r>
                        <a:rPr lang="en-US" sz="1400" i="1" dirty="0" err="1">
                          <a:effectLst/>
                        </a:rPr>
                        <a:t>butyri</a:t>
                      </a:r>
                      <a:endParaRPr lang="es-EC" sz="1400" i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8105"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T2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QL agri 35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0" indent="-952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8 L/ha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279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12.8cc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0" indent="-952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>
                          <a:effectLst/>
                        </a:rPr>
                        <a:t>Extracto de </a:t>
                      </a:r>
                      <a:r>
                        <a:rPr lang="es-ES" sz="1400" dirty="0" err="1" smtClean="0">
                          <a:effectLst/>
                        </a:rPr>
                        <a:t>quillaja</a:t>
                      </a:r>
                      <a:endParaRPr lang="es-ES" sz="1400" dirty="0" smtClean="0">
                        <a:effectLst/>
                      </a:endParaRPr>
                    </a:p>
                    <a:p>
                      <a:pPr marL="273050" indent="-952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effectLst/>
                        </a:rPr>
                        <a:t>Poli </a:t>
                      </a:r>
                      <a:r>
                        <a:rPr lang="es-ES" sz="1400" dirty="0">
                          <a:effectLst/>
                        </a:rPr>
                        <a:t>fenoles.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8105"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T3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err="1">
                          <a:effectLst/>
                        </a:rPr>
                        <a:t>Nemaplus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15 L/ha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279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24cc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0" indent="-952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73050" algn="l"/>
                        </a:tabLst>
                      </a:pPr>
                      <a:r>
                        <a:rPr lang="es-ES" sz="1400" dirty="0" smtClean="0">
                          <a:effectLst/>
                        </a:rPr>
                        <a:t>Extracto </a:t>
                      </a:r>
                      <a:r>
                        <a:rPr lang="es-ES" sz="1400" dirty="0">
                          <a:effectLst/>
                        </a:rPr>
                        <a:t>de </a:t>
                      </a:r>
                      <a:r>
                        <a:rPr lang="es-ES" sz="1400" dirty="0" err="1" smtClean="0">
                          <a:effectLst/>
                        </a:rPr>
                        <a:t>quillaja</a:t>
                      </a:r>
                      <a:endParaRPr lang="es-ES" sz="1400" dirty="0">
                        <a:effectLst/>
                      </a:endParaRPr>
                    </a:p>
                    <a:p>
                      <a:pPr marL="273050" indent="-9525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  <a:tabLst>
                          <a:tab pos="273050" algn="l"/>
                        </a:tabLst>
                      </a:pPr>
                      <a:r>
                        <a:rPr lang="es-ES" sz="1400" dirty="0" smtClean="0">
                          <a:effectLst/>
                        </a:rPr>
                        <a:t>Gluten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8105"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T4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Promax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 L/ha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279400">
                        <a:lnSpc>
                          <a:spcPct val="100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400" dirty="0">
                          <a:effectLst/>
                        </a:rPr>
                        <a:t>32cc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0" indent="-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effectLst/>
                        </a:rPr>
                        <a:t>Aceite </a:t>
                      </a:r>
                      <a:r>
                        <a:rPr lang="es-ES" sz="1400" dirty="0">
                          <a:effectLst/>
                        </a:rPr>
                        <a:t>de tomillo al 3.5 %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1000295"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T5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 smtClean="0">
                          <a:effectLst/>
                        </a:rPr>
                        <a:t>Bioplus+ Kemkol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8255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Bioplus</a:t>
                      </a:r>
                      <a:r>
                        <a:rPr lang="en-US" sz="1400" dirty="0">
                          <a:effectLst/>
                        </a:rPr>
                        <a:t> : 7cc/L. </a:t>
                      </a:r>
                      <a:r>
                        <a:rPr lang="en-US" sz="1400" dirty="0" err="1">
                          <a:effectLst/>
                        </a:rPr>
                        <a:t>Kemkol</a:t>
                      </a:r>
                      <a:r>
                        <a:rPr lang="en-US" sz="1400" dirty="0">
                          <a:effectLst/>
                        </a:rPr>
                        <a:t>: 0.05cc/L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177800"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Bioplus: 112cc. Kemkol: 0.8cc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11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0" indent="-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effectLst/>
                        </a:rPr>
                        <a:t>Lipasa</a:t>
                      </a:r>
                    </a:p>
                    <a:p>
                      <a:pPr marL="273050" indent="-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effectLst/>
                        </a:rPr>
                        <a:t>Alcaloides</a:t>
                      </a:r>
                      <a:endParaRPr lang="es-ES" sz="1400" dirty="0">
                        <a:effectLst/>
                      </a:endParaRPr>
                    </a:p>
                    <a:p>
                      <a:pPr marL="273050" indent="-19050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smtClean="0">
                          <a:effectLst/>
                        </a:rPr>
                        <a:t>Aceite </a:t>
                      </a:r>
                      <a:r>
                        <a:rPr lang="es-ES" sz="1400" dirty="0">
                          <a:effectLst/>
                        </a:rPr>
                        <a:t>de</a:t>
                      </a:r>
                      <a:br>
                        <a:rPr lang="es-ES" sz="1400" dirty="0">
                          <a:effectLst/>
                        </a:rPr>
                      </a:br>
                      <a:r>
                        <a:rPr lang="es-ES" sz="1400" dirty="0">
                          <a:effectLst/>
                        </a:rPr>
                        <a:t>Ricino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88105"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T6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Mocap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20 L/ha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2794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128cc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1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73050" indent="-1905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Char char="•"/>
                      </a:pPr>
                      <a:r>
                        <a:rPr lang="es-ES" sz="1400" dirty="0" err="1">
                          <a:effectLst/>
                        </a:rPr>
                        <a:t>Ethoprophos</a:t>
                      </a:r>
                      <a:r>
                        <a:rPr lang="es-ES" sz="1400" dirty="0">
                          <a:effectLst/>
                        </a:rPr>
                        <a:t> al 72%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232010">
                <a:tc>
                  <a:txBody>
                    <a:bodyPr/>
                    <a:lstStyle/>
                    <a:p>
                      <a:pPr marL="457200" indent="-37465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  <a:effectLst/>
                        </a:rPr>
                        <a:t>T7</a:t>
                      </a:r>
                      <a:endParaRPr lang="es-EC" sz="1400" dirty="0">
                        <a:solidFill>
                          <a:srgbClr val="FFFFCC"/>
                        </a:solidFill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 indent="-37465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b="1" dirty="0">
                          <a:effectLst/>
                        </a:rPr>
                        <a:t>Testigo absoluto</a:t>
                      </a:r>
                      <a:endParaRPr lang="es-EC" sz="1400" b="1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>
                          <a:effectLst/>
                        </a:rPr>
                        <a:t> </a:t>
                      </a:r>
                      <a:endParaRPr lang="es-EC" sz="140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71414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5. Metodología</a:t>
            </a:r>
            <a:endParaRPr lang="es-EC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785795"/>
            <a:ext cx="8229600" cy="500066"/>
          </a:xfrm>
        </p:spPr>
        <p:txBody>
          <a:bodyPr/>
          <a:lstStyle/>
          <a:p>
            <a:pPr algn="ctr"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Características del área experimental</a:t>
            </a:r>
            <a:endParaRPr lang="es-EC" sz="2000" b="1" dirty="0" smtClean="0">
              <a:solidFill>
                <a:srgbClr val="336600"/>
              </a:solidFill>
              <a:latin typeface="Garamond" pitchFamily="18" charset="0"/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428860" y="1500174"/>
          <a:ext cx="4572032" cy="4069080"/>
        </p:xfrm>
        <a:graphic>
          <a:graphicData uri="http://schemas.openxmlformats.org/drawingml/2006/table">
            <a:tbl>
              <a:tblPr/>
              <a:tblGrid>
                <a:gridCol w="3208444"/>
                <a:gridCol w="136358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Times New Roman"/>
                        </a:rPr>
                        <a:t>Característica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CC"/>
                          </a:solidFill>
                          <a:latin typeface="+mj-lt"/>
                          <a:ea typeface="Calibri"/>
                          <a:cs typeface="Times New Roman"/>
                        </a:rPr>
                        <a:t>Valor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Precipitación promedio anual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0">
                          <a:latin typeface="+mj-lt"/>
                          <a:ea typeface="Times New Roman"/>
                        </a:rPr>
                        <a:t>750  mm</a:t>
                      </a:r>
                      <a:endParaRPr lang="es-ES" sz="1600" b="1">
                        <a:latin typeface="+mj-lt"/>
                        <a:ea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Temperatura máxima promedio anual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35° 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Temperatura mínima promedio anual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+mj-lt"/>
                          <a:ea typeface="Calibri"/>
                          <a:cs typeface="Times New Roman"/>
                        </a:rPr>
                        <a:t>9° C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Humedad relativa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60 a 75%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Heliofania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650 h/luz/año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Textura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Franco arenoso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M. O.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2%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pH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7,2 – 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Conductividad eléctrica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0,18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>
                          <a:latin typeface="+mj-lt"/>
                          <a:ea typeface="Calibri"/>
                          <a:cs typeface="Times New Roman"/>
                        </a:rPr>
                        <a:t>Drenaje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latin typeface="+mj-lt"/>
                          <a:ea typeface="Calibri"/>
                          <a:cs typeface="Times New Roman"/>
                        </a:rPr>
                        <a:t>70%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BBB5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71414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5. Metodología</a:t>
            </a:r>
            <a:endParaRPr lang="es-EC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85720" y="714356"/>
            <a:ext cx="3571900" cy="4525963"/>
          </a:xfrm>
        </p:spPr>
        <p:txBody>
          <a:bodyPr/>
          <a:lstStyle/>
          <a:p>
            <a:pPr algn="ctr">
              <a:lnSpc>
                <a:spcPct val="150000"/>
              </a:lnSpc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Diseño experimental:</a:t>
            </a:r>
          </a:p>
          <a:p>
            <a:pPr marL="914400" lvl="1" indent="-457200" algn="just">
              <a:lnSpc>
                <a:spcPct val="150000"/>
              </a:lnSpc>
              <a:buAutoNum type="alphaLcParenR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Diagnostico preliminar .</a:t>
            </a:r>
          </a:p>
          <a:p>
            <a:pPr marL="914400" lvl="1" indent="-457200" algn="just">
              <a:lnSpc>
                <a:spcPct val="150000"/>
              </a:lnSpc>
              <a:buAutoNum type="alphaLcParenR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Formación de focos de infección.</a:t>
            </a:r>
          </a:p>
          <a:p>
            <a:pPr marL="914400" lvl="1" indent="-457200" algn="just">
              <a:lnSpc>
                <a:spcPct val="150000"/>
              </a:lnSpc>
              <a:buAutoNum type="alphaLcParenR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Bloques completamente al azar. </a:t>
            </a:r>
            <a:endParaRPr lang="es-EC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grpSp>
        <p:nvGrpSpPr>
          <p:cNvPr id="45073" name="Group 17"/>
          <p:cNvGrpSpPr>
            <a:grpSpLocks/>
          </p:cNvGrpSpPr>
          <p:nvPr/>
        </p:nvGrpSpPr>
        <p:grpSpPr bwMode="auto">
          <a:xfrm>
            <a:off x="6786578" y="4643446"/>
            <a:ext cx="1357322" cy="1142904"/>
            <a:chOff x="8740" y="10314"/>
            <a:chExt cx="1917" cy="1853"/>
          </a:xfrm>
        </p:grpSpPr>
        <p:sp>
          <p:nvSpPr>
            <p:cNvPr id="45074" name="Text Box 18"/>
            <p:cNvSpPr txBox="1">
              <a:spLocks noChangeArrowheads="1"/>
            </p:cNvSpPr>
            <p:nvPr/>
          </p:nvSpPr>
          <p:spPr bwMode="auto">
            <a:xfrm>
              <a:off x="8905" y="10314"/>
              <a:ext cx="1752" cy="18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Bajo</a:t>
              </a:r>
            </a:p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Medio Bajo</a:t>
              </a:r>
            </a:p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Medio Alto</a:t>
              </a:r>
            </a:p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C" sz="1600" b="1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Garamond" pitchFamily="18" charset="0"/>
                  <a:cs typeface="Arial" pitchFamily="34" charset="0"/>
                </a:rPr>
                <a:t>Alto</a:t>
              </a:r>
            </a:p>
            <a:p>
              <a:pPr marL="0" marR="0" lvl="0" indent="0" algn="l" defTabSz="914400" rtl="0" eaLnBrk="1" fontAlgn="base" latinLnBrk="0" hangingPunct="1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C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5075" name="Group 19"/>
            <p:cNvGrpSpPr>
              <a:grpSpLocks/>
            </p:cNvGrpSpPr>
            <p:nvPr/>
          </p:nvGrpSpPr>
          <p:grpSpPr bwMode="auto">
            <a:xfrm>
              <a:off x="8740" y="10459"/>
              <a:ext cx="165" cy="1380"/>
              <a:chOff x="8740" y="10459"/>
              <a:chExt cx="165" cy="1380"/>
            </a:xfrm>
          </p:grpSpPr>
          <p:sp>
            <p:nvSpPr>
              <p:cNvPr id="45076" name="Rectangle 20"/>
              <p:cNvSpPr>
                <a:spLocks noChangeArrowheads="1"/>
              </p:cNvSpPr>
              <p:nvPr/>
            </p:nvSpPr>
            <p:spPr bwMode="auto">
              <a:xfrm>
                <a:off x="8740" y="10804"/>
                <a:ext cx="165" cy="180"/>
              </a:xfrm>
              <a:prstGeom prst="rect">
                <a:avLst/>
              </a:prstGeom>
              <a:gradFill rotWithShape="0">
                <a:gsLst>
                  <a:gs pos="0">
                    <a:srgbClr val="95B3D7"/>
                  </a:gs>
                  <a:gs pos="50000">
                    <a:srgbClr val="4F81BD"/>
                  </a:gs>
                  <a:gs pos="100000">
                    <a:srgbClr val="95B3D7"/>
                  </a:gs>
                </a:gsLst>
                <a:lin ang="5400000" scaled="1"/>
              </a:gradFill>
              <a:ln w="12700">
                <a:solidFill>
                  <a:srgbClr val="4F81B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400"/>
              </a:p>
            </p:txBody>
          </p:sp>
          <p:sp>
            <p:nvSpPr>
              <p:cNvPr id="45077" name="Rectangle 21"/>
              <p:cNvSpPr>
                <a:spLocks noChangeArrowheads="1"/>
              </p:cNvSpPr>
              <p:nvPr/>
            </p:nvSpPr>
            <p:spPr bwMode="auto">
              <a:xfrm>
                <a:off x="8740" y="11659"/>
                <a:ext cx="165" cy="180"/>
              </a:xfrm>
              <a:prstGeom prst="rect">
                <a:avLst/>
              </a:prstGeom>
              <a:gradFill rotWithShape="0">
                <a:gsLst>
                  <a:gs pos="0">
                    <a:srgbClr val="D99594"/>
                  </a:gs>
                  <a:gs pos="50000">
                    <a:srgbClr val="C0504D"/>
                  </a:gs>
                  <a:gs pos="100000">
                    <a:srgbClr val="D99594"/>
                  </a:gs>
                </a:gsLst>
                <a:lin ang="5400000" scaled="1"/>
              </a:gradFill>
              <a:ln w="12700">
                <a:solidFill>
                  <a:srgbClr val="C0504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622423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400"/>
              </a:p>
            </p:txBody>
          </p:sp>
          <p:sp>
            <p:nvSpPr>
              <p:cNvPr id="45078" name="Rectangle 22"/>
              <p:cNvSpPr>
                <a:spLocks noChangeArrowheads="1"/>
              </p:cNvSpPr>
              <p:nvPr/>
            </p:nvSpPr>
            <p:spPr bwMode="auto">
              <a:xfrm>
                <a:off x="8740" y="11224"/>
                <a:ext cx="165" cy="180"/>
              </a:xfrm>
              <a:prstGeom prst="rect">
                <a:avLst/>
              </a:prstGeom>
              <a:solidFill>
                <a:srgbClr val="FFFF00"/>
              </a:solidFill>
              <a:ln w="12700">
                <a:solidFill>
                  <a:srgbClr val="4F81BD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243F60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400"/>
              </a:p>
            </p:txBody>
          </p:sp>
          <p:sp>
            <p:nvSpPr>
              <p:cNvPr id="45079" name="Rectangle 23"/>
              <p:cNvSpPr>
                <a:spLocks noChangeArrowheads="1"/>
              </p:cNvSpPr>
              <p:nvPr/>
            </p:nvSpPr>
            <p:spPr bwMode="auto">
              <a:xfrm>
                <a:off x="8740" y="10459"/>
                <a:ext cx="165" cy="180"/>
              </a:xfrm>
              <a:prstGeom prst="rect">
                <a:avLst/>
              </a:prstGeom>
              <a:gradFill rotWithShape="0">
                <a:gsLst>
                  <a:gs pos="0">
                    <a:srgbClr val="C2D69B"/>
                  </a:gs>
                  <a:gs pos="50000">
                    <a:srgbClr val="9BBB59"/>
                  </a:gs>
                  <a:gs pos="100000">
                    <a:srgbClr val="C2D69B"/>
                  </a:gs>
                </a:gsLst>
                <a:lin ang="5400000" scaled="1"/>
              </a:gradFill>
              <a:ln w="12700">
                <a:solidFill>
                  <a:srgbClr val="9BBB59"/>
                </a:solidFill>
                <a:miter lim="800000"/>
                <a:headEnd/>
                <a:tailEnd/>
              </a:ln>
              <a:effectLst>
                <a:outerShdw dist="28398" dir="3806097" algn="ctr" rotWithShape="0">
                  <a:srgbClr val="4E6128"/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EC" sz="1400"/>
              </a:p>
            </p:txBody>
          </p:sp>
        </p:grpSp>
      </p:grpSp>
      <p:pic>
        <p:nvPicPr>
          <p:cNvPr id="13" name="12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971" y="571480"/>
            <a:ext cx="2663169" cy="5398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71414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5. Metodología</a:t>
            </a:r>
            <a:endParaRPr lang="es-EC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857233"/>
            <a:ext cx="8229600" cy="500066"/>
          </a:xfrm>
        </p:spPr>
        <p:txBody>
          <a:bodyPr/>
          <a:lstStyle/>
          <a:p>
            <a:pPr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Características de la unidad experimental</a:t>
            </a:r>
            <a:endParaRPr lang="es-EC" dirty="0">
              <a:solidFill>
                <a:srgbClr val="336600"/>
              </a:solidFill>
            </a:endParaRPr>
          </a:p>
        </p:txBody>
      </p:sp>
      <p:pic>
        <p:nvPicPr>
          <p:cNvPr id="4" name="3 Imagen" descr="C:\Documents and Settings\Vanessuke\Escritorio\superficie.bmp"/>
          <p:cNvPicPr/>
          <p:nvPr/>
        </p:nvPicPr>
        <p:blipFill>
          <a:blip r:embed="rId3" cstate="print"/>
          <a:srcRect r="18326" b="33566"/>
          <a:stretch>
            <a:fillRect/>
          </a:stretch>
        </p:blipFill>
        <p:spPr bwMode="auto">
          <a:xfrm>
            <a:off x="714348" y="1285860"/>
            <a:ext cx="7215238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42994" y="71414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es-EC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5. Metodología</a:t>
            </a:r>
            <a:endParaRPr lang="es-EC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43042" name="Rectangle 3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57" name="Rectangle 4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8" name="37 Diagrama"/>
          <p:cNvGraphicFramePr/>
          <p:nvPr/>
        </p:nvGraphicFramePr>
        <p:xfrm>
          <a:off x="1285852" y="1142984"/>
          <a:ext cx="6500858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2 Marcador de contenido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00066"/>
          </a:xfrm>
        </p:spPr>
        <p:txBody>
          <a:bodyPr/>
          <a:lstStyle/>
          <a:p>
            <a:pPr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Manejo del experimento</a:t>
            </a:r>
            <a:endParaRPr lang="es-EC" dirty="0">
              <a:solidFill>
                <a:srgbClr val="33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0118" y="60324"/>
            <a:ext cx="8229600" cy="654032"/>
          </a:xfrm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s-ES" sz="2400" b="1" dirty="0" smtClean="0">
                <a:solidFill>
                  <a:srgbClr val="336600"/>
                </a:solidFill>
                <a:latin typeface="Garamond" pitchFamily="18" charset="0"/>
              </a:rPr>
              <a:t>Población inicial de </a:t>
            </a:r>
            <a:r>
              <a:rPr lang="es-ES" sz="2400" b="1" i="1" dirty="0" smtClean="0">
                <a:solidFill>
                  <a:srgbClr val="336600"/>
                </a:solidFill>
                <a:latin typeface="Garamond" pitchFamily="18" charset="0"/>
              </a:rPr>
              <a:t>Meloidogyne</a:t>
            </a:r>
            <a:r>
              <a:rPr lang="es-ES" sz="2400" b="1" dirty="0" smtClean="0">
                <a:solidFill>
                  <a:srgbClr val="336600"/>
                </a:solidFill>
                <a:latin typeface="Garamond" pitchFamily="18" charset="0"/>
              </a:rPr>
              <a:t> en suelo.</a:t>
            </a:r>
            <a:endParaRPr lang="es-EC" sz="2400" b="1" dirty="0" smtClean="0">
              <a:solidFill>
                <a:srgbClr val="336600"/>
              </a:solidFill>
              <a:latin typeface="Garamond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_tradnl" sz="2000" dirty="0" smtClean="0">
                <a:solidFill>
                  <a:schemeClr val="tx1"/>
                </a:solidFill>
                <a:latin typeface="Garamond" pitchFamily="18" charset="0"/>
              </a:rPr>
              <a:t>Muestreo inicial determinó población inicial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. </a:t>
            </a: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Método de cuadros al azar redujo el margen de error y diferencias entre las poblaciones </a:t>
            </a:r>
            <a:r>
              <a:rPr lang="es-ES" sz="2000" dirty="0" err="1" smtClean="0">
                <a:solidFill>
                  <a:schemeClr val="tx1"/>
                </a:solidFill>
                <a:latin typeface="Garamond" pitchFamily="18" charset="0"/>
              </a:rPr>
              <a:t>iniciales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  <a:endParaRPr lang="es-ES" sz="20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842994" y="-24"/>
            <a:ext cx="8229600" cy="654032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5357850"/>
          </a:xfrm>
        </p:spPr>
        <p:txBody>
          <a:bodyPr/>
          <a:lstStyle/>
          <a:p>
            <a:pPr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Número de plantas muertas</a:t>
            </a:r>
          </a:p>
          <a:p>
            <a:pPr marL="0" indent="273050">
              <a:buBlip>
                <a:blip r:embed="rId3"/>
              </a:buBlip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Hongos </a:t>
            </a:r>
            <a:r>
              <a:rPr lang="es-ES" sz="2000" dirty="0" err="1" smtClean="0">
                <a:solidFill>
                  <a:schemeClr val="tx1"/>
                </a:solidFill>
                <a:latin typeface="Garamond" pitchFamily="18" charset="0"/>
              </a:rPr>
              <a:t>nematófagos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 de </a:t>
            </a:r>
            <a:r>
              <a:rPr lang="es-ES" sz="2000" dirty="0" err="1" smtClean="0">
                <a:solidFill>
                  <a:schemeClr val="tx1"/>
                </a:solidFill>
                <a:latin typeface="Garamond" pitchFamily="18" charset="0"/>
              </a:rPr>
              <a:t>Primacide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  redujeron la población de nematodos.</a:t>
            </a:r>
          </a:p>
          <a:p>
            <a:pPr marL="0" indent="273050">
              <a:buBlip>
                <a:blip r:embed="rId3"/>
              </a:buBlip>
            </a:pPr>
            <a:r>
              <a:rPr lang="es-ES" sz="2000" dirty="0" smtClean="0">
                <a:latin typeface="Garamond" pitchFamily="18" charset="0"/>
              </a:rPr>
              <a:t>Ti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enen un efecto negativo en el crecimiento de otros microorganismos</a:t>
            </a:r>
            <a:r>
              <a:rPr lang="es-ES" sz="2000" dirty="0" smtClean="0">
                <a:solidFill>
                  <a:schemeClr val="tx1"/>
                </a:solidFill>
              </a:rPr>
              <a:t>. </a:t>
            </a:r>
            <a:endParaRPr lang="es-EC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/>
        </p:nvGraphicFramePr>
        <p:xfrm>
          <a:off x="1285852" y="2143112"/>
          <a:ext cx="5791776" cy="350047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65877"/>
                <a:gridCol w="1342089"/>
                <a:gridCol w="831717"/>
                <a:gridCol w="1077452"/>
                <a:gridCol w="574641"/>
              </a:tblGrid>
              <a:tr h="35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 err="1">
                          <a:solidFill>
                            <a:srgbClr val="FFFFCC"/>
                          </a:solidFill>
                        </a:rPr>
                        <a:t>Variable</a:t>
                      </a:r>
                      <a:endParaRPr lang="es-EC" sz="18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8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solidFill>
                            <a:srgbClr val="FFFFCC"/>
                          </a:solidFill>
                        </a:rPr>
                        <a:t>CV</a:t>
                      </a:r>
                      <a:endParaRPr lang="es-EC" sz="18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Mortalidad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28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105.83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 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 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CC"/>
                          </a:solidFill>
                        </a:rPr>
                        <a:t>Tratamiento</a:t>
                      </a:r>
                      <a:endParaRPr lang="es-EC" sz="18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CC"/>
                          </a:solidFill>
                        </a:rPr>
                        <a:t>Medias</a:t>
                      </a:r>
                      <a:endParaRPr lang="es-EC" sz="18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 smtClean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8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800" b="1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FFCC"/>
                          </a:solidFill>
                        </a:rPr>
                        <a:t>  </a:t>
                      </a:r>
                      <a:endParaRPr lang="es-EC" sz="18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Primacide      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b="1" dirty="0">
                          <a:solidFill>
                            <a:srgbClr val="FF0000"/>
                          </a:solidFill>
                        </a:rPr>
                        <a:t>  3.00</a:t>
                      </a:r>
                      <a:endParaRPr lang="es-EC" sz="1800" b="1" dirty="0">
                        <a:solidFill>
                          <a:srgbClr val="FF000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4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A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 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Promax         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  4.00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4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A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B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 err="1"/>
                        <a:t>sQL</a:t>
                      </a:r>
                      <a:r>
                        <a:rPr lang="es-ES" sz="1800" dirty="0"/>
                        <a:t> agri 35     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  4.25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4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A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B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Nemaplus       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  6.75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4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A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B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Testigo absoluto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14.75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4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A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B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Bioplus+Kemkol 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 15.25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4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A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B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500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/>
                        <a:t>Mocap          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 18.00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4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/>
                        <a:t>  </a:t>
                      </a:r>
                      <a:endParaRPr lang="es-EC" sz="18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/>
                        <a:t>B </a:t>
                      </a:r>
                      <a:endParaRPr lang="es-EC" sz="18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700118" y="71414"/>
            <a:ext cx="8229600" cy="511156"/>
          </a:xfrm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158" y="714357"/>
            <a:ext cx="8229600" cy="2000264"/>
          </a:xfrm>
        </p:spPr>
        <p:txBody>
          <a:bodyPr/>
          <a:lstStyle/>
          <a:p>
            <a:pPr algn="just"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Altura de plantas.</a:t>
            </a:r>
          </a:p>
          <a:p>
            <a:pPr lvl="1" algn="just">
              <a:buNone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7" name="5 Marcador de contenido"/>
          <p:cNvGraphicFramePr>
            <a:graphicFrameLocks/>
          </p:cNvGraphicFramePr>
          <p:nvPr/>
        </p:nvGraphicFramePr>
        <p:xfrm>
          <a:off x="1276019" y="1142985"/>
          <a:ext cx="6725005" cy="2943625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01319"/>
                <a:gridCol w="1298017"/>
                <a:gridCol w="804404"/>
                <a:gridCol w="1042071"/>
                <a:gridCol w="555770"/>
                <a:gridCol w="504581"/>
                <a:gridCol w="429625"/>
                <a:gridCol w="189218"/>
              </a:tblGrid>
              <a:tr h="241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Variable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CV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741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Altura de plantas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28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8.14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 </a:t>
                      </a:r>
                      <a:endParaRPr lang="es-EC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1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CC"/>
                          </a:solidFill>
                        </a:rPr>
                        <a:t>Tratamiento</a:t>
                      </a:r>
                      <a:endParaRPr lang="es-EC" sz="16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CC"/>
                          </a:solidFill>
                        </a:rPr>
                        <a:t>Medias</a:t>
                      </a:r>
                      <a:endParaRPr lang="es-EC" sz="16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6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600" b="1" dirty="0">
                        <a:solidFill>
                          <a:schemeClr val="bg1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9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Testigo absoluto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63.05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96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Bioplus+Kemkol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65.17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A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Mocap    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68.95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4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C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Nemaplus      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69.43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4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A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QL agri 35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73.64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4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B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D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Primacide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77.21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4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C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D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17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Promax   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/>
                        <a:t> </a:t>
                      </a:r>
                      <a:r>
                        <a:rPr lang="es-ES" sz="1600" b="1" dirty="0" smtClean="0">
                          <a:solidFill>
                            <a:srgbClr val="FF0000"/>
                          </a:solidFill>
                        </a:rPr>
                        <a:t>78.25 (19.4%)</a:t>
                      </a:r>
                      <a:endParaRPr lang="es-EC" sz="1600" b="1" dirty="0">
                        <a:solidFill>
                          <a:srgbClr val="FF000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/>
                        <a:t>  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D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9 Rectángulo"/>
          <p:cNvSpPr/>
          <p:nvPr/>
        </p:nvSpPr>
        <p:spPr>
          <a:xfrm>
            <a:off x="714348" y="4143380"/>
            <a:ext cx="8001056" cy="19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1" indent="-273050" algn="just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s-ES" sz="1900" dirty="0" smtClean="0">
                <a:latin typeface="Garamond" pitchFamily="18" charset="0"/>
              </a:rPr>
              <a:t>No se vio afectada en mayor grado.</a:t>
            </a:r>
          </a:p>
          <a:p>
            <a:pPr marL="355600" lvl="1" indent="-273050" algn="just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s-ES" sz="1900" dirty="0" smtClean="0">
                <a:latin typeface="Garamond" pitchFamily="18" charset="0"/>
              </a:rPr>
              <a:t>Promax en estrecha concordancia con variables: peso fresco-seco, número de tallos florales, mayor cantidad de tallos cosechados.</a:t>
            </a:r>
          </a:p>
          <a:p>
            <a:pPr marL="355600" lvl="1" indent="-273050" algn="just">
              <a:lnSpc>
                <a:spcPct val="150000"/>
              </a:lnSpc>
              <a:spcBef>
                <a:spcPct val="20000"/>
              </a:spcBef>
              <a:buBlip>
                <a:blip r:embed="rId3"/>
              </a:buBlip>
            </a:pPr>
            <a:r>
              <a:rPr lang="es-ES" sz="1900" dirty="0" smtClean="0">
                <a:latin typeface="Garamond" pitchFamily="18" charset="0"/>
              </a:rPr>
              <a:t>Promax redujo presencia de nematodos en el suelo en mayor porcentaje.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00118" y="71414"/>
            <a:ext cx="8229600" cy="582594"/>
          </a:xfrm>
          <a:solidFill>
            <a:srgbClr val="FFC000"/>
          </a:solidFill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14282" y="928670"/>
            <a:ext cx="5143536" cy="5072098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Mayor altura de plantas puede deberse a  composición de Promax, disminuyendo las enfermedades radiculares. </a:t>
            </a:r>
          </a:p>
          <a:p>
            <a:pPr lvl="1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El extracto de tomillo inhibe en mayor medida el crecimiento de </a:t>
            </a:r>
            <a:r>
              <a:rPr lang="es-ES" sz="2000" i="1" dirty="0" smtClean="0">
                <a:solidFill>
                  <a:schemeClr val="tx1"/>
                </a:solidFill>
                <a:latin typeface="Garamond" pitchFamily="18" charset="0"/>
              </a:rPr>
              <a:t>Fusarium </a:t>
            </a:r>
            <a:r>
              <a:rPr lang="es-ES" sz="2000" i="1" dirty="0" err="1" smtClean="0">
                <a:solidFill>
                  <a:schemeClr val="tx1"/>
                </a:solidFill>
                <a:latin typeface="Garamond" pitchFamily="18" charset="0"/>
              </a:rPr>
              <a:t>oxysporum</a:t>
            </a:r>
            <a:r>
              <a:rPr lang="es-ES" sz="2000" i="1" dirty="0" smtClean="0">
                <a:solidFill>
                  <a:schemeClr val="tx1"/>
                </a:solidFill>
                <a:latin typeface="Garamond" pitchFamily="18" charset="0"/>
              </a:rPr>
              <a:t>.</a:t>
            </a:r>
          </a:p>
          <a:p>
            <a:pPr lvl="1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Poblaciones de nematodos más abundantes en plantas más saludables.</a:t>
            </a:r>
          </a:p>
        </p:txBody>
      </p:sp>
      <p:pic>
        <p:nvPicPr>
          <p:cNvPr id="5" name="Picture 1" descr="C:\Users\Public\patolin\TESIS DE GRADO\fotos de tesis\DSC00008.JPG"/>
          <p:cNvPicPr>
            <a:picLocks noChangeAspect="1" noChangeArrowheads="1"/>
          </p:cNvPicPr>
          <p:nvPr/>
        </p:nvPicPr>
        <p:blipFill>
          <a:blip r:embed="rId4" cstate="print"/>
          <a:srcRect l="15000" r="7499"/>
          <a:stretch>
            <a:fillRect/>
          </a:stretch>
        </p:blipFill>
        <p:spPr bwMode="auto">
          <a:xfrm>
            <a:off x="5686399" y="1571612"/>
            <a:ext cx="3100443" cy="3000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00100" y="1000108"/>
            <a:ext cx="5572164" cy="4472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Introducción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Hipótesis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Objetivos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Marco teórico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Metodología 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Resultados y Discusiones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Conclusiones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s-ES" sz="2400" dirty="0" smtClean="0">
                <a:latin typeface="+mj-lt"/>
              </a:rPr>
              <a:t>Recomendaciones</a:t>
            </a:r>
            <a:endParaRPr lang="es-ES" sz="2400" dirty="0">
              <a:latin typeface="+mj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-71462"/>
            <a:ext cx="8229600" cy="50005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FFFFCC"/>
                </a:solidFill>
              </a:rPr>
              <a:t>Agenda</a:t>
            </a:r>
            <a:endParaRPr lang="es-ES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700118" y="71414"/>
            <a:ext cx="8229600" cy="582594"/>
          </a:xfrm>
        </p:spPr>
        <p:txBody>
          <a:bodyPr>
            <a:no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7" name="6 Marcador de contenido"/>
          <p:cNvSpPr>
            <a:spLocks noGrp="1"/>
          </p:cNvSpPr>
          <p:nvPr>
            <p:ph idx="1"/>
          </p:nvPr>
        </p:nvSpPr>
        <p:spPr>
          <a:xfrm>
            <a:off x="285720" y="714356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Población final de </a:t>
            </a:r>
            <a:r>
              <a:rPr lang="es-ES" sz="2000" b="1" i="1" dirty="0" smtClean="0">
                <a:solidFill>
                  <a:srgbClr val="336600"/>
                </a:solidFill>
                <a:latin typeface="Garamond" pitchFamily="18" charset="0"/>
              </a:rPr>
              <a:t>Meloidogyne</a:t>
            </a: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 en suelo.</a:t>
            </a:r>
            <a:r>
              <a:rPr lang="es-ES" sz="2000" dirty="0" smtClean="0">
                <a:solidFill>
                  <a:srgbClr val="336600"/>
                </a:solidFill>
                <a:latin typeface="Garamond" pitchFamily="18" charset="0"/>
              </a:rPr>
              <a:t> </a:t>
            </a:r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857226" y="1309956"/>
          <a:ext cx="7500988" cy="2119044"/>
        </p:xfrm>
        <a:graphic>
          <a:graphicData uri="http://schemas.openxmlformats.org/drawingml/2006/table">
            <a:tbl>
              <a:tblPr/>
              <a:tblGrid>
                <a:gridCol w="1253628"/>
                <a:gridCol w="1044978"/>
                <a:gridCol w="909919"/>
                <a:gridCol w="941087"/>
                <a:gridCol w="837195"/>
                <a:gridCol w="935892"/>
                <a:gridCol w="757544"/>
                <a:gridCol w="820745"/>
              </a:tblGrid>
              <a:tr h="531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Población inicial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Primacide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Ql </a:t>
                      </a:r>
                      <a:r>
                        <a:rPr lang="es-EC" sz="1400" b="1" dirty="0" err="1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agri</a:t>
                      </a: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 35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Nemplus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Promax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Bioplus +Kemkol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Mocap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Testigo absoluto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Promedio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295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210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390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455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185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200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315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Población final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Primacide 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Ql </a:t>
                      </a:r>
                      <a:r>
                        <a:rPr lang="es-EC" sz="1400" b="1" dirty="0" err="1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agri</a:t>
                      </a: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 35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 err="1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Nemplus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Promax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Bioplus +Kemkol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Mocap 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FFFFCC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Testigo absoluto</a:t>
                      </a:r>
                      <a:endParaRPr lang="es-EC" sz="14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</a:tr>
              <a:tr h="26197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Promedio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155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305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220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200</a:t>
                      </a:r>
                      <a:endParaRPr lang="es-EC" sz="16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220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100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185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169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Disminución  en %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47,458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FF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-45,238</a:t>
                      </a:r>
                      <a:endParaRPr lang="es-EC" sz="1600" dirty="0">
                        <a:solidFill>
                          <a:srgbClr val="FF000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43,590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B05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56,044</a:t>
                      </a:r>
                      <a:endParaRPr lang="es-EC" sz="1600" dirty="0">
                        <a:solidFill>
                          <a:srgbClr val="00B05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-18,919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B05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50,000</a:t>
                      </a:r>
                      <a:endParaRPr lang="es-EC" sz="1600" dirty="0">
                        <a:solidFill>
                          <a:srgbClr val="00B05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600" b="1" dirty="0">
                          <a:solidFill>
                            <a:srgbClr val="000000"/>
                          </a:solidFill>
                          <a:latin typeface="Garamond" pitchFamily="18" charset="0"/>
                          <a:ea typeface="Times New Roman"/>
                          <a:cs typeface="Arial"/>
                        </a:rPr>
                        <a:t>41,270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142844" y="3571876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Testigo absoluto: comportamiento anormal; </a:t>
            </a:r>
            <a:r>
              <a:rPr lang="es-ES" dirty="0" smtClean="0">
                <a:latin typeface="Garamond" pitchFamily="18" charset="0"/>
              </a:rPr>
              <a:t>e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 las raíces presentó alta población de </a:t>
            </a:r>
            <a:r>
              <a:rPr kumimoji="0" lang="es-ES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Meloidogyne</a:t>
            </a:r>
            <a:r>
              <a:rPr kumimoji="0" lang="es-ES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</a:t>
            </a:r>
            <a:r>
              <a:rPr kumimoji="0" lang="es-ES" b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(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migración a la raíz).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Primacide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: disminución de población (mayor permanencia y efectividad en el suelo).</a:t>
            </a:r>
          </a:p>
          <a:p>
            <a:pPr marL="742950" marR="0" lvl="1" indent="-28575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Mocap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: mayor </a:t>
            </a:r>
            <a:r>
              <a:rPr kumimoji="0" lang="es-ES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residualidad</a:t>
            </a:r>
            <a:r>
              <a:rPr kumimoji="0" lang="es-E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en suelo.  Una sola</a:t>
            </a:r>
            <a:r>
              <a:rPr kumimoji="0" lang="es-ES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aplicación.</a:t>
            </a:r>
            <a:endParaRPr kumimoji="0" lang="es-EC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s-EC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348" y="-11114"/>
            <a:ext cx="8229600" cy="72547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714357"/>
            <a:ext cx="7143800" cy="5000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2100" b="1" i="1" dirty="0" smtClean="0">
                <a:solidFill>
                  <a:srgbClr val="336600"/>
                </a:solidFill>
              </a:rPr>
              <a:t>Meloidogyne</a:t>
            </a:r>
            <a:r>
              <a:rPr lang="es-ES" sz="2100" b="1" dirty="0" smtClean="0">
                <a:solidFill>
                  <a:srgbClr val="336600"/>
                </a:solidFill>
              </a:rPr>
              <a:t> en raíces</a:t>
            </a:r>
            <a:endParaRPr lang="es-EC" sz="2100" dirty="0">
              <a:solidFill>
                <a:srgbClr val="336600"/>
              </a:solidFill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571604" y="1142985"/>
          <a:ext cx="6357982" cy="2714642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875063"/>
                <a:gridCol w="997025"/>
                <a:gridCol w="722125"/>
                <a:gridCol w="935480"/>
                <a:gridCol w="498922"/>
                <a:gridCol w="801723"/>
                <a:gridCol w="348754"/>
                <a:gridCol w="178890"/>
              </a:tblGrid>
              <a:tr h="2445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FFFFCC"/>
                          </a:solidFill>
                        </a:rPr>
                        <a:t>Variable</a:t>
                      </a: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>
                          <a:solidFill>
                            <a:srgbClr val="FFFFCC"/>
                          </a:solidFill>
                        </a:rPr>
                        <a:t>CV</a:t>
                      </a: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5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5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5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5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es-EC" sz="1500">
                        <a:latin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7604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/>
                        <a:t>Nematodos en raíz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28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9.97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 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 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 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 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 </a:t>
                      </a:r>
                      <a:endParaRPr lang="es-EC" sz="15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492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FFFFCC"/>
                          </a:solidFill>
                        </a:rPr>
                        <a:t>Tratamiento</a:t>
                      </a:r>
                      <a:endParaRPr lang="es-EC" sz="15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FFFFCC"/>
                          </a:solidFill>
                        </a:rPr>
                        <a:t>Medias</a:t>
                      </a:r>
                      <a:endParaRPr lang="es-EC" sz="15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 smtClean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5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s-EC" sz="15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/>
                        <a:t>Primacide       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1" dirty="0">
                          <a:solidFill>
                            <a:srgbClr val="FF0000"/>
                          </a:solidFill>
                        </a:rPr>
                        <a:t>  2.76</a:t>
                      </a:r>
                      <a:endParaRPr lang="es-EC" sz="1500" b="1" dirty="0">
                        <a:solidFill>
                          <a:srgbClr val="FF000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4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A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  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/>
                        <a:t>QL agri 35      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  2.86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4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A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B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500" b="0" dirty="0"/>
                        <a:t>Bioplus+Kemkol  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3.05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4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A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B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C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/>
                        <a:t>Mocap           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3.27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4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B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C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D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b="0"/>
                        <a:t>Testigo absoluto</a:t>
                      </a:r>
                      <a:endParaRPr lang="es-EC" sz="1500" b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3.37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4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C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D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pt-BR" sz="1500" b="0" dirty="0"/>
                        <a:t>Nemaplus        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3.38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4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  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  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C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D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492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b="0" dirty="0"/>
                        <a:t>Promax          </a:t>
                      </a:r>
                      <a:endParaRPr lang="es-EC" sz="15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3.54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4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  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/>
                        <a:t>  </a:t>
                      </a:r>
                      <a:endParaRPr lang="es-EC" sz="150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  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500" dirty="0"/>
                        <a:t>D </a:t>
                      </a:r>
                      <a:endParaRPr lang="es-EC" sz="15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2 Marcador de contenido"/>
          <p:cNvSpPr txBox="1">
            <a:spLocks/>
          </p:cNvSpPr>
          <p:nvPr/>
        </p:nvSpPr>
        <p:spPr>
          <a:xfrm>
            <a:off x="357158" y="3929066"/>
            <a:ext cx="8229600" cy="16430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Primacide</a:t>
            </a:r>
            <a:endParaRPr kumimoji="0" lang="es-E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Eficiente control J2.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Constante reproducción de los hongos cerca de la raíces.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s-ES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Promax</a:t>
            </a:r>
            <a:endParaRPr kumimoji="0" lang="es-ES" sz="19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Mayor población de </a:t>
            </a:r>
            <a:r>
              <a:rPr kumimoji="0" lang="es-ES" sz="1900" b="0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Meloidogyne</a:t>
            </a: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en raíces.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Blip>
                <a:blip r:embed="rId3"/>
              </a:buBlip>
              <a:tabLst/>
              <a:defRPr/>
            </a:pPr>
            <a:r>
              <a:rPr kumimoji="0" lang="es-ES" sz="1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Tendencia de los nematodos a parasitar plantas con tejido radicular sano.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s-EC" sz="1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348" y="-11114"/>
            <a:ext cx="8229600" cy="72547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596" y="642919"/>
            <a:ext cx="8229600" cy="2571768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None/>
            </a:pPr>
            <a:r>
              <a:rPr lang="es-ES" sz="1800" b="1" dirty="0" smtClean="0">
                <a:solidFill>
                  <a:srgbClr val="336600"/>
                </a:solidFill>
                <a:latin typeface="Garamond" pitchFamily="18" charset="0"/>
              </a:rPr>
              <a:t>Peso fresco y seco de la raíz</a:t>
            </a: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1800" dirty="0" smtClean="0">
                <a:solidFill>
                  <a:schemeClr val="tx1"/>
                </a:solidFill>
                <a:latin typeface="Garamond" pitchFamily="18" charset="0"/>
              </a:rPr>
              <a:t>Reacción de supervivencia de las plantas</a:t>
            </a:r>
            <a:r>
              <a:rPr lang="es-ES" sz="1800" dirty="0" smtClean="0">
                <a:latin typeface="Garamond" pitchFamily="18" charset="0"/>
              </a:rPr>
              <a:t>.</a:t>
            </a:r>
            <a:r>
              <a:rPr lang="es-ES" sz="1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1800" dirty="0" err="1" smtClean="0">
                <a:solidFill>
                  <a:schemeClr val="tx1"/>
                </a:solidFill>
                <a:latin typeface="Garamond" pitchFamily="18" charset="0"/>
              </a:rPr>
              <a:t>Primacide</a:t>
            </a:r>
            <a:r>
              <a:rPr lang="es-ES" sz="1800" dirty="0" smtClean="0">
                <a:solidFill>
                  <a:schemeClr val="tx1"/>
                </a:solidFill>
                <a:latin typeface="Garamond" pitchFamily="18" charset="0"/>
              </a:rPr>
              <a:t>: plantas más sanas, raíces más eficientes, menor nivel de estrés.</a:t>
            </a:r>
          </a:p>
          <a:p>
            <a:pPr lvl="1" algn="just">
              <a:lnSpc>
                <a:spcPct val="150000"/>
              </a:lnSpc>
              <a:buBlip>
                <a:blip r:embed="rId3"/>
              </a:buBlip>
            </a:pPr>
            <a:r>
              <a:rPr lang="es-ES" sz="1800" dirty="0" smtClean="0">
                <a:solidFill>
                  <a:schemeClr val="tx1"/>
                </a:solidFill>
                <a:latin typeface="Garamond" pitchFamily="18" charset="0"/>
              </a:rPr>
              <a:t>“Raíces sufren cambios frente a disminución de nutrientes y agua que toma del suelo</a:t>
            </a:r>
            <a:r>
              <a:rPr lang="es-ES" sz="1800" dirty="0" smtClean="0">
                <a:latin typeface="Garamond" pitchFamily="18" charset="0"/>
              </a:rPr>
              <a:t>” Ramírez y </a:t>
            </a:r>
            <a:r>
              <a:rPr lang="es-ES" sz="1800" dirty="0" err="1" smtClean="0">
                <a:latin typeface="Garamond" pitchFamily="18" charset="0"/>
              </a:rPr>
              <a:t>Añazco</a:t>
            </a:r>
            <a:r>
              <a:rPr lang="es-ES" sz="1800" dirty="0" smtClean="0">
                <a:latin typeface="Garamond" pitchFamily="18" charset="0"/>
              </a:rPr>
              <a:t> (1982).</a:t>
            </a:r>
            <a:endParaRPr lang="es-EC" sz="1800" dirty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85918" y="2928934"/>
          <a:ext cx="5429289" cy="283084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2030247"/>
                <a:gridCol w="1386034"/>
                <a:gridCol w="858950"/>
                <a:gridCol w="582582"/>
                <a:gridCol w="571476"/>
              </a:tblGrid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Variable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CV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Peso fresco </a:t>
                      </a:r>
                      <a:r>
                        <a:rPr lang="es-ES" sz="1600" b="0" dirty="0" smtClean="0"/>
                        <a:t>raíz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28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24.51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B w="9525" cap="flat" cmpd="sng" algn="ctr">
                      <a:noFill/>
                      <a:prstDash val="solid"/>
                    </a:lnB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>
                          <a:solidFill>
                            <a:srgbClr val="FFFFCC"/>
                          </a:solidFill>
                        </a:rPr>
                        <a:t>Tratamiento</a:t>
                      </a:r>
                      <a:endParaRPr lang="es-EC" sz="1600" b="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25400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Medias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25400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lnL w="9525" cap="flat" cmpd="sng" algn="ctr">
                      <a:noFill/>
                      <a:prstDash val="solid"/>
                    </a:lnL>
                    <a:lnR w="9525" cap="flat" cmpd="sng" algn="ctr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QL agri 35      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59.16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T w="9525" cap="flat" cmpd="sng" algn="ctr">
                      <a:noFill/>
                      <a:prstDash val="solid"/>
                    </a:lnT>
                  </a:tcPr>
                </a:tc>
              </a:tr>
              <a:tr h="3070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Primacide       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68.13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/>
                        <a:t>Mocap           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72.47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/>
                        <a:t>Bioplus+Kemkol  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76.80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Nemaplus        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83.46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0" dirty="0"/>
                        <a:t>Promax          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84.39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2786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0" dirty="0"/>
                        <a:t>Testigo absoluto</a:t>
                      </a:r>
                      <a:endParaRPr lang="es-EC" sz="16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87.28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348" y="-11114"/>
            <a:ext cx="8229600" cy="72547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785795"/>
            <a:ext cx="8229600" cy="2000264"/>
          </a:xfrm>
        </p:spPr>
        <p:txBody>
          <a:bodyPr/>
          <a:lstStyle/>
          <a:p>
            <a:pPr algn="just"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Total de tallos cosechados por tratamiento.</a:t>
            </a:r>
          </a:p>
          <a:p>
            <a:pPr marL="273050" indent="-273050" algn="just">
              <a:buNone/>
            </a:pPr>
            <a:r>
              <a:rPr lang="es-ES" sz="2000" dirty="0" err="1" smtClean="0">
                <a:solidFill>
                  <a:schemeClr val="tx1"/>
                </a:solidFill>
                <a:latin typeface="Garamond" pitchFamily="18" charset="0"/>
              </a:rPr>
              <a:t>Promax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: 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ES" sz="2000" dirty="0" smtClean="0">
                <a:latin typeface="Garamond" pitchFamily="18" charset="0"/>
              </a:rPr>
              <a:t>Mayor población de nematodos en raíces, pero alto peso de raíces frescas.</a:t>
            </a:r>
          </a:p>
          <a:p>
            <a:pPr marL="273050" indent="-273050" algn="just">
              <a:buBlip>
                <a:blip r:embed="rId3"/>
              </a:buBlip>
            </a:pPr>
            <a:r>
              <a:rPr lang="es-ES" sz="2000" dirty="0" smtClean="0">
                <a:latin typeface="Garamond" pitchFamily="18" charset="0"/>
              </a:rPr>
              <a:t>Baja mortalidad de plantas.</a:t>
            </a: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marL="273050" indent="-273050" algn="just">
              <a:buBlip>
                <a:blip r:embed="rId3"/>
              </a:buBlip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Reducción de </a:t>
            </a:r>
            <a:r>
              <a:rPr lang="es-ES" sz="2000" i="1" dirty="0" err="1" smtClean="0">
                <a:solidFill>
                  <a:schemeClr val="tx1"/>
                </a:solidFill>
                <a:latin typeface="Garamond" pitchFamily="18" charset="0"/>
              </a:rPr>
              <a:t>Meloidogyne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 en suelo. Altos rendimientos.</a:t>
            </a:r>
            <a:endParaRPr lang="es-EC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endParaRPr lang="es-EC" dirty="0">
              <a:solidFill>
                <a:schemeClr val="tx1"/>
              </a:solidFill>
            </a:endParaRPr>
          </a:p>
        </p:txBody>
      </p:sp>
      <p:graphicFrame>
        <p:nvGraphicFramePr>
          <p:cNvPr id="5" name="4 Marcador de contenido"/>
          <p:cNvGraphicFramePr>
            <a:graphicFrameLocks/>
          </p:cNvGraphicFramePr>
          <p:nvPr/>
        </p:nvGraphicFramePr>
        <p:xfrm>
          <a:off x="1428728" y="2786058"/>
          <a:ext cx="5715040" cy="3000400"/>
        </p:xfrm>
        <a:graphic>
          <a:graphicData uri="http://schemas.openxmlformats.org/drawingml/2006/table">
            <a:tbl>
              <a:tblPr firstRow="1" firstCol="1" bandRow="1">
                <a:tableStyleId>{69C7853C-536D-4A76-A0AE-DD22124D55A5}</a:tableStyleId>
              </a:tblPr>
              <a:tblGrid>
                <a:gridCol w="1994938"/>
                <a:gridCol w="1237997"/>
                <a:gridCol w="866074"/>
                <a:gridCol w="997033"/>
                <a:gridCol w="618998"/>
              </a:tblGrid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600" dirty="0">
                          <a:solidFill>
                            <a:srgbClr val="FFFFCC"/>
                          </a:solidFill>
                        </a:rPr>
                        <a:t>Variable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>
                          <a:solidFill>
                            <a:srgbClr val="FFFFCC"/>
                          </a:solidFill>
                        </a:rPr>
                        <a:t>CV</a:t>
                      </a: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Número de tallos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28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18.49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 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CC"/>
                          </a:solidFill>
                        </a:rPr>
                        <a:t>Tratamiento</a:t>
                      </a:r>
                      <a:endParaRPr lang="es-EC" sz="16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dirty="0">
                          <a:solidFill>
                            <a:srgbClr val="FFFFCC"/>
                          </a:solidFill>
                        </a:rPr>
                        <a:t>Medias</a:t>
                      </a:r>
                      <a:endParaRPr lang="es-EC" sz="16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b="1" smtClean="0">
                          <a:solidFill>
                            <a:srgbClr val="FFFFCC"/>
                          </a:solidFill>
                        </a:rPr>
                        <a:t>n</a:t>
                      </a:r>
                      <a:endParaRPr lang="es-EC" sz="1600" b="1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s-EC" sz="1600" dirty="0">
                        <a:solidFill>
                          <a:srgbClr val="FFFFCC"/>
                        </a:solidFill>
                        <a:latin typeface="Garamond" pitchFamily="18" charset="0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accent3"/>
                    </a:solidFill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Mocap    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865.00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Testigo absoluto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1006.00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Primacide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1126.50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A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QL agri 35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1174.50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Nemaplus 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1181.00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Bioplus+Kemkol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1218.00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30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/>
                        <a:t>Promax        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i="1" dirty="0">
                          <a:solidFill>
                            <a:srgbClr val="FF0000"/>
                          </a:solidFill>
                        </a:rPr>
                        <a:t>1278.00</a:t>
                      </a:r>
                      <a:endParaRPr lang="es-EC" sz="1600" i="1" dirty="0">
                        <a:solidFill>
                          <a:srgbClr val="FF0000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4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 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600" dirty="0"/>
                        <a:t>B </a:t>
                      </a:r>
                      <a:endParaRPr lang="es-EC" sz="16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714348" y="-11114"/>
            <a:ext cx="8229600" cy="725470"/>
          </a:xfrm>
        </p:spPr>
        <p:txBody>
          <a:bodyPr>
            <a:normAutofit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4525963"/>
          </a:xfrm>
        </p:spPr>
        <p:txBody>
          <a:bodyPr/>
          <a:lstStyle/>
          <a:p>
            <a:pPr algn="just">
              <a:buNone/>
            </a:pPr>
            <a:r>
              <a:rPr lang="es-ES" sz="2000" b="1" dirty="0" smtClean="0">
                <a:solidFill>
                  <a:srgbClr val="336600"/>
                </a:solidFill>
                <a:latin typeface="Garamond" pitchFamily="18" charset="0"/>
              </a:rPr>
              <a:t>Producción exportable</a:t>
            </a:r>
          </a:p>
          <a:p>
            <a:pPr algn="just"/>
            <a:endParaRPr lang="es-EC" sz="2000" dirty="0">
              <a:solidFill>
                <a:schemeClr val="tx1"/>
              </a:solidFill>
              <a:latin typeface="Garamond" pitchFamily="18" charset="0"/>
            </a:endParaRPr>
          </a:p>
        </p:txBody>
      </p:sp>
      <p:graphicFrame>
        <p:nvGraphicFramePr>
          <p:cNvPr id="7" name="6 Tabla"/>
          <p:cNvGraphicFramePr>
            <a:graphicFrameLocks noGrp="1"/>
          </p:cNvGraphicFramePr>
          <p:nvPr/>
        </p:nvGraphicFramePr>
        <p:xfrm>
          <a:off x="1071538" y="1428732"/>
          <a:ext cx="6715171" cy="3857656"/>
        </p:xfrm>
        <a:graphic>
          <a:graphicData uri="http://schemas.openxmlformats.org/drawingml/2006/table">
            <a:tbl>
              <a:tblPr firstRow="1" firstCol="1">
                <a:tableStyleId>{69C7853C-536D-4A76-A0AE-DD22124D55A5}</a:tableStyleId>
              </a:tblPr>
              <a:tblGrid>
                <a:gridCol w="2500330"/>
                <a:gridCol w="1325445"/>
                <a:gridCol w="1444698"/>
                <a:gridCol w="1444698"/>
              </a:tblGrid>
              <a:tr h="482207"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FFCC"/>
                          </a:solidFill>
                        </a:rPr>
                        <a:t>Tratamiento/calidad </a:t>
                      </a:r>
                      <a:endParaRPr lang="es-EC" sz="20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solidFill>
                            <a:srgbClr val="FFFFCC"/>
                          </a:solidFill>
                        </a:rPr>
                        <a:t>Súper </a:t>
                      </a:r>
                      <a:endParaRPr lang="es-EC" sz="20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FFCC"/>
                          </a:solidFill>
                        </a:rPr>
                        <a:t>Extra </a:t>
                      </a:r>
                      <a:endParaRPr lang="es-EC" sz="20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dirty="0">
                          <a:solidFill>
                            <a:srgbClr val="FFFFCC"/>
                          </a:solidFill>
                        </a:rPr>
                        <a:t>Select </a:t>
                      </a:r>
                      <a:endParaRPr lang="es-EC" sz="2000" dirty="0">
                        <a:solidFill>
                          <a:srgbClr val="FFFFCC"/>
                        </a:solidFill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Primacide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600.25</a:t>
                      </a:r>
                      <a:endParaRPr lang="es-EC" sz="20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278.75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156.50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Ql  </a:t>
                      </a:r>
                      <a:r>
                        <a:rPr lang="es-EC" sz="2000" b="0" dirty="0" smtClean="0"/>
                        <a:t>Agri 35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523.00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331.00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210.75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Nemaplus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490.50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336.00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225.25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Promax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428.25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409.75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331.25</a:t>
                      </a:r>
                      <a:endParaRPr lang="es-EC" sz="20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>
                    <a:solidFill>
                      <a:schemeClr val="accent3"/>
                    </a:solidFill>
                  </a:tcPr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Bioplus  y Kemkol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357.00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/>
                        <a:t>419.75</a:t>
                      </a:r>
                      <a:endParaRPr lang="es-EC" sz="2000" b="1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276.00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Mocap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387.25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253.00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150.75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  <a:tr h="482207"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2000" b="0" dirty="0"/>
                        <a:t>Testigo absoluto </a:t>
                      </a:r>
                      <a:endParaRPr lang="es-EC" sz="2000" b="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216.00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333.25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  <a:tc>
                  <a:txBody>
                    <a:bodyPr/>
                    <a:lstStyle/>
                    <a:p>
                      <a:pPr marL="2286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264.25</a:t>
                      </a:r>
                      <a:endParaRPr lang="es-EC" sz="2000" dirty="0">
                        <a:latin typeface="Garamond" pitchFamily="18" charset="0"/>
                        <a:ea typeface="Calibri"/>
                        <a:cs typeface="Times New Roman"/>
                      </a:endParaRPr>
                    </a:p>
                  </a:txBody>
                  <a:tcPr marL="9126" marR="9126" marT="9126" marB="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857225" y="1643050"/>
          <a:ext cx="7429552" cy="2000264"/>
        </p:xfrm>
        <a:graphic>
          <a:graphicData uri="http://schemas.openxmlformats.org/drawingml/2006/table">
            <a:tbl>
              <a:tblPr firstRow="1" firstCol="1" bandRow="1">
                <a:tableStyleId>{306799F8-075E-4A3A-A7F6-7FBC6576F1A4}</a:tableStyleId>
              </a:tblPr>
              <a:tblGrid>
                <a:gridCol w="1500197"/>
                <a:gridCol w="1568473"/>
                <a:gridCol w="1294872"/>
                <a:gridCol w="1312610"/>
                <a:gridCol w="1064279"/>
                <a:gridCol w="689121"/>
              </a:tblGrid>
              <a:tr h="10147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</a:rPr>
                        <a:t>TRATAMIENTO</a:t>
                      </a:r>
                      <a:endParaRPr lang="es-ES" sz="14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</a:rPr>
                        <a:t>COSTOS VARIABLES</a:t>
                      </a:r>
                      <a:endParaRPr lang="es-ES" sz="14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</a:rPr>
                        <a:t>COSTOS VARIABLES</a:t>
                      </a:r>
                      <a:endParaRPr lang="es-ES" sz="14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FFCC"/>
                          </a:solidFill>
                        </a:rPr>
                        <a:t>BENEFICIO </a:t>
                      </a:r>
                      <a:r>
                        <a:rPr lang="es-ES" sz="1400" dirty="0">
                          <a:solidFill>
                            <a:srgbClr val="FFFFCC"/>
                          </a:solidFill>
                        </a:rPr>
                        <a:t>NETO</a:t>
                      </a:r>
                      <a:endParaRPr lang="es-ES" sz="14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 smtClean="0">
                          <a:solidFill>
                            <a:srgbClr val="FFFFCC"/>
                          </a:solidFill>
                        </a:rPr>
                        <a:t>COSTO </a:t>
                      </a:r>
                      <a:r>
                        <a:rPr lang="es-ES" sz="1400" dirty="0">
                          <a:solidFill>
                            <a:srgbClr val="FFFFCC"/>
                          </a:solidFill>
                        </a:rPr>
                        <a:t>VARIABLE</a:t>
                      </a:r>
                      <a:endParaRPr lang="es-ES" sz="14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>
                          <a:solidFill>
                            <a:srgbClr val="FFFFCC"/>
                          </a:solidFill>
                        </a:rPr>
                        <a:t>TIRM</a:t>
                      </a:r>
                      <a:endParaRPr lang="es-ES" sz="1400" dirty="0">
                        <a:solidFill>
                          <a:srgbClr val="FFFFCC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2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 dirty="0"/>
                        <a:t>T1 </a:t>
                      </a:r>
                      <a:r>
                        <a:rPr lang="es-ES" sz="1400" dirty="0" err="1"/>
                        <a:t>Primacide</a:t>
                      </a:r>
                      <a:endParaRPr lang="es-ES" sz="14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1186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199.55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43.36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70.21</a:t>
                      </a:r>
                      <a:endParaRPr lang="es-ES" sz="2000" dirty="0"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solidFill>
                            <a:srgbClr val="FF0000"/>
                          </a:solidFill>
                        </a:rPr>
                        <a:t>0.617</a:t>
                      </a:r>
                      <a:endParaRPr lang="es-ES" sz="2000" b="1" dirty="0">
                        <a:solidFill>
                          <a:srgbClr val="FF0000"/>
                        </a:solidFill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927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400"/>
                        <a:t>T2 Ql Agri 35</a:t>
                      </a:r>
                      <a:endParaRPr lang="es-ES" sz="140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1142.64</a:t>
                      </a:r>
                      <a:endParaRPr lang="es-E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269.76</a:t>
                      </a:r>
                      <a:endParaRPr lang="es-E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 </a:t>
                      </a:r>
                      <a:endParaRPr lang="es-E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 </a:t>
                      </a:r>
                      <a:endParaRPr lang="es-E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dirty="0"/>
                        <a:t> </a:t>
                      </a:r>
                      <a:endParaRPr lang="es-ES" sz="2000" dirty="0"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Rectángulo"/>
          <p:cNvSpPr/>
          <p:nvPr/>
        </p:nvSpPr>
        <p:spPr>
          <a:xfrm>
            <a:off x="642910" y="785794"/>
            <a:ext cx="2839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 smtClean="0"/>
              <a:t>Resultados económicos</a:t>
            </a:r>
            <a:endParaRPr lang="es-ES" dirty="0"/>
          </a:p>
        </p:txBody>
      </p:sp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500042"/>
          </a:xfrm>
        </p:spPr>
        <p:txBody>
          <a:bodyPr>
            <a:normAutofit fontScale="90000"/>
          </a:bodyPr>
          <a:lstStyle/>
          <a:p>
            <a:pPr algn="r"/>
            <a:r>
              <a:rPr lang="es-ES" sz="36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6. Resultados y Discusión</a:t>
            </a:r>
            <a:endParaRPr lang="es-ES" sz="3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7. Conclusiones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42952" y="1189053"/>
            <a:ext cx="7901014" cy="3954459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Producto orgánico más eficiente: Primacide, por su baja aplicación por hectárea, bajo costo, y generó mayor cantidad de tallos “Súper”.</a:t>
            </a:r>
          </a:p>
          <a:p>
            <a:pPr algn="just">
              <a:buFont typeface="Wingdings" pitchFamily="2" charset="2"/>
              <a:buChar char="Ø"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La mayor cantidad de plantas muertas se presentó en las parcelas tratadas con Mocap, Bioplus + Kemkol, y testigo absoluto.</a:t>
            </a:r>
          </a:p>
          <a:p>
            <a:pPr algn="just">
              <a:buFont typeface="Wingdings" pitchFamily="2" charset="2"/>
              <a:buChar char="Ø"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Las plantas que manifestaron mayor altura fueron las tratadas con Promax, Primacide, y Ql Agri 35.</a:t>
            </a:r>
          </a:p>
          <a:p>
            <a:pPr algn="just">
              <a:buFont typeface="Wingdings" pitchFamily="2" charset="2"/>
              <a:buChar char="Ø"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Promax, Mocap y Primacide exhibieron mejor control de </a:t>
            </a:r>
            <a:r>
              <a:rPr lang="es-ES" sz="2000" i="1" dirty="0" smtClean="0">
                <a:solidFill>
                  <a:schemeClr val="tx1"/>
                </a:solidFill>
                <a:latin typeface="Garamond" pitchFamily="18" charset="0"/>
              </a:rPr>
              <a:t>Meloidogyne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, reduciendo la población en un  56%, 50% y 47% respectivamente.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60324"/>
            <a:ext cx="8229600" cy="654032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8. Recomendaciones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85786" y="857232"/>
            <a:ext cx="7500990" cy="4525963"/>
          </a:xfrm>
        </p:spPr>
        <p:txBody>
          <a:bodyPr>
            <a:norm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Determinar la periodicidad de aplicación de los productos orgánicos Primacide y Promax en función de un ajuste de un plan de monitoreo.</a:t>
            </a:r>
          </a:p>
          <a:p>
            <a:pPr lvl="0" algn="just">
              <a:lnSpc>
                <a:spcPct val="150000"/>
              </a:lnSpc>
              <a:buNone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lvl="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Investigar la rotación de los productos orgánicos Primacide, Promax y Mocap utilizados en esta investigación. Considerando la posibilidad de que ocurriera una interferencia antagonista entre ellos.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1422"/>
            <a:ext cx="8229600" cy="64293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FFFFCC"/>
                </a:solidFill>
              </a:rPr>
              <a:t>1. Introducción</a:t>
            </a:r>
            <a:endParaRPr lang="es-ES" b="1" dirty="0">
              <a:solidFill>
                <a:srgbClr val="FFFFCC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457200" y="1000108"/>
            <a:ext cx="8043890" cy="2357454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El </a:t>
            </a:r>
            <a:r>
              <a:rPr lang="es-ES" sz="2000" i="1" dirty="0" err="1" smtClean="0">
                <a:solidFill>
                  <a:schemeClr val="tx1"/>
                </a:solidFill>
                <a:latin typeface="Garamond" pitchFamily="18" charset="0"/>
              </a:rPr>
              <a:t>hypericum</a:t>
            </a:r>
            <a:r>
              <a:rPr lang="es-ES" sz="2000" i="1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especie de exportación importante en la economía. </a:t>
            </a:r>
          </a:p>
          <a:p>
            <a:pPr algn="just">
              <a:buNone/>
            </a:pPr>
            <a:endParaRPr lang="es-ES" sz="2000" dirty="0" smtClean="0">
              <a:solidFill>
                <a:schemeClr val="tx1"/>
              </a:solidFill>
              <a:latin typeface="Garamond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  <a:latin typeface="Garamond" pitchFamily="18" charset="0"/>
              </a:rPr>
              <a:t>Causas en pérdida de calidad: nematodos, </a:t>
            </a:r>
            <a:r>
              <a:rPr lang="es-MX" sz="2000" dirty="0" smtClean="0">
                <a:solidFill>
                  <a:schemeClr val="tx1"/>
                </a:solidFill>
                <a:latin typeface="Garamond" pitchFamily="18" charset="0"/>
              </a:rPr>
              <a:t>monocultivo.</a:t>
            </a:r>
          </a:p>
        </p:txBody>
      </p:sp>
      <p:pic>
        <p:nvPicPr>
          <p:cNvPr id="5" name="4 Imagen" descr="Hypericum androsaemum - Fl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928934"/>
            <a:ext cx="3195048" cy="21431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5 Rectángulo"/>
          <p:cNvSpPr/>
          <p:nvPr/>
        </p:nvSpPr>
        <p:spPr>
          <a:xfrm>
            <a:off x="428628" y="2968181"/>
            <a:ext cx="48577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355600" algn="just">
              <a:buFont typeface="Arial" pitchFamily="34" charset="0"/>
              <a:buChar char="•"/>
            </a:pPr>
            <a:r>
              <a:rPr lang="es-ES" sz="2000" dirty="0" smtClean="0">
                <a:latin typeface="Garamond" pitchFamily="18" charset="0"/>
              </a:rPr>
              <a:t>Tendencia: </a:t>
            </a:r>
            <a:r>
              <a:rPr lang="es-MX" sz="2000" dirty="0" smtClean="0">
                <a:latin typeface="Garamond" pitchFamily="18" charset="0"/>
              </a:rPr>
              <a:t>producción orgánica, saludables y amigables con el ambiente.</a:t>
            </a:r>
          </a:p>
          <a:p>
            <a:pPr marL="355600" indent="-355600" algn="just">
              <a:buNone/>
            </a:pPr>
            <a:endParaRPr lang="es-MX" sz="2000" dirty="0" smtClean="0">
              <a:latin typeface="Garamond" pitchFamily="18" charset="0"/>
            </a:endParaRPr>
          </a:p>
          <a:p>
            <a:pPr marL="355600" indent="-355600" algn="just">
              <a:buFont typeface="Arial" pitchFamily="34" charset="0"/>
              <a:buChar char="•"/>
            </a:pPr>
            <a:r>
              <a:rPr lang="es-ES" sz="2000" dirty="0" smtClean="0">
                <a:latin typeface="Garamond" pitchFamily="18" charset="0"/>
              </a:rPr>
              <a:t>Importante investigar qué tratamiento se ajusta a los requerimientos de producción orgánica en “La Tolita”</a:t>
            </a:r>
            <a:r>
              <a:rPr lang="es-EC" sz="2000" dirty="0" smtClean="0">
                <a:latin typeface="Garamond" pitchFamily="18" charset="0"/>
              </a:rPr>
              <a:t>.</a:t>
            </a:r>
            <a:endParaRPr lang="es-ES" sz="2000" dirty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714380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solidFill>
                  <a:srgbClr val="FFFFCC"/>
                </a:solidFill>
              </a:rPr>
              <a:t>2. Hipótesis</a:t>
            </a:r>
            <a:endParaRPr lang="es-ES" b="1" dirty="0"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57224" y="1714488"/>
            <a:ext cx="7429552" cy="2214578"/>
          </a:xfrm>
        </p:spPr>
        <p:txBody>
          <a:bodyPr>
            <a:normAutofit fontScale="925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s-MX" sz="2800" dirty="0" smtClean="0">
                <a:solidFill>
                  <a:schemeClr val="tx1"/>
                </a:solidFill>
                <a:latin typeface="Garamond" pitchFamily="18" charset="0"/>
              </a:rPr>
              <a:t>Los productos orgánicos aplicados para el control de nematodos fitopatógenos en hypericum, manifiestan similar eficiencia que el nematicida químico.</a:t>
            </a:r>
            <a:endParaRPr lang="es-ES" sz="2800" dirty="0">
              <a:solidFill>
                <a:schemeClr val="tx1"/>
              </a:solidFill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3. Objetivos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28680" y="1928802"/>
            <a:ext cx="7872410" cy="271464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s-ES" sz="2200" dirty="0" smtClean="0">
                <a:solidFill>
                  <a:schemeClr val="tx1"/>
                </a:solidFill>
                <a:latin typeface="Garamond" pitchFamily="18" charset="0"/>
              </a:rPr>
              <a:t>Determinar la eficiencia de cinco productos orgánicos en el control de nematodos fitopatógenos en el cultivo de hypericum en la unidad de negocio La Tolita del grupo Esmeralda Ecuador.</a:t>
            </a:r>
            <a:endParaRPr lang="es-ES" sz="220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609600" y="1203332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General</a:t>
            </a:r>
            <a:endParaRPr kumimoji="0" lang="es-ES" sz="26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1414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3. Objetivos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642910" y="1000108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Específicos</a:t>
            </a:r>
            <a:endParaRPr kumimoji="0" lang="es-ES" sz="26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785786" y="1714488"/>
            <a:ext cx="7572428" cy="3143272"/>
          </a:xfrm>
          <a:prstGeom prst="rect">
            <a:avLst/>
          </a:prstGeom>
        </p:spPr>
        <p:txBody>
          <a:bodyPr/>
          <a:lstStyle/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000" dirty="0" smtClean="0">
                <a:latin typeface="Garamond" pitchFamily="18" charset="0"/>
              </a:rPr>
              <a:t>Establecer la dinámica poblacional de los nematodos por tratamiento, relacionados con el cultivo de hypericum, sometido a control periódico, durante el ciclo de producción. </a:t>
            </a:r>
          </a:p>
          <a:p>
            <a:pPr marL="355600" lvl="0" indent="-355600" algn="just">
              <a:lnSpc>
                <a:spcPct val="150000"/>
              </a:lnSpc>
            </a:pPr>
            <a:endParaRPr lang="es-ES" sz="2000" dirty="0" smtClean="0">
              <a:latin typeface="Garamond" pitchFamily="18" charset="0"/>
            </a:endParaRP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000" dirty="0" smtClean="0">
                <a:latin typeface="Garamond" pitchFamily="18" charset="0"/>
              </a:rPr>
              <a:t>Verificar la eficacia de los cinco productos orgánicos en comparación con un testigo químico y un absoluto, para el control de nematodos.  </a:t>
            </a:r>
          </a:p>
          <a:p>
            <a:pPr marL="355600" lvl="0" indent="-355600" algn="just">
              <a:lnSpc>
                <a:spcPct val="150000"/>
              </a:lnSpc>
            </a:pPr>
            <a:endParaRPr lang="es-ES" sz="2000" dirty="0" smtClean="0">
              <a:latin typeface="Garamond" pitchFamily="18" charset="0"/>
            </a:endParaRPr>
          </a:p>
          <a:p>
            <a:pPr marL="355600" lvl="0" indent="-35560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s-EC" sz="2000" dirty="0" smtClean="0">
                <a:latin typeface="Garamond" pitchFamily="18" charset="0"/>
              </a:rPr>
              <a:t>Determinar el tratamiento más económico y productivo.</a:t>
            </a:r>
          </a:p>
          <a:p>
            <a:pPr marL="355600" lvl="0" indent="-355600" algn="just">
              <a:lnSpc>
                <a:spcPct val="150000"/>
              </a:lnSpc>
            </a:pPr>
            <a:endParaRPr lang="es-ES" sz="2000" dirty="0" smtClean="0">
              <a:latin typeface="Garamon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725470"/>
          </a:xfrm>
        </p:spPr>
        <p:txBody>
          <a:bodyPr>
            <a:normAutofit/>
          </a:bodyPr>
          <a:lstStyle/>
          <a:p>
            <a:pPr algn="r"/>
            <a:r>
              <a:rPr lang="es-ES" sz="3400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4. Marco teórico</a:t>
            </a:r>
            <a:endParaRPr lang="es-ES" sz="3400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42017" name="Rectangle 3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24" name="Rectangle 4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8" name="17 Diagrama"/>
          <p:cNvGraphicFramePr/>
          <p:nvPr/>
        </p:nvGraphicFramePr>
        <p:xfrm>
          <a:off x="2000232" y="2000240"/>
          <a:ext cx="5143536" cy="2428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" name="19 CuadroTexto"/>
          <p:cNvSpPr txBox="1"/>
          <p:nvPr/>
        </p:nvSpPr>
        <p:spPr>
          <a:xfrm>
            <a:off x="1785918" y="2643182"/>
            <a:ext cx="142876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300" b="1" dirty="0" smtClean="0">
                <a:solidFill>
                  <a:srgbClr val="FFFFCC"/>
                </a:solidFill>
                <a:latin typeface="+mj-lt"/>
              </a:rPr>
              <a:t>NEMATODOS</a:t>
            </a:r>
            <a:endParaRPr lang="es-ES" sz="1300" b="1" dirty="0">
              <a:solidFill>
                <a:srgbClr val="FFFFCC"/>
              </a:solidFill>
              <a:latin typeface="+mj-lt"/>
            </a:endParaRPr>
          </a:p>
        </p:txBody>
      </p:sp>
      <p:grpSp>
        <p:nvGrpSpPr>
          <p:cNvPr id="21" name="20 Grupo"/>
          <p:cNvGrpSpPr/>
          <p:nvPr/>
        </p:nvGrpSpPr>
        <p:grpSpPr>
          <a:xfrm>
            <a:off x="2928926" y="1785926"/>
            <a:ext cx="4000528" cy="857256"/>
            <a:chOff x="2687495" y="0"/>
            <a:chExt cx="2380221" cy="1409073"/>
          </a:xfrm>
        </p:grpSpPr>
        <p:sp>
          <p:nvSpPr>
            <p:cNvPr id="22" name="21 Rectángulo"/>
            <p:cNvSpPr/>
            <p:nvPr/>
          </p:nvSpPr>
          <p:spPr>
            <a:xfrm>
              <a:off x="2857511" y="0"/>
              <a:ext cx="2210205" cy="1056805"/>
            </a:xfrm>
            <a:prstGeom prst="rect">
              <a:avLst/>
            </a:prstGeom>
            <a:noFill/>
            <a:ln>
              <a:noFill/>
            </a:ln>
            <a:sp3d/>
          </p:spPr>
          <p:style>
            <a:lnRef idx="1">
              <a:scrgbClr r="0" g="0" b="0"/>
            </a:lnRef>
            <a:fillRef idx="1">
              <a:scrgbClr r="0" g="0" b="0"/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22 Rectángulo"/>
            <p:cNvSpPr/>
            <p:nvPr/>
          </p:nvSpPr>
          <p:spPr>
            <a:xfrm>
              <a:off x="2687495" y="352268"/>
              <a:ext cx="2210205" cy="105680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171450" lvl="1" indent="-17145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s-ES" sz="1600" kern="1200" dirty="0"/>
                <a:t>Fracción importante de </a:t>
              </a:r>
              <a:r>
                <a:rPr lang="es-ES" sz="1600" kern="1200" dirty="0" smtClean="0"/>
                <a:t>la masa </a:t>
              </a:r>
              <a:r>
                <a:rPr lang="es-ES" sz="1600" kern="1200" dirty="0"/>
                <a:t>microbiana</a:t>
              </a:r>
            </a:p>
          </p:txBody>
        </p:sp>
      </p:grpSp>
      <p:sp>
        <p:nvSpPr>
          <p:cNvPr id="24" name="1 Título"/>
          <p:cNvSpPr txBox="1">
            <a:spLocks/>
          </p:cNvSpPr>
          <p:nvPr/>
        </p:nvSpPr>
        <p:spPr>
          <a:xfrm>
            <a:off x="642910" y="1060456"/>
            <a:ext cx="8229600" cy="5825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Generalidades</a:t>
            </a:r>
            <a:endParaRPr kumimoji="0" lang="es-ES" sz="26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71414"/>
            <a:ext cx="8229600" cy="582594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4. Marco teórico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pic>
        <p:nvPicPr>
          <p:cNvPr id="39937" name="Picture 1" descr="C:\Users\Public\patolin\imagenes\meloidcic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4023" y="1214422"/>
            <a:ext cx="5851249" cy="4572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642910" y="703266"/>
            <a:ext cx="8229600" cy="582594"/>
          </a:xfrm>
          <a:prstGeom prst="rect">
            <a:avLst/>
          </a:prstGeom>
          <a:solidFill>
            <a:srgbClr val="FFC000"/>
          </a:solidFill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0" cap="none" spc="0" normalizeH="0" baseline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Ciclo de vida del</a:t>
            </a:r>
            <a:r>
              <a:rPr kumimoji="0" lang="es-ES" sz="2600" b="1" i="1" u="none" strike="noStrike" kern="0" cap="none" spc="0" normalizeH="0" noProof="0" dirty="0" smtClean="0">
                <a:ln>
                  <a:noFill/>
                </a:ln>
                <a:solidFill>
                  <a:srgbClr val="33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nematodo</a:t>
            </a:r>
            <a:endParaRPr kumimoji="0" lang="es-ES" sz="2600" b="1" i="1" u="none" strike="noStrike" kern="0" cap="none" spc="0" normalizeH="0" baseline="0" noProof="0" dirty="0">
              <a:ln>
                <a:noFill/>
              </a:ln>
              <a:solidFill>
                <a:srgbClr val="3366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214282" y="5786454"/>
            <a:ext cx="85011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 smtClean="0"/>
              <a:t>Ciclo de vida de </a:t>
            </a:r>
            <a:r>
              <a:rPr lang="pt-BR" sz="1400" dirty="0" err="1" smtClean="0"/>
              <a:t>nematodo</a:t>
            </a:r>
            <a:r>
              <a:rPr lang="pt-BR" sz="1400" dirty="0" smtClean="0"/>
              <a:t> formador de </a:t>
            </a:r>
            <a:r>
              <a:rPr lang="pt-BR" sz="1400" smtClean="0"/>
              <a:t>gallas</a:t>
            </a:r>
            <a:r>
              <a:rPr lang="pt-BR" sz="1400" dirty="0" smtClean="0"/>
              <a:t> </a:t>
            </a:r>
            <a:r>
              <a:rPr lang="pt-BR" sz="1400" i="1" dirty="0" err="1" smtClean="0"/>
              <a:t>Meloidogyne</a:t>
            </a:r>
            <a:r>
              <a:rPr lang="pt-BR" sz="1400" dirty="0" smtClean="0"/>
              <a:t>. (Seg. AGRIOS </a:t>
            </a:r>
            <a:r>
              <a:rPr lang="pt-BR" sz="1400" u="sng" dirty="0" smtClean="0"/>
              <a:t>In</a:t>
            </a:r>
            <a:r>
              <a:rPr lang="pt-BR" sz="1400" dirty="0" smtClean="0"/>
              <a:t> </a:t>
            </a:r>
            <a:r>
              <a:rPr lang="pt-BR" sz="1400" dirty="0" err="1" smtClean="0"/>
              <a:t>Tihohod</a:t>
            </a:r>
            <a:r>
              <a:rPr lang="pt-BR" sz="1400" dirty="0" smtClean="0"/>
              <a:t>, 1993)</a:t>
            </a:r>
            <a:endParaRPr lang="es-EC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914432" y="-24"/>
            <a:ext cx="8229600" cy="642918"/>
          </a:xfrm>
        </p:spPr>
        <p:txBody>
          <a:bodyPr>
            <a:normAutofit fontScale="90000"/>
          </a:bodyPr>
          <a:lstStyle/>
          <a:p>
            <a:pPr algn="r"/>
            <a:r>
              <a:rPr lang="es-ES" b="1" dirty="0" smtClean="0">
                <a:ln>
                  <a:solidFill>
                    <a:srgbClr val="FFFFCC"/>
                  </a:solidFill>
                </a:ln>
                <a:solidFill>
                  <a:srgbClr val="FFFFCC"/>
                </a:solidFill>
              </a:rPr>
              <a:t>4. Marco teórico</a:t>
            </a:r>
            <a:endParaRPr lang="es-ES" b="1" dirty="0">
              <a:ln>
                <a:solidFill>
                  <a:srgbClr val="FFFFCC"/>
                </a:solidFill>
              </a:ln>
              <a:solidFill>
                <a:srgbClr val="FFFFCC"/>
              </a:solidFill>
            </a:endParaRPr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5" name="24 Diagrama"/>
          <p:cNvGraphicFramePr/>
          <p:nvPr/>
        </p:nvGraphicFramePr>
        <p:xfrm>
          <a:off x="1500166" y="1643050"/>
          <a:ext cx="6286544" cy="2571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6" name="25 CuadroTexto"/>
          <p:cNvSpPr txBox="1"/>
          <p:nvPr/>
        </p:nvSpPr>
        <p:spPr>
          <a:xfrm>
            <a:off x="1500166" y="1226297"/>
            <a:ext cx="6286544" cy="43088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solidFill>
                  <a:srgbClr val="FFFFCC"/>
                </a:solidFill>
              </a:rPr>
              <a:t>ECOLOGÍA</a:t>
            </a:r>
            <a:endParaRPr lang="es-ES" sz="2200" b="1" dirty="0">
              <a:solidFill>
                <a:srgbClr val="FFFF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pe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1576</TotalTime>
  <Words>1525</Words>
  <Application>Microsoft Office PowerPoint</Application>
  <PresentationFormat>Presentación en pantalla (4:3)</PresentationFormat>
  <Paragraphs>629</Paragraphs>
  <Slides>27</Slides>
  <Notes>27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28" baseType="lpstr">
      <vt:lpstr>Tema de Office</vt:lpstr>
      <vt:lpstr>Diapositiva 1</vt:lpstr>
      <vt:lpstr>Agenda</vt:lpstr>
      <vt:lpstr>1. Introducción</vt:lpstr>
      <vt:lpstr>2. Hipótesis</vt:lpstr>
      <vt:lpstr>3. Objetivos</vt:lpstr>
      <vt:lpstr>3. Objetivos</vt:lpstr>
      <vt:lpstr>4. Marco teórico</vt:lpstr>
      <vt:lpstr>4. Marco teórico</vt:lpstr>
      <vt:lpstr>4. Marco teórico</vt:lpstr>
      <vt:lpstr>4. Marco teórico</vt:lpstr>
      <vt:lpstr>4. Marco teórico</vt:lpstr>
      <vt:lpstr>5. Metodología</vt:lpstr>
      <vt:lpstr>5. Metodología</vt:lpstr>
      <vt:lpstr>5. Metodología</vt:lpstr>
      <vt:lpstr>5. Metodología</vt:lpstr>
      <vt:lpstr>6. Resultados y Discusión</vt:lpstr>
      <vt:lpstr>6. Resultados y Discusión</vt:lpstr>
      <vt:lpstr>6. Resultados y Discusión</vt:lpstr>
      <vt:lpstr>6. Resultados y Discusión</vt:lpstr>
      <vt:lpstr>6. Resultados y Discusión</vt:lpstr>
      <vt:lpstr>6. Resultados y Discusión</vt:lpstr>
      <vt:lpstr>6. Resultados y Discusión</vt:lpstr>
      <vt:lpstr>6. Resultados y Discusión</vt:lpstr>
      <vt:lpstr>6. Resultados y Discusión</vt:lpstr>
      <vt:lpstr>6. Resultados y Discusión</vt:lpstr>
      <vt:lpstr>7. Conclusiones</vt:lpstr>
      <vt:lpstr>8. Recomendaciones</vt:lpstr>
    </vt:vector>
  </TitlesOfParts>
  <Company>ESPE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Ghjgh hjghjg hghg hghghghjgg h</dc:title>
  <dc:creator>lcifuentes</dc:creator>
  <cp:lastModifiedBy>Usuario</cp:lastModifiedBy>
  <cp:revision>193</cp:revision>
  <dcterms:created xsi:type="dcterms:W3CDTF">2008-02-13T16:07:44Z</dcterms:created>
  <dcterms:modified xsi:type="dcterms:W3CDTF">2011-12-07T03:31:41Z</dcterms:modified>
</cp:coreProperties>
</file>