
<file path=[Content_Types].xml><?xml version="1.0" encoding="utf-8"?>
<Types xmlns="http://schemas.openxmlformats.org/package/2006/content-types">
  <Override PartName="/ppt/slides/slide29.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charts/chart7.xml" ContentType="application/vnd.openxmlformats-officedocument.drawingml.chart+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Default Extension="xlsx" ContentType="application/vnd.openxmlformats-officedocument.spreadsheetml.sheet"/>
  <Override PartName="/ppt/diagrams/layout13.xml" ContentType="application/vnd.openxmlformats-officedocument.drawingml.diagramLayout+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12.xml" ContentType="application/vnd.openxmlformats-officedocument.drawingml.diagramColors+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charts/chart8.xml" ContentType="application/vnd.openxmlformats-officedocument.drawingml.chart+xml"/>
  <Override PartName="/ppt/charts/chart12.xml" ContentType="application/vnd.openxmlformats-officedocument.drawingml.chart+xml"/>
  <Override PartName="/ppt/diagrams/quickStyle14.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diagrams/data5.xml" ContentType="application/vnd.openxmlformats-officedocument.drawingml.diagramData+xml"/>
  <Override PartName="/ppt/diagrams/colors7.xml" ContentType="application/vnd.openxmlformats-officedocument.drawingml.diagramColors+xml"/>
  <Override PartName="/ppt/charts/chart6.xml" ContentType="application/vnd.openxmlformats-officedocument.drawingml.chart+xml"/>
  <Override PartName="/ppt/charts/chart10.xml" ContentType="application/vnd.openxmlformats-officedocument.drawingml.chart+xml"/>
  <Override PartName="/ppt/diagrams/quickStyle12.xml" ContentType="application/vnd.openxmlformats-officedocument.drawingml.diagramStyle+xml"/>
  <Override PartName="/ppt/diagrams/drawing8.xml" ContentType="application/vnd.ms-office.drawingml.diagramDrawing+xml"/>
  <Override PartName="/ppt/diagrams/drawing13.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charts/chart4.xml" ContentType="application/vnd.openxmlformats-officedocument.drawingml.chart+xml"/>
  <Override PartName="/ppt/diagrams/quickStyle10.xml" ContentType="application/vnd.openxmlformats-officedocument.drawingml.diagramStyle+xml"/>
  <Override PartName="/ppt/diagrams/layout14.xml" ContentType="application/vnd.openxmlformats-officedocument.drawingml.diagramLayout+xml"/>
  <Override PartName="/ppt/diagrams/drawing6.xml" ContentType="application/vnd.ms-office.drawingml.diagramDrawing+xml"/>
  <Override PartName="/ppt/diagrams/drawing11.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charts/chart2.xml" ContentType="application/vnd.openxmlformats-officedocument.drawingml.chart+xml"/>
  <Override PartName="/ppt/diagrams/layout12.xml" ContentType="application/vnd.openxmlformats-officedocument.drawingml.diagramLayout+xml"/>
  <Override PartName="/ppt/diagrams/colors15.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diagrams/quickStyle15.xml" ContentType="application/vnd.openxmlformats-officedocument.drawingml.diagramStyle+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charts/chart5.xml" ContentType="application/vnd.openxmlformats-officedocument.drawingml.chart+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diagrams/layout11.xml" ContentType="application/vnd.openxmlformats-officedocument.drawingml.diagramLayout+xml"/>
  <Override PartName="/ppt/diagrams/colors14.xml" ContentType="application/vnd.openxmlformats-officedocument.drawingml.diagramColors+xml"/>
  <Default Extension="wmv" ContentType="video/x-ms-wmv"/>
  <Override PartName="/ppt/diagrams/drawing5.xml" ContentType="application/vnd.ms-office.drawingml.diagramDrawing+xml"/>
  <Override PartName="/ppt/slides/slide28.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1" r:id="rId2"/>
    <p:sldId id="259" r:id="rId3"/>
    <p:sldId id="260" r:id="rId4"/>
    <p:sldId id="262" r:id="rId5"/>
    <p:sldId id="263" r:id="rId6"/>
    <p:sldId id="264" r:id="rId7"/>
    <p:sldId id="272" r:id="rId8"/>
    <p:sldId id="273" r:id="rId9"/>
    <p:sldId id="274" r:id="rId10"/>
    <p:sldId id="268" r:id="rId11"/>
    <p:sldId id="269" r:id="rId12"/>
    <p:sldId id="270" r:id="rId13"/>
    <p:sldId id="271"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1" r:id="rId30"/>
    <p:sldId id="290" r:id="rId31"/>
    <p:sldId id="292" r:id="rId32"/>
    <p:sldId id="294" r:id="rId33"/>
    <p:sldId id="293" r:id="rId34"/>
    <p:sldId id="295" r:id="rId35"/>
    <p:sldId id="296" r:id="rId36"/>
    <p:sldId id="297" r:id="rId37"/>
    <p:sldId id="298" r:id="rId3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B786"/>
    <a:srgbClr val="AAC6B5"/>
    <a:srgbClr val="FFFFCC"/>
    <a:srgbClr val="CC0000"/>
    <a:srgbClr val="33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100" autoAdjust="0"/>
    <p:restoredTop sz="94660"/>
  </p:normalViewPr>
  <p:slideViewPr>
    <p:cSldViewPr>
      <p:cViewPr varScale="1">
        <p:scale>
          <a:sx n="69" d="100"/>
          <a:sy n="69" d="100"/>
        </p:scale>
        <p:origin x="-159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Hoja_de_c_lculo_de_Microsoft_Office_Excel4.xlsx"/></Relationships>
</file>

<file path=ppt/charts/_rels/chart11.xml.rels><?xml version="1.0" encoding="UTF-8" standalone="yes"?>
<Relationships xmlns="http://schemas.openxmlformats.org/package/2006/relationships"><Relationship Id="rId1" Type="http://schemas.openxmlformats.org/officeDocument/2006/relationships/package" Target="../embeddings/Hoja_de_c_lculo_de_Microsoft_Office_Excel5.xlsx"/></Relationships>
</file>

<file path=ppt/charts/_rels/chart12.xml.rels><?xml version="1.0" encoding="UTF-8" standalone="yes"?>
<Relationships xmlns="http://schemas.openxmlformats.org/package/2006/relationships"><Relationship Id="rId1" Type="http://schemas.openxmlformats.org/officeDocument/2006/relationships/package" Target="../embeddings/Hoja_de_c_lculo_de_Microsoft_Office_Excel6.xlsx"/></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Hoja_de_c_lculo_de_Microsoft_Office_Excel1.xlsx"/></Relationships>
</file>

<file path=ppt/charts/_rels/chart8.xml.rels><?xml version="1.0" encoding="UTF-8" standalone="yes"?>
<Relationships xmlns="http://schemas.openxmlformats.org/package/2006/relationships"><Relationship Id="rId1" Type="http://schemas.openxmlformats.org/officeDocument/2006/relationships/package" Target="../embeddings/Hoja_de_c_lculo_de_Microsoft_Office_Excel2.xlsx"/></Relationships>
</file>

<file path=ppt/charts/_rels/chart9.xml.rels><?xml version="1.0" encoding="UTF-8" standalone="yes"?>
<Relationships xmlns="http://schemas.openxmlformats.org/package/2006/relationships"><Relationship Id="rId1" Type="http://schemas.openxmlformats.org/officeDocument/2006/relationships/package" Target="../embeddings/Hoja_de_c_lculo_de_Microsoft_Office_Excel3.xlsx"/></Relationships>
</file>

<file path=ppt/charts/chart1.xml><?xml version="1.0" encoding="utf-8"?>
<c:chartSpace xmlns:c="http://schemas.openxmlformats.org/drawingml/2006/chart" xmlns:a="http://schemas.openxmlformats.org/drawingml/2006/main" xmlns:r="http://schemas.openxmlformats.org/officeDocument/2006/relationships">
  <c:lang val="es-ES_tradnl"/>
  <c:chart>
    <c:autoTitleDeleted val="1"/>
    <c:view3D>
      <c:rotX val="30"/>
      <c:perspective val="30"/>
    </c:view3D>
    <c:plotArea>
      <c:layout/>
      <c:pie3DChart>
        <c:varyColors val="1"/>
        <c:ser>
          <c:idx val="0"/>
          <c:order val="0"/>
          <c:explosion val="25"/>
          <c:cat>
            <c:strRef>
              <c:f>Sheet1!$R$5:$R$9</c:f>
              <c:strCache>
                <c:ptCount val="5"/>
                <c:pt idx="0">
                  <c:v>Medalla de Oro</c:v>
                </c:pt>
                <c:pt idx="1">
                  <c:v>Medalla de Plata</c:v>
                </c:pt>
                <c:pt idx="2">
                  <c:v>Medalla de Bronce</c:v>
                </c:pt>
                <c:pt idx="3">
                  <c:v>Cuarto Puesto</c:v>
                </c:pt>
                <c:pt idx="4">
                  <c:v>Quinto Puesto</c:v>
                </c:pt>
              </c:strCache>
            </c:strRef>
          </c:cat>
          <c:val>
            <c:numRef>
              <c:f>Sheet1!$S$5:$S$9</c:f>
              <c:numCache>
                <c:formatCode>General</c:formatCode>
                <c:ptCount val="5"/>
                <c:pt idx="0">
                  <c:v>1</c:v>
                </c:pt>
                <c:pt idx="1">
                  <c:v>2</c:v>
                </c:pt>
                <c:pt idx="2">
                  <c:v>1</c:v>
                </c:pt>
                <c:pt idx="3">
                  <c:v>3</c:v>
                </c:pt>
                <c:pt idx="4">
                  <c:v>0</c:v>
                </c:pt>
              </c:numCache>
            </c:numRef>
          </c:val>
        </c:ser>
        <c:dLbls>
          <c:showCatName val="1"/>
          <c:showPercent val="1"/>
        </c:dLbls>
      </c:pie3DChart>
    </c:plotArea>
    <c:plotVisOnly val="1"/>
    <c:dispBlanksAs val="zero"/>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s-ES_tradnl"/>
  <c:chart>
    <c:autoTitleDeleted val="1"/>
    <c:view3D>
      <c:rotX val="30"/>
      <c:perspective val="30"/>
    </c:view3D>
    <c:plotArea>
      <c:layout/>
      <c:pie3DChart>
        <c:varyColors val="1"/>
        <c:ser>
          <c:idx val="0"/>
          <c:order val="0"/>
          <c:explosion val="25"/>
          <c:cat>
            <c:strRef>
              <c:f>Sheet1!$E$17:$E$19</c:f>
              <c:strCache>
                <c:ptCount val="3"/>
                <c:pt idx="0">
                  <c:v>Positivas</c:v>
                </c:pt>
                <c:pt idx="1">
                  <c:v>Negativas</c:v>
                </c:pt>
                <c:pt idx="2">
                  <c:v>Alternativas</c:v>
                </c:pt>
              </c:strCache>
            </c:strRef>
          </c:cat>
          <c:val>
            <c:numRef>
              <c:f>Sheet1!$F$17:$F$19</c:f>
              <c:numCache>
                <c:formatCode>General</c:formatCode>
                <c:ptCount val="3"/>
                <c:pt idx="0">
                  <c:v>12</c:v>
                </c:pt>
                <c:pt idx="1">
                  <c:v>4</c:v>
                </c:pt>
                <c:pt idx="2">
                  <c:v>4</c:v>
                </c:pt>
              </c:numCache>
            </c:numRef>
          </c:val>
        </c:ser>
        <c:dLbls>
          <c:showCatName val="1"/>
          <c:showPercent val="1"/>
        </c:dLbls>
      </c:pie3DChart>
    </c:plotArea>
    <c:plotVisOnly val="1"/>
    <c:dispBlanksAs val="zero"/>
  </c:chart>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s-ES_tradnl"/>
  <c:chart>
    <c:autoTitleDeleted val="1"/>
    <c:view3D>
      <c:rotX val="30"/>
      <c:perspective val="30"/>
    </c:view3D>
    <c:plotArea>
      <c:layout/>
      <c:pie3DChart>
        <c:varyColors val="1"/>
        <c:ser>
          <c:idx val="0"/>
          <c:order val="0"/>
          <c:explosion val="25"/>
          <c:cat>
            <c:strRef>
              <c:f>Sheet1!$E$17:$E$19</c:f>
              <c:strCache>
                <c:ptCount val="3"/>
                <c:pt idx="0">
                  <c:v>Positivas</c:v>
                </c:pt>
                <c:pt idx="1">
                  <c:v>Negativas</c:v>
                </c:pt>
                <c:pt idx="2">
                  <c:v>Alternativas</c:v>
                </c:pt>
              </c:strCache>
            </c:strRef>
          </c:cat>
          <c:val>
            <c:numRef>
              <c:f>Sheet1!$F$17:$F$19</c:f>
              <c:numCache>
                <c:formatCode>General</c:formatCode>
                <c:ptCount val="3"/>
                <c:pt idx="0">
                  <c:v>7</c:v>
                </c:pt>
                <c:pt idx="1">
                  <c:v>2</c:v>
                </c:pt>
                <c:pt idx="2">
                  <c:v>4</c:v>
                </c:pt>
              </c:numCache>
            </c:numRef>
          </c:val>
        </c:ser>
        <c:dLbls>
          <c:showCatName val="1"/>
          <c:showPercent val="1"/>
        </c:dLbls>
      </c:pie3DChart>
    </c:plotArea>
    <c:plotVisOnly val="1"/>
    <c:dispBlanksAs val="zero"/>
  </c:chart>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s-ES_tradnl"/>
  <c:chart>
    <c:autoTitleDeleted val="1"/>
    <c:view3D>
      <c:rotX val="30"/>
      <c:perspective val="30"/>
    </c:view3D>
    <c:plotArea>
      <c:layout/>
      <c:pie3DChart>
        <c:varyColors val="1"/>
        <c:ser>
          <c:idx val="0"/>
          <c:order val="0"/>
          <c:explosion val="25"/>
          <c:cat>
            <c:strRef>
              <c:f>Sheet1!$E$17:$E$19</c:f>
              <c:strCache>
                <c:ptCount val="3"/>
                <c:pt idx="0">
                  <c:v>Positivas</c:v>
                </c:pt>
                <c:pt idx="1">
                  <c:v>Negativas</c:v>
                </c:pt>
                <c:pt idx="2">
                  <c:v>Alternativas</c:v>
                </c:pt>
              </c:strCache>
            </c:strRef>
          </c:cat>
          <c:val>
            <c:numRef>
              <c:f>Sheet1!$F$17:$F$19</c:f>
              <c:numCache>
                <c:formatCode>General</c:formatCode>
                <c:ptCount val="3"/>
                <c:pt idx="0">
                  <c:v>5</c:v>
                </c:pt>
                <c:pt idx="1">
                  <c:v>2</c:v>
                </c:pt>
                <c:pt idx="2">
                  <c:v>0</c:v>
                </c:pt>
              </c:numCache>
            </c:numRef>
          </c:val>
        </c:ser>
        <c:dLbls>
          <c:showCatName val="1"/>
          <c:showPercent val="1"/>
        </c:dLbls>
      </c:pie3DChart>
    </c:plotArea>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s-ES_tradnl"/>
  <c:chart>
    <c:autoTitleDeleted val="1"/>
    <c:view3D>
      <c:rotX val="30"/>
      <c:perspective val="30"/>
    </c:view3D>
    <c:plotArea>
      <c:layout/>
      <c:pie3DChart>
        <c:varyColors val="1"/>
        <c:ser>
          <c:idx val="0"/>
          <c:order val="0"/>
          <c:explosion val="25"/>
          <c:dLbls>
            <c:showCatName val="1"/>
            <c:showPercent val="1"/>
          </c:dLbls>
          <c:cat>
            <c:strRef>
              <c:f>Hoja1!$E$6:$E$10</c:f>
              <c:strCache>
                <c:ptCount val="5"/>
                <c:pt idx="0">
                  <c:v>Estrés Nulo</c:v>
                </c:pt>
                <c:pt idx="1">
                  <c:v>Estrés Bajo </c:v>
                </c:pt>
                <c:pt idx="2">
                  <c:v>Estrés Medio</c:v>
                </c:pt>
                <c:pt idx="3">
                  <c:v>Estrés Alto</c:v>
                </c:pt>
                <c:pt idx="4">
                  <c:v>Estrés Extremo</c:v>
                </c:pt>
              </c:strCache>
            </c:strRef>
          </c:cat>
          <c:val>
            <c:numRef>
              <c:f>Hoja1!$F$6:$F$10</c:f>
              <c:numCache>
                <c:formatCode>General</c:formatCode>
                <c:ptCount val="5"/>
                <c:pt idx="0">
                  <c:v>0</c:v>
                </c:pt>
                <c:pt idx="1">
                  <c:v>3</c:v>
                </c:pt>
                <c:pt idx="2">
                  <c:v>5</c:v>
                </c:pt>
                <c:pt idx="3">
                  <c:v>10</c:v>
                </c:pt>
                <c:pt idx="4">
                  <c:v>2</c:v>
                </c:pt>
              </c:numCache>
            </c:numRef>
          </c:val>
        </c:ser>
        <c:dLbls>
          <c:showCatName val="1"/>
          <c:showPercent val="1"/>
        </c:dLbls>
      </c:pie3DChart>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s-ES_tradnl"/>
  <c:chart>
    <c:autoTitleDeleted val="1"/>
    <c:view3D>
      <c:rotX val="30"/>
      <c:perspective val="30"/>
    </c:view3D>
    <c:plotArea>
      <c:layout/>
      <c:pie3DChart>
        <c:varyColors val="1"/>
        <c:ser>
          <c:idx val="0"/>
          <c:order val="0"/>
          <c:explosion val="25"/>
          <c:dLbls>
            <c:dLbl>
              <c:idx val="1"/>
              <c:layout>
                <c:manualLayout>
                  <c:x val="-9.5875984251968513E-2"/>
                  <c:y val="-0.21590259550889476"/>
                </c:manualLayout>
              </c:layout>
              <c:showCatName val="1"/>
              <c:showPercent val="1"/>
            </c:dLbl>
            <c:dLbl>
              <c:idx val="3"/>
              <c:layout>
                <c:manualLayout>
                  <c:x val="0.14528248031496069"/>
                  <c:y val="8.8498104403616218E-2"/>
                </c:manualLayout>
              </c:layout>
              <c:showCatName val="1"/>
              <c:showPercent val="1"/>
            </c:dLbl>
            <c:txPr>
              <a:bodyPr/>
              <a:lstStyle/>
              <a:p>
                <a:pPr>
                  <a:defRPr lang="en-US"/>
                </a:pPr>
                <a:endParaRPr lang="es-ES_tradnl"/>
              </a:p>
            </c:txPr>
            <c:showCatName val="1"/>
            <c:showPercent val="1"/>
            <c:showLeaderLines val="1"/>
          </c:dLbls>
          <c:cat>
            <c:strRef>
              <c:f>Sheet1!$R$5:$R$9</c:f>
              <c:strCache>
                <c:ptCount val="5"/>
                <c:pt idx="0">
                  <c:v>Medalla de Oro</c:v>
                </c:pt>
                <c:pt idx="1">
                  <c:v>Medalla de Plata</c:v>
                </c:pt>
                <c:pt idx="2">
                  <c:v>Medalla de Bronce</c:v>
                </c:pt>
                <c:pt idx="3">
                  <c:v>Cuarto Puesto</c:v>
                </c:pt>
                <c:pt idx="4">
                  <c:v>Quinto Puesto</c:v>
                </c:pt>
              </c:strCache>
            </c:strRef>
          </c:cat>
          <c:val>
            <c:numRef>
              <c:f>Sheet1!$S$5:$S$9</c:f>
              <c:numCache>
                <c:formatCode>General</c:formatCode>
                <c:ptCount val="5"/>
                <c:pt idx="0">
                  <c:v>5</c:v>
                </c:pt>
                <c:pt idx="1">
                  <c:v>2</c:v>
                </c:pt>
                <c:pt idx="2">
                  <c:v>3</c:v>
                </c:pt>
                <c:pt idx="3">
                  <c:v>3</c:v>
                </c:pt>
                <c:pt idx="4">
                  <c:v>0</c:v>
                </c:pt>
              </c:numCache>
            </c:numRef>
          </c:val>
        </c:ser>
        <c:dLbls>
          <c:showCatName val="1"/>
          <c:showPercent val="1"/>
        </c:dLbls>
      </c:pie3DChart>
    </c:plotArea>
    <c:plotVisOnly val="1"/>
    <c:dispBlanksAs val="zero"/>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s-ES_tradnl"/>
  <c:chart>
    <c:autoTitleDeleted val="1"/>
    <c:view3D>
      <c:rotX val="30"/>
      <c:perspective val="30"/>
    </c:view3D>
    <c:plotArea>
      <c:layout/>
      <c:pie3DChart>
        <c:varyColors val="1"/>
        <c:ser>
          <c:idx val="0"/>
          <c:order val="0"/>
          <c:explosion val="25"/>
          <c:dLbls>
            <c:showCatName val="1"/>
            <c:showPercent val="1"/>
          </c:dLbls>
          <c:cat>
            <c:strRef>
              <c:f>Hoja2!$C$5:$C$9</c:f>
              <c:strCache>
                <c:ptCount val="5"/>
                <c:pt idx="0">
                  <c:v>Estrés Nulo</c:v>
                </c:pt>
                <c:pt idx="1">
                  <c:v>Estrés Bajo </c:v>
                </c:pt>
                <c:pt idx="2">
                  <c:v>Estrés Medio</c:v>
                </c:pt>
                <c:pt idx="3">
                  <c:v>Estrés Alto</c:v>
                </c:pt>
                <c:pt idx="4">
                  <c:v>Estrés Extremo</c:v>
                </c:pt>
              </c:strCache>
            </c:strRef>
          </c:cat>
          <c:val>
            <c:numRef>
              <c:f>Hoja2!$D$5:$D$9</c:f>
              <c:numCache>
                <c:formatCode>General</c:formatCode>
                <c:ptCount val="5"/>
                <c:pt idx="0">
                  <c:v>0</c:v>
                </c:pt>
                <c:pt idx="1">
                  <c:v>1</c:v>
                </c:pt>
                <c:pt idx="2">
                  <c:v>4</c:v>
                </c:pt>
                <c:pt idx="3">
                  <c:v>6</c:v>
                </c:pt>
                <c:pt idx="4">
                  <c:v>2</c:v>
                </c:pt>
              </c:numCache>
            </c:numRef>
          </c:val>
        </c:ser>
        <c:dLbls>
          <c:showCatName val="1"/>
          <c:showPercent val="1"/>
        </c:dLbls>
      </c:pie3DChart>
    </c:plotArea>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s-ES_tradnl"/>
  <c:chart>
    <c:autoTitleDeleted val="1"/>
    <c:view3D>
      <c:rotX val="30"/>
      <c:perspective val="30"/>
    </c:view3D>
    <c:plotArea>
      <c:layout/>
      <c:pie3DChart>
        <c:varyColors val="1"/>
        <c:ser>
          <c:idx val="0"/>
          <c:order val="0"/>
          <c:explosion val="25"/>
          <c:dLbls>
            <c:dLbl>
              <c:idx val="0"/>
              <c:layout>
                <c:manualLayout>
                  <c:x val="-0.18541765091863519"/>
                  <c:y val="-1.5875619714202396E-2"/>
                </c:manualLayout>
              </c:layout>
              <c:showCatName val="1"/>
              <c:showPercent val="1"/>
            </c:dLbl>
            <c:dLbl>
              <c:idx val="1"/>
              <c:layout>
                <c:manualLayout>
                  <c:x val="-0.15746259842519691"/>
                  <c:y val="8.6957932341790653E-2"/>
                </c:manualLayout>
              </c:layout>
              <c:showCatName val="1"/>
              <c:showPercent val="1"/>
            </c:dLbl>
            <c:dLbl>
              <c:idx val="3"/>
              <c:layout>
                <c:manualLayout>
                  <c:x val="0.21461111111111114"/>
                  <c:y val="3.1971055701370668E-2"/>
                </c:manualLayout>
              </c:layout>
              <c:showCatName val="1"/>
              <c:showPercent val="1"/>
            </c:dLbl>
            <c:dLbl>
              <c:idx val="4"/>
              <c:layout>
                <c:manualLayout>
                  <c:x val="0.22457305336832895"/>
                  <c:y val="0"/>
                </c:manualLayout>
              </c:layout>
              <c:showCatName val="1"/>
              <c:showPercent val="1"/>
            </c:dLbl>
            <c:txPr>
              <a:bodyPr/>
              <a:lstStyle/>
              <a:p>
                <a:pPr>
                  <a:defRPr lang="en-US"/>
                </a:pPr>
                <a:endParaRPr lang="es-ES_tradnl"/>
              </a:p>
            </c:txPr>
            <c:showCatName val="1"/>
            <c:showPercent val="1"/>
            <c:showLeaderLines val="1"/>
          </c:dLbls>
          <c:cat>
            <c:strRef>
              <c:f>Sheet1!$E$5:$E$9</c:f>
              <c:strCache>
                <c:ptCount val="5"/>
                <c:pt idx="0">
                  <c:v>Estrés Nulo</c:v>
                </c:pt>
                <c:pt idx="1">
                  <c:v>Estrés Bajo</c:v>
                </c:pt>
                <c:pt idx="2">
                  <c:v>Estrés Medio</c:v>
                </c:pt>
                <c:pt idx="3">
                  <c:v>Estrés Alto</c:v>
                </c:pt>
                <c:pt idx="4">
                  <c:v>Estrés Extremo</c:v>
                </c:pt>
              </c:strCache>
            </c:strRef>
          </c:cat>
          <c:val>
            <c:numRef>
              <c:f>Sheet1!$F$5:$F$9</c:f>
              <c:numCache>
                <c:formatCode>General</c:formatCode>
                <c:ptCount val="5"/>
                <c:pt idx="0">
                  <c:v>0</c:v>
                </c:pt>
                <c:pt idx="1">
                  <c:v>2</c:v>
                </c:pt>
                <c:pt idx="2">
                  <c:v>2</c:v>
                </c:pt>
                <c:pt idx="3">
                  <c:v>3</c:v>
                </c:pt>
                <c:pt idx="4">
                  <c:v>0</c:v>
                </c:pt>
              </c:numCache>
            </c:numRef>
          </c:val>
        </c:ser>
        <c:dLbls>
          <c:showCatName val="1"/>
          <c:showPercent val="1"/>
        </c:dLbls>
      </c:pie3DChart>
    </c:plotArea>
    <c:plotVisOnly val="1"/>
    <c:dispBlanksAs val="zero"/>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s-ES_tradnl"/>
  <c:chart>
    <c:autoTitleDeleted val="1"/>
    <c:view3D>
      <c:rotX val="30"/>
      <c:perspective val="30"/>
    </c:view3D>
    <c:plotArea>
      <c:layout/>
      <c:pie3DChart>
        <c:varyColors val="1"/>
        <c:ser>
          <c:idx val="0"/>
          <c:order val="0"/>
          <c:explosion val="25"/>
          <c:dLbls>
            <c:dLbl>
              <c:idx val="0"/>
              <c:layout>
                <c:manualLayout>
                  <c:x val="-0.12504396325459319"/>
                  <c:y val="0.12174176144648589"/>
                </c:manualLayout>
              </c:layout>
              <c:showCatName val="1"/>
              <c:showPercent val="1"/>
            </c:dLbl>
            <c:dLbl>
              <c:idx val="1"/>
              <c:layout>
                <c:manualLayout>
                  <c:x val="-0.14587598425196854"/>
                  <c:y val="-0.13719889180519113"/>
                </c:manualLayout>
              </c:layout>
              <c:showCatName val="1"/>
              <c:showPercent val="1"/>
            </c:dLbl>
            <c:dLbl>
              <c:idx val="2"/>
              <c:layout>
                <c:manualLayout>
                  <c:x val="8.6795713035871021E-3"/>
                  <c:y val="-0.28071741032370956"/>
                </c:manualLayout>
              </c:layout>
              <c:showCatName val="1"/>
              <c:showPercent val="1"/>
            </c:dLbl>
            <c:dLbl>
              <c:idx val="3"/>
              <c:layout>
                <c:manualLayout>
                  <c:x val="0.17861592300962378"/>
                  <c:y val="2.3683289588801403E-2"/>
                </c:manualLayout>
              </c:layout>
              <c:showCatName val="1"/>
              <c:showPercent val="1"/>
            </c:dLbl>
            <c:txPr>
              <a:bodyPr/>
              <a:lstStyle/>
              <a:p>
                <a:pPr>
                  <a:defRPr lang="en-US"/>
                </a:pPr>
                <a:endParaRPr lang="es-ES_tradnl"/>
              </a:p>
            </c:txPr>
            <c:showCatName val="1"/>
            <c:showPercent val="1"/>
            <c:showLeaderLines val="1"/>
          </c:dLbls>
          <c:cat>
            <c:strRef>
              <c:f>Sheet1!$R$5:$R$9</c:f>
              <c:strCache>
                <c:ptCount val="5"/>
                <c:pt idx="0">
                  <c:v>Medalla de Oro</c:v>
                </c:pt>
                <c:pt idx="1">
                  <c:v>Medalla de Plata</c:v>
                </c:pt>
                <c:pt idx="2">
                  <c:v>Medalla de Bronce</c:v>
                </c:pt>
                <c:pt idx="3">
                  <c:v>Cuarto Puesto</c:v>
                </c:pt>
                <c:pt idx="4">
                  <c:v>Quinto Puesto</c:v>
                </c:pt>
              </c:strCache>
            </c:strRef>
          </c:cat>
          <c:val>
            <c:numRef>
              <c:f>Sheet1!$S$5:$S$9</c:f>
              <c:numCache>
                <c:formatCode>General</c:formatCode>
                <c:ptCount val="5"/>
                <c:pt idx="0">
                  <c:v>1</c:v>
                </c:pt>
                <c:pt idx="1">
                  <c:v>2</c:v>
                </c:pt>
                <c:pt idx="2">
                  <c:v>1</c:v>
                </c:pt>
                <c:pt idx="3">
                  <c:v>3</c:v>
                </c:pt>
                <c:pt idx="4">
                  <c:v>0</c:v>
                </c:pt>
              </c:numCache>
            </c:numRef>
          </c:val>
        </c:ser>
        <c:dLbls>
          <c:showCatName val="1"/>
          <c:showPercent val="1"/>
        </c:dLbls>
      </c:pie3DChart>
    </c:plotArea>
    <c:plotVisOnly val="1"/>
    <c:dispBlanksAs val="zero"/>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s-ES_tradnl"/>
  <c:chart>
    <c:autoTitleDeleted val="1"/>
    <c:view3D>
      <c:rotX val="30"/>
      <c:perspective val="30"/>
    </c:view3D>
    <c:plotArea>
      <c:layout/>
      <c:pie3DChart>
        <c:varyColors val="1"/>
        <c:ser>
          <c:idx val="0"/>
          <c:order val="0"/>
          <c:explosion val="25"/>
          <c:cat>
            <c:strRef>
              <c:f>Sheet1!$E$17:$E$19</c:f>
              <c:strCache>
                <c:ptCount val="3"/>
                <c:pt idx="0">
                  <c:v>Positivas</c:v>
                </c:pt>
                <c:pt idx="1">
                  <c:v>Negativas</c:v>
                </c:pt>
                <c:pt idx="2">
                  <c:v>Alternativas</c:v>
                </c:pt>
              </c:strCache>
            </c:strRef>
          </c:cat>
          <c:val>
            <c:numRef>
              <c:f>Sheet1!$F$17:$F$19</c:f>
              <c:numCache>
                <c:formatCode>General</c:formatCode>
                <c:ptCount val="3"/>
                <c:pt idx="0">
                  <c:v>8</c:v>
                </c:pt>
                <c:pt idx="1">
                  <c:v>8</c:v>
                </c:pt>
                <c:pt idx="2">
                  <c:v>4</c:v>
                </c:pt>
              </c:numCache>
            </c:numRef>
          </c:val>
        </c:ser>
        <c:dLbls>
          <c:showCatName val="1"/>
          <c:showPercent val="1"/>
        </c:dLbls>
      </c:pie3DChart>
    </c:plotArea>
    <c:plotVisOnly val="1"/>
    <c:dispBlanksAs val="zero"/>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s-ES_tradnl"/>
  <c:chart>
    <c:autoTitleDeleted val="1"/>
    <c:view3D>
      <c:rotX val="30"/>
      <c:perspective val="30"/>
    </c:view3D>
    <c:plotArea>
      <c:layout/>
      <c:pie3DChart>
        <c:varyColors val="1"/>
        <c:ser>
          <c:idx val="0"/>
          <c:order val="0"/>
          <c:explosion val="25"/>
          <c:cat>
            <c:strRef>
              <c:f>Sheet1!$E$17:$E$19</c:f>
              <c:strCache>
                <c:ptCount val="3"/>
                <c:pt idx="0">
                  <c:v>Positivas</c:v>
                </c:pt>
                <c:pt idx="1">
                  <c:v>Negativas</c:v>
                </c:pt>
                <c:pt idx="2">
                  <c:v>Alternativas</c:v>
                </c:pt>
              </c:strCache>
            </c:strRef>
          </c:cat>
          <c:val>
            <c:numRef>
              <c:f>Sheet1!$F$17:$F$19</c:f>
              <c:numCache>
                <c:formatCode>General</c:formatCode>
                <c:ptCount val="3"/>
                <c:pt idx="0">
                  <c:v>5</c:v>
                </c:pt>
                <c:pt idx="1">
                  <c:v>5</c:v>
                </c:pt>
                <c:pt idx="2">
                  <c:v>3</c:v>
                </c:pt>
              </c:numCache>
            </c:numRef>
          </c:val>
        </c:ser>
        <c:dLbls>
          <c:showCatName val="1"/>
          <c:showPercent val="1"/>
        </c:dLbls>
      </c:pie3DChart>
    </c:plotArea>
    <c:plotVisOnly val="1"/>
    <c:dispBlanksAs val="zero"/>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s-ES_tradnl"/>
  <c:chart>
    <c:autoTitleDeleted val="1"/>
    <c:view3D>
      <c:rotX val="30"/>
      <c:perspective val="30"/>
    </c:view3D>
    <c:plotArea>
      <c:layout/>
      <c:pie3DChart>
        <c:varyColors val="1"/>
        <c:ser>
          <c:idx val="0"/>
          <c:order val="0"/>
          <c:explosion val="25"/>
          <c:cat>
            <c:strRef>
              <c:f>Sheet1!$E$17:$E$19</c:f>
              <c:strCache>
                <c:ptCount val="3"/>
                <c:pt idx="0">
                  <c:v>Positivas</c:v>
                </c:pt>
                <c:pt idx="1">
                  <c:v>Negativas</c:v>
                </c:pt>
                <c:pt idx="2">
                  <c:v>Alternativas</c:v>
                </c:pt>
              </c:strCache>
            </c:strRef>
          </c:cat>
          <c:val>
            <c:numRef>
              <c:f>Sheet1!$F$17:$F$19</c:f>
              <c:numCache>
                <c:formatCode>General</c:formatCode>
                <c:ptCount val="3"/>
                <c:pt idx="0">
                  <c:v>3</c:v>
                </c:pt>
                <c:pt idx="1">
                  <c:v>3</c:v>
                </c:pt>
                <c:pt idx="2">
                  <c:v>1</c:v>
                </c:pt>
              </c:numCache>
            </c:numRef>
          </c:val>
        </c:ser>
        <c:dLbls>
          <c:showCatName val="1"/>
          <c:showPercent val="1"/>
        </c:dLbls>
      </c:pie3DChart>
    </c:plotArea>
    <c:plotVisOnly val="1"/>
    <c:dispBlanksAs val="zero"/>
  </c:chart>
  <c:externalData r:id="rId1"/>
</c:chartSpace>
</file>

<file path=ppt/diagrams/_rels/data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531.png"/><Relationship Id="rId1" Type="http://schemas.openxmlformats.org/officeDocument/2006/relationships/image" Target="../media/image521.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374030-9DDD-4F6B-B084-53B4C2B5B6C4}" type="doc">
      <dgm:prSet loTypeId="urn:microsoft.com/office/officeart/2005/8/layout/cycle2" loCatId="cycle" qsTypeId="urn:microsoft.com/office/officeart/2005/8/quickstyle/simple1" qsCatId="simple" csTypeId="urn:microsoft.com/office/officeart/2005/8/colors/colorful4" csCatId="colorful" phldr="1"/>
      <dgm:spPr/>
      <dgm:t>
        <a:bodyPr/>
        <a:lstStyle/>
        <a:p>
          <a:endParaRPr lang="en-US"/>
        </a:p>
      </dgm:t>
    </dgm:pt>
    <dgm:pt modelId="{DDECE5D0-93C3-4548-8A75-D874E1A684F7}">
      <dgm:prSet phldrT="[Text]" custT="1"/>
      <dgm:spPr/>
      <dgm:t>
        <a:bodyPr/>
        <a:lstStyle/>
        <a:p>
          <a:r>
            <a:rPr lang="es-EC" sz="1050" dirty="0" smtClean="0"/>
            <a:t>ANSIEDAD Y NERVIOSISMO contribuyen positiva o negativamente al rendimiento de los deportistas</a:t>
          </a:r>
          <a:endParaRPr lang="en-US" sz="1050" dirty="0"/>
        </a:p>
      </dgm:t>
    </dgm:pt>
    <dgm:pt modelId="{7C147131-925B-42DA-8EB9-266D5B98341A}" type="parTrans" cxnId="{FC5659B7-6286-473E-B5E7-2B7957F4B625}">
      <dgm:prSet/>
      <dgm:spPr/>
      <dgm:t>
        <a:bodyPr/>
        <a:lstStyle/>
        <a:p>
          <a:endParaRPr lang="en-US"/>
        </a:p>
      </dgm:t>
    </dgm:pt>
    <dgm:pt modelId="{8A68C77F-FAD4-455F-9503-9FAF58382694}" type="sibTrans" cxnId="{FC5659B7-6286-473E-B5E7-2B7957F4B625}">
      <dgm:prSet/>
      <dgm:spPr/>
      <dgm:t>
        <a:bodyPr/>
        <a:lstStyle/>
        <a:p>
          <a:endParaRPr lang="en-US"/>
        </a:p>
      </dgm:t>
    </dgm:pt>
    <dgm:pt modelId="{0364ABFF-915D-4E1D-A814-4395CFEE2BA4}">
      <dgm:prSet phldrT="[Text]" custT="1"/>
      <dgm:spPr/>
      <dgm:t>
        <a:bodyPr/>
        <a:lstStyle/>
        <a:p>
          <a:r>
            <a:rPr lang="es-EC" sz="1100" dirty="0" smtClean="0"/>
            <a:t>El rendimiento debido al estrés pre competitivo, se manifiesta por la preparación psicológica</a:t>
          </a:r>
          <a:endParaRPr lang="en-US" sz="1100" dirty="0"/>
        </a:p>
      </dgm:t>
    </dgm:pt>
    <dgm:pt modelId="{92DC7C38-695C-4951-BDBA-660DBCA04C72}" type="parTrans" cxnId="{EBDEEC8D-CD0E-4947-960B-B1B3BC62C7D2}">
      <dgm:prSet/>
      <dgm:spPr/>
      <dgm:t>
        <a:bodyPr/>
        <a:lstStyle/>
        <a:p>
          <a:endParaRPr lang="en-US"/>
        </a:p>
      </dgm:t>
    </dgm:pt>
    <dgm:pt modelId="{FDF93C94-1C6D-4CD1-8152-52D02991A74D}" type="sibTrans" cxnId="{EBDEEC8D-CD0E-4947-960B-B1B3BC62C7D2}">
      <dgm:prSet/>
      <dgm:spPr/>
      <dgm:t>
        <a:bodyPr/>
        <a:lstStyle/>
        <a:p>
          <a:endParaRPr lang="en-US"/>
        </a:p>
      </dgm:t>
    </dgm:pt>
    <dgm:pt modelId="{70F78415-2331-4605-ADFE-666B6902E6E5}">
      <dgm:prSet phldrT="[Text]" custT="1"/>
      <dgm:spPr/>
      <dgm:t>
        <a:bodyPr/>
        <a:lstStyle/>
        <a:p>
          <a:r>
            <a:rPr lang="es-EC" sz="1100" dirty="0" smtClean="0"/>
            <a:t>Control del estrés pre competitivo por el alto grado de exigencia del Tae Kwon Do</a:t>
          </a:r>
          <a:endParaRPr lang="en-US" sz="1100" dirty="0"/>
        </a:p>
      </dgm:t>
    </dgm:pt>
    <dgm:pt modelId="{FD034121-9669-4AB1-8853-19606199066B}" type="parTrans" cxnId="{34497BA7-3B06-4177-BB02-84741868D6DB}">
      <dgm:prSet/>
      <dgm:spPr/>
      <dgm:t>
        <a:bodyPr/>
        <a:lstStyle/>
        <a:p>
          <a:endParaRPr lang="en-US"/>
        </a:p>
      </dgm:t>
    </dgm:pt>
    <dgm:pt modelId="{957D9198-E95F-4A50-9BE3-CB49CF92D2DC}" type="sibTrans" cxnId="{34497BA7-3B06-4177-BB02-84741868D6DB}">
      <dgm:prSet/>
      <dgm:spPr/>
      <dgm:t>
        <a:bodyPr/>
        <a:lstStyle/>
        <a:p>
          <a:endParaRPr lang="en-US"/>
        </a:p>
      </dgm:t>
    </dgm:pt>
    <dgm:pt modelId="{7A408BF1-CA2E-4137-B44C-A59564E238C5}">
      <dgm:prSet phldrT="[Text]" custT="1"/>
      <dgm:spPr/>
      <dgm:t>
        <a:bodyPr/>
        <a:lstStyle/>
        <a:p>
          <a:r>
            <a:rPr lang="es-EC" sz="1100" dirty="0" smtClean="0"/>
            <a:t>Evaluar ansiedad, pre arranque y esfuerzo</a:t>
          </a:r>
          <a:endParaRPr lang="en-US" sz="1100" dirty="0"/>
        </a:p>
      </dgm:t>
    </dgm:pt>
    <dgm:pt modelId="{8C8F15F5-2E01-435B-8BE8-C66265688474}" type="parTrans" cxnId="{D5C77BC6-BCB4-4FC6-89CE-1E2A1FC06256}">
      <dgm:prSet/>
      <dgm:spPr/>
      <dgm:t>
        <a:bodyPr/>
        <a:lstStyle/>
        <a:p>
          <a:endParaRPr lang="en-US"/>
        </a:p>
      </dgm:t>
    </dgm:pt>
    <dgm:pt modelId="{96C07EBB-5DD5-4753-A96B-09E80FEB16BA}" type="sibTrans" cxnId="{D5C77BC6-BCB4-4FC6-89CE-1E2A1FC06256}">
      <dgm:prSet/>
      <dgm:spPr/>
      <dgm:t>
        <a:bodyPr/>
        <a:lstStyle/>
        <a:p>
          <a:endParaRPr lang="en-US"/>
        </a:p>
      </dgm:t>
    </dgm:pt>
    <dgm:pt modelId="{4E7C4363-2369-4356-BB5A-4D4BC6C4044F}" type="pres">
      <dgm:prSet presAssocID="{9F374030-9DDD-4F6B-B084-53B4C2B5B6C4}" presName="cycle" presStyleCnt="0">
        <dgm:presLayoutVars>
          <dgm:dir/>
          <dgm:resizeHandles val="exact"/>
        </dgm:presLayoutVars>
      </dgm:prSet>
      <dgm:spPr/>
      <dgm:t>
        <a:bodyPr/>
        <a:lstStyle/>
        <a:p>
          <a:endParaRPr lang="en-US"/>
        </a:p>
      </dgm:t>
    </dgm:pt>
    <dgm:pt modelId="{F82D1BBD-3C73-4FA7-8956-89BF923C8958}" type="pres">
      <dgm:prSet presAssocID="{DDECE5D0-93C3-4548-8A75-D874E1A684F7}" presName="node" presStyleLbl="node1" presStyleIdx="0" presStyleCnt="4">
        <dgm:presLayoutVars>
          <dgm:bulletEnabled val="1"/>
        </dgm:presLayoutVars>
      </dgm:prSet>
      <dgm:spPr/>
      <dgm:t>
        <a:bodyPr/>
        <a:lstStyle/>
        <a:p>
          <a:endParaRPr lang="en-US"/>
        </a:p>
      </dgm:t>
    </dgm:pt>
    <dgm:pt modelId="{7825ED86-2BE2-4D57-B06C-09BD8A53211B}" type="pres">
      <dgm:prSet presAssocID="{8A68C77F-FAD4-455F-9503-9FAF58382694}" presName="sibTrans" presStyleLbl="sibTrans2D1" presStyleIdx="0" presStyleCnt="4"/>
      <dgm:spPr/>
      <dgm:t>
        <a:bodyPr/>
        <a:lstStyle/>
        <a:p>
          <a:endParaRPr lang="en-US"/>
        </a:p>
      </dgm:t>
    </dgm:pt>
    <dgm:pt modelId="{4DB2C868-2BD7-4DD5-86B7-6C6D2DCBCC30}" type="pres">
      <dgm:prSet presAssocID="{8A68C77F-FAD4-455F-9503-9FAF58382694}" presName="connectorText" presStyleLbl="sibTrans2D1" presStyleIdx="0" presStyleCnt="4"/>
      <dgm:spPr/>
      <dgm:t>
        <a:bodyPr/>
        <a:lstStyle/>
        <a:p>
          <a:endParaRPr lang="en-US"/>
        </a:p>
      </dgm:t>
    </dgm:pt>
    <dgm:pt modelId="{31DFEA15-4FA3-488F-879C-D5FA89106ACF}" type="pres">
      <dgm:prSet presAssocID="{0364ABFF-915D-4E1D-A814-4395CFEE2BA4}" presName="node" presStyleLbl="node1" presStyleIdx="1" presStyleCnt="4">
        <dgm:presLayoutVars>
          <dgm:bulletEnabled val="1"/>
        </dgm:presLayoutVars>
      </dgm:prSet>
      <dgm:spPr/>
      <dgm:t>
        <a:bodyPr/>
        <a:lstStyle/>
        <a:p>
          <a:endParaRPr lang="en-US"/>
        </a:p>
      </dgm:t>
    </dgm:pt>
    <dgm:pt modelId="{ED456617-1292-473F-8BB3-39387D5B69B5}" type="pres">
      <dgm:prSet presAssocID="{FDF93C94-1C6D-4CD1-8152-52D02991A74D}" presName="sibTrans" presStyleLbl="sibTrans2D1" presStyleIdx="1" presStyleCnt="4"/>
      <dgm:spPr/>
      <dgm:t>
        <a:bodyPr/>
        <a:lstStyle/>
        <a:p>
          <a:endParaRPr lang="en-US"/>
        </a:p>
      </dgm:t>
    </dgm:pt>
    <dgm:pt modelId="{E72CEF8D-2771-4F1C-883C-4420AE5CE5E9}" type="pres">
      <dgm:prSet presAssocID="{FDF93C94-1C6D-4CD1-8152-52D02991A74D}" presName="connectorText" presStyleLbl="sibTrans2D1" presStyleIdx="1" presStyleCnt="4"/>
      <dgm:spPr/>
      <dgm:t>
        <a:bodyPr/>
        <a:lstStyle/>
        <a:p>
          <a:endParaRPr lang="en-US"/>
        </a:p>
      </dgm:t>
    </dgm:pt>
    <dgm:pt modelId="{D5EE9944-ED66-4AEA-9FFF-664288681E56}" type="pres">
      <dgm:prSet presAssocID="{70F78415-2331-4605-ADFE-666B6902E6E5}" presName="node" presStyleLbl="node1" presStyleIdx="2" presStyleCnt="4">
        <dgm:presLayoutVars>
          <dgm:bulletEnabled val="1"/>
        </dgm:presLayoutVars>
      </dgm:prSet>
      <dgm:spPr/>
      <dgm:t>
        <a:bodyPr/>
        <a:lstStyle/>
        <a:p>
          <a:endParaRPr lang="en-US"/>
        </a:p>
      </dgm:t>
    </dgm:pt>
    <dgm:pt modelId="{D81ED95E-9858-4D8D-832C-62A3C9FC9452}" type="pres">
      <dgm:prSet presAssocID="{957D9198-E95F-4A50-9BE3-CB49CF92D2DC}" presName="sibTrans" presStyleLbl="sibTrans2D1" presStyleIdx="2" presStyleCnt="4"/>
      <dgm:spPr/>
      <dgm:t>
        <a:bodyPr/>
        <a:lstStyle/>
        <a:p>
          <a:endParaRPr lang="en-US"/>
        </a:p>
      </dgm:t>
    </dgm:pt>
    <dgm:pt modelId="{A3BCF134-0A38-45B1-A14C-65D1B9D34A95}" type="pres">
      <dgm:prSet presAssocID="{957D9198-E95F-4A50-9BE3-CB49CF92D2DC}" presName="connectorText" presStyleLbl="sibTrans2D1" presStyleIdx="2" presStyleCnt="4"/>
      <dgm:spPr/>
      <dgm:t>
        <a:bodyPr/>
        <a:lstStyle/>
        <a:p>
          <a:endParaRPr lang="en-US"/>
        </a:p>
      </dgm:t>
    </dgm:pt>
    <dgm:pt modelId="{182C2C66-8BF9-4BAF-BFA7-1CD0A86DB8B8}" type="pres">
      <dgm:prSet presAssocID="{7A408BF1-CA2E-4137-B44C-A59564E238C5}" presName="node" presStyleLbl="node1" presStyleIdx="3" presStyleCnt="4">
        <dgm:presLayoutVars>
          <dgm:bulletEnabled val="1"/>
        </dgm:presLayoutVars>
      </dgm:prSet>
      <dgm:spPr/>
      <dgm:t>
        <a:bodyPr/>
        <a:lstStyle/>
        <a:p>
          <a:endParaRPr lang="en-US"/>
        </a:p>
      </dgm:t>
    </dgm:pt>
    <dgm:pt modelId="{742B23B4-0365-4039-BFA6-A02FB3D37C92}" type="pres">
      <dgm:prSet presAssocID="{96C07EBB-5DD5-4753-A96B-09E80FEB16BA}" presName="sibTrans" presStyleLbl="sibTrans2D1" presStyleIdx="3" presStyleCnt="4"/>
      <dgm:spPr/>
      <dgm:t>
        <a:bodyPr/>
        <a:lstStyle/>
        <a:p>
          <a:endParaRPr lang="en-US"/>
        </a:p>
      </dgm:t>
    </dgm:pt>
    <dgm:pt modelId="{80475A4D-7834-4B53-BA23-9777F25FA9FA}" type="pres">
      <dgm:prSet presAssocID="{96C07EBB-5DD5-4753-A96B-09E80FEB16BA}" presName="connectorText" presStyleLbl="sibTrans2D1" presStyleIdx="3" presStyleCnt="4"/>
      <dgm:spPr/>
      <dgm:t>
        <a:bodyPr/>
        <a:lstStyle/>
        <a:p>
          <a:endParaRPr lang="en-US"/>
        </a:p>
      </dgm:t>
    </dgm:pt>
  </dgm:ptLst>
  <dgm:cxnLst>
    <dgm:cxn modelId="{CA32A69A-AF89-4EC7-B1AE-E6CFAA68EEBB}" type="presOf" srcId="{8A68C77F-FAD4-455F-9503-9FAF58382694}" destId="{4DB2C868-2BD7-4DD5-86B7-6C6D2DCBCC30}" srcOrd="1" destOrd="0" presId="urn:microsoft.com/office/officeart/2005/8/layout/cycle2"/>
    <dgm:cxn modelId="{A1F2E36D-31A8-478E-BF5E-15ECC0147E7E}" type="presOf" srcId="{957D9198-E95F-4A50-9BE3-CB49CF92D2DC}" destId="{D81ED95E-9858-4D8D-832C-62A3C9FC9452}" srcOrd="0" destOrd="0" presId="urn:microsoft.com/office/officeart/2005/8/layout/cycle2"/>
    <dgm:cxn modelId="{E008E418-F391-44B3-BB7F-2D0421A6B2A5}" type="presOf" srcId="{9F374030-9DDD-4F6B-B084-53B4C2B5B6C4}" destId="{4E7C4363-2369-4356-BB5A-4D4BC6C4044F}" srcOrd="0" destOrd="0" presId="urn:microsoft.com/office/officeart/2005/8/layout/cycle2"/>
    <dgm:cxn modelId="{A982C57E-441E-4D4B-88E2-634A5ACAD9A2}" type="presOf" srcId="{8A68C77F-FAD4-455F-9503-9FAF58382694}" destId="{7825ED86-2BE2-4D57-B06C-09BD8A53211B}" srcOrd="0" destOrd="0" presId="urn:microsoft.com/office/officeart/2005/8/layout/cycle2"/>
    <dgm:cxn modelId="{EBDEEC8D-CD0E-4947-960B-B1B3BC62C7D2}" srcId="{9F374030-9DDD-4F6B-B084-53B4C2B5B6C4}" destId="{0364ABFF-915D-4E1D-A814-4395CFEE2BA4}" srcOrd="1" destOrd="0" parTransId="{92DC7C38-695C-4951-BDBA-660DBCA04C72}" sibTransId="{FDF93C94-1C6D-4CD1-8152-52D02991A74D}"/>
    <dgm:cxn modelId="{56313626-122C-4EA7-AF91-A94857650FE0}" type="presOf" srcId="{96C07EBB-5DD5-4753-A96B-09E80FEB16BA}" destId="{742B23B4-0365-4039-BFA6-A02FB3D37C92}" srcOrd="0" destOrd="0" presId="urn:microsoft.com/office/officeart/2005/8/layout/cycle2"/>
    <dgm:cxn modelId="{FC5659B7-6286-473E-B5E7-2B7957F4B625}" srcId="{9F374030-9DDD-4F6B-B084-53B4C2B5B6C4}" destId="{DDECE5D0-93C3-4548-8A75-D874E1A684F7}" srcOrd="0" destOrd="0" parTransId="{7C147131-925B-42DA-8EB9-266D5B98341A}" sibTransId="{8A68C77F-FAD4-455F-9503-9FAF58382694}"/>
    <dgm:cxn modelId="{62ECED1A-C407-49FA-8898-6D4F2A2BD327}" type="presOf" srcId="{FDF93C94-1C6D-4CD1-8152-52D02991A74D}" destId="{ED456617-1292-473F-8BB3-39387D5B69B5}" srcOrd="0" destOrd="0" presId="urn:microsoft.com/office/officeart/2005/8/layout/cycle2"/>
    <dgm:cxn modelId="{D5C77BC6-BCB4-4FC6-89CE-1E2A1FC06256}" srcId="{9F374030-9DDD-4F6B-B084-53B4C2B5B6C4}" destId="{7A408BF1-CA2E-4137-B44C-A59564E238C5}" srcOrd="3" destOrd="0" parTransId="{8C8F15F5-2E01-435B-8BE8-C66265688474}" sibTransId="{96C07EBB-5DD5-4753-A96B-09E80FEB16BA}"/>
    <dgm:cxn modelId="{3B090EA3-C35B-4FCD-9F87-D730067487E2}" type="presOf" srcId="{957D9198-E95F-4A50-9BE3-CB49CF92D2DC}" destId="{A3BCF134-0A38-45B1-A14C-65D1B9D34A95}" srcOrd="1" destOrd="0" presId="urn:microsoft.com/office/officeart/2005/8/layout/cycle2"/>
    <dgm:cxn modelId="{34497BA7-3B06-4177-BB02-84741868D6DB}" srcId="{9F374030-9DDD-4F6B-B084-53B4C2B5B6C4}" destId="{70F78415-2331-4605-ADFE-666B6902E6E5}" srcOrd="2" destOrd="0" parTransId="{FD034121-9669-4AB1-8853-19606199066B}" sibTransId="{957D9198-E95F-4A50-9BE3-CB49CF92D2DC}"/>
    <dgm:cxn modelId="{379D86DC-501D-4F9A-A328-899FAC6C6450}" type="presOf" srcId="{96C07EBB-5DD5-4753-A96B-09E80FEB16BA}" destId="{80475A4D-7834-4B53-BA23-9777F25FA9FA}" srcOrd="1" destOrd="0" presId="urn:microsoft.com/office/officeart/2005/8/layout/cycle2"/>
    <dgm:cxn modelId="{56317C58-A8CD-4BB1-8C05-F182868C6AD4}" type="presOf" srcId="{70F78415-2331-4605-ADFE-666B6902E6E5}" destId="{D5EE9944-ED66-4AEA-9FFF-664288681E56}" srcOrd="0" destOrd="0" presId="urn:microsoft.com/office/officeart/2005/8/layout/cycle2"/>
    <dgm:cxn modelId="{281B7E3A-C395-4ABB-BE40-A338F5992672}" type="presOf" srcId="{7A408BF1-CA2E-4137-B44C-A59564E238C5}" destId="{182C2C66-8BF9-4BAF-BFA7-1CD0A86DB8B8}" srcOrd="0" destOrd="0" presId="urn:microsoft.com/office/officeart/2005/8/layout/cycle2"/>
    <dgm:cxn modelId="{F8CB159A-BA12-4903-BE56-C2410512E70C}" type="presOf" srcId="{FDF93C94-1C6D-4CD1-8152-52D02991A74D}" destId="{E72CEF8D-2771-4F1C-883C-4420AE5CE5E9}" srcOrd="1" destOrd="0" presId="urn:microsoft.com/office/officeart/2005/8/layout/cycle2"/>
    <dgm:cxn modelId="{CC9CE338-EAAD-4B8E-A939-7DBD2635BB00}" type="presOf" srcId="{0364ABFF-915D-4E1D-A814-4395CFEE2BA4}" destId="{31DFEA15-4FA3-488F-879C-D5FA89106ACF}" srcOrd="0" destOrd="0" presId="urn:microsoft.com/office/officeart/2005/8/layout/cycle2"/>
    <dgm:cxn modelId="{F7BBE662-0535-419F-83EE-7D38A5F42EAC}" type="presOf" srcId="{DDECE5D0-93C3-4548-8A75-D874E1A684F7}" destId="{F82D1BBD-3C73-4FA7-8956-89BF923C8958}" srcOrd="0" destOrd="0" presId="urn:microsoft.com/office/officeart/2005/8/layout/cycle2"/>
    <dgm:cxn modelId="{410045AA-F310-4908-9E8C-FCDB99173BE8}" type="presParOf" srcId="{4E7C4363-2369-4356-BB5A-4D4BC6C4044F}" destId="{F82D1BBD-3C73-4FA7-8956-89BF923C8958}" srcOrd="0" destOrd="0" presId="urn:microsoft.com/office/officeart/2005/8/layout/cycle2"/>
    <dgm:cxn modelId="{2D67E45C-9ACC-4F2F-BC7D-8EC6B8171C8A}" type="presParOf" srcId="{4E7C4363-2369-4356-BB5A-4D4BC6C4044F}" destId="{7825ED86-2BE2-4D57-B06C-09BD8A53211B}" srcOrd="1" destOrd="0" presId="urn:microsoft.com/office/officeart/2005/8/layout/cycle2"/>
    <dgm:cxn modelId="{6D40775C-239A-4667-BA1B-F325F702A73B}" type="presParOf" srcId="{7825ED86-2BE2-4D57-B06C-09BD8A53211B}" destId="{4DB2C868-2BD7-4DD5-86B7-6C6D2DCBCC30}" srcOrd="0" destOrd="0" presId="urn:microsoft.com/office/officeart/2005/8/layout/cycle2"/>
    <dgm:cxn modelId="{BB6AC674-9604-4366-9323-31DDA40FE44C}" type="presParOf" srcId="{4E7C4363-2369-4356-BB5A-4D4BC6C4044F}" destId="{31DFEA15-4FA3-488F-879C-D5FA89106ACF}" srcOrd="2" destOrd="0" presId="urn:microsoft.com/office/officeart/2005/8/layout/cycle2"/>
    <dgm:cxn modelId="{C9607B7A-DC2C-4CD4-8216-0CDCF58890FF}" type="presParOf" srcId="{4E7C4363-2369-4356-BB5A-4D4BC6C4044F}" destId="{ED456617-1292-473F-8BB3-39387D5B69B5}" srcOrd="3" destOrd="0" presId="urn:microsoft.com/office/officeart/2005/8/layout/cycle2"/>
    <dgm:cxn modelId="{3A268E0C-5CC7-492E-A25D-34DFB9E4EA89}" type="presParOf" srcId="{ED456617-1292-473F-8BB3-39387D5B69B5}" destId="{E72CEF8D-2771-4F1C-883C-4420AE5CE5E9}" srcOrd="0" destOrd="0" presId="urn:microsoft.com/office/officeart/2005/8/layout/cycle2"/>
    <dgm:cxn modelId="{3B296471-527D-4F13-A871-78F94649ECF7}" type="presParOf" srcId="{4E7C4363-2369-4356-BB5A-4D4BC6C4044F}" destId="{D5EE9944-ED66-4AEA-9FFF-664288681E56}" srcOrd="4" destOrd="0" presId="urn:microsoft.com/office/officeart/2005/8/layout/cycle2"/>
    <dgm:cxn modelId="{03DCFCD7-8847-4FF8-B94D-E29555BC0935}" type="presParOf" srcId="{4E7C4363-2369-4356-BB5A-4D4BC6C4044F}" destId="{D81ED95E-9858-4D8D-832C-62A3C9FC9452}" srcOrd="5" destOrd="0" presId="urn:microsoft.com/office/officeart/2005/8/layout/cycle2"/>
    <dgm:cxn modelId="{D406842B-A57F-4316-AEFF-B3F4BDD970B4}" type="presParOf" srcId="{D81ED95E-9858-4D8D-832C-62A3C9FC9452}" destId="{A3BCF134-0A38-45B1-A14C-65D1B9D34A95}" srcOrd="0" destOrd="0" presId="urn:microsoft.com/office/officeart/2005/8/layout/cycle2"/>
    <dgm:cxn modelId="{037E1C87-CFBE-427B-A357-CAB692088394}" type="presParOf" srcId="{4E7C4363-2369-4356-BB5A-4D4BC6C4044F}" destId="{182C2C66-8BF9-4BAF-BFA7-1CD0A86DB8B8}" srcOrd="6" destOrd="0" presId="urn:microsoft.com/office/officeart/2005/8/layout/cycle2"/>
    <dgm:cxn modelId="{7058EC03-4838-4C39-94A3-4F2489A569A4}" type="presParOf" srcId="{4E7C4363-2369-4356-BB5A-4D4BC6C4044F}" destId="{742B23B4-0365-4039-BFA6-A02FB3D37C92}" srcOrd="7" destOrd="0" presId="urn:microsoft.com/office/officeart/2005/8/layout/cycle2"/>
    <dgm:cxn modelId="{BE39EE25-4D2F-47C5-9F24-709949E25963}" type="presParOf" srcId="{742B23B4-0365-4039-BFA6-A02FB3D37C92}" destId="{80475A4D-7834-4B53-BA23-9777F25FA9FA}" srcOrd="0" destOrd="0" presId="urn:microsoft.com/office/officeart/2005/8/layout/cycle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4408ED-077B-4A8F-B134-5A406F29E9AA}"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A39D04A1-94D7-4431-B577-D3C016A6B903}">
      <dgm:prSet phldrT="[Text]"/>
      <dgm:spPr/>
      <dgm:t>
        <a:bodyPr/>
        <a:lstStyle/>
        <a:p>
          <a:r>
            <a:rPr lang="es-EC" dirty="0" smtClean="0"/>
            <a:t>1</a:t>
          </a:r>
          <a:endParaRPr lang="en-US" dirty="0"/>
        </a:p>
      </dgm:t>
    </dgm:pt>
    <dgm:pt modelId="{8D24C6C1-D752-4558-8BE3-D4C3F428DD38}" type="parTrans" cxnId="{6B8DED31-F732-4E65-B4B8-F31A0B68C8AF}">
      <dgm:prSet/>
      <dgm:spPr/>
      <dgm:t>
        <a:bodyPr/>
        <a:lstStyle/>
        <a:p>
          <a:endParaRPr lang="en-US"/>
        </a:p>
      </dgm:t>
    </dgm:pt>
    <dgm:pt modelId="{DE1304F6-1DAA-4C34-B729-2A58CF246FDA}" type="sibTrans" cxnId="{6B8DED31-F732-4E65-B4B8-F31A0B68C8AF}">
      <dgm:prSet/>
      <dgm:spPr/>
      <dgm:t>
        <a:bodyPr/>
        <a:lstStyle/>
        <a:p>
          <a:endParaRPr lang="en-US"/>
        </a:p>
      </dgm:t>
    </dgm:pt>
    <dgm:pt modelId="{F9CA2683-C659-4A45-AF88-EF36E1A4C697}">
      <dgm:prSet phldrT="[Text]"/>
      <dgm:spPr/>
      <dgm:t>
        <a:bodyPr/>
        <a:lstStyle/>
        <a:p>
          <a:r>
            <a:rPr lang="es-EC" dirty="0" smtClean="0"/>
            <a:t>La variable independiente comprueba la hipótesis en un 40% de la muestra estudiada, esto significa que los niveles de estrés precompetitivo en los deportistas influyen de manera negativa en el rendimiento en el deporte de  Tae Kwon Do.</a:t>
          </a:r>
          <a:endParaRPr lang="en-US" dirty="0"/>
        </a:p>
      </dgm:t>
    </dgm:pt>
    <dgm:pt modelId="{810E4DC3-038B-4668-B545-6239838EB69F}" type="parTrans" cxnId="{E2F17E8E-A868-4871-AF00-A386879BAB6E}">
      <dgm:prSet/>
      <dgm:spPr/>
      <dgm:t>
        <a:bodyPr/>
        <a:lstStyle/>
        <a:p>
          <a:endParaRPr lang="en-US"/>
        </a:p>
      </dgm:t>
    </dgm:pt>
    <dgm:pt modelId="{B86E68A9-FA32-46E7-8202-DBB443D72D3A}" type="sibTrans" cxnId="{E2F17E8E-A868-4871-AF00-A386879BAB6E}">
      <dgm:prSet/>
      <dgm:spPr/>
      <dgm:t>
        <a:bodyPr/>
        <a:lstStyle/>
        <a:p>
          <a:endParaRPr lang="en-US"/>
        </a:p>
      </dgm:t>
    </dgm:pt>
    <dgm:pt modelId="{04A35E78-A042-4BA2-A415-9D8D6A33C041}">
      <dgm:prSet phldrT="[Text]"/>
      <dgm:spPr/>
      <dgm:t>
        <a:bodyPr/>
        <a:lstStyle/>
        <a:p>
          <a:r>
            <a:rPr lang="es-EC" dirty="0" smtClean="0"/>
            <a:t>2</a:t>
          </a:r>
          <a:endParaRPr lang="en-US" dirty="0"/>
        </a:p>
      </dgm:t>
    </dgm:pt>
    <dgm:pt modelId="{2268781B-2CC8-4972-8F2B-29733E42214F}" type="parTrans" cxnId="{9749C9BE-19C9-4B86-B3DA-C588EBD096F3}">
      <dgm:prSet/>
      <dgm:spPr/>
      <dgm:t>
        <a:bodyPr/>
        <a:lstStyle/>
        <a:p>
          <a:endParaRPr lang="en-US"/>
        </a:p>
      </dgm:t>
    </dgm:pt>
    <dgm:pt modelId="{C7EB00FE-839F-4E28-9CDE-9EB39E143A3D}" type="sibTrans" cxnId="{9749C9BE-19C9-4B86-B3DA-C588EBD096F3}">
      <dgm:prSet/>
      <dgm:spPr/>
      <dgm:t>
        <a:bodyPr/>
        <a:lstStyle/>
        <a:p>
          <a:endParaRPr lang="en-US"/>
        </a:p>
      </dgm:t>
    </dgm:pt>
    <dgm:pt modelId="{26A43801-FBCF-4927-87BD-C5C2AB2059F7}">
      <dgm:prSet phldrT="[Text]"/>
      <dgm:spPr/>
      <dgm:t>
        <a:bodyPr/>
        <a:lstStyle/>
        <a:p>
          <a:r>
            <a:rPr lang="es-EC" dirty="0" smtClean="0"/>
            <a:t>La variable independiente niega la hipótesis en un 40% de la muestra estudiada. Esto se entiende como la influencia negativa del estrés precompetitivo en la consecución de los resultados deportivos en el Tae Kwon Do.</a:t>
          </a:r>
          <a:endParaRPr lang="en-US" dirty="0"/>
        </a:p>
      </dgm:t>
    </dgm:pt>
    <dgm:pt modelId="{91F4AE40-F950-43F2-8F5B-E0CEC88CA942}" type="parTrans" cxnId="{EFB9AAD6-C45D-47D7-A571-8577421DCE2C}">
      <dgm:prSet/>
      <dgm:spPr/>
      <dgm:t>
        <a:bodyPr/>
        <a:lstStyle/>
        <a:p>
          <a:endParaRPr lang="en-US"/>
        </a:p>
      </dgm:t>
    </dgm:pt>
    <dgm:pt modelId="{63ABF9F2-0DAE-4312-AB40-033BB8C4556F}" type="sibTrans" cxnId="{EFB9AAD6-C45D-47D7-A571-8577421DCE2C}">
      <dgm:prSet/>
      <dgm:spPr/>
      <dgm:t>
        <a:bodyPr/>
        <a:lstStyle/>
        <a:p>
          <a:endParaRPr lang="en-US"/>
        </a:p>
      </dgm:t>
    </dgm:pt>
    <dgm:pt modelId="{A375BFC2-86C2-4432-8644-7EF9C4EA47EB}">
      <dgm:prSet phldrT="[Text]"/>
      <dgm:spPr/>
      <dgm:t>
        <a:bodyPr/>
        <a:lstStyle/>
        <a:p>
          <a:r>
            <a:rPr lang="es-EC" dirty="0" smtClean="0"/>
            <a:t>3</a:t>
          </a:r>
          <a:endParaRPr lang="en-US" dirty="0"/>
        </a:p>
      </dgm:t>
    </dgm:pt>
    <dgm:pt modelId="{CE8822BE-C82B-4AED-B523-3DD1084B11D0}" type="parTrans" cxnId="{24F5D454-243C-47B7-AD86-7B02B2941DD1}">
      <dgm:prSet/>
      <dgm:spPr/>
      <dgm:t>
        <a:bodyPr/>
        <a:lstStyle/>
        <a:p>
          <a:endParaRPr lang="en-US"/>
        </a:p>
      </dgm:t>
    </dgm:pt>
    <dgm:pt modelId="{3B146903-6305-4E36-A8F6-2E656D2F7507}" type="sibTrans" cxnId="{24F5D454-243C-47B7-AD86-7B02B2941DD1}">
      <dgm:prSet/>
      <dgm:spPr/>
      <dgm:t>
        <a:bodyPr/>
        <a:lstStyle/>
        <a:p>
          <a:endParaRPr lang="en-US"/>
        </a:p>
      </dgm:t>
    </dgm:pt>
    <dgm:pt modelId="{628A6712-8CB6-48BE-8B41-ABD7A66AAF18}">
      <dgm:prSet phldrT="[Text]"/>
      <dgm:spPr/>
      <dgm:t>
        <a:bodyPr/>
        <a:lstStyle/>
        <a:p>
          <a:r>
            <a:rPr lang="es-EC" dirty="0" smtClean="0"/>
            <a:t>La variable independiente aporta de forma ambigua en un 20% de la muestra estudiada, esto significa que se ha generado una hipótesis alternativa que nos dice que el estrés precompetitivo no influye ni positiva ni negativamente en la consecución de resultados deportivos en la disciplina del Tae Kwon Do.</a:t>
          </a:r>
          <a:endParaRPr lang="en-US" dirty="0"/>
        </a:p>
      </dgm:t>
    </dgm:pt>
    <dgm:pt modelId="{72FF1FEF-1EA2-48EC-BAF8-0EF042AFA108}" type="parTrans" cxnId="{EDF3C8E4-C864-4E79-9419-09A06E3F6FEC}">
      <dgm:prSet/>
      <dgm:spPr/>
      <dgm:t>
        <a:bodyPr/>
        <a:lstStyle/>
        <a:p>
          <a:endParaRPr lang="en-US"/>
        </a:p>
      </dgm:t>
    </dgm:pt>
    <dgm:pt modelId="{4CB291B2-FD56-4ED0-B9F2-3102F6E1AE58}" type="sibTrans" cxnId="{EDF3C8E4-C864-4E79-9419-09A06E3F6FEC}">
      <dgm:prSet/>
      <dgm:spPr/>
      <dgm:t>
        <a:bodyPr/>
        <a:lstStyle/>
        <a:p>
          <a:endParaRPr lang="en-US"/>
        </a:p>
      </dgm:t>
    </dgm:pt>
    <dgm:pt modelId="{3B6C3946-3EA1-4CD7-9F35-0468C4E84403}">
      <dgm:prSet phldrT="[Text]"/>
      <dgm:spPr/>
      <dgm:t>
        <a:bodyPr/>
        <a:lstStyle/>
        <a:p>
          <a:r>
            <a:rPr lang="es-EC" dirty="0" smtClean="0"/>
            <a:t>4 </a:t>
          </a:r>
          <a:endParaRPr lang="en-US" dirty="0"/>
        </a:p>
      </dgm:t>
    </dgm:pt>
    <dgm:pt modelId="{F25FCB81-DBEB-4B79-9CDB-1DDC9CBB6434}" type="parTrans" cxnId="{61A66E59-6F77-4472-AEE3-7684614CC5C2}">
      <dgm:prSet/>
      <dgm:spPr/>
      <dgm:t>
        <a:bodyPr/>
        <a:lstStyle/>
        <a:p>
          <a:endParaRPr lang="en-US"/>
        </a:p>
      </dgm:t>
    </dgm:pt>
    <dgm:pt modelId="{49854A96-6F9F-4E5B-B866-A180B58B4E14}" type="sibTrans" cxnId="{61A66E59-6F77-4472-AEE3-7684614CC5C2}">
      <dgm:prSet/>
      <dgm:spPr/>
      <dgm:t>
        <a:bodyPr/>
        <a:lstStyle/>
        <a:p>
          <a:endParaRPr lang="en-US"/>
        </a:p>
      </dgm:t>
    </dgm:pt>
    <dgm:pt modelId="{EF5F00DD-B411-4469-BB6C-A3B89C7406EA}">
      <dgm:prSet/>
      <dgm:spPr/>
      <dgm:t>
        <a:bodyPr/>
        <a:lstStyle/>
        <a:p>
          <a:r>
            <a:rPr lang="es-EC" dirty="0" smtClean="0"/>
            <a:t>De acuerdo a la correlación entre el estrés y el esfuerzo percibido se puede concluir que: a mayor nivel de estrés,  menor nivel de esfuerzo percibido se da en el 60% de los casos, a menor nivel de estrés mayor nivel de esfuerzo percibido se da en el 20% de los casos, y el 20% de los casos es alternativa es decir el estrés no influye en el esfuerzo percibido</a:t>
          </a:r>
          <a:endParaRPr lang="en-US" dirty="0"/>
        </a:p>
      </dgm:t>
    </dgm:pt>
    <dgm:pt modelId="{2EA1BD1C-916A-457D-9826-66F0F80E9CF5}" type="parTrans" cxnId="{1ED328CD-B069-4010-AE10-8B17F7216292}">
      <dgm:prSet/>
      <dgm:spPr/>
    </dgm:pt>
    <dgm:pt modelId="{E9138DB6-F42D-4689-8C44-B8C381FD1382}" type="sibTrans" cxnId="{1ED328CD-B069-4010-AE10-8B17F7216292}">
      <dgm:prSet/>
      <dgm:spPr/>
    </dgm:pt>
    <dgm:pt modelId="{A3394E85-524B-4ABC-9632-766A5F15C0BA}" type="pres">
      <dgm:prSet presAssocID="{B24408ED-077B-4A8F-B134-5A406F29E9AA}" presName="linearFlow" presStyleCnt="0">
        <dgm:presLayoutVars>
          <dgm:dir/>
          <dgm:animLvl val="lvl"/>
          <dgm:resizeHandles val="exact"/>
        </dgm:presLayoutVars>
      </dgm:prSet>
      <dgm:spPr/>
      <dgm:t>
        <a:bodyPr/>
        <a:lstStyle/>
        <a:p>
          <a:endParaRPr lang="en-US"/>
        </a:p>
      </dgm:t>
    </dgm:pt>
    <dgm:pt modelId="{7CB6378E-5A39-43DF-8D79-9556F3C091FD}" type="pres">
      <dgm:prSet presAssocID="{A39D04A1-94D7-4431-B577-D3C016A6B903}" presName="composite" presStyleCnt="0"/>
      <dgm:spPr/>
    </dgm:pt>
    <dgm:pt modelId="{0BEA5522-FAE4-48C0-BE33-5BEA736E9018}" type="pres">
      <dgm:prSet presAssocID="{A39D04A1-94D7-4431-B577-D3C016A6B903}" presName="parentText" presStyleLbl="alignNode1" presStyleIdx="0" presStyleCnt="4">
        <dgm:presLayoutVars>
          <dgm:chMax val="1"/>
          <dgm:bulletEnabled val="1"/>
        </dgm:presLayoutVars>
      </dgm:prSet>
      <dgm:spPr/>
      <dgm:t>
        <a:bodyPr/>
        <a:lstStyle/>
        <a:p>
          <a:endParaRPr lang="en-US"/>
        </a:p>
      </dgm:t>
    </dgm:pt>
    <dgm:pt modelId="{DC20BB00-EE63-4D20-8F59-5A294112638A}" type="pres">
      <dgm:prSet presAssocID="{A39D04A1-94D7-4431-B577-D3C016A6B903}" presName="descendantText" presStyleLbl="alignAcc1" presStyleIdx="0" presStyleCnt="4">
        <dgm:presLayoutVars>
          <dgm:bulletEnabled val="1"/>
        </dgm:presLayoutVars>
      </dgm:prSet>
      <dgm:spPr/>
      <dgm:t>
        <a:bodyPr/>
        <a:lstStyle/>
        <a:p>
          <a:endParaRPr lang="en-US"/>
        </a:p>
      </dgm:t>
    </dgm:pt>
    <dgm:pt modelId="{1A436371-F915-4B29-8B64-8087031CB97F}" type="pres">
      <dgm:prSet presAssocID="{DE1304F6-1DAA-4C34-B729-2A58CF246FDA}" presName="sp" presStyleCnt="0"/>
      <dgm:spPr/>
    </dgm:pt>
    <dgm:pt modelId="{F2DA76FB-B2DF-459A-B4F8-EB3BF989A774}" type="pres">
      <dgm:prSet presAssocID="{04A35E78-A042-4BA2-A415-9D8D6A33C041}" presName="composite" presStyleCnt="0"/>
      <dgm:spPr/>
    </dgm:pt>
    <dgm:pt modelId="{9FDF0280-8930-48FF-872A-B90D67E73B91}" type="pres">
      <dgm:prSet presAssocID="{04A35E78-A042-4BA2-A415-9D8D6A33C041}" presName="parentText" presStyleLbl="alignNode1" presStyleIdx="1" presStyleCnt="4">
        <dgm:presLayoutVars>
          <dgm:chMax val="1"/>
          <dgm:bulletEnabled val="1"/>
        </dgm:presLayoutVars>
      </dgm:prSet>
      <dgm:spPr/>
      <dgm:t>
        <a:bodyPr/>
        <a:lstStyle/>
        <a:p>
          <a:endParaRPr lang="en-US"/>
        </a:p>
      </dgm:t>
    </dgm:pt>
    <dgm:pt modelId="{D7DD2DE4-2FE8-436A-AF8D-68D24F5DC654}" type="pres">
      <dgm:prSet presAssocID="{04A35E78-A042-4BA2-A415-9D8D6A33C041}" presName="descendantText" presStyleLbl="alignAcc1" presStyleIdx="1" presStyleCnt="4">
        <dgm:presLayoutVars>
          <dgm:bulletEnabled val="1"/>
        </dgm:presLayoutVars>
      </dgm:prSet>
      <dgm:spPr/>
      <dgm:t>
        <a:bodyPr/>
        <a:lstStyle/>
        <a:p>
          <a:endParaRPr lang="en-US"/>
        </a:p>
      </dgm:t>
    </dgm:pt>
    <dgm:pt modelId="{8EE7471A-CC22-406B-B5E9-7780A46661CC}" type="pres">
      <dgm:prSet presAssocID="{C7EB00FE-839F-4E28-9CDE-9EB39E143A3D}" presName="sp" presStyleCnt="0"/>
      <dgm:spPr/>
    </dgm:pt>
    <dgm:pt modelId="{51582F6E-8177-400C-9583-A79698CEA1C3}" type="pres">
      <dgm:prSet presAssocID="{A375BFC2-86C2-4432-8644-7EF9C4EA47EB}" presName="composite" presStyleCnt="0"/>
      <dgm:spPr/>
    </dgm:pt>
    <dgm:pt modelId="{B56C2033-18B5-49A0-A44D-B38D3D3B9C31}" type="pres">
      <dgm:prSet presAssocID="{A375BFC2-86C2-4432-8644-7EF9C4EA47EB}" presName="parentText" presStyleLbl="alignNode1" presStyleIdx="2" presStyleCnt="4">
        <dgm:presLayoutVars>
          <dgm:chMax val="1"/>
          <dgm:bulletEnabled val="1"/>
        </dgm:presLayoutVars>
      </dgm:prSet>
      <dgm:spPr/>
      <dgm:t>
        <a:bodyPr/>
        <a:lstStyle/>
        <a:p>
          <a:endParaRPr lang="en-US"/>
        </a:p>
      </dgm:t>
    </dgm:pt>
    <dgm:pt modelId="{09C2F987-985B-4A8D-B5DB-B27AD999CAC9}" type="pres">
      <dgm:prSet presAssocID="{A375BFC2-86C2-4432-8644-7EF9C4EA47EB}" presName="descendantText" presStyleLbl="alignAcc1" presStyleIdx="2" presStyleCnt="4">
        <dgm:presLayoutVars>
          <dgm:bulletEnabled val="1"/>
        </dgm:presLayoutVars>
      </dgm:prSet>
      <dgm:spPr/>
      <dgm:t>
        <a:bodyPr/>
        <a:lstStyle/>
        <a:p>
          <a:endParaRPr lang="en-US"/>
        </a:p>
      </dgm:t>
    </dgm:pt>
    <dgm:pt modelId="{052850BB-AAB1-4F0C-AF2D-781E7E49EF41}" type="pres">
      <dgm:prSet presAssocID="{3B146903-6305-4E36-A8F6-2E656D2F7507}" presName="sp" presStyleCnt="0"/>
      <dgm:spPr/>
    </dgm:pt>
    <dgm:pt modelId="{9CD8240F-F092-460F-8264-0C0E285E8A16}" type="pres">
      <dgm:prSet presAssocID="{3B6C3946-3EA1-4CD7-9F35-0468C4E84403}" presName="composite" presStyleCnt="0"/>
      <dgm:spPr/>
    </dgm:pt>
    <dgm:pt modelId="{4E353B3F-BF8F-47E3-ACC0-78E96106CEB2}" type="pres">
      <dgm:prSet presAssocID="{3B6C3946-3EA1-4CD7-9F35-0468C4E84403}" presName="parentText" presStyleLbl="alignNode1" presStyleIdx="3" presStyleCnt="4">
        <dgm:presLayoutVars>
          <dgm:chMax val="1"/>
          <dgm:bulletEnabled val="1"/>
        </dgm:presLayoutVars>
      </dgm:prSet>
      <dgm:spPr/>
      <dgm:t>
        <a:bodyPr/>
        <a:lstStyle/>
        <a:p>
          <a:endParaRPr lang="en-US"/>
        </a:p>
      </dgm:t>
    </dgm:pt>
    <dgm:pt modelId="{D90EFCF3-1912-49FB-8CCA-26993C12B8D9}" type="pres">
      <dgm:prSet presAssocID="{3B6C3946-3EA1-4CD7-9F35-0468C4E84403}" presName="descendantText" presStyleLbl="alignAcc1" presStyleIdx="3" presStyleCnt="4">
        <dgm:presLayoutVars>
          <dgm:bulletEnabled val="1"/>
        </dgm:presLayoutVars>
      </dgm:prSet>
      <dgm:spPr/>
      <dgm:t>
        <a:bodyPr/>
        <a:lstStyle/>
        <a:p>
          <a:endParaRPr lang="en-US"/>
        </a:p>
      </dgm:t>
    </dgm:pt>
  </dgm:ptLst>
  <dgm:cxnLst>
    <dgm:cxn modelId="{6E50E00E-F3B6-4E25-8721-F8AA299418C4}" type="presOf" srcId="{A375BFC2-86C2-4432-8644-7EF9C4EA47EB}" destId="{B56C2033-18B5-49A0-A44D-B38D3D3B9C31}" srcOrd="0" destOrd="0" presId="urn:microsoft.com/office/officeart/2005/8/layout/chevron2"/>
    <dgm:cxn modelId="{1ED328CD-B069-4010-AE10-8B17F7216292}" srcId="{3B6C3946-3EA1-4CD7-9F35-0468C4E84403}" destId="{EF5F00DD-B411-4469-BB6C-A3B89C7406EA}" srcOrd="0" destOrd="0" parTransId="{2EA1BD1C-916A-457D-9826-66F0F80E9CF5}" sibTransId="{E9138DB6-F42D-4689-8C44-B8C381FD1382}"/>
    <dgm:cxn modelId="{1DA1252D-F4B5-4E47-A318-B353DCE7B2EA}" type="presOf" srcId="{A39D04A1-94D7-4431-B577-D3C016A6B903}" destId="{0BEA5522-FAE4-48C0-BE33-5BEA736E9018}" srcOrd="0" destOrd="0" presId="urn:microsoft.com/office/officeart/2005/8/layout/chevron2"/>
    <dgm:cxn modelId="{EFB9AAD6-C45D-47D7-A571-8577421DCE2C}" srcId="{04A35E78-A042-4BA2-A415-9D8D6A33C041}" destId="{26A43801-FBCF-4927-87BD-C5C2AB2059F7}" srcOrd="0" destOrd="0" parTransId="{91F4AE40-F950-43F2-8F5B-E0CEC88CA942}" sibTransId="{63ABF9F2-0DAE-4312-AB40-033BB8C4556F}"/>
    <dgm:cxn modelId="{E2F17E8E-A868-4871-AF00-A386879BAB6E}" srcId="{A39D04A1-94D7-4431-B577-D3C016A6B903}" destId="{F9CA2683-C659-4A45-AF88-EF36E1A4C697}" srcOrd="0" destOrd="0" parTransId="{810E4DC3-038B-4668-B545-6239838EB69F}" sibTransId="{B86E68A9-FA32-46E7-8202-DBB443D72D3A}"/>
    <dgm:cxn modelId="{24F5D454-243C-47B7-AD86-7B02B2941DD1}" srcId="{B24408ED-077B-4A8F-B134-5A406F29E9AA}" destId="{A375BFC2-86C2-4432-8644-7EF9C4EA47EB}" srcOrd="2" destOrd="0" parTransId="{CE8822BE-C82B-4AED-B523-3DD1084B11D0}" sibTransId="{3B146903-6305-4E36-A8F6-2E656D2F7507}"/>
    <dgm:cxn modelId="{7F0A745C-891E-48CC-992B-BA0CFEA8CF00}" type="presOf" srcId="{B24408ED-077B-4A8F-B134-5A406F29E9AA}" destId="{A3394E85-524B-4ABC-9632-766A5F15C0BA}" srcOrd="0" destOrd="0" presId="urn:microsoft.com/office/officeart/2005/8/layout/chevron2"/>
    <dgm:cxn modelId="{B9FA8742-CDBF-4D27-AFC9-55979C59D37F}" type="presOf" srcId="{628A6712-8CB6-48BE-8B41-ABD7A66AAF18}" destId="{09C2F987-985B-4A8D-B5DB-B27AD999CAC9}" srcOrd="0" destOrd="0" presId="urn:microsoft.com/office/officeart/2005/8/layout/chevron2"/>
    <dgm:cxn modelId="{EDF3C8E4-C864-4E79-9419-09A06E3F6FEC}" srcId="{A375BFC2-86C2-4432-8644-7EF9C4EA47EB}" destId="{628A6712-8CB6-48BE-8B41-ABD7A66AAF18}" srcOrd="0" destOrd="0" parTransId="{72FF1FEF-1EA2-48EC-BAF8-0EF042AFA108}" sibTransId="{4CB291B2-FD56-4ED0-B9F2-3102F6E1AE58}"/>
    <dgm:cxn modelId="{9749C9BE-19C9-4B86-B3DA-C588EBD096F3}" srcId="{B24408ED-077B-4A8F-B134-5A406F29E9AA}" destId="{04A35E78-A042-4BA2-A415-9D8D6A33C041}" srcOrd="1" destOrd="0" parTransId="{2268781B-2CC8-4972-8F2B-29733E42214F}" sibTransId="{C7EB00FE-839F-4E28-9CDE-9EB39E143A3D}"/>
    <dgm:cxn modelId="{6B8DED31-F732-4E65-B4B8-F31A0B68C8AF}" srcId="{B24408ED-077B-4A8F-B134-5A406F29E9AA}" destId="{A39D04A1-94D7-4431-B577-D3C016A6B903}" srcOrd="0" destOrd="0" parTransId="{8D24C6C1-D752-4558-8BE3-D4C3F428DD38}" sibTransId="{DE1304F6-1DAA-4C34-B729-2A58CF246FDA}"/>
    <dgm:cxn modelId="{61A66E59-6F77-4472-AEE3-7684614CC5C2}" srcId="{B24408ED-077B-4A8F-B134-5A406F29E9AA}" destId="{3B6C3946-3EA1-4CD7-9F35-0468C4E84403}" srcOrd="3" destOrd="0" parTransId="{F25FCB81-DBEB-4B79-9CDB-1DDC9CBB6434}" sibTransId="{49854A96-6F9F-4E5B-B866-A180B58B4E14}"/>
    <dgm:cxn modelId="{91C01C53-22CB-4F01-846C-750BF1A1DA6D}" type="presOf" srcId="{04A35E78-A042-4BA2-A415-9D8D6A33C041}" destId="{9FDF0280-8930-48FF-872A-B90D67E73B91}" srcOrd="0" destOrd="0" presId="urn:microsoft.com/office/officeart/2005/8/layout/chevron2"/>
    <dgm:cxn modelId="{133FC11C-4AD3-4582-B40B-ECB6B345B6D5}" type="presOf" srcId="{EF5F00DD-B411-4469-BB6C-A3B89C7406EA}" destId="{D90EFCF3-1912-49FB-8CCA-26993C12B8D9}" srcOrd="0" destOrd="0" presId="urn:microsoft.com/office/officeart/2005/8/layout/chevron2"/>
    <dgm:cxn modelId="{A6E2D2E8-76B3-4699-B000-1F2A1F7A135E}" type="presOf" srcId="{26A43801-FBCF-4927-87BD-C5C2AB2059F7}" destId="{D7DD2DE4-2FE8-436A-AF8D-68D24F5DC654}" srcOrd="0" destOrd="0" presId="urn:microsoft.com/office/officeart/2005/8/layout/chevron2"/>
    <dgm:cxn modelId="{A0CDB1B1-B173-459E-A9F4-54B0EA85A54F}" type="presOf" srcId="{3B6C3946-3EA1-4CD7-9F35-0468C4E84403}" destId="{4E353B3F-BF8F-47E3-ACC0-78E96106CEB2}" srcOrd="0" destOrd="0" presId="urn:microsoft.com/office/officeart/2005/8/layout/chevron2"/>
    <dgm:cxn modelId="{F3EB51FF-42CE-41BE-830B-0BE0003F81B0}" type="presOf" srcId="{F9CA2683-C659-4A45-AF88-EF36E1A4C697}" destId="{DC20BB00-EE63-4D20-8F59-5A294112638A}" srcOrd="0" destOrd="0" presId="urn:microsoft.com/office/officeart/2005/8/layout/chevron2"/>
    <dgm:cxn modelId="{3E75B2AD-15C0-4178-A3EC-3E65BC210A5E}" type="presParOf" srcId="{A3394E85-524B-4ABC-9632-766A5F15C0BA}" destId="{7CB6378E-5A39-43DF-8D79-9556F3C091FD}" srcOrd="0" destOrd="0" presId="urn:microsoft.com/office/officeart/2005/8/layout/chevron2"/>
    <dgm:cxn modelId="{616AF752-4A05-41E0-941C-86724EEAEC34}" type="presParOf" srcId="{7CB6378E-5A39-43DF-8D79-9556F3C091FD}" destId="{0BEA5522-FAE4-48C0-BE33-5BEA736E9018}" srcOrd="0" destOrd="0" presId="urn:microsoft.com/office/officeart/2005/8/layout/chevron2"/>
    <dgm:cxn modelId="{48F8317F-E75C-47A0-AB15-9EFF17D4BBD6}" type="presParOf" srcId="{7CB6378E-5A39-43DF-8D79-9556F3C091FD}" destId="{DC20BB00-EE63-4D20-8F59-5A294112638A}" srcOrd="1" destOrd="0" presId="urn:microsoft.com/office/officeart/2005/8/layout/chevron2"/>
    <dgm:cxn modelId="{1351CC70-26B8-4E7E-B5C9-872C9F1ADA3E}" type="presParOf" srcId="{A3394E85-524B-4ABC-9632-766A5F15C0BA}" destId="{1A436371-F915-4B29-8B64-8087031CB97F}" srcOrd="1" destOrd="0" presId="urn:microsoft.com/office/officeart/2005/8/layout/chevron2"/>
    <dgm:cxn modelId="{C510AB2F-2DF8-4928-92ED-4392AA6BC3F7}" type="presParOf" srcId="{A3394E85-524B-4ABC-9632-766A5F15C0BA}" destId="{F2DA76FB-B2DF-459A-B4F8-EB3BF989A774}" srcOrd="2" destOrd="0" presId="urn:microsoft.com/office/officeart/2005/8/layout/chevron2"/>
    <dgm:cxn modelId="{16D076CE-B76F-4712-A651-E10C7D413CC5}" type="presParOf" srcId="{F2DA76FB-B2DF-459A-B4F8-EB3BF989A774}" destId="{9FDF0280-8930-48FF-872A-B90D67E73B91}" srcOrd="0" destOrd="0" presId="urn:microsoft.com/office/officeart/2005/8/layout/chevron2"/>
    <dgm:cxn modelId="{19118C80-6D53-4015-A09F-56C9293E36BB}" type="presParOf" srcId="{F2DA76FB-B2DF-459A-B4F8-EB3BF989A774}" destId="{D7DD2DE4-2FE8-436A-AF8D-68D24F5DC654}" srcOrd="1" destOrd="0" presId="urn:microsoft.com/office/officeart/2005/8/layout/chevron2"/>
    <dgm:cxn modelId="{2916B8F2-2DF9-43C0-B513-0488687FEDAA}" type="presParOf" srcId="{A3394E85-524B-4ABC-9632-766A5F15C0BA}" destId="{8EE7471A-CC22-406B-B5E9-7780A46661CC}" srcOrd="3" destOrd="0" presId="urn:microsoft.com/office/officeart/2005/8/layout/chevron2"/>
    <dgm:cxn modelId="{A875E870-0484-40FD-8572-280E6226A881}" type="presParOf" srcId="{A3394E85-524B-4ABC-9632-766A5F15C0BA}" destId="{51582F6E-8177-400C-9583-A79698CEA1C3}" srcOrd="4" destOrd="0" presId="urn:microsoft.com/office/officeart/2005/8/layout/chevron2"/>
    <dgm:cxn modelId="{627C8CD6-BD2C-41F4-8A17-BD03D6EB9275}" type="presParOf" srcId="{51582F6E-8177-400C-9583-A79698CEA1C3}" destId="{B56C2033-18B5-49A0-A44D-B38D3D3B9C31}" srcOrd="0" destOrd="0" presId="urn:microsoft.com/office/officeart/2005/8/layout/chevron2"/>
    <dgm:cxn modelId="{9CB8836C-810E-4938-AFB2-EDA3794C8159}" type="presParOf" srcId="{51582F6E-8177-400C-9583-A79698CEA1C3}" destId="{09C2F987-985B-4A8D-B5DB-B27AD999CAC9}" srcOrd="1" destOrd="0" presId="urn:microsoft.com/office/officeart/2005/8/layout/chevron2"/>
    <dgm:cxn modelId="{7DA1FA30-0884-42C3-8890-49F5C3F6E14C}" type="presParOf" srcId="{A3394E85-524B-4ABC-9632-766A5F15C0BA}" destId="{052850BB-AAB1-4F0C-AF2D-781E7E49EF41}" srcOrd="5" destOrd="0" presId="urn:microsoft.com/office/officeart/2005/8/layout/chevron2"/>
    <dgm:cxn modelId="{60115E3E-0857-4EFB-8E62-3FBA7CCA8ECF}" type="presParOf" srcId="{A3394E85-524B-4ABC-9632-766A5F15C0BA}" destId="{9CD8240F-F092-460F-8264-0C0E285E8A16}" srcOrd="6" destOrd="0" presId="urn:microsoft.com/office/officeart/2005/8/layout/chevron2"/>
    <dgm:cxn modelId="{24E35A7C-61E9-4916-B358-DD55A378C9E2}" type="presParOf" srcId="{9CD8240F-F092-460F-8264-0C0E285E8A16}" destId="{4E353B3F-BF8F-47E3-ACC0-78E96106CEB2}" srcOrd="0" destOrd="0" presId="urn:microsoft.com/office/officeart/2005/8/layout/chevron2"/>
    <dgm:cxn modelId="{AA2B6A54-4207-4F86-B02F-7DF8D2DE6E72}" type="presParOf" srcId="{9CD8240F-F092-460F-8264-0C0E285E8A16}" destId="{D90EFCF3-1912-49FB-8CCA-26993C12B8D9}"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361DCF-78BA-4BF6-BEEC-02F3AD74895B}"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929CCD79-6F0D-41B3-BA36-94487C594B01}">
      <dgm:prSet phldrT="[Text]"/>
      <dgm:spPr/>
      <dgm:t>
        <a:bodyPr/>
        <a:lstStyle/>
        <a:p>
          <a:r>
            <a:rPr lang="es-EC" dirty="0" smtClean="0"/>
            <a:t>Sexo Masculino</a:t>
          </a:r>
          <a:endParaRPr lang="en-US" dirty="0"/>
        </a:p>
      </dgm:t>
    </dgm:pt>
    <dgm:pt modelId="{14F2CD0C-B2D1-4E25-A846-5D107253903D}" type="parTrans" cxnId="{01BEADE8-4460-46EE-A0FB-2FE523475817}">
      <dgm:prSet/>
      <dgm:spPr/>
      <dgm:t>
        <a:bodyPr/>
        <a:lstStyle/>
        <a:p>
          <a:endParaRPr lang="en-US"/>
        </a:p>
      </dgm:t>
    </dgm:pt>
    <dgm:pt modelId="{CB19C6C3-2F90-4619-ACCD-533F60CDADD9}" type="sibTrans" cxnId="{01BEADE8-4460-46EE-A0FB-2FE523475817}">
      <dgm:prSet/>
      <dgm:spPr/>
      <dgm:t>
        <a:bodyPr/>
        <a:lstStyle/>
        <a:p>
          <a:endParaRPr lang="en-US"/>
        </a:p>
      </dgm:t>
    </dgm:pt>
    <dgm:pt modelId="{2364B92C-678D-4F57-A1FC-B178B51E36A2}">
      <dgm:prSet phldrT="[Text]"/>
      <dgm:spPr/>
      <dgm:t>
        <a:bodyPr/>
        <a:lstStyle/>
        <a:p>
          <a:endParaRPr lang="en-US" dirty="0"/>
        </a:p>
      </dgm:t>
    </dgm:pt>
    <dgm:pt modelId="{F0384716-CC25-42FC-8AA8-F71C5CE686AE}" type="parTrans" cxnId="{2F63ECE7-1149-48FD-BB92-72872E942C5C}">
      <dgm:prSet/>
      <dgm:spPr/>
      <dgm:t>
        <a:bodyPr/>
        <a:lstStyle/>
        <a:p>
          <a:endParaRPr lang="en-US"/>
        </a:p>
      </dgm:t>
    </dgm:pt>
    <dgm:pt modelId="{60F6B145-9813-497C-86B8-1B491BEBFF67}" type="sibTrans" cxnId="{2F63ECE7-1149-48FD-BB92-72872E942C5C}">
      <dgm:prSet/>
      <dgm:spPr/>
      <dgm:t>
        <a:bodyPr/>
        <a:lstStyle/>
        <a:p>
          <a:endParaRPr lang="en-US"/>
        </a:p>
      </dgm:t>
    </dgm:pt>
    <dgm:pt modelId="{CEF9443F-99CE-4016-A5DC-3BBB4F97EA6A}">
      <dgm:prSet phldrT="[Text]"/>
      <dgm:spPr/>
      <dgm:t>
        <a:bodyPr/>
        <a:lstStyle/>
        <a:p>
          <a:r>
            <a:rPr lang="es-EC" dirty="0" smtClean="0"/>
            <a:t>Sexo Femenino</a:t>
          </a:r>
          <a:endParaRPr lang="en-US" dirty="0"/>
        </a:p>
      </dgm:t>
    </dgm:pt>
    <dgm:pt modelId="{46FD494B-35D1-497B-AFEE-CF574EAF40AE}" type="parTrans" cxnId="{A76AF46D-C4F2-4F0D-8C0E-B0A139BB0514}">
      <dgm:prSet/>
      <dgm:spPr/>
      <dgm:t>
        <a:bodyPr/>
        <a:lstStyle/>
        <a:p>
          <a:endParaRPr lang="en-US"/>
        </a:p>
      </dgm:t>
    </dgm:pt>
    <dgm:pt modelId="{05B33306-8975-4797-AE89-DB998377CE90}" type="sibTrans" cxnId="{A76AF46D-C4F2-4F0D-8C0E-B0A139BB0514}">
      <dgm:prSet/>
      <dgm:spPr/>
      <dgm:t>
        <a:bodyPr/>
        <a:lstStyle/>
        <a:p>
          <a:endParaRPr lang="en-US"/>
        </a:p>
      </dgm:t>
    </dgm:pt>
    <dgm:pt modelId="{99CAB76E-AB65-462C-B003-1D7206DEDFDA}">
      <dgm:prSet phldrT="[Text]"/>
      <dgm:spPr/>
      <dgm:t>
        <a:bodyPr/>
        <a:lstStyle/>
        <a:p>
          <a:r>
            <a:rPr lang="es-EC" dirty="0" smtClean="0"/>
            <a:t>Se ha comprobado que: a mayor nivel de estrés,  menor nivel de esfuerzo percibido se da en el 71% de los casos, a menor nivel de estrés mayor nivel de esfuerzo percibido se da en el 29% de los casos, y el 0% de los casos es alternativa es decir el estrés no influye en el esfuerzo percibido.</a:t>
          </a:r>
          <a:endParaRPr lang="en-US" dirty="0"/>
        </a:p>
      </dgm:t>
    </dgm:pt>
    <dgm:pt modelId="{A43BF7FD-7395-4A83-A87A-9DC57F1C996B}" type="parTrans" cxnId="{6D9C61CF-86E5-487A-8DB0-B918E7B552E4}">
      <dgm:prSet/>
      <dgm:spPr/>
      <dgm:t>
        <a:bodyPr/>
        <a:lstStyle/>
        <a:p>
          <a:endParaRPr lang="en-US"/>
        </a:p>
      </dgm:t>
    </dgm:pt>
    <dgm:pt modelId="{8321F559-9626-4218-8FD7-BB00DD7EC524}" type="sibTrans" cxnId="{6D9C61CF-86E5-487A-8DB0-B918E7B552E4}">
      <dgm:prSet/>
      <dgm:spPr/>
      <dgm:t>
        <a:bodyPr/>
        <a:lstStyle/>
        <a:p>
          <a:endParaRPr lang="en-US"/>
        </a:p>
      </dgm:t>
    </dgm:pt>
    <dgm:pt modelId="{A9B58AB1-2ECE-4712-A4C9-4FC97E75B0AE}">
      <dgm:prSet phldrT="[Text]"/>
      <dgm:spPr/>
      <dgm:t>
        <a:bodyPr/>
        <a:lstStyle/>
        <a:p>
          <a:r>
            <a:rPr lang="es-EC" dirty="0" smtClean="0"/>
            <a:t>Se ha comprobado que:  a mayor nivel de estrés,  menor nivel de esfuerzo percibido se da en el 54% de los casos, a menor nivel de estrés mayor nivel de esfuerzo percibido se da en el 15% de los casos, y el 31% de los casos es alternativa es decir el estrés no influye en el esfuerzo percibido.</a:t>
          </a:r>
          <a:endParaRPr lang="en-US" dirty="0"/>
        </a:p>
      </dgm:t>
    </dgm:pt>
    <dgm:pt modelId="{ED7D9316-C7B3-429F-8CFA-DB7D132D5578}" type="parTrans" cxnId="{B0F6BD5A-4525-41DD-A8A1-24B23A62038A}">
      <dgm:prSet/>
      <dgm:spPr/>
      <dgm:t>
        <a:bodyPr/>
        <a:lstStyle/>
        <a:p>
          <a:endParaRPr lang="en-US"/>
        </a:p>
      </dgm:t>
    </dgm:pt>
    <dgm:pt modelId="{3BFD1E51-3795-45A3-9CA9-35CA12B0B628}" type="sibTrans" cxnId="{B0F6BD5A-4525-41DD-A8A1-24B23A62038A}">
      <dgm:prSet/>
      <dgm:spPr/>
      <dgm:t>
        <a:bodyPr/>
        <a:lstStyle/>
        <a:p>
          <a:endParaRPr lang="en-US"/>
        </a:p>
      </dgm:t>
    </dgm:pt>
    <dgm:pt modelId="{32F7F9BF-AF64-42C1-9617-135721CA7D76}">
      <dgm:prSet/>
      <dgm:spPr/>
      <dgm:t>
        <a:bodyPr/>
        <a:lstStyle/>
        <a:p>
          <a:r>
            <a:rPr lang="es-EC" dirty="0" smtClean="0"/>
            <a:t>Se puede concluir que: en el 39% de los casos el la hipótesis se comprueba, en el 38% de los casos la hipótesis es negada, y en el 23% de los casos no se aprueba ni se niega la hipótesis.</a:t>
          </a:r>
          <a:endParaRPr lang="en-US" dirty="0"/>
        </a:p>
      </dgm:t>
    </dgm:pt>
    <dgm:pt modelId="{B4AEF4E7-B3BD-4096-AE3E-8396D92BCDDC}" type="parTrans" cxnId="{9C194A83-8364-477A-9A08-323397F4C9A0}">
      <dgm:prSet/>
      <dgm:spPr/>
      <dgm:t>
        <a:bodyPr/>
        <a:lstStyle/>
        <a:p>
          <a:endParaRPr lang="en-US"/>
        </a:p>
      </dgm:t>
    </dgm:pt>
    <dgm:pt modelId="{262DF9EC-A7D9-4ECB-B5FA-8D8B08578EF1}" type="sibTrans" cxnId="{9C194A83-8364-477A-9A08-323397F4C9A0}">
      <dgm:prSet/>
      <dgm:spPr/>
      <dgm:t>
        <a:bodyPr/>
        <a:lstStyle/>
        <a:p>
          <a:endParaRPr lang="en-US"/>
        </a:p>
      </dgm:t>
    </dgm:pt>
    <dgm:pt modelId="{4BB8A560-7C7E-460C-AC80-2B791A2356AE}">
      <dgm:prSet phldrT="[Text]"/>
      <dgm:spPr/>
      <dgm:t>
        <a:bodyPr/>
        <a:lstStyle/>
        <a:p>
          <a:endParaRPr lang="en-US" dirty="0"/>
        </a:p>
      </dgm:t>
    </dgm:pt>
    <dgm:pt modelId="{F2FEB5E5-D052-4782-B095-6666E315954E}" type="parTrans" cxnId="{9EDD02F3-4B66-4688-A424-0DC61B1414A9}">
      <dgm:prSet/>
      <dgm:spPr/>
      <dgm:t>
        <a:bodyPr/>
        <a:lstStyle/>
        <a:p>
          <a:endParaRPr lang="en-US"/>
        </a:p>
      </dgm:t>
    </dgm:pt>
    <dgm:pt modelId="{FE5F25FF-3361-47B6-9FA5-889707D69541}" type="sibTrans" cxnId="{9EDD02F3-4B66-4688-A424-0DC61B1414A9}">
      <dgm:prSet/>
      <dgm:spPr/>
      <dgm:t>
        <a:bodyPr/>
        <a:lstStyle/>
        <a:p>
          <a:endParaRPr lang="en-US"/>
        </a:p>
      </dgm:t>
    </dgm:pt>
    <dgm:pt modelId="{1B50FC03-0ACB-46B4-B2BF-F00522C2C957}">
      <dgm:prSet/>
      <dgm:spPr/>
      <dgm:t>
        <a:bodyPr/>
        <a:lstStyle/>
        <a:p>
          <a:r>
            <a:rPr lang="es-EC" dirty="0" smtClean="0"/>
            <a:t>Se puede concluir que: en el 43% de los casos la hipótesis se comprueba, en el 43% de los casos la hipótesis es negada, y en el 14% de los casos no se aprueba ni se niega la hipótesis.</a:t>
          </a:r>
          <a:endParaRPr lang="en-US" dirty="0"/>
        </a:p>
      </dgm:t>
    </dgm:pt>
    <dgm:pt modelId="{74BD3AE4-9FB5-47F1-9C7E-B7A0BB7542B9}" type="parTrans" cxnId="{43B888ED-4F95-4B30-A598-E78C7DA15C26}">
      <dgm:prSet/>
      <dgm:spPr/>
      <dgm:t>
        <a:bodyPr/>
        <a:lstStyle/>
        <a:p>
          <a:endParaRPr lang="en-US"/>
        </a:p>
      </dgm:t>
    </dgm:pt>
    <dgm:pt modelId="{64EAC9BF-DFEB-43B9-8A86-EDDD1A96EC50}" type="sibTrans" cxnId="{43B888ED-4F95-4B30-A598-E78C7DA15C26}">
      <dgm:prSet/>
      <dgm:spPr/>
      <dgm:t>
        <a:bodyPr/>
        <a:lstStyle/>
        <a:p>
          <a:endParaRPr lang="en-US"/>
        </a:p>
      </dgm:t>
    </dgm:pt>
    <dgm:pt modelId="{C158F193-C191-4D89-A3C6-5D2480CB4614}" type="pres">
      <dgm:prSet presAssocID="{5F361DCF-78BA-4BF6-BEEC-02F3AD74895B}" presName="linearFlow" presStyleCnt="0">
        <dgm:presLayoutVars>
          <dgm:dir/>
          <dgm:animLvl val="lvl"/>
          <dgm:resizeHandles val="exact"/>
        </dgm:presLayoutVars>
      </dgm:prSet>
      <dgm:spPr/>
      <dgm:t>
        <a:bodyPr/>
        <a:lstStyle/>
        <a:p>
          <a:endParaRPr lang="en-US"/>
        </a:p>
      </dgm:t>
    </dgm:pt>
    <dgm:pt modelId="{436C9A53-A018-4037-918F-36AA3FC8705C}" type="pres">
      <dgm:prSet presAssocID="{929CCD79-6F0D-41B3-BA36-94487C594B01}" presName="composite" presStyleCnt="0"/>
      <dgm:spPr/>
    </dgm:pt>
    <dgm:pt modelId="{45BC3047-F894-423E-AA33-127DD5169CC7}" type="pres">
      <dgm:prSet presAssocID="{929CCD79-6F0D-41B3-BA36-94487C594B01}" presName="parentText" presStyleLbl="alignNode1" presStyleIdx="0" presStyleCnt="4">
        <dgm:presLayoutVars>
          <dgm:chMax val="1"/>
          <dgm:bulletEnabled val="1"/>
        </dgm:presLayoutVars>
      </dgm:prSet>
      <dgm:spPr/>
      <dgm:t>
        <a:bodyPr/>
        <a:lstStyle/>
        <a:p>
          <a:endParaRPr lang="en-US"/>
        </a:p>
      </dgm:t>
    </dgm:pt>
    <dgm:pt modelId="{EDC0875B-32C7-431A-9A06-2D8FD9BD07F6}" type="pres">
      <dgm:prSet presAssocID="{929CCD79-6F0D-41B3-BA36-94487C594B01}" presName="descendantText" presStyleLbl="alignAcc1" presStyleIdx="0" presStyleCnt="4">
        <dgm:presLayoutVars>
          <dgm:bulletEnabled val="1"/>
        </dgm:presLayoutVars>
      </dgm:prSet>
      <dgm:spPr/>
      <dgm:t>
        <a:bodyPr/>
        <a:lstStyle/>
        <a:p>
          <a:endParaRPr lang="en-US"/>
        </a:p>
      </dgm:t>
    </dgm:pt>
    <dgm:pt modelId="{E481A22F-D3A4-44FE-8214-D2CD365E4F36}" type="pres">
      <dgm:prSet presAssocID="{CB19C6C3-2F90-4619-ACCD-533F60CDADD9}" presName="sp" presStyleCnt="0"/>
      <dgm:spPr/>
    </dgm:pt>
    <dgm:pt modelId="{CA72E54F-CB43-4576-B6F3-E1EAA58C8F0F}" type="pres">
      <dgm:prSet presAssocID="{2364B92C-678D-4F57-A1FC-B178B51E36A2}" presName="composite" presStyleCnt="0"/>
      <dgm:spPr/>
    </dgm:pt>
    <dgm:pt modelId="{E721AD3D-1CE7-44B7-8DD8-198CAA7B50D5}" type="pres">
      <dgm:prSet presAssocID="{2364B92C-678D-4F57-A1FC-B178B51E36A2}" presName="parentText" presStyleLbl="alignNode1" presStyleIdx="1" presStyleCnt="4">
        <dgm:presLayoutVars>
          <dgm:chMax val="1"/>
          <dgm:bulletEnabled val="1"/>
        </dgm:presLayoutVars>
      </dgm:prSet>
      <dgm:spPr/>
      <dgm:t>
        <a:bodyPr/>
        <a:lstStyle/>
        <a:p>
          <a:endParaRPr lang="en-US"/>
        </a:p>
      </dgm:t>
    </dgm:pt>
    <dgm:pt modelId="{892123F9-6E2E-4D33-B2DE-E358A8D4574B}" type="pres">
      <dgm:prSet presAssocID="{2364B92C-678D-4F57-A1FC-B178B51E36A2}" presName="descendantText" presStyleLbl="alignAcc1" presStyleIdx="1" presStyleCnt="4">
        <dgm:presLayoutVars>
          <dgm:bulletEnabled val="1"/>
        </dgm:presLayoutVars>
      </dgm:prSet>
      <dgm:spPr/>
      <dgm:t>
        <a:bodyPr/>
        <a:lstStyle/>
        <a:p>
          <a:endParaRPr lang="en-US"/>
        </a:p>
      </dgm:t>
    </dgm:pt>
    <dgm:pt modelId="{458221A8-20D6-4616-A8A7-96353EE5F1F3}" type="pres">
      <dgm:prSet presAssocID="{60F6B145-9813-497C-86B8-1B491BEBFF67}" presName="sp" presStyleCnt="0"/>
      <dgm:spPr/>
    </dgm:pt>
    <dgm:pt modelId="{39D548A4-BEB1-4550-A5BE-FFA1FF34F4CC}" type="pres">
      <dgm:prSet presAssocID="{CEF9443F-99CE-4016-A5DC-3BBB4F97EA6A}" presName="composite" presStyleCnt="0"/>
      <dgm:spPr/>
    </dgm:pt>
    <dgm:pt modelId="{7D504EAD-EF4B-41C9-8570-C8D4613A0E76}" type="pres">
      <dgm:prSet presAssocID="{CEF9443F-99CE-4016-A5DC-3BBB4F97EA6A}" presName="parentText" presStyleLbl="alignNode1" presStyleIdx="2" presStyleCnt="4">
        <dgm:presLayoutVars>
          <dgm:chMax val="1"/>
          <dgm:bulletEnabled val="1"/>
        </dgm:presLayoutVars>
      </dgm:prSet>
      <dgm:spPr/>
      <dgm:t>
        <a:bodyPr/>
        <a:lstStyle/>
        <a:p>
          <a:endParaRPr lang="en-US"/>
        </a:p>
      </dgm:t>
    </dgm:pt>
    <dgm:pt modelId="{BEFD592E-E14E-4E69-9CF6-F52B0E3D1AAA}" type="pres">
      <dgm:prSet presAssocID="{CEF9443F-99CE-4016-A5DC-3BBB4F97EA6A}" presName="descendantText" presStyleLbl="alignAcc1" presStyleIdx="2" presStyleCnt="4">
        <dgm:presLayoutVars>
          <dgm:bulletEnabled val="1"/>
        </dgm:presLayoutVars>
      </dgm:prSet>
      <dgm:spPr/>
      <dgm:t>
        <a:bodyPr/>
        <a:lstStyle/>
        <a:p>
          <a:endParaRPr lang="en-US"/>
        </a:p>
      </dgm:t>
    </dgm:pt>
    <dgm:pt modelId="{CA93101C-2173-4F1F-B7F6-98309246A0D5}" type="pres">
      <dgm:prSet presAssocID="{05B33306-8975-4797-AE89-DB998377CE90}" presName="sp" presStyleCnt="0"/>
      <dgm:spPr/>
    </dgm:pt>
    <dgm:pt modelId="{74274988-9863-4505-A47D-A9FCFD736E46}" type="pres">
      <dgm:prSet presAssocID="{4BB8A560-7C7E-460C-AC80-2B791A2356AE}" presName="composite" presStyleCnt="0"/>
      <dgm:spPr/>
    </dgm:pt>
    <dgm:pt modelId="{EBC25528-5F93-4820-9E1D-EBAC28B0EACA}" type="pres">
      <dgm:prSet presAssocID="{4BB8A560-7C7E-460C-AC80-2B791A2356AE}" presName="parentText" presStyleLbl="alignNode1" presStyleIdx="3" presStyleCnt="4">
        <dgm:presLayoutVars>
          <dgm:chMax val="1"/>
          <dgm:bulletEnabled val="1"/>
        </dgm:presLayoutVars>
      </dgm:prSet>
      <dgm:spPr/>
      <dgm:t>
        <a:bodyPr/>
        <a:lstStyle/>
        <a:p>
          <a:endParaRPr lang="en-US"/>
        </a:p>
      </dgm:t>
    </dgm:pt>
    <dgm:pt modelId="{7FAB7A03-8A15-4752-8C8E-DB1B2DB8B191}" type="pres">
      <dgm:prSet presAssocID="{4BB8A560-7C7E-460C-AC80-2B791A2356AE}" presName="descendantText" presStyleLbl="alignAcc1" presStyleIdx="3" presStyleCnt="4">
        <dgm:presLayoutVars>
          <dgm:bulletEnabled val="1"/>
        </dgm:presLayoutVars>
      </dgm:prSet>
      <dgm:spPr/>
      <dgm:t>
        <a:bodyPr/>
        <a:lstStyle/>
        <a:p>
          <a:endParaRPr lang="en-US"/>
        </a:p>
      </dgm:t>
    </dgm:pt>
  </dgm:ptLst>
  <dgm:cxnLst>
    <dgm:cxn modelId="{2F63ECE7-1149-48FD-BB92-72872E942C5C}" srcId="{5F361DCF-78BA-4BF6-BEEC-02F3AD74895B}" destId="{2364B92C-678D-4F57-A1FC-B178B51E36A2}" srcOrd="1" destOrd="0" parTransId="{F0384716-CC25-42FC-8AA8-F71C5CE686AE}" sibTransId="{60F6B145-9813-497C-86B8-1B491BEBFF67}"/>
    <dgm:cxn modelId="{9C194A83-8364-477A-9A08-323397F4C9A0}" srcId="{929CCD79-6F0D-41B3-BA36-94487C594B01}" destId="{32F7F9BF-AF64-42C1-9617-135721CA7D76}" srcOrd="0" destOrd="0" parTransId="{B4AEF4E7-B3BD-4096-AE3E-8396D92BCDDC}" sibTransId="{262DF9EC-A7D9-4ECB-B5FA-8D8B08578EF1}"/>
    <dgm:cxn modelId="{9EDD02F3-4B66-4688-A424-0DC61B1414A9}" srcId="{5F361DCF-78BA-4BF6-BEEC-02F3AD74895B}" destId="{4BB8A560-7C7E-460C-AC80-2B791A2356AE}" srcOrd="3" destOrd="0" parTransId="{F2FEB5E5-D052-4782-B095-6666E315954E}" sibTransId="{FE5F25FF-3361-47B6-9FA5-889707D69541}"/>
    <dgm:cxn modelId="{28FD6E1A-2D0D-4C7A-ABEC-17CE716FB23D}" type="presOf" srcId="{CEF9443F-99CE-4016-A5DC-3BBB4F97EA6A}" destId="{7D504EAD-EF4B-41C9-8570-C8D4613A0E76}" srcOrd="0" destOrd="0" presId="urn:microsoft.com/office/officeart/2005/8/layout/chevron2"/>
    <dgm:cxn modelId="{7E50044E-F131-460D-8ED6-6DB2D4BEC75C}" type="presOf" srcId="{99CAB76E-AB65-462C-B003-1D7206DEDFDA}" destId="{7FAB7A03-8A15-4752-8C8E-DB1B2DB8B191}" srcOrd="0" destOrd="0" presId="urn:microsoft.com/office/officeart/2005/8/layout/chevron2"/>
    <dgm:cxn modelId="{701DC9EB-E8A8-4402-AE2A-24DA5D6BCC01}" type="presOf" srcId="{2364B92C-678D-4F57-A1FC-B178B51E36A2}" destId="{E721AD3D-1CE7-44B7-8DD8-198CAA7B50D5}" srcOrd="0" destOrd="0" presId="urn:microsoft.com/office/officeart/2005/8/layout/chevron2"/>
    <dgm:cxn modelId="{4427A191-4D60-4C28-BD27-AD01ECD0E2F9}" type="presOf" srcId="{4BB8A560-7C7E-460C-AC80-2B791A2356AE}" destId="{EBC25528-5F93-4820-9E1D-EBAC28B0EACA}" srcOrd="0" destOrd="0" presId="urn:microsoft.com/office/officeart/2005/8/layout/chevron2"/>
    <dgm:cxn modelId="{CF375268-7370-4B8A-BAB7-0BCA537E326F}" type="presOf" srcId="{929CCD79-6F0D-41B3-BA36-94487C594B01}" destId="{45BC3047-F894-423E-AA33-127DD5169CC7}" srcOrd="0" destOrd="0" presId="urn:microsoft.com/office/officeart/2005/8/layout/chevron2"/>
    <dgm:cxn modelId="{E4C01742-5DF4-4F95-AB37-E41B87C2FBCD}" type="presOf" srcId="{1B50FC03-0ACB-46B4-B2BF-F00522C2C957}" destId="{BEFD592E-E14E-4E69-9CF6-F52B0E3D1AAA}" srcOrd="0" destOrd="0" presId="urn:microsoft.com/office/officeart/2005/8/layout/chevron2"/>
    <dgm:cxn modelId="{F003F99F-C57C-4665-8586-10BFEEA3926F}" type="presOf" srcId="{5F361DCF-78BA-4BF6-BEEC-02F3AD74895B}" destId="{C158F193-C191-4D89-A3C6-5D2480CB4614}" srcOrd="0" destOrd="0" presId="urn:microsoft.com/office/officeart/2005/8/layout/chevron2"/>
    <dgm:cxn modelId="{01BEADE8-4460-46EE-A0FB-2FE523475817}" srcId="{5F361DCF-78BA-4BF6-BEEC-02F3AD74895B}" destId="{929CCD79-6F0D-41B3-BA36-94487C594B01}" srcOrd="0" destOrd="0" parTransId="{14F2CD0C-B2D1-4E25-A846-5D107253903D}" sibTransId="{CB19C6C3-2F90-4619-ACCD-533F60CDADD9}"/>
    <dgm:cxn modelId="{7EF1E3B1-AD9B-4545-80AD-5611BB90B231}" type="presOf" srcId="{A9B58AB1-2ECE-4712-A4C9-4FC97E75B0AE}" destId="{892123F9-6E2E-4D33-B2DE-E358A8D4574B}" srcOrd="0" destOrd="0" presId="urn:microsoft.com/office/officeart/2005/8/layout/chevron2"/>
    <dgm:cxn modelId="{6D9C61CF-86E5-487A-8DB0-B918E7B552E4}" srcId="{4BB8A560-7C7E-460C-AC80-2B791A2356AE}" destId="{99CAB76E-AB65-462C-B003-1D7206DEDFDA}" srcOrd="0" destOrd="0" parTransId="{A43BF7FD-7395-4A83-A87A-9DC57F1C996B}" sibTransId="{8321F559-9626-4218-8FD7-BB00DD7EC524}"/>
    <dgm:cxn modelId="{D566F036-FFB1-478C-9CB7-342098C940EC}" type="presOf" srcId="{32F7F9BF-AF64-42C1-9617-135721CA7D76}" destId="{EDC0875B-32C7-431A-9A06-2D8FD9BD07F6}" srcOrd="0" destOrd="0" presId="urn:microsoft.com/office/officeart/2005/8/layout/chevron2"/>
    <dgm:cxn modelId="{A76AF46D-C4F2-4F0D-8C0E-B0A139BB0514}" srcId="{5F361DCF-78BA-4BF6-BEEC-02F3AD74895B}" destId="{CEF9443F-99CE-4016-A5DC-3BBB4F97EA6A}" srcOrd="2" destOrd="0" parTransId="{46FD494B-35D1-497B-AFEE-CF574EAF40AE}" sibTransId="{05B33306-8975-4797-AE89-DB998377CE90}"/>
    <dgm:cxn modelId="{43B888ED-4F95-4B30-A598-E78C7DA15C26}" srcId="{CEF9443F-99CE-4016-A5DC-3BBB4F97EA6A}" destId="{1B50FC03-0ACB-46B4-B2BF-F00522C2C957}" srcOrd="0" destOrd="0" parTransId="{74BD3AE4-9FB5-47F1-9C7E-B7A0BB7542B9}" sibTransId="{64EAC9BF-DFEB-43B9-8A86-EDDD1A96EC50}"/>
    <dgm:cxn modelId="{B0F6BD5A-4525-41DD-A8A1-24B23A62038A}" srcId="{2364B92C-678D-4F57-A1FC-B178B51E36A2}" destId="{A9B58AB1-2ECE-4712-A4C9-4FC97E75B0AE}" srcOrd="0" destOrd="0" parTransId="{ED7D9316-C7B3-429F-8CFA-DB7D132D5578}" sibTransId="{3BFD1E51-3795-45A3-9CA9-35CA12B0B628}"/>
    <dgm:cxn modelId="{6C2E000C-E657-46CB-BA85-63E27F1EE840}" type="presParOf" srcId="{C158F193-C191-4D89-A3C6-5D2480CB4614}" destId="{436C9A53-A018-4037-918F-36AA3FC8705C}" srcOrd="0" destOrd="0" presId="urn:microsoft.com/office/officeart/2005/8/layout/chevron2"/>
    <dgm:cxn modelId="{580440FC-D2F4-415C-B2B8-46D2DBCD48F7}" type="presParOf" srcId="{436C9A53-A018-4037-918F-36AA3FC8705C}" destId="{45BC3047-F894-423E-AA33-127DD5169CC7}" srcOrd="0" destOrd="0" presId="urn:microsoft.com/office/officeart/2005/8/layout/chevron2"/>
    <dgm:cxn modelId="{768B14F8-8F3A-4717-B148-35677CDEE45E}" type="presParOf" srcId="{436C9A53-A018-4037-918F-36AA3FC8705C}" destId="{EDC0875B-32C7-431A-9A06-2D8FD9BD07F6}" srcOrd="1" destOrd="0" presId="urn:microsoft.com/office/officeart/2005/8/layout/chevron2"/>
    <dgm:cxn modelId="{880A46FA-9E3F-40CB-BAC8-AC055724AD20}" type="presParOf" srcId="{C158F193-C191-4D89-A3C6-5D2480CB4614}" destId="{E481A22F-D3A4-44FE-8214-D2CD365E4F36}" srcOrd="1" destOrd="0" presId="urn:microsoft.com/office/officeart/2005/8/layout/chevron2"/>
    <dgm:cxn modelId="{80634A4B-8478-4886-B396-F297B563850F}" type="presParOf" srcId="{C158F193-C191-4D89-A3C6-5D2480CB4614}" destId="{CA72E54F-CB43-4576-B6F3-E1EAA58C8F0F}" srcOrd="2" destOrd="0" presId="urn:microsoft.com/office/officeart/2005/8/layout/chevron2"/>
    <dgm:cxn modelId="{8311E180-6E15-46CE-BD99-ED146B7F92DC}" type="presParOf" srcId="{CA72E54F-CB43-4576-B6F3-E1EAA58C8F0F}" destId="{E721AD3D-1CE7-44B7-8DD8-198CAA7B50D5}" srcOrd="0" destOrd="0" presId="urn:microsoft.com/office/officeart/2005/8/layout/chevron2"/>
    <dgm:cxn modelId="{ABC6530B-E33F-4131-9096-982A310EE475}" type="presParOf" srcId="{CA72E54F-CB43-4576-B6F3-E1EAA58C8F0F}" destId="{892123F9-6E2E-4D33-B2DE-E358A8D4574B}" srcOrd="1" destOrd="0" presId="urn:microsoft.com/office/officeart/2005/8/layout/chevron2"/>
    <dgm:cxn modelId="{CE8D8CCA-7719-452A-982E-3D27959F3075}" type="presParOf" srcId="{C158F193-C191-4D89-A3C6-5D2480CB4614}" destId="{458221A8-20D6-4616-A8A7-96353EE5F1F3}" srcOrd="3" destOrd="0" presId="urn:microsoft.com/office/officeart/2005/8/layout/chevron2"/>
    <dgm:cxn modelId="{8E0A1B72-117E-47E0-89A5-5ABBD4E01522}" type="presParOf" srcId="{C158F193-C191-4D89-A3C6-5D2480CB4614}" destId="{39D548A4-BEB1-4550-A5BE-FFA1FF34F4CC}" srcOrd="4" destOrd="0" presId="urn:microsoft.com/office/officeart/2005/8/layout/chevron2"/>
    <dgm:cxn modelId="{47A750E8-A5E4-4C5C-9443-723C139E5C29}" type="presParOf" srcId="{39D548A4-BEB1-4550-A5BE-FFA1FF34F4CC}" destId="{7D504EAD-EF4B-41C9-8570-C8D4613A0E76}" srcOrd="0" destOrd="0" presId="urn:microsoft.com/office/officeart/2005/8/layout/chevron2"/>
    <dgm:cxn modelId="{B7CB4A80-167B-4A71-AE04-FFA01323BF44}" type="presParOf" srcId="{39D548A4-BEB1-4550-A5BE-FFA1FF34F4CC}" destId="{BEFD592E-E14E-4E69-9CF6-F52B0E3D1AAA}" srcOrd="1" destOrd="0" presId="urn:microsoft.com/office/officeart/2005/8/layout/chevron2"/>
    <dgm:cxn modelId="{0DF61873-9966-48E0-9D18-11FA81DB04A6}" type="presParOf" srcId="{C158F193-C191-4D89-A3C6-5D2480CB4614}" destId="{CA93101C-2173-4F1F-B7F6-98309246A0D5}" srcOrd="5" destOrd="0" presId="urn:microsoft.com/office/officeart/2005/8/layout/chevron2"/>
    <dgm:cxn modelId="{46A152B7-0D28-4D11-ABEB-E75EE10D861B}" type="presParOf" srcId="{C158F193-C191-4D89-A3C6-5D2480CB4614}" destId="{74274988-9863-4505-A47D-A9FCFD736E46}" srcOrd="6" destOrd="0" presId="urn:microsoft.com/office/officeart/2005/8/layout/chevron2"/>
    <dgm:cxn modelId="{10B473BF-6BE5-41B4-A30C-67FFF54CCDD9}" type="presParOf" srcId="{74274988-9863-4505-A47D-A9FCFD736E46}" destId="{EBC25528-5F93-4820-9E1D-EBAC28B0EACA}" srcOrd="0" destOrd="0" presId="urn:microsoft.com/office/officeart/2005/8/layout/chevron2"/>
    <dgm:cxn modelId="{420C8C78-603C-4FA9-8C0B-C3A36A3315EF}" type="presParOf" srcId="{74274988-9863-4505-A47D-A9FCFD736E46}" destId="{7FAB7A03-8A15-4752-8C8E-DB1B2DB8B191}"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92A4626-0860-403D-8101-5F5CCCD17685}" type="doc">
      <dgm:prSet loTypeId="urn:diagrams.loki3.com/BracketList+Icon" loCatId="list" qsTypeId="urn:microsoft.com/office/officeart/2005/8/quickstyle/simple1" qsCatId="simple" csTypeId="urn:microsoft.com/office/officeart/2005/8/colors/colorful5" csCatId="colorful" phldr="1"/>
      <dgm:spPr/>
      <dgm:t>
        <a:bodyPr/>
        <a:lstStyle/>
        <a:p>
          <a:endParaRPr lang="en-US"/>
        </a:p>
      </dgm:t>
    </dgm:pt>
    <dgm:pt modelId="{3E4ED50E-790A-489C-B208-15CA9279929C}">
      <dgm:prSet phldrT="[Text]" custT="1"/>
      <dgm:spPr/>
      <dgm:t>
        <a:bodyPr/>
        <a:lstStyle/>
        <a:p>
          <a:r>
            <a:rPr lang="es-EC" sz="2400" b="1" dirty="0" smtClean="0">
              <a:effectLst>
                <a:outerShdw blurRad="38100" dist="38100" dir="2700000" algn="tl">
                  <a:srgbClr val="000000">
                    <a:alpha val="43137"/>
                  </a:srgbClr>
                </a:outerShdw>
              </a:effectLst>
            </a:rPr>
            <a:t>GENERAL</a:t>
          </a:r>
          <a:endParaRPr lang="en-US" sz="2400" b="1" dirty="0">
            <a:effectLst>
              <a:outerShdw blurRad="38100" dist="38100" dir="2700000" algn="tl">
                <a:srgbClr val="000000">
                  <a:alpha val="43137"/>
                </a:srgbClr>
              </a:outerShdw>
            </a:effectLst>
          </a:endParaRPr>
        </a:p>
      </dgm:t>
    </dgm:pt>
    <dgm:pt modelId="{07541186-9676-4174-968A-2D586C4193FD}" type="parTrans" cxnId="{5259FECD-7598-4254-A4F7-BFA435EA0937}">
      <dgm:prSet/>
      <dgm:spPr/>
      <dgm:t>
        <a:bodyPr/>
        <a:lstStyle/>
        <a:p>
          <a:endParaRPr lang="en-US"/>
        </a:p>
      </dgm:t>
    </dgm:pt>
    <dgm:pt modelId="{E221A004-8751-4870-B771-1FCAFC0833E9}" type="sibTrans" cxnId="{5259FECD-7598-4254-A4F7-BFA435EA0937}">
      <dgm:prSet/>
      <dgm:spPr/>
      <dgm:t>
        <a:bodyPr/>
        <a:lstStyle/>
        <a:p>
          <a:endParaRPr lang="en-US"/>
        </a:p>
      </dgm:t>
    </dgm:pt>
    <dgm:pt modelId="{65BBB18A-BA17-41C8-97B3-AE2A86DF025E}">
      <dgm:prSet phldrT="[Text]"/>
      <dgm:spPr/>
      <dgm:t>
        <a:bodyPr/>
        <a:lstStyle/>
        <a:p>
          <a:r>
            <a:rPr lang="es-EC" dirty="0" smtClean="0"/>
            <a:t>Disminuir el estrés precompetitivo de los deportistas del  Club de Tae Kwon Do de la Escuela Politécnica del Ejército.</a:t>
          </a:r>
          <a:endParaRPr lang="en-US" dirty="0"/>
        </a:p>
      </dgm:t>
    </dgm:pt>
    <dgm:pt modelId="{A88B66EA-8708-4E58-9AA7-CFBA74608615}" type="parTrans" cxnId="{DECDFB3A-E72E-4A57-BEAA-44B18EBBAADF}">
      <dgm:prSet/>
      <dgm:spPr/>
      <dgm:t>
        <a:bodyPr/>
        <a:lstStyle/>
        <a:p>
          <a:endParaRPr lang="en-US"/>
        </a:p>
      </dgm:t>
    </dgm:pt>
    <dgm:pt modelId="{F85E4407-02EF-4BC2-B1CF-94928AEA73FC}" type="sibTrans" cxnId="{DECDFB3A-E72E-4A57-BEAA-44B18EBBAADF}">
      <dgm:prSet/>
      <dgm:spPr/>
      <dgm:t>
        <a:bodyPr/>
        <a:lstStyle/>
        <a:p>
          <a:endParaRPr lang="en-US"/>
        </a:p>
      </dgm:t>
    </dgm:pt>
    <dgm:pt modelId="{473AA03C-73A3-4446-B0E2-4591E66ABAEA}">
      <dgm:prSet phldrT="[Text]" custT="1"/>
      <dgm:spPr/>
      <dgm:t>
        <a:bodyPr/>
        <a:lstStyle/>
        <a:p>
          <a:r>
            <a:rPr lang="es-EC" sz="2000" b="1" dirty="0" smtClean="0">
              <a:effectLst>
                <a:outerShdw blurRad="38100" dist="38100" dir="2700000" algn="tl">
                  <a:srgbClr val="000000">
                    <a:alpha val="43137"/>
                  </a:srgbClr>
                </a:outerShdw>
              </a:effectLst>
            </a:rPr>
            <a:t>ESPECÍFICOS</a:t>
          </a:r>
          <a:endParaRPr lang="en-US" sz="2000" b="1" dirty="0">
            <a:effectLst>
              <a:outerShdw blurRad="38100" dist="38100" dir="2700000" algn="tl">
                <a:srgbClr val="000000">
                  <a:alpha val="43137"/>
                </a:srgbClr>
              </a:outerShdw>
            </a:effectLst>
          </a:endParaRPr>
        </a:p>
      </dgm:t>
    </dgm:pt>
    <dgm:pt modelId="{789B0F9D-FBD7-4458-AFA6-71AE0D631778}" type="parTrans" cxnId="{B2D7AE66-EC1B-4B2C-9041-7D7C03444354}">
      <dgm:prSet/>
      <dgm:spPr/>
      <dgm:t>
        <a:bodyPr/>
        <a:lstStyle/>
        <a:p>
          <a:endParaRPr lang="en-US"/>
        </a:p>
      </dgm:t>
    </dgm:pt>
    <dgm:pt modelId="{97E59491-23B9-4103-90F0-89CFAA6750DF}" type="sibTrans" cxnId="{B2D7AE66-EC1B-4B2C-9041-7D7C03444354}">
      <dgm:prSet/>
      <dgm:spPr/>
      <dgm:t>
        <a:bodyPr/>
        <a:lstStyle/>
        <a:p>
          <a:endParaRPr lang="en-US"/>
        </a:p>
      </dgm:t>
    </dgm:pt>
    <dgm:pt modelId="{0FAE7548-40AC-4DF2-8CE0-F1D2EB5D177C}">
      <dgm:prSet phldrT="[Text]"/>
      <dgm:spPr/>
      <dgm:t>
        <a:bodyPr/>
        <a:lstStyle/>
        <a:p>
          <a:r>
            <a:rPr lang="es-EC" dirty="0" smtClean="0"/>
            <a:t>Proponer el método de relajación progresiva de Jacobson.</a:t>
          </a:r>
          <a:endParaRPr lang="en-US" dirty="0"/>
        </a:p>
      </dgm:t>
    </dgm:pt>
    <dgm:pt modelId="{F2BD9C97-2007-4B54-A015-E317D3AA7375}" type="parTrans" cxnId="{CC547D88-C87F-4ED7-9074-4A03A0A5592F}">
      <dgm:prSet/>
      <dgm:spPr/>
      <dgm:t>
        <a:bodyPr/>
        <a:lstStyle/>
        <a:p>
          <a:endParaRPr lang="en-US"/>
        </a:p>
      </dgm:t>
    </dgm:pt>
    <dgm:pt modelId="{357D2FC0-25E8-4FDF-8D24-C4301A197F69}" type="sibTrans" cxnId="{CC547D88-C87F-4ED7-9074-4A03A0A5592F}">
      <dgm:prSet/>
      <dgm:spPr/>
      <dgm:t>
        <a:bodyPr/>
        <a:lstStyle/>
        <a:p>
          <a:endParaRPr lang="en-US"/>
        </a:p>
      </dgm:t>
    </dgm:pt>
    <dgm:pt modelId="{F9AA2A7D-66F5-4103-887F-2F9A6BAA5EC1}">
      <dgm:prSet/>
      <dgm:spPr/>
      <dgm:t>
        <a:bodyPr/>
        <a:lstStyle/>
        <a:p>
          <a:r>
            <a:rPr lang="es-EC" dirty="0" smtClean="0"/>
            <a:t>Reducir los niveles de esfuerzo percibido posterior a la competencia.</a:t>
          </a:r>
          <a:endParaRPr lang="en-US" dirty="0"/>
        </a:p>
      </dgm:t>
    </dgm:pt>
    <dgm:pt modelId="{494476FE-D276-4070-88F3-0DA54FA02828}" type="parTrans" cxnId="{26AA3328-AAED-4C47-B0EE-36D238D395B4}">
      <dgm:prSet/>
      <dgm:spPr/>
      <dgm:t>
        <a:bodyPr/>
        <a:lstStyle/>
        <a:p>
          <a:endParaRPr lang="en-US"/>
        </a:p>
      </dgm:t>
    </dgm:pt>
    <dgm:pt modelId="{96D7C81F-18E7-4FEA-A3F2-670285B2FF8D}" type="sibTrans" cxnId="{26AA3328-AAED-4C47-B0EE-36D238D395B4}">
      <dgm:prSet/>
      <dgm:spPr/>
      <dgm:t>
        <a:bodyPr/>
        <a:lstStyle/>
        <a:p>
          <a:endParaRPr lang="en-US"/>
        </a:p>
      </dgm:t>
    </dgm:pt>
    <dgm:pt modelId="{FD1D9BAE-EC1D-418B-927D-0E76C4F5BE36}">
      <dgm:prSet phldrT="[Text]"/>
      <dgm:spPr/>
      <dgm:t>
        <a:bodyPr/>
        <a:lstStyle/>
        <a:p>
          <a:r>
            <a:rPr lang="es-EC" dirty="0" smtClean="0"/>
            <a:t>Mejorar los estados de pre arranque previo a las competencias.</a:t>
          </a:r>
          <a:endParaRPr lang="en-US" dirty="0"/>
        </a:p>
      </dgm:t>
    </dgm:pt>
    <dgm:pt modelId="{2BEA3D1F-9D33-4FA0-A537-8255C9CACFDF}" type="parTrans" cxnId="{48EB7BE9-63B4-4ED3-BE71-FEBCCABFEDDC}">
      <dgm:prSet/>
      <dgm:spPr/>
      <dgm:t>
        <a:bodyPr/>
        <a:lstStyle/>
        <a:p>
          <a:endParaRPr lang="en-US"/>
        </a:p>
      </dgm:t>
    </dgm:pt>
    <dgm:pt modelId="{01E759AB-221F-4A1E-8D9D-44D80E87AC16}" type="sibTrans" cxnId="{48EB7BE9-63B4-4ED3-BE71-FEBCCABFEDDC}">
      <dgm:prSet/>
      <dgm:spPr/>
      <dgm:t>
        <a:bodyPr/>
        <a:lstStyle/>
        <a:p>
          <a:endParaRPr lang="en-US"/>
        </a:p>
      </dgm:t>
    </dgm:pt>
    <dgm:pt modelId="{1E5CCAC1-E4F0-4F61-901F-073CAD9F357D}" type="pres">
      <dgm:prSet presAssocID="{592A4626-0860-403D-8101-5F5CCCD17685}" presName="Name0" presStyleCnt="0">
        <dgm:presLayoutVars>
          <dgm:dir/>
          <dgm:animLvl val="lvl"/>
          <dgm:resizeHandles val="exact"/>
        </dgm:presLayoutVars>
      </dgm:prSet>
      <dgm:spPr/>
      <dgm:t>
        <a:bodyPr/>
        <a:lstStyle/>
        <a:p>
          <a:endParaRPr lang="en-US"/>
        </a:p>
      </dgm:t>
    </dgm:pt>
    <dgm:pt modelId="{A1287168-2292-44DC-939B-FBDD9ECC1A39}" type="pres">
      <dgm:prSet presAssocID="{3E4ED50E-790A-489C-B208-15CA9279929C}" presName="linNode" presStyleCnt="0"/>
      <dgm:spPr/>
    </dgm:pt>
    <dgm:pt modelId="{58C25236-BAE9-451C-BBFF-FF2C7CC50802}" type="pres">
      <dgm:prSet presAssocID="{3E4ED50E-790A-489C-B208-15CA9279929C}" presName="parTx" presStyleLbl="revTx" presStyleIdx="0" presStyleCnt="2">
        <dgm:presLayoutVars>
          <dgm:chMax val="1"/>
          <dgm:bulletEnabled val="1"/>
        </dgm:presLayoutVars>
      </dgm:prSet>
      <dgm:spPr/>
      <dgm:t>
        <a:bodyPr/>
        <a:lstStyle/>
        <a:p>
          <a:endParaRPr lang="en-US"/>
        </a:p>
      </dgm:t>
    </dgm:pt>
    <dgm:pt modelId="{372C7365-EBE3-4301-98D5-A715A32A5456}" type="pres">
      <dgm:prSet presAssocID="{3E4ED50E-790A-489C-B208-15CA9279929C}" presName="bracket" presStyleLbl="parChTrans1D1" presStyleIdx="0" presStyleCnt="2"/>
      <dgm:spPr/>
    </dgm:pt>
    <dgm:pt modelId="{A2BBD975-8A36-4D40-A582-DFBA7E917881}" type="pres">
      <dgm:prSet presAssocID="{3E4ED50E-790A-489C-B208-15CA9279929C}" presName="spH" presStyleCnt="0"/>
      <dgm:spPr/>
    </dgm:pt>
    <dgm:pt modelId="{C573F0BD-FD47-422B-B047-4AA59BE45074}" type="pres">
      <dgm:prSet presAssocID="{3E4ED50E-790A-489C-B208-15CA9279929C}" presName="desTx" presStyleLbl="node1" presStyleIdx="0" presStyleCnt="2">
        <dgm:presLayoutVars>
          <dgm:bulletEnabled val="1"/>
        </dgm:presLayoutVars>
      </dgm:prSet>
      <dgm:spPr/>
      <dgm:t>
        <a:bodyPr/>
        <a:lstStyle/>
        <a:p>
          <a:endParaRPr lang="en-US"/>
        </a:p>
      </dgm:t>
    </dgm:pt>
    <dgm:pt modelId="{B1C5FC2D-DCE9-4C03-922D-E7DADFD7D20F}" type="pres">
      <dgm:prSet presAssocID="{E221A004-8751-4870-B771-1FCAFC0833E9}" presName="spV" presStyleCnt="0"/>
      <dgm:spPr/>
    </dgm:pt>
    <dgm:pt modelId="{F5E4FDD1-467B-4E03-A77F-06AA4D967C0C}" type="pres">
      <dgm:prSet presAssocID="{473AA03C-73A3-4446-B0E2-4591E66ABAEA}" presName="linNode" presStyleCnt="0"/>
      <dgm:spPr/>
    </dgm:pt>
    <dgm:pt modelId="{A4206C34-D260-4D51-92E0-741C5F34AEF4}" type="pres">
      <dgm:prSet presAssocID="{473AA03C-73A3-4446-B0E2-4591E66ABAEA}" presName="parTx" presStyleLbl="revTx" presStyleIdx="1" presStyleCnt="2">
        <dgm:presLayoutVars>
          <dgm:chMax val="1"/>
          <dgm:bulletEnabled val="1"/>
        </dgm:presLayoutVars>
      </dgm:prSet>
      <dgm:spPr/>
      <dgm:t>
        <a:bodyPr/>
        <a:lstStyle/>
        <a:p>
          <a:endParaRPr lang="en-US"/>
        </a:p>
      </dgm:t>
    </dgm:pt>
    <dgm:pt modelId="{76C6BC31-B4C0-48D4-BB37-BE7E20F84728}" type="pres">
      <dgm:prSet presAssocID="{473AA03C-73A3-4446-B0E2-4591E66ABAEA}" presName="bracket" presStyleLbl="parChTrans1D1" presStyleIdx="1" presStyleCnt="2"/>
      <dgm:spPr/>
    </dgm:pt>
    <dgm:pt modelId="{FE73F253-9A04-4962-BD55-021E14EE3447}" type="pres">
      <dgm:prSet presAssocID="{473AA03C-73A3-4446-B0E2-4591E66ABAEA}" presName="spH" presStyleCnt="0"/>
      <dgm:spPr/>
    </dgm:pt>
    <dgm:pt modelId="{E3108CC1-84D6-402B-8844-C435005CC0E8}" type="pres">
      <dgm:prSet presAssocID="{473AA03C-73A3-4446-B0E2-4591E66ABAEA}" presName="desTx" presStyleLbl="node1" presStyleIdx="1" presStyleCnt="2">
        <dgm:presLayoutVars>
          <dgm:bulletEnabled val="1"/>
        </dgm:presLayoutVars>
      </dgm:prSet>
      <dgm:spPr/>
      <dgm:t>
        <a:bodyPr/>
        <a:lstStyle/>
        <a:p>
          <a:endParaRPr lang="en-US"/>
        </a:p>
      </dgm:t>
    </dgm:pt>
  </dgm:ptLst>
  <dgm:cxnLst>
    <dgm:cxn modelId="{A5D3D363-5F93-4586-8EA8-0DABFB4D71FE}" type="presOf" srcId="{3E4ED50E-790A-489C-B208-15CA9279929C}" destId="{58C25236-BAE9-451C-BBFF-FF2C7CC50802}" srcOrd="0" destOrd="0" presId="urn:diagrams.loki3.com/BracketList+Icon"/>
    <dgm:cxn modelId="{DECDFB3A-E72E-4A57-BEAA-44B18EBBAADF}" srcId="{3E4ED50E-790A-489C-B208-15CA9279929C}" destId="{65BBB18A-BA17-41C8-97B3-AE2A86DF025E}" srcOrd="0" destOrd="0" parTransId="{A88B66EA-8708-4E58-9AA7-CFBA74608615}" sibTransId="{F85E4407-02EF-4BC2-B1CF-94928AEA73FC}"/>
    <dgm:cxn modelId="{5259FECD-7598-4254-A4F7-BFA435EA0937}" srcId="{592A4626-0860-403D-8101-5F5CCCD17685}" destId="{3E4ED50E-790A-489C-B208-15CA9279929C}" srcOrd="0" destOrd="0" parTransId="{07541186-9676-4174-968A-2D586C4193FD}" sibTransId="{E221A004-8751-4870-B771-1FCAFC0833E9}"/>
    <dgm:cxn modelId="{46A5C6B0-0E05-4120-A324-519DCC1FD5C9}" type="presOf" srcId="{473AA03C-73A3-4446-B0E2-4591E66ABAEA}" destId="{A4206C34-D260-4D51-92E0-741C5F34AEF4}" srcOrd="0" destOrd="0" presId="urn:diagrams.loki3.com/BracketList+Icon"/>
    <dgm:cxn modelId="{5B43F5A6-8E8A-443C-978F-4AFE0F206DAB}" type="presOf" srcId="{F9AA2A7D-66F5-4103-887F-2F9A6BAA5EC1}" destId="{E3108CC1-84D6-402B-8844-C435005CC0E8}" srcOrd="0" destOrd="2" presId="urn:diagrams.loki3.com/BracketList+Icon"/>
    <dgm:cxn modelId="{B2D7AE66-EC1B-4B2C-9041-7D7C03444354}" srcId="{592A4626-0860-403D-8101-5F5CCCD17685}" destId="{473AA03C-73A3-4446-B0E2-4591E66ABAEA}" srcOrd="1" destOrd="0" parTransId="{789B0F9D-FBD7-4458-AFA6-71AE0D631778}" sibTransId="{97E59491-23B9-4103-90F0-89CFAA6750DF}"/>
    <dgm:cxn modelId="{26AA3328-AAED-4C47-B0EE-36D238D395B4}" srcId="{473AA03C-73A3-4446-B0E2-4591E66ABAEA}" destId="{F9AA2A7D-66F5-4103-887F-2F9A6BAA5EC1}" srcOrd="2" destOrd="0" parTransId="{494476FE-D276-4070-88F3-0DA54FA02828}" sibTransId="{96D7C81F-18E7-4FEA-A3F2-670285B2FF8D}"/>
    <dgm:cxn modelId="{905AEB53-B666-4D30-8410-D0383FA389B2}" type="presOf" srcId="{65BBB18A-BA17-41C8-97B3-AE2A86DF025E}" destId="{C573F0BD-FD47-422B-B047-4AA59BE45074}" srcOrd="0" destOrd="0" presId="urn:diagrams.loki3.com/BracketList+Icon"/>
    <dgm:cxn modelId="{CC547D88-C87F-4ED7-9074-4A03A0A5592F}" srcId="{473AA03C-73A3-4446-B0E2-4591E66ABAEA}" destId="{0FAE7548-40AC-4DF2-8CE0-F1D2EB5D177C}" srcOrd="0" destOrd="0" parTransId="{F2BD9C97-2007-4B54-A015-E317D3AA7375}" sibTransId="{357D2FC0-25E8-4FDF-8D24-C4301A197F69}"/>
    <dgm:cxn modelId="{AF8819B0-F463-4DBF-BFED-338995A93258}" type="presOf" srcId="{FD1D9BAE-EC1D-418B-927D-0E76C4F5BE36}" destId="{E3108CC1-84D6-402B-8844-C435005CC0E8}" srcOrd="0" destOrd="1" presId="urn:diagrams.loki3.com/BracketList+Icon"/>
    <dgm:cxn modelId="{F2F5574C-4B90-4387-835F-5323756B4B45}" type="presOf" srcId="{592A4626-0860-403D-8101-5F5CCCD17685}" destId="{1E5CCAC1-E4F0-4F61-901F-073CAD9F357D}" srcOrd="0" destOrd="0" presId="urn:diagrams.loki3.com/BracketList+Icon"/>
    <dgm:cxn modelId="{48EB7BE9-63B4-4ED3-BE71-FEBCCABFEDDC}" srcId="{473AA03C-73A3-4446-B0E2-4591E66ABAEA}" destId="{FD1D9BAE-EC1D-418B-927D-0E76C4F5BE36}" srcOrd="1" destOrd="0" parTransId="{2BEA3D1F-9D33-4FA0-A537-8255C9CACFDF}" sibTransId="{01E759AB-221F-4A1E-8D9D-44D80E87AC16}"/>
    <dgm:cxn modelId="{E5D5AF87-F4E5-4259-B327-D72541A15597}" type="presOf" srcId="{0FAE7548-40AC-4DF2-8CE0-F1D2EB5D177C}" destId="{E3108CC1-84D6-402B-8844-C435005CC0E8}" srcOrd="0" destOrd="0" presId="urn:diagrams.loki3.com/BracketList+Icon"/>
    <dgm:cxn modelId="{018EA88E-F317-4DB8-B4AA-7033A0210216}" type="presParOf" srcId="{1E5CCAC1-E4F0-4F61-901F-073CAD9F357D}" destId="{A1287168-2292-44DC-939B-FBDD9ECC1A39}" srcOrd="0" destOrd="0" presId="urn:diagrams.loki3.com/BracketList+Icon"/>
    <dgm:cxn modelId="{9299EE9E-F27F-434E-BB87-23E06D045BD8}" type="presParOf" srcId="{A1287168-2292-44DC-939B-FBDD9ECC1A39}" destId="{58C25236-BAE9-451C-BBFF-FF2C7CC50802}" srcOrd="0" destOrd="0" presId="urn:diagrams.loki3.com/BracketList+Icon"/>
    <dgm:cxn modelId="{2B8E12AB-4292-4B32-805C-E6598EA1C509}" type="presParOf" srcId="{A1287168-2292-44DC-939B-FBDD9ECC1A39}" destId="{372C7365-EBE3-4301-98D5-A715A32A5456}" srcOrd="1" destOrd="0" presId="urn:diagrams.loki3.com/BracketList+Icon"/>
    <dgm:cxn modelId="{61E66221-686C-466B-9C4A-5E72F9726E7A}" type="presParOf" srcId="{A1287168-2292-44DC-939B-FBDD9ECC1A39}" destId="{A2BBD975-8A36-4D40-A582-DFBA7E917881}" srcOrd="2" destOrd="0" presId="urn:diagrams.loki3.com/BracketList+Icon"/>
    <dgm:cxn modelId="{E783D6A1-55B2-413C-99F9-82C1A1620D47}" type="presParOf" srcId="{A1287168-2292-44DC-939B-FBDD9ECC1A39}" destId="{C573F0BD-FD47-422B-B047-4AA59BE45074}" srcOrd="3" destOrd="0" presId="urn:diagrams.loki3.com/BracketList+Icon"/>
    <dgm:cxn modelId="{D72BDD92-1294-4CB8-ACAF-170D1E65F8C5}" type="presParOf" srcId="{1E5CCAC1-E4F0-4F61-901F-073CAD9F357D}" destId="{B1C5FC2D-DCE9-4C03-922D-E7DADFD7D20F}" srcOrd="1" destOrd="0" presId="urn:diagrams.loki3.com/BracketList+Icon"/>
    <dgm:cxn modelId="{B079C9BB-B696-4D54-9EAB-027760BADB48}" type="presParOf" srcId="{1E5CCAC1-E4F0-4F61-901F-073CAD9F357D}" destId="{F5E4FDD1-467B-4E03-A77F-06AA4D967C0C}" srcOrd="2" destOrd="0" presId="urn:diagrams.loki3.com/BracketList+Icon"/>
    <dgm:cxn modelId="{71DCA9F1-1C1E-44B8-AB23-771603CBFEDA}" type="presParOf" srcId="{F5E4FDD1-467B-4E03-A77F-06AA4D967C0C}" destId="{A4206C34-D260-4D51-92E0-741C5F34AEF4}" srcOrd="0" destOrd="0" presId="urn:diagrams.loki3.com/BracketList+Icon"/>
    <dgm:cxn modelId="{F03856B8-67C0-4E4E-8EEC-551A74351F72}" type="presParOf" srcId="{F5E4FDD1-467B-4E03-A77F-06AA4D967C0C}" destId="{76C6BC31-B4C0-48D4-BB37-BE7E20F84728}" srcOrd="1" destOrd="0" presId="urn:diagrams.loki3.com/BracketList+Icon"/>
    <dgm:cxn modelId="{873B7125-D40F-4672-8D0E-603C759145A6}" type="presParOf" srcId="{F5E4FDD1-467B-4E03-A77F-06AA4D967C0C}" destId="{FE73F253-9A04-4962-BD55-021E14EE3447}" srcOrd="2" destOrd="0" presId="urn:diagrams.loki3.com/BracketList+Icon"/>
    <dgm:cxn modelId="{9A1A540B-B082-4AFD-9387-0050049796B1}" type="presParOf" srcId="{F5E4FDD1-467B-4E03-A77F-06AA4D967C0C}" destId="{E3108CC1-84D6-402B-8844-C435005CC0E8}" srcOrd="3" destOrd="0" presId="urn:diagrams.loki3.com/BracketList+Icon"/>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F8979C0-B4D6-4BA3-9924-0A7F12C91C8A}" type="doc">
      <dgm:prSet loTypeId="urn:microsoft.com/office/officeart/2008/layout/VerticalAccentList" loCatId="list" qsTypeId="urn:microsoft.com/office/officeart/2005/8/quickstyle/3d2" qsCatId="3D" csTypeId="urn:microsoft.com/office/officeart/2005/8/colors/colorful5" csCatId="colorful" phldr="1"/>
      <dgm:spPr/>
      <dgm:t>
        <a:bodyPr/>
        <a:lstStyle/>
        <a:p>
          <a:endParaRPr lang="en-US"/>
        </a:p>
      </dgm:t>
    </dgm:pt>
    <dgm:pt modelId="{74E6437A-AA46-4E84-B8E8-FB74FFE3AEDF}">
      <dgm:prSet phldrT="[Text]"/>
      <dgm:spPr/>
      <dgm:t>
        <a:bodyPr/>
        <a:lstStyle/>
        <a:p>
          <a:r>
            <a:rPr lang="es-EC" dirty="0" smtClean="0"/>
            <a:t>PRIMERA FASE</a:t>
          </a:r>
          <a:endParaRPr lang="en-US" dirty="0"/>
        </a:p>
      </dgm:t>
    </dgm:pt>
    <dgm:pt modelId="{8D93918C-3783-4A4D-B0F1-142C530A6176}" type="parTrans" cxnId="{43FBDACC-921A-45CB-85BF-32ABD703F57F}">
      <dgm:prSet/>
      <dgm:spPr/>
      <dgm:t>
        <a:bodyPr/>
        <a:lstStyle/>
        <a:p>
          <a:endParaRPr lang="en-US"/>
        </a:p>
      </dgm:t>
    </dgm:pt>
    <dgm:pt modelId="{32B0E043-9E52-45DA-ABA0-16B3A1B77242}" type="sibTrans" cxnId="{43FBDACC-921A-45CB-85BF-32ABD703F57F}">
      <dgm:prSet/>
      <dgm:spPr/>
      <dgm:t>
        <a:bodyPr/>
        <a:lstStyle/>
        <a:p>
          <a:endParaRPr lang="en-US"/>
        </a:p>
      </dgm:t>
    </dgm:pt>
    <dgm:pt modelId="{7A1AC30B-0551-48D0-BB9C-8AAF67C875FB}">
      <dgm:prSet phldrT="[Text]"/>
      <dgm:spPr/>
      <dgm:t>
        <a:bodyPr/>
        <a:lstStyle/>
        <a:p>
          <a:r>
            <a:rPr lang="es-EC" dirty="0" smtClean="0"/>
            <a:t>Tensión - Relajación</a:t>
          </a:r>
          <a:endParaRPr lang="en-US" dirty="0"/>
        </a:p>
      </dgm:t>
    </dgm:pt>
    <dgm:pt modelId="{C5AE6182-49B9-4C59-8CB1-E0298C1AC2CD}" type="parTrans" cxnId="{551CB764-D467-4AD5-ABF0-9955E896DCF5}">
      <dgm:prSet/>
      <dgm:spPr/>
      <dgm:t>
        <a:bodyPr/>
        <a:lstStyle/>
        <a:p>
          <a:endParaRPr lang="en-US"/>
        </a:p>
      </dgm:t>
    </dgm:pt>
    <dgm:pt modelId="{7D6A9006-973F-4E9A-87E0-B98E82D91739}" type="sibTrans" cxnId="{551CB764-D467-4AD5-ABF0-9955E896DCF5}">
      <dgm:prSet/>
      <dgm:spPr/>
      <dgm:t>
        <a:bodyPr/>
        <a:lstStyle/>
        <a:p>
          <a:endParaRPr lang="en-US"/>
        </a:p>
      </dgm:t>
    </dgm:pt>
    <dgm:pt modelId="{E93294AB-B4DE-4086-9CC5-615C26F2F940}">
      <dgm:prSet phldrT="[Text]"/>
      <dgm:spPr/>
      <dgm:t>
        <a:bodyPr/>
        <a:lstStyle/>
        <a:p>
          <a:r>
            <a:rPr lang="es-EC" dirty="0" smtClean="0"/>
            <a:t>SEGUNDA FASE</a:t>
          </a:r>
          <a:endParaRPr lang="en-US" dirty="0"/>
        </a:p>
      </dgm:t>
    </dgm:pt>
    <dgm:pt modelId="{4F8DBE0C-2F40-4974-B7AB-1822237CA3C0}" type="parTrans" cxnId="{F398EA4F-E75E-4F16-A6DB-D0957F3D691B}">
      <dgm:prSet/>
      <dgm:spPr/>
      <dgm:t>
        <a:bodyPr/>
        <a:lstStyle/>
        <a:p>
          <a:endParaRPr lang="en-US"/>
        </a:p>
      </dgm:t>
    </dgm:pt>
    <dgm:pt modelId="{9FF5FEB5-6827-45D4-9963-0F2815E9D2FD}" type="sibTrans" cxnId="{F398EA4F-E75E-4F16-A6DB-D0957F3D691B}">
      <dgm:prSet/>
      <dgm:spPr/>
      <dgm:t>
        <a:bodyPr/>
        <a:lstStyle/>
        <a:p>
          <a:endParaRPr lang="en-US"/>
        </a:p>
      </dgm:t>
    </dgm:pt>
    <dgm:pt modelId="{044960D1-091F-4C62-AD79-B8C6855E02EC}">
      <dgm:prSet phldrT="[Text]"/>
      <dgm:spPr/>
      <dgm:t>
        <a:bodyPr/>
        <a:lstStyle/>
        <a:p>
          <a:r>
            <a:rPr lang="es-EC" dirty="0" smtClean="0"/>
            <a:t>Recorrido Mental</a:t>
          </a:r>
          <a:endParaRPr lang="en-US" dirty="0"/>
        </a:p>
      </dgm:t>
    </dgm:pt>
    <dgm:pt modelId="{35B60784-763B-4545-9775-94CEBF8D37BF}" type="parTrans" cxnId="{D7088387-B17B-41B3-8F7E-7A4604C930EB}">
      <dgm:prSet/>
      <dgm:spPr/>
      <dgm:t>
        <a:bodyPr/>
        <a:lstStyle/>
        <a:p>
          <a:endParaRPr lang="en-US"/>
        </a:p>
      </dgm:t>
    </dgm:pt>
    <dgm:pt modelId="{CBDF2219-D453-4C6C-AE38-2D32FB5181EC}" type="sibTrans" cxnId="{D7088387-B17B-41B3-8F7E-7A4604C930EB}">
      <dgm:prSet/>
      <dgm:spPr/>
      <dgm:t>
        <a:bodyPr/>
        <a:lstStyle/>
        <a:p>
          <a:endParaRPr lang="en-US"/>
        </a:p>
      </dgm:t>
    </dgm:pt>
    <dgm:pt modelId="{1C739BC6-1C80-4507-AFC6-B5925D1A4D3A}">
      <dgm:prSet phldrT="[Text]"/>
      <dgm:spPr/>
      <dgm:t>
        <a:bodyPr/>
        <a:lstStyle/>
        <a:p>
          <a:r>
            <a:rPr lang="es-EC" dirty="0" smtClean="0"/>
            <a:t>TERCERA FASE</a:t>
          </a:r>
          <a:endParaRPr lang="en-US" dirty="0"/>
        </a:p>
      </dgm:t>
    </dgm:pt>
    <dgm:pt modelId="{FDB56E57-07D9-4EA4-B0E5-220B45B8EF9B}" type="parTrans" cxnId="{888D116D-A510-4EEE-A9F7-2086C5135CA7}">
      <dgm:prSet/>
      <dgm:spPr/>
      <dgm:t>
        <a:bodyPr/>
        <a:lstStyle/>
        <a:p>
          <a:endParaRPr lang="en-US"/>
        </a:p>
      </dgm:t>
    </dgm:pt>
    <dgm:pt modelId="{1FB8552F-2CE9-46ED-AAF6-F9AF72C3C218}" type="sibTrans" cxnId="{888D116D-A510-4EEE-A9F7-2086C5135CA7}">
      <dgm:prSet/>
      <dgm:spPr/>
      <dgm:t>
        <a:bodyPr/>
        <a:lstStyle/>
        <a:p>
          <a:endParaRPr lang="en-US"/>
        </a:p>
      </dgm:t>
    </dgm:pt>
    <dgm:pt modelId="{58294344-2B0E-42F5-8B2C-6B1F79F113C0}">
      <dgm:prSet phldrT="[Text]"/>
      <dgm:spPr/>
      <dgm:t>
        <a:bodyPr/>
        <a:lstStyle/>
        <a:p>
          <a:r>
            <a:rPr lang="es-EC" dirty="0" smtClean="0"/>
            <a:t>Relajación Mental</a:t>
          </a:r>
          <a:endParaRPr lang="en-US" dirty="0"/>
        </a:p>
      </dgm:t>
    </dgm:pt>
    <dgm:pt modelId="{2B5F04ED-0B9D-44F2-9011-5AEECF2EC2B3}" type="parTrans" cxnId="{C5448337-2E78-416E-A3C7-56EC07F6287D}">
      <dgm:prSet/>
      <dgm:spPr/>
      <dgm:t>
        <a:bodyPr/>
        <a:lstStyle/>
        <a:p>
          <a:endParaRPr lang="en-US"/>
        </a:p>
      </dgm:t>
    </dgm:pt>
    <dgm:pt modelId="{3550A524-4E62-4214-AA77-65818E0265F3}" type="sibTrans" cxnId="{C5448337-2E78-416E-A3C7-56EC07F6287D}">
      <dgm:prSet/>
      <dgm:spPr/>
      <dgm:t>
        <a:bodyPr/>
        <a:lstStyle/>
        <a:p>
          <a:endParaRPr lang="en-US"/>
        </a:p>
      </dgm:t>
    </dgm:pt>
    <dgm:pt modelId="{BCED8193-5956-46A3-B7BB-56CC03590B4C}" type="pres">
      <dgm:prSet presAssocID="{4F8979C0-B4D6-4BA3-9924-0A7F12C91C8A}" presName="Name0" presStyleCnt="0">
        <dgm:presLayoutVars>
          <dgm:chMax/>
          <dgm:chPref/>
          <dgm:dir/>
        </dgm:presLayoutVars>
      </dgm:prSet>
      <dgm:spPr/>
      <dgm:t>
        <a:bodyPr/>
        <a:lstStyle/>
        <a:p>
          <a:endParaRPr lang="en-US"/>
        </a:p>
      </dgm:t>
    </dgm:pt>
    <dgm:pt modelId="{3603DEED-890E-48DA-B396-302A4E95A9A9}" type="pres">
      <dgm:prSet presAssocID="{74E6437A-AA46-4E84-B8E8-FB74FFE3AEDF}" presName="parenttextcomposite" presStyleCnt="0"/>
      <dgm:spPr/>
    </dgm:pt>
    <dgm:pt modelId="{B90E0BCD-8BB4-4322-9AB8-FBDE2FA4217B}" type="pres">
      <dgm:prSet presAssocID="{74E6437A-AA46-4E84-B8E8-FB74FFE3AEDF}" presName="parenttext" presStyleLbl="revTx" presStyleIdx="0" presStyleCnt="3">
        <dgm:presLayoutVars>
          <dgm:chMax/>
          <dgm:chPref val="2"/>
          <dgm:bulletEnabled val="1"/>
        </dgm:presLayoutVars>
      </dgm:prSet>
      <dgm:spPr/>
      <dgm:t>
        <a:bodyPr/>
        <a:lstStyle/>
        <a:p>
          <a:endParaRPr lang="en-US"/>
        </a:p>
      </dgm:t>
    </dgm:pt>
    <dgm:pt modelId="{0A58A736-7239-4420-8EEB-0EF1667F4D2A}" type="pres">
      <dgm:prSet presAssocID="{74E6437A-AA46-4E84-B8E8-FB74FFE3AEDF}" presName="composite" presStyleCnt="0"/>
      <dgm:spPr/>
    </dgm:pt>
    <dgm:pt modelId="{67922C66-41FE-4238-92A8-3C4FC4A6EBD4}" type="pres">
      <dgm:prSet presAssocID="{74E6437A-AA46-4E84-B8E8-FB74FFE3AEDF}" presName="chevron1" presStyleLbl="alignNode1" presStyleIdx="0" presStyleCnt="21"/>
      <dgm:spPr/>
    </dgm:pt>
    <dgm:pt modelId="{4537E848-8C51-4562-8ADC-0414260C6777}" type="pres">
      <dgm:prSet presAssocID="{74E6437A-AA46-4E84-B8E8-FB74FFE3AEDF}" presName="chevron2" presStyleLbl="alignNode1" presStyleIdx="1" presStyleCnt="21"/>
      <dgm:spPr/>
    </dgm:pt>
    <dgm:pt modelId="{CD5EAB75-2C78-4BCC-8E5D-DB31ADAE5BFF}" type="pres">
      <dgm:prSet presAssocID="{74E6437A-AA46-4E84-B8E8-FB74FFE3AEDF}" presName="chevron3" presStyleLbl="alignNode1" presStyleIdx="2" presStyleCnt="21"/>
      <dgm:spPr/>
    </dgm:pt>
    <dgm:pt modelId="{141C0820-E45B-4034-B678-325EAC5B4968}" type="pres">
      <dgm:prSet presAssocID="{74E6437A-AA46-4E84-B8E8-FB74FFE3AEDF}" presName="chevron4" presStyleLbl="alignNode1" presStyleIdx="3" presStyleCnt="21"/>
      <dgm:spPr/>
    </dgm:pt>
    <dgm:pt modelId="{79162324-E848-441A-9345-DAC36001A53F}" type="pres">
      <dgm:prSet presAssocID="{74E6437A-AA46-4E84-B8E8-FB74FFE3AEDF}" presName="chevron5" presStyleLbl="alignNode1" presStyleIdx="4" presStyleCnt="21"/>
      <dgm:spPr/>
    </dgm:pt>
    <dgm:pt modelId="{4932B4A4-02A5-432A-A8EF-2FCEAAD04D9A}" type="pres">
      <dgm:prSet presAssocID="{74E6437A-AA46-4E84-B8E8-FB74FFE3AEDF}" presName="chevron6" presStyleLbl="alignNode1" presStyleIdx="5" presStyleCnt="21"/>
      <dgm:spPr/>
    </dgm:pt>
    <dgm:pt modelId="{2ABC01CC-E9E3-4627-99E9-297C70E3228D}" type="pres">
      <dgm:prSet presAssocID="{74E6437A-AA46-4E84-B8E8-FB74FFE3AEDF}" presName="chevron7" presStyleLbl="alignNode1" presStyleIdx="6" presStyleCnt="21"/>
      <dgm:spPr/>
    </dgm:pt>
    <dgm:pt modelId="{64B1FC03-2BF3-484B-BC99-1FC21493E113}" type="pres">
      <dgm:prSet presAssocID="{74E6437A-AA46-4E84-B8E8-FB74FFE3AEDF}" presName="childtext" presStyleLbl="solidFgAcc1" presStyleIdx="0" presStyleCnt="3">
        <dgm:presLayoutVars>
          <dgm:chMax/>
          <dgm:chPref val="0"/>
          <dgm:bulletEnabled val="1"/>
        </dgm:presLayoutVars>
      </dgm:prSet>
      <dgm:spPr/>
      <dgm:t>
        <a:bodyPr/>
        <a:lstStyle/>
        <a:p>
          <a:endParaRPr lang="en-US"/>
        </a:p>
      </dgm:t>
    </dgm:pt>
    <dgm:pt modelId="{E4FA0F1C-64AB-4052-B731-A72E15856BCA}" type="pres">
      <dgm:prSet presAssocID="{32B0E043-9E52-45DA-ABA0-16B3A1B77242}" presName="sibTrans" presStyleCnt="0"/>
      <dgm:spPr/>
    </dgm:pt>
    <dgm:pt modelId="{CAFE1F3A-E17E-44A9-8179-E1356BC7C735}" type="pres">
      <dgm:prSet presAssocID="{E93294AB-B4DE-4086-9CC5-615C26F2F940}" presName="parenttextcomposite" presStyleCnt="0"/>
      <dgm:spPr/>
    </dgm:pt>
    <dgm:pt modelId="{A7E91D83-7761-48E5-A9C6-2577B7674BCB}" type="pres">
      <dgm:prSet presAssocID="{E93294AB-B4DE-4086-9CC5-615C26F2F940}" presName="parenttext" presStyleLbl="revTx" presStyleIdx="1" presStyleCnt="3">
        <dgm:presLayoutVars>
          <dgm:chMax/>
          <dgm:chPref val="2"/>
          <dgm:bulletEnabled val="1"/>
        </dgm:presLayoutVars>
      </dgm:prSet>
      <dgm:spPr/>
      <dgm:t>
        <a:bodyPr/>
        <a:lstStyle/>
        <a:p>
          <a:endParaRPr lang="en-US"/>
        </a:p>
      </dgm:t>
    </dgm:pt>
    <dgm:pt modelId="{31C3C0A4-1CB1-4892-86CB-B7E90A51D42C}" type="pres">
      <dgm:prSet presAssocID="{E93294AB-B4DE-4086-9CC5-615C26F2F940}" presName="composite" presStyleCnt="0"/>
      <dgm:spPr/>
    </dgm:pt>
    <dgm:pt modelId="{522D371F-EE8C-4FCA-B6A5-532BCDBCAD8D}" type="pres">
      <dgm:prSet presAssocID="{E93294AB-B4DE-4086-9CC5-615C26F2F940}" presName="chevron1" presStyleLbl="alignNode1" presStyleIdx="7" presStyleCnt="21"/>
      <dgm:spPr/>
    </dgm:pt>
    <dgm:pt modelId="{1EB301B0-8B20-49E7-BDC3-BFC38975BA39}" type="pres">
      <dgm:prSet presAssocID="{E93294AB-B4DE-4086-9CC5-615C26F2F940}" presName="chevron2" presStyleLbl="alignNode1" presStyleIdx="8" presStyleCnt="21"/>
      <dgm:spPr/>
    </dgm:pt>
    <dgm:pt modelId="{7AD71711-BB04-4855-B640-99B1B888577A}" type="pres">
      <dgm:prSet presAssocID="{E93294AB-B4DE-4086-9CC5-615C26F2F940}" presName="chevron3" presStyleLbl="alignNode1" presStyleIdx="9" presStyleCnt="21"/>
      <dgm:spPr/>
    </dgm:pt>
    <dgm:pt modelId="{D12E5377-9D15-41A5-BAF7-3398282C1470}" type="pres">
      <dgm:prSet presAssocID="{E93294AB-B4DE-4086-9CC5-615C26F2F940}" presName="chevron4" presStyleLbl="alignNode1" presStyleIdx="10" presStyleCnt="21"/>
      <dgm:spPr/>
    </dgm:pt>
    <dgm:pt modelId="{98B7FAC9-C4E0-46C4-BE79-64D27DACE665}" type="pres">
      <dgm:prSet presAssocID="{E93294AB-B4DE-4086-9CC5-615C26F2F940}" presName="chevron5" presStyleLbl="alignNode1" presStyleIdx="11" presStyleCnt="21"/>
      <dgm:spPr/>
    </dgm:pt>
    <dgm:pt modelId="{141AB0F8-DC13-4EA3-92CC-CBACE951CDC5}" type="pres">
      <dgm:prSet presAssocID="{E93294AB-B4DE-4086-9CC5-615C26F2F940}" presName="chevron6" presStyleLbl="alignNode1" presStyleIdx="12" presStyleCnt="21"/>
      <dgm:spPr/>
    </dgm:pt>
    <dgm:pt modelId="{5875E9C9-073D-44AB-B78A-2E8DB47E2861}" type="pres">
      <dgm:prSet presAssocID="{E93294AB-B4DE-4086-9CC5-615C26F2F940}" presName="chevron7" presStyleLbl="alignNode1" presStyleIdx="13" presStyleCnt="21"/>
      <dgm:spPr/>
    </dgm:pt>
    <dgm:pt modelId="{99E80005-6204-4485-BFE6-7E479BB4AA0B}" type="pres">
      <dgm:prSet presAssocID="{E93294AB-B4DE-4086-9CC5-615C26F2F940}" presName="childtext" presStyleLbl="solidFgAcc1" presStyleIdx="1" presStyleCnt="3">
        <dgm:presLayoutVars>
          <dgm:chMax/>
          <dgm:chPref val="0"/>
          <dgm:bulletEnabled val="1"/>
        </dgm:presLayoutVars>
      </dgm:prSet>
      <dgm:spPr/>
      <dgm:t>
        <a:bodyPr/>
        <a:lstStyle/>
        <a:p>
          <a:endParaRPr lang="en-US"/>
        </a:p>
      </dgm:t>
    </dgm:pt>
    <dgm:pt modelId="{60982266-5547-426B-8CE5-5D06555EF4DF}" type="pres">
      <dgm:prSet presAssocID="{9FF5FEB5-6827-45D4-9963-0F2815E9D2FD}" presName="sibTrans" presStyleCnt="0"/>
      <dgm:spPr/>
    </dgm:pt>
    <dgm:pt modelId="{012DEBE7-1BE7-4339-B6F4-096ABAFBE644}" type="pres">
      <dgm:prSet presAssocID="{1C739BC6-1C80-4507-AFC6-B5925D1A4D3A}" presName="parenttextcomposite" presStyleCnt="0"/>
      <dgm:spPr/>
    </dgm:pt>
    <dgm:pt modelId="{248B690D-1FBF-4C9E-92E0-743A4EFE3CEF}" type="pres">
      <dgm:prSet presAssocID="{1C739BC6-1C80-4507-AFC6-B5925D1A4D3A}" presName="parenttext" presStyleLbl="revTx" presStyleIdx="2" presStyleCnt="3">
        <dgm:presLayoutVars>
          <dgm:chMax/>
          <dgm:chPref val="2"/>
          <dgm:bulletEnabled val="1"/>
        </dgm:presLayoutVars>
      </dgm:prSet>
      <dgm:spPr/>
      <dgm:t>
        <a:bodyPr/>
        <a:lstStyle/>
        <a:p>
          <a:endParaRPr lang="en-US"/>
        </a:p>
      </dgm:t>
    </dgm:pt>
    <dgm:pt modelId="{C9D900D6-D941-4B31-B074-FCCEF552C1DC}" type="pres">
      <dgm:prSet presAssocID="{1C739BC6-1C80-4507-AFC6-B5925D1A4D3A}" presName="composite" presStyleCnt="0"/>
      <dgm:spPr/>
    </dgm:pt>
    <dgm:pt modelId="{D7D8C6E2-36A3-4C1E-8901-346732D4F591}" type="pres">
      <dgm:prSet presAssocID="{1C739BC6-1C80-4507-AFC6-B5925D1A4D3A}" presName="chevron1" presStyleLbl="alignNode1" presStyleIdx="14" presStyleCnt="21"/>
      <dgm:spPr/>
    </dgm:pt>
    <dgm:pt modelId="{A3891183-02D1-4563-85A7-BE63D1B94DE4}" type="pres">
      <dgm:prSet presAssocID="{1C739BC6-1C80-4507-AFC6-B5925D1A4D3A}" presName="chevron2" presStyleLbl="alignNode1" presStyleIdx="15" presStyleCnt="21"/>
      <dgm:spPr/>
    </dgm:pt>
    <dgm:pt modelId="{76CF8B68-C9F1-4B1C-9FE0-8ABF8238FB88}" type="pres">
      <dgm:prSet presAssocID="{1C739BC6-1C80-4507-AFC6-B5925D1A4D3A}" presName="chevron3" presStyleLbl="alignNode1" presStyleIdx="16" presStyleCnt="21"/>
      <dgm:spPr/>
    </dgm:pt>
    <dgm:pt modelId="{73DBB18B-6460-439C-B01C-0F22025EAA16}" type="pres">
      <dgm:prSet presAssocID="{1C739BC6-1C80-4507-AFC6-B5925D1A4D3A}" presName="chevron4" presStyleLbl="alignNode1" presStyleIdx="17" presStyleCnt="21"/>
      <dgm:spPr/>
    </dgm:pt>
    <dgm:pt modelId="{CE2597D0-D36C-4510-8173-7B857C4D6FAE}" type="pres">
      <dgm:prSet presAssocID="{1C739BC6-1C80-4507-AFC6-B5925D1A4D3A}" presName="chevron5" presStyleLbl="alignNode1" presStyleIdx="18" presStyleCnt="21"/>
      <dgm:spPr/>
    </dgm:pt>
    <dgm:pt modelId="{33598293-7582-4A4C-B55A-E35348C6A30C}" type="pres">
      <dgm:prSet presAssocID="{1C739BC6-1C80-4507-AFC6-B5925D1A4D3A}" presName="chevron6" presStyleLbl="alignNode1" presStyleIdx="19" presStyleCnt="21"/>
      <dgm:spPr/>
    </dgm:pt>
    <dgm:pt modelId="{4127BFAC-2EE7-495E-AF98-815DE1C4ED64}" type="pres">
      <dgm:prSet presAssocID="{1C739BC6-1C80-4507-AFC6-B5925D1A4D3A}" presName="chevron7" presStyleLbl="alignNode1" presStyleIdx="20" presStyleCnt="21"/>
      <dgm:spPr/>
    </dgm:pt>
    <dgm:pt modelId="{C7944CB2-6066-4A55-892F-9632A8DAA5BA}" type="pres">
      <dgm:prSet presAssocID="{1C739BC6-1C80-4507-AFC6-B5925D1A4D3A}" presName="childtext" presStyleLbl="solidFgAcc1" presStyleIdx="2" presStyleCnt="3">
        <dgm:presLayoutVars>
          <dgm:chMax/>
          <dgm:chPref val="0"/>
          <dgm:bulletEnabled val="1"/>
        </dgm:presLayoutVars>
      </dgm:prSet>
      <dgm:spPr/>
      <dgm:t>
        <a:bodyPr/>
        <a:lstStyle/>
        <a:p>
          <a:endParaRPr lang="en-US"/>
        </a:p>
      </dgm:t>
    </dgm:pt>
  </dgm:ptLst>
  <dgm:cxnLst>
    <dgm:cxn modelId="{41AF900B-9311-4C71-B25E-AD880794086E}" type="presOf" srcId="{4F8979C0-B4D6-4BA3-9924-0A7F12C91C8A}" destId="{BCED8193-5956-46A3-B7BB-56CC03590B4C}" srcOrd="0" destOrd="0" presId="urn:microsoft.com/office/officeart/2008/layout/VerticalAccentList"/>
    <dgm:cxn modelId="{CD30E76B-92F3-418E-B315-E1CB831FF84F}" type="presOf" srcId="{58294344-2B0E-42F5-8B2C-6B1F79F113C0}" destId="{C7944CB2-6066-4A55-892F-9632A8DAA5BA}" srcOrd="0" destOrd="0" presId="urn:microsoft.com/office/officeart/2008/layout/VerticalAccentList"/>
    <dgm:cxn modelId="{C5448337-2E78-416E-A3C7-56EC07F6287D}" srcId="{1C739BC6-1C80-4507-AFC6-B5925D1A4D3A}" destId="{58294344-2B0E-42F5-8B2C-6B1F79F113C0}" srcOrd="0" destOrd="0" parTransId="{2B5F04ED-0B9D-44F2-9011-5AEECF2EC2B3}" sibTransId="{3550A524-4E62-4214-AA77-65818E0265F3}"/>
    <dgm:cxn modelId="{888D116D-A510-4EEE-A9F7-2086C5135CA7}" srcId="{4F8979C0-B4D6-4BA3-9924-0A7F12C91C8A}" destId="{1C739BC6-1C80-4507-AFC6-B5925D1A4D3A}" srcOrd="2" destOrd="0" parTransId="{FDB56E57-07D9-4EA4-B0E5-220B45B8EF9B}" sibTransId="{1FB8552F-2CE9-46ED-AAF6-F9AF72C3C218}"/>
    <dgm:cxn modelId="{F398EA4F-E75E-4F16-A6DB-D0957F3D691B}" srcId="{4F8979C0-B4D6-4BA3-9924-0A7F12C91C8A}" destId="{E93294AB-B4DE-4086-9CC5-615C26F2F940}" srcOrd="1" destOrd="0" parTransId="{4F8DBE0C-2F40-4974-B7AB-1822237CA3C0}" sibTransId="{9FF5FEB5-6827-45D4-9963-0F2815E9D2FD}"/>
    <dgm:cxn modelId="{D7088387-B17B-41B3-8F7E-7A4604C930EB}" srcId="{E93294AB-B4DE-4086-9CC5-615C26F2F940}" destId="{044960D1-091F-4C62-AD79-B8C6855E02EC}" srcOrd="0" destOrd="0" parTransId="{35B60784-763B-4545-9775-94CEBF8D37BF}" sibTransId="{CBDF2219-D453-4C6C-AE38-2D32FB5181EC}"/>
    <dgm:cxn modelId="{F19B4302-0705-4348-9A27-9E02A50EFC39}" type="presOf" srcId="{044960D1-091F-4C62-AD79-B8C6855E02EC}" destId="{99E80005-6204-4485-BFE6-7E479BB4AA0B}" srcOrd="0" destOrd="0" presId="urn:microsoft.com/office/officeart/2008/layout/VerticalAccentList"/>
    <dgm:cxn modelId="{88DB41F3-417F-4ADE-8626-273C3C7A7493}" type="presOf" srcId="{E93294AB-B4DE-4086-9CC5-615C26F2F940}" destId="{A7E91D83-7761-48E5-A9C6-2577B7674BCB}" srcOrd="0" destOrd="0" presId="urn:microsoft.com/office/officeart/2008/layout/VerticalAccentList"/>
    <dgm:cxn modelId="{D971F4B9-44B5-4F00-A25F-BA84D89DE716}" type="presOf" srcId="{7A1AC30B-0551-48D0-BB9C-8AAF67C875FB}" destId="{64B1FC03-2BF3-484B-BC99-1FC21493E113}" srcOrd="0" destOrd="0" presId="urn:microsoft.com/office/officeart/2008/layout/VerticalAccentList"/>
    <dgm:cxn modelId="{DDF35301-9B3C-448C-B8B4-96E371C11D46}" type="presOf" srcId="{74E6437A-AA46-4E84-B8E8-FB74FFE3AEDF}" destId="{B90E0BCD-8BB4-4322-9AB8-FBDE2FA4217B}" srcOrd="0" destOrd="0" presId="urn:microsoft.com/office/officeart/2008/layout/VerticalAccentList"/>
    <dgm:cxn modelId="{5733C2D4-F1FC-42F2-BF92-42FFDE792A2B}" type="presOf" srcId="{1C739BC6-1C80-4507-AFC6-B5925D1A4D3A}" destId="{248B690D-1FBF-4C9E-92E0-743A4EFE3CEF}" srcOrd="0" destOrd="0" presId="urn:microsoft.com/office/officeart/2008/layout/VerticalAccentList"/>
    <dgm:cxn modelId="{43FBDACC-921A-45CB-85BF-32ABD703F57F}" srcId="{4F8979C0-B4D6-4BA3-9924-0A7F12C91C8A}" destId="{74E6437A-AA46-4E84-B8E8-FB74FFE3AEDF}" srcOrd="0" destOrd="0" parTransId="{8D93918C-3783-4A4D-B0F1-142C530A6176}" sibTransId="{32B0E043-9E52-45DA-ABA0-16B3A1B77242}"/>
    <dgm:cxn modelId="{551CB764-D467-4AD5-ABF0-9955E896DCF5}" srcId="{74E6437A-AA46-4E84-B8E8-FB74FFE3AEDF}" destId="{7A1AC30B-0551-48D0-BB9C-8AAF67C875FB}" srcOrd="0" destOrd="0" parTransId="{C5AE6182-49B9-4C59-8CB1-E0298C1AC2CD}" sibTransId="{7D6A9006-973F-4E9A-87E0-B98E82D91739}"/>
    <dgm:cxn modelId="{0C4B61B3-D382-4E05-9884-E42395FBA6ED}" type="presParOf" srcId="{BCED8193-5956-46A3-B7BB-56CC03590B4C}" destId="{3603DEED-890E-48DA-B396-302A4E95A9A9}" srcOrd="0" destOrd="0" presId="urn:microsoft.com/office/officeart/2008/layout/VerticalAccentList"/>
    <dgm:cxn modelId="{9622F659-6CEE-49EB-9DA2-36DB6CA63354}" type="presParOf" srcId="{3603DEED-890E-48DA-B396-302A4E95A9A9}" destId="{B90E0BCD-8BB4-4322-9AB8-FBDE2FA4217B}" srcOrd="0" destOrd="0" presId="urn:microsoft.com/office/officeart/2008/layout/VerticalAccentList"/>
    <dgm:cxn modelId="{59EA15B3-F8BE-4E43-8FCE-7B22AFA9B517}" type="presParOf" srcId="{BCED8193-5956-46A3-B7BB-56CC03590B4C}" destId="{0A58A736-7239-4420-8EEB-0EF1667F4D2A}" srcOrd="1" destOrd="0" presId="urn:microsoft.com/office/officeart/2008/layout/VerticalAccentList"/>
    <dgm:cxn modelId="{12380285-7CB9-4224-991C-C813854B6B31}" type="presParOf" srcId="{0A58A736-7239-4420-8EEB-0EF1667F4D2A}" destId="{67922C66-41FE-4238-92A8-3C4FC4A6EBD4}" srcOrd="0" destOrd="0" presId="urn:microsoft.com/office/officeart/2008/layout/VerticalAccentList"/>
    <dgm:cxn modelId="{F67B3B52-7D54-43DF-A7CE-6FCFF1208EEC}" type="presParOf" srcId="{0A58A736-7239-4420-8EEB-0EF1667F4D2A}" destId="{4537E848-8C51-4562-8ADC-0414260C6777}" srcOrd="1" destOrd="0" presId="urn:microsoft.com/office/officeart/2008/layout/VerticalAccentList"/>
    <dgm:cxn modelId="{7B3AB449-CB33-474A-95B1-D427BA7C1086}" type="presParOf" srcId="{0A58A736-7239-4420-8EEB-0EF1667F4D2A}" destId="{CD5EAB75-2C78-4BCC-8E5D-DB31ADAE5BFF}" srcOrd="2" destOrd="0" presId="urn:microsoft.com/office/officeart/2008/layout/VerticalAccentList"/>
    <dgm:cxn modelId="{B61F5E9E-98DD-4759-8268-0BD35B2DA826}" type="presParOf" srcId="{0A58A736-7239-4420-8EEB-0EF1667F4D2A}" destId="{141C0820-E45B-4034-B678-325EAC5B4968}" srcOrd="3" destOrd="0" presId="urn:microsoft.com/office/officeart/2008/layout/VerticalAccentList"/>
    <dgm:cxn modelId="{A7160C5E-FD61-474B-B870-9A78F4AEECBA}" type="presParOf" srcId="{0A58A736-7239-4420-8EEB-0EF1667F4D2A}" destId="{79162324-E848-441A-9345-DAC36001A53F}" srcOrd="4" destOrd="0" presId="urn:microsoft.com/office/officeart/2008/layout/VerticalAccentList"/>
    <dgm:cxn modelId="{C894705F-B931-4139-829B-75109A965D1D}" type="presParOf" srcId="{0A58A736-7239-4420-8EEB-0EF1667F4D2A}" destId="{4932B4A4-02A5-432A-A8EF-2FCEAAD04D9A}" srcOrd="5" destOrd="0" presId="urn:microsoft.com/office/officeart/2008/layout/VerticalAccentList"/>
    <dgm:cxn modelId="{4A52E75D-7EEC-4AAF-A7AA-C6276A5D9D5D}" type="presParOf" srcId="{0A58A736-7239-4420-8EEB-0EF1667F4D2A}" destId="{2ABC01CC-E9E3-4627-99E9-297C70E3228D}" srcOrd="6" destOrd="0" presId="urn:microsoft.com/office/officeart/2008/layout/VerticalAccentList"/>
    <dgm:cxn modelId="{0255460A-0357-47B4-AA22-44A7F9ED6FC6}" type="presParOf" srcId="{0A58A736-7239-4420-8EEB-0EF1667F4D2A}" destId="{64B1FC03-2BF3-484B-BC99-1FC21493E113}" srcOrd="7" destOrd="0" presId="urn:microsoft.com/office/officeart/2008/layout/VerticalAccentList"/>
    <dgm:cxn modelId="{CB0E44FB-0B23-4FAF-A032-49FF77097AD2}" type="presParOf" srcId="{BCED8193-5956-46A3-B7BB-56CC03590B4C}" destId="{E4FA0F1C-64AB-4052-B731-A72E15856BCA}" srcOrd="2" destOrd="0" presId="urn:microsoft.com/office/officeart/2008/layout/VerticalAccentList"/>
    <dgm:cxn modelId="{D675E4A7-C9A9-4212-A314-A2F294CE418C}" type="presParOf" srcId="{BCED8193-5956-46A3-B7BB-56CC03590B4C}" destId="{CAFE1F3A-E17E-44A9-8179-E1356BC7C735}" srcOrd="3" destOrd="0" presId="urn:microsoft.com/office/officeart/2008/layout/VerticalAccentList"/>
    <dgm:cxn modelId="{887612DD-398C-42C0-BF53-B053A17B0604}" type="presParOf" srcId="{CAFE1F3A-E17E-44A9-8179-E1356BC7C735}" destId="{A7E91D83-7761-48E5-A9C6-2577B7674BCB}" srcOrd="0" destOrd="0" presId="urn:microsoft.com/office/officeart/2008/layout/VerticalAccentList"/>
    <dgm:cxn modelId="{C5D99498-8B3F-4DF8-B8E7-8DC47F862282}" type="presParOf" srcId="{BCED8193-5956-46A3-B7BB-56CC03590B4C}" destId="{31C3C0A4-1CB1-4892-86CB-B7E90A51D42C}" srcOrd="4" destOrd="0" presId="urn:microsoft.com/office/officeart/2008/layout/VerticalAccentList"/>
    <dgm:cxn modelId="{5CD50D51-33A2-4A76-8687-AB5AC366945D}" type="presParOf" srcId="{31C3C0A4-1CB1-4892-86CB-B7E90A51D42C}" destId="{522D371F-EE8C-4FCA-B6A5-532BCDBCAD8D}" srcOrd="0" destOrd="0" presId="urn:microsoft.com/office/officeart/2008/layout/VerticalAccentList"/>
    <dgm:cxn modelId="{D9E36588-6600-4A9F-8875-B9807238FE79}" type="presParOf" srcId="{31C3C0A4-1CB1-4892-86CB-B7E90A51D42C}" destId="{1EB301B0-8B20-49E7-BDC3-BFC38975BA39}" srcOrd="1" destOrd="0" presId="urn:microsoft.com/office/officeart/2008/layout/VerticalAccentList"/>
    <dgm:cxn modelId="{115F1F85-F0C5-4312-B5A8-5627512F3A49}" type="presParOf" srcId="{31C3C0A4-1CB1-4892-86CB-B7E90A51D42C}" destId="{7AD71711-BB04-4855-B640-99B1B888577A}" srcOrd="2" destOrd="0" presId="urn:microsoft.com/office/officeart/2008/layout/VerticalAccentList"/>
    <dgm:cxn modelId="{2918D50E-8500-4DF3-9DB6-97CF2F01A425}" type="presParOf" srcId="{31C3C0A4-1CB1-4892-86CB-B7E90A51D42C}" destId="{D12E5377-9D15-41A5-BAF7-3398282C1470}" srcOrd="3" destOrd="0" presId="urn:microsoft.com/office/officeart/2008/layout/VerticalAccentList"/>
    <dgm:cxn modelId="{BF6FB776-A219-4617-96AD-71EC17A2B222}" type="presParOf" srcId="{31C3C0A4-1CB1-4892-86CB-B7E90A51D42C}" destId="{98B7FAC9-C4E0-46C4-BE79-64D27DACE665}" srcOrd="4" destOrd="0" presId="urn:microsoft.com/office/officeart/2008/layout/VerticalAccentList"/>
    <dgm:cxn modelId="{8AAEA87E-2142-4900-98F7-ECAB4B3D09A7}" type="presParOf" srcId="{31C3C0A4-1CB1-4892-86CB-B7E90A51D42C}" destId="{141AB0F8-DC13-4EA3-92CC-CBACE951CDC5}" srcOrd="5" destOrd="0" presId="urn:microsoft.com/office/officeart/2008/layout/VerticalAccentList"/>
    <dgm:cxn modelId="{26731837-E22C-48F7-9000-A6A53AD42D04}" type="presParOf" srcId="{31C3C0A4-1CB1-4892-86CB-B7E90A51D42C}" destId="{5875E9C9-073D-44AB-B78A-2E8DB47E2861}" srcOrd="6" destOrd="0" presId="urn:microsoft.com/office/officeart/2008/layout/VerticalAccentList"/>
    <dgm:cxn modelId="{B6B2914F-7BD2-417E-A52B-6D022C68D592}" type="presParOf" srcId="{31C3C0A4-1CB1-4892-86CB-B7E90A51D42C}" destId="{99E80005-6204-4485-BFE6-7E479BB4AA0B}" srcOrd="7" destOrd="0" presId="urn:microsoft.com/office/officeart/2008/layout/VerticalAccentList"/>
    <dgm:cxn modelId="{52543D90-7B71-4C79-8732-CED10D344155}" type="presParOf" srcId="{BCED8193-5956-46A3-B7BB-56CC03590B4C}" destId="{60982266-5547-426B-8CE5-5D06555EF4DF}" srcOrd="5" destOrd="0" presId="urn:microsoft.com/office/officeart/2008/layout/VerticalAccentList"/>
    <dgm:cxn modelId="{8F7D21F5-BDEB-4452-96DA-9EFB82BA4719}" type="presParOf" srcId="{BCED8193-5956-46A3-B7BB-56CC03590B4C}" destId="{012DEBE7-1BE7-4339-B6F4-096ABAFBE644}" srcOrd="6" destOrd="0" presId="urn:microsoft.com/office/officeart/2008/layout/VerticalAccentList"/>
    <dgm:cxn modelId="{C12D3093-E723-4D30-A151-499008775B55}" type="presParOf" srcId="{012DEBE7-1BE7-4339-B6F4-096ABAFBE644}" destId="{248B690D-1FBF-4C9E-92E0-743A4EFE3CEF}" srcOrd="0" destOrd="0" presId="urn:microsoft.com/office/officeart/2008/layout/VerticalAccentList"/>
    <dgm:cxn modelId="{8806B9D1-DD98-4253-99A0-25474A897A75}" type="presParOf" srcId="{BCED8193-5956-46A3-B7BB-56CC03590B4C}" destId="{C9D900D6-D941-4B31-B074-FCCEF552C1DC}" srcOrd="7" destOrd="0" presId="urn:microsoft.com/office/officeart/2008/layout/VerticalAccentList"/>
    <dgm:cxn modelId="{B7B72BC4-17ED-411D-9970-4A14315321CA}" type="presParOf" srcId="{C9D900D6-D941-4B31-B074-FCCEF552C1DC}" destId="{D7D8C6E2-36A3-4C1E-8901-346732D4F591}" srcOrd="0" destOrd="0" presId="urn:microsoft.com/office/officeart/2008/layout/VerticalAccentList"/>
    <dgm:cxn modelId="{710380FC-CA84-4048-8C0F-A0F0103C1017}" type="presParOf" srcId="{C9D900D6-D941-4B31-B074-FCCEF552C1DC}" destId="{A3891183-02D1-4563-85A7-BE63D1B94DE4}" srcOrd="1" destOrd="0" presId="urn:microsoft.com/office/officeart/2008/layout/VerticalAccentList"/>
    <dgm:cxn modelId="{16CD2C03-2AC8-4760-871E-C3EAFDC8462E}" type="presParOf" srcId="{C9D900D6-D941-4B31-B074-FCCEF552C1DC}" destId="{76CF8B68-C9F1-4B1C-9FE0-8ABF8238FB88}" srcOrd="2" destOrd="0" presId="urn:microsoft.com/office/officeart/2008/layout/VerticalAccentList"/>
    <dgm:cxn modelId="{CBFEAB8F-E9ED-4728-A06A-47B240659238}" type="presParOf" srcId="{C9D900D6-D941-4B31-B074-FCCEF552C1DC}" destId="{73DBB18B-6460-439C-B01C-0F22025EAA16}" srcOrd="3" destOrd="0" presId="urn:microsoft.com/office/officeart/2008/layout/VerticalAccentList"/>
    <dgm:cxn modelId="{8E29C011-7AB7-4906-9A5C-233977069084}" type="presParOf" srcId="{C9D900D6-D941-4B31-B074-FCCEF552C1DC}" destId="{CE2597D0-D36C-4510-8173-7B857C4D6FAE}" srcOrd="4" destOrd="0" presId="urn:microsoft.com/office/officeart/2008/layout/VerticalAccentList"/>
    <dgm:cxn modelId="{4565F4B2-1539-4B02-B75C-AACA5AA26E8A}" type="presParOf" srcId="{C9D900D6-D941-4B31-B074-FCCEF552C1DC}" destId="{33598293-7582-4A4C-B55A-E35348C6A30C}" srcOrd="5" destOrd="0" presId="urn:microsoft.com/office/officeart/2008/layout/VerticalAccentList"/>
    <dgm:cxn modelId="{9FC14219-1C5D-4BAC-839B-81B90F145DD8}" type="presParOf" srcId="{C9D900D6-D941-4B31-B074-FCCEF552C1DC}" destId="{4127BFAC-2EE7-495E-AF98-815DE1C4ED64}" srcOrd="6" destOrd="0" presId="urn:microsoft.com/office/officeart/2008/layout/VerticalAccentList"/>
    <dgm:cxn modelId="{2CE97E1B-F7E4-45B4-8810-3C1DC8767B2A}" type="presParOf" srcId="{C9D900D6-D941-4B31-B074-FCCEF552C1DC}" destId="{C7944CB2-6066-4A55-892F-9632A8DAA5BA}" srcOrd="7" destOrd="0" presId="urn:microsoft.com/office/officeart/2008/layout/VerticalAccent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CD28F63-4232-40DB-B9D7-0704C8BA4FAB}" type="doc">
      <dgm:prSet loTypeId="urn:microsoft.com/office/officeart/2008/layout/HorizontalMultiLevelHierarchy" loCatId="hierarchy" qsTypeId="urn:microsoft.com/office/officeart/2005/8/quickstyle/3d1" qsCatId="3D" csTypeId="urn:microsoft.com/office/officeart/2005/8/colors/colorful5" csCatId="colorful" phldr="1"/>
      <dgm:spPr/>
      <dgm:t>
        <a:bodyPr/>
        <a:lstStyle/>
        <a:p>
          <a:endParaRPr lang="en-US"/>
        </a:p>
      </dgm:t>
    </dgm:pt>
    <dgm:pt modelId="{B2A586C2-585B-44FF-B699-F9838584234A}">
      <dgm:prSet phldrT="[Text]"/>
      <dgm:spPr/>
      <dgm:t>
        <a:bodyPr/>
        <a:lstStyle/>
        <a:p>
          <a:r>
            <a:rPr lang="es-EC" dirty="0" smtClean="0"/>
            <a:t>TENSIÓN RELAJACIÓN</a:t>
          </a:r>
          <a:endParaRPr lang="en-US" dirty="0"/>
        </a:p>
      </dgm:t>
    </dgm:pt>
    <dgm:pt modelId="{9DA86045-5AB5-4923-B27D-C49C33BC0C2C}" type="parTrans" cxnId="{5937A9C4-575C-4351-8FBB-851CA994F9A3}">
      <dgm:prSet/>
      <dgm:spPr/>
      <dgm:t>
        <a:bodyPr/>
        <a:lstStyle/>
        <a:p>
          <a:endParaRPr lang="en-US"/>
        </a:p>
      </dgm:t>
    </dgm:pt>
    <dgm:pt modelId="{5A84074D-66D6-4153-AE3C-30DA5CA0B688}" type="sibTrans" cxnId="{5937A9C4-575C-4351-8FBB-851CA994F9A3}">
      <dgm:prSet/>
      <dgm:spPr/>
      <dgm:t>
        <a:bodyPr/>
        <a:lstStyle/>
        <a:p>
          <a:endParaRPr lang="en-US"/>
        </a:p>
      </dgm:t>
    </dgm:pt>
    <dgm:pt modelId="{842B2004-1B5F-4537-A0B7-A7531E72C976}">
      <dgm:prSet phldrT="[Text]" custT="1"/>
      <dgm:spPr/>
      <dgm:t>
        <a:bodyPr/>
        <a:lstStyle/>
        <a:p>
          <a:r>
            <a:rPr lang="es-EC" sz="2000" dirty="0" smtClean="0"/>
            <a:t>Aprox. Siete semanas</a:t>
          </a:r>
          <a:endParaRPr lang="en-US" sz="2000" dirty="0"/>
        </a:p>
      </dgm:t>
    </dgm:pt>
    <dgm:pt modelId="{FF0DF43D-D0C6-4D49-AA8C-0A40B952A35A}" type="parTrans" cxnId="{FF825149-755E-448B-87D9-2AF972D180B7}">
      <dgm:prSet/>
      <dgm:spPr/>
      <dgm:t>
        <a:bodyPr/>
        <a:lstStyle/>
        <a:p>
          <a:endParaRPr lang="en-US"/>
        </a:p>
      </dgm:t>
    </dgm:pt>
    <dgm:pt modelId="{EA0D296A-79F0-410D-892C-94CF8D3EEEFE}" type="sibTrans" cxnId="{FF825149-755E-448B-87D9-2AF972D180B7}">
      <dgm:prSet/>
      <dgm:spPr/>
      <dgm:t>
        <a:bodyPr/>
        <a:lstStyle/>
        <a:p>
          <a:endParaRPr lang="en-US"/>
        </a:p>
      </dgm:t>
    </dgm:pt>
    <dgm:pt modelId="{16878A48-FEBF-4F62-A321-FA907933F5BB}">
      <dgm:prSet phldrT="[Text]" custT="1"/>
      <dgm:spPr/>
      <dgm:t>
        <a:bodyPr/>
        <a:lstStyle/>
        <a:p>
          <a:r>
            <a:rPr lang="es-EC" sz="2000" dirty="0" smtClean="0"/>
            <a:t>Dos sesiones por semana</a:t>
          </a:r>
          <a:endParaRPr lang="en-US" sz="2000" dirty="0"/>
        </a:p>
      </dgm:t>
    </dgm:pt>
    <dgm:pt modelId="{53805DD9-EF9C-49B2-95F9-90F7F73A23B4}" type="parTrans" cxnId="{65DC6195-6B5E-43FB-89A7-3009AD50B118}">
      <dgm:prSet/>
      <dgm:spPr/>
      <dgm:t>
        <a:bodyPr/>
        <a:lstStyle/>
        <a:p>
          <a:endParaRPr lang="en-US"/>
        </a:p>
      </dgm:t>
    </dgm:pt>
    <dgm:pt modelId="{2BB48E4D-7B18-48B5-8FE1-B475044DF011}" type="sibTrans" cxnId="{65DC6195-6B5E-43FB-89A7-3009AD50B118}">
      <dgm:prSet/>
      <dgm:spPr/>
      <dgm:t>
        <a:bodyPr/>
        <a:lstStyle/>
        <a:p>
          <a:endParaRPr lang="en-US"/>
        </a:p>
      </dgm:t>
    </dgm:pt>
    <dgm:pt modelId="{DD7E9995-17C1-429F-9F67-CB5B51FFEBAE}">
      <dgm:prSet phldrT="[Text]" custT="1"/>
      <dgm:spPr/>
      <dgm:t>
        <a:bodyPr/>
        <a:lstStyle/>
        <a:p>
          <a:r>
            <a:rPr lang="es-EC" sz="2000" dirty="0" smtClean="0"/>
            <a:t>De 45 a 60 minutos</a:t>
          </a:r>
          <a:endParaRPr lang="en-US" sz="2000" dirty="0"/>
        </a:p>
      </dgm:t>
    </dgm:pt>
    <dgm:pt modelId="{BF8D7783-B5DF-49F3-B2D3-0E477AF7EAFF}" type="parTrans" cxnId="{12B01037-7F78-487F-9E38-2EF79B85C4F3}">
      <dgm:prSet/>
      <dgm:spPr/>
      <dgm:t>
        <a:bodyPr/>
        <a:lstStyle/>
        <a:p>
          <a:endParaRPr lang="en-US"/>
        </a:p>
      </dgm:t>
    </dgm:pt>
    <dgm:pt modelId="{ACD45F2E-5ACA-423E-903C-C2590700A4D8}" type="sibTrans" cxnId="{12B01037-7F78-487F-9E38-2EF79B85C4F3}">
      <dgm:prSet/>
      <dgm:spPr/>
      <dgm:t>
        <a:bodyPr/>
        <a:lstStyle/>
        <a:p>
          <a:endParaRPr lang="en-US"/>
        </a:p>
      </dgm:t>
    </dgm:pt>
    <dgm:pt modelId="{9C4D3318-22C9-41FB-99E4-238F5FA24E66}">
      <dgm:prSet phldrT="[Text]" custT="1"/>
      <dgm:spPr/>
      <dgm:t>
        <a:bodyPr/>
        <a:lstStyle/>
        <a:p>
          <a:r>
            <a:rPr lang="es-EC" sz="2000" dirty="0" smtClean="0"/>
            <a:t>3 </a:t>
          </a:r>
          <a:r>
            <a:rPr lang="es-EC" sz="2000" dirty="0" err="1" smtClean="0"/>
            <a:t>rep.</a:t>
          </a:r>
          <a:r>
            <a:rPr lang="es-EC" sz="2000" dirty="0" smtClean="0"/>
            <a:t> x 10 </a:t>
          </a:r>
          <a:r>
            <a:rPr lang="es-EC" sz="2000" dirty="0" err="1" smtClean="0"/>
            <a:t>seg</a:t>
          </a:r>
          <a:r>
            <a:rPr lang="es-EC" sz="2000" dirty="0" smtClean="0"/>
            <a:t>. c/u</a:t>
          </a:r>
          <a:endParaRPr lang="en-US" sz="2000" dirty="0"/>
        </a:p>
      </dgm:t>
    </dgm:pt>
    <dgm:pt modelId="{4FCEB2EB-4122-49E2-A106-88856010421B}" type="parTrans" cxnId="{AFB7BC72-CE6F-4992-AF02-04EF6F805D43}">
      <dgm:prSet/>
      <dgm:spPr/>
      <dgm:t>
        <a:bodyPr/>
        <a:lstStyle/>
        <a:p>
          <a:endParaRPr lang="en-US"/>
        </a:p>
      </dgm:t>
    </dgm:pt>
    <dgm:pt modelId="{582050D1-F490-4933-91DB-151FD968D560}" type="sibTrans" cxnId="{AFB7BC72-CE6F-4992-AF02-04EF6F805D43}">
      <dgm:prSet/>
      <dgm:spPr/>
      <dgm:t>
        <a:bodyPr/>
        <a:lstStyle/>
        <a:p>
          <a:endParaRPr lang="en-US"/>
        </a:p>
      </dgm:t>
    </dgm:pt>
    <dgm:pt modelId="{F72149DC-EA0F-454C-8780-B61D876A6179}" type="pres">
      <dgm:prSet presAssocID="{5CD28F63-4232-40DB-B9D7-0704C8BA4FAB}" presName="Name0" presStyleCnt="0">
        <dgm:presLayoutVars>
          <dgm:chPref val="1"/>
          <dgm:dir/>
          <dgm:animOne val="branch"/>
          <dgm:animLvl val="lvl"/>
          <dgm:resizeHandles val="exact"/>
        </dgm:presLayoutVars>
      </dgm:prSet>
      <dgm:spPr/>
      <dgm:t>
        <a:bodyPr/>
        <a:lstStyle/>
        <a:p>
          <a:endParaRPr lang="en-US"/>
        </a:p>
      </dgm:t>
    </dgm:pt>
    <dgm:pt modelId="{0AAB58CF-3347-43AF-9001-1DF0C18784A0}" type="pres">
      <dgm:prSet presAssocID="{B2A586C2-585B-44FF-B699-F9838584234A}" presName="root1" presStyleCnt="0"/>
      <dgm:spPr/>
    </dgm:pt>
    <dgm:pt modelId="{06070F2E-CE70-4CF8-8DD5-55D8C1639661}" type="pres">
      <dgm:prSet presAssocID="{B2A586C2-585B-44FF-B699-F9838584234A}" presName="LevelOneTextNode" presStyleLbl="node0" presStyleIdx="0" presStyleCnt="1">
        <dgm:presLayoutVars>
          <dgm:chPref val="3"/>
        </dgm:presLayoutVars>
      </dgm:prSet>
      <dgm:spPr/>
      <dgm:t>
        <a:bodyPr/>
        <a:lstStyle/>
        <a:p>
          <a:endParaRPr lang="en-US"/>
        </a:p>
      </dgm:t>
    </dgm:pt>
    <dgm:pt modelId="{2920C438-16E8-4777-98DD-06B54D1AAB80}" type="pres">
      <dgm:prSet presAssocID="{B2A586C2-585B-44FF-B699-F9838584234A}" presName="level2hierChild" presStyleCnt="0"/>
      <dgm:spPr/>
    </dgm:pt>
    <dgm:pt modelId="{357AD5E6-7EB1-4DBE-A851-C1D0159F282F}" type="pres">
      <dgm:prSet presAssocID="{FF0DF43D-D0C6-4D49-AA8C-0A40B952A35A}" presName="conn2-1" presStyleLbl="parChTrans1D2" presStyleIdx="0" presStyleCnt="4"/>
      <dgm:spPr/>
      <dgm:t>
        <a:bodyPr/>
        <a:lstStyle/>
        <a:p>
          <a:endParaRPr lang="en-US"/>
        </a:p>
      </dgm:t>
    </dgm:pt>
    <dgm:pt modelId="{F49402C9-694F-4BD8-B1A9-4F44F054A31E}" type="pres">
      <dgm:prSet presAssocID="{FF0DF43D-D0C6-4D49-AA8C-0A40B952A35A}" presName="connTx" presStyleLbl="parChTrans1D2" presStyleIdx="0" presStyleCnt="4"/>
      <dgm:spPr/>
      <dgm:t>
        <a:bodyPr/>
        <a:lstStyle/>
        <a:p>
          <a:endParaRPr lang="en-US"/>
        </a:p>
      </dgm:t>
    </dgm:pt>
    <dgm:pt modelId="{2025B5C2-EBE2-418B-92EA-0F61C6A1FA6A}" type="pres">
      <dgm:prSet presAssocID="{842B2004-1B5F-4537-A0B7-A7531E72C976}" presName="root2" presStyleCnt="0"/>
      <dgm:spPr/>
    </dgm:pt>
    <dgm:pt modelId="{B45B99AD-EFD0-43F3-A7CF-1857798FF61F}" type="pres">
      <dgm:prSet presAssocID="{842B2004-1B5F-4537-A0B7-A7531E72C976}" presName="LevelTwoTextNode" presStyleLbl="node2" presStyleIdx="0" presStyleCnt="4">
        <dgm:presLayoutVars>
          <dgm:chPref val="3"/>
        </dgm:presLayoutVars>
      </dgm:prSet>
      <dgm:spPr/>
      <dgm:t>
        <a:bodyPr/>
        <a:lstStyle/>
        <a:p>
          <a:endParaRPr lang="en-US"/>
        </a:p>
      </dgm:t>
    </dgm:pt>
    <dgm:pt modelId="{FD6A7BBA-C4DD-4C8B-9814-F3A1893B8965}" type="pres">
      <dgm:prSet presAssocID="{842B2004-1B5F-4537-A0B7-A7531E72C976}" presName="level3hierChild" presStyleCnt="0"/>
      <dgm:spPr/>
    </dgm:pt>
    <dgm:pt modelId="{3E71A45E-6386-4578-9D45-CC248F926F7A}" type="pres">
      <dgm:prSet presAssocID="{53805DD9-EF9C-49B2-95F9-90F7F73A23B4}" presName="conn2-1" presStyleLbl="parChTrans1D2" presStyleIdx="1" presStyleCnt="4"/>
      <dgm:spPr/>
      <dgm:t>
        <a:bodyPr/>
        <a:lstStyle/>
        <a:p>
          <a:endParaRPr lang="en-US"/>
        </a:p>
      </dgm:t>
    </dgm:pt>
    <dgm:pt modelId="{1C6E6D4B-A960-4190-84AF-F84C19354510}" type="pres">
      <dgm:prSet presAssocID="{53805DD9-EF9C-49B2-95F9-90F7F73A23B4}" presName="connTx" presStyleLbl="parChTrans1D2" presStyleIdx="1" presStyleCnt="4"/>
      <dgm:spPr/>
      <dgm:t>
        <a:bodyPr/>
        <a:lstStyle/>
        <a:p>
          <a:endParaRPr lang="en-US"/>
        </a:p>
      </dgm:t>
    </dgm:pt>
    <dgm:pt modelId="{9ED930CA-C272-44D8-9E25-C3115B453E1A}" type="pres">
      <dgm:prSet presAssocID="{16878A48-FEBF-4F62-A321-FA907933F5BB}" presName="root2" presStyleCnt="0"/>
      <dgm:spPr/>
    </dgm:pt>
    <dgm:pt modelId="{3BF6CD96-9480-439C-B79F-214861E936A2}" type="pres">
      <dgm:prSet presAssocID="{16878A48-FEBF-4F62-A321-FA907933F5BB}" presName="LevelTwoTextNode" presStyleLbl="node2" presStyleIdx="1" presStyleCnt="4" custScaleY="83360">
        <dgm:presLayoutVars>
          <dgm:chPref val="3"/>
        </dgm:presLayoutVars>
      </dgm:prSet>
      <dgm:spPr/>
      <dgm:t>
        <a:bodyPr/>
        <a:lstStyle/>
        <a:p>
          <a:endParaRPr lang="en-US"/>
        </a:p>
      </dgm:t>
    </dgm:pt>
    <dgm:pt modelId="{69CB2CA6-8EDF-4134-916B-6A79A54C983D}" type="pres">
      <dgm:prSet presAssocID="{16878A48-FEBF-4F62-A321-FA907933F5BB}" presName="level3hierChild" presStyleCnt="0"/>
      <dgm:spPr/>
    </dgm:pt>
    <dgm:pt modelId="{EA551FBB-3462-4633-BE00-C0A337438E95}" type="pres">
      <dgm:prSet presAssocID="{BF8D7783-B5DF-49F3-B2D3-0E477AF7EAFF}" presName="conn2-1" presStyleLbl="parChTrans1D2" presStyleIdx="2" presStyleCnt="4"/>
      <dgm:spPr/>
      <dgm:t>
        <a:bodyPr/>
        <a:lstStyle/>
        <a:p>
          <a:endParaRPr lang="en-US"/>
        </a:p>
      </dgm:t>
    </dgm:pt>
    <dgm:pt modelId="{7DE00006-9063-4D6D-B070-93CFEDB22DA4}" type="pres">
      <dgm:prSet presAssocID="{BF8D7783-B5DF-49F3-B2D3-0E477AF7EAFF}" presName="connTx" presStyleLbl="parChTrans1D2" presStyleIdx="2" presStyleCnt="4"/>
      <dgm:spPr/>
      <dgm:t>
        <a:bodyPr/>
        <a:lstStyle/>
        <a:p>
          <a:endParaRPr lang="en-US"/>
        </a:p>
      </dgm:t>
    </dgm:pt>
    <dgm:pt modelId="{C5C61688-DB68-4625-9839-0C011F7CEE34}" type="pres">
      <dgm:prSet presAssocID="{DD7E9995-17C1-429F-9F67-CB5B51FFEBAE}" presName="root2" presStyleCnt="0"/>
      <dgm:spPr/>
    </dgm:pt>
    <dgm:pt modelId="{D202CB26-CAFF-4FE5-9890-2377F0C1A3F2}" type="pres">
      <dgm:prSet presAssocID="{DD7E9995-17C1-429F-9F67-CB5B51FFEBAE}" presName="LevelTwoTextNode" presStyleLbl="node2" presStyleIdx="2" presStyleCnt="4">
        <dgm:presLayoutVars>
          <dgm:chPref val="3"/>
        </dgm:presLayoutVars>
      </dgm:prSet>
      <dgm:spPr/>
      <dgm:t>
        <a:bodyPr/>
        <a:lstStyle/>
        <a:p>
          <a:endParaRPr lang="en-US"/>
        </a:p>
      </dgm:t>
    </dgm:pt>
    <dgm:pt modelId="{E3402A4E-24C1-480B-84C8-09AF76840605}" type="pres">
      <dgm:prSet presAssocID="{DD7E9995-17C1-429F-9F67-CB5B51FFEBAE}" presName="level3hierChild" presStyleCnt="0"/>
      <dgm:spPr/>
    </dgm:pt>
    <dgm:pt modelId="{F98BCD9F-0E04-4AAE-9E11-7A04FD1AB97D}" type="pres">
      <dgm:prSet presAssocID="{4FCEB2EB-4122-49E2-A106-88856010421B}" presName="conn2-1" presStyleLbl="parChTrans1D2" presStyleIdx="3" presStyleCnt="4"/>
      <dgm:spPr/>
      <dgm:t>
        <a:bodyPr/>
        <a:lstStyle/>
        <a:p>
          <a:endParaRPr lang="en-US"/>
        </a:p>
      </dgm:t>
    </dgm:pt>
    <dgm:pt modelId="{811C03D0-2656-4C99-87D0-1177EA0CAFCD}" type="pres">
      <dgm:prSet presAssocID="{4FCEB2EB-4122-49E2-A106-88856010421B}" presName="connTx" presStyleLbl="parChTrans1D2" presStyleIdx="3" presStyleCnt="4"/>
      <dgm:spPr/>
      <dgm:t>
        <a:bodyPr/>
        <a:lstStyle/>
        <a:p>
          <a:endParaRPr lang="en-US"/>
        </a:p>
      </dgm:t>
    </dgm:pt>
    <dgm:pt modelId="{5C82B131-7005-4891-8D5F-E82181C2D894}" type="pres">
      <dgm:prSet presAssocID="{9C4D3318-22C9-41FB-99E4-238F5FA24E66}" presName="root2" presStyleCnt="0"/>
      <dgm:spPr/>
    </dgm:pt>
    <dgm:pt modelId="{4BDD14A7-9F9D-4352-B7C3-3784FDCC48F1}" type="pres">
      <dgm:prSet presAssocID="{9C4D3318-22C9-41FB-99E4-238F5FA24E66}" presName="LevelTwoTextNode" presStyleLbl="node2" presStyleIdx="3" presStyleCnt="4">
        <dgm:presLayoutVars>
          <dgm:chPref val="3"/>
        </dgm:presLayoutVars>
      </dgm:prSet>
      <dgm:spPr/>
      <dgm:t>
        <a:bodyPr/>
        <a:lstStyle/>
        <a:p>
          <a:endParaRPr lang="en-US"/>
        </a:p>
      </dgm:t>
    </dgm:pt>
    <dgm:pt modelId="{87334863-941F-4968-9F0A-FDAE41870DEC}" type="pres">
      <dgm:prSet presAssocID="{9C4D3318-22C9-41FB-99E4-238F5FA24E66}" presName="level3hierChild" presStyleCnt="0"/>
      <dgm:spPr/>
    </dgm:pt>
  </dgm:ptLst>
  <dgm:cxnLst>
    <dgm:cxn modelId="{521C3E6A-185D-4657-82B4-45286119D9D2}" type="presOf" srcId="{53805DD9-EF9C-49B2-95F9-90F7F73A23B4}" destId="{1C6E6D4B-A960-4190-84AF-F84C19354510}" srcOrd="1" destOrd="0" presId="urn:microsoft.com/office/officeart/2008/layout/HorizontalMultiLevelHierarchy"/>
    <dgm:cxn modelId="{D22BCBEA-6ADB-4547-A1F9-0762D547D67C}" type="presOf" srcId="{FF0DF43D-D0C6-4D49-AA8C-0A40B952A35A}" destId="{F49402C9-694F-4BD8-B1A9-4F44F054A31E}" srcOrd="1" destOrd="0" presId="urn:microsoft.com/office/officeart/2008/layout/HorizontalMultiLevelHierarchy"/>
    <dgm:cxn modelId="{FF825149-755E-448B-87D9-2AF972D180B7}" srcId="{B2A586C2-585B-44FF-B699-F9838584234A}" destId="{842B2004-1B5F-4537-A0B7-A7531E72C976}" srcOrd="0" destOrd="0" parTransId="{FF0DF43D-D0C6-4D49-AA8C-0A40B952A35A}" sibTransId="{EA0D296A-79F0-410D-892C-94CF8D3EEEFE}"/>
    <dgm:cxn modelId="{F810425C-C65F-4BCF-BEDA-35E17518D9FC}" type="presOf" srcId="{FF0DF43D-D0C6-4D49-AA8C-0A40B952A35A}" destId="{357AD5E6-7EB1-4DBE-A851-C1D0159F282F}" srcOrd="0" destOrd="0" presId="urn:microsoft.com/office/officeart/2008/layout/HorizontalMultiLevelHierarchy"/>
    <dgm:cxn modelId="{810C4AE1-7974-4387-97C5-4439B5DE7FB2}" type="presOf" srcId="{5CD28F63-4232-40DB-B9D7-0704C8BA4FAB}" destId="{F72149DC-EA0F-454C-8780-B61D876A6179}" srcOrd="0" destOrd="0" presId="urn:microsoft.com/office/officeart/2008/layout/HorizontalMultiLevelHierarchy"/>
    <dgm:cxn modelId="{C029449A-DB17-40B7-BA7C-88A5AE9F35F1}" type="presOf" srcId="{4FCEB2EB-4122-49E2-A106-88856010421B}" destId="{811C03D0-2656-4C99-87D0-1177EA0CAFCD}" srcOrd="1" destOrd="0" presId="urn:microsoft.com/office/officeart/2008/layout/HorizontalMultiLevelHierarchy"/>
    <dgm:cxn modelId="{AFB7BC72-CE6F-4992-AF02-04EF6F805D43}" srcId="{B2A586C2-585B-44FF-B699-F9838584234A}" destId="{9C4D3318-22C9-41FB-99E4-238F5FA24E66}" srcOrd="3" destOrd="0" parTransId="{4FCEB2EB-4122-49E2-A106-88856010421B}" sibTransId="{582050D1-F490-4933-91DB-151FD968D560}"/>
    <dgm:cxn modelId="{414E4523-F942-4C41-9DB2-60AA0FE128C5}" type="presOf" srcId="{DD7E9995-17C1-429F-9F67-CB5B51FFEBAE}" destId="{D202CB26-CAFF-4FE5-9890-2377F0C1A3F2}" srcOrd="0" destOrd="0" presId="urn:microsoft.com/office/officeart/2008/layout/HorizontalMultiLevelHierarchy"/>
    <dgm:cxn modelId="{65DC6195-6B5E-43FB-89A7-3009AD50B118}" srcId="{B2A586C2-585B-44FF-B699-F9838584234A}" destId="{16878A48-FEBF-4F62-A321-FA907933F5BB}" srcOrd="1" destOrd="0" parTransId="{53805DD9-EF9C-49B2-95F9-90F7F73A23B4}" sibTransId="{2BB48E4D-7B18-48B5-8FE1-B475044DF011}"/>
    <dgm:cxn modelId="{946C5444-971B-48C5-9E48-351B42F49AA4}" type="presOf" srcId="{BF8D7783-B5DF-49F3-B2D3-0E477AF7EAFF}" destId="{EA551FBB-3462-4633-BE00-C0A337438E95}" srcOrd="0" destOrd="0" presId="urn:microsoft.com/office/officeart/2008/layout/HorizontalMultiLevelHierarchy"/>
    <dgm:cxn modelId="{85C2A9F8-A850-4E1C-9348-521B38812C94}" type="presOf" srcId="{B2A586C2-585B-44FF-B699-F9838584234A}" destId="{06070F2E-CE70-4CF8-8DD5-55D8C1639661}" srcOrd="0" destOrd="0" presId="urn:microsoft.com/office/officeart/2008/layout/HorizontalMultiLevelHierarchy"/>
    <dgm:cxn modelId="{286451D2-105B-4B9E-95F9-AA12AEE0D141}" type="presOf" srcId="{BF8D7783-B5DF-49F3-B2D3-0E477AF7EAFF}" destId="{7DE00006-9063-4D6D-B070-93CFEDB22DA4}" srcOrd="1" destOrd="0" presId="urn:microsoft.com/office/officeart/2008/layout/HorizontalMultiLevelHierarchy"/>
    <dgm:cxn modelId="{12B01037-7F78-487F-9E38-2EF79B85C4F3}" srcId="{B2A586C2-585B-44FF-B699-F9838584234A}" destId="{DD7E9995-17C1-429F-9F67-CB5B51FFEBAE}" srcOrd="2" destOrd="0" parTransId="{BF8D7783-B5DF-49F3-B2D3-0E477AF7EAFF}" sibTransId="{ACD45F2E-5ACA-423E-903C-C2590700A4D8}"/>
    <dgm:cxn modelId="{3EDA1115-1EC1-459A-A152-54ED25FFEE7A}" type="presOf" srcId="{53805DD9-EF9C-49B2-95F9-90F7F73A23B4}" destId="{3E71A45E-6386-4578-9D45-CC248F926F7A}" srcOrd="0" destOrd="0" presId="urn:microsoft.com/office/officeart/2008/layout/HorizontalMultiLevelHierarchy"/>
    <dgm:cxn modelId="{FF172C0E-3E3A-4AE5-A381-A427A31684C0}" type="presOf" srcId="{4FCEB2EB-4122-49E2-A106-88856010421B}" destId="{F98BCD9F-0E04-4AAE-9E11-7A04FD1AB97D}" srcOrd="0" destOrd="0" presId="urn:microsoft.com/office/officeart/2008/layout/HorizontalMultiLevelHierarchy"/>
    <dgm:cxn modelId="{FCAB90D6-3173-447B-B279-140F5980363E}" type="presOf" srcId="{16878A48-FEBF-4F62-A321-FA907933F5BB}" destId="{3BF6CD96-9480-439C-B79F-214861E936A2}" srcOrd="0" destOrd="0" presId="urn:microsoft.com/office/officeart/2008/layout/HorizontalMultiLevelHierarchy"/>
    <dgm:cxn modelId="{5937A9C4-575C-4351-8FBB-851CA994F9A3}" srcId="{5CD28F63-4232-40DB-B9D7-0704C8BA4FAB}" destId="{B2A586C2-585B-44FF-B699-F9838584234A}" srcOrd="0" destOrd="0" parTransId="{9DA86045-5AB5-4923-B27D-C49C33BC0C2C}" sibTransId="{5A84074D-66D6-4153-AE3C-30DA5CA0B688}"/>
    <dgm:cxn modelId="{C066796E-58D3-45DE-BAB7-90FBF0351DE3}" type="presOf" srcId="{9C4D3318-22C9-41FB-99E4-238F5FA24E66}" destId="{4BDD14A7-9F9D-4352-B7C3-3784FDCC48F1}" srcOrd="0" destOrd="0" presId="urn:microsoft.com/office/officeart/2008/layout/HorizontalMultiLevelHierarchy"/>
    <dgm:cxn modelId="{82BB1DA6-E378-4D56-B12E-6DE2FC49B306}" type="presOf" srcId="{842B2004-1B5F-4537-A0B7-A7531E72C976}" destId="{B45B99AD-EFD0-43F3-A7CF-1857798FF61F}" srcOrd="0" destOrd="0" presId="urn:microsoft.com/office/officeart/2008/layout/HorizontalMultiLevelHierarchy"/>
    <dgm:cxn modelId="{EBF43CAF-3B27-48DD-91EA-A9F81F06C328}" type="presParOf" srcId="{F72149DC-EA0F-454C-8780-B61D876A6179}" destId="{0AAB58CF-3347-43AF-9001-1DF0C18784A0}" srcOrd="0" destOrd="0" presId="urn:microsoft.com/office/officeart/2008/layout/HorizontalMultiLevelHierarchy"/>
    <dgm:cxn modelId="{645DBE1B-66C7-43BB-BC09-4A7C77A92742}" type="presParOf" srcId="{0AAB58CF-3347-43AF-9001-1DF0C18784A0}" destId="{06070F2E-CE70-4CF8-8DD5-55D8C1639661}" srcOrd="0" destOrd="0" presId="urn:microsoft.com/office/officeart/2008/layout/HorizontalMultiLevelHierarchy"/>
    <dgm:cxn modelId="{4F6573D2-F3D7-4939-824B-32277DD1009C}" type="presParOf" srcId="{0AAB58CF-3347-43AF-9001-1DF0C18784A0}" destId="{2920C438-16E8-4777-98DD-06B54D1AAB80}" srcOrd="1" destOrd="0" presId="urn:microsoft.com/office/officeart/2008/layout/HorizontalMultiLevelHierarchy"/>
    <dgm:cxn modelId="{70ACB6D2-77CB-462F-A0F2-29F9F5E17EF3}" type="presParOf" srcId="{2920C438-16E8-4777-98DD-06B54D1AAB80}" destId="{357AD5E6-7EB1-4DBE-A851-C1D0159F282F}" srcOrd="0" destOrd="0" presId="urn:microsoft.com/office/officeart/2008/layout/HorizontalMultiLevelHierarchy"/>
    <dgm:cxn modelId="{744A6CCC-9408-4669-96EB-E58DB4F95D54}" type="presParOf" srcId="{357AD5E6-7EB1-4DBE-A851-C1D0159F282F}" destId="{F49402C9-694F-4BD8-B1A9-4F44F054A31E}" srcOrd="0" destOrd="0" presId="urn:microsoft.com/office/officeart/2008/layout/HorizontalMultiLevelHierarchy"/>
    <dgm:cxn modelId="{51EFA19A-C127-43C2-A1DF-62553B5AC609}" type="presParOf" srcId="{2920C438-16E8-4777-98DD-06B54D1AAB80}" destId="{2025B5C2-EBE2-418B-92EA-0F61C6A1FA6A}" srcOrd="1" destOrd="0" presId="urn:microsoft.com/office/officeart/2008/layout/HorizontalMultiLevelHierarchy"/>
    <dgm:cxn modelId="{FC6CB871-5B88-461F-9A0D-D992AACD534D}" type="presParOf" srcId="{2025B5C2-EBE2-418B-92EA-0F61C6A1FA6A}" destId="{B45B99AD-EFD0-43F3-A7CF-1857798FF61F}" srcOrd="0" destOrd="0" presId="urn:microsoft.com/office/officeart/2008/layout/HorizontalMultiLevelHierarchy"/>
    <dgm:cxn modelId="{3D9051CE-85B9-48C9-8A5A-436EA6BD19BA}" type="presParOf" srcId="{2025B5C2-EBE2-418B-92EA-0F61C6A1FA6A}" destId="{FD6A7BBA-C4DD-4C8B-9814-F3A1893B8965}" srcOrd="1" destOrd="0" presId="urn:microsoft.com/office/officeart/2008/layout/HorizontalMultiLevelHierarchy"/>
    <dgm:cxn modelId="{9E2EA9D3-9820-414E-A660-8CC0F76CA8F7}" type="presParOf" srcId="{2920C438-16E8-4777-98DD-06B54D1AAB80}" destId="{3E71A45E-6386-4578-9D45-CC248F926F7A}" srcOrd="2" destOrd="0" presId="urn:microsoft.com/office/officeart/2008/layout/HorizontalMultiLevelHierarchy"/>
    <dgm:cxn modelId="{B8668362-28F9-404B-8A49-E087AD38F9AA}" type="presParOf" srcId="{3E71A45E-6386-4578-9D45-CC248F926F7A}" destId="{1C6E6D4B-A960-4190-84AF-F84C19354510}" srcOrd="0" destOrd="0" presId="urn:microsoft.com/office/officeart/2008/layout/HorizontalMultiLevelHierarchy"/>
    <dgm:cxn modelId="{6BD08125-BD28-43DA-ABB3-FA607C8F2E39}" type="presParOf" srcId="{2920C438-16E8-4777-98DD-06B54D1AAB80}" destId="{9ED930CA-C272-44D8-9E25-C3115B453E1A}" srcOrd="3" destOrd="0" presId="urn:microsoft.com/office/officeart/2008/layout/HorizontalMultiLevelHierarchy"/>
    <dgm:cxn modelId="{24BE471B-F061-4B3D-B5A0-A0B4CF692394}" type="presParOf" srcId="{9ED930CA-C272-44D8-9E25-C3115B453E1A}" destId="{3BF6CD96-9480-439C-B79F-214861E936A2}" srcOrd="0" destOrd="0" presId="urn:microsoft.com/office/officeart/2008/layout/HorizontalMultiLevelHierarchy"/>
    <dgm:cxn modelId="{1C627F62-4A8E-4D0E-830E-3C2610375A4B}" type="presParOf" srcId="{9ED930CA-C272-44D8-9E25-C3115B453E1A}" destId="{69CB2CA6-8EDF-4134-916B-6A79A54C983D}" srcOrd="1" destOrd="0" presId="urn:microsoft.com/office/officeart/2008/layout/HorizontalMultiLevelHierarchy"/>
    <dgm:cxn modelId="{DA78B98D-1C1C-41EE-B223-5E8D3D109ABC}" type="presParOf" srcId="{2920C438-16E8-4777-98DD-06B54D1AAB80}" destId="{EA551FBB-3462-4633-BE00-C0A337438E95}" srcOrd="4" destOrd="0" presId="urn:microsoft.com/office/officeart/2008/layout/HorizontalMultiLevelHierarchy"/>
    <dgm:cxn modelId="{862F5810-F6B5-4F93-8B33-A305837FFA4F}" type="presParOf" srcId="{EA551FBB-3462-4633-BE00-C0A337438E95}" destId="{7DE00006-9063-4D6D-B070-93CFEDB22DA4}" srcOrd="0" destOrd="0" presId="urn:microsoft.com/office/officeart/2008/layout/HorizontalMultiLevelHierarchy"/>
    <dgm:cxn modelId="{883C018B-8E51-48C0-8DAF-056C4100A553}" type="presParOf" srcId="{2920C438-16E8-4777-98DD-06B54D1AAB80}" destId="{C5C61688-DB68-4625-9839-0C011F7CEE34}" srcOrd="5" destOrd="0" presId="urn:microsoft.com/office/officeart/2008/layout/HorizontalMultiLevelHierarchy"/>
    <dgm:cxn modelId="{54E64A3A-FC31-483C-AFC3-F7F9E4DE5A5E}" type="presParOf" srcId="{C5C61688-DB68-4625-9839-0C011F7CEE34}" destId="{D202CB26-CAFF-4FE5-9890-2377F0C1A3F2}" srcOrd="0" destOrd="0" presId="urn:microsoft.com/office/officeart/2008/layout/HorizontalMultiLevelHierarchy"/>
    <dgm:cxn modelId="{EF285F7A-0B0B-4B4F-8220-FD6824AE25F7}" type="presParOf" srcId="{C5C61688-DB68-4625-9839-0C011F7CEE34}" destId="{E3402A4E-24C1-480B-84C8-09AF76840605}" srcOrd="1" destOrd="0" presId="urn:microsoft.com/office/officeart/2008/layout/HorizontalMultiLevelHierarchy"/>
    <dgm:cxn modelId="{47666EDD-606A-476F-893A-42F6F081A852}" type="presParOf" srcId="{2920C438-16E8-4777-98DD-06B54D1AAB80}" destId="{F98BCD9F-0E04-4AAE-9E11-7A04FD1AB97D}" srcOrd="6" destOrd="0" presId="urn:microsoft.com/office/officeart/2008/layout/HorizontalMultiLevelHierarchy"/>
    <dgm:cxn modelId="{2DEB8EE4-5561-4026-BFB0-FC2CD16FF254}" type="presParOf" srcId="{F98BCD9F-0E04-4AAE-9E11-7A04FD1AB97D}" destId="{811C03D0-2656-4C99-87D0-1177EA0CAFCD}" srcOrd="0" destOrd="0" presId="urn:microsoft.com/office/officeart/2008/layout/HorizontalMultiLevelHierarchy"/>
    <dgm:cxn modelId="{2FF20B2A-5F0B-45E6-86C6-E8EDDD6E8311}" type="presParOf" srcId="{2920C438-16E8-4777-98DD-06B54D1AAB80}" destId="{5C82B131-7005-4891-8D5F-E82181C2D894}" srcOrd="7" destOrd="0" presId="urn:microsoft.com/office/officeart/2008/layout/HorizontalMultiLevelHierarchy"/>
    <dgm:cxn modelId="{D841F163-9FDF-4E75-912E-98688EC1ADDB}" type="presParOf" srcId="{5C82B131-7005-4891-8D5F-E82181C2D894}" destId="{4BDD14A7-9F9D-4352-B7C3-3784FDCC48F1}" srcOrd="0" destOrd="0" presId="urn:microsoft.com/office/officeart/2008/layout/HorizontalMultiLevelHierarchy"/>
    <dgm:cxn modelId="{81B363CA-DF72-4069-A5F6-9E0D6170B8A3}" type="presParOf" srcId="{5C82B131-7005-4891-8D5F-E82181C2D894}" destId="{87334863-941F-4968-9F0A-FDAE41870DEC}" srcOrd="1" destOrd="0" presId="urn:microsoft.com/office/officeart/2008/layout/HorizontalMultiLevelHierarchy"/>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26AB73F-F62E-4A1D-9868-3568034DEE5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41BBDF40-91C5-48AE-9709-92037B48A3E8}">
      <dgm:prSet phldrT="[Text]"/>
      <dgm:spPr/>
      <dgm:t>
        <a:bodyPr/>
        <a:lstStyle/>
        <a:p>
          <a:r>
            <a:rPr lang="es-EC" dirty="0" smtClean="0"/>
            <a:t>Segunda Fase: Recorrido Mental</a:t>
          </a:r>
          <a:endParaRPr lang="en-US" dirty="0"/>
        </a:p>
      </dgm:t>
    </dgm:pt>
    <dgm:pt modelId="{5AEC5F0F-F87E-4C64-A6C4-2CD704BEF2DE}" type="parTrans" cxnId="{080EC7EB-8A9C-4C40-BE98-905D531B8113}">
      <dgm:prSet/>
      <dgm:spPr/>
      <dgm:t>
        <a:bodyPr/>
        <a:lstStyle/>
        <a:p>
          <a:endParaRPr lang="en-US"/>
        </a:p>
      </dgm:t>
    </dgm:pt>
    <dgm:pt modelId="{B6288B87-4DC4-40E2-A01B-7EB2D34F38AE}" type="sibTrans" cxnId="{080EC7EB-8A9C-4C40-BE98-905D531B8113}">
      <dgm:prSet/>
      <dgm:spPr/>
      <dgm:t>
        <a:bodyPr/>
        <a:lstStyle/>
        <a:p>
          <a:endParaRPr lang="en-US"/>
        </a:p>
      </dgm:t>
    </dgm:pt>
    <dgm:pt modelId="{FB273BEC-9766-47C0-94E9-46D1A4FA42DD}">
      <dgm:prSet phldrT="[Text]"/>
      <dgm:spPr/>
      <dgm:t>
        <a:bodyPr/>
        <a:lstStyle/>
        <a:p>
          <a:r>
            <a:rPr lang="es-EC" dirty="0" smtClean="0"/>
            <a:t>Tercera Fase: Relajación Mental</a:t>
          </a:r>
          <a:endParaRPr lang="en-US" dirty="0"/>
        </a:p>
      </dgm:t>
    </dgm:pt>
    <dgm:pt modelId="{2B003858-496A-4174-8DAD-CBFDD7DB0036}" type="parTrans" cxnId="{97FF71FE-F19C-4628-83AC-1176D00E62C6}">
      <dgm:prSet/>
      <dgm:spPr/>
      <dgm:t>
        <a:bodyPr/>
        <a:lstStyle/>
        <a:p>
          <a:endParaRPr lang="en-US"/>
        </a:p>
      </dgm:t>
    </dgm:pt>
    <dgm:pt modelId="{9C3356F5-D703-4F86-9AC3-6CD59AEC0F54}" type="sibTrans" cxnId="{97FF71FE-F19C-4628-83AC-1176D00E62C6}">
      <dgm:prSet/>
      <dgm:spPr/>
      <dgm:t>
        <a:bodyPr/>
        <a:lstStyle/>
        <a:p>
          <a:endParaRPr lang="en-US"/>
        </a:p>
      </dgm:t>
    </dgm:pt>
    <dgm:pt modelId="{40B03C83-A06C-4757-91A9-56868BD19481}" type="pres">
      <dgm:prSet presAssocID="{026AB73F-F62E-4A1D-9868-3568034DEE57}" presName="Name0" presStyleCnt="0">
        <dgm:presLayoutVars>
          <dgm:chMax val="7"/>
          <dgm:chPref val="7"/>
          <dgm:dir/>
        </dgm:presLayoutVars>
      </dgm:prSet>
      <dgm:spPr/>
      <dgm:t>
        <a:bodyPr/>
        <a:lstStyle/>
        <a:p>
          <a:endParaRPr lang="en-US"/>
        </a:p>
      </dgm:t>
    </dgm:pt>
    <dgm:pt modelId="{314D2C5D-DA65-4FAB-B5D0-2B7DBED47EFE}" type="pres">
      <dgm:prSet presAssocID="{026AB73F-F62E-4A1D-9868-3568034DEE57}" presName="Name1" presStyleCnt="0"/>
      <dgm:spPr/>
    </dgm:pt>
    <dgm:pt modelId="{983DD090-2935-40FF-BE6D-BD5863A5FD62}" type="pres">
      <dgm:prSet presAssocID="{026AB73F-F62E-4A1D-9868-3568034DEE57}" presName="cycle" presStyleCnt="0"/>
      <dgm:spPr/>
    </dgm:pt>
    <dgm:pt modelId="{C225DB53-6A5D-4169-BCC3-68AA1644AB08}" type="pres">
      <dgm:prSet presAssocID="{026AB73F-F62E-4A1D-9868-3568034DEE57}" presName="srcNode" presStyleLbl="node1" presStyleIdx="0" presStyleCnt="2"/>
      <dgm:spPr/>
    </dgm:pt>
    <dgm:pt modelId="{AE85B40E-F889-405D-9835-81F0A7FF6D47}" type="pres">
      <dgm:prSet presAssocID="{026AB73F-F62E-4A1D-9868-3568034DEE57}" presName="conn" presStyleLbl="parChTrans1D2" presStyleIdx="0" presStyleCnt="1"/>
      <dgm:spPr/>
      <dgm:t>
        <a:bodyPr/>
        <a:lstStyle/>
        <a:p>
          <a:endParaRPr lang="en-US"/>
        </a:p>
      </dgm:t>
    </dgm:pt>
    <dgm:pt modelId="{E3B436FE-792C-4259-AE78-BAB07876E139}" type="pres">
      <dgm:prSet presAssocID="{026AB73F-F62E-4A1D-9868-3568034DEE57}" presName="extraNode" presStyleLbl="node1" presStyleIdx="0" presStyleCnt="2"/>
      <dgm:spPr/>
    </dgm:pt>
    <dgm:pt modelId="{56629D7E-477F-4F44-AEB6-260EBA9761D3}" type="pres">
      <dgm:prSet presAssocID="{026AB73F-F62E-4A1D-9868-3568034DEE57}" presName="dstNode" presStyleLbl="node1" presStyleIdx="0" presStyleCnt="2"/>
      <dgm:spPr/>
    </dgm:pt>
    <dgm:pt modelId="{3F60A6DA-5E48-4F66-985E-8A473A1BDA14}" type="pres">
      <dgm:prSet presAssocID="{41BBDF40-91C5-48AE-9709-92037B48A3E8}" presName="text_1" presStyleLbl="node1" presStyleIdx="0" presStyleCnt="2">
        <dgm:presLayoutVars>
          <dgm:bulletEnabled val="1"/>
        </dgm:presLayoutVars>
      </dgm:prSet>
      <dgm:spPr/>
      <dgm:t>
        <a:bodyPr/>
        <a:lstStyle/>
        <a:p>
          <a:endParaRPr lang="en-US"/>
        </a:p>
      </dgm:t>
    </dgm:pt>
    <dgm:pt modelId="{415B4652-5498-49DE-8C9B-DF01A60F3375}" type="pres">
      <dgm:prSet presAssocID="{41BBDF40-91C5-48AE-9709-92037B48A3E8}" presName="accent_1" presStyleCnt="0"/>
      <dgm:spPr/>
    </dgm:pt>
    <dgm:pt modelId="{2621B3AF-CCC5-4411-9012-0BA61BF736A3}" type="pres">
      <dgm:prSet presAssocID="{41BBDF40-91C5-48AE-9709-92037B48A3E8}" presName="accentRepeatNode" presStyleLbl="solidFgAcc1" presStyleIdx="0" presStyleCnt="2"/>
      <dgm:spPr>
        <a:blipFill rotWithShape="0">
          <a:blip xmlns:r="http://schemas.openxmlformats.org/officeDocument/2006/relationships" r:embed="rId1"/>
          <a:stretch>
            <a:fillRect/>
          </a:stretch>
        </a:blipFill>
      </dgm:spPr>
    </dgm:pt>
    <dgm:pt modelId="{CCFDE317-AB38-4BBA-A37A-0FF9658BFE03}" type="pres">
      <dgm:prSet presAssocID="{FB273BEC-9766-47C0-94E9-46D1A4FA42DD}" presName="text_2" presStyleLbl="node1" presStyleIdx="1" presStyleCnt="2">
        <dgm:presLayoutVars>
          <dgm:bulletEnabled val="1"/>
        </dgm:presLayoutVars>
      </dgm:prSet>
      <dgm:spPr/>
      <dgm:t>
        <a:bodyPr/>
        <a:lstStyle/>
        <a:p>
          <a:endParaRPr lang="en-US"/>
        </a:p>
      </dgm:t>
    </dgm:pt>
    <dgm:pt modelId="{D3585148-1CB8-4759-B6BC-752CE55BAD13}" type="pres">
      <dgm:prSet presAssocID="{FB273BEC-9766-47C0-94E9-46D1A4FA42DD}" presName="accent_2" presStyleCnt="0"/>
      <dgm:spPr/>
    </dgm:pt>
    <dgm:pt modelId="{C283C776-20BA-442E-A479-D08A8DE7A645}" type="pres">
      <dgm:prSet presAssocID="{FB273BEC-9766-47C0-94E9-46D1A4FA42DD}" presName="accentRepeatNode" presStyleLbl="solidFgAcc1" presStyleIdx="1" presStyleCnt="2"/>
      <dgm:spPr>
        <a:blipFill rotWithShape="0">
          <a:blip xmlns:r="http://schemas.openxmlformats.org/officeDocument/2006/relationships" r:embed="rId2"/>
          <a:stretch>
            <a:fillRect/>
          </a:stretch>
        </a:blipFill>
      </dgm:spPr>
    </dgm:pt>
  </dgm:ptLst>
  <dgm:cxnLst>
    <dgm:cxn modelId="{080EC7EB-8A9C-4C40-BE98-905D531B8113}" srcId="{026AB73F-F62E-4A1D-9868-3568034DEE57}" destId="{41BBDF40-91C5-48AE-9709-92037B48A3E8}" srcOrd="0" destOrd="0" parTransId="{5AEC5F0F-F87E-4C64-A6C4-2CD704BEF2DE}" sibTransId="{B6288B87-4DC4-40E2-A01B-7EB2D34F38AE}"/>
    <dgm:cxn modelId="{17CB8A16-A9EA-4AE0-A2B1-AB0840D1B7F0}" type="presOf" srcId="{FB273BEC-9766-47C0-94E9-46D1A4FA42DD}" destId="{CCFDE317-AB38-4BBA-A37A-0FF9658BFE03}" srcOrd="0" destOrd="0" presId="urn:microsoft.com/office/officeart/2008/layout/VerticalCurvedList"/>
    <dgm:cxn modelId="{AE8C222D-58BE-4CBC-847E-D0FA1905F418}" type="presOf" srcId="{B6288B87-4DC4-40E2-A01B-7EB2D34F38AE}" destId="{AE85B40E-F889-405D-9835-81F0A7FF6D47}" srcOrd="0" destOrd="0" presId="urn:microsoft.com/office/officeart/2008/layout/VerticalCurvedList"/>
    <dgm:cxn modelId="{4C7A86BF-D644-472C-B58D-E548ACC7EC73}" type="presOf" srcId="{41BBDF40-91C5-48AE-9709-92037B48A3E8}" destId="{3F60A6DA-5E48-4F66-985E-8A473A1BDA14}" srcOrd="0" destOrd="0" presId="urn:microsoft.com/office/officeart/2008/layout/VerticalCurvedList"/>
    <dgm:cxn modelId="{61C9E229-29F8-436D-B9D3-1E3AC973A226}" type="presOf" srcId="{026AB73F-F62E-4A1D-9868-3568034DEE57}" destId="{40B03C83-A06C-4757-91A9-56868BD19481}" srcOrd="0" destOrd="0" presId="urn:microsoft.com/office/officeart/2008/layout/VerticalCurvedList"/>
    <dgm:cxn modelId="{97FF71FE-F19C-4628-83AC-1176D00E62C6}" srcId="{026AB73F-F62E-4A1D-9868-3568034DEE57}" destId="{FB273BEC-9766-47C0-94E9-46D1A4FA42DD}" srcOrd="1" destOrd="0" parTransId="{2B003858-496A-4174-8DAD-CBFDD7DB0036}" sibTransId="{9C3356F5-D703-4F86-9AC3-6CD59AEC0F54}"/>
    <dgm:cxn modelId="{1DBDC470-7EC0-46B2-AC3A-BB6B2976DCA9}" type="presParOf" srcId="{40B03C83-A06C-4757-91A9-56868BD19481}" destId="{314D2C5D-DA65-4FAB-B5D0-2B7DBED47EFE}" srcOrd="0" destOrd="0" presId="urn:microsoft.com/office/officeart/2008/layout/VerticalCurvedList"/>
    <dgm:cxn modelId="{D8B9D378-EF7A-4D09-A179-C9B62B08AC51}" type="presParOf" srcId="{314D2C5D-DA65-4FAB-B5D0-2B7DBED47EFE}" destId="{983DD090-2935-40FF-BE6D-BD5863A5FD62}" srcOrd="0" destOrd="0" presId="urn:microsoft.com/office/officeart/2008/layout/VerticalCurvedList"/>
    <dgm:cxn modelId="{B2B59D7C-5988-40C5-B065-A533F6C39646}" type="presParOf" srcId="{983DD090-2935-40FF-BE6D-BD5863A5FD62}" destId="{C225DB53-6A5D-4169-BCC3-68AA1644AB08}" srcOrd="0" destOrd="0" presId="urn:microsoft.com/office/officeart/2008/layout/VerticalCurvedList"/>
    <dgm:cxn modelId="{0BA488F9-1469-4B83-966E-C0EBC8BE3A65}" type="presParOf" srcId="{983DD090-2935-40FF-BE6D-BD5863A5FD62}" destId="{AE85B40E-F889-405D-9835-81F0A7FF6D47}" srcOrd="1" destOrd="0" presId="urn:microsoft.com/office/officeart/2008/layout/VerticalCurvedList"/>
    <dgm:cxn modelId="{CBE3FC3F-E899-4589-AE4A-D8C479AAC536}" type="presParOf" srcId="{983DD090-2935-40FF-BE6D-BD5863A5FD62}" destId="{E3B436FE-792C-4259-AE78-BAB07876E139}" srcOrd="2" destOrd="0" presId="urn:microsoft.com/office/officeart/2008/layout/VerticalCurvedList"/>
    <dgm:cxn modelId="{AAB5E2C5-02AB-4439-90F7-24264B52655C}" type="presParOf" srcId="{983DD090-2935-40FF-BE6D-BD5863A5FD62}" destId="{56629D7E-477F-4F44-AEB6-260EBA9761D3}" srcOrd="3" destOrd="0" presId="urn:microsoft.com/office/officeart/2008/layout/VerticalCurvedList"/>
    <dgm:cxn modelId="{32BACCD6-756D-475A-B4A4-31AC2BB9BD7F}" type="presParOf" srcId="{314D2C5D-DA65-4FAB-B5D0-2B7DBED47EFE}" destId="{3F60A6DA-5E48-4F66-985E-8A473A1BDA14}" srcOrd="1" destOrd="0" presId="urn:microsoft.com/office/officeart/2008/layout/VerticalCurvedList"/>
    <dgm:cxn modelId="{57E24678-1052-4FC4-8291-DB8575B6345D}" type="presParOf" srcId="{314D2C5D-DA65-4FAB-B5D0-2B7DBED47EFE}" destId="{415B4652-5498-49DE-8C9B-DF01A60F3375}" srcOrd="2" destOrd="0" presId="urn:microsoft.com/office/officeart/2008/layout/VerticalCurvedList"/>
    <dgm:cxn modelId="{8F1EE541-A476-4E73-A42D-49281B356A79}" type="presParOf" srcId="{415B4652-5498-49DE-8C9B-DF01A60F3375}" destId="{2621B3AF-CCC5-4411-9012-0BA61BF736A3}" srcOrd="0" destOrd="0" presId="urn:microsoft.com/office/officeart/2008/layout/VerticalCurvedList"/>
    <dgm:cxn modelId="{5D6D0213-3581-402B-ADF2-26B6546B937B}" type="presParOf" srcId="{314D2C5D-DA65-4FAB-B5D0-2B7DBED47EFE}" destId="{CCFDE317-AB38-4BBA-A37A-0FF9658BFE03}" srcOrd="3" destOrd="0" presId="urn:microsoft.com/office/officeart/2008/layout/VerticalCurvedList"/>
    <dgm:cxn modelId="{5B41BCF8-CAF6-4C8A-BD24-2A72FC4EA424}" type="presParOf" srcId="{314D2C5D-DA65-4FAB-B5D0-2B7DBED47EFE}" destId="{D3585148-1CB8-4759-B6BC-752CE55BAD13}" srcOrd="4" destOrd="0" presId="urn:microsoft.com/office/officeart/2008/layout/VerticalCurvedList"/>
    <dgm:cxn modelId="{58D6C910-15F9-4FEA-84F0-AED2A3C84211}" type="presParOf" srcId="{D3585148-1CB8-4759-B6BC-752CE55BAD13}" destId="{C283C776-20BA-442E-A479-D08A8DE7A645}"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37D329-CE22-40DB-ACDE-9E54087B2EEE}" type="doc">
      <dgm:prSet loTypeId="urn:microsoft.com/office/officeart/2005/8/layout/default#1" loCatId="list" qsTypeId="urn:microsoft.com/office/officeart/2005/8/quickstyle/simple1" qsCatId="simple" csTypeId="urn:microsoft.com/office/officeart/2005/8/colors/colorful5" csCatId="colorful" phldr="1"/>
      <dgm:spPr/>
      <dgm:t>
        <a:bodyPr/>
        <a:lstStyle/>
        <a:p>
          <a:endParaRPr lang="en-US"/>
        </a:p>
      </dgm:t>
    </dgm:pt>
    <dgm:pt modelId="{585F8BB1-8775-4FF1-8457-2A5461BCEEA3}">
      <dgm:prSet phldrT="[Text]"/>
      <dgm:spPr/>
      <dgm:t>
        <a:bodyPr/>
        <a:lstStyle/>
        <a:p>
          <a:r>
            <a:rPr lang="es-EC" dirty="0" smtClean="0"/>
            <a:t>Medir el nivel de los estados de pre arranque</a:t>
          </a:r>
          <a:endParaRPr lang="en-US" dirty="0"/>
        </a:p>
      </dgm:t>
    </dgm:pt>
    <dgm:pt modelId="{A97229B0-1295-4D1A-930E-745DAE73D1CC}" type="parTrans" cxnId="{F537982A-4AC9-4F66-B10F-842D04BC5AE6}">
      <dgm:prSet/>
      <dgm:spPr/>
      <dgm:t>
        <a:bodyPr/>
        <a:lstStyle/>
        <a:p>
          <a:endParaRPr lang="en-US"/>
        </a:p>
      </dgm:t>
    </dgm:pt>
    <dgm:pt modelId="{9FFE32E6-AECC-4879-804C-B7466D77BDDF}" type="sibTrans" cxnId="{F537982A-4AC9-4F66-B10F-842D04BC5AE6}">
      <dgm:prSet/>
      <dgm:spPr/>
      <dgm:t>
        <a:bodyPr/>
        <a:lstStyle/>
        <a:p>
          <a:endParaRPr lang="en-US"/>
        </a:p>
      </dgm:t>
    </dgm:pt>
    <dgm:pt modelId="{63D88029-27F4-46E1-830B-6306F625FDBE}">
      <dgm:prSet custT="1"/>
      <dgm:spPr/>
      <dgm:t>
        <a:bodyPr/>
        <a:lstStyle/>
        <a:p>
          <a:r>
            <a:rPr lang="es-EC" sz="1400" smtClean="0"/>
            <a:t>Determinar si el estrés precompetitivo de los deportistas provoca un bajo rendimiento de los mismos.</a:t>
          </a:r>
          <a:endParaRPr lang="en-US" sz="1400"/>
        </a:p>
      </dgm:t>
    </dgm:pt>
    <dgm:pt modelId="{E5A10058-00AC-449A-B11E-F1D9D43FDB92}" type="parTrans" cxnId="{E23BD989-1E8E-41E8-95C8-AD7078A37016}">
      <dgm:prSet/>
      <dgm:spPr/>
      <dgm:t>
        <a:bodyPr/>
        <a:lstStyle/>
        <a:p>
          <a:endParaRPr lang="en-US"/>
        </a:p>
      </dgm:t>
    </dgm:pt>
    <dgm:pt modelId="{09BCDBF0-F643-4DFA-A74E-B923A631FD55}" type="sibTrans" cxnId="{E23BD989-1E8E-41E8-95C8-AD7078A37016}">
      <dgm:prSet/>
      <dgm:spPr/>
      <dgm:t>
        <a:bodyPr/>
        <a:lstStyle/>
        <a:p>
          <a:endParaRPr lang="en-US"/>
        </a:p>
      </dgm:t>
    </dgm:pt>
    <dgm:pt modelId="{236E65E8-5C4C-4734-9B67-F503F0677E1E}">
      <dgm:prSet/>
      <dgm:spPr/>
      <dgm:t>
        <a:bodyPr/>
        <a:lstStyle/>
        <a:p>
          <a:r>
            <a:rPr lang="es-EC" dirty="0" smtClean="0"/>
            <a:t>Identificar si el nivel de estrés en cada una de las competencias es el adecuado para iniciarlas.</a:t>
          </a:r>
          <a:endParaRPr lang="es-EC" dirty="0"/>
        </a:p>
      </dgm:t>
    </dgm:pt>
    <dgm:pt modelId="{A7E38837-F27C-4721-820D-B7F4DAC53138}" type="parTrans" cxnId="{EDFB83C1-ED60-45F0-A120-A5DAD8A30C4C}">
      <dgm:prSet/>
      <dgm:spPr/>
      <dgm:t>
        <a:bodyPr/>
        <a:lstStyle/>
        <a:p>
          <a:endParaRPr lang="en-US"/>
        </a:p>
      </dgm:t>
    </dgm:pt>
    <dgm:pt modelId="{C1A15358-56F1-4EEB-AFDA-D8D73446B030}" type="sibTrans" cxnId="{EDFB83C1-ED60-45F0-A120-A5DAD8A30C4C}">
      <dgm:prSet/>
      <dgm:spPr/>
      <dgm:t>
        <a:bodyPr/>
        <a:lstStyle/>
        <a:p>
          <a:endParaRPr lang="en-US"/>
        </a:p>
      </dgm:t>
    </dgm:pt>
    <dgm:pt modelId="{59BBDFB4-7D36-4E59-B9C4-DA74AE9C746F}">
      <dgm:prSet/>
      <dgm:spPr/>
      <dgm:t>
        <a:bodyPr/>
        <a:lstStyle/>
        <a:p>
          <a:r>
            <a:rPr lang="es-EC" smtClean="0"/>
            <a:t>Verificar si el esfuerzo percibido de la competencia no corresponde  con los niveles adecuados de estrés precompetitivo. </a:t>
          </a:r>
          <a:endParaRPr lang="en-US"/>
        </a:p>
      </dgm:t>
    </dgm:pt>
    <dgm:pt modelId="{5735F9C9-A530-415C-8E08-A152C6230FE8}" type="parTrans" cxnId="{41C16404-F0EC-4332-AFC7-A91B8CA25CFD}">
      <dgm:prSet/>
      <dgm:spPr/>
      <dgm:t>
        <a:bodyPr/>
        <a:lstStyle/>
        <a:p>
          <a:endParaRPr lang="en-US"/>
        </a:p>
      </dgm:t>
    </dgm:pt>
    <dgm:pt modelId="{4873AF19-AFC3-41EF-9437-D39BEC0E2178}" type="sibTrans" cxnId="{41C16404-F0EC-4332-AFC7-A91B8CA25CFD}">
      <dgm:prSet/>
      <dgm:spPr/>
      <dgm:t>
        <a:bodyPr/>
        <a:lstStyle/>
        <a:p>
          <a:endParaRPr lang="en-US"/>
        </a:p>
      </dgm:t>
    </dgm:pt>
    <dgm:pt modelId="{8ED5953D-1B8C-447A-B283-5BF3919EEFCA}">
      <dgm:prSet/>
      <dgm:spPr/>
      <dgm:t>
        <a:bodyPr/>
        <a:lstStyle/>
        <a:p>
          <a:r>
            <a:rPr lang="es-EC" smtClean="0"/>
            <a:t>Proponer un método de relajación para que ayude a disminuir o eliminar las causas del estrés precompetitivo del Club de Tae Kwon Do de la Escuela Politécnica del Ejército.</a:t>
          </a:r>
          <a:endParaRPr lang="en-US"/>
        </a:p>
      </dgm:t>
    </dgm:pt>
    <dgm:pt modelId="{95F125C7-1C87-4A35-B391-0DEC7183F33E}" type="parTrans" cxnId="{D3D3187B-F6F1-4EB1-96B7-C609E7A35DAB}">
      <dgm:prSet/>
      <dgm:spPr/>
      <dgm:t>
        <a:bodyPr/>
        <a:lstStyle/>
        <a:p>
          <a:endParaRPr lang="en-US"/>
        </a:p>
      </dgm:t>
    </dgm:pt>
    <dgm:pt modelId="{BB35F2F8-B5F7-4FFF-BE97-32E1F984B6C9}" type="sibTrans" cxnId="{D3D3187B-F6F1-4EB1-96B7-C609E7A35DAB}">
      <dgm:prSet/>
      <dgm:spPr/>
      <dgm:t>
        <a:bodyPr/>
        <a:lstStyle/>
        <a:p>
          <a:endParaRPr lang="en-US"/>
        </a:p>
      </dgm:t>
    </dgm:pt>
    <dgm:pt modelId="{323708E9-2DCC-411B-A742-CA5E727CD92F}" type="pres">
      <dgm:prSet presAssocID="{B337D329-CE22-40DB-ACDE-9E54087B2EEE}" presName="diagram" presStyleCnt="0">
        <dgm:presLayoutVars>
          <dgm:dir/>
          <dgm:resizeHandles val="exact"/>
        </dgm:presLayoutVars>
      </dgm:prSet>
      <dgm:spPr/>
      <dgm:t>
        <a:bodyPr/>
        <a:lstStyle/>
        <a:p>
          <a:endParaRPr lang="en-US"/>
        </a:p>
      </dgm:t>
    </dgm:pt>
    <dgm:pt modelId="{5A9BA788-0D49-4E5D-ABD4-84740E94DF70}" type="pres">
      <dgm:prSet presAssocID="{63D88029-27F4-46E1-830B-6306F625FDBE}" presName="node" presStyleLbl="node1" presStyleIdx="0" presStyleCnt="5">
        <dgm:presLayoutVars>
          <dgm:bulletEnabled val="1"/>
        </dgm:presLayoutVars>
      </dgm:prSet>
      <dgm:spPr/>
      <dgm:t>
        <a:bodyPr/>
        <a:lstStyle/>
        <a:p>
          <a:endParaRPr lang="en-US"/>
        </a:p>
      </dgm:t>
    </dgm:pt>
    <dgm:pt modelId="{DAB395ED-D7CA-4B74-85DD-8A0A7064E906}" type="pres">
      <dgm:prSet presAssocID="{09BCDBF0-F643-4DFA-A74E-B923A631FD55}" presName="sibTrans" presStyleCnt="0"/>
      <dgm:spPr/>
    </dgm:pt>
    <dgm:pt modelId="{0DE59EAE-394D-4AE7-B12B-B0483BE025F3}" type="pres">
      <dgm:prSet presAssocID="{236E65E8-5C4C-4734-9B67-F503F0677E1E}" presName="node" presStyleLbl="node1" presStyleIdx="1" presStyleCnt="5">
        <dgm:presLayoutVars>
          <dgm:bulletEnabled val="1"/>
        </dgm:presLayoutVars>
      </dgm:prSet>
      <dgm:spPr/>
      <dgm:t>
        <a:bodyPr/>
        <a:lstStyle/>
        <a:p>
          <a:endParaRPr lang="en-US"/>
        </a:p>
      </dgm:t>
    </dgm:pt>
    <dgm:pt modelId="{B91DD3B0-62CA-44B6-B6BF-F36F0F8716C1}" type="pres">
      <dgm:prSet presAssocID="{C1A15358-56F1-4EEB-AFDA-D8D73446B030}" presName="sibTrans" presStyleCnt="0"/>
      <dgm:spPr/>
    </dgm:pt>
    <dgm:pt modelId="{68CD5A81-B216-41D8-A11C-7D2DF6EA0373}" type="pres">
      <dgm:prSet presAssocID="{585F8BB1-8775-4FF1-8457-2A5461BCEEA3}" presName="node" presStyleLbl="node1" presStyleIdx="2" presStyleCnt="5">
        <dgm:presLayoutVars>
          <dgm:bulletEnabled val="1"/>
        </dgm:presLayoutVars>
      </dgm:prSet>
      <dgm:spPr/>
      <dgm:t>
        <a:bodyPr/>
        <a:lstStyle/>
        <a:p>
          <a:endParaRPr lang="en-US"/>
        </a:p>
      </dgm:t>
    </dgm:pt>
    <dgm:pt modelId="{5B4CF791-E2CD-425A-B0BF-2CE0FFF7259E}" type="pres">
      <dgm:prSet presAssocID="{9FFE32E6-AECC-4879-804C-B7466D77BDDF}" presName="sibTrans" presStyleCnt="0"/>
      <dgm:spPr/>
    </dgm:pt>
    <dgm:pt modelId="{A91F9BE5-825B-45A9-AB49-B2831C756028}" type="pres">
      <dgm:prSet presAssocID="{59BBDFB4-7D36-4E59-B9C4-DA74AE9C746F}" presName="node" presStyleLbl="node1" presStyleIdx="3" presStyleCnt="5">
        <dgm:presLayoutVars>
          <dgm:bulletEnabled val="1"/>
        </dgm:presLayoutVars>
      </dgm:prSet>
      <dgm:spPr/>
      <dgm:t>
        <a:bodyPr/>
        <a:lstStyle/>
        <a:p>
          <a:endParaRPr lang="en-US"/>
        </a:p>
      </dgm:t>
    </dgm:pt>
    <dgm:pt modelId="{2ACA1B24-FEF9-4BAD-A381-1E6B959CB8BA}" type="pres">
      <dgm:prSet presAssocID="{4873AF19-AFC3-41EF-9437-D39BEC0E2178}" presName="sibTrans" presStyleCnt="0"/>
      <dgm:spPr/>
    </dgm:pt>
    <dgm:pt modelId="{6DC0C3BE-2AA4-4C57-9CEB-A5B7D2B4B01A}" type="pres">
      <dgm:prSet presAssocID="{8ED5953D-1B8C-447A-B283-5BF3919EEFCA}" presName="node" presStyleLbl="node1" presStyleIdx="4" presStyleCnt="5">
        <dgm:presLayoutVars>
          <dgm:bulletEnabled val="1"/>
        </dgm:presLayoutVars>
      </dgm:prSet>
      <dgm:spPr/>
      <dgm:t>
        <a:bodyPr/>
        <a:lstStyle/>
        <a:p>
          <a:endParaRPr lang="en-US"/>
        </a:p>
      </dgm:t>
    </dgm:pt>
  </dgm:ptLst>
  <dgm:cxnLst>
    <dgm:cxn modelId="{41C16404-F0EC-4332-AFC7-A91B8CA25CFD}" srcId="{B337D329-CE22-40DB-ACDE-9E54087B2EEE}" destId="{59BBDFB4-7D36-4E59-B9C4-DA74AE9C746F}" srcOrd="3" destOrd="0" parTransId="{5735F9C9-A530-415C-8E08-A152C6230FE8}" sibTransId="{4873AF19-AFC3-41EF-9437-D39BEC0E2178}"/>
    <dgm:cxn modelId="{B2D9D71C-8EDC-428E-AD48-BB228D56A3DE}" type="presOf" srcId="{63D88029-27F4-46E1-830B-6306F625FDBE}" destId="{5A9BA788-0D49-4E5D-ABD4-84740E94DF70}" srcOrd="0" destOrd="0" presId="urn:microsoft.com/office/officeart/2005/8/layout/default#1"/>
    <dgm:cxn modelId="{C0631354-29C1-4A72-8965-EC4041DE3A5E}" type="presOf" srcId="{59BBDFB4-7D36-4E59-B9C4-DA74AE9C746F}" destId="{A91F9BE5-825B-45A9-AB49-B2831C756028}" srcOrd="0" destOrd="0" presId="urn:microsoft.com/office/officeart/2005/8/layout/default#1"/>
    <dgm:cxn modelId="{936458D2-1E34-45BC-9E60-67CD4DF52B65}" type="presOf" srcId="{585F8BB1-8775-4FF1-8457-2A5461BCEEA3}" destId="{68CD5A81-B216-41D8-A11C-7D2DF6EA0373}" srcOrd="0" destOrd="0" presId="urn:microsoft.com/office/officeart/2005/8/layout/default#1"/>
    <dgm:cxn modelId="{D0A05C54-CA4F-4D89-B491-32E9B614D63D}" type="presOf" srcId="{B337D329-CE22-40DB-ACDE-9E54087B2EEE}" destId="{323708E9-2DCC-411B-A742-CA5E727CD92F}" srcOrd="0" destOrd="0" presId="urn:microsoft.com/office/officeart/2005/8/layout/default#1"/>
    <dgm:cxn modelId="{E23BD989-1E8E-41E8-95C8-AD7078A37016}" srcId="{B337D329-CE22-40DB-ACDE-9E54087B2EEE}" destId="{63D88029-27F4-46E1-830B-6306F625FDBE}" srcOrd="0" destOrd="0" parTransId="{E5A10058-00AC-449A-B11E-F1D9D43FDB92}" sibTransId="{09BCDBF0-F643-4DFA-A74E-B923A631FD55}"/>
    <dgm:cxn modelId="{F8600BAD-EA58-4FDE-B719-7C447781DA59}" type="presOf" srcId="{8ED5953D-1B8C-447A-B283-5BF3919EEFCA}" destId="{6DC0C3BE-2AA4-4C57-9CEB-A5B7D2B4B01A}" srcOrd="0" destOrd="0" presId="urn:microsoft.com/office/officeart/2005/8/layout/default#1"/>
    <dgm:cxn modelId="{8B9E88FC-300B-4027-BB1D-F102E53D64F1}" type="presOf" srcId="{236E65E8-5C4C-4734-9B67-F503F0677E1E}" destId="{0DE59EAE-394D-4AE7-B12B-B0483BE025F3}" srcOrd="0" destOrd="0" presId="urn:microsoft.com/office/officeart/2005/8/layout/default#1"/>
    <dgm:cxn modelId="{D3D3187B-F6F1-4EB1-96B7-C609E7A35DAB}" srcId="{B337D329-CE22-40DB-ACDE-9E54087B2EEE}" destId="{8ED5953D-1B8C-447A-B283-5BF3919EEFCA}" srcOrd="4" destOrd="0" parTransId="{95F125C7-1C87-4A35-B391-0DEC7183F33E}" sibTransId="{BB35F2F8-B5F7-4FFF-BE97-32E1F984B6C9}"/>
    <dgm:cxn modelId="{F537982A-4AC9-4F66-B10F-842D04BC5AE6}" srcId="{B337D329-CE22-40DB-ACDE-9E54087B2EEE}" destId="{585F8BB1-8775-4FF1-8457-2A5461BCEEA3}" srcOrd="2" destOrd="0" parTransId="{A97229B0-1295-4D1A-930E-745DAE73D1CC}" sibTransId="{9FFE32E6-AECC-4879-804C-B7466D77BDDF}"/>
    <dgm:cxn modelId="{EDFB83C1-ED60-45F0-A120-A5DAD8A30C4C}" srcId="{B337D329-CE22-40DB-ACDE-9E54087B2EEE}" destId="{236E65E8-5C4C-4734-9B67-F503F0677E1E}" srcOrd="1" destOrd="0" parTransId="{A7E38837-F27C-4721-820D-B7F4DAC53138}" sibTransId="{C1A15358-56F1-4EEB-AFDA-D8D73446B030}"/>
    <dgm:cxn modelId="{78B177F0-C068-44FA-96A3-258BF4CA8426}" type="presParOf" srcId="{323708E9-2DCC-411B-A742-CA5E727CD92F}" destId="{5A9BA788-0D49-4E5D-ABD4-84740E94DF70}" srcOrd="0" destOrd="0" presId="urn:microsoft.com/office/officeart/2005/8/layout/default#1"/>
    <dgm:cxn modelId="{100373EE-E50F-4CDE-BC7D-56073216F592}" type="presParOf" srcId="{323708E9-2DCC-411B-A742-CA5E727CD92F}" destId="{DAB395ED-D7CA-4B74-85DD-8A0A7064E906}" srcOrd="1" destOrd="0" presId="urn:microsoft.com/office/officeart/2005/8/layout/default#1"/>
    <dgm:cxn modelId="{51B49DBF-6127-40AA-947D-9AC6A406469B}" type="presParOf" srcId="{323708E9-2DCC-411B-A742-CA5E727CD92F}" destId="{0DE59EAE-394D-4AE7-B12B-B0483BE025F3}" srcOrd="2" destOrd="0" presId="urn:microsoft.com/office/officeart/2005/8/layout/default#1"/>
    <dgm:cxn modelId="{2FFA0697-C304-4C72-8C2D-E1C32F0F534D}" type="presParOf" srcId="{323708E9-2DCC-411B-A742-CA5E727CD92F}" destId="{B91DD3B0-62CA-44B6-B6BF-F36F0F8716C1}" srcOrd="3" destOrd="0" presId="urn:microsoft.com/office/officeart/2005/8/layout/default#1"/>
    <dgm:cxn modelId="{C549CAF5-14DC-4566-B222-DA06B52A1F91}" type="presParOf" srcId="{323708E9-2DCC-411B-A742-CA5E727CD92F}" destId="{68CD5A81-B216-41D8-A11C-7D2DF6EA0373}" srcOrd="4" destOrd="0" presId="urn:microsoft.com/office/officeart/2005/8/layout/default#1"/>
    <dgm:cxn modelId="{54074641-B791-4EBA-8BC3-53163298BA96}" type="presParOf" srcId="{323708E9-2DCC-411B-A742-CA5E727CD92F}" destId="{5B4CF791-E2CD-425A-B0BF-2CE0FFF7259E}" srcOrd="5" destOrd="0" presId="urn:microsoft.com/office/officeart/2005/8/layout/default#1"/>
    <dgm:cxn modelId="{2C4BD825-C61D-4980-B492-DDAADD1E4265}" type="presParOf" srcId="{323708E9-2DCC-411B-A742-CA5E727CD92F}" destId="{A91F9BE5-825B-45A9-AB49-B2831C756028}" srcOrd="6" destOrd="0" presId="urn:microsoft.com/office/officeart/2005/8/layout/default#1"/>
    <dgm:cxn modelId="{4AFB8BC2-AE3C-4FFF-855C-35641F91CFC7}" type="presParOf" srcId="{323708E9-2DCC-411B-A742-CA5E727CD92F}" destId="{2ACA1B24-FEF9-4BAD-A381-1E6B959CB8BA}" srcOrd="7" destOrd="0" presId="urn:microsoft.com/office/officeart/2005/8/layout/default#1"/>
    <dgm:cxn modelId="{77D2A922-8AF1-4DF3-B447-D1C827361A71}" type="presParOf" srcId="{323708E9-2DCC-411B-A742-CA5E727CD92F}" destId="{6DC0C3BE-2AA4-4C57-9CEB-A5B7D2B4B01A}" srcOrd="8"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4425F8-98F5-4449-A300-6E54F8525C43}"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37FE8475-6E11-4EE6-861F-F4697C3638A1}">
      <dgm:prSet phldrT="[Text]"/>
      <dgm:spPr/>
      <dgm:t>
        <a:bodyPr/>
        <a:lstStyle/>
        <a:p>
          <a:r>
            <a:rPr lang="es-EC" dirty="0" smtClean="0"/>
            <a:t>ESTRÉS</a:t>
          </a:r>
          <a:endParaRPr lang="en-US" dirty="0"/>
        </a:p>
      </dgm:t>
    </dgm:pt>
    <dgm:pt modelId="{A9A81A8A-69C4-496E-9E0D-42A526E882DF}" type="parTrans" cxnId="{B023D601-6D4F-4230-8B04-49AB82F91A62}">
      <dgm:prSet/>
      <dgm:spPr/>
      <dgm:t>
        <a:bodyPr/>
        <a:lstStyle/>
        <a:p>
          <a:endParaRPr lang="en-US"/>
        </a:p>
      </dgm:t>
    </dgm:pt>
    <dgm:pt modelId="{72ECA544-A267-4798-81D0-33CF96A03905}" type="sibTrans" cxnId="{B023D601-6D4F-4230-8B04-49AB82F91A62}">
      <dgm:prSet/>
      <dgm:spPr/>
      <dgm:t>
        <a:bodyPr/>
        <a:lstStyle/>
        <a:p>
          <a:endParaRPr lang="en-US"/>
        </a:p>
      </dgm:t>
    </dgm:pt>
    <dgm:pt modelId="{802D9843-F091-4CF5-928D-DBF3B08D5632}">
      <dgm:prSet phldrT="[Text]"/>
      <dgm:spPr/>
      <dgm:t>
        <a:bodyPr/>
        <a:lstStyle/>
        <a:p>
          <a:r>
            <a:rPr lang="es-EC" dirty="0" smtClean="0"/>
            <a:t>EL ESTRÉS EN EL DEPORTE</a:t>
          </a:r>
          <a:endParaRPr lang="en-US" dirty="0"/>
        </a:p>
      </dgm:t>
    </dgm:pt>
    <dgm:pt modelId="{8FBDF513-D366-4441-BC44-34D71D319EA7}" type="parTrans" cxnId="{288381C3-218F-48BB-A5FE-685429F923FA}">
      <dgm:prSet/>
      <dgm:spPr/>
      <dgm:t>
        <a:bodyPr/>
        <a:lstStyle/>
        <a:p>
          <a:endParaRPr lang="en-US"/>
        </a:p>
      </dgm:t>
    </dgm:pt>
    <dgm:pt modelId="{BF9BF80D-1D48-491C-A05B-2F122DA75A55}" type="sibTrans" cxnId="{288381C3-218F-48BB-A5FE-685429F923FA}">
      <dgm:prSet/>
      <dgm:spPr/>
      <dgm:t>
        <a:bodyPr/>
        <a:lstStyle/>
        <a:p>
          <a:endParaRPr lang="en-US"/>
        </a:p>
      </dgm:t>
    </dgm:pt>
    <dgm:pt modelId="{3D2BD254-6174-4EA1-8EA7-7AF96A990FC0}">
      <dgm:prSet phldrT="[Text]"/>
      <dgm:spPr/>
      <dgm:t>
        <a:bodyPr/>
        <a:lstStyle/>
        <a:p>
          <a:r>
            <a:rPr lang="es-EC" dirty="0" smtClean="0"/>
            <a:t>ESTRÉS Y RENDIMIENTO DEPORTIVO</a:t>
          </a:r>
          <a:endParaRPr lang="en-US" dirty="0"/>
        </a:p>
      </dgm:t>
    </dgm:pt>
    <dgm:pt modelId="{277382D8-C085-4860-924B-230D6494ECEE}" type="parTrans" cxnId="{2AE79196-E834-472B-93B6-D5F2262C8836}">
      <dgm:prSet/>
      <dgm:spPr/>
      <dgm:t>
        <a:bodyPr/>
        <a:lstStyle/>
        <a:p>
          <a:endParaRPr lang="en-US"/>
        </a:p>
      </dgm:t>
    </dgm:pt>
    <dgm:pt modelId="{93A1FF84-D017-4703-BB72-12F6DA3785D5}" type="sibTrans" cxnId="{2AE79196-E834-472B-93B6-D5F2262C8836}">
      <dgm:prSet/>
      <dgm:spPr/>
      <dgm:t>
        <a:bodyPr/>
        <a:lstStyle/>
        <a:p>
          <a:endParaRPr lang="en-US"/>
        </a:p>
      </dgm:t>
    </dgm:pt>
    <dgm:pt modelId="{8A28F3EC-2618-4A6D-AB8A-7889EA422476}">
      <dgm:prSet phldrT="[Text]"/>
      <dgm:spPr/>
      <dgm:t>
        <a:bodyPr/>
        <a:lstStyle/>
        <a:p>
          <a:r>
            <a:rPr lang="es-EC" dirty="0" smtClean="0"/>
            <a:t>ESTRÉS PRECOMPETITIVO</a:t>
          </a:r>
          <a:endParaRPr lang="en-US" dirty="0"/>
        </a:p>
      </dgm:t>
    </dgm:pt>
    <dgm:pt modelId="{157B8C21-7D71-4A61-9D60-3BC8BB388BB5}" type="parTrans" cxnId="{DB2A8AEE-3065-44A5-B0F0-1BFCB6CC630F}">
      <dgm:prSet/>
      <dgm:spPr/>
      <dgm:t>
        <a:bodyPr/>
        <a:lstStyle/>
        <a:p>
          <a:endParaRPr lang="en-US"/>
        </a:p>
      </dgm:t>
    </dgm:pt>
    <dgm:pt modelId="{962892FD-A718-4622-915D-DFDCBB9BF0EB}" type="sibTrans" cxnId="{DB2A8AEE-3065-44A5-B0F0-1BFCB6CC630F}">
      <dgm:prSet/>
      <dgm:spPr/>
      <dgm:t>
        <a:bodyPr/>
        <a:lstStyle/>
        <a:p>
          <a:endParaRPr lang="en-US"/>
        </a:p>
      </dgm:t>
    </dgm:pt>
    <dgm:pt modelId="{16F28352-90C7-418F-B8C8-C286F8F924A2}">
      <dgm:prSet phldrT="[Text]"/>
      <dgm:spPr/>
      <dgm:t>
        <a:bodyPr/>
        <a:lstStyle/>
        <a:p>
          <a:r>
            <a:rPr lang="es-EC" dirty="0" smtClean="0"/>
            <a:t>EL TAE KWON DO</a:t>
          </a:r>
          <a:endParaRPr lang="en-US" dirty="0"/>
        </a:p>
      </dgm:t>
    </dgm:pt>
    <dgm:pt modelId="{F2D37CFA-1FB7-4A7E-AECA-CCA006C40E8C}" type="parTrans" cxnId="{E2B2A621-9643-4887-825B-6F28A2278050}">
      <dgm:prSet/>
      <dgm:spPr/>
      <dgm:t>
        <a:bodyPr/>
        <a:lstStyle/>
        <a:p>
          <a:endParaRPr lang="en-US"/>
        </a:p>
      </dgm:t>
    </dgm:pt>
    <dgm:pt modelId="{7902241C-0E2A-4EC5-B7F3-24EFCE5BF4F5}" type="sibTrans" cxnId="{E2B2A621-9643-4887-825B-6F28A2278050}">
      <dgm:prSet/>
      <dgm:spPr/>
      <dgm:t>
        <a:bodyPr/>
        <a:lstStyle/>
        <a:p>
          <a:endParaRPr lang="en-US"/>
        </a:p>
      </dgm:t>
    </dgm:pt>
    <dgm:pt modelId="{B6504CFF-F3B0-4EED-9AB5-A448F7CEBD75}" type="pres">
      <dgm:prSet presAssocID="{E14425F8-98F5-4449-A300-6E54F8525C43}" presName="outerComposite" presStyleCnt="0">
        <dgm:presLayoutVars>
          <dgm:chMax val="5"/>
          <dgm:dir/>
          <dgm:resizeHandles val="exact"/>
        </dgm:presLayoutVars>
      </dgm:prSet>
      <dgm:spPr/>
      <dgm:t>
        <a:bodyPr/>
        <a:lstStyle/>
        <a:p>
          <a:endParaRPr lang="en-US"/>
        </a:p>
      </dgm:t>
    </dgm:pt>
    <dgm:pt modelId="{3C377E7D-4DCB-46F0-8A55-B245BFDE64D9}" type="pres">
      <dgm:prSet presAssocID="{E14425F8-98F5-4449-A300-6E54F8525C43}" presName="dummyMaxCanvas" presStyleCnt="0">
        <dgm:presLayoutVars/>
      </dgm:prSet>
      <dgm:spPr/>
    </dgm:pt>
    <dgm:pt modelId="{374AB51C-1BD7-45AD-9412-7E94F6DC1270}" type="pres">
      <dgm:prSet presAssocID="{E14425F8-98F5-4449-A300-6E54F8525C43}" presName="FiveNodes_1" presStyleLbl="node1" presStyleIdx="0" presStyleCnt="5">
        <dgm:presLayoutVars>
          <dgm:bulletEnabled val="1"/>
        </dgm:presLayoutVars>
      </dgm:prSet>
      <dgm:spPr/>
      <dgm:t>
        <a:bodyPr/>
        <a:lstStyle/>
        <a:p>
          <a:endParaRPr lang="en-US"/>
        </a:p>
      </dgm:t>
    </dgm:pt>
    <dgm:pt modelId="{532E219C-958D-4A66-B29C-1162B28DC13A}" type="pres">
      <dgm:prSet presAssocID="{E14425F8-98F5-4449-A300-6E54F8525C43}" presName="FiveNodes_2" presStyleLbl="node1" presStyleIdx="1" presStyleCnt="5">
        <dgm:presLayoutVars>
          <dgm:bulletEnabled val="1"/>
        </dgm:presLayoutVars>
      </dgm:prSet>
      <dgm:spPr/>
      <dgm:t>
        <a:bodyPr/>
        <a:lstStyle/>
        <a:p>
          <a:endParaRPr lang="en-US"/>
        </a:p>
      </dgm:t>
    </dgm:pt>
    <dgm:pt modelId="{D8EF4E9C-4B13-4910-9619-3B044085197B}" type="pres">
      <dgm:prSet presAssocID="{E14425F8-98F5-4449-A300-6E54F8525C43}" presName="FiveNodes_3" presStyleLbl="node1" presStyleIdx="2" presStyleCnt="5">
        <dgm:presLayoutVars>
          <dgm:bulletEnabled val="1"/>
        </dgm:presLayoutVars>
      </dgm:prSet>
      <dgm:spPr/>
      <dgm:t>
        <a:bodyPr/>
        <a:lstStyle/>
        <a:p>
          <a:endParaRPr lang="en-US"/>
        </a:p>
      </dgm:t>
    </dgm:pt>
    <dgm:pt modelId="{4CAA4BA1-E9CB-4327-9087-743EF74EE2B7}" type="pres">
      <dgm:prSet presAssocID="{E14425F8-98F5-4449-A300-6E54F8525C43}" presName="FiveNodes_4" presStyleLbl="node1" presStyleIdx="3" presStyleCnt="5">
        <dgm:presLayoutVars>
          <dgm:bulletEnabled val="1"/>
        </dgm:presLayoutVars>
      </dgm:prSet>
      <dgm:spPr/>
      <dgm:t>
        <a:bodyPr/>
        <a:lstStyle/>
        <a:p>
          <a:endParaRPr lang="en-US"/>
        </a:p>
      </dgm:t>
    </dgm:pt>
    <dgm:pt modelId="{C3733D81-E53A-409D-A0FE-24FC24BF610E}" type="pres">
      <dgm:prSet presAssocID="{E14425F8-98F5-4449-A300-6E54F8525C43}" presName="FiveNodes_5" presStyleLbl="node1" presStyleIdx="4" presStyleCnt="5">
        <dgm:presLayoutVars>
          <dgm:bulletEnabled val="1"/>
        </dgm:presLayoutVars>
      </dgm:prSet>
      <dgm:spPr/>
      <dgm:t>
        <a:bodyPr/>
        <a:lstStyle/>
        <a:p>
          <a:endParaRPr lang="en-US"/>
        </a:p>
      </dgm:t>
    </dgm:pt>
    <dgm:pt modelId="{B5B73825-F252-4BE1-8048-F59CE2354402}" type="pres">
      <dgm:prSet presAssocID="{E14425F8-98F5-4449-A300-6E54F8525C43}" presName="FiveConn_1-2" presStyleLbl="fgAccFollowNode1" presStyleIdx="0" presStyleCnt="4">
        <dgm:presLayoutVars>
          <dgm:bulletEnabled val="1"/>
        </dgm:presLayoutVars>
      </dgm:prSet>
      <dgm:spPr/>
      <dgm:t>
        <a:bodyPr/>
        <a:lstStyle/>
        <a:p>
          <a:endParaRPr lang="en-US"/>
        </a:p>
      </dgm:t>
    </dgm:pt>
    <dgm:pt modelId="{A138961D-BC68-412F-96AA-CDE1C0C63113}" type="pres">
      <dgm:prSet presAssocID="{E14425F8-98F5-4449-A300-6E54F8525C43}" presName="FiveConn_2-3" presStyleLbl="fgAccFollowNode1" presStyleIdx="1" presStyleCnt="4">
        <dgm:presLayoutVars>
          <dgm:bulletEnabled val="1"/>
        </dgm:presLayoutVars>
      </dgm:prSet>
      <dgm:spPr/>
      <dgm:t>
        <a:bodyPr/>
        <a:lstStyle/>
        <a:p>
          <a:endParaRPr lang="en-US"/>
        </a:p>
      </dgm:t>
    </dgm:pt>
    <dgm:pt modelId="{A9837889-F15F-4732-8DFE-1247D5E98DD8}" type="pres">
      <dgm:prSet presAssocID="{E14425F8-98F5-4449-A300-6E54F8525C43}" presName="FiveConn_3-4" presStyleLbl="fgAccFollowNode1" presStyleIdx="2" presStyleCnt="4">
        <dgm:presLayoutVars>
          <dgm:bulletEnabled val="1"/>
        </dgm:presLayoutVars>
      </dgm:prSet>
      <dgm:spPr/>
      <dgm:t>
        <a:bodyPr/>
        <a:lstStyle/>
        <a:p>
          <a:endParaRPr lang="en-US"/>
        </a:p>
      </dgm:t>
    </dgm:pt>
    <dgm:pt modelId="{14C1B14C-2355-4504-A2FF-DA2E6E4E720D}" type="pres">
      <dgm:prSet presAssocID="{E14425F8-98F5-4449-A300-6E54F8525C43}" presName="FiveConn_4-5" presStyleLbl="fgAccFollowNode1" presStyleIdx="3" presStyleCnt="4">
        <dgm:presLayoutVars>
          <dgm:bulletEnabled val="1"/>
        </dgm:presLayoutVars>
      </dgm:prSet>
      <dgm:spPr/>
      <dgm:t>
        <a:bodyPr/>
        <a:lstStyle/>
        <a:p>
          <a:endParaRPr lang="en-US"/>
        </a:p>
      </dgm:t>
    </dgm:pt>
    <dgm:pt modelId="{74906C4A-4B2F-4C06-A21E-63F5597006A5}" type="pres">
      <dgm:prSet presAssocID="{E14425F8-98F5-4449-A300-6E54F8525C43}" presName="FiveNodes_1_text" presStyleLbl="node1" presStyleIdx="4" presStyleCnt="5">
        <dgm:presLayoutVars>
          <dgm:bulletEnabled val="1"/>
        </dgm:presLayoutVars>
      </dgm:prSet>
      <dgm:spPr/>
      <dgm:t>
        <a:bodyPr/>
        <a:lstStyle/>
        <a:p>
          <a:endParaRPr lang="en-US"/>
        </a:p>
      </dgm:t>
    </dgm:pt>
    <dgm:pt modelId="{40BF4691-567C-4193-8831-49ED70243FFC}" type="pres">
      <dgm:prSet presAssocID="{E14425F8-98F5-4449-A300-6E54F8525C43}" presName="FiveNodes_2_text" presStyleLbl="node1" presStyleIdx="4" presStyleCnt="5">
        <dgm:presLayoutVars>
          <dgm:bulletEnabled val="1"/>
        </dgm:presLayoutVars>
      </dgm:prSet>
      <dgm:spPr/>
      <dgm:t>
        <a:bodyPr/>
        <a:lstStyle/>
        <a:p>
          <a:endParaRPr lang="en-US"/>
        </a:p>
      </dgm:t>
    </dgm:pt>
    <dgm:pt modelId="{EA793955-71B1-44D0-BB5A-F28A5587165E}" type="pres">
      <dgm:prSet presAssocID="{E14425F8-98F5-4449-A300-6E54F8525C43}" presName="FiveNodes_3_text" presStyleLbl="node1" presStyleIdx="4" presStyleCnt="5">
        <dgm:presLayoutVars>
          <dgm:bulletEnabled val="1"/>
        </dgm:presLayoutVars>
      </dgm:prSet>
      <dgm:spPr/>
      <dgm:t>
        <a:bodyPr/>
        <a:lstStyle/>
        <a:p>
          <a:endParaRPr lang="en-US"/>
        </a:p>
      </dgm:t>
    </dgm:pt>
    <dgm:pt modelId="{4962FB38-B288-4E33-81F2-A76D0B39ECDC}" type="pres">
      <dgm:prSet presAssocID="{E14425F8-98F5-4449-A300-6E54F8525C43}" presName="FiveNodes_4_text" presStyleLbl="node1" presStyleIdx="4" presStyleCnt="5">
        <dgm:presLayoutVars>
          <dgm:bulletEnabled val="1"/>
        </dgm:presLayoutVars>
      </dgm:prSet>
      <dgm:spPr/>
      <dgm:t>
        <a:bodyPr/>
        <a:lstStyle/>
        <a:p>
          <a:endParaRPr lang="en-US"/>
        </a:p>
      </dgm:t>
    </dgm:pt>
    <dgm:pt modelId="{6308596E-AB47-4516-80D0-EF360BBC5BC8}" type="pres">
      <dgm:prSet presAssocID="{E14425F8-98F5-4449-A300-6E54F8525C43}" presName="FiveNodes_5_text" presStyleLbl="node1" presStyleIdx="4" presStyleCnt="5">
        <dgm:presLayoutVars>
          <dgm:bulletEnabled val="1"/>
        </dgm:presLayoutVars>
      </dgm:prSet>
      <dgm:spPr/>
      <dgm:t>
        <a:bodyPr/>
        <a:lstStyle/>
        <a:p>
          <a:endParaRPr lang="en-US"/>
        </a:p>
      </dgm:t>
    </dgm:pt>
  </dgm:ptLst>
  <dgm:cxnLst>
    <dgm:cxn modelId="{E6E10600-782C-42A2-880B-C36CE8598DC7}" type="presOf" srcId="{3D2BD254-6174-4EA1-8EA7-7AF96A990FC0}" destId="{D8EF4E9C-4B13-4910-9619-3B044085197B}" srcOrd="0" destOrd="0" presId="urn:microsoft.com/office/officeart/2005/8/layout/vProcess5"/>
    <dgm:cxn modelId="{4C67AE4C-F5A4-4020-8461-98CF36A34426}" type="presOf" srcId="{802D9843-F091-4CF5-928D-DBF3B08D5632}" destId="{40BF4691-567C-4193-8831-49ED70243FFC}" srcOrd="1" destOrd="0" presId="urn:microsoft.com/office/officeart/2005/8/layout/vProcess5"/>
    <dgm:cxn modelId="{A302144C-EF6E-482B-B008-F8F09841D295}" type="presOf" srcId="{16F28352-90C7-418F-B8C8-C286F8F924A2}" destId="{6308596E-AB47-4516-80D0-EF360BBC5BC8}" srcOrd="1" destOrd="0" presId="urn:microsoft.com/office/officeart/2005/8/layout/vProcess5"/>
    <dgm:cxn modelId="{767A1233-B610-4351-AD03-8DD60B51BA2C}" type="presOf" srcId="{8A28F3EC-2618-4A6D-AB8A-7889EA422476}" destId="{4962FB38-B288-4E33-81F2-A76D0B39ECDC}" srcOrd="1" destOrd="0" presId="urn:microsoft.com/office/officeart/2005/8/layout/vProcess5"/>
    <dgm:cxn modelId="{796F1E51-F4CC-47E5-B542-1885D9C15D9C}" type="presOf" srcId="{93A1FF84-D017-4703-BB72-12F6DA3785D5}" destId="{A9837889-F15F-4732-8DFE-1247D5E98DD8}" srcOrd="0" destOrd="0" presId="urn:microsoft.com/office/officeart/2005/8/layout/vProcess5"/>
    <dgm:cxn modelId="{B023D601-6D4F-4230-8B04-49AB82F91A62}" srcId="{E14425F8-98F5-4449-A300-6E54F8525C43}" destId="{37FE8475-6E11-4EE6-861F-F4697C3638A1}" srcOrd="0" destOrd="0" parTransId="{A9A81A8A-69C4-496E-9E0D-42A526E882DF}" sibTransId="{72ECA544-A267-4798-81D0-33CF96A03905}"/>
    <dgm:cxn modelId="{288381C3-218F-48BB-A5FE-685429F923FA}" srcId="{E14425F8-98F5-4449-A300-6E54F8525C43}" destId="{802D9843-F091-4CF5-928D-DBF3B08D5632}" srcOrd="1" destOrd="0" parTransId="{8FBDF513-D366-4441-BC44-34D71D319EA7}" sibTransId="{BF9BF80D-1D48-491C-A05B-2F122DA75A55}"/>
    <dgm:cxn modelId="{DB2A8AEE-3065-44A5-B0F0-1BFCB6CC630F}" srcId="{E14425F8-98F5-4449-A300-6E54F8525C43}" destId="{8A28F3EC-2618-4A6D-AB8A-7889EA422476}" srcOrd="3" destOrd="0" parTransId="{157B8C21-7D71-4A61-9D60-3BC8BB388BB5}" sibTransId="{962892FD-A718-4622-915D-DFDCBB9BF0EB}"/>
    <dgm:cxn modelId="{7EDB7C9D-53FF-4CF9-B4DA-A8708C7EA9CC}" type="presOf" srcId="{37FE8475-6E11-4EE6-861F-F4697C3638A1}" destId="{74906C4A-4B2F-4C06-A21E-63F5597006A5}" srcOrd="1" destOrd="0" presId="urn:microsoft.com/office/officeart/2005/8/layout/vProcess5"/>
    <dgm:cxn modelId="{BCE28608-C36F-48DD-B6E1-3E5C56CE4195}" type="presOf" srcId="{962892FD-A718-4622-915D-DFDCBB9BF0EB}" destId="{14C1B14C-2355-4504-A2FF-DA2E6E4E720D}" srcOrd="0" destOrd="0" presId="urn:microsoft.com/office/officeart/2005/8/layout/vProcess5"/>
    <dgm:cxn modelId="{E2E8ADDA-7013-4390-93E9-228F67D06255}" type="presOf" srcId="{802D9843-F091-4CF5-928D-DBF3B08D5632}" destId="{532E219C-958D-4A66-B29C-1162B28DC13A}" srcOrd="0" destOrd="0" presId="urn:microsoft.com/office/officeart/2005/8/layout/vProcess5"/>
    <dgm:cxn modelId="{61F8F36B-F7A5-45FF-96B0-3F838FF4ABCD}" type="presOf" srcId="{8A28F3EC-2618-4A6D-AB8A-7889EA422476}" destId="{4CAA4BA1-E9CB-4327-9087-743EF74EE2B7}" srcOrd="0" destOrd="0" presId="urn:microsoft.com/office/officeart/2005/8/layout/vProcess5"/>
    <dgm:cxn modelId="{E2B2A621-9643-4887-825B-6F28A2278050}" srcId="{E14425F8-98F5-4449-A300-6E54F8525C43}" destId="{16F28352-90C7-418F-B8C8-C286F8F924A2}" srcOrd="4" destOrd="0" parTransId="{F2D37CFA-1FB7-4A7E-AECA-CCA006C40E8C}" sibTransId="{7902241C-0E2A-4EC5-B7F3-24EFCE5BF4F5}"/>
    <dgm:cxn modelId="{E3B585AB-6D33-472E-BC5E-536DA2DB8CA0}" type="presOf" srcId="{E14425F8-98F5-4449-A300-6E54F8525C43}" destId="{B6504CFF-F3B0-4EED-9AB5-A448F7CEBD75}" srcOrd="0" destOrd="0" presId="urn:microsoft.com/office/officeart/2005/8/layout/vProcess5"/>
    <dgm:cxn modelId="{58CE68E4-0F6A-44E1-95BD-1524C6DE4FD5}" type="presOf" srcId="{37FE8475-6E11-4EE6-861F-F4697C3638A1}" destId="{374AB51C-1BD7-45AD-9412-7E94F6DC1270}" srcOrd="0" destOrd="0" presId="urn:microsoft.com/office/officeart/2005/8/layout/vProcess5"/>
    <dgm:cxn modelId="{5B9E429A-2C28-4D64-AC75-CC0EF9B5D81D}" type="presOf" srcId="{72ECA544-A267-4798-81D0-33CF96A03905}" destId="{B5B73825-F252-4BE1-8048-F59CE2354402}" srcOrd="0" destOrd="0" presId="urn:microsoft.com/office/officeart/2005/8/layout/vProcess5"/>
    <dgm:cxn modelId="{827EDA41-6374-4F76-ACB4-D1D3B1ECFD22}" type="presOf" srcId="{16F28352-90C7-418F-B8C8-C286F8F924A2}" destId="{C3733D81-E53A-409D-A0FE-24FC24BF610E}" srcOrd="0" destOrd="0" presId="urn:microsoft.com/office/officeart/2005/8/layout/vProcess5"/>
    <dgm:cxn modelId="{039C6353-59EF-4FC6-BFD7-BB0779D5768B}" type="presOf" srcId="{BF9BF80D-1D48-491C-A05B-2F122DA75A55}" destId="{A138961D-BC68-412F-96AA-CDE1C0C63113}" srcOrd="0" destOrd="0" presId="urn:microsoft.com/office/officeart/2005/8/layout/vProcess5"/>
    <dgm:cxn modelId="{2AE79196-E834-472B-93B6-D5F2262C8836}" srcId="{E14425F8-98F5-4449-A300-6E54F8525C43}" destId="{3D2BD254-6174-4EA1-8EA7-7AF96A990FC0}" srcOrd="2" destOrd="0" parTransId="{277382D8-C085-4860-924B-230D6494ECEE}" sibTransId="{93A1FF84-D017-4703-BB72-12F6DA3785D5}"/>
    <dgm:cxn modelId="{EBA20FB8-36ED-499B-9166-13531A1C2829}" type="presOf" srcId="{3D2BD254-6174-4EA1-8EA7-7AF96A990FC0}" destId="{EA793955-71B1-44D0-BB5A-F28A5587165E}" srcOrd="1" destOrd="0" presId="urn:microsoft.com/office/officeart/2005/8/layout/vProcess5"/>
    <dgm:cxn modelId="{80C1B4CE-0FE2-4D65-9B79-134FA254CACC}" type="presParOf" srcId="{B6504CFF-F3B0-4EED-9AB5-A448F7CEBD75}" destId="{3C377E7D-4DCB-46F0-8A55-B245BFDE64D9}" srcOrd="0" destOrd="0" presId="urn:microsoft.com/office/officeart/2005/8/layout/vProcess5"/>
    <dgm:cxn modelId="{DBFE797E-77A7-416D-9281-7AB4187E676E}" type="presParOf" srcId="{B6504CFF-F3B0-4EED-9AB5-A448F7CEBD75}" destId="{374AB51C-1BD7-45AD-9412-7E94F6DC1270}" srcOrd="1" destOrd="0" presId="urn:microsoft.com/office/officeart/2005/8/layout/vProcess5"/>
    <dgm:cxn modelId="{5D062C6C-14D4-4ACE-BBC3-B8C5BB5C58F3}" type="presParOf" srcId="{B6504CFF-F3B0-4EED-9AB5-A448F7CEBD75}" destId="{532E219C-958D-4A66-B29C-1162B28DC13A}" srcOrd="2" destOrd="0" presId="urn:microsoft.com/office/officeart/2005/8/layout/vProcess5"/>
    <dgm:cxn modelId="{D2F0C5BE-55A3-4E4E-A116-268A1A3B9CE2}" type="presParOf" srcId="{B6504CFF-F3B0-4EED-9AB5-A448F7CEBD75}" destId="{D8EF4E9C-4B13-4910-9619-3B044085197B}" srcOrd="3" destOrd="0" presId="urn:microsoft.com/office/officeart/2005/8/layout/vProcess5"/>
    <dgm:cxn modelId="{2CAD0DBD-3C2A-4109-8FB4-7BD57272AD9F}" type="presParOf" srcId="{B6504CFF-F3B0-4EED-9AB5-A448F7CEBD75}" destId="{4CAA4BA1-E9CB-4327-9087-743EF74EE2B7}" srcOrd="4" destOrd="0" presId="urn:microsoft.com/office/officeart/2005/8/layout/vProcess5"/>
    <dgm:cxn modelId="{0C098696-C9E7-4306-BEED-668F578F0F75}" type="presParOf" srcId="{B6504CFF-F3B0-4EED-9AB5-A448F7CEBD75}" destId="{C3733D81-E53A-409D-A0FE-24FC24BF610E}" srcOrd="5" destOrd="0" presId="urn:microsoft.com/office/officeart/2005/8/layout/vProcess5"/>
    <dgm:cxn modelId="{EF9958EA-D049-4BED-8DCD-C1B1D646EAD0}" type="presParOf" srcId="{B6504CFF-F3B0-4EED-9AB5-A448F7CEBD75}" destId="{B5B73825-F252-4BE1-8048-F59CE2354402}" srcOrd="6" destOrd="0" presId="urn:microsoft.com/office/officeart/2005/8/layout/vProcess5"/>
    <dgm:cxn modelId="{49FCD307-CF48-4DDF-91C8-CDCFE00C7384}" type="presParOf" srcId="{B6504CFF-F3B0-4EED-9AB5-A448F7CEBD75}" destId="{A138961D-BC68-412F-96AA-CDE1C0C63113}" srcOrd="7" destOrd="0" presId="urn:microsoft.com/office/officeart/2005/8/layout/vProcess5"/>
    <dgm:cxn modelId="{4FA4520D-08EB-4B52-B878-09E3E24559CD}" type="presParOf" srcId="{B6504CFF-F3B0-4EED-9AB5-A448F7CEBD75}" destId="{A9837889-F15F-4732-8DFE-1247D5E98DD8}" srcOrd="8" destOrd="0" presId="urn:microsoft.com/office/officeart/2005/8/layout/vProcess5"/>
    <dgm:cxn modelId="{BEA009EE-FA2F-4AB2-B17E-59933E4211F9}" type="presParOf" srcId="{B6504CFF-F3B0-4EED-9AB5-A448F7CEBD75}" destId="{14C1B14C-2355-4504-A2FF-DA2E6E4E720D}" srcOrd="9" destOrd="0" presId="urn:microsoft.com/office/officeart/2005/8/layout/vProcess5"/>
    <dgm:cxn modelId="{81077174-BDAE-46CA-A82E-9ED5B40F9E33}" type="presParOf" srcId="{B6504CFF-F3B0-4EED-9AB5-A448F7CEBD75}" destId="{74906C4A-4B2F-4C06-A21E-63F5597006A5}" srcOrd="10" destOrd="0" presId="urn:microsoft.com/office/officeart/2005/8/layout/vProcess5"/>
    <dgm:cxn modelId="{633EDB84-B088-4156-AFB2-B8B482C6E0BE}" type="presParOf" srcId="{B6504CFF-F3B0-4EED-9AB5-A448F7CEBD75}" destId="{40BF4691-567C-4193-8831-49ED70243FFC}" srcOrd="11" destOrd="0" presId="urn:microsoft.com/office/officeart/2005/8/layout/vProcess5"/>
    <dgm:cxn modelId="{FAA28C96-7D59-4F02-921E-5FF82510DFA9}" type="presParOf" srcId="{B6504CFF-F3B0-4EED-9AB5-A448F7CEBD75}" destId="{EA793955-71B1-44D0-BB5A-F28A5587165E}" srcOrd="12" destOrd="0" presId="urn:microsoft.com/office/officeart/2005/8/layout/vProcess5"/>
    <dgm:cxn modelId="{3826C57E-AB55-4EF7-9416-251F7D3A9F06}" type="presParOf" srcId="{B6504CFF-F3B0-4EED-9AB5-A448F7CEBD75}" destId="{4962FB38-B288-4E33-81F2-A76D0B39ECDC}" srcOrd="13" destOrd="0" presId="urn:microsoft.com/office/officeart/2005/8/layout/vProcess5"/>
    <dgm:cxn modelId="{6B4C0889-32D4-4C56-B2FB-421DCB4809AA}" type="presParOf" srcId="{B6504CFF-F3B0-4EED-9AB5-A448F7CEBD75}" destId="{6308596E-AB47-4516-80D0-EF360BBC5BC8}" srcOrd="14"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579B56-7DE2-44DB-A2C9-3B58E8ECC2B7}" type="doc">
      <dgm:prSet loTypeId="urn:microsoft.com/office/officeart/2005/8/layout/radial5" loCatId="cycle" qsTypeId="urn:microsoft.com/office/officeart/2005/8/quickstyle/simple1" qsCatId="simple" csTypeId="urn:microsoft.com/office/officeart/2005/8/colors/colorful5" csCatId="colorful" phldr="1"/>
      <dgm:spPr/>
      <dgm:t>
        <a:bodyPr/>
        <a:lstStyle/>
        <a:p>
          <a:endParaRPr lang="en-US"/>
        </a:p>
      </dgm:t>
    </dgm:pt>
    <dgm:pt modelId="{36EE7046-6057-4074-A939-C74605EB97EF}">
      <dgm:prSet phldrT="[Text]"/>
      <dgm:spPr/>
      <dgm:t>
        <a:bodyPr/>
        <a:lstStyle/>
        <a:p>
          <a:r>
            <a:rPr lang="es-EC" dirty="0" smtClean="0"/>
            <a:t>ESTRÉS</a:t>
          </a:r>
          <a:endParaRPr lang="en-US" dirty="0"/>
        </a:p>
      </dgm:t>
    </dgm:pt>
    <dgm:pt modelId="{3E3EF92E-19C7-413D-9763-F1F76E526929}" type="parTrans" cxnId="{EDD36780-EB3B-465A-939C-48B71DA35392}">
      <dgm:prSet/>
      <dgm:spPr/>
      <dgm:t>
        <a:bodyPr/>
        <a:lstStyle/>
        <a:p>
          <a:endParaRPr lang="en-US"/>
        </a:p>
      </dgm:t>
    </dgm:pt>
    <dgm:pt modelId="{7D9CD154-B411-48D8-BD07-47BADF97DFF4}" type="sibTrans" cxnId="{EDD36780-EB3B-465A-939C-48B71DA35392}">
      <dgm:prSet/>
      <dgm:spPr/>
      <dgm:t>
        <a:bodyPr/>
        <a:lstStyle/>
        <a:p>
          <a:endParaRPr lang="en-US"/>
        </a:p>
      </dgm:t>
    </dgm:pt>
    <dgm:pt modelId="{A04E672E-B846-428A-A83C-41E0DA613A60}">
      <dgm:prSet phldrT="[Text]" custT="1"/>
      <dgm:spPr/>
      <dgm:t>
        <a:bodyPr/>
        <a:lstStyle/>
        <a:p>
          <a:r>
            <a:rPr lang="es-EC" sz="1400" dirty="0" smtClean="0"/>
            <a:t>Tensión</a:t>
          </a:r>
          <a:endParaRPr lang="en-US" sz="1400" dirty="0"/>
        </a:p>
      </dgm:t>
    </dgm:pt>
    <dgm:pt modelId="{2FAB2CE6-218F-41E1-82DE-740FEF6C67A1}" type="parTrans" cxnId="{427DD62B-E566-45A4-85BD-C57D522F6526}">
      <dgm:prSet/>
      <dgm:spPr/>
      <dgm:t>
        <a:bodyPr/>
        <a:lstStyle/>
        <a:p>
          <a:endParaRPr lang="en-US"/>
        </a:p>
      </dgm:t>
    </dgm:pt>
    <dgm:pt modelId="{773C1F1C-0B68-4565-A978-BCC8C062D092}" type="sibTrans" cxnId="{427DD62B-E566-45A4-85BD-C57D522F6526}">
      <dgm:prSet/>
      <dgm:spPr/>
      <dgm:t>
        <a:bodyPr/>
        <a:lstStyle/>
        <a:p>
          <a:endParaRPr lang="en-US"/>
        </a:p>
      </dgm:t>
    </dgm:pt>
    <dgm:pt modelId="{01B9EF0F-388D-4E80-8C5F-901BEDFB4FB6}">
      <dgm:prSet phldrT="[Text]" custT="1"/>
      <dgm:spPr/>
      <dgm:t>
        <a:bodyPr/>
        <a:lstStyle/>
        <a:p>
          <a:r>
            <a:rPr lang="es-EC" sz="1200" dirty="0" smtClean="0"/>
            <a:t>Fisiopatología</a:t>
          </a:r>
          <a:endParaRPr lang="en-US" sz="1200" dirty="0"/>
        </a:p>
      </dgm:t>
    </dgm:pt>
    <dgm:pt modelId="{A68C5F65-04B2-4ED2-BED4-EEF3563262BE}" type="parTrans" cxnId="{1AB310FA-DC82-4B01-9F1C-45C9729761BE}">
      <dgm:prSet/>
      <dgm:spPr/>
      <dgm:t>
        <a:bodyPr/>
        <a:lstStyle/>
        <a:p>
          <a:endParaRPr lang="en-US"/>
        </a:p>
      </dgm:t>
    </dgm:pt>
    <dgm:pt modelId="{ADA9C8CA-07EA-4FB8-9C91-3D5891C5F799}" type="sibTrans" cxnId="{1AB310FA-DC82-4B01-9F1C-45C9729761BE}">
      <dgm:prSet/>
      <dgm:spPr/>
      <dgm:t>
        <a:bodyPr/>
        <a:lstStyle/>
        <a:p>
          <a:endParaRPr lang="en-US"/>
        </a:p>
      </dgm:t>
    </dgm:pt>
    <dgm:pt modelId="{6EFB5765-773B-4910-935F-2EAD67AE9B80}">
      <dgm:prSet phldrT="[Text]" custT="1"/>
      <dgm:spPr/>
      <dgm:t>
        <a:bodyPr/>
        <a:lstStyle/>
        <a:p>
          <a:r>
            <a:rPr lang="es-EC" sz="1400" dirty="0" smtClean="0"/>
            <a:t>Síntomas</a:t>
          </a:r>
          <a:endParaRPr lang="en-US" sz="1400" dirty="0"/>
        </a:p>
      </dgm:t>
    </dgm:pt>
    <dgm:pt modelId="{1BA1F794-4041-490F-A181-6EEC43C79CF0}" type="parTrans" cxnId="{C6BFA546-30A1-4F99-9C8F-450079E0BF3C}">
      <dgm:prSet/>
      <dgm:spPr/>
      <dgm:t>
        <a:bodyPr/>
        <a:lstStyle/>
        <a:p>
          <a:endParaRPr lang="en-US"/>
        </a:p>
      </dgm:t>
    </dgm:pt>
    <dgm:pt modelId="{4599C843-429E-4A8F-AA5D-D54ADEDC3373}" type="sibTrans" cxnId="{C6BFA546-30A1-4F99-9C8F-450079E0BF3C}">
      <dgm:prSet/>
      <dgm:spPr/>
      <dgm:t>
        <a:bodyPr/>
        <a:lstStyle/>
        <a:p>
          <a:endParaRPr lang="en-US"/>
        </a:p>
      </dgm:t>
    </dgm:pt>
    <dgm:pt modelId="{6F4664D5-8B43-4136-8E81-33AC1D8E5F14}" type="pres">
      <dgm:prSet presAssocID="{9B579B56-7DE2-44DB-A2C9-3B58E8ECC2B7}" presName="Name0" presStyleCnt="0">
        <dgm:presLayoutVars>
          <dgm:chMax val="1"/>
          <dgm:dir/>
          <dgm:animLvl val="ctr"/>
          <dgm:resizeHandles val="exact"/>
        </dgm:presLayoutVars>
      </dgm:prSet>
      <dgm:spPr/>
      <dgm:t>
        <a:bodyPr/>
        <a:lstStyle/>
        <a:p>
          <a:endParaRPr lang="en-US"/>
        </a:p>
      </dgm:t>
    </dgm:pt>
    <dgm:pt modelId="{96256A6F-894B-497C-8DC4-4C780FA55CED}" type="pres">
      <dgm:prSet presAssocID="{36EE7046-6057-4074-A939-C74605EB97EF}" presName="centerShape" presStyleLbl="node0" presStyleIdx="0" presStyleCnt="1" custLinFactNeighborX="-18156" custLinFactNeighborY="-1979"/>
      <dgm:spPr/>
      <dgm:t>
        <a:bodyPr/>
        <a:lstStyle/>
        <a:p>
          <a:endParaRPr lang="en-US"/>
        </a:p>
      </dgm:t>
    </dgm:pt>
    <dgm:pt modelId="{62BA6893-D3EB-4597-BD5B-073B2987AA62}" type="pres">
      <dgm:prSet presAssocID="{2FAB2CE6-218F-41E1-82DE-740FEF6C67A1}" presName="parTrans" presStyleLbl="sibTrans2D1" presStyleIdx="0" presStyleCnt="3"/>
      <dgm:spPr/>
      <dgm:t>
        <a:bodyPr/>
        <a:lstStyle/>
        <a:p>
          <a:endParaRPr lang="en-US"/>
        </a:p>
      </dgm:t>
    </dgm:pt>
    <dgm:pt modelId="{1C6D49B7-9F52-43DF-8832-581791B0228A}" type="pres">
      <dgm:prSet presAssocID="{2FAB2CE6-218F-41E1-82DE-740FEF6C67A1}" presName="connectorText" presStyleLbl="sibTrans2D1" presStyleIdx="0" presStyleCnt="3"/>
      <dgm:spPr/>
      <dgm:t>
        <a:bodyPr/>
        <a:lstStyle/>
        <a:p>
          <a:endParaRPr lang="en-US"/>
        </a:p>
      </dgm:t>
    </dgm:pt>
    <dgm:pt modelId="{0B58DAE9-A30E-44F8-8309-1D7F4B8267E7}" type="pres">
      <dgm:prSet presAssocID="{A04E672E-B846-428A-A83C-41E0DA613A60}" presName="node" presStyleLbl="node1" presStyleIdx="0" presStyleCnt="3" custScaleX="104673" custScaleY="84099" custRadScaleRad="102771" custRadScaleInc="-31268">
        <dgm:presLayoutVars>
          <dgm:bulletEnabled val="1"/>
        </dgm:presLayoutVars>
      </dgm:prSet>
      <dgm:spPr/>
      <dgm:t>
        <a:bodyPr/>
        <a:lstStyle/>
        <a:p>
          <a:endParaRPr lang="en-US"/>
        </a:p>
      </dgm:t>
    </dgm:pt>
    <dgm:pt modelId="{DA452F49-AA31-4A34-B3B2-27BCE629083F}" type="pres">
      <dgm:prSet presAssocID="{A68C5F65-04B2-4ED2-BED4-EEF3563262BE}" presName="parTrans" presStyleLbl="sibTrans2D1" presStyleIdx="1" presStyleCnt="3"/>
      <dgm:spPr/>
      <dgm:t>
        <a:bodyPr/>
        <a:lstStyle/>
        <a:p>
          <a:endParaRPr lang="en-US"/>
        </a:p>
      </dgm:t>
    </dgm:pt>
    <dgm:pt modelId="{28526BAB-A1A9-4268-9026-D0887E307EB8}" type="pres">
      <dgm:prSet presAssocID="{A68C5F65-04B2-4ED2-BED4-EEF3563262BE}" presName="connectorText" presStyleLbl="sibTrans2D1" presStyleIdx="1" presStyleCnt="3"/>
      <dgm:spPr/>
      <dgm:t>
        <a:bodyPr/>
        <a:lstStyle/>
        <a:p>
          <a:endParaRPr lang="en-US"/>
        </a:p>
      </dgm:t>
    </dgm:pt>
    <dgm:pt modelId="{BF5D9860-0B3D-405B-A53E-12857D03C4AE}" type="pres">
      <dgm:prSet presAssocID="{01B9EF0F-388D-4E80-8C5F-901BEDFB4FB6}" presName="node" presStyleLbl="node1" presStyleIdx="1" presStyleCnt="3" custScaleX="105651" custScaleY="88012" custRadScaleRad="67379" custRadScaleInc="-70018">
        <dgm:presLayoutVars>
          <dgm:bulletEnabled val="1"/>
        </dgm:presLayoutVars>
      </dgm:prSet>
      <dgm:spPr/>
      <dgm:t>
        <a:bodyPr/>
        <a:lstStyle/>
        <a:p>
          <a:endParaRPr lang="en-US"/>
        </a:p>
      </dgm:t>
    </dgm:pt>
    <dgm:pt modelId="{264B376A-9370-457C-A28D-FB1C2CBE998B}" type="pres">
      <dgm:prSet presAssocID="{1BA1F794-4041-490F-A181-6EEC43C79CF0}" presName="parTrans" presStyleLbl="sibTrans2D1" presStyleIdx="2" presStyleCnt="3"/>
      <dgm:spPr/>
      <dgm:t>
        <a:bodyPr/>
        <a:lstStyle/>
        <a:p>
          <a:endParaRPr lang="en-US"/>
        </a:p>
      </dgm:t>
    </dgm:pt>
    <dgm:pt modelId="{5895ED5C-F4BC-4650-A44B-8353A55730D0}" type="pres">
      <dgm:prSet presAssocID="{1BA1F794-4041-490F-A181-6EEC43C79CF0}" presName="connectorText" presStyleLbl="sibTrans2D1" presStyleIdx="2" presStyleCnt="3"/>
      <dgm:spPr/>
      <dgm:t>
        <a:bodyPr/>
        <a:lstStyle/>
        <a:p>
          <a:endParaRPr lang="en-US"/>
        </a:p>
      </dgm:t>
    </dgm:pt>
    <dgm:pt modelId="{FE5D93E4-1CE4-42B4-A1AE-1AF32177B4DA}" type="pres">
      <dgm:prSet presAssocID="{6EFB5765-773B-4910-935F-2EAD67AE9B80}" presName="node" presStyleLbl="node1" presStyleIdx="2" presStyleCnt="3" custScaleX="112691" custRadScaleRad="139669" custRadScaleInc="59156">
        <dgm:presLayoutVars>
          <dgm:bulletEnabled val="1"/>
        </dgm:presLayoutVars>
      </dgm:prSet>
      <dgm:spPr/>
      <dgm:t>
        <a:bodyPr/>
        <a:lstStyle/>
        <a:p>
          <a:endParaRPr lang="en-US"/>
        </a:p>
      </dgm:t>
    </dgm:pt>
  </dgm:ptLst>
  <dgm:cxnLst>
    <dgm:cxn modelId="{5CF62AA7-5938-494B-AC9D-B59E139FCEDB}" type="presOf" srcId="{6EFB5765-773B-4910-935F-2EAD67AE9B80}" destId="{FE5D93E4-1CE4-42B4-A1AE-1AF32177B4DA}" srcOrd="0" destOrd="0" presId="urn:microsoft.com/office/officeart/2005/8/layout/radial5"/>
    <dgm:cxn modelId="{427DD62B-E566-45A4-85BD-C57D522F6526}" srcId="{36EE7046-6057-4074-A939-C74605EB97EF}" destId="{A04E672E-B846-428A-A83C-41E0DA613A60}" srcOrd="0" destOrd="0" parTransId="{2FAB2CE6-218F-41E1-82DE-740FEF6C67A1}" sibTransId="{773C1F1C-0B68-4565-A978-BCC8C062D092}"/>
    <dgm:cxn modelId="{C2C9978C-FA4B-4404-8783-2B27BCE3C5C4}" type="presOf" srcId="{36EE7046-6057-4074-A939-C74605EB97EF}" destId="{96256A6F-894B-497C-8DC4-4C780FA55CED}" srcOrd="0" destOrd="0" presId="urn:microsoft.com/office/officeart/2005/8/layout/radial5"/>
    <dgm:cxn modelId="{6EC7D7A5-49FB-4A7A-9B0D-B1DBDD2EE5B1}" type="presOf" srcId="{A68C5F65-04B2-4ED2-BED4-EEF3563262BE}" destId="{DA452F49-AA31-4A34-B3B2-27BCE629083F}" srcOrd="0" destOrd="0" presId="urn:microsoft.com/office/officeart/2005/8/layout/radial5"/>
    <dgm:cxn modelId="{853BDA84-0354-4D59-9A92-30829F506179}" type="presOf" srcId="{01B9EF0F-388D-4E80-8C5F-901BEDFB4FB6}" destId="{BF5D9860-0B3D-405B-A53E-12857D03C4AE}" srcOrd="0" destOrd="0" presId="urn:microsoft.com/office/officeart/2005/8/layout/radial5"/>
    <dgm:cxn modelId="{1AB310FA-DC82-4B01-9F1C-45C9729761BE}" srcId="{36EE7046-6057-4074-A939-C74605EB97EF}" destId="{01B9EF0F-388D-4E80-8C5F-901BEDFB4FB6}" srcOrd="1" destOrd="0" parTransId="{A68C5F65-04B2-4ED2-BED4-EEF3563262BE}" sibTransId="{ADA9C8CA-07EA-4FB8-9C91-3D5891C5F799}"/>
    <dgm:cxn modelId="{4E803B7A-3174-4244-AEAE-507790FFC6B5}" type="presOf" srcId="{2FAB2CE6-218F-41E1-82DE-740FEF6C67A1}" destId="{62BA6893-D3EB-4597-BD5B-073B2987AA62}" srcOrd="0" destOrd="0" presId="urn:microsoft.com/office/officeart/2005/8/layout/radial5"/>
    <dgm:cxn modelId="{9898D448-BDDD-4A24-AF42-AF4466BA4F9B}" type="presOf" srcId="{1BA1F794-4041-490F-A181-6EEC43C79CF0}" destId="{5895ED5C-F4BC-4650-A44B-8353A55730D0}" srcOrd="1" destOrd="0" presId="urn:microsoft.com/office/officeart/2005/8/layout/radial5"/>
    <dgm:cxn modelId="{F88473B6-1C3E-4157-97EF-52A4B969EE9A}" type="presOf" srcId="{1BA1F794-4041-490F-A181-6EEC43C79CF0}" destId="{264B376A-9370-457C-A28D-FB1C2CBE998B}" srcOrd="0" destOrd="0" presId="urn:microsoft.com/office/officeart/2005/8/layout/radial5"/>
    <dgm:cxn modelId="{C5D8718F-FA00-4BF1-BAC7-6A63CF0D2136}" type="presOf" srcId="{A68C5F65-04B2-4ED2-BED4-EEF3563262BE}" destId="{28526BAB-A1A9-4268-9026-D0887E307EB8}" srcOrd="1" destOrd="0" presId="urn:microsoft.com/office/officeart/2005/8/layout/radial5"/>
    <dgm:cxn modelId="{C6BFA546-30A1-4F99-9C8F-450079E0BF3C}" srcId="{36EE7046-6057-4074-A939-C74605EB97EF}" destId="{6EFB5765-773B-4910-935F-2EAD67AE9B80}" srcOrd="2" destOrd="0" parTransId="{1BA1F794-4041-490F-A181-6EEC43C79CF0}" sibTransId="{4599C843-429E-4A8F-AA5D-D54ADEDC3373}"/>
    <dgm:cxn modelId="{EDD36780-EB3B-465A-939C-48B71DA35392}" srcId="{9B579B56-7DE2-44DB-A2C9-3B58E8ECC2B7}" destId="{36EE7046-6057-4074-A939-C74605EB97EF}" srcOrd="0" destOrd="0" parTransId="{3E3EF92E-19C7-413D-9763-F1F76E526929}" sibTransId="{7D9CD154-B411-48D8-BD07-47BADF97DFF4}"/>
    <dgm:cxn modelId="{8B7CCDAC-5E7D-4167-A91E-60E03D11C823}" type="presOf" srcId="{2FAB2CE6-218F-41E1-82DE-740FEF6C67A1}" destId="{1C6D49B7-9F52-43DF-8832-581791B0228A}" srcOrd="1" destOrd="0" presId="urn:microsoft.com/office/officeart/2005/8/layout/radial5"/>
    <dgm:cxn modelId="{E6DAAA22-63FF-4013-9708-20AE07A5F373}" type="presOf" srcId="{A04E672E-B846-428A-A83C-41E0DA613A60}" destId="{0B58DAE9-A30E-44F8-8309-1D7F4B8267E7}" srcOrd="0" destOrd="0" presId="urn:microsoft.com/office/officeart/2005/8/layout/radial5"/>
    <dgm:cxn modelId="{C07D0614-3AA2-45F4-BDD0-C2210B51074E}" type="presOf" srcId="{9B579B56-7DE2-44DB-A2C9-3B58E8ECC2B7}" destId="{6F4664D5-8B43-4136-8E81-33AC1D8E5F14}" srcOrd="0" destOrd="0" presId="urn:microsoft.com/office/officeart/2005/8/layout/radial5"/>
    <dgm:cxn modelId="{D4F07C09-38BE-4C8C-A914-795D71D7B85B}" type="presParOf" srcId="{6F4664D5-8B43-4136-8E81-33AC1D8E5F14}" destId="{96256A6F-894B-497C-8DC4-4C780FA55CED}" srcOrd="0" destOrd="0" presId="urn:microsoft.com/office/officeart/2005/8/layout/radial5"/>
    <dgm:cxn modelId="{6972AC60-C3EC-47C4-B9C7-EF69637B12FB}" type="presParOf" srcId="{6F4664D5-8B43-4136-8E81-33AC1D8E5F14}" destId="{62BA6893-D3EB-4597-BD5B-073B2987AA62}" srcOrd="1" destOrd="0" presId="urn:microsoft.com/office/officeart/2005/8/layout/radial5"/>
    <dgm:cxn modelId="{A7593AB3-3B4F-406F-BA19-C435480AAE75}" type="presParOf" srcId="{62BA6893-D3EB-4597-BD5B-073B2987AA62}" destId="{1C6D49B7-9F52-43DF-8832-581791B0228A}" srcOrd="0" destOrd="0" presId="urn:microsoft.com/office/officeart/2005/8/layout/radial5"/>
    <dgm:cxn modelId="{810832DD-4EF0-4C4D-8010-C6DB7B49C34B}" type="presParOf" srcId="{6F4664D5-8B43-4136-8E81-33AC1D8E5F14}" destId="{0B58DAE9-A30E-44F8-8309-1D7F4B8267E7}" srcOrd="2" destOrd="0" presId="urn:microsoft.com/office/officeart/2005/8/layout/radial5"/>
    <dgm:cxn modelId="{25096557-5433-4951-8DC9-FB3E8A653E48}" type="presParOf" srcId="{6F4664D5-8B43-4136-8E81-33AC1D8E5F14}" destId="{DA452F49-AA31-4A34-B3B2-27BCE629083F}" srcOrd="3" destOrd="0" presId="urn:microsoft.com/office/officeart/2005/8/layout/radial5"/>
    <dgm:cxn modelId="{C7BF5212-C145-4FBD-8B4A-4B7D8357EE9F}" type="presParOf" srcId="{DA452F49-AA31-4A34-B3B2-27BCE629083F}" destId="{28526BAB-A1A9-4268-9026-D0887E307EB8}" srcOrd="0" destOrd="0" presId="urn:microsoft.com/office/officeart/2005/8/layout/radial5"/>
    <dgm:cxn modelId="{B2DB31D7-D169-4C73-8D33-80CE504F5676}" type="presParOf" srcId="{6F4664D5-8B43-4136-8E81-33AC1D8E5F14}" destId="{BF5D9860-0B3D-405B-A53E-12857D03C4AE}" srcOrd="4" destOrd="0" presId="urn:microsoft.com/office/officeart/2005/8/layout/radial5"/>
    <dgm:cxn modelId="{A0756012-BD26-4DA4-B052-DA0F3E21EC85}" type="presParOf" srcId="{6F4664D5-8B43-4136-8E81-33AC1D8E5F14}" destId="{264B376A-9370-457C-A28D-FB1C2CBE998B}" srcOrd="5" destOrd="0" presId="urn:microsoft.com/office/officeart/2005/8/layout/radial5"/>
    <dgm:cxn modelId="{B36AAC9D-0736-4DE3-87D7-7BC20CD44131}" type="presParOf" srcId="{264B376A-9370-457C-A28D-FB1C2CBE998B}" destId="{5895ED5C-F4BC-4650-A44B-8353A55730D0}" srcOrd="0" destOrd="0" presId="urn:microsoft.com/office/officeart/2005/8/layout/radial5"/>
    <dgm:cxn modelId="{67F9BBE0-CB17-4C9E-87CF-4BED833660DC}" type="presParOf" srcId="{6F4664D5-8B43-4136-8E81-33AC1D8E5F14}" destId="{FE5D93E4-1CE4-42B4-A1AE-1AF32177B4DA}" srcOrd="6" destOrd="0" presId="urn:microsoft.com/office/officeart/2005/8/layout/radial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70F8D9-6A7E-4610-8849-ED07F44B656D}" type="doc">
      <dgm:prSet loTypeId="urn:microsoft.com/office/officeart/2005/8/layout/radial3" loCatId="cycle" qsTypeId="urn:microsoft.com/office/officeart/2005/8/quickstyle/3d2" qsCatId="3D" csTypeId="urn:microsoft.com/office/officeart/2005/8/colors/colorful5" csCatId="colorful" phldr="1"/>
      <dgm:spPr/>
      <dgm:t>
        <a:bodyPr/>
        <a:lstStyle/>
        <a:p>
          <a:endParaRPr lang="en-US"/>
        </a:p>
      </dgm:t>
    </dgm:pt>
    <dgm:pt modelId="{632BFE16-BA01-43B3-BD44-3A2189E12343}">
      <dgm:prSet phldrT="[Text]" custT="1"/>
      <dgm:spPr/>
      <dgm:t>
        <a:bodyPr/>
        <a:lstStyle/>
        <a:p>
          <a:r>
            <a:rPr lang="es-EC" sz="2000" smtClean="0"/>
            <a:t>Estrés en el Deporte</a:t>
          </a:r>
          <a:endParaRPr lang="en-US" sz="2000" dirty="0"/>
        </a:p>
      </dgm:t>
    </dgm:pt>
    <dgm:pt modelId="{58FA6FBE-B752-4179-92AE-F02E6206F6B0}" type="parTrans" cxnId="{22C05A84-4745-450C-AB89-9E98465FAEB1}">
      <dgm:prSet/>
      <dgm:spPr/>
      <dgm:t>
        <a:bodyPr/>
        <a:lstStyle/>
        <a:p>
          <a:endParaRPr lang="en-US">
            <a:solidFill>
              <a:schemeClr val="tx1"/>
            </a:solidFill>
          </a:endParaRPr>
        </a:p>
      </dgm:t>
    </dgm:pt>
    <dgm:pt modelId="{E8B57136-53F9-45E0-87E5-4CE94E9D034D}" type="sibTrans" cxnId="{22C05A84-4745-450C-AB89-9E98465FAEB1}">
      <dgm:prSet/>
      <dgm:spPr/>
      <dgm:t>
        <a:bodyPr/>
        <a:lstStyle/>
        <a:p>
          <a:endParaRPr lang="en-US">
            <a:solidFill>
              <a:schemeClr val="tx1"/>
            </a:solidFill>
          </a:endParaRPr>
        </a:p>
      </dgm:t>
    </dgm:pt>
    <dgm:pt modelId="{7EB24875-5D9F-4CAE-BE79-F56900C32B08}">
      <dgm:prSet phldrT="[Text]"/>
      <dgm:spPr/>
      <dgm:t>
        <a:bodyPr/>
        <a:lstStyle/>
        <a:p>
          <a:r>
            <a:rPr lang="es-EC" smtClean="0"/>
            <a:t>Estado de Tensión excesiva y permanente</a:t>
          </a:r>
          <a:endParaRPr lang="en-US" dirty="0"/>
        </a:p>
      </dgm:t>
    </dgm:pt>
    <dgm:pt modelId="{C3C4265E-D9EB-4040-9C76-E25A3909F4F0}" type="parTrans" cxnId="{0AB97017-861A-4536-9F3E-BB1B5504F914}">
      <dgm:prSet/>
      <dgm:spPr/>
      <dgm:t>
        <a:bodyPr/>
        <a:lstStyle/>
        <a:p>
          <a:endParaRPr lang="en-US">
            <a:solidFill>
              <a:schemeClr val="tx1"/>
            </a:solidFill>
          </a:endParaRPr>
        </a:p>
      </dgm:t>
    </dgm:pt>
    <dgm:pt modelId="{914D8F0B-A646-443A-A682-AAF87C631821}" type="sibTrans" cxnId="{0AB97017-861A-4536-9F3E-BB1B5504F914}">
      <dgm:prSet/>
      <dgm:spPr/>
      <dgm:t>
        <a:bodyPr/>
        <a:lstStyle/>
        <a:p>
          <a:endParaRPr lang="en-US">
            <a:solidFill>
              <a:schemeClr val="tx1"/>
            </a:solidFill>
          </a:endParaRPr>
        </a:p>
      </dgm:t>
    </dgm:pt>
    <dgm:pt modelId="{18146DAA-9D35-48F0-B1AB-C581A3D28E4C}">
      <dgm:prSet phldrT="[Text]"/>
      <dgm:spPr/>
      <dgm:t>
        <a:bodyPr/>
        <a:lstStyle/>
        <a:p>
          <a:r>
            <a:rPr lang="es-EC" smtClean="0"/>
            <a:t>Manifestación Cognitiva</a:t>
          </a:r>
        </a:p>
        <a:p>
          <a:endParaRPr lang="es-EC" dirty="0" smtClean="0"/>
        </a:p>
      </dgm:t>
    </dgm:pt>
    <dgm:pt modelId="{9E5B4ACF-08FA-4FB5-BF4D-426D75878E83}" type="parTrans" cxnId="{19AF4E79-44C8-4E96-BEFD-BA3B7D069AA4}">
      <dgm:prSet/>
      <dgm:spPr/>
      <dgm:t>
        <a:bodyPr/>
        <a:lstStyle/>
        <a:p>
          <a:endParaRPr lang="en-US">
            <a:solidFill>
              <a:schemeClr val="tx1"/>
            </a:solidFill>
          </a:endParaRPr>
        </a:p>
      </dgm:t>
    </dgm:pt>
    <dgm:pt modelId="{6F698533-1289-4DA1-97B6-1C65242DB5FB}" type="sibTrans" cxnId="{19AF4E79-44C8-4E96-BEFD-BA3B7D069AA4}">
      <dgm:prSet/>
      <dgm:spPr/>
      <dgm:t>
        <a:bodyPr/>
        <a:lstStyle/>
        <a:p>
          <a:endParaRPr lang="en-US">
            <a:solidFill>
              <a:schemeClr val="tx1"/>
            </a:solidFill>
          </a:endParaRPr>
        </a:p>
      </dgm:t>
    </dgm:pt>
    <dgm:pt modelId="{668E14B9-077B-4234-AD23-31BF063FA42C}">
      <dgm:prSet phldrT="[Text]"/>
      <dgm:spPr/>
      <dgm:t>
        <a:bodyPr/>
        <a:lstStyle/>
        <a:p>
          <a:r>
            <a:rPr lang="es-EC" smtClean="0"/>
            <a:t>Manifestación Fisiológica</a:t>
          </a:r>
          <a:endParaRPr lang="en-US" dirty="0"/>
        </a:p>
      </dgm:t>
    </dgm:pt>
    <dgm:pt modelId="{2C763822-2C14-4B79-B75F-8BCB306669A2}" type="parTrans" cxnId="{87A27E5A-79C3-4261-9E91-C8EBE287A7F6}">
      <dgm:prSet/>
      <dgm:spPr/>
      <dgm:t>
        <a:bodyPr/>
        <a:lstStyle/>
        <a:p>
          <a:endParaRPr lang="en-US">
            <a:solidFill>
              <a:schemeClr val="tx1"/>
            </a:solidFill>
          </a:endParaRPr>
        </a:p>
      </dgm:t>
    </dgm:pt>
    <dgm:pt modelId="{B42368F6-9654-474A-9C4B-863925DA9707}" type="sibTrans" cxnId="{87A27E5A-79C3-4261-9E91-C8EBE287A7F6}">
      <dgm:prSet/>
      <dgm:spPr/>
      <dgm:t>
        <a:bodyPr/>
        <a:lstStyle/>
        <a:p>
          <a:endParaRPr lang="en-US">
            <a:solidFill>
              <a:schemeClr val="tx1"/>
            </a:solidFill>
          </a:endParaRPr>
        </a:p>
      </dgm:t>
    </dgm:pt>
    <dgm:pt modelId="{C01C4E0E-5939-4FC3-8916-BDFD25EE5FAF}">
      <dgm:prSet phldrT="[Text]"/>
      <dgm:spPr/>
      <dgm:t>
        <a:bodyPr/>
        <a:lstStyle/>
        <a:p>
          <a:r>
            <a:rPr lang="es-EC" smtClean="0"/>
            <a:t>Manifestación Conductual</a:t>
          </a:r>
          <a:endParaRPr lang="en-US" dirty="0"/>
        </a:p>
      </dgm:t>
    </dgm:pt>
    <dgm:pt modelId="{0B3C1AC9-D1CE-42EF-9C96-38FC65762A84}" type="parTrans" cxnId="{C4D82272-1BDC-4F5A-A0BD-B1C51E4DC7E7}">
      <dgm:prSet/>
      <dgm:spPr/>
      <dgm:t>
        <a:bodyPr/>
        <a:lstStyle/>
        <a:p>
          <a:endParaRPr lang="en-US">
            <a:solidFill>
              <a:schemeClr val="tx1"/>
            </a:solidFill>
          </a:endParaRPr>
        </a:p>
      </dgm:t>
    </dgm:pt>
    <dgm:pt modelId="{C00312FA-3050-449E-9594-E0AE193D9498}" type="sibTrans" cxnId="{C4D82272-1BDC-4F5A-A0BD-B1C51E4DC7E7}">
      <dgm:prSet/>
      <dgm:spPr/>
      <dgm:t>
        <a:bodyPr/>
        <a:lstStyle/>
        <a:p>
          <a:endParaRPr lang="en-US">
            <a:solidFill>
              <a:schemeClr val="tx1"/>
            </a:solidFill>
          </a:endParaRPr>
        </a:p>
      </dgm:t>
    </dgm:pt>
    <dgm:pt modelId="{AFFD0498-24A5-4FD2-88D2-1D9EB30D75BB}" type="pres">
      <dgm:prSet presAssocID="{CF70F8D9-6A7E-4610-8849-ED07F44B656D}" presName="composite" presStyleCnt="0">
        <dgm:presLayoutVars>
          <dgm:chMax val="1"/>
          <dgm:dir/>
          <dgm:resizeHandles val="exact"/>
        </dgm:presLayoutVars>
      </dgm:prSet>
      <dgm:spPr/>
      <dgm:t>
        <a:bodyPr/>
        <a:lstStyle/>
        <a:p>
          <a:endParaRPr lang="en-US"/>
        </a:p>
      </dgm:t>
    </dgm:pt>
    <dgm:pt modelId="{231E1694-B75E-405C-8F41-EB31726EBE73}" type="pres">
      <dgm:prSet presAssocID="{CF70F8D9-6A7E-4610-8849-ED07F44B656D}" presName="radial" presStyleCnt="0">
        <dgm:presLayoutVars>
          <dgm:animLvl val="ctr"/>
        </dgm:presLayoutVars>
      </dgm:prSet>
      <dgm:spPr/>
    </dgm:pt>
    <dgm:pt modelId="{BD2D5466-D012-4349-943D-0FB61402DEA6}" type="pres">
      <dgm:prSet presAssocID="{632BFE16-BA01-43B3-BD44-3A2189E12343}" presName="centerShape" presStyleLbl="vennNode1" presStyleIdx="0" presStyleCnt="5"/>
      <dgm:spPr/>
      <dgm:t>
        <a:bodyPr/>
        <a:lstStyle/>
        <a:p>
          <a:endParaRPr lang="en-US"/>
        </a:p>
      </dgm:t>
    </dgm:pt>
    <dgm:pt modelId="{BCA4B778-5503-4EAA-B0A0-83567E8DB28B}" type="pres">
      <dgm:prSet presAssocID="{7EB24875-5D9F-4CAE-BE79-F56900C32B08}" presName="node" presStyleLbl="vennNode1" presStyleIdx="1" presStyleCnt="5" custScaleX="141017" custScaleY="129934" custRadScaleRad="106785" custRadScaleInc="-202">
        <dgm:presLayoutVars>
          <dgm:bulletEnabled val="1"/>
        </dgm:presLayoutVars>
      </dgm:prSet>
      <dgm:spPr/>
      <dgm:t>
        <a:bodyPr/>
        <a:lstStyle/>
        <a:p>
          <a:endParaRPr lang="en-US"/>
        </a:p>
      </dgm:t>
    </dgm:pt>
    <dgm:pt modelId="{75EBB4F5-9A57-45A8-BBE8-B67BAA333B8A}" type="pres">
      <dgm:prSet presAssocID="{18146DAA-9D35-48F0-B1AB-C581A3D28E4C}" presName="node" presStyleLbl="vennNode1" presStyleIdx="2" presStyleCnt="5" custScaleX="142128" custScaleY="151133" custRadScaleRad="110830" custRadScaleInc="0">
        <dgm:presLayoutVars>
          <dgm:bulletEnabled val="1"/>
        </dgm:presLayoutVars>
      </dgm:prSet>
      <dgm:spPr/>
      <dgm:t>
        <a:bodyPr/>
        <a:lstStyle/>
        <a:p>
          <a:endParaRPr lang="en-US"/>
        </a:p>
      </dgm:t>
    </dgm:pt>
    <dgm:pt modelId="{52A7D64F-29D6-4651-8FB0-8BBB87ACF7E0}" type="pres">
      <dgm:prSet presAssocID="{668E14B9-077B-4234-AD23-31BF063FA42C}" presName="node" presStyleLbl="vennNode1" presStyleIdx="3" presStyleCnt="5" custScaleX="134538" custScaleY="126648" custRadScaleRad="107807" custRadScaleInc="1669">
        <dgm:presLayoutVars>
          <dgm:bulletEnabled val="1"/>
        </dgm:presLayoutVars>
      </dgm:prSet>
      <dgm:spPr/>
      <dgm:t>
        <a:bodyPr/>
        <a:lstStyle/>
        <a:p>
          <a:endParaRPr lang="en-US"/>
        </a:p>
      </dgm:t>
    </dgm:pt>
    <dgm:pt modelId="{5159E8A2-9CBD-4B4A-8974-077D1E22BE0C}" type="pres">
      <dgm:prSet presAssocID="{C01C4E0E-5939-4FC3-8916-BDFD25EE5FAF}" presName="node" presStyleLbl="vennNode1" presStyleIdx="4" presStyleCnt="5" custScaleX="153959" custScaleY="162606" custRadScaleRad="113743" custRadScaleInc="2466">
        <dgm:presLayoutVars>
          <dgm:bulletEnabled val="1"/>
        </dgm:presLayoutVars>
      </dgm:prSet>
      <dgm:spPr/>
      <dgm:t>
        <a:bodyPr/>
        <a:lstStyle/>
        <a:p>
          <a:endParaRPr lang="en-US"/>
        </a:p>
      </dgm:t>
    </dgm:pt>
  </dgm:ptLst>
  <dgm:cxnLst>
    <dgm:cxn modelId="{C4D82272-1BDC-4F5A-A0BD-B1C51E4DC7E7}" srcId="{632BFE16-BA01-43B3-BD44-3A2189E12343}" destId="{C01C4E0E-5939-4FC3-8916-BDFD25EE5FAF}" srcOrd="3" destOrd="0" parTransId="{0B3C1AC9-D1CE-42EF-9C96-38FC65762A84}" sibTransId="{C00312FA-3050-449E-9594-E0AE193D9498}"/>
    <dgm:cxn modelId="{102708E7-BB62-49F2-B2D7-FA4A1B3141C7}" type="presOf" srcId="{632BFE16-BA01-43B3-BD44-3A2189E12343}" destId="{BD2D5466-D012-4349-943D-0FB61402DEA6}" srcOrd="0" destOrd="0" presId="urn:microsoft.com/office/officeart/2005/8/layout/radial3"/>
    <dgm:cxn modelId="{87A27E5A-79C3-4261-9E91-C8EBE287A7F6}" srcId="{632BFE16-BA01-43B3-BD44-3A2189E12343}" destId="{668E14B9-077B-4234-AD23-31BF063FA42C}" srcOrd="2" destOrd="0" parTransId="{2C763822-2C14-4B79-B75F-8BCB306669A2}" sibTransId="{B42368F6-9654-474A-9C4B-863925DA9707}"/>
    <dgm:cxn modelId="{19AF4E79-44C8-4E96-BEFD-BA3B7D069AA4}" srcId="{632BFE16-BA01-43B3-BD44-3A2189E12343}" destId="{18146DAA-9D35-48F0-B1AB-C581A3D28E4C}" srcOrd="1" destOrd="0" parTransId="{9E5B4ACF-08FA-4FB5-BF4D-426D75878E83}" sibTransId="{6F698533-1289-4DA1-97B6-1C65242DB5FB}"/>
    <dgm:cxn modelId="{13418CD6-C68C-4199-B81B-B21803EBE76E}" type="presOf" srcId="{7EB24875-5D9F-4CAE-BE79-F56900C32B08}" destId="{BCA4B778-5503-4EAA-B0A0-83567E8DB28B}" srcOrd="0" destOrd="0" presId="urn:microsoft.com/office/officeart/2005/8/layout/radial3"/>
    <dgm:cxn modelId="{22C05A84-4745-450C-AB89-9E98465FAEB1}" srcId="{CF70F8D9-6A7E-4610-8849-ED07F44B656D}" destId="{632BFE16-BA01-43B3-BD44-3A2189E12343}" srcOrd="0" destOrd="0" parTransId="{58FA6FBE-B752-4179-92AE-F02E6206F6B0}" sibTransId="{E8B57136-53F9-45E0-87E5-4CE94E9D034D}"/>
    <dgm:cxn modelId="{1F57330B-BDEE-40E3-BA97-EF11ED5CCE19}" type="presOf" srcId="{18146DAA-9D35-48F0-B1AB-C581A3D28E4C}" destId="{75EBB4F5-9A57-45A8-BBE8-B67BAA333B8A}" srcOrd="0" destOrd="0" presId="urn:microsoft.com/office/officeart/2005/8/layout/radial3"/>
    <dgm:cxn modelId="{EB65FBC3-FD9E-4E79-BE0C-BC576927E40C}" type="presOf" srcId="{668E14B9-077B-4234-AD23-31BF063FA42C}" destId="{52A7D64F-29D6-4651-8FB0-8BBB87ACF7E0}" srcOrd="0" destOrd="0" presId="urn:microsoft.com/office/officeart/2005/8/layout/radial3"/>
    <dgm:cxn modelId="{4F42A371-8490-49DD-90F9-99276F13E476}" type="presOf" srcId="{CF70F8D9-6A7E-4610-8849-ED07F44B656D}" destId="{AFFD0498-24A5-4FD2-88D2-1D9EB30D75BB}" srcOrd="0" destOrd="0" presId="urn:microsoft.com/office/officeart/2005/8/layout/radial3"/>
    <dgm:cxn modelId="{0AB97017-861A-4536-9F3E-BB1B5504F914}" srcId="{632BFE16-BA01-43B3-BD44-3A2189E12343}" destId="{7EB24875-5D9F-4CAE-BE79-F56900C32B08}" srcOrd="0" destOrd="0" parTransId="{C3C4265E-D9EB-4040-9C76-E25A3909F4F0}" sibTransId="{914D8F0B-A646-443A-A682-AAF87C631821}"/>
    <dgm:cxn modelId="{2FEB1612-0857-45A2-8BF7-62D9F5773BF6}" type="presOf" srcId="{C01C4E0E-5939-4FC3-8916-BDFD25EE5FAF}" destId="{5159E8A2-9CBD-4B4A-8974-077D1E22BE0C}" srcOrd="0" destOrd="0" presId="urn:microsoft.com/office/officeart/2005/8/layout/radial3"/>
    <dgm:cxn modelId="{E0043454-3A70-4B15-BAEB-50EF889E01B5}" type="presParOf" srcId="{AFFD0498-24A5-4FD2-88D2-1D9EB30D75BB}" destId="{231E1694-B75E-405C-8F41-EB31726EBE73}" srcOrd="0" destOrd="0" presId="urn:microsoft.com/office/officeart/2005/8/layout/radial3"/>
    <dgm:cxn modelId="{C4B9CAAB-DF1D-4D57-A1F5-BC6C271AAF38}" type="presParOf" srcId="{231E1694-B75E-405C-8F41-EB31726EBE73}" destId="{BD2D5466-D012-4349-943D-0FB61402DEA6}" srcOrd="0" destOrd="0" presId="urn:microsoft.com/office/officeart/2005/8/layout/radial3"/>
    <dgm:cxn modelId="{E094421B-AA5D-4DFA-9A7C-5EE767A7C6BB}" type="presParOf" srcId="{231E1694-B75E-405C-8F41-EB31726EBE73}" destId="{BCA4B778-5503-4EAA-B0A0-83567E8DB28B}" srcOrd="1" destOrd="0" presId="urn:microsoft.com/office/officeart/2005/8/layout/radial3"/>
    <dgm:cxn modelId="{041019C3-F284-4F21-863E-632BC5765ADA}" type="presParOf" srcId="{231E1694-B75E-405C-8F41-EB31726EBE73}" destId="{75EBB4F5-9A57-45A8-BBE8-B67BAA333B8A}" srcOrd="2" destOrd="0" presId="urn:microsoft.com/office/officeart/2005/8/layout/radial3"/>
    <dgm:cxn modelId="{755E4890-084B-4A95-86E8-19DCC4C2DC8E}" type="presParOf" srcId="{231E1694-B75E-405C-8F41-EB31726EBE73}" destId="{52A7D64F-29D6-4651-8FB0-8BBB87ACF7E0}" srcOrd="3" destOrd="0" presId="urn:microsoft.com/office/officeart/2005/8/layout/radial3"/>
    <dgm:cxn modelId="{3BD73E2A-0B40-4D7C-B436-439BC1BE01B7}" type="presParOf" srcId="{231E1694-B75E-405C-8F41-EB31726EBE73}" destId="{5159E8A2-9CBD-4B4A-8974-077D1E22BE0C}" srcOrd="4"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799DEA-7B3B-4AA6-A5BF-5FD6D3B4C520}" type="doc">
      <dgm:prSet loTypeId="urn:microsoft.com/office/officeart/2005/8/layout/pyramid2" loCatId="list" qsTypeId="urn:microsoft.com/office/officeart/2005/8/quickstyle/simple1" qsCatId="simple" csTypeId="urn:microsoft.com/office/officeart/2005/8/colors/colorful4" csCatId="colorful" phldr="1"/>
      <dgm:spPr/>
    </dgm:pt>
    <dgm:pt modelId="{72BA1368-0BB9-4D12-80DE-29B4F5F44D2D}">
      <dgm:prSet phldrT="[Text]"/>
      <dgm:spPr/>
      <dgm:t>
        <a:bodyPr/>
        <a:lstStyle/>
        <a:p>
          <a:r>
            <a:rPr lang="es-EC" dirty="0" smtClean="0"/>
            <a:t>Condicionantes</a:t>
          </a:r>
          <a:endParaRPr lang="en-US" dirty="0"/>
        </a:p>
      </dgm:t>
    </dgm:pt>
    <dgm:pt modelId="{57545150-6758-43D3-9F11-01210DDF2750}" type="parTrans" cxnId="{597CD0B1-7559-46F3-A4D1-54CAC33A5EC3}">
      <dgm:prSet/>
      <dgm:spPr/>
      <dgm:t>
        <a:bodyPr/>
        <a:lstStyle/>
        <a:p>
          <a:endParaRPr lang="en-US"/>
        </a:p>
      </dgm:t>
    </dgm:pt>
    <dgm:pt modelId="{E311F950-A431-4EA8-81FC-F9951F50B0B9}" type="sibTrans" cxnId="{597CD0B1-7559-46F3-A4D1-54CAC33A5EC3}">
      <dgm:prSet/>
      <dgm:spPr/>
      <dgm:t>
        <a:bodyPr/>
        <a:lstStyle/>
        <a:p>
          <a:endParaRPr lang="en-US"/>
        </a:p>
      </dgm:t>
    </dgm:pt>
    <dgm:pt modelId="{EE52FC64-6F6F-4188-AFE7-F990E6CC01C1}">
      <dgm:prSet phldrT="[Text]"/>
      <dgm:spPr/>
      <dgm:t>
        <a:bodyPr/>
        <a:lstStyle/>
        <a:p>
          <a:r>
            <a:rPr lang="es-EC" dirty="0" smtClean="0"/>
            <a:t>Eustrés y Distrés</a:t>
          </a:r>
          <a:endParaRPr lang="en-US" dirty="0"/>
        </a:p>
      </dgm:t>
    </dgm:pt>
    <dgm:pt modelId="{0FE3269D-3B73-4F1E-AB07-DF20AD8A04B8}" type="parTrans" cxnId="{C18CB607-DAEC-499D-A961-4D08B74CAF68}">
      <dgm:prSet/>
      <dgm:spPr/>
      <dgm:t>
        <a:bodyPr/>
        <a:lstStyle/>
        <a:p>
          <a:endParaRPr lang="en-US"/>
        </a:p>
      </dgm:t>
    </dgm:pt>
    <dgm:pt modelId="{39338238-2746-4277-9AF5-7E78E03A094D}" type="sibTrans" cxnId="{C18CB607-DAEC-499D-A961-4D08B74CAF68}">
      <dgm:prSet/>
      <dgm:spPr/>
      <dgm:t>
        <a:bodyPr/>
        <a:lstStyle/>
        <a:p>
          <a:endParaRPr lang="en-US"/>
        </a:p>
      </dgm:t>
    </dgm:pt>
    <dgm:pt modelId="{89F4211C-62D0-4198-877F-BFA20DFE5BA6}">
      <dgm:prSet phldrT="[Text]"/>
      <dgm:spPr/>
      <dgm:t>
        <a:bodyPr/>
        <a:lstStyle/>
        <a:p>
          <a:r>
            <a:rPr lang="es-EC" dirty="0" smtClean="0"/>
            <a:t>Relajación</a:t>
          </a:r>
          <a:endParaRPr lang="en-US" dirty="0"/>
        </a:p>
      </dgm:t>
    </dgm:pt>
    <dgm:pt modelId="{19D17097-89E6-41A7-9888-11ADD451162E}" type="parTrans" cxnId="{3020B354-BCD3-4EF8-B075-9C9EA2E6AFC6}">
      <dgm:prSet/>
      <dgm:spPr/>
      <dgm:t>
        <a:bodyPr/>
        <a:lstStyle/>
        <a:p>
          <a:endParaRPr lang="en-US"/>
        </a:p>
      </dgm:t>
    </dgm:pt>
    <dgm:pt modelId="{D8E54C09-89FE-4EFB-9E40-745F34D6B6A8}" type="sibTrans" cxnId="{3020B354-BCD3-4EF8-B075-9C9EA2E6AFC6}">
      <dgm:prSet/>
      <dgm:spPr/>
      <dgm:t>
        <a:bodyPr/>
        <a:lstStyle/>
        <a:p>
          <a:endParaRPr lang="en-US"/>
        </a:p>
      </dgm:t>
    </dgm:pt>
    <dgm:pt modelId="{0138A814-9686-4E90-A9CA-6DDB822AAEDB}" type="pres">
      <dgm:prSet presAssocID="{BA799DEA-7B3B-4AA6-A5BF-5FD6D3B4C520}" presName="compositeShape" presStyleCnt="0">
        <dgm:presLayoutVars>
          <dgm:dir/>
          <dgm:resizeHandles/>
        </dgm:presLayoutVars>
      </dgm:prSet>
      <dgm:spPr/>
    </dgm:pt>
    <dgm:pt modelId="{E8E5EE47-FDBC-457A-B902-B32983A0FE66}" type="pres">
      <dgm:prSet presAssocID="{BA799DEA-7B3B-4AA6-A5BF-5FD6D3B4C520}" presName="pyramid" presStyleLbl="node1" presStyleIdx="0" presStyleCnt="1"/>
      <dgm:spPr/>
    </dgm:pt>
    <dgm:pt modelId="{EE118D2C-568E-476F-B7B5-04157D1543EB}" type="pres">
      <dgm:prSet presAssocID="{BA799DEA-7B3B-4AA6-A5BF-5FD6D3B4C520}" presName="theList" presStyleCnt="0"/>
      <dgm:spPr/>
    </dgm:pt>
    <dgm:pt modelId="{B36F7DD4-29AE-407B-81C6-6ED0EA7C105D}" type="pres">
      <dgm:prSet presAssocID="{72BA1368-0BB9-4D12-80DE-29B4F5F44D2D}" presName="aNode" presStyleLbl="fgAcc1" presStyleIdx="0" presStyleCnt="3">
        <dgm:presLayoutVars>
          <dgm:bulletEnabled val="1"/>
        </dgm:presLayoutVars>
      </dgm:prSet>
      <dgm:spPr/>
      <dgm:t>
        <a:bodyPr/>
        <a:lstStyle/>
        <a:p>
          <a:endParaRPr lang="en-US"/>
        </a:p>
      </dgm:t>
    </dgm:pt>
    <dgm:pt modelId="{9FE68F85-3FBF-42BD-AF08-7C15CD218AF9}" type="pres">
      <dgm:prSet presAssocID="{72BA1368-0BB9-4D12-80DE-29B4F5F44D2D}" presName="aSpace" presStyleCnt="0"/>
      <dgm:spPr/>
    </dgm:pt>
    <dgm:pt modelId="{21352F78-8584-4C70-B8D0-96EDFC2CE47A}" type="pres">
      <dgm:prSet presAssocID="{EE52FC64-6F6F-4188-AFE7-F990E6CC01C1}" presName="aNode" presStyleLbl="fgAcc1" presStyleIdx="1" presStyleCnt="3">
        <dgm:presLayoutVars>
          <dgm:bulletEnabled val="1"/>
        </dgm:presLayoutVars>
      </dgm:prSet>
      <dgm:spPr/>
      <dgm:t>
        <a:bodyPr/>
        <a:lstStyle/>
        <a:p>
          <a:endParaRPr lang="en-US"/>
        </a:p>
      </dgm:t>
    </dgm:pt>
    <dgm:pt modelId="{99C1960D-452B-4060-910B-E508F255DA93}" type="pres">
      <dgm:prSet presAssocID="{EE52FC64-6F6F-4188-AFE7-F990E6CC01C1}" presName="aSpace" presStyleCnt="0"/>
      <dgm:spPr/>
    </dgm:pt>
    <dgm:pt modelId="{AC79314F-A334-4DC8-97E0-88692E9C4F69}" type="pres">
      <dgm:prSet presAssocID="{89F4211C-62D0-4198-877F-BFA20DFE5BA6}" presName="aNode" presStyleLbl="fgAcc1" presStyleIdx="2" presStyleCnt="3">
        <dgm:presLayoutVars>
          <dgm:bulletEnabled val="1"/>
        </dgm:presLayoutVars>
      </dgm:prSet>
      <dgm:spPr/>
      <dgm:t>
        <a:bodyPr/>
        <a:lstStyle/>
        <a:p>
          <a:endParaRPr lang="en-US"/>
        </a:p>
      </dgm:t>
    </dgm:pt>
    <dgm:pt modelId="{32B67DA5-6658-4FC9-BD8B-46940693710F}" type="pres">
      <dgm:prSet presAssocID="{89F4211C-62D0-4198-877F-BFA20DFE5BA6}" presName="aSpace" presStyleCnt="0"/>
      <dgm:spPr/>
    </dgm:pt>
  </dgm:ptLst>
  <dgm:cxnLst>
    <dgm:cxn modelId="{A94E1355-3C4A-4C8B-9559-A82C20889755}" type="presOf" srcId="{BA799DEA-7B3B-4AA6-A5BF-5FD6D3B4C520}" destId="{0138A814-9686-4E90-A9CA-6DDB822AAEDB}" srcOrd="0" destOrd="0" presId="urn:microsoft.com/office/officeart/2005/8/layout/pyramid2"/>
    <dgm:cxn modelId="{6203FBBD-512E-4F84-BF20-7B4C3504FD93}" type="presOf" srcId="{89F4211C-62D0-4198-877F-BFA20DFE5BA6}" destId="{AC79314F-A334-4DC8-97E0-88692E9C4F69}" srcOrd="0" destOrd="0" presId="urn:microsoft.com/office/officeart/2005/8/layout/pyramid2"/>
    <dgm:cxn modelId="{CDEF6C8A-07F8-41E0-AC22-5BE9A85F83FF}" type="presOf" srcId="{72BA1368-0BB9-4D12-80DE-29B4F5F44D2D}" destId="{B36F7DD4-29AE-407B-81C6-6ED0EA7C105D}" srcOrd="0" destOrd="0" presId="urn:microsoft.com/office/officeart/2005/8/layout/pyramid2"/>
    <dgm:cxn modelId="{C18CB607-DAEC-499D-A961-4D08B74CAF68}" srcId="{BA799DEA-7B3B-4AA6-A5BF-5FD6D3B4C520}" destId="{EE52FC64-6F6F-4188-AFE7-F990E6CC01C1}" srcOrd="1" destOrd="0" parTransId="{0FE3269D-3B73-4F1E-AB07-DF20AD8A04B8}" sibTransId="{39338238-2746-4277-9AF5-7E78E03A094D}"/>
    <dgm:cxn modelId="{4B0C785C-31E0-46E6-B233-1FCF3B0F9725}" type="presOf" srcId="{EE52FC64-6F6F-4188-AFE7-F990E6CC01C1}" destId="{21352F78-8584-4C70-B8D0-96EDFC2CE47A}" srcOrd="0" destOrd="0" presId="urn:microsoft.com/office/officeart/2005/8/layout/pyramid2"/>
    <dgm:cxn modelId="{597CD0B1-7559-46F3-A4D1-54CAC33A5EC3}" srcId="{BA799DEA-7B3B-4AA6-A5BF-5FD6D3B4C520}" destId="{72BA1368-0BB9-4D12-80DE-29B4F5F44D2D}" srcOrd="0" destOrd="0" parTransId="{57545150-6758-43D3-9F11-01210DDF2750}" sibTransId="{E311F950-A431-4EA8-81FC-F9951F50B0B9}"/>
    <dgm:cxn modelId="{3020B354-BCD3-4EF8-B075-9C9EA2E6AFC6}" srcId="{BA799DEA-7B3B-4AA6-A5BF-5FD6D3B4C520}" destId="{89F4211C-62D0-4198-877F-BFA20DFE5BA6}" srcOrd="2" destOrd="0" parTransId="{19D17097-89E6-41A7-9888-11ADD451162E}" sibTransId="{D8E54C09-89FE-4EFB-9E40-745F34D6B6A8}"/>
    <dgm:cxn modelId="{2314AD71-9CAA-4394-A2F9-C61E9D0569F7}" type="presParOf" srcId="{0138A814-9686-4E90-A9CA-6DDB822AAEDB}" destId="{E8E5EE47-FDBC-457A-B902-B32983A0FE66}" srcOrd="0" destOrd="0" presId="urn:microsoft.com/office/officeart/2005/8/layout/pyramid2"/>
    <dgm:cxn modelId="{8DEA8570-0A04-4003-8B85-A4083609D690}" type="presParOf" srcId="{0138A814-9686-4E90-A9CA-6DDB822AAEDB}" destId="{EE118D2C-568E-476F-B7B5-04157D1543EB}" srcOrd="1" destOrd="0" presId="urn:microsoft.com/office/officeart/2005/8/layout/pyramid2"/>
    <dgm:cxn modelId="{24305ED0-7C19-4FFE-850C-76F8B9C79A60}" type="presParOf" srcId="{EE118D2C-568E-476F-B7B5-04157D1543EB}" destId="{B36F7DD4-29AE-407B-81C6-6ED0EA7C105D}" srcOrd="0" destOrd="0" presId="urn:microsoft.com/office/officeart/2005/8/layout/pyramid2"/>
    <dgm:cxn modelId="{02AB5A4F-5D09-4ECE-9D71-CF8C256A197F}" type="presParOf" srcId="{EE118D2C-568E-476F-B7B5-04157D1543EB}" destId="{9FE68F85-3FBF-42BD-AF08-7C15CD218AF9}" srcOrd="1" destOrd="0" presId="urn:microsoft.com/office/officeart/2005/8/layout/pyramid2"/>
    <dgm:cxn modelId="{981871D7-EC62-46E5-B02F-B18FC29C241D}" type="presParOf" srcId="{EE118D2C-568E-476F-B7B5-04157D1543EB}" destId="{21352F78-8584-4C70-B8D0-96EDFC2CE47A}" srcOrd="2" destOrd="0" presId="urn:microsoft.com/office/officeart/2005/8/layout/pyramid2"/>
    <dgm:cxn modelId="{551D1209-A5C3-417D-BAF9-E3098A2C8F69}" type="presParOf" srcId="{EE118D2C-568E-476F-B7B5-04157D1543EB}" destId="{99C1960D-452B-4060-910B-E508F255DA93}" srcOrd="3" destOrd="0" presId="urn:microsoft.com/office/officeart/2005/8/layout/pyramid2"/>
    <dgm:cxn modelId="{66E6C85C-1770-4F3B-A043-1843FF903731}" type="presParOf" srcId="{EE118D2C-568E-476F-B7B5-04157D1543EB}" destId="{AC79314F-A334-4DC8-97E0-88692E9C4F69}" srcOrd="4" destOrd="0" presId="urn:microsoft.com/office/officeart/2005/8/layout/pyramid2"/>
    <dgm:cxn modelId="{B63CCC94-4EE0-4291-BB1B-4F541CC31D23}" type="presParOf" srcId="{EE118D2C-568E-476F-B7B5-04157D1543EB}" destId="{32B67DA5-6658-4FC9-BD8B-46940693710F}" srcOrd="5"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DA9664F-94DD-4B26-88BB-9A4C35529D54}"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C5032F3F-6900-4BAE-B624-AB76C5E4B702}">
      <dgm:prSet phldrT="[Text]" custT="1"/>
      <dgm:spPr/>
      <dgm:t>
        <a:bodyPr/>
        <a:lstStyle/>
        <a:p>
          <a:r>
            <a:rPr lang="es-EC" sz="2000" dirty="0" smtClean="0"/>
            <a:t>Incapacidad para Competir</a:t>
          </a:r>
          <a:endParaRPr lang="en-US" sz="2000" dirty="0"/>
        </a:p>
      </dgm:t>
    </dgm:pt>
    <dgm:pt modelId="{9804F7DA-1C3A-4E2D-AC25-AA9582F0494A}" type="parTrans" cxnId="{0D02BAC6-ABC0-4E2A-88AD-B2F524F6BBF4}">
      <dgm:prSet/>
      <dgm:spPr/>
      <dgm:t>
        <a:bodyPr/>
        <a:lstStyle/>
        <a:p>
          <a:endParaRPr lang="en-US"/>
        </a:p>
      </dgm:t>
    </dgm:pt>
    <dgm:pt modelId="{461346C1-DE84-4A7E-9FA7-49B8568B21DD}" type="sibTrans" cxnId="{0D02BAC6-ABC0-4E2A-88AD-B2F524F6BBF4}">
      <dgm:prSet/>
      <dgm:spPr/>
      <dgm:t>
        <a:bodyPr/>
        <a:lstStyle/>
        <a:p>
          <a:endParaRPr lang="en-US"/>
        </a:p>
      </dgm:t>
    </dgm:pt>
    <dgm:pt modelId="{7E9CB9B6-64DB-43DE-9501-9D1B3D58A80B}">
      <dgm:prSet phldrT="[Text]" custT="1"/>
      <dgm:spPr/>
      <dgm:t>
        <a:bodyPr/>
        <a:lstStyle/>
        <a:p>
          <a:r>
            <a:rPr lang="es-EC" sz="2000" dirty="0" smtClean="0"/>
            <a:t>Miedo a Competir</a:t>
          </a:r>
          <a:endParaRPr lang="en-US" sz="2000" dirty="0"/>
        </a:p>
      </dgm:t>
    </dgm:pt>
    <dgm:pt modelId="{01AE3D60-3008-4833-8181-A4C1F6724C25}" type="parTrans" cxnId="{C78182A2-59F7-4B1C-B7C5-3AF0F599FAA8}">
      <dgm:prSet/>
      <dgm:spPr/>
      <dgm:t>
        <a:bodyPr/>
        <a:lstStyle/>
        <a:p>
          <a:endParaRPr lang="en-US"/>
        </a:p>
      </dgm:t>
    </dgm:pt>
    <dgm:pt modelId="{707268FB-6993-4E90-BFCB-2DD9C220E488}" type="sibTrans" cxnId="{C78182A2-59F7-4B1C-B7C5-3AF0F599FAA8}">
      <dgm:prSet/>
      <dgm:spPr/>
      <dgm:t>
        <a:bodyPr/>
        <a:lstStyle/>
        <a:p>
          <a:endParaRPr lang="en-US"/>
        </a:p>
      </dgm:t>
    </dgm:pt>
    <dgm:pt modelId="{0E5D5FBB-E423-40FF-86DD-08EE3B2AFDA4}" type="pres">
      <dgm:prSet presAssocID="{8DA9664F-94DD-4B26-88BB-9A4C35529D54}" presName="Name0" presStyleCnt="0">
        <dgm:presLayoutVars>
          <dgm:dir/>
          <dgm:resizeHandles val="exact"/>
        </dgm:presLayoutVars>
      </dgm:prSet>
      <dgm:spPr/>
    </dgm:pt>
    <dgm:pt modelId="{05499AF2-42DA-4C05-8DA5-788F3A5B16D6}" type="pres">
      <dgm:prSet presAssocID="{C5032F3F-6900-4BAE-B624-AB76C5E4B702}" presName="composite" presStyleCnt="0"/>
      <dgm:spPr/>
    </dgm:pt>
    <dgm:pt modelId="{58DDBA55-35EB-4F4F-8567-89FC1FA6225C}" type="pres">
      <dgm:prSet presAssocID="{C5032F3F-6900-4BAE-B624-AB76C5E4B702}" presName="bgChev" presStyleLbl="node1" presStyleIdx="0" presStyleCnt="2" custScaleX="75112"/>
      <dgm:spPr/>
    </dgm:pt>
    <dgm:pt modelId="{DADE4612-7BDF-4F8A-8F60-E556FBD48598}" type="pres">
      <dgm:prSet presAssocID="{C5032F3F-6900-4BAE-B624-AB76C5E4B702}" presName="txNode" presStyleLbl="fgAcc1" presStyleIdx="0" presStyleCnt="2">
        <dgm:presLayoutVars>
          <dgm:bulletEnabled val="1"/>
        </dgm:presLayoutVars>
      </dgm:prSet>
      <dgm:spPr/>
      <dgm:t>
        <a:bodyPr/>
        <a:lstStyle/>
        <a:p>
          <a:endParaRPr lang="en-US"/>
        </a:p>
      </dgm:t>
    </dgm:pt>
    <dgm:pt modelId="{62133CBA-9E90-46D6-B862-3B7BE310874F}" type="pres">
      <dgm:prSet presAssocID="{461346C1-DE84-4A7E-9FA7-49B8568B21DD}" presName="compositeSpace" presStyleCnt="0"/>
      <dgm:spPr/>
    </dgm:pt>
    <dgm:pt modelId="{73EFE6F5-6CE3-4904-97D4-456F648A467A}" type="pres">
      <dgm:prSet presAssocID="{7E9CB9B6-64DB-43DE-9501-9D1B3D58A80B}" presName="composite" presStyleCnt="0"/>
      <dgm:spPr/>
    </dgm:pt>
    <dgm:pt modelId="{7C553FCB-568F-4323-8701-C4E0478524CF}" type="pres">
      <dgm:prSet presAssocID="{7E9CB9B6-64DB-43DE-9501-9D1B3D58A80B}" presName="bgChev" presStyleLbl="node1" presStyleIdx="1" presStyleCnt="2" custScaleX="83168"/>
      <dgm:spPr/>
    </dgm:pt>
    <dgm:pt modelId="{979461B8-EB6E-4FC3-B6B6-BCB2028A9F8F}" type="pres">
      <dgm:prSet presAssocID="{7E9CB9B6-64DB-43DE-9501-9D1B3D58A80B}" presName="txNode" presStyleLbl="fgAcc1" presStyleIdx="1" presStyleCnt="2">
        <dgm:presLayoutVars>
          <dgm:bulletEnabled val="1"/>
        </dgm:presLayoutVars>
      </dgm:prSet>
      <dgm:spPr/>
      <dgm:t>
        <a:bodyPr/>
        <a:lstStyle/>
        <a:p>
          <a:endParaRPr lang="en-US"/>
        </a:p>
      </dgm:t>
    </dgm:pt>
  </dgm:ptLst>
  <dgm:cxnLst>
    <dgm:cxn modelId="{C78182A2-59F7-4B1C-B7C5-3AF0F599FAA8}" srcId="{8DA9664F-94DD-4B26-88BB-9A4C35529D54}" destId="{7E9CB9B6-64DB-43DE-9501-9D1B3D58A80B}" srcOrd="1" destOrd="0" parTransId="{01AE3D60-3008-4833-8181-A4C1F6724C25}" sibTransId="{707268FB-6993-4E90-BFCB-2DD9C220E488}"/>
    <dgm:cxn modelId="{C27BE485-F785-447F-8F0B-451B9A37B63D}" type="presOf" srcId="{C5032F3F-6900-4BAE-B624-AB76C5E4B702}" destId="{DADE4612-7BDF-4F8A-8F60-E556FBD48598}" srcOrd="0" destOrd="0" presId="urn:microsoft.com/office/officeart/2005/8/layout/chevronAccent+Icon"/>
    <dgm:cxn modelId="{2F6A5EC3-1881-491C-8641-38ABD5FAD9F2}" type="presOf" srcId="{8DA9664F-94DD-4B26-88BB-9A4C35529D54}" destId="{0E5D5FBB-E423-40FF-86DD-08EE3B2AFDA4}" srcOrd="0" destOrd="0" presId="urn:microsoft.com/office/officeart/2005/8/layout/chevronAccent+Icon"/>
    <dgm:cxn modelId="{FC18F2B1-5BAD-4695-B4C2-C4C96C2841E7}" type="presOf" srcId="{7E9CB9B6-64DB-43DE-9501-9D1B3D58A80B}" destId="{979461B8-EB6E-4FC3-B6B6-BCB2028A9F8F}" srcOrd="0" destOrd="0" presId="urn:microsoft.com/office/officeart/2005/8/layout/chevronAccent+Icon"/>
    <dgm:cxn modelId="{0D02BAC6-ABC0-4E2A-88AD-B2F524F6BBF4}" srcId="{8DA9664F-94DD-4B26-88BB-9A4C35529D54}" destId="{C5032F3F-6900-4BAE-B624-AB76C5E4B702}" srcOrd="0" destOrd="0" parTransId="{9804F7DA-1C3A-4E2D-AC25-AA9582F0494A}" sibTransId="{461346C1-DE84-4A7E-9FA7-49B8568B21DD}"/>
    <dgm:cxn modelId="{D076019C-F6BC-478C-926F-3C924C59E6F5}" type="presParOf" srcId="{0E5D5FBB-E423-40FF-86DD-08EE3B2AFDA4}" destId="{05499AF2-42DA-4C05-8DA5-788F3A5B16D6}" srcOrd="0" destOrd="0" presId="urn:microsoft.com/office/officeart/2005/8/layout/chevronAccent+Icon"/>
    <dgm:cxn modelId="{028BDB9C-C017-49B0-B8A9-DCC43D003C93}" type="presParOf" srcId="{05499AF2-42DA-4C05-8DA5-788F3A5B16D6}" destId="{58DDBA55-35EB-4F4F-8567-89FC1FA6225C}" srcOrd="0" destOrd="0" presId="urn:microsoft.com/office/officeart/2005/8/layout/chevronAccent+Icon"/>
    <dgm:cxn modelId="{58F80192-76F2-4D88-9C30-592A73EAB3A4}" type="presParOf" srcId="{05499AF2-42DA-4C05-8DA5-788F3A5B16D6}" destId="{DADE4612-7BDF-4F8A-8F60-E556FBD48598}" srcOrd="1" destOrd="0" presId="urn:microsoft.com/office/officeart/2005/8/layout/chevronAccent+Icon"/>
    <dgm:cxn modelId="{E10FD723-C495-449D-9021-DE217CF6780F}" type="presParOf" srcId="{0E5D5FBB-E423-40FF-86DD-08EE3B2AFDA4}" destId="{62133CBA-9E90-46D6-B862-3B7BE310874F}" srcOrd="1" destOrd="0" presId="urn:microsoft.com/office/officeart/2005/8/layout/chevronAccent+Icon"/>
    <dgm:cxn modelId="{7E2E222C-32D0-4D5A-A08E-E3ED452D39B3}" type="presParOf" srcId="{0E5D5FBB-E423-40FF-86DD-08EE3B2AFDA4}" destId="{73EFE6F5-6CE3-4904-97D4-456F648A467A}" srcOrd="2" destOrd="0" presId="urn:microsoft.com/office/officeart/2005/8/layout/chevronAccent+Icon"/>
    <dgm:cxn modelId="{32B09660-4246-49B2-B071-93708C7089C5}" type="presParOf" srcId="{73EFE6F5-6CE3-4904-97D4-456F648A467A}" destId="{7C553FCB-568F-4323-8701-C4E0478524CF}" srcOrd="0" destOrd="0" presId="urn:microsoft.com/office/officeart/2005/8/layout/chevronAccent+Icon"/>
    <dgm:cxn modelId="{34C9E7F0-3766-48D6-877B-BB8A97B510FA}" type="presParOf" srcId="{73EFE6F5-6CE3-4904-97D4-456F648A467A}" destId="{979461B8-EB6E-4FC3-B6B6-BCB2028A9F8F}" srcOrd="1" destOrd="0" presId="urn:microsoft.com/office/officeart/2005/8/layout/chevronAccent+Icon"/>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D7ED05-092B-47B5-99D4-C4A798C687E6}"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n-US"/>
        </a:p>
      </dgm:t>
    </dgm:pt>
    <dgm:pt modelId="{2561F3CF-7148-4D0D-B822-B204D381D26E}">
      <dgm:prSet phldrT="[Text]" custT="1"/>
      <dgm:spPr/>
      <dgm:t>
        <a:bodyPr/>
        <a:lstStyle/>
        <a:p>
          <a:r>
            <a:rPr lang="es-EC" sz="1800" dirty="0" smtClean="0"/>
            <a:t>TAE KWON DO</a:t>
          </a:r>
          <a:endParaRPr lang="en-US" sz="1800" dirty="0"/>
        </a:p>
      </dgm:t>
    </dgm:pt>
    <dgm:pt modelId="{49565FD9-02BF-4031-A17D-8C87BAE94BAC}" type="parTrans" cxnId="{EF2265B3-8DB8-4060-A890-8EC111297FDB}">
      <dgm:prSet/>
      <dgm:spPr/>
      <dgm:t>
        <a:bodyPr/>
        <a:lstStyle/>
        <a:p>
          <a:endParaRPr lang="en-US"/>
        </a:p>
      </dgm:t>
    </dgm:pt>
    <dgm:pt modelId="{B41C8597-2AF1-4DF7-941E-D6A4D00110B4}" type="sibTrans" cxnId="{EF2265B3-8DB8-4060-A890-8EC111297FDB}">
      <dgm:prSet/>
      <dgm:spPr/>
      <dgm:t>
        <a:bodyPr/>
        <a:lstStyle/>
        <a:p>
          <a:endParaRPr lang="en-US"/>
        </a:p>
      </dgm:t>
    </dgm:pt>
    <dgm:pt modelId="{D786C9E4-C8B9-4322-BF8E-9243189C0759}">
      <dgm:prSet phldrT="[Text]" custT="1"/>
      <dgm:spPr/>
      <dgm:t>
        <a:bodyPr/>
        <a:lstStyle/>
        <a:p>
          <a:r>
            <a:rPr lang="es-EC" sz="1800" dirty="0" smtClean="0"/>
            <a:t>Arte Marcial Moderno con manos y pies</a:t>
          </a:r>
          <a:endParaRPr lang="en-US" sz="1800" dirty="0"/>
        </a:p>
      </dgm:t>
    </dgm:pt>
    <dgm:pt modelId="{217C751D-91B0-4556-88A1-7BEC8A38A3B8}" type="parTrans" cxnId="{7C6748CF-44B3-4E6A-BE0D-8959A17E5673}">
      <dgm:prSet/>
      <dgm:spPr/>
      <dgm:t>
        <a:bodyPr/>
        <a:lstStyle/>
        <a:p>
          <a:endParaRPr lang="en-US"/>
        </a:p>
      </dgm:t>
    </dgm:pt>
    <dgm:pt modelId="{B1216D44-96AA-4662-8A3C-B60351268336}" type="sibTrans" cxnId="{7C6748CF-44B3-4E6A-BE0D-8959A17E5673}">
      <dgm:prSet/>
      <dgm:spPr/>
      <dgm:t>
        <a:bodyPr/>
        <a:lstStyle/>
        <a:p>
          <a:endParaRPr lang="en-US"/>
        </a:p>
      </dgm:t>
    </dgm:pt>
    <dgm:pt modelId="{8AE591E8-CBC9-4AD3-AE2B-1F5E5145351D}">
      <dgm:prSet phldrT="[Text]" custT="1"/>
      <dgm:spPr/>
      <dgm:t>
        <a:bodyPr/>
        <a:lstStyle/>
        <a:p>
          <a:r>
            <a:rPr lang="es-EC" sz="1800" dirty="0" smtClean="0"/>
            <a:t>Kwon = Puño</a:t>
          </a:r>
          <a:endParaRPr lang="en-US" sz="1800" dirty="0"/>
        </a:p>
      </dgm:t>
    </dgm:pt>
    <dgm:pt modelId="{1674C165-69D6-4D21-84DD-3992EBBA11F3}" type="parTrans" cxnId="{C570E3EC-A015-4020-B7E9-F0CE684EE5DD}">
      <dgm:prSet/>
      <dgm:spPr/>
      <dgm:t>
        <a:bodyPr/>
        <a:lstStyle/>
        <a:p>
          <a:endParaRPr lang="en-US"/>
        </a:p>
      </dgm:t>
    </dgm:pt>
    <dgm:pt modelId="{56AB49FA-1A53-4BEC-AF84-36624F5D8C96}" type="sibTrans" cxnId="{C570E3EC-A015-4020-B7E9-F0CE684EE5DD}">
      <dgm:prSet/>
      <dgm:spPr/>
      <dgm:t>
        <a:bodyPr/>
        <a:lstStyle/>
        <a:p>
          <a:endParaRPr lang="en-US"/>
        </a:p>
      </dgm:t>
    </dgm:pt>
    <dgm:pt modelId="{42AC9A15-A05A-4134-A900-D1B90980EF30}">
      <dgm:prSet phldrT="[Text]" custT="1"/>
      <dgm:spPr/>
      <dgm:t>
        <a:bodyPr/>
        <a:lstStyle/>
        <a:p>
          <a:r>
            <a:rPr lang="es-EC" sz="1800" dirty="0" smtClean="0"/>
            <a:t>Do = Camino</a:t>
          </a:r>
          <a:endParaRPr lang="en-US" sz="1800" dirty="0"/>
        </a:p>
      </dgm:t>
    </dgm:pt>
    <dgm:pt modelId="{EF76E7C3-3F67-4FB6-B4F3-7EB58A7B97B7}" type="parTrans" cxnId="{94A0CA43-038E-4FE5-BFDD-88DD0ACCFA67}">
      <dgm:prSet/>
      <dgm:spPr/>
      <dgm:t>
        <a:bodyPr/>
        <a:lstStyle/>
        <a:p>
          <a:endParaRPr lang="en-US"/>
        </a:p>
      </dgm:t>
    </dgm:pt>
    <dgm:pt modelId="{28E1CB39-5A48-4B87-A392-3183166C8044}" type="sibTrans" cxnId="{94A0CA43-038E-4FE5-BFDD-88DD0ACCFA67}">
      <dgm:prSet/>
      <dgm:spPr/>
      <dgm:t>
        <a:bodyPr/>
        <a:lstStyle/>
        <a:p>
          <a:endParaRPr lang="en-US"/>
        </a:p>
      </dgm:t>
    </dgm:pt>
    <dgm:pt modelId="{5F7A7651-ADAF-4CD9-BA2F-2BAF42F59665}">
      <dgm:prSet phldrT="[Text]" custT="1"/>
      <dgm:spPr/>
      <dgm:t>
        <a:bodyPr/>
        <a:lstStyle/>
        <a:p>
          <a:r>
            <a:rPr lang="es-EC" sz="2000" dirty="0" smtClean="0"/>
            <a:t>50 a C  </a:t>
          </a:r>
          <a:endParaRPr lang="en-US" sz="2000" dirty="0"/>
        </a:p>
      </dgm:t>
    </dgm:pt>
    <dgm:pt modelId="{ADDB714F-E65E-465F-AA18-2E2FC26E1A48}" type="parTrans" cxnId="{BE6B2DC7-F25C-4122-BD32-97DBCF014AFD}">
      <dgm:prSet/>
      <dgm:spPr/>
      <dgm:t>
        <a:bodyPr/>
        <a:lstStyle/>
        <a:p>
          <a:endParaRPr lang="en-US"/>
        </a:p>
      </dgm:t>
    </dgm:pt>
    <dgm:pt modelId="{08040047-2410-4C13-BE7C-C211B627B64F}" type="sibTrans" cxnId="{BE6B2DC7-F25C-4122-BD32-97DBCF014AFD}">
      <dgm:prSet/>
      <dgm:spPr/>
      <dgm:t>
        <a:bodyPr/>
        <a:lstStyle/>
        <a:p>
          <a:endParaRPr lang="en-US"/>
        </a:p>
      </dgm:t>
    </dgm:pt>
    <dgm:pt modelId="{793F1F81-153F-4396-8D2E-3C36E697BC6C}">
      <dgm:prSet phldrT="[Text]" custT="1"/>
      <dgm:spPr/>
      <dgm:t>
        <a:bodyPr/>
        <a:lstStyle/>
        <a:p>
          <a:r>
            <a:rPr lang="es-EC" sz="2000" dirty="0" smtClean="0"/>
            <a:t>Tae </a:t>
          </a:r>
          <a:r>
            <a:rPr lang="es-EC" sz="2000" dirty="0" err="1" smtClean="0"/>
            <a:t>Kyon</a:t>
          </a:r>
          <a:endParaRPr lang="en-US" sz="2000" dirty="0"/>
        </a:p>
      </dgm:t>
    </dgm:pt>
    <dgm:pt modelId="{90DCBE9E-3E73-4D70-828F-AD74D8419A6D}" type="parTrans" cxnId="{80075BB8-67BB-4E4C-9EE8-A468D8B5267C}">
      <dgm:prSet/>
      <dgm:spPr/>
      <dgm:t>
        <a:bodyPr/>
        <a:lstStyle/>
        <a:p>
          <a:endParaRPr lang="en-US"/>
        </a:p>
      </dgm:t>
    </dgm:pt>
    <dgm:pt modelId="{F6E06772-7D6A-4D42-BA44-AB82A441179F}" type="sibTrans" cxnId="{80075BB8-67BB-4E4C-9EE8-A468D8B5267C}">
      <dgm:prSet/>
      <dgm:spPr/>
      <dgm:t>
        <a:bodyPr/>
        <a:lstStyle/>
        <a:p>
          <a:endParaRPr lang="en-US"/>
        </a:p>
      </dgm:t>
    </dgm:pt>
    <dgm:pt modelId="{BA486BDA-8A77-44F6-B114-3201ABBECB89}">
      <dgm:prSet custT="1"/>
      <dgm:spPr/>
      <dgm:t>
        <a:bodyPr/>
        <a:lstStyle/>
        <a:p>
          <a:r>
            <a:rPr lang="es-EC" sz="1800" dirty="0" smtClean="0"/>
            <a:t>Tae = Patada</a:t>
          </a:r>
        </a:p>
      </dgm:t>
    </dgm:pt>
    <dgm:pt modelId="{A6CD5DE0-0781-4869-AAA4-548950B010FD}" type="parTrans" cxnId="{EE658098-02A8-4CE2-8A24-E32D5C4D7BBA}">
      <dgm:prSet/>
      <dgm:spPr/>
      <dgm:t>
        <a:bodyPr/>
        <a:lstStyle/>
        <a:p>
          <a:endParaRPr lang="en-US"/>
        </a:p>
      </dgm:t>
    </dgm:pt>
    <dgm:pt modelId="{4DA888E7-6DE1-43CA-917D-F7B57F141F56}" type="sibTrans" cxnId="{EE658098-02A8-4CE2-8A24-E32D5C4D7BBA}">
      <dgm:prSet/>
      <dgm:spPr/>
      <dgm:t>
        <a:bodyPr/>
        <a:lstStyle/>
        <a:p>
          <a:endParaRPr lang="en-US"/>
        </a:p>
      </dgm:t>
    </dgm:pt>
    <dgm:pt modelId="{BACDF9F0-6067-4600-B07B-AC1A8A7E8859}">
      <dgm:prSet custT="1"/>
      <dgm:spPr/>
      <dgm:t>
        <a:bodyPr/>
        <a:lstStyle/>
        <a:p>
          <a:r>
            <a:rPr lang="es-EC" sz="2000" dirty="0" smtClean="0"/>
            <a:t>1945</a:t>
          </a:r>
          <a:endParaRPr lang="en-US" sz="2000" dirty="0"/>
        </a:p>
      </dgm:t>
    </dgm:pt>
    <dgm:pt modelId="{88CD8F16-3AD6-44FE-98C7-C12D68FDB1AF}" type="parTrans" cxnId="{669AA2B4-6F28-470E-9AF1-9FE8FC5A3B52}">
      <dgm:prSet/>
      <dgm:spPr/>
      <dgm:t>
        <a:bodyPr/>
        <a:lstStyle/>
        <a:p>
          <a:endParaRPr lang="en-US"/>
        </a:p>
      </dgm:t>
    </dgm:pt>
    <dgm:pt modelId="{E2601508-C410-43C7-A629-66B6361B1A34}" type="sibTrans" cxnId="{669AA2B4-6F28-470E-9AF1-9FE8FC5A3B52}">
      <dgm:prSet/>
      <dgm:spPr/>
      <dgm:t>
        <a:bodyPr/>
        <a:lstStyle/>
        <a:p>
          <a:endParaRPr lang="en-US"/>
        </a:p>
      </dgm:t>
    </dgm:pt>
    <dgm:pt modelId="{02FB92BA-35DF-4FD4-AD52-B0B3364F2296}">
      <dgm:prSet custT="1"/>
      <dgm:spPr/>
      <dgm:t>
        <a:bodyPr/>
        <a:lstStyle/>
        <a:p>
          <a:r>
            <a:rPr lang="es-EC" sz="2000" dirty="0" smtClean="0"/>
            <a:t>Segunda Guerra Mundial</a:t>
          </a:r>
          <a:endParaRPr lang="en-US" sz="2000" dirty="0"/>
        </a:p>
      </dgm:t>
    </dgm:pt>
    <dgm:pt modelId="{649B3C82-8758-48BF-9C29-7AB28311263D}" type="parTrans" cxnId="{47CE8894-B2A5-419C-9C72-5D3FA4068E19}">
      <dgm:prSet/>
      <dgm:spPr/>
      <dgm:t>
        <a:bodyPr/>
        <a:lstStyle/>
        <a:p>
          <a:endParaRPr lang="en-US"/>
        </a:p>
      </dgm:t>
    </dgm:pt>
    <dgm:pt modelId="{0873BF2F-E0BA-40A5-AEED-DE3332FA9AAE}" type="sibTrans" cxnId="{47CE8894-B2A5-419C-9C72-5D3FA4068E19}">
      <dgm:prSet/>
      <dgm:spPr/>
      <dgm:t>
        <a:bodyPr/>
        <a:lstStyle/>
        <a:p>
          <a:endParaRPr lang="en-US"/>
        </a:p>
      </dgm:t>
    </dgm:pt>
    <dgm:pt modelId="{7E20C706-C0D4-4534-8520-AC1CB1FEAD4A}" type="pres">
      <dgm:prSet presAssocID="{AFD7ED05-092B-47B5-99D4-C4A798C687E6}" presName="diagram" presStyleCnt="0">
        <dgm:presLayoutVars>
          <dgm:chPref val="1"/>
          <dgm:dir/>
          <dgm:animOne val="branch"/>
          <dgm:animLvl val="lvl"/>
          <dgm:resizeHandles val="exact"/>
        </dgm:presLayoutVars>
      </dgm:prSet>
      <dgm:spPr/>
      <dgm:t>
        <a:bodyPr/>
        <a:lstStyle/>
        <a:p>
          <a:endParaRPr lang="en-US"/>
        </a:p>
      </dgm:t>
    </dgm:pt>
    <dgm:pt modelId="{71CF369D-D3F2-4ABB-9A76-79C210F15CB5}" type="pres">
      <dgm:prSet presAssocID="{2561F3CF-7148-4D0D-B822-B204D381D26E}" presName="root1" presStyleCnt="0"/>
      <dgm:spPr/>
    </dgm:pt>
    <dgm:pt modelId="{8B4E4D3C-1B0B-48FA-B2BA-B363627B2A27}" type="pres">
      <dgm:prSet presAssocID="{2561F3CF-7148-4D0D-B822-B204D381D26E}" presName="LevelOneTextNode" presStyleLbl="node0" presStyleIdx="0" presStyleCnt="1" custScaleX="84000" custScaleY="97700">
        <dgm:presLayoutVars>
          <dgm:chPref val="3"/>
        </dgm:presLayoutVars>
      </dgm:prSet>
      <dgm:spPr/>
      <dgm:t>
        <a:bodyPr/>
        <a:lstStyle/>
        <a:p>
          <a:endParaRPr lang="en-US"/>
        </a:p>
      </dgm:t>
    </dgm:pt>
    <dgm:pt modelId="{2FFC6A1A-A59C-457A-B82D-0BAFB924B650}" type="pres">
      <dgm:prSet presAssocID="{2561F3CF-7148-4D0D-B822-B204D381D26E}" presName="level2hierChild" presStyleCnt="0"/>
      <dgm:spPr/>
    </dgm:pt>
    <dgm:pt modelId="{9A5B8EDC-7110-43AD-9B2A-99C626AD3477}" type="pres">
      <dgm:prSet presAssocID="{217C751D-91B0-4556-88A1-7BEC8A38A3B8}" presName="conn2-1" presStyleLbl="parChTrans1D2" presStyleIdx="0" presStyleCnt="3"/>
      <dgm:spPr/>
      <dgm:t>
        <a:bodyPr/>
        <a:lstStyle/>
        <a:p>
          <a:endParaRPr lang="en-US"/>
        </a:p>
      </dgm:t>
    </dgm:pt>
    <dgm:pt modelId="{7B95E598-C2A5-418D-908E-510DE7DA818E}" type="pres">
      <dgm:prSet presAssocID="{217C751D-91B0-4556-88A1-7BEC8A38A3B8}" presName="connTx" presStyleLbl="parChTrans1D2" presStyleIdx="0" presStyleCnt="3"/>
      <dgm:spPr/>
      <dgm:t>
        <a:bodyPr/>
        <a:lstStyle/>
        <a:p>
          <a:endParaRPr lang="en-US"/>
        </a:p>
      </dgm:t>
    </dgm:pt>
    <dgm:pt modelId="{4A8E861D-B577-49E1-AC47-2C2047AA5C0D}" type="pres">
      <dgm:prSet presAssocID="{D786C9E4-C8B9-4322-BF8E-9243189C0759}" presName="root2" presStyleCnt="0"/>
      <dgm:spPr/>
    </dgm:pt>
    <dgm:pt modelId="{9054302A-1FAE-4E1C-AB95-20084070F8EB}" type="pres">
      <dgm:prSet presAssocID="{D786C9E4-C8B9-4322-BF8E-9243189C0759}" presName="LevelTwoTextNode" presStyleLbl="node2" presStyleIdx="0" presStyleCnt="3">
        <dgm:presLayoutVars>
          <dgm:chPref val="3"/>
        </dgm:presLayoutVars>
      </dgm:prSet>
      <dgm:spPr/>
      <dgm:t>
        <a:bodyPr/>
        <a:lstStyle/>
        <a:p>
          <a:endParaRPr lang="en-US"/>
        </a:p>
      </dgm:t>
    </dgm:pt>
    <dgm:pt modelId="{7D6EE57D-4999-4A8F-8E88-C3F12BD980EE}" type="pres">
      <dgm:prSet presAssocID="{D786C9E4-C8B9-4322-BF8E-9243189C0759}" presName="level3hierChild" presStyleCnt="0"/>
      <dgm:spPr/>
    </dgm:pt>
    <dgm:pt modelId="{43FF6BA9-9A79-4E0F-9479-4DC599DFBEF3}" type="pres">
      <dgm:prSet presAssocID="{A6CD5DE0-0781-4869-AAA4-548950B010FD}" presName="conn2-1" presStyleLbl="parChTrans1D3" presStyleIdx="0" presStyleCnt="5"/>
      <dgm:spPr/>
      <dgm:t>
        <a:bodyPr/>
        <a:lstStyle/>
        <a:p>
          <a:endParaRPr lang="en-US"/>
        </a:p>
      </dgm:t>
    </dgm:pt>
    <dgm:pt modelId="{1A3FB948-8891-4764-A552-405B25BB96D0}" type="pres">
      <dgm:prSet presAssocID="{A6CD5DE0-0781-4869-AAA4-548950B010FD}" presName="connTx" presStyleLbl="parChTrans1D3" presStyleIdx="0" presStyleCnt="5"/>
      <dgm:spPr/>
      <dgm:t>
        <a:bodyPr/>
        <a:lstStyle/>
        <a:p>
          <a:endParaRPr lang="en-US"/>
        </a:p>
      </dgm:t>
    </dgm:pt>
    <dgm:pt modelId="{C0AF053F-D6F4-4A6C-BFC1-E1457CA1D0A1}" type="pres">
      <dgm:prSet presAssocID="{BA486BDA-8A77-44F6-B114-3201ABBECB89}" presName="root2" presStyleCnt="0"/>
      <dgm:spPr/>
    </dgm:pt>
    <dgm:pt modelId="{F29FEC9B-7176-4CD7-834A-288BD748456C}" type="pres">
      <dgm:prSet presAssocID="{BA486BDA-8A77-44F6-B114-3201ABBECB89}" presName="LevelTwoTextNode" presStyleLbl="node3" presStyleIdx="0" presStyleCnt="5" custScaleY="32551">
        <dgm:presLayoutVars>
          <dgm:chPref val="3"/>
        </dgm:presLayoutVars>
      </dgm:prSet>
      <dgm:spPr/>
      <dgm:t>
        <a:bodyPr/>
        <a:lstStyle/>
        <a:p>
          <a:endParaRPr lang="en-US"/>
        </a:p>
      </dgm:t>
    </dgm:pt>
    <dgm:pt modelId="{0AA6E378-160F-49D5-B5B4-7581D12E3186}" type="pres">
      <dgm:prSet presAssocID="{BA486BDA-8A77-44F6-B114-3201ABBECB89}" presName="level3hierChild" presStyleCnt="0"/>
      <dgm:spPr/>
    </dgm:pt>
    <dgm:pt modelId="{04332B0C-923A-47D6-B2D7-682C55EFFEC1}" type="pres">
      <dgm:prSet presAssocID="{1674C165-69D6-4D21-84DD-3992EBBA11F3}" presName="conn2-1" presStyleLbl="parChTrans1D3" presStyleIdx="1" presStyleCnt="5"/>
      <dgm:spPr/>
      <dgm:t>
        <a:bodyPr/>
        <a:lstStyle/>
        <a:p>
          <a:endParaRPr lang="en-US"/>
        </a:p>
      </dgm:t>
    </dgm:pt>
    <dgm:pt modelId="{9D1C9CA7-F28E-42FD-8D67-8AEC50AB4AD2}" type="pres">
      <dgm:prSet presAssocID="{1674C165-69D6-4D21-84DD-3992EBBA11F3}" presName="connTx" presStyleLbl="parChTrans1D3" presStyleIdx="1" presStyleCnt="5"/>
      <dgm:spPr/>
      <dgm:t>
        <a:bodyPr/>
        <a:lstStyle/>
        <a:p>
          <a:endParaRPr lang="en-US"/>
        </a:p>
      </dgm:t>
    </dgm:pt>
    <dgm:pt modelId="{07DC1DA7-2CED-4C50-805D-84A60CFF70B5}" type="pres">
      <dgm:prSet presAssocID="{8AE591E8-CBC9-4AD3-AE2B-1F5E5145351D}" presName="root2" presStyleCnt="0"/>
      <dgm:spPr/>
    </dgm:pt>
    <dgm:pt modelId="{29CCE023-CDE0-4241-9A9F-963C9CC2AF56}" type="pres">
      <dgm:prSet presAssocID="{8AE591E8-CBC9-4AD3-AE2B-1F5E5145351D}" presName="LevelTwoTextNode" presStyleLbl="node3" presStyleIdx="1" presStyleCnt="5" custScaleY="41152">
        <dgm:presLayoutVars>
          <dgm:chPref val="3"/>
        </dgm:presLayoutVars>
      </dgm:prSet>
      <dgm:spPr/>
      <dgm:t>
        <a:bodyPr/>
        <a:lstStyle/>
        <a:p>
          <a:endParaRPr lang="en-US"/>
        </a:p>
      </dgm:t>
    </dgm:pt>
    <dgm:pt modelId="{0E1207F1-DF4B-49D2-AB84-B26839210675}" type="pres">
      <dgm:prSet presAssocID="{8AE591E8-CBC9-4AD3-AE2B-1F5E5145351D}" presName="level3hierChild" presStyleCnt="0"/>
      <dgm:spPr/>
    </dgm:pt>
    <dgm:pt modelId="{3C02F2C3-0EC3-4392-8F7B-03E78F306C94}" type="pres">
      <dgm:prSet presAssocID="{EF76E7C3-3F67-4FB6-B4F3-7EB58A7B97B7}" presName="conn2-1" presStyleLbl="parChTrans1D3" presStyleIdx="2" presStyleCnt="5"/>
      <dgm:spPr/>
      <dgm:t>
        <a:bodyPr/>
        <a:lstStyle/>
        <a:p>
          <a:endParaRPr lang="en-US"/>
        </a:p>
      </dgm:t>
    </dgm:pt>
    <dgm:pt modelId="{F596089C-3264-4423-B253-53E31617FA40}" type="pres">
      <dgm:prSet presAssocID="{EF76E7C3-3F67-4FB6-B4F3-7EB58A7B97B7}" presName="connTx" presStyleLbl="parChTrans1D3" presStyleIdx="2" presStyleCnt="5"/>
      <dgm:spPr/>
      <dgm:t>
        <a:bodyPr/>
        <a:lstStyle/>
        <a:p>
          <a:endParaRPr lang="en-US"/>
        </a:p>
      </dgm:t>
    </dgm:pt>
    <dgm:pt modelId="{4EBB9E00-3763-4C32-B8D4-8317368666C2}" type="pres">
      <dgm:prSet presAssocID="{42AC9A15-A05A-4134-A900-D1B90980EF30}" presName="root2" presStyleCnt="0"/>
      <dgm:spPr/>
    </dgm:pt>
    <dgm:pt modelId="{3BBC9B98-4B63-4EF4-818F-ABA83554A294}" type="pres">
      <dgm:prSet presAssocID="{42AC9A15-A05A-4134-A900-D1B90980EF30}" presName="LevelTwoTextNode" presStyleLbl="node3" presStyleIdx="2" presStyleCnt="5" custScaleY="37555">
        <dgm:presLayoutVars>
          <dgm:chPref val="3"/>
        </dgm:presLayoutVars>
      </dgm:prSet>
      <dgm:spPr/>
      <dgm:t>
        <a:bodyPr/>
        <a:lstStyle/>
        <a:p>
          <a:endParaRPr lang="en-US"/>
        </a:p>
      </dgm:t>
    </dgm:pt>
    <dgm:pt modelId="{3722110C-CAEE-4947-8DA5-63644FCE1F1C}" type="pres">
      <dgm:prSet presAssocID="{42AC9A15-A05A-4134-A900-D1B90980EF30}" presName="level3hierChild" presStyleCnt="0"/>
      <dgm:spPr/>
    </dgm:pt>
    <dgm:pt modelId="{50A29B0C-4795-43DD-A613-82B8227F4CD0}" type="pres">
      <dgm:prSet presAssocID="{ADDB714F-E65E-465F-AA18-2E2FC26E1A48}" presName="conn2-1" presStyleLbl="parChTrans1D2" presStyleIdx="1" presStyleCnt="3"/>
      <dgm:spPr/>
      <dgm:t>
        <a:bodyPr/>
        <a:lstStyle/>
        <a:p>
          <a:endParaRPr lang="en-US"/>
        </a:p>
      </dgm:t>
    </dgm:pt>
    <dgm:pt modelId="{36BE472D-FCCE-45B9-865B-D718389746B5}" type="pres">
      <dgm:prSet presAssocID="{ADDB714F-E65E-465F-AA18-2E2FC26E1A48}" presName="connTx" presStyleLbl="parChTrans1D2" presStyleIdx="1" presStyleCnt="3"/>
      <dgm:spPr/>
      <dgm:t>
        <a:bodyPr/>
        <a:lstStyle/>
        <a:p>
          <a:endParaRPr lang="en-US"/>
        </a:p>
      </dgm:t>
    </dgm:pt>
    <dgm:pt modelId="{DD6D63F6-7EEE-4DF9-95AD-8C8DB1C42AC4}" type="pres">
      <dgm:prSet presAssocID="{5F7A7651-ADAF-4CD9-BA2F-2BAF42F59665}" presName="root2" presStyleCnt="0"/>
      <dgm:spPr/>
    </dgm:pt>
    <dgm:pt modelId="{DB141441-1746-4E97-8B13-643643C3D63A}" type="pres">
      <dgm:prSet presAssocID="{5F7A7651-ADAF-4CD9-BA2F-2BAF42F59665}" presName="LevelTwoTextNode" presStyleLbl="node2" presStyleIdx="1" presStyleCnt="3" custScaleY="63366">
        <dgm:presLayoutVars>
          <dgm:chPref val="3"/>
        </dgm:presLayoutVars>
      </dgm:prSet>
      <dgm:spPr/>
      <dgm:t>
        <a:bodyPr/>
        <a:lstStyle/>
        <a:p>
          <a:endParaRPr lang="en-US"/>
        </a:p>
      </dgm:t>
    </dgm:pt>
    <dgm:pt modelId="{A51D5FBA-EDC7-4B4F-BE06-75DCC13D3038}" type="pres">
      <dgm:prSet presAssocID="{5F7A7651-ADAF-4CD9-BA2F-2BAF42F59665}" presName="level3hierChild" presStyleCnt="0"/>
      <dgm:spPr/>
    </dgm:pt>
    <dgm:pt modelId="{41D2B8F1-4C5B-4E9B-845B-810CDA61C395}" type="pres">
      <dgm:prSet presAssocID="{90DCBE9E-3E73-4D70-828F-AD74D8419A6D}" presName="conn2-1" presStyleLbl="parChTrans1D3" presStyleIdx="3" presStyleCnt="5"/>
      <dgm:spPr/>
      <dgm:t>
        <a:bodyPr/>
        <a:lstStyle/>
        <a:p>
          <a:endParaRPr lang="en-US"/>
        </a:p>
      </dgm:t>
    </dgm:pt>
    <dgm:pt modelId="{EFF42404-4C3D-40F8-9F02-94A522015F51}" type="pres">
      <dgm:prSet presAssocID="{90DCBE9E-3E73-4D70-828F-AD74D8419A6D}" presName="connTx" presStyleLbl="parChTrans1D3" presStyleIdx="3" presStyleCnt="5"/>
      <dgm:spPr/>
      <dgm:t>
        <a:bodyPr/>
        <a:lstStyle/>
        <a:p>
          <a:endParaRPr lang="en-US"/>
        </a:p>
      </dgm:t>
    </dgm:pt>
    <dgm:pt modelId="{6774F9D6-798D-45CB-8694-18EFF7F3810F}" type="pres">
      <dgm:prSet presAssocID="{793F1F81-153F-4396-8D2E-3C36E697BC6C}" presName="root2" presStyleCnt="0"/>
      <dgm:spPr/>
    </dgm:pt>
    <dgm:pt modelId="{D017DA24-ABB8-463A-B7D4-138CAA1C76E0}" type="pres">
      <dgm:prSet presAssocID="{793F1F81-153F-4396-8D2E-3C36E697BC6C}" presName="LevelTwoTextNode" presStyleLbl="node3" presStyleIdx="3" presStyleCnt="5" custScaleY="50040">
        <dgm:presLayoutVars>
          <dgm:chPref val="3"/>
        </dgm:presLayoutVars>
      </dgm:prSet>
      <dgm:spPr/>
      <dgm:t>
        <a:bodyPr/>
        <a:lstStyle/>
        <a:p>
          <a:endParaRPr lang="en-US"/>
        </a:p>
      </dgm:t>
    </dgm:pt>
    <dgm:pt modelId="{D0D8EE58-D991-4636-AD06-06BC5BC18181}" type="pres">
      <dgm:prSet presAssocID="{793F1F81-153F-4396-8D2E-3C36E697BC6C}" presName="level3hierChild" presStyleCnt="0"/>
      <dgm:spPr/>
    </dgm:pt>
    <dgm:pt modelId="{AC390453-7E53-4F6C-8700-AC65E01D8E49}" type="pres">
      <dgm:prSet presAssocID="{88CD8F16-3AD6-44FE-98C7-C12D68FDB1AF}" presName="conn2-1" presStyleLbl="parChTrans1D2" presStyleIdx="2" presStyleCnt="3"/>
      <dgm:spPr/>
      <dgm:t>
        <a:bodyPr/>
        <a:lstStyle/>
        <a:p>
          <a:endParaRPr lang="en-US"/>
        </a:p>
      </dgm:t>
    </dgm:pt>
    <dgm:pt modelId="{84704C56-C890-472F-8E88-AB249A2C5D70}" type="pres">
      <dgm:prSet presAssocID="{88CD8F16-3AD6-44FE-98C7-C12D68FDB1AF}" presName="connTx" presStyleLbl="parChTrans1D2" presStyleIdx="2" presStyleCnt="3"/>
      <dgm:spPr/>
      <dgm:t>
        <a:bodyPr/>
        <a:lstStyle/>
        <a:p>
          <a:endParaRPr lang="en-US"/>
        </a:p>
      </dgm:t>
    </dgm:pt>
    <dgm:pt modelId="{099E8882-AC50-4574-91D3-7303D03AC301}" type="pres">
      <dgm:prSet presAssocID="{BACDF9F0-6067-4600-B07B-AC1A8A7E8859}" presName="root2" presStyleCnt="0"/>
      <dgm:spPr/>
    </dgm:pt>
    <dgm:pt modelId="{90272A3E-9DD9-405F-9626-67F28416E46B}" type="pres">
      <dgm:prSet presAssocID="{BACDF9F0-6067-4600-B07B-AC1A8A7E8859}" presName="LevelTwoTextNode" presStyleLbl="node2" presStyleIdx="2" presStyleCnt="3" custScaleY="72960">
        <dgm:presLayoutVars>
          <dgm:chPref val="3"/>
        </dgm:presLayoutVars>
      </dgm:prSet>
      <dgm:spPr/>
      <dgm:t>
        <a:bodyPr/>
        <a:lstStyle/>
        <a:p>
          <a:endParaRPr lang="en-US"/>
        </a:p>
      </dgm:t>
    </dgm:pt>
    <dgm:pt modelId="{BA33C87D-0172-4ECF-A0A5-6AB77A5E1C08}" type="pres">
      <dgm:prSet presAssocID="{BACDF9F0-6067-4600-B07B-AC1A8A7E8859}" presName="level3hierChild" presStyleCnt="0"/>
      <dgm:spPr/>
    </dgm:pt>
    <dgm:pt modelId="{ED98D927-0050-4848-8FDB-6ED69B6033C8}" type="pres">
      <dgm:prSet presAssocID="{649B3C82-8758-48BF-9C29-7AB28311263D}" presName="conn2-1" presStyleLbl="parChTrans1D3" presStyleIdx="4" presStyleCnt="5"/>
      <dgm:spPr/>
      <dgm:t>
        <a:bodyPr/>
        <a:lstStyle/>
        <a:p>
          <a:endParaRPr lang="en-US"/>
        </a:p>
      </dgm:t>
    </dgm:pt>
    <dgm:pt modelId="{0FFBD5AD-8416-452C-9399-AA9591EA5DED}" type="pres">
      <dgm:prSet presAssocID="{649B3C82-8758-48BF-9C29-7AB28311263D}" presName="connTx" presStyleLbl="parChTrans1D3" presStyleIdx="4" presStyleCnt="5"/>
      <dgm:spPr/>
      <dgm:t>
        <a:bodyPr/>
        <a:lstStyle/>
        <a:p>
          <a:endParaRPr lang="en-US"/>
        </a:p>
      </dgm:t>
    </dgm:pt>
    <dgm:pt modelId="{5BF16EAB-7F14-4165-93EC-DB2292C8FDA9}" type="pres">
      <dgm:prSet presAssocID="{02FB92BA-35DF-4FD4-AD52-B0B3364F2296}" presName="root2" presStyleCnt="0"/>
      <dgm:spPr/>
    </dgm:pt>
    <dgm:pt modelId="{678B9572-E281-4815-8C25-8DE6894FEADF}" type="pres">
      <dgm:prSet presAssocID="{02FB92BA-35DF-4FD4-AD52-B0B3364F2296}" presName="LevelTwoTextNode" presStyleLbl="node3" presStyleIdx="4" presStyleCnt="5">
        <dgm:presLayoutVars>
          <dgm:chPref val="3"/>
        </dgm:presLayoutVars>
      </dgm:prSet>
      <dgm:spPr/>
      <dgm:t>
        <a:bodyPr/>
        <a:lstStyle/>
        <a:p>
          <a:endParaRPr lang="en-US"/>
        </a:p>
      </dgm:t>
    </dgm:pt>
    <dgm:pt modelId="{F657A153-3676-417E-BC9B-BDCAE017B5B5}" type="pres">
      <dgm:prSet presAssocID="{02FB92BA-35DF-4FD4-AD52-B0B3364F2296}" presName="level3hierChild" presStyleCnt="0"/>
      <dgm:spPr/>
    </dgm:pt>
  </dgm:ptLst>
  <dgm:cxnLst>
    <dgm:cxn modelId="{DC503086-3306-4BC7-B2B7-5A99251FBEE1}" type="presOf" srcId="{A6CD5DE0-0781-4869-AAA4-548950B010FD}" destId="{43FF6BA9-9A79-4E0F-9479-4DC599DFBEF3}" srcOrd="0" destOrd="0" presId="urn:microsoft.com/office/officeart/2005/8/layout/hierarchy2"/>
    <dgm:cxn modelId="{80075BB8-67BB-4E4C-9EE8-A468D8B5267C}" srcId="{5F7A7651-ADAF-4CD9-BA2F-2BAF42F59665}" destId="{793F1F81-153F-4396-8D2E-3C36E697BC6C}" srcOrd="0" destOrd="0" parTransId="{90DCBE9E-3E73-4D70-828F-AD74D8419A6D}" sibTransId="{F6E06772-7D6A-4D42-BA44-AB82A441179F}"/>
    <dgm:cxn modelId="{32756DEA-6031-4A02-90C9-03B16D78EC7D}" type="presOf" srcId="{EF76E7C3-3F67-4FB6-B4F3-7EB58A7B97B7}" destId="{3C02F2C3-0EC3-4392-8F7B-03E78F306C94}" srcOrd="0" destOrd="0" presId="urn:microsoft.com/office/officeart/2005/8/layout/hierarchy2"/>
    <dgm:cxn modelId="{BE6B2DC7-F25C-4122-BD32-97DBCF014AFD}" srcId="{2561F3CF-7148-4D0D-B822-B204D381D26E}" destId="{5F7A7651-ADAF-4CD9-BA2F-2BAF42F59665}" srcOrd="1" destOrd="0" parTransId="{ADDB714F-E65E-465F-AA18-2E2FC26E1A48}" sibTransId="{08040047-2410-4C13-BE7C-C211B627B64F}"/>
    <dgm:cxn modelId="{F0B4D02E-450B-4847-9646-FBFEB8FC68B9}" type="presOf" srcId="{1674C165-69D6-4D21-84DD-3992EBBA11F3}" destId="{04332B0C-923A-47D6-B2D7-682C55EFFEC1}" srcOrd="0" destOrd="0" presId="urn:microsoft.com/office/officeart/2005/8/layout/hierarchy2"/>
    <dgm:cxn modelId="{2471BB5D-8859-4FE8-903E-2A86DBD5BA72}" type="presOf" srcId="{2561F3CF-7148-4D0D-B822-B204D381D26E}" destId="{8B4E4D3C-1B0B-48FA-B2BA-B363627B2A27}" srcOrd="0" destOrd="0" presId="urn:microsoft.com/office/officeart/2005/8/layout/hierarchy2"/>
    <dgm:cxn modelId="{669AA2B4-6F28-470E-9AF1-9FE8FC5A3B52}" srcId="{2561F3CF-7148-4D0D-B822-B204D381D26E}" destId="{BACDF9F0-6067-4600-B07B-AC1A8A7E8859}" srcOrd="2" destOrd="0" parTransId="{88CD8F16-3AD6-44FE-98C7-C12D68FDB1AF}" sibTransId="{E2601508-C410-43C7-A629-66B6361B1A34}"/>
    <dgm:cxn modelId="{47CE8894-B2A5-419C-9C72-5D3FA4068E19}" srcId="{BACDF9F0-6067-4600-B07B-AC1A8A7E8859}" destId="{02FB92BA-35DF-4FD4-AD52-B0B3364F2296}" srcOrd="0" destOrd="0" parTransId="{649B3C82-8758-48BF-9C29-7AB28311263D}" sibTransId="{0873BF2F-E0BA-40A5-AEED-DE3332FA9AAE}"/>
    <dgm:cxn modelId="{B0BAA6C4-BB18-4D5B-8E68-F46BBFA6C425}" type="presOf" srcId="{ADDB714F-E65E-465F-AA18-2E2FC26E1A48}" destId="{36BE472D-FCCE-45B9-865B-D718389746B5}" srcOrd="1" destOrd="0" presId="urn:microsoft.com/office/officeart/2005/8/layout/hierarchy2"/>
    <dgm:cxn modelId="{296749DE-149B-44C2-AFA0-14D75648E5AB}" type="presOf" srcId="{649B3C82-8758-48BF-9C29-7AB28311263D}" destId="{0FFBD5AD-8416-452C-9399-AA9591EA5DED}" srcOrd="1" destOrd="0" presId="urn:microsoft.com/office/officeart/2005/8/layout/hierarchy2"/>
    <dgm:cxn modelId="{EF2265B3-8DB8-4060-A890-8EC111297FDB}" srcId="{AFD7ED05-092B-47B5-99D4-C4A798C687E6}" destId="{2561F3CF-7148-4D0D-B822-B204D381D26E}" srcOrd="0" destOrd="0" parTransId="{49565FD9-02BF-4031-A17D-8C87BAE94BAC}" sibTransId="{B41C8597-2AF1-4DF7-941E-D6A4D00110B4}"/>
    <dgm:cxn modelId="{A73BD249-2C27-4AC2-A4D7-9FB8D3795D15}" type="presOf" srcId="{ADDB714F-E65E-465F-AA18-2E2FC26E1A48}" destId="{50A29B0C-4795-43DD-A613-82B8227F4CD0}" srcOrd="0" destOrd="0" presId="urn:microsoft.com/office/officeart/2005/8/layout/hierarchy2"/>
    <dgm:cxn modelId="{35012C0F-33E5-4C9C-AE73-EF93283E25A6}" type="presOf" srcId="{EF76E7C3-3F67-4FB6-B4F3-7EB58A7B97B7}" destId="{F596089C-3264-4423-B253-53E31617FA40}" srcOrd="1" destOrd="0" presId="urn:microsoft.com/office/officeart/2005/8/layout/hierarchy2"/>
    <dgm:cxn modelId="{17B1F7EE-F528-4D14-8079-370B38F85AA9}" type="presOf" srcId="{AFD7ED05-092B-47B5-99D4-C4A798C687E6}" destId="{7E20C706-C0D4-4534-8520-AC1CB1FEAD4A}" srcOrd="0" destOrd="0" presId="urn:microsoft.com/office/officeart/2005/8/layout/hierarchy2"/>
    <dgm:cxn modelId="{EE658098-02A8-4CE2-8A24-E32D5C4D7BBA}" srcId="{D786C9E4-C8B9-4322-BF8E-9243189C0759}" destId="{BA486BDA-8A77-44F6-B114-3201ABBECB89}" srcOrd="0" destOrd="0" parTransId="{A6CD5DE0-0781-4869-AAA4-548950B010FD}" sibTransId="{4DA888E7-6DE1-43CA-917D-F7B57F141F56}"/>
    <dgm:cxn modelId="{AE1CD530-3798-4CED-A50C-B490668A13E1}" type="presOf" srcId="{1674C165-69D6-4D21-84DD-3992EBBA11F3}" destId="{9D1C9CA7-F28E-42FD-8D67-8AEC50AB4AD2}" srcOrd="1" destOrd="0" presId="urn:microsoft.com/office/officeart/2005/8/layout/hierarchy2"/>
    <dgm:cxn modelId="{59727FF6-835E-4B9B-8B42-D86D41482535}" type="presOf" srcId="{42AC9A15-A05A-4134-A900-D1B90980EF30}" destId="{3BBC9B98-4B63-4EF4-818F-ABA83554A294}" srcOrd="0" destOrd="0" presId="urn:microsoft.com/office/officeart/2005/8/layout/hierarchy2"/>
    <dgm:cxn modelId="{8576348E-293D-4A65-8A89-62A89FFDEB71}" type="presOf" srcId="{649B3C82-8758-48BF-9C29-7AB28311263D}" destId="{ED98D927-0050-4848-8FDB-6ED69B6033C8}" srcOrd="0" destOrd="0" presId="urn:microsoft.com/office/officeart/2005/8/layout/hierarchy2"/>
    <dgm:cxn modelId="{CB0A4F52-DB49-4A20-8217-52A36E179F00}" type="presOf" srcId="{90DCBE9E-3E73-4D70-828F-AD74D8419A6D}" destId="{EFF42404-4C3D-40F8-9F02-94A522015F51}" srcOrd="1" destOrd="0" presId="urn:microsoft.com/office/officeart/2005/8/layout/hierarchy2"/>
    <dgm:cxn modelId="{362E3A6C-D6C7-4970-94A6-604283E39A4D}" type="presOf" srcId="{02FB92BA-35DF-4FD4-AD52-B0B3364F2296}" destId="{678B9572-E281-4815-8C25-8DE6894FEADF}" srcOrd="0" destOrd="0" presId="urn:microsoft.com/office/officeart/2005/8/layout/hierarchy2"/>
    <dgm:cxn modelId="{7C6748CF-44B3-4E6A-BE0D-8959A17E5673}" srcId="{2561F3CF-7148-4D0D-B822-B204D381D26E}" destId="{D786C9E4-C8B9-4322-BF8E-9243189C0759}" srcOrd="0" destOrd="0" parTransId="{217C751D-91B0-4556-88A1-7BEC8A38A3B8}" sibTransId="{B1216D44-96AA-4662-8A3C-B60351268336}"/>
    <dgm:cxn modelId="{3E3E72EC-019D-44C0-AF00-9BBB07D27279}" type="presOf" srcId="{217C751D-91B0-4556-88A1-7BEC8A38A3B8}" destId="{9A5B8EDC-7110-43AD-9B2A-99C626AD3477}" srcOrd="0" destOrd="0" presId="urn:microsoft.com/office/officeart/2005/8/layout/hierarchy2"/>
    <dgm:cxn modelId="{7598E860-B024-4E51-9A01-E514686E1933}" type="presOf" srcId="{5F7A7651-ADAF-4CD9-BA2F-2BAF42F59665}" destId="{DB141441-1746-4E97-8B13-643643C3D63A}" srcOrd="0" destOrd="0" presId="urn:microsoft.com/office/officeart/2005/8/layout/hierarchy2"/>
    <dgm:cxn modelId="{ACBA926F-FC83-4BC7-AC20-9CCC1A03F8D5}" type="presOf" srcId="{BA486BDA-8A77-44F6-B114-3201ABBECB89}" destId="{F29FEC9B-7176-4CD7-834A-288BD748456C}" srcOrd="0" destOrd="0" presId="urn:microsoft.com/office/officeart/2005/8/layout/hierarchy2"/>
    <dgm:cxn modelId="{2534DAC8-F6F7-4BD3-B511-5D6FC07ED31E}" type="presOf" srcId="{BACDF9F0-6067-4600-B07B-AC1A8A7E8859}" destId="{90272A3E-9DD9-405F-9626-67F28416E46B}" srcOrd="0" destOrd="0" presId="urn:microsoft.com/office/officeart/2005/8/layout/hierarchy2"/>
    <dgm:cxn modelId="{9C6744CC-78B5-41C7-BFAA-A41952DDDF6A}" type="presOf" srcId="{217C751D-91B0-4556-88A1-7BEC8A38A3B8}" destId="{7B95E598-C2A5-418D-908E-510DE7DA818E}" srcOrd="1" destOrd="0" presId="urn:microsoft.com/office/officeart/2005/8/layout/hierarchy2"/>
    <dgm:cxn modelId="{111A7917-8680-4CD7-AE9D-3278E4A9447A}" type="presOf" srcId="{90DCBE9E-3E73-4D70-828F-AD74D8419A6D}" destId="{41D2B8F1-4C5B-4E9B-845B-810CDA61C395}" srcOrd="0" destOrd="0" presId="urn:microsoft.com/office/officeart/2005/8/layout/hierarchy2"/>
    <dgm:cxn modelId="{EEA23228-E4B1-4FC9-9B42-B7ED6EF34E2B}" type="presOf" srcId="{D786C9E4-C8B9-4322-BF8E-9243189C0759}" destId="{9054302A-1FAE-4E1C-AB95-20084070F8EB}" srcOrd="0" destOrd="0" presId="urn:microsoft.com/office/officeart/2005/8/layout/hierarchy2"/>
    <dgm:cxn modelId="{E3272F38-310D-4043-BA1F-1D684C5F5F81}" type="presOf" srcId="{88CD8F16-3AD6-44FE-98C7-C12D68FDB1AF}" destId="{AC390453-7E53-4F6C-8700-AC65E01D8E49}" srcOrd="0" destOrd="0" presId="urn:microsoft.com/office/officeart/2005/8/layout/hierarchy2"/>
    <dgm:cxn modelId="{3F468D26-0494-4BA1-9AAA-435B1D05D5F1}" type="presOf" srcId="{A6CD5DE0-0781-4869-AAA4-548950B010FD}" destId="{1A3FB948-8891-4764-A552-405B25BB96D0}" srcOrd="1" destOrd="0" presId="urn:microsoft.com/office/officeart/2005/8/layout/hierarchy2"/>
    <dgm:cxn modelId="{94A0CA43-038E-4FE5-BFDD-88DD0ACCFA67}" srcId="{D786C9E4-C8B9-4322-BF8E-9243189C0759}" destId="{42AC9A15-A05A-4134-A900-D1B90980EF30}" srcOrd="2" destOrd="0" parTransId="{EF76E7C3-3F67-4FB6-B4F3-7EB58A7B97B7}" sibTransId="{28E1CB39-5A48-4B87-A392-3183166C8044}"/>
    <dgm:cxn modelId="{D01C6372-7B14-46AF-897A-09ADCD2E65A7}" type="presOf" srcId="{793F1F81-153F-4396-8D2E-3C36E697BC6C}" destId="{D017DA24-ABB8-463A-B7D4-138CAA1C76E0}" srcOrd="0" destOrd="0" presId="urn:microsoft.com/office/officeart/2005/8/layout/hierarchy2"/>
    <dgm:cxn modelId="{C570E3EC-A015-4020-B7E9-F0CE684EE5DD}" srcId="{D786C9E4-C8B9-4322-BF8E-9243189C0759}" destId="{8AE591E8-CBC9-4AD3-AE2B-1F5E5145351D}" srcOrd="1" destOrd="0" parTransId="{1674C165-69D6-4D21-84DD-3992EBBA11F3}" sibTransId="{56AB49FA-1A53-4BEC-AF84-36624F5D8C96}"/>
    <dgm:cxn modelId="{BA8ABDDE-076B-4DE4-A0F2-D2B78FB95403}" type="presOf" srcId="{88CD8F16-3AD6-44FE-98C7-C12D68FDB1AF}" destId="{84704C56-C890-472F-8E88-AB249A2C5D70}" srcOrd="1" destOrd="0" presId="urn:microsoft.com/office/officeart/2005/8/layout/hierarchy2"/>
    <dgm:cxn modelId="{BDB79C6F-2128-4D15-977B-2D97132B1EEB}" type="presOf" srcId="{8AE591E8-CBC9-4AD3-AE2B-1F5E5145351D}" destId="{29CCE023-CDE0-4241-9A9F-963C9CC2AF56}" srcOrd="0" destOrd="0" presId="urn:microsoft.com/office/officeart/2005/8/layout/hierarchy2"/>
    <dgm:cxn modelId="{EF8C12EF-AFB5-4192-93AF-020ABC0601D9}" type="presParOf" srcId="{7E20C706-C0D4-4534-8520-AC1CB1FEAD4A}" destId="{71CF369D-D3F2-4ABB-9A76-79C210F15CB5}" srcOrd="0" destOrd="0" presId="urn:microsoft.com/office/officeart/2005/8/layout/hierarchy2"/>
    <dgm:cxn modelId="{DAF48EFC-1D28-4157-8B36-A6432503CC1D}" type="presParOf" srcId="{71CF369D-D3F2-4ABB-9A76-79C210F15CB5}" destId="{8B4E4D3C-1B0B-48FA-B2BA-B363627B2A27}" srcOrd="0" destOrd="0" presId="urn:microsoft.com/office/officeart/2005/8/layout/hierarchy2"/>
    <dgm:cxn modelId="{BE3A67C3-3001-4B19-82AA-B7585CB745E9}" type="presParOf" srcId="{71CF369D-D3F2-4ABB-9A76-79C210F15CB5}" destId="{2FFC6A1A-A59C-457A-B82D-0BAFB924B650}" srcOrd="1" destOrd="0" presId="urn:microsoft.com/office/officeart/2005/8/layout/hierarchy2"/>
    <dgm:cxn modelId="{52694ADD-82AD-4D44-B6DC-33E599FDAB5D}" type="presParOf" srcId="{2FFC6A1A-A59C-457A-B82D-0BAFB924B650}" destId="{9A5B8EDC-7110-43AD-9B2A-99C626AD3477}" srcOrd="0" destOrd="0" presId="urn:microsoft.com/office/officeart/2005/8/layout/hierarchy2"/>
    <dgm:cxn modelId="{BBFF2E37-FA33-4424-AEA9-1A1EB717DFFE}" type="presParOf" srcId="{9A5B8EDC-7110-43AD-9B2A-99C626AD3477}" destId="{7B95E598-C2A5-418D-908E-510DE7DA818E}" srcOrd="0" destOrd="0" presId="urn:microsoft.com/office/officeart/2005/8/layout/hierarchy2"/>
    <dgm:cxn modelId="{11B60682-ACE0-4C2A-BFBE-DD55479A2879}" type="presParOf" srcId="{2FFC6A1A-A59C-457A-B82D-0BAFB924B650}" destId="{4A8E861D-B577-49E1-AC47-2C2047AA5C0D}" srcOrd="1" destOrd="0" presId="urn:microsoft.com/office/officeart/2005/8/layout/hierarchy2"/>
    <dgm:cxn modelId="{81EE8054-E4C6-443C-8E77-390E84C4E74C}" type="presParOf" srcId="{4A8E861D-B577-49E1-AC47-2C2047AA5C0D}" destId="{9054302A-1FAE-4E1C-AB95-20084070F8EB}" srcOrd="0" destOrd="0" presId="urn:microsoft.com/office/officeart/2005/8/layout/hierarchy2"/>
    <dgm:cxn modelId="{296D609A-377B-41B7-8C2A-7C1FEA0D50A6}" type="presParOf" srcId="{4A8E861D-B577-49E1-AC47-2C2047AA5C0D}" destId="{7D6EE57D-4999-4A8F-8E88-C3F12BD980EE}" srcOrd="1" destOrd="0" presId="urn:microsoft.com/office/officeart/2005/8/layout/hierarchy2"/>
    <dgm:cxn modelId="{998E75AF-789B-4B62-93A0-C754C1F85AE7}" type="presParOf" srcId="{7D6EE57D-4999-4A8F-8E88-C3F12BD980EE}" destId="{43FF6BA9-9A79-4E0F-9479-4DC599DFBEF3}" srcOrd="0" destOrd="0" presId="urn:microsoft.com/office/officeart/2005/8/layout/hierarchy2"/>
    <dgm:cxn modelId="{189322E2-C680-4A0C-B5DA-C840A423DA1F}" type="presParOf" srcId="{43FF6BA9-9A79-4E0F-9479-4DC599DFBEF3}" destId="{1A3FB948-8891-4764-A552-405B25BB96D0}" srcOrd="0" destOrd="0" presId="urn:microsoft.com/office/officeart/2005/8/layout/hierarchy2"/>
    <dgm:cxn modelId="{B06BFF47-4AB6-46E9-B552-9F21B0B21A58}" type="presParOf" srcId="{7D6EE57D-4999-4A8F-8E88-C3F12BD980EE}" destId="{C0AF053F-D6F4-4A6C-BFC1-E1457CA1D0A1}" srcOrd="1" destOrd="0" presId="urn:microsoft.com/office/officeart/2005/8/layout/hierarchy2"/>
    <dgm:cxn modelId="{5715E390-385F-4C6A-872F-0B256FC9C0EA}" type="presParOf" srcId="{C0AF053F-D6F4-4A6C-BFC1-E1457CA1D0A1}" destId="{F29FEC9B-7176-4CD7-834A-288BD748456C}" srcOrd="0" destOrd="0" presId="urn:microsoft.com/office/officeart/2005/8/layout/hierarchy2"/>
    <dgm:cxn modelId="{109247B6-E1C3-491E-85FC-3E9842959671}" type="presParOf" srcId="{C0AF053F-D6F4-4A6C-BFC1-E1457CA1D0A1}" destId="{0AA6E378-160F-49D5-B5B4-7581D12E3186}" srcOrd="1" destOrd="0" presId="urn:microsoft.com/office/officeart/2005/8/layout/hierarchy2"/>
    <dgm:cxn modelId="{8D2E18A5-D150-4BFA-8BB0-C0FF6701ACEA}" type="presParOf" srcId="{7D6EE57D-4999-4A8F-8E88-C3F12BD980EE}" destId="{04332B0C-923A-47D6-B2D7-682C55EFFEC1}" srcOrd="2" destOrd="0" presId="urn:microsoft.com/office/officeart/2005/8/layout/hierarchy2"/>
    <dgm:cxn modelId="{70E6BAB1-2228-4046-93DA-1D8B04204A8E}" type="presParOf" srcId="{04332B0C-923A-47D6-B2D7-682C55EFFEC1}" destId="{9D1C9CA7-F28E-42FD-8D67-8AEC50AB4AD2}" srcOrd="0" destOrd="0" presId="urn:microsoft.com/office/officeart/2005/8/layout/hierarchy2"/>
    <dgm:cxn modelId="{D1EE1054-2942-46C7-BFF5-0F67300A51D8}" type="presParOf" srcId="{7D6EE57D-4999-4A8F-8E88-C3F12BD980EE}" destId="{07DC1DA7-2CED-4C50-805D-84A60CFF70B5}" srcOrd="3" destOrd="0" presId="urn:microsoft.com/office/officeart/2005/8/layout/hierarchy2"/>
    <dgm:cxn modelId="{9DA89E26-7A43-47FB-82E9-B89975607CF9}" type="presParOf" srcId="{07DC1DA7-2CED-4C50-805D-84A60CFF70B5}" destId="{29CCE023-CDE0-4241-9A9F-963C9CC2AF56}" srcOrd="0" destOrd="0" presId="urn:microsoft.com/office/officeart/2005/8/layout/hierarchy2"/>
    <dgm:cxn modelId="{A943AB52-257D-4158-B2EA-DE06B2661167}" type="presParOf" srcId="{07DC1DA7-2CED-4C50-805D-84A60CFF70B5}" destId="{0E1207F1-DF4B-49D2-AB84-B26839210675}" srcOrd="1" destOrd="0" presId="urn:microsoft.com/office/officeart/2005/8/layout/hierarchy2"/>
    <dgm:cxn modelId="{6FF8DB31-34E4-43E6-85E4-70CF3393759D}" type="presParOf" srcId="{7D6EE57D-4999-4A8F-8E88-C3F12BD980EE}" destId="{3C02F2C3-0EC3-4392-8F7B-03E78F306C94}" srcOrd="4" destOrd="0" presId="urn:microsoft.com/office/officeart/2005/8/layout/hierarchy2"/>
    <dgm:cxn modelId="{5285C372-9911-47C5-8FC5-8A707EA468BB}" type="presParOf" srcId="{3C02F2C3-0EC3-4392-8F7B-03E78F306C94}" destId="{F596089C-3264-4423-B253-53E31617FA40}" srcOrd="0" destOrd="0" presId="urn:microsoft.com/office/officeart/2005/8/layout/hierarchy2"/>
    <dgm:cxn modelId="{86BE66D5-8D14-4C22-9DB6-F8AA4345E6DE}" type="presParOf" srcId="{7D6EE57D-4999-4A8F-8E88-C3F12BD980EE}" destId="{4EBB9E00-3763-4C32-B8D4-8317368666C2}" srcOrd="5" destOrd="0" presId="urn:microsoft.com/office/officeart/2005/8/layout/hierarchy2"/>
    <dgm:cxn modelId="{4C37E3FD-9254-4D64-90C7-12B1258233F6}" type="presParOf" srcId="{4EBB9E00-3763-4C32-B8D4-8317368666C2}" destId="{3BBC9B98-4B63-4EF4-818F-ABA83554A294}" srcOrd="0" destOrd="0" presId="urn:microsoft.com/office/officeart/2005/8/layout/hierarchy2"/>
    <dgm:cxn modelId="{C9AD915F-24E0-4B2E-A541-07ED4E6BE47D}" type="presParOf" srcId="{4EBB9E00-3763-4C32-B8D4-8317368666C2}" destId="{3722110C-CAEE-4947-8DA5-63644FCE1F1C}" srcOrd="1" destOrd="0" presId="urn:microsoft.com/office/officeart/2005/8/layout/hierarchy2"/>
    <dgm:cxn modelId="{FBA48E7A-61D6-4F88-97B3-41F44E05ADA1}" type="presParOf" srcId="{2FFC6A1A-A59C-457A-B82D-0BAFB924B650}" destId="{50A29B0C-4795-43DD-A613-82B8227F4CD0}" srcOrd="2" destOrd="0" presId="urn:microsoft.com/office/officeart/2005/8/layout/hierarchy2"/>
    <dgm:cxn modelId="{16C741C7-6713-4BBB-A3B9-DF7EFB5CB34C}" type="presParOf" srcId="{50A29B0C-4795-43DD-A613-82B8227F4CD0}" destId="{36BE472D-FCCE-45B9-865B-D718389746B5}" srcOrd="0" destOrd="0" presId="urn:microsoft.com/office/officeart/2005/8/layout/hierarchy2"/>
    <dgm:cxn modelId="{85C754B3-42A2-4D7E-AB0C-A2A09CE98BEC}" type="presParOf" srcId="{2FFC6A1A-A59C-457A-B82D-0BAFB924B650}" destId="{DD6D63F6-7EEE-4DF9-95AD-8C8DB1C42AC4}" srcOrd="3" destOrd="0" presId="urn:microsoft.com/office/officeart/2005/8/layout/hierarchy2"/>
    <dgm:cxn modelId="{72A3EF5C-C382-465C-832D-C9FDDC57D794}" type="presParOf" srcId="{DD6D63F6-7EEE-4DF9-95AD-8C8DB1C42AC4}" destId="{DB141441-1746-4E97-8B13-643643C3D63A}" srcOrd="0" destOrd="0" presId="urn:microsoft.com/office/officeart/2005/8/layout/hierarchy2"/>
    <dgm:cxn modelId="{8B42CAD6-5089-468F-B97F-420B7A373411}" type="presParOf" srcId="{DD6D63F6-7EEE-4DF9-95AD-8C8DB1C42AC4}" destId="{A51D5FBA-EDC7-4B4F-BE06-75DCC13D3038}" srcOrd="1" destOrd="0" presId="urn:microsoft.com/office/officeart/2005/8/layout/hierarchy2"/>
    <dgm:cxn modelId="{8026D650-D19C-4D77-B40C-7E39E121EC2A}" type="presParOf" srcId="{A51D5FBA-EDC7-4B4F-BE06-75DCC13D3038}" destId="{41D2B8F1-4C5B-4E9B-845B-810CDA61C395}" srcOrd="0" destOrd="0" presId="urn:microsoft.com/office/officeart/2005/8/layout/hierarchy2"/>
    <dgm:cxn modelId="{F3B0A3DD-0647-4974-8EDB-A36FD445E275}" type="presParOf" srcId="{41D2B8F1-4C5B-4E9B-845B-810CDA61C395}" destId="{EFF42404-4C3D-40F8-9F02-94A522015F51}" srcOrd="0" destOrd="0" presId="urn:microsoft.com/office/officeart/2005/8/layout/hierarchy2"/>
    <dgm:cxn modelId="{21787959-60A1-499C-AFEA-4485344FA6BD}" type="presParOf" srcId="{A51D5FBA-EDC7-4B4F-BE06-75DCC13D3038}" destId="{6774F9D6-798D-45CB-8694-18EFF7F3810F}" srcOrd="1" destOrd="0" presId="urn:microsoft.com/office/officeart/2005/8/layout/hierarchy2"/>
    <dgm:cxn modelId="{5EAD7FC1-438F-4280-AD33-0F0B5157535F}" type="presParOf" srcId="{6774F9D6-798D-45CB-8694-18EFF7F3810F}" destId="{D017DA24-ABB8-463A-B7D4-138CAA1C76E0}" srcOrd="0" destOrd="0" presId="urn:microsoft.com/office/officeart/2005/8/layout/hierarchy2"/>
    <dgm:cxn modelId="{95E199E9-8D1F-4CC1-8441-3ACDEA39D0C4}" type="presParOf" srcId="{6774F9D6-798D-45CB-8694-18EFF7F3810F}" destId="{D0D8EE58-D991-4636-AD06-06BC5BC18181}" srcOrd="1" destOrd="0" presId="urn:microsoft.com/office/officeart/2005/8/layout/hierarchy2"/>
    <dgm:cxn modelId="{9C2C1A1E-5B62-4469-B915-DBF8F18C12E4}" type="presParOf" srcId="{2FFC6A1A-A59C-457A-B82D-0BAFB924B650}" destId="{AC390453-7E53-4F6C-8700-AC65E01D8E49}" srcOrd="4" destOrd="0" presId="urn:microsoft.com/office/officeart/2005/8/layout/hierarchy2"/>
    <dgm:cxn modelId="{D488479B-3FDA-4314-9134-EBB3996D5B82}" type="presParOf" srcId="{AC390453-7E53-4F6C-8700-AC65E01D8E49}" destId="{84704C56-C890-472F-8E88-AB249A2C5D70}" srcOrd="0" destOrd="0" presId="urn:microsoft.com/office/officeart/2005/8/layout/hierarchy2"/>
    <dgm:cxn modelId="{E59C18D3-7437-4832-9B63-5E54F9235031}" type="presParOf" srcId="{2FFC6A1A-A59C-457A-B82D-0BAFB924B650}" destId="{099E8882-AC50-4574-91D3-7303D03AC301}" srcOrd="5" destOrd="0" presId="urn:microsoft.com/office/officeart/2005/8/layout/hierarchy2"/>
    <dgm:cxn modelId="{86213D51-11F2-49A3-9C15-95A01C589C6E}" type="presParOf" srcId="{099E8882-AC50-4574-91D3-7303D03AC301}" destId="{90272A3E-9DD9-405F-9626-67F28416E46B}" srcOrd="0" destOrd="0" presId="urn:microsoft.com/office/officeart/2005/8/layout/hierarchy2"/>
    <dgm:cxn modelId="{98938067-E9D0-4AD7-B73F-73F335ED6E8C}" type="presParOf" srcId="{099E8882-AC50-4574-91D3-7303D03AC301}" destId="{BA33C87D-0172-4ECF-A0A5-6AB77A5E1C08}" srcOrd="1" destOrd="0" presId="urn:microsoft.com/office/officeart/2005/8/layout/hierarchy2"/>
    <dgm:cxn modelId="{459AE2A4-740F-447F-9325-B03C2479C07E}" type="presParOf" srcId="{BA33C87D-0172-4ECF-A0A5-6AB77A5E1C08}" destId="{ED98D927-0050-4848-8FDB-6ED69B6033C8}" srcOrd="0" destOrd="0" presId="urn:microsoft.com/office/officeart/2005/8/layout/hierarchy2"/>
    <dgm:cxn modelId="{48BE0EFC-82B8-4665-BD81-D8C45ED8BDCB}" type="presParOf" srcId="{ED98D927-0050-4848-8FDB-6ED69B6033C8}" destId="{0FFBD5AD-8416-452C-9399-AA9591EA5DED}" srcOrd="0" destOrd="0" presId="urn:microsoft.com/office/officeart/2005/8/layout/hierarchy2"/>
    <dgm:cxn modelId="{B24FF6EB-19AE-4DA6-B212-E5E7A1E9C125}" type="presParOf" srcId="{BA33C87D-0172-4ECF-A0A5-6AB77A5E1C08}" destId="{5BF16EAB-7F14-4165-93EC-DB2292C8FDA9}" srcOrd="1" destOrd="0" presId="urn:microsoft.com/office/officeart/2005/8/layout/hierarchy2"/>
    <dgm:cxn modelId="{04B6F581-9E8F-4730-A8D4-18D57CDA86CF}" type="presParOf" srcId="{5BF16EAB-7F14-4165-93EC-DB2292C8FDA9}" destId="{678B9572-E281-4815-8C25-8DE6894FEADF}" srcOrd="0" destOrd="0" presId="urn:microsoft.com/office/officeart/2005/8/layout/hierarchy2"/>
    <dgm:cxn modelId="{30BEF01C-B529-4711-B462-A71260D4278A}" type="presParOf" srcId="{5BF16EAB-7F14-4165-93EC-DB2292C8FDA9}" destId="{F657A153-3676-417E-BC9B-BDCAE017B5B5}" srcOrd="1" destOrd="0" presId="urn:microsoft.com/office/officeart/2005/8/layout/hierarchy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1EEE12C-518C-4C4D-82DE-A469A9A209CA}" type="doc">
      <dgm:prSet loTypeId="urn:microsoft.com/office/officeart/2005/8/layout/hierarchy1" loCatId="hierarchy" qsTypeId="urn:microsoft.com/office/officeart/2005/8/quickstyle/simple1" qsCatId="simple" csTypeId="urn:microsoft.com/office/officeart/2005/8/colors/accent4_2" csCatId="accent4" phldr="1"/>
      <dgm:spPr/>
      <dgm:t>
        <a:bodyPr/>
        <a:lstStyle/>
        <a:p>
          <a:endParaRPr lang="en-US"/>
        </a:p>
      </dgm:t>
    </dgm:pt>
    <dgm:pt modelId="{CA68569B-B1AE-4019-B2FB-BD8C90123EA6}">
      <dgm:prSet phldrT="[Text]" custT="1"/>
      <dgm:spPr/>
      <dgm:t>
        <a:bodyPr/>
        <a:lstStyle/>
        <a:p>
          <a:r>
            <a:rPr lang="es-EC" sz="1600" dirty="0" smtClean="0"/>
            <a:t>DISEÑO METODOLÓGICO DE LA INVESTIGACIÓN</a:t>
          </a:r>
          <a:endParaRPr lang="en-US" sz="1600" dirty="0"/>
        </a:p>
      </dgm:t>
    </dgm:pt>
    <dgm:pt modelId="{3E9D0498-C8CB-462E-9963-7AB3F8D2DAB9}" type="parTrans" cxnId="{5EAADA5D-1FF6-4401-97F6-EF232495B6A2}">
      <dgm:prSet/>
      <dgm:spPr/>
      <dgm:t>
        <a:bodyPr/>
        <a:lstStyle/>
        <a:p>
          <a:endParaRPr lang="en-US"/>
        </a:p>
      </dgm:t>
    </dgm:pt>
    <dgm:pt modelId="{2AD83127-3AAA-4E52-ABFE-1FA731D468B3}" type="sibTrans" cxnId="{5EAADA5D-1FF6-4401-97F6-EF232495B6A2}">
      <dgm:prSet/>
      <dgm:spPr/>
      <dgm:t>
        <a:bodyPr/>
        <a:lstStyle/>
        <a:p>
          <a:endParaRPr lang="en-US"/>
        </a:p>
      </dgm:t>
    </dgm:pt>
    <dgm:pt modelId="{346860BD-AA75-4DD1-951A-99545CB9C5A1}">
      <dgm:prSet phldrT="[Text]" custT="1"/>
      <dgm:spPr/>
      <dgm:t>
        <a:bodyPr/>
        <a:lstStyle/>
        <a:p>
          <a:r>
            <a:rPr lang="es-EC" sz="1600" dirty="0" smtClean="0"/>
            <a:t>Descriptiva. Subtipo Correlacional</a:t>
          </a:r>
          <a:endParaRPr lang="en-US" sz="1600" dirty="0"/>
        </a:p>
      </dgm:t>
    </dgm:pt>
    <dgm:pt modelId="{421A3FB2-F86F-40C8-A153-5CA538057F66}" type="parTrans" cxnId="{DFAB59B7-AB64-4473-968F-8640BE254C52}">
      <dgm:prSet/>
      <dgm:spPr/>
      <dgm:t>
        <a:bodyPr/>
        <a:lstStyle/>
        <a:p>
          <a:endParaRPr lang="en-US"/>
        </a:p>
      </dgm:t>
    </dgm:pt>
    <dgm:pt modelId="{57C9FDCF-BD19-4990-9DEC-FE189D2B16EA}" type="sibTrans" cxnId="{DFAB59B7-AB64-4473-968F-8640BE254C52}">
      <dgm:prSet/>
      <dgm:spPr/>
      <dgm:t>
        <a:bodyPr/>
        <a:lstStyle/>
        <a:p>
          <a:endParaRPr lang="en-US"/>
        </a:p>
      </dgm:t>
    </dgm:pt>
    <dgm:pt modelId="{4B83EDC6-A7AA-4235-89D1-5128F4118F8C}">
      <dgm:prSet phldrT="[Text]" custT="1"/>
      <dgm:spPr/>
      <dgm:t>
        <a:bodyPr/>
        <a:lstStyle/>
        <a:p>
          <a:r>
            <a:rPr lang="es-EC" sz="1600" dirty="0" smtClean="0"/>
            <a:t>S.T.A.I.C.</a:t>
          </a:r>
          <a:endParaRPr lang="en-US" sz="1600" dirty="0"/>
        </a:p>
      </dgm:t>
    </dgm:pt>
    <dgm:pt modelId="{10229986-0AF1-4D93-97E2-F9B294ADD9A9}" type="parTrans" cxnId="{8569DB39-BB25-4011-9BFE-42A6873CC78A}">
      <dgm:prSet/>
      <dgm:spPr/>
      <dgm:t>
        <a:bodyPr/>
        <a:lstStyle/>
        <a:p>
          <a:endParaRPr lang="en-US"/>
        </a:p>
      </dgm:t>
    </dgm:pt>
    <dgm:pt modelId="{40E06852-52A9-425D-8CA1-7A6C26D0AE7F}" type="sibTrans" cxnId="{8569DB39-BB25-4011-9BFE-42A6873CC78A}">
      <dgm:prSet/>
      <dgm:spPr/>
      <dgm:t>
        <a:bodyPr/>
        <a:lstStyle/>
        <a:p>
          <a:endParaRPr lang="en-US"/>
        </a:p>
      </dgm:t>
    </dgm:pt>
    <dgm:pt modelId="{08C2599D-9E31-4121-B112-260E60EF1747}">
      <dgm:prSet phldrT="[Text]" custT="1"/>
      <dgm:spPr/>
      <dgm:t>
        <a:bodyPr/>
        <a:lstStyle/>
        <a:p>
          <a:r>
            <a:rPr lang="es-EC" sz="1400" dirty="0" smtClean="0"/>
            <a:t>L.S.S.P.C.I.</a:t>
          </a:r>
          <a:endParaRPr lang="en-US" sz="1400" dirty="0"/>
        </a:p>
      </dgm:t>
    </dgm:pt>
    <dgm:pt modelId="{EA199BF8-0752-41C1-BE17-C1735A14094E}" type="parTrans" cxnId="{284F40BC-7EA5-4F07-9CAA-14070E4BD827}">
      <dgm:prSet/>
      <dgm:spPr/>
      <dgm:t>
        <a:bodyPr/>
        <a:lstStyle/>
        <a:p>
          <a:endParaRPr lang="en-US"/>
        </a:p>
      </dgm:t>
    </dgm:pt>
    <dgm:pt modelId="{FB327C69-0F7E-4A00-9D70-AAC2CCDAE8B0}" type="sibTrans" cxnId="{284F40BC-7EA5-4F07-9CAA-14070E4BD827}">
      <dgm:prSet/>
      <dgm:spPr/>
      <dgm:t>
        <a:bodyPr/>
        <a:lstStyle/>
        <a:p>
          <a:endParaRPr lang="en-US"/>
        </a:p>
      </dgm:t>
    </dgm:pt>
    <dgm:pt modelId="{A3E15B8B-924B-4A61-941C-755C88945719}">
      <dgm:prSet phldrT="[Text]" custT="1"/>
      <dgm:spPr/>
      <dgm:t>
        <a:bodyPr/>
        <a:lstStyle/>
        <a:p>
          <a:r>
            <a:rPr lang="es-EC" sz="1600" dirty="0" smtClean="0"/>
            <a:t>Hipotético-Deductivo</a:t>
          </a:r>
          <a:endParaRPr lang="en-US" sz="1600" dirty="0"/>
        </a:p>
      </dgm:t>
    </dgm:pt>
    <dgm:pt modelId="{5634A00D-A46A-4D8D-9959-F26EF8431E19}" type="parTrans" cxnId="{74A15BC0-27A6-4E08-8785-A8296CE83627}">
      <dgm:prSet/>
      <dgm:spPr/>
      <dgm:t>
        <a:bodyPr/>
        <a:lstStyle/>
        <a:p>
          <a:endParaRPr lang="en-US"/>
        </a:p>
      </dgm:t>
    </dgm:pt>
    <dgm:pt modelId="{D8AFD092-09D6-4DB2-8C14-70FE69B61301}" type="sibTrans" cxnId="{74A15BC0-27A6-4E08-8785-A8296CE83627}">
      <dgm:prSet/>
      <dgm:spPr/>
      <dgm:t>
        <a:bodyPr/>
        <a:lstStyle/>
        <a:p>
          <a:endParaRPr lang="en-US"/>
        </a:p>
      </dgm:t>
    </dgm:pt>
    <dgm:pt modelId="{F8F1EA65-B3C9-457A-A506-518A0678087B}">
      <dgm:prSet phldrT="[Text]" custT="1"/>
      <dgm:spPr/>
      <dgm:t>
        <a:bodyPr/>
        <a:lstStyle/>
        <a:p>
          <a:r>
            <a:rPr lang="es-EC" sz="1600" dirty="0" smtClean="0"/>
            <a:t>De Campo</a:t>
          </a:r>
        </a:p>
      </dgm:t>
    </dgm:pt>
    <dgm:pt modelId="{27715595-EFD0-4724-9DFF-A21BE4F8AB57}" type="parTrans" cxnId="{8E91EA8A-BD8D-4C6D-BD9A-4064518B13C1}">
      <dgm:prSet/>
      <dgm:spPr/>
      <dgm:t>
        <a:bodyPr/>
        <a:lstStyle/>
        <a:p>
          <a:endParaRPr lang="en-US"/>
        </a:p>
      </dgm:t>
    </dgm:pt>
    <dgm:pt modelId="{4DDA9CDE-ACEB-489D-A1B3-B4DBBC1BDA3F}" type="sibTrans" cxnId="{8E91EA8A-BD8D-4C6D-BD9A-4064518B13C1}">
      <dgm:prSet/>
      <dgm:spPr/>
      <dgm:t>
        <a:bodyPr/>
        <a:lstStyle/>
        <a:p>
          <a:endParaRPr lang="en-US"/>
        </a:p>
      </dgm:t>
    </dgm:pt>
    <dgm:pt modelId="{7073F163-2869-4672-99FF-540B08281CD6}">
      <dgm:prSet phldrT="[Text]" custT="1"/>
      <dgm:spPr/>
      <dgm:t>
        <a:bodyPr/>
        <a:lstStyle/>
        <a:p>
          <a:r>
            <a:rPr lang="es-EC" sz="1600" dirty="0" smtClean="0"/>
            <a:t>Escala de </a:t>
          </a:r>
          <a:r>
            <a:rPr lang="es-EC" sz="1600" dirty="0" err="1" smtClean="0"/>
            <a:t>Borg</a:t>
          </a:r>
          <a:endParaRPr lang="en-US" sz="1600" dirty="0"/>
        </a:p>
      </dgm:t>
    </dgm:pt>
    <dgm:pt modelId="{31116EB0-A7DD-4C16-9A9A-E35CE66F1016}" type="parTrans" cxnId="{3B14EC8F-1B29-498D-9D97-F531C6BEE2AE}">
      <dgm:prSet/>
      <dgm:spPr/>
      <dgm:t>
        <a:bodyPr/>
        <a:lstStyle/>
        <a:p>
          <a:endParaRPr lang="en-US"/>
        </a:p>
      </dgm:t>
    </dgm:pt>
    <dgm:pt modelId="{37E060A8-141A-4982-A588-B8DA65A212AB}" type="sibTrans" cxnId="{3B14EC8F-1B29-498D-9D97-F531C6BEE2AE}">
      <dgm:prSet/>
      <dgm:spPr/>
      <dgm:t>
        <a:bodyPr/>
        <a:lstStyle/>
        <a:p>
          <a:endParaRPr lang="en-US"/>
        </a:p>
      </dgm:t>
    </dgm:pt>
    <dgm:pt modelId="{5736E77A-6F18-40FD-AA96-C10D44D3EB8F}">
      <dgm:prSet phldrT="[Text]" custT="1"/>
      <dgm:spPr/>
      <dgm:t>
        <a:bodyPr/>
        <a:lstStyle/>
        <a:p>
          <a:r>
            <a:rPr lang="es-EC" sz="1600" dirty="0" smtClean="0"/>
            <a:t>Población: </a:t>
          </a:r>
        </a:p>
        <a:p>
          <a:r>
            <a:rPr lang="es-EC" sz="1600" dirty="0" smtClean="0"/>
            <a:t>N=20</a:t>
          </a:r>
          <a:endParaRPr lang="en-US" sz="1600" dirty="0"/>
        </a:p>
      </dgm:t>
    </dgm:pt>
    <dgm:pt modelId="{9742B9B7-1F23-44EB-831D-3A8F48386F9A}" type="parTrans" cxnId="{CAE22E68-569C-4B20-94BB-3F8C06D59406}">
      <dgm:prSet/>
      <dgm:spPr/>
      <dgm:t>
        <a:bodyPr/>
        <a:lstStyle/>
        <a:p>
          <a:endParaRPr lang="en-US"/>
        </a:p>
      </dgm:t>
    </dgm:pt>
    <dgm:pt modelId="{4351E2A3-8BC1-4BB4-BE34-2C5B5940680E}" type="sibTrans" cxnId="{CAE22E68-569C-4B20-94BB-3F8C06D59406}">
      <dgm:prSet/>
      <dgm:spPr/>
      <dgm:t>
        <a:bodyPr/>
        <a:lstStyle/>
        <a:p>
          <a:endParaRPr lang="en-US"/>
        </a:p>
      </dgm:t>
    </dgm:pt>
    <dgm:pt modelId="{82858071-5A32-4DDB-9175-C4CCA5A9B952}">
      <dgm:prSet phldrT="[Text]" custT="1"/>
      <dgm:spPr/>
      <dgm:t>
        <a:bodyPr/>
        <a:lstStyle/>
        <a:p>
          <a:r>
            <a:rPr lang="es-EC" sz="1600" dirty="0" smtClean="0"/>
            <a:t>Técnicas</a:t>
          </a:r>
          <a:endParaRPr lang="en-US" sz="1600" dirty="0"/>
        </a:p>
      </dgm:t>
    </dgm:pt>
    <dgm:pt modelId="{DB260448-127D-4777-9463-FD7AAA5A7C3B}" type="parTrans" cxnId="{B8EEE2CB-122E-4431-8EA0-BB4669D11624}">
      <dgm:prSet/>
      <dgm:spPr/>
      <dgm:t>
        <a:bodyPr/>
        <a:lstStyle/>
        <a:p>
          <a:endParaRPr lang="en-US"/>
        </a:p>
      </dgm:t>
    </dgm:pt>
    <dgm:pt modelId="{0AD86B6D-9A56-4FCD-9049-D943D2A2E2D9}" type="sibTrans" cxnId="{B8EEE2CB-122E-4431-8EA0-BB4669D11624}">
      <dgm:prSet/>
      <dgm:spPr/>
      <dgm:t>
        <a:bodyPr/>
        <a:lstStyle/>
        <a:p>
          <a:endParaRPr lang="en-US"/>
        </a:p>
      </dgm:t>
    </dgm:pt>
    <dgm:pt modelId="{40AA5E5D-3533-421F-8510-E038711E2E06}">
      <dgm:prSet phldrT="[Text]" custT="1"/>
      <dgm:spPr/>
      <dgm:t>
        <a:bodyPr/>
        <a:lstStyle/>
        <a:p>
          <a:r>
            <a:rPr lang="es-EC" sz="1400" dirty="0" smtClean="0"/>
            <a:t>Bibliográfica </a:t>
          </a:r>
        </a:p>
      </dgm:t>
    </dgm:pt>
    <dgm:pt modelId="{D69F1B19-C86A-410A-A77B-519D64DB7A7C}" type="parTrans" cxnId="{23FA95E5-300D-4613-8583-E3814A96E711}">
      <dgm:prSet/>
      <dgm:spPr/>
      <dgm:t>
        <a:bodyPr/>
        <a:lstStyle/>
        <a:p>
          <a:endParaRPr lang="en-US"/>
        </a:p>
      </dgm:t>
    </dgm:pt>
    <dgm:pt modelId="{59050E7D-3B7B-40E1-AD59-286132B056F4}" type="sibTrans" cxnId="{23FA95E5-300D-4613-8583-E3814A96E711}">
      <dgm:prSet/>
      <dgm:spPr/>
      <dgm:t>
        <a:bodyPr/>
        <a:lstStyle/>
        <a:p>
          <a:endParaRPr lang="en-US"/>
        </a:p>
      </dgm:t>
    </dgm:pt>
    <dgm:pt modelId="{E446D90D-49E8-4676-A824-9A97FA51D149}">
      <dgm:prSet phldrT="[Text]" custT="1"/>
      <dgm:spPr/>
      <dgm:t>
        <a:bodyPr/>
        <a:lstStyle/>
        <a:p>
          <a:r>
            <a:rPr lang="es-EC" sz="1600" dirty="0" smtClean="0"/>
            <a:t>Observación</a:t>
          </a:r>
        </a:p>
      </dgm:t>
    </dgm:pt>
    <dgm:pt modelId="{85D0CC38-C466-4BC9-8AF9-ECEB90235392}" type="parTrans" cxnId="{994811A6-AFB0-4DCB-9F99-4E6C8CCAD19F}">
      <dgm:prSet/>
      <dgm:spPr/>
      <dgm:t>
        <a:bodyPr/>
        <a:lstStyle/>
        <a:p>
          <a:endParaRPr lang="en-US"/>
        </a:p>
      </dgm:t>
    </dgm:pt>
    <dgm:pt modelId="{74516371-5AF5-4E03-B18B-2428EC4A6C66}" type="sibTrans" cxnId="{994811A6-AFB0-4DCB-9F99-4E6C8CCAD19F}">
      <dgm:prSet/>
      <dgm:spPr/>
      <dgm:t>
        <a:bodyPr/>
        <a:lstStyle/>
        <a:p>
          <a:endParaRPr lang="en-US"/>
        </a:p>
      </dgm:t>
    </dgm:pt>
    <dgm:pt modelId="{4052B24E-8156-49F0-B737-A667CEA8A74C}" type="pres">
      <dgm:prSet presAssocID="{11EEE12C-518C-4C4D-82DE-A469A9A209CA}" presName="hierChild1" presStyleCnt="0">
        <dgm:presLayoutVars>
          <dgm:chPref val="1"/>
          <dgm:dir/>
          <dgm:animOne val="branch"/>
          <dgm:animLvl val="lvl"/>
          <dgm:resizeHandles/>
        </dgm:presLayoutVars>
      </dgm:prSet>
      <dgm:spPr/>
      <dgm:t>
        <a:bodyPr/>
        <a:lstStyle/>
        <a:p>
          <a:endParaRPr lang="en-US"/>
        </a:p>
      </dgm:t>
    </dgm:pt>
    <dgm:pt modelId="{A281E714-F3D6-4A06-8E17-80AAC29E322F}" type="pres">
      <dgm:prSet presAssocID="{CA68569B-B1AE-4019-B2FB-BD8C90123EA6}" presName="hierRoot1" presStyleCnt="0"/>
      <dgm:spPr/>
    </dgm:pt>
    <dgm:pt modelId="{2698F3BC-8B3D-413D-AD4E-74FB4AA4D44C}" type="pres">
      <dgm:prSet presAssocID="{CA68569B-B1AE-4019-B2FB-BD8C90123EA6}" presName="composite" presStyleCnt="0"/>
      <dgm:spPr/>
    </dgm:pt>
    <dgm:pt modelId="{586BA32E-F09E-4F7C-B2DF-2BC8B8818AB6}" type="pres">
      <dgm:prSet presAssocID="{CA68569B-B1AE-4019-B2FB-BD8C90123EA6}" presName="background" presStyleLbl="node0" presStyleIdx="0" presStyleCnt="1"/>
      <dgm:spPr/>
    </dgm:pt>
    <dgm:pt modelId="{1BAE0E58-934E-4A6F-B74C-C4E86333DDC8}" type="pres">
      <dgm:prSet presAssocID="{CA68569B-B1AE-4019-B2FB-BD8C90123EA6}" presName="text" presStyleLbl="fgAcc0" presStyleIdx="0" presStyleCnt="1" custScaleX="397519" custScaleY="291047" custLinFactY="-56713" custLinFactNeighborX="-3318" custLinFactNeighborY="-100000">
        <dgm:presLayoutVars>
          <dgm:chPref val="3"/>
        </dgm:presLayoutVars>
      </dgm:prSet>
      <dgm:spPr/>
      <dgm:t>
        <a:bodyPr/>
        <a:lstStyle/>
        <a:p>
          <a:endParaRPr lang="en-US"/>
        </a:p>
      </dgm:t>
    </dgm:pt>
    <dgm:pt modelId="{B76B7F2E-FCFC-40D8-832B-9892E65D570B}" type="pres">
      <dgm:prSet presAssocID="{CA68569B-B1AE-4019-B2FB-BD8C90123EA6}" presName="hierChild2" presStyleCnt="0"/>
      <dgm:spPr/>
    </dgm:pt>
    <dgm:pt modelId="{10799946-6D2F-43E5-83FC-F787A81A1A2D}" type="pres">
      <dgm:prSet presAssocID="{421A3FB2-F86F-40C8-A153-5CA538057F66}" presName="Name10" presStyleLbl="parChTrans1D2" presStyleIdx="0" presStyleCnt="4"/>
      <dgm:spPr/>
      <dgm:t>
        <a:bodyPr/>
        <a:lstStyle/>
        <a:p>
          <a:endParaRPr lang="en-US"/>
        </a:p>
      </dgm:t>
    </dgm:pt>
    <dgm:pt modelId="{F87927BC-E444-428F-B05B-140868BF473F}" type="pres">
      <dgm:prSet presAssocID="{346860BD-AA75-4DD1-951A-99545CB9C5A1}" presName="hierRoot2" presStyleCnt="0"/>
      <dgm:spPr/>
    </dgm:pt>
    <dgm:pt modelId="{4413FC38-135B-4F68-9790-8AD4930A3C8F}" type="pres">
      <dgm:prSet presAssocID="{346860BD-AA75-4DD1-951A-99545CB9C5A1}" presName="composite2" presStyleCnt="0"/>
      <dgm:spPr/>
    </dgm:pt>
    <dgm:pt modelId="{0FA989B9-C5D4-4366-A6AA-756F96AE04E7}" type="pres">
      <dgm:prSet presAssocID="{346860BD-AA75-4DD1-951A-99545CB9C5A1}" presName="background2" presStyleLbl="node2" presStyleIdx="0" presStyleCnt="4"/>
      <dgm:spPr/>
    </dgm:pt>
    <dgm:pt modelId="{10E3F0F6-F88F-4143-B3C4-07C1C1942893}" type="pres">
      <dgm:prSet presAssocID="{346860BD-AA75-4DD1-951A-99545CB9C5A1}" presName="text2" presStyleLbl="fgAcc2" presStyleIdx="0" presStyleCnt="4" custScaleX="256579" custScaleY="172025" custLinFactX="-8103" custLinFactNeighborX="-100000" custLinFactNeighborY="-87536">
        <dgm:presLayoutVars>
          <dgm:chPref val="3"/>
        </dgm:presLayoutVars>
      </dgm:prSet>
      <dgm:spPr/>
      <dgm:t>
        <a:bodyPr/>
        <a:lstStyle/>
        <a:p>
          <a:endParaRPr lang="en-US"/>
        </a:p>
      </dgm:t>
    </dgm:pt>
    <dgm:pt modelId="{85B41ED3-2558-4C65-BB56-A993C40F691A}" type="pres">
      <dgm:prSet presAssocID="{346860BD-AA75-4DD1-951A-99545CB9C5A1}" presName="hierChild3" presStyleCnt="0"/>
      <dgm:spPr/>
    </dgm:pt>
    <dgm:pt modelId="{626DCB01-AEB5-481F-B3B0-DAB5518586FE}" type="pres">
      <dgm:prSet presAssocID="{10229986-0AF1-4D93-97E2-F9B294ADD9A9}" presName="Name17" presStyleLbl="parChTrans1D3" presStyleIdx="0" presStyleCnt="6"/>
      <dgm:spPr/>
      <dgm:t>
        <a:bodyPr/>
        <a:lstStyle/>
        <a:p>
          <a:endParaRPr lang="en-US"/>
        </a:p>
      </dgm:t>
    </dgm:pt>
    <dgm:pt modelId="{C0B6BD31-01D7-40BA-970F-B1E379B87626}" type="pres">
      <dgm:prSet presAssocID="{4B83EDC6-A7AA-4235-89D1-5128F4118F8C}" presName="hierRoot3" presStyleCnt="0"/>
      <dgm:spPr/>
    </dgm:pt>
    <dgm:pt modelId="{B10641D3-F534-46C5-8334-6D9DF30421A6}" type="pres">
      <dgm:prSet presAssocID="{4B83EDC6-A7AA-4235-89D1-5128F4118F8C}" presName="composite3" presStyleCnt="0"/>
      <dgm:spPr/>
    </dgm:pt>
    <dgm:pt modelId="{0B0E6372-6723-4024-BB84-6D6AD36C44D5}" type="pres">
      <dgm:prSet presAssocID="{4B83EDC6-A7AA-4235-89D1-5128F4118F8C}" presName="background3" presStyleLbl="node3" presStyleIdx="0" presStyleCnt="6"/>
      <dgm:spPr/>
    </dgm:pt>
    <dgm:pt modelId="{DA1D8269-8D3D-4389-847D-518CB452853A}" type="pres">
      <dgm:prSet presAssocID="{4B83EDC6-A7AA-4235-89D1-5128F4118F8C}" presName="text3" presStyleLbl="fgAcc3" presStyleIdx="0" presStyleCnt="6" custScaleX="223193" custLinFactX="56820" custLinFactNeighborX="100000" custLinFactNeighborY="-26704">
        <dgm:presLayoutVars>
          <dgm:chPref val="3"/>
        </dgm:presLayoutVars>
      </dgm:prSet>
      <dgm:spPr/>
      <dgm:t>
        <a:bodyPr/>
        <a:lstStyle/>
        <a:p>
          <a:endParaRPr lang="en-US"/>
        </a:p>
      </dgm:t>
    </dgm:pt>
    <dgm:pt modelId="{791220AF-F015-4509-870F-77E77B019EF8}" type="pres">
      <dgm:prSet presAssocID="{4B83EDC6-A7AA-4235-89D1-5128F4118F8C}" presName="hierChild4" presStyleCnt="0"/>
      <dgm:spPr/>
    </dgm:pt>
    <dgm:pt modelId="{732DF07F-01F2-40FB-BC84-E6A7BCFBC26F}" type="pres">
      <dgm:prSet presAssocID="{EA199BF8-0752-41C1-BE17-C1735A14094E}" presName="Name17" presStyleLbl="parChTrans1D3" presStyleIdx="1" presStyleCnt="6"/>
      <dgm:spPr/>
      <dgm:t>
        <a:bodyPr/>
        <a:lstStyle/>
        <a:p>
          <a:endParaRPr lang="en-US"/>
        </a:p>
      </dgm:t>
    </dgm:pt>
    <dgm:pt modelId="{9F67D046-AAAE-4DA5-B51A-FD4AE354C25A}" type="pres">
      <dgm:prSet presAssocID="{08C2599D-9E31-4121-B112-260E60EF1747}" presName="hierRoot3" presStyleCnt="0"/>
      <dgm:spPr/>
    </dgm:pt>
    <dgm:pt modelId="{6AAD9B05-754B-46EB-B2DF-AA04A78CF9FC}" type="pres">
      <dgm:prSet presAssocID="{08C2599D-9E31-4121-B112-260E60EF1747}" presName="composite3" presStyleCnt="0"/>
      <dgm:spPr/>
    </dgm:pt>
    <dgm:pt modelId="{EAF5391C-3D88-40E1-81C1-009E89996F99}" type="pres">
      <dgm:prSet presAssocID="{08C2599D-9E31-4121-B112-260E60EF1747}" presName="background3" presStyleLbl="node3" presStyleIdx="1" presStyleCnt="6"/>
      <dgm:spPr/>
    </dgm:pt>
    <dgm:pt modelId="{354C67DB-E5B1-4FA9-8400-3171A36DE0E7}" type="pres">
      <dgm:prSet presAssocID="{08C2599D-9E31-4121-B112-260E60EF1747}" presName="text3" presStyleLbl="fgAcc3" presStyleIdx="1" presStyleCnt="6" custScaleX="241456" custLinFactY="47267" custLinFactNeighborX="-99706" custLinFactNeighborY="100000">
        <dgm:presLayoutVars>
          <dgm:chPref val="3"/>
        </dgm:presLayoutVars>
      </dgm:prSet>
      <dgm:spPr/>
      <dgm:t>
        <a:bodyPr/>
        <a:lstStyle/>
        <a:p>
          <a:endParaRPr lang="en-US"/>
        </a:p>
      </dgm:t>
    </dgm:pt>
    <dgm:pt modelId="{2FF3B83A-952B-4B45-AB71-0672461EA753}" type="pres">
      <dgm:prSet presAssocID="{08C2599D-9E31-4121-B112-260E60EF1747}" presName="hierChild4" presStyleCnt="0"/>
      <dgm:spPr/>
    </dgm:pt>
    <dgm:pt modelId="{B0940002-E400-44A6-8342-ED8B008FF959}" type="pres">
      <dgm:prSet presAssocID="{31116EB0-A7DD-4C16-9A9A-E35CE66F1016}" presName="Name17" presStyleLbl="parChTrans1D3" presStyleIdx="2" presStyleCnt="6"/>
      <dgm:spPr/>
      <dgm:t>
        <a:bodyPr/>
        <a:lstStyle/>
        <a:p>
          <a:endParaRPr lang="en-US"/>
        </a:p>
      </dgm:t>
    </dgm:pt>
    <dgm:pt modelId="{48775292-6C10-422F-94DB-48E4A6779183}" type="pres">
      <dgm:prSet presAssocID="{7073F163-2869-4672-99FF-540B08281CD6}" presName="hierRoot3" presStyleCnt="0"/>
      <dgm:spPr/>
    </dgm:pt>
    <dgm:pt modelId="{35DA9ECF-ACB2-4160-8C64-F8515ABDDC9C}" type="pres">
      <dgm:prSet presAssocID="{7073F163-2869-4672-99FF-540B08281CD6}" presName="composite3" presStyleCnt="0"/>
      <dgm:spPr/>
    </dgm:pt>
    <dgm:pt modelId="{236CFFD7-5685-4B06-BC67-DECB662E43FC}" type="pres">
      <dgm:prSet presAssocID="{7073F163-2869-4672-99FF-540B08281CD6}" presName="background3" presStyleLbl="node3" presStyleIdx="2" presStyleCnt="6"/>
      <dgm:spPr/>
    </dgm:pt>
    <dgm:pt modelId="{47D50742-F84F-4296-93E6-03346A14E118}" type="pres">
      <dgm:prSet presAssocID="{7073F163-2869-4672-99FF-540B08281CD6}" presName="text3" presStyleLbl="fgAcc3" presStyleIdx="2" presStyleCnt="6" custScaleX="228920" custScaleY="141948" custLinFactX="-152274" custLinFactY="116366" custLinFactNeighborX="-200000" custLinFactNeighborY="200000">
        <dgm:presLayoutVars>
          <dgm:chPref val="3"/>
        </dgm:presLayoutVars>
      </dgm:prSet>
      <dgm:spPr/>
      <dgm:t>
        <a:bodyPr/>
        <a:lstStyle/>
        <a:p>
          <a:endParaRPr lang="en-US"/>
        </a:p>
      </dgm:t>
    </dgm:pt>
    <dgm:pt modelId="{1DA5D8B1-B1FB-4174-81E2-8E32A49AA08C}" type="pres">
      <dgm:prSet presAssocID="{7073F163-2869-4672-99FF-540B08281CD6}" presName="hierChild4" presStyleCnt="0"/>
      <dgm:spPr/>
    </dgm:pt>
    <dgm:pt modelId="{CE2AEBEF-48F1-4A6A-9C17-77FFF7E9F031}" type="pres">
      <dgm:prSet presAssocID="{5634A00D-A46A-4D8D-9959-F26EF8431E19}" presName="Name10" presStyleLbl="parChTrans1D2" presStyleIdx="1" presStyleCnt="4"/>
      <dgm:spPr/>
      <dgm:t>
        <a:bodyPr/>
        <a:lstStyle/>
        <a:p>
          <a:endParaRPr lang="en-US"/>
        </a:p>
      </dgm:t>
    </dgm:pt>
    <dgm:pt modelId="{5E8E65CB-9C13-4A4D-848D-1108031F2DD3}" type="pres">
      <dgm:prSet presAssocID="{A3E15B8B-924B-4A61-941C-755C88945719}" presName="hierRoot2" presStyleCnt="0"/>
      <dgm:spPr/>
    </dgm:pt>
    <dgm:pt modelId="{31E6677D-C9D6-40DB-A45E-79CB5C54D905}" type="pres">
      <dgm:prSet presAssocID="{A3E15B8B-924B-4A61-941C-755C88945719}" presName="composite2" presStyleCnt="0"/>
      <dgm:spPr/>
    </dgm:pt>
    <dgm:pt modelId="{BA5F3E00-B0DE-4339-A68A-30CE85398EE0}" type="pres">
      <dgm:prSet presAssocID="{A3E15B8B-924B-4A61-941C-755C88945719}" presName="background2" presStyleLbl="node2" presStyleIdx="1" presStyleCnt="4"/>
      <dgm:spPr/>
    </dgm:pt>
    <dgm:pt modelId="{565660E3-711A-4A7C-8F37-6DF88B44503E}" type="pres">
      <dgm:prSet presAssocID="{A3E15B8B-924B-4A61-941C-755C88945719}" presName="text2" presStyleLbl="fgAcc2" presStyleIdx="1" presStyleCnt="4" custScaleX="225604" custScaleY="161822" custLinFactNeighborX="-47732" custLinFactNeighborY="-87536">
        <dgm:presLayoutVars>
          <dgm:chPref val="3"/>
        </dgm:presLayoutVars>
      </dgm:prSet>
      <dgm:spPr/>
      <dgm:t>
        <a:bodyPr/>
        <a:lstStyle/>
        <a:p>
          <a:endParaRPr lang="en-US"/>
        </a:p>
      </dgm:t>
    </dgm:pt>
    <dgm:pt modelId="{6868DA9D-9B5C-4160-B0D2-55AB364802EE}" type="pres">
      <dgm:prSet presAssocID="{A3E15B8B-924B-4A61-941C-755C88945719}" presName="hierChild3" presStyleCnt="0"/>
      <dgm:spPr/>
    </dgm:pt>
    <dgm:pt modelId="{6E82C699-47D9-49E5-ADFF-29EDC9CFAA91}" type="pres">
      <dgm:prSet presAssocID="{9742B9B7-1F23-44EB-831D-3A8F48386F9A}" presName="Name10" presStyleLbl="parChTrans1D2" presStyleIdx="2" presStyleCnt="4"/>
      <dgm:spPr/>
      <dgm:t>
        <a:bodyPr/>
        <a:lstStyle/>
        <a:p>
          <a:endParaRPr lang="en-US"/>
        </a:p>
      </dgm:t>
    </dgm:pt>
    <dgm:pt modelId="{8B20CE28-1967-4372-9264-1CA8D2C58D8F}" type="pres">
      <dgm:prSet presAssocID="{5736E77A-6F18-40FD-AA96-C10D44D3EB8F}" presName="hierRoot2" presStyleCnt="0"/>
      <dgm:spPr/>
    </dgm:pt>
    <dgm:pt modelId="{110B845C-B2DE-41B2-8740-3F8F65D4F2CE}" type="pres">
      <dgm:prSet presAssocID="{5736E77A-6F18-40FD-AA96-C10D44D3EB8F}" presName="composite2" presStyleCnt="0"/>
      <dgm:spPr/>
    </dgm:pt>
    <dgm:pt modelId="{86998C87-078E-4699-86B2-BF6DA7CAB1BB}" type="pres">
      <dgm:prSet presAssocID="{5736E77A-6F18-40FD-AA96-C10D44D3EB8F}" presName="background2" presStyleLbl="node2" presStyleIdx="2" presStyleCnt="4"/>
      <dgm:spPr/>
    </dgm:pt>
    <dgm:pt modelId="{F117A321-14F5-4C30-BEC3-423EDE620903}" type="pres">
      <dgm:prSet presAssocID="{5736E77A-6F18-40FD-AA96-C10D44D3EB8F}" presName="text2" presStyleLbl="fgAcc2" presStyleIdx="2" presStyleCnt="4" custScaleX="220701" custScaleY="162198" custLinFactNeighborX="-7855" custLinFactNeighborY="-87536">
        <dgm:presLayoutVars>
          <dgm:chPref val="3"/>
        </dgm:presLayoutVars>
      </dgm:prSet>
      <dgm:spPr/>
      <dgm:t>
        <a:bodyPr/>
        <a:lstStyle/>
        <a:p>
          <a:endParaRPr lang="en-US"/>
        </a:p>
      </dgm:t>
    </dgm:pt>
    <dgm:pt modelId="{2B34F562-8DD6-478D-AF4B-7AD5AD341F78}" type="pres">
      <dgm:prSet presAssocID="{5736E77A-6F18-40FD-AA96-C10D44D3EB8F}" presName="hierChild3" presStyleCnt="0"/>
      <dgm:spPr/>
    </dgm:pt>
    <dgm:pt modelId="{849F39A5-B221-423C-88DB-0BAD61C941C8}" type="pres">
      <dgm:prSet presAssocID="{DB260448-127D-4777-9463-FD7AAA5A7C3B}" presName="Name10" presStyleLbl="parChTrans1D2" presStyleIdx="3" presStyleCnt="4"/>
      <dgm:spPr/>
      <dgm:t>
        <a:bodyPr/>
        <a:lstStyle/>
        <a:p>
          <a:endParaRPr lang="en-US"/>
        </a:p>
      </dgm:t>
    </dgm:pt>
    <dgm:pt modelId="{9FBE439A-A6B6-42F0-9C4F-084CDE20A94D}" type="pres">
      <dgm:prSet presAssocID="{82858071-5A32-4DDB-9175-C4CCA5A9B952}" presName="hierRoot2" presStyleCnt="0"/>
      <dgm:spPr/>
    </dgm:pt>
    <dgm:pt modelId="{2749066A-7FE4-44E5-9822-FEBBE1DDE46F}" type="pres">
      <dgm:prSet presAssocID="{82858071-5A32-4DDB-9175-C4CCA5A9B952}" presName="composite2" presStyleCnt="0"/>
      <dgm:spPr/>
    </dgm:pt>
    <dgm:pt modelId="{7B365A9B-03D4-4356-B169-3E8F334B720D}" type="pres">
      <dgm:prSet presAssocID="{82858071-5A32-4DDB-9175-C4CCA5A9B952}" presName="background2" presStyleLbl="node2" presStyleIdx="3" presStyleCnt="4"/>
      <dgm:spPr/>
    </dgm:pt>
    <dgm:pt modelId="{97401D97-0FA7-44AB-BF44-781FB522CD05}" type="pres">
      <dgm:prSet presAssocID="{82858071-5A32-4DDB-9175-C4CCA5A9B952}" presName="text2" presStyleLbl="fgAcc2" presStyleIdx="3" presStyleCnt="4" custScaleX="228467" custScaleY="159983" custLinFactNeighborX="38460" custLinFactNeighborY="-88791">
        <dgm:presLayoutVars>
          <dgm:chPref val="3"/>
        </dgm:presLayoutVars>
      </dgm:prSet>
      <dgm:spPr/>
      <dgm:t>
        <a:bodyPr/>
        <a:lstStyle/>
        <a:p>
          <a:endParaRPr lang="en-US"/>
        </a:p>
      </dgm:t>
    </dgm:pt>
    <dgm:pt modelId="{E6C9B37E-6430-49B5-BDF5-A3ADF8C94F33}" type="pres">
      <dgm:prSet presAssocID="{82858071-5A32-4DDB-9175-C4CCA5A9B952}" presName="hierChild3" presStyleCnt="0"/>
      <dgm:spPr/>
    </dgm:pt>
    <dgm:pt modelId="{F1D358F4-8DA1-4DDE-AC44-567B2FEBBB55}" type="pres">
      <dgm:prSet presAssocID="{27715595-EFD0-4724-9DFF-A21BE4F8AB57}" presName="Name17" presStyleLbl="parChTrans1D3" presStyleIdx="3" presStyleCnt="6"/>
      <dgm:spPr/>
      <dgm:t>
        <a:bodyPr/>
        <a:lstStyle/>
        <a:p>
          <a:endParaRPr lang="en-US"/>
        </a:p>
      </dgm:t>
    </dgm:pt>
    <dgm:pt modelId="{EF728A6E-C4A1-4D30-9963-1D706496016A}" type="pres">
      <dgm:prSet presAssocID="{F8F1EA65-B3C9-457A-A506-518A0678087B}" presName="hierRoot3" presStyleCnt="0"/>
      <dgm:spPr/>
    </dgm:pt>
    <dgm:pt modelId="{547DA854-BB56-4064-9C4E-DAEBB5B34DAB}" type="pres">
      <dgm:prSet presAssocID="{F8F1EA65-B3C9-457A-A506-518A0678087B}" presName="composite3" presStyleCnt="0"/>
      <dgm:spPr/>
    </dgm:pt>
    <dgm:pt modelId="{208085D5-DD45-420D-B026-B1E65955941B}" type="pres">
      <dgm:prSet presAssocID="{F8F1EA65-B3C9-457A-A506-518A0678087B}" presName="background3" presStyleLbl="node3" presStyleIdx="3" presStyleCnt="6"/>
      <dgm:spPr/>
    </dgm:pt>
    <dgm:pt modelId="{78E6E82C-0FCE-47A4-A992-267AB49D672F}" type="pres">
      <dgm:prSet presAssocID="{F8F1EA65-B3C9-457A-A506-518A0678087B}" presName="text3" presStyleLbl="fgAcc3" presStyleIdx="3" presStyleCnt="6" custScaleX="179595" custLinFactY="137366" custLinFactNeighborX="18102" custLinFactNeighborY="200000">
        <dgm:presLayoutVars>
          <dgm:chPref val="3"/>
        </dgm:presLayoutVars>
      </dgm:prSet>
      <dgm:spPr/>
      <dgm:t>
        <a:bodyPr/>
        <a:lstStyle/>
        <a:p>
          <a:endParaRPr lang="en-US"/>
        </a:p>
      </dgm:t>
    </dgm:pt>
    <dgm:pt modelId="{5BC3F9FB-1258-4BAD-97E8-F23BD62658BC}" type="pres">
      <dgm:prSet presAssocID="{F8F1EA65-B3C9-457A-A506-518A0678087B}" presName="hierChild4" presStyleCnt="0"/>
      <dgm:spPr/>
    </dgm:pt>
    <dgm:pt modelId="{FC128ACC-2FFE-40D0-A9D4-79BD342A8BEE}" type="pres">
      <dgm:prSet presAssocID="{D69F1B19-C86A-410A-A77B-519D64DB7A7C}" presName="Name17" presStyleLbl="parChTrans1D3" presStyleIdx="4" presStyleCnt="6"/>
      <dgm:spPr/>
      <dgm:t>
        <a:bodyPr/>
        <a:lstStyle/>
        <a:p>
          <a:endParaRPr lang="en-US"/>
        </a:p>
      </dgm:t>
    </dgm:pt>
    <dgm:pt modelId="{F80C5893-3B6B-4180-B70F-922AC9CCD458}" type="pres">
      <dgm:prSet presAssocID="{40AA5E5D-3533-421F-8510-E038711E2E06}" presName="hierRoot3" presStyleCnt="0"/>
      <dgm:spPr/>
    </dgm:pt>
    <dgm:pt modelId="{4082BFCF-16AA-44C3-9448-8FAA94C1F3D2}" type="pres">
      <dgm:prSet presAssocID="{40AA5E5D-3533-421F-8510-E038711E2E06}" presName="composite3" presStyleCnt="0"/>
      <dgm:spPr/>
    </dgm:pt>
    <dgm:pt modelId="{E357E412-9569-4AD8-A893-F145A1C7D4AE}" type="pres">
      <dgm:prSet presAssocID="{40AA5E5D-3533-421F-8510-E038711E2E06}" presName="background3" presStyleLbl="node3" presStyleIdx="4" presStyleCnt="6"/>
      <dgm:spPr/>
    </dgm:pt>
    <dgm:pt modelId="{AB3D7B92-1916-4BCD-AFB2-E7703FAD5927}" type="pres">
      <dgm:prSet presAssocID="{40AA5E5D-3533-421F-8510-E038711E2E06}" presName="text3" presStyleLbl="fgAcc3" presStyleIdx="4" presStyleCnt="6" custScaleX="229232" custScaleY="161092" custLinFactY="64546" custLinFactNeighborX="13818" custLinFactNeighborY="100000">
        <dgm:presLayoutVars>
          <dgm:chPref val="3"/>
        </dgm:presLayoutVars>
      </dgm:prSet>
      <dgm:spPr/>
      <dgm:t>
        <a:bodyPr/>
        <a:lstStyle/>
        <a:p>
          <a:endParaRPr lang="en-US"/>
        </a:p>
      </dgm:t>
    </dgm:pt>
    <dgm:pt modelId="{06CDF04A-D6DF-4968-80AF-7A5EE7D8AFB5}" type="pres">
      <dgm:prSet presAssocID="{40AA5E5D-3533-421F-8510-E038711E2E06}" presName="hierChild4" presStyleCnt="0"/>
      <dgm:spPr/>
    </dgm:pt>
    <dgm:pt modelId="{417375AA-4791-4875-BC3B-32D19B81A250}" type="pres">
      <dgm:prSet presAssocID="{85D0CC38-C466-4BC9-8AF9-ECEB90235392}" presName="Name17" presStyleLbl="parChTrans1D3" presStyleIdx="5" presStyleCnt="6"/>
      <dgm:spPr/>
      <dgm:t>
        <a:bodyPr/>
        <a:lstStyle/>
        <a:p>
          <a:endParaRPr lang="en-US"/>
        </a:p>
      </dgm:t>
    </dgm:pt>
    <dgm:pt modelId="{495F9EFE-B296-4EB3-8BC9-5042B4171EBD}" type="pres">
      <dgm:prSet presAssocID="{E446D90D-49E8-4676-A824-9A97FA51D149}" presName="hierRoot3" presStyleCnt="0"/>
      <dgm:spPr/>
    </dgm:pt>
    <dgm:pt modelId="{FA128386-963E-461C-9D3E-B2565CBA88FB}" type="pres">
      <dgm:prSet presAssocID="{E446D90D-49E8-4676-A824-9A97FA51D149}" presName="composite3" presStyleCnt="0"/>
      <dgm:spPr/>
    </dgm:pt>
    <dgm:pt modelId="{934DB40C-FD31-4D7F-81C1-C420E0279ABE}" type="pres">
      <dgm:prSet presAssocID="{E446D90D-49E8-4676-A824-9A97FA51D149}" presName="background3" presStyleLbl="node3" presStyleIdx="5" presStyleCnt="6"/>
      <dgm:spPr/>
    </dgm:pt>
    <dgm:pt modelId="{9882EA02-3E67-4E8D-93E6-777CD25DAB05}" type="pres">
      <dgm:prSet presAssocID="{E446D90D-49E8-4676-A824-9A97FA51D149}" presName="text3" presStyleLbl="fgAcc3" presStyleIdx="5" presStyleCnt="6" custScaleX="238420">
        <dgm:presLayoutVars>
          <dgm:chPref val="3"/>
        </dgm:presLayoutVars>
      </dgm:prSet>
      <dgm:spPr/>
      <dgm:t>
        <a:bodyPr/>
        <a:lstStyle/>
        <a:p>
          <a:endParaRPr lang="en-US"/>
        </a:p>
      </dgm:t>
    </dgm:pt>
    <dgm:pt modelId="{B921E60F-E23C-4093-AB1F-C44734FEA83A}" type="pres">
      <dgm:prSet presAssocID="{E446D90D-49E8-4676-A824-9A97FA51D149}" presName="hierChild4" presStyleCnt="0"/>
      <dgm:spPr/>
    </dgm:pt>
  </dgm:ptLst>
  <dgm:cxnLst>
    <dgm:cxn modelId="{8E91EA8A-BD8D-4C6D-BD9A-4064518B13C1}" srcId="{82858071-5A32-4DDB-9175-C4CCA5A9B952}" destId="{F8F1EA65-B3C9-457A-A506-518A0678087B}" srcOrd="0" destOrd="0" parTransId="{27715595-EFD0-4724-9DFF-A21BE4F8AB57}" sibTransId="{4DDA9CDE-ACEB-489D-A1B3-B4DBBC1BDA3F}"/>
    <dgm:cxn modelId="{241124C3-A7CE-4704-BA48-493A1E0D1C52}" type="presOf" srcId="{A3E15B8B-924B-4A61-941C-755C88945719}" destId="{565660E3-711A-4A7C-8F37-6DF88B44503E}" srcOrd="0" destOrd="0" presId="urn:microsoft.com/office/officeart/2005/8/layout/hierarchy1"/>
    <dgm:cxn modelId="{BD836FDD-620B-4FD2-943E-D42F7D6BB6A8}" type="presOf" srcId="{7073F163-2869-4672-99FF-540B08281CD6}" destId="{47D50742-F84F-4296-93E6-03346A14E118}" srcOrd="0" destOrd="0" presId="urn:microsoft.com/office/officeart/2005/8/layout/hierarchy1"/>
    <dgm:cxn modelId="{2139E3B6-2186-404C-9CE2-415CC8557826}" type="presOf" srcId="{82858071-5A32-4DDB-9175-C4CCA5A9B952}" destId="{97401D97-0FA7-44AB-BF44-781FB522CD05}" srcOrd="0" destOrd="0" presId="urn:microsoft.com/office/officeart/2005/8/layout/hierarchy1"/>
    <dgm:cxn modelId="{8800B864-56C5-420B-962C-1C81BAC617FD}" type="presOf" srcId="{E446D90D-49E8-4676-A824-9A97FA51D149}" destId="{9882EA02-3E67-4E8D-93E6-777CD25DAB05}" srcOrd="0" destOrd="0" presId="urn:microsoft.com/office/officeart/2005/8/layout/hierarchy1"/>
    <dgm:cxn modelId="{73AE2B91-80B9-4A2F-9F0B-13EF62DAFCFC}" type="presOf" srcId="{F8F1EA65-B3C9-457A-A506-518A0678087B}" destId="{78E6E82C-0FCE-47A4-A992-267AB49D672F}" srcOrd="0" destOrd="0" presId="urn:microsoft.com/office/officeart/2005/8/layout/hierarchy1"/>
    <dgm:cxn modelId="{F00C83E8-57AE-46A6-95D9-815E98611BFF}" type="presOf" srcId="{EA199BF8-0752-41C1-BE17-C1735A14094E}" destId="{732DF07F-01F2-40FB-BC84-E6A7BCFBC26F}" srcOrd="0" destOrd="0" presId="urn:microsoft.com/office/officeart/2005/8/layout/hierarchy1"/>
    <dgm:cxn modelId="{994811A6-AFB0-4DCB-9F99-4E6C8CCAD19F}" srcId="{82858071-5A32-4DDB-9175-C4CCA5A9B952}" destId="{E446D90D-49E8-4676-A824-9A97FA51D149}" srcOrd="2" destOrd="0" parTransId="{85D0CC38-C466-4BC9-8AF9-ECEB90235392}" sibTransId="{74516371-5AF5-4E03-B18B-2428EC4A6C66}"/>
    <dgm:cxn modelId="{8569DB39-BB25-4011-9BFE-42A6873CC78A}" srcId="{346860BD-AA75-4DD1-951A-99545CB9C5A1}" destId="{4B83EDC6-A7AA-4235-89D1-5128F4118F8C}" srcOrd="0" destOrd="0" parTransId="{10229986-0AF1-4D93-97E2-F9B294ADD9A9}" sibTransId="{40E06852-52A9-425D-8CA1-7A6C26D0AE7F}"/>
    <dgm:cxn modelId="{D279E082-E1D3-4754-95E6-B1F900B6A08E}" type="presOf" srcId="{27715595-EFD0-4724-9DFF-A21BE4F8AB57}" destId="{F1D358F4-8DA1-4DDE-AC44-567B2FEBBB55}" srcOrd="0" destOrd="0" presId="urn:microsoft.com/office/officeart/2005/8/layout/hierarchy1"/>
    <dgm:cxn modelId="{B0044E96-05DA-468B-B7BE-357327358EC6}" type="presOf" srcId="{4B83EDC6-A7AA-4235-89D1-5128F4118F8C}" destId="{DA1D8269-8D3D-4389-847D-518CB452853A}" srcOrd="0" destOrd="0" presId="urn:microsoft.com/office/officeart/2005/8/layout/hierarchy1"/>
    <dgm:cxn modelId="{5EEAE434-66D2-4E06-9588-F346690C6100}" type="presOf" srcId="{85D0CC38-C466-4BC9-8AF9-ECEB90235392}" destId="{417375AA-4791-4875-BC3B-32D19B81A250}" srcOrd="0" destOrd="0" presId="urn:microsoft.com/office/officeart/2005/8/layout/hierarchy1"/>
    <dgm:cxn modelId="{344AEA11-CE1D-4BA6-8E49-310C30770B59}" type="presOf" srcId="{CA68569B-B1AE-4019-B2FB-BD8C90123EA6}" destId="{1BAE0E58-934E-4A6F-B74C-C4E86333DDC8}" srcOrd="0" destOrd="0" presId="urn:microsoft.com/office/officeart/2005/8/layout/hierarchy1"/>
    <dgm:cxn modelId="{F8B73CCF-E20E-4F88-B1E0-7684D143DC94}" type="presOf" srcId="{421A3FB2-F86F-40C8-A153-5CA538057F66}" destId="{10799946-6D2F-43E5-83FC-F787A81A1A2D}" srcOrd="0" destOrd="0" presId="urn:microsoft.com/office/officeart/2005/8/layout/hierarchy1"/>
    <dgm:cxn modelId="{DFAB59B7-AB64-4473-968F-8640BE254C52}" srcId="{CA68569B-B1AE-4019-B2FB-BD8C90123EA6}" destId="{346860BD-AA75-4DD1-951A-99545CB9C5A1}" srcOrd="0" destOrd="0" parTransId="{421A3FB2-F86F-40C8-A153-5CA538057F66}" sibTransId="{57C9FDCF-BD19-4990-9DEC-FE189D2B16EA}"/>
    <dgm:cxn modelId="{74A15BC0-27A6-4E08-8785-A8296CE83627}" srcId="{CA68569B-B1AE-4019-B2FB-BD8C90123EA6}" destId="{A3E15B8B-924B-4A61-941C-755C88945719}" srcOrd="1" destOrd="0" parTransId="{5634A00D-A46A-4D8D-9959-F26EF8431E19}" sibTransId="{D8AFD092-09D6-4DB2-8C14-70FE69B61301}"/>
    <dgm:cxn modelId="{46CC97F4-0511-4874-B133-A76B3A47EC09}" type="presOf" srcId="{40AA5E5D-3533-421F-8510-E038711E2E06}" destId="{AB3D7B92-1916-4BCD-AFB2-E7703FAD5927}" srcOrd="0" destOrd="0" presId="urn:microsoft.com/office/officeart/2005/8/layout/hierarchy1"/>
    <dgm:cxn modelId="{82B1C0B2-0A1A-4E7B-AF13-E327101A5856}" type="presOf" srcId="{D69F1B19-C86A-410A-A77B-519D64DB7A7C}" destId="{FC128ACC-2FFE-40D0-A9D4-79BD342A8BEE}" srcOrd="0" destOrd="0" presId="urn:microsoft.com/office/officeart/2005/8/layout/hierarchy1"/>
    <dgm:cxn modelId="{1D6B304F-F65B-4539-BC52-B03D3C5B4598}" type="presOf" srcId="{DB260448-127D-4777-9463-FD7AAA5A7C3B}" destId="{849F39A5-B221-423C-88DB-0BAD61C941C8}" srcOrd="0" destOrd="0" presId="urn:microsoft.com/office/officeart/2005/8/layout/hierarchy1"/>
    <dgm:cxn modelId="{23FA95E5-300D-4613-8583-E3814A96E711}" srcId="{82858071-5A32-4DDB-9175-C4CCA5A9B952}" destId="{40AA5E5D-3533-421F-8510-E038711E2E06}" srcOrd="1" destOrd="0" parTransId="{D69F1B19-C86A-410A-A77B-519D64DB7A7C}" sibTransId="{59050E7D-3B7B-40E1-AD59-286132B056F4}"/>
    <dgm:cxn modelId="{7375AA45-95AC-4EE6-9296-9DA32EFA803C}" type="presOf" srcId="{10229986-0AF1-4D93-97E2-F9B294ADD9A9}" destId="{626DCB01-AEB5-481F-B3B0-DAB5518586FE}" srcOrd="0" destOrd="0" presId="urn:microsoft.com/office/officeart/2005/8/layout/hierarchy1"/>
    <dgm:cxn modelId="{4D0BE6F5-3D30-4567-8C89-AD79D244CC58}" type="presOf" srcId="{5736E77A-6F18-40FD-AA96-C10D44D3EB8F}" destId="{F117A321-14F5-4C30-BEC3-423EDE620903}" srcOrd="0" destOrd="0" presId="urn:microsoft.com/office/officeart/2005/8/layout/hierarchy1"/>
    <dgm:cxn modelId="{3306C87F-5B27-49A7-9D9E-34398D304786}" type="presOf" srcId="{9742B9B7-1F23-44EB-831D-3A8F48386F9A}" destId="{6E82C699-47D9-49E5-ADFF-29EDC9CFAA91}" srcOrd="0" destOrd="0" presId="urn:microsoft.com/office/officeart/2005/8/layout/hierarchy1"/>
    <dgm:cxn modelId="{5B8AB0E0-9557-48C9-B94D-FAD20C967598}" type="presOf" srcId="{31116EB0-A7DD-4C16-9A9A-E35CE66F1016}" destId="{B0940002-E400-44A6-8342-ED8B008FF959}" srcOrd="0" destOrd="0" presId="urn:microsoft.com/office/officeart/2005/8/layout/hierarchy1"/>
    <dgm:cxn modelId="{762EB1F7-B81E-44F8-9397-006B6F7C6381}" type="presOf" srcId="{11EEE12C-518C-4C4D-82DE-A469A9A209CA}" destId="{4052B24E-8156-49F0-B737-A667CEA8A74C}" srcOrd="0" destOrd="0" presId="urn:microsoft.com/office/officeart/2005/8/layout/hierarchy1"/>
    <dgm:cxn modelId="{5EAADA5D-1FF6-4401-97F6-EF232495B6A2}" srcId="{11EEE12C-518C-4C4D-82DE-A469A9A209CA}" destId="{CA68569B-B1AE-4019-B2FB-BD8C90123EA6}" srcOrd="0" destOrd="0" parTransId="{3E9D0498-C8CB-462E-9963-7AB3F8D2DAB9}" sibTransId="{2AD83127-3AAA-4E52-ABFE-1FA731D468B3}"/>
    <dgm:cxn modelId="{284F40BC-7EA5-4F07-9CAA-14070E4BD827}" srcId="{346860BD-AA75-4DD1-951A-99545CB9C5A1}" destId="{08C2599D-9E31-4121-B112-260E60EF1747}" srcOrd="1" destOrd="0" parTransId="{EA199BF8-0752-41C1-BE17-C1735A14094E}" sibTransId="{FB327C69-0F7E-4A00-9D70-AAC2CCDAE8B0}"/>
    <dgm:cxn modelId="{364455E3-D56F-4B3C-BCDB-2610B4043269}" type="presOf" srcId="{08C2599D-9E31-4121-B112-260E60EF1747}" destId="{354C67DB-E5B1-4FA9-8400-3171A36DE0E7}" srcOrd="0" destOrd="0" presId="urn:microsoft.com/office/officeart/2005/8/layout/hierarchy1"/>
    <dgm:cxn modelId="{9CC420C0-B7BC-4D3A-8DAA-514E1028764F}" type="presOf" srcId="{346860BD-AA75-4DD1-951A-99545CB9C5A1}" destId="{10E3F0F6-F88F-4143-B3C4-07C1C1942893}" srcOrd="0" destOrd="0" presId="urn:microsoft.com/office/officeart/2005/8/layout/hierarchy1"/>
    <dgm:cxn modelId="{0902B6B1-3E5B-47B2-8A67-D6CAC0BB7120}" type="presOf" srcId="{5634A00D-A46A-4D8D-9959-F26EF8431E19}" destId="{CE2AEBEF-48F1-4A6A-9C17-77FFF7E9F031}" srcOrd="0" destOrd="0" presId="urn:microsoft.com/office/officeart/2005/8/layout/hierarchy1"/>
    <dgm:cxn modelId="{CAE22E68-569C-4B20-94BB-3F8C06D59406}" srcId="{CA68569B-B1AE-4019-B2FB-BD8C90123EA6}" destId="{5736E77A-6F18-40FD-AA96-C10D44D3EB8F}" srcOrd="2" destOrd="0" parTransId="{9742B9B7-1F23-44EB-831D-3A8F48386F9A}" sibTransId="{4351E2A3-8BC1-4BB4-BE34-2C5B5940680E}"/>
    <dgm:cxn modelId="{B8EEE2CB-122E-4431-8EA0-BB4669D11624}" srcId="{CA68569B-B1AE-4019-B2FB-BD8C90123EA6}" destId="{82858071-5A32-4DDB-9175-C4CCA5A9B952}" srcOrd="3" destOrd="0" parTransId="{DB260448-127D-4777-9463-FD7AAA5A7C3B}" sibTransId="{0AD86B6D-9A56-4FCD-9049-D943D2A2E2D9}"/>
    <dgm:cxn modelId="{3B14EC8F-1B29-498D-9D97-F531C6BEE2AE}" srcId="{346860BD-AA75-4DD1-951A-99545CB9C5A1}" destId="{7073F163-2869-4672-99FF-540B08281CD6}" srcOrd="2" destOrd="0" parTransId="{31116EB0-A7DD-4C16-9A9A-E35CE66F1016}" sibTransId="{37E060A8-141A-4982-A588-B8DA65A212AB}"/>
    <dgm:cxn modelId="{E37E9A81-3B74-425F-923D-1944FA9FAFD0}" type="presParOf" srcId="{4052B24E-8156-49F0-B737-A667CEA8A74C}" destId="{A281E714-F3D6-4A06-8E17-80AAC29E322F}" srcOrd="0" destOrd="0" presId="urn:microsoft.com/office/officeart/2005/8/layout/hierarchy1"/>
    <dgm:cxn modelId="{B6C943DD-507E-4218-9812-F58622389F64}" type="presParOf" srcId="{A281E714-F3D6-4A06-8E17-80AAC29E322F}" destId="{2698F3BC-8B3D-413D-AD4E-74FB4AA4D44C}" srcOrd="0" destOrd="0" presId="urn:microsoft.com/office/officeart/2005/8/layout/hierarchy1"/>
    <dgm:cxn modelId="{66552D02-6900-48F3-9DAE-E7846B9CBF3C}" type="presParOf" srcId="{2698F3BC-8B3D-413D-AD4E-74FB4AA4D44C}" destId="{586BA32E-F09E-4F7C-B2DF-2BC8B8818AB6}" srcOrd="0" destOrd="0" presId="urn:microsoft.com/office/officeart/2005/8/layout/hierarchy1"/>
    <dgm:cxn modelId="{FB09C9B6-7C79-41D9-91EF-29A9C0024AF2}" type="presParOf" srcId="{2698F3BC-8B3D-413D-AD4E-74FB4AA4D44C}" destId="{1BAE0E58-934E-4A6F-B74C-C4E86333DDC8}" srcOrd="1" destOrd="0" presId="urn:microsoft.com/office/officeart/2005/8/layout/hierarchy1"/>
    <dgm:cxn modelId="{0956E010-94AB-4B99-9B0B-83FAE190FC2E}" type="presParOf" srcId="{A281E714-F3D6-4A06-8E17-80AAC29E322F}" destId="{B76B7F2E-FCFC-40D8-832B-9892E65D570B}" srcOrd="1" destOrd="0" presId="urn:microsoft.com/office/officeart/2005/8/layout/hierarchy1"/>
    <dgm:cxn modelId="{D2EEFCA1-AB97-4B25-B711-F86044F35FE1}" type="presParOf" srcId="{B76B7F2E-FCFC-40D8-832B-9892E65D570B}" destId="{10799946-6D2F-43E5-83FC-F787A81A1A2D}" srcOrd="0" destOrd="0" presId="urn:microsoft.com/office/officeart/2005/8/layout/hierarchy1"/>
    <dgm:cxn modelId="{82F58D1E-0552-4E75-99E6-3DC0863551FA}" type="presParOf" srcId="{B76B7F2E-FCFC-40D8-832B-9892E65D570B}" destId="{F87927BC-E444-428F-B05B-140868BF473F}" srcOrd="1" destOrd="0" presId="urn:microsoft.com/office/officeart/2005/8/layout/hierarchy1"/>
    <dgm:cxn modelId="{4276B4B8-0644-4CFD-AB33-B69783CACA2B}" type="presParOf" srcId="{F87927BC-E444-428F-B05B-140868BF473F}" destId="{4413FC38-135B-4F68-9790-8AD4930A3C8F}" srcOrd="0" destOrd="0" presId="urn:microsoft.com/office/officeart/2005/8/layout/hierarchy1"/>
    <dgm:cxn modelId="{D1AE7E85-C656-4A79-8FE1-F2B9ACD73E51}" type="presParOf" srcId="{4413FC38-135B-4F68-9790-8AD4930A3C8F}" destId="{0FA989B9-C5D4-4366-A6AA-756F96AE04E7}" srcOrd="0" destOrd="0" presId="urn:microsoft.com/office/officeart/2005/8/layout/hierarchy1"/>
    <dgm:cxn modelId="{CDE7AA12-C70D-4CF4-8C7B-4E75E51E8AF3}" type="presParOf" srcId="{4413FC38-135B-4F68-9790-8AD4930A3C8F}" destId="{10E3F0F6-F88F-4143-B3C4-07C1C1942893}" srcOrd="1" destOrd="0" presId="urn:microsoft.com/office/officeart/2005/8/layout/hierarchy1"/>
    <dgm:cxn modelId="{8B74DA31-3B43-4DA9-B98E-9CD242D9A16C}" type="presParOf" srcId="{F87927BC-E444-428F-B05B-140868BF473F}" destId="{85B41ED3-2558-4C65-BB56-A993C40F691A}" srcOrd="1" destOrd="0" presId="urn:microsoft.com/office/officeart/2005/8/layout/hierarchy1"/>
    <dgm:cxn modelId="{855C2BDA-9D6D-46F5-B3B6-F4566D3E8061}" type="presParOf" srcId="{85B41ED3-2558-4C65-BB56-A993C40F691A}" destId="{626DCB01-AEB5-481F-B3B0-DAB5518586FE}" srcOrd="0" destOrd="0" presId="urn:microsoft.com/office/officeart/2005/8/layout/hierarchy1"/>
    <dgm:cxn modelId="{8E8DE1B5-9B30-405B-B34B-DB7410F9A4B2}" type="presParOf" srcId="{85B41ED3-2558-4C65-BB56-A993C40F691A}" destId="{C0B6BD31-01D7-40BA-970F-B1E379B87626}" srcOrd="1" destOrd="0" presId="urn:microsoft.com/office/officeart/2005/8/layout/hierarchy1"/>
    <dgm:cxn modelId="{2D207E4F-FF83-4147-9863-DF75EC01DDB5}" type="presParOf" srcId="{C0B6BD31-01D7-40BA-970F-B1E379B87626}" destId="{B10641D3-F534-46C5-8334-6D9DF30421A6}" srcOrd="0" destOrd="0" presId="urn:microsoft.com/office/officeart/2005/8/layout/hierarchy1"/>
    <dgm:cxn modelId="{CDC215A8-9DA6-46D6-9DC6-5F1065915CD1}" type="presParOf" srcId="{B10641D3-F534-46C5-8334-6D9DF30421A6}" destId="{0B0E6372-6723-4024-BB84-6D6AD36C44D5}" srcOrd="0" destOrd="0" presId="urn:microsoft.com/office/officeart/2005/8/layout/hierarchy1"/>
    <dgm:cxn modelId="{11C3CDE4-5B09-4D90-ABAA-24258E768A06}" type="presParOf" srcId="{B10641D3-F534-46C5-8334-6D9DF30421A6}" destId="{DA1D8269-8D3D-4389-847D-518CB452853A}" srcOrd="1" destOrd="0" presId="urn:microsoft.com/office/officeart/2005/8/layout/hierarchy1"/>
    <dgm:cxn modelId="{11FA1544-CFBF-4E09-A9D9-E6DD3B8244E2}" type="presParOf" srcId="{C0B6BD31-01D7-40BA-970F-B1E379B87626}" destId="{791220AF-F015-4509-870F-77E77B019EF8}" srcOrd="1" destOrd="0" presId="urn:microsoft.com/office/officeart/2005/8/layout/hierarchy1"/>
    <dgm:cxn modelId="{4AB8154C-8BF1-4B09-AA9D-6B8C17C9EFBE}" type="presParOf" srcId="{85B41ED3-2558-4C65-BB56-A993C40F691A}" destId="{732DF07F-01F2-40FB-BC84-E6A7BCFBC26F}" srcOrd="2" destOrd="0" presId="urn:microsoft.com/office/officeart/2005/8/layout/hierarchy1"/>
    <dgm:cxn modelId="{5D219FBB-C4BF-4B72-B94F-CF0C178F6B20}" type="presParOf" srcId="{85B41ED3-2558-4C65-BB56-A993C40F691A}" destId="{9F67D046-AAAE-4DA5-B51A-FD4AE354C25A}" srcOrd="3" destOrd="0" presId="urn:microsoft.com/office/officeart/2005/8/layout/hierarchy1"/>
    <dgm:cxn modelId="{1319CE73-31D0-4350-93CE-5BE986D4ADF8}" type="presParOf" srcId="{9F67D046-AAAE-4DA5-B51A-FD4AE354C25A}" destId="{6AAD9B05-754B-46EB-B2DF-AA04A78CF9FC}" srcOrd="0" destOrd="0" presId="urn:microsoft.com/office/officeart/2005/8/layout/hierarchy1"/>
    <dgm:cxn modelId="{6FDEB18F-6A3B-4310-8E71-106836B35602}" type="presParOf" srcId="{6AAD9B05-754B-46EB-B2DF-AA04A78CF9FC}" destId="{EAF5391C-3D88-40E1-81C1-009E89996F99}" srcOrd="0" destOrd="0" presId="urn:microsoft.com/office/officeart/2005/8/layout/hierarchy1"/>
    <dgm:cxn modelId="{2036207F-AA2E-4DB7-8EBD-E09D72CBFB84}" type="presParOf" srcId="{6AAD9B05-754B-46EB-B2DF-AA04A78CF9FC}" destId="{354C67DB-E5B1-4FA9-8400-3171A36DE0E7}" srcOrd="1" destOrd="0" presId="urn:microsoft.com/office/officeart/2005/8/layout/hierarchy1"/>
    <dgm:cxn modelId="{D02D9C1A-DA2F-4622-AF93-486B7773B13E}" type="presParOf" srcId="{9F67D046-AAAE-4DA5-B51A-FD4AE354C25A}" destId="{2FF3B83A-952B-4B45-AB71-0672461EA753}" srcOrd="1" destOrd="0" presId="urn:microsoft.com/office/officeart/2005/8/layout/hierarchy1"/>
    <dgm:cxn modelId="{F08000D2-40AB-4608-ACD4-378EB818B2CF}" type="presParOf" srcId="{85B41ED3-2558-4C65-BB56-A993C40F691A}" destId="{B0940002-E400-44A6-8342-ED8B008FF959}" srcOrd="4" destOrd="0" presId="urn:microsoft.com/office/officeart/2005/8/layout/hierarchy1"/>
    <dgm:cxn modelId="{974FB8D9-86B5-4AEB-8274-0D9D2ABCF8CC}" type="presParOf" srcId="{85B41ED3-2558-4C65-BB56-A993C40F691A}" destId="{48775292-6C10-422F-94DB-48E4A6779183}" srcOrd="5" destOrd="0" presId="urn:microsoft.com/office/officeart/2005/8/layout/hierarchy1"/>
    <dgm:cxn modelId="{7433E62E-1B10-4C26-B21B-57E77ED3347E}" type="presParOf" srcId="{48775292-6C10-422F-94DB-48E4A6779183}" destId="{35DA9ECF-ACB2-4160-8C64-F8515ABDDC9C}" srcOrd="0" destOrd="0" presId="urn:microsoft.com/office/officeart/2005/8/layout/hierarchy1"/>
    <dgm:cxn modelId="{F73F6FB5-3585-4647-B0C0-446D3DD68387}" type="presParOf" srcId="{35DA9ECF-ACB2-4160-8C64-F8515ABDDC9C}" destId="{236CFFD7-5685-4B06-BC67-DECB662E43FC}" srcOrd="0" destOrd="0" presId="urn:microsoft.com/office/officeart/2005/8/layout/hierarchy1"/>
    <dgm:cxn modelId="{4AC0CD61-281E-4955-B2E0-BC9CD4A5835B}" type="presParOf" srcId="{35DA9ECF-ACB2-4160-8C64-F8515ABDDC9C}" destId="{47D50742-F84F-4296-93E6-03346A14E118}" srcOrd="1" destOrd="0" presId="urn:microsoft.com/office/officeart/2005/8/layout/hierarchy1"/>
    <dgm:cxn modelId="{3E74B75E-D6BD-47D9-8298-2048BEE1B60F}" type="presParOf" srcId="{48775292-6C10-422F-94DB-48E4A6779183}" destId="{1DA5D8B1-B1FB-4174-81E2-8E32A49AA08C}" srcOrd="1" destOrd="0" presId="urn:microsoft.com/office/officeart/2005/8/layout/hierarchy1"/>
    <dgm:cxn modelId="{2A943FDB-1770-4119-A538-B843D4BA8BA5}" type="presParOf" srcId="{B76B7F2E-FCFC-40D8-832B-9892E65D570B}" destId="{CE2AEBEF-48F1-4A6A-9C17-77FFF7E9F031}" srcOrd="2" destOrd="0" presId="urn:microsoft.com/office/officeart/2005/8/layout/hierarchy1"/>
    <dgm:cxn modelId="{63F03438-3661-4C57-8A66-5CB188707B91}" type="presParOf" srcId="{B76B7F2E-FCFC-40D8-832B-9892E65D570B}" destId="{5E8E65CB-9C13-4A4D-848D-1108031F2DD3}" srcOrd="3" destOrd="0" presId="urn:microsoft.com/office/officeart/2005/8/layout/hierarchy1"/>
    <dgm:cxn modelId="{FBC8443D-D555-4F87-BB04-49C21C2F6A3C}" type="presParOf" srcId="{5E8E65CB-9C13-4A4D-848D-1108031F2DD3}" destId="{31E6677D-C9D6-40DB-A45E-79CB5C54D905}" srcOrd="0" destOrd="0" presId="urn:microsoft.com/office/officeart/2005/8/layout/hierarchy1"/>
    <dgm:cxn modelId="{2495DDF6-33EB-452B-816A-22DD5D7889EA}" type="presParOf" srcId="{31E6677D-C9D6-40DB-A45E-79CB5C54D905}" destId="{BA5F3E00-B0DE-4339-A68A-30CE85398EE0}" srcOrd="0" destOrd="0" presId="urn:microsoft.com/office/officeart/2005/8/layout/hierarchy1"/>
    <dgm:cxn modelId="{9E9DE437-C6E4-4FE1-967A-6F332E24A1E5}" type="presParOf" srcId="{31E6677D-C9D6-40DB-A45E-79CB5C54D905}" destId="{565660E3-711A-4A7C-8F37-6DF88B44503E}" srcOrd="1" destOrd="0" presId="urn:microsoft.com/office/officeart/2005/8/layout/hierarchy1"/>
    <dgm:cxn modelId="{519F6DEB-8F2B-4A4F-A8F9-2C3CF58294BA}" type="presParOf" srcId="{5E8E65CB-9C13-4A4D-848D-1108031F2DD3}" destId="{6868DA9D-9B5C-4160-B0D2-55AB364802EE}" srcOrd="1" destOrd="0" presId="urn:microsoft.com/office/officeart/2005/8/layout/hierarchy1"/>
    <dgm:cxn modelId="{DC1BDDD9-3CFA-48E3-9028-6FAE7183E906}" type="presParOf" srcId="{B76B7F2E-FCFC-40D8-832B-9892E65D570B}" destId="{6E82C699-47D9-49E5-ADFF-29EDC9CFAA91}" srcOrd="4" destOrd="0" presId="urn:microsoft.com/office/officeart/2005/8/layout/hierarchy1"/>
    <dgm:cxn modelId="{D7204B35-D481-4BC1-9FF4-2B6F13D1517D}" type="presParOf" srcId="{B76B7F2E-FCFC-40D8-832B-9892E65D570B}" destId="{8B20CE28-1967-4372-9264-1CA8D2C58D8F}" srcOrd="5" destOrd="0" presId="urn:microsoft.com/office/officeart/2005/8/layout/hierarchy1"/>
    <dgm:cxn modelId="{6F95F080-5918-4A1D-9C16-1FF579898F84}" type="presParOf" srcId="{8B20CE28-1967-4372-9264-1CA8D2C58D8F}" destId="{110B845C-B2DE-41B2-8740-3F8F65D4F2CE}" srcOrd="0" destOrd="0" presId="urn:microsoft.com/office/officeart/2005/8/layout/hierarchy1"/>
    <dgm:cxn modelId="{D011C78D-010F-4397-954D-F0FF42E5471F}" type="presParOf" srcId="{110B845C-B2DE-41B2-8740-3F8F65D4F2CE}" destId="{86998C87-078E-4699-86B2-BF6DA7CAB1BB}" srcOrd="0" destOrd="0" presId="urn:microsoft.com/office/officeart/2005/8/layout/hierarchy1"/>
    <dgm:cxn modelId="{E49B7F03-28E4-4124-8975-E188251E5913}" type="presParOf" srcId="{110B845C-B2DE-41B2-8740-3F8F65D4F2CE}" destId="{F117A321-14F5-4C30-BEC3-423EDE620903}" srcOrd="1" destOrd="0" presId="urn:microsoft.com/office/officeart/2005/8/layout/hierarchy1"/>
    <dgm:cxn modelId="{6CE37DB8-B3F8-44B0-A101-3E9CA6D27C0C}" type="presParOf" srcId="{8B20CE28-1967-4372-9264-1CA8D2C58D8F}" destId="{2B34F562-8DD6-478D-AF4B-7AD5AD341F78}" srcOrd="1" destOrd="0" presId="urn:microsoft.com/office/officeart/2005/8/layout/hierarchy1"/>
    <dgm:cxn modelId="{3642F996-904D-4BDD-8F6F-BAFD79B6C0AB}" type="presParOf" srcId="{B76B7F2E-FCFC-40D8-832B-9892E65D570B}" destId="{849F39A5-B221-423C-88DB-0BAD61C941C8}" srcOrd="6" destOrd="0" presId="urn:microsoft.com/office/officeart/2005/8/layout/hierarchy1"/>
    <dgm:cxn modelId="{96F32BCD-20D3-4C52-B0FB-1AA637E68109}" type="presParOf" srcId="{B76B7F2E-FCFC-40D8-832B-9892E65D570B}" destId="{9FBE439A-A6B6-42F0-9C4F-084CDE20A94D}" srcOrd="7" destOrd="0" presId="urn:microsoft.com/office/officeart/2005/8/layout/hierarchy1"/>
    <dgm:cxn modelId="{79A5D287-49D8-4D0A-AA69-BA5697169208}" type="presParOf" srcId="{9FBE439A-A6B6-42F0-9C4F-084CDE20A94D}" destId="{2749066A-7FE4-44E5-9822-FEBBE1DDE46F}" srcOrd="0" destOrd="0" presId="urn:microsoft.com/office/officeart/2005/8/layout/hierarchy1"/>
    <dgm:cxn modelId="{98C4CE73-463C-4632-86D3-5703B1B131F6}" type="presParOf" srcId="{2749066A-7FE4-44E5-9822-FEBBE1DDE46F}" destId="{7B365A9B-03D4-4356-B169-3E8F334B720D}" srcOrd="0" destOrd="0" presId="urn:microsoft.com/office/officeart/2005/8/layout/hierarchy1"/>
    <dgm:cxn modelId="{122F4485-CC51-415C-9BEA-540BA17180FD}" type="presParOf" srcId="{2749066A-7FE4-44E5-9822-FEBBE1DDE46F}" destId="{97401D97-0FA7-44AB-BF44-781FB522CD05}" srcOrd="1" destOrd="0" presId="urn:microsoft.com/office/officeart/2005/8/layout/hierarchy1"/>
    <dgm:cxn modelId="{2B663BAA-F124-4FF1-8ACF-3C5299968822}" type="presParOf" srcId="{9FBE439A-A6B6-42F0-9C4F-084CDE20A94D}" destId="{E6C9B37E-6430-49B5-BDF5-A3ADF8C94F33}" srcOrd="1" destOrd="0" presId="urn:microsoft.com/office/officeart/2005/8/layout/hierarchy1"/>
    <dgm:cxn modelId="{02BF7535-3F3B-4BF2-9149-48CAE14D6B7D}" type="presParOf" srcId="{E6C9B37E-6430-49B5-BDF5-A3ADF8C94F33}" destId="{F1D358F4-8DA1-4DDE-AC44-567B2FEBBB55}" srcOrd="0" destOrd="0" presId="urn:microsoft.com/office/officeart/2005/8/layout/hierarchy1"/>
    <dgm:cxn modelId="{D4C19415-9C81-4C71-8BFC-7C7FB13D472F}" type="presParOf" srcId="{E6C9B37E-6430-49B5-BDF5-A3ADF8C94F33}" destId="{EF728A6E-C4A1-4D30-9963-1D706496016A}" srcOrd="1" destOrd="0" presId="urn:microsoft.com/office/officeart/2005/8/layout/hierarchy1"/>
    <dgm:cxn modelId="{68158049-5411-4F3B-8A81-A047F574FF93}" type="presParOf" srcId="{EF728A6E-C4A1-4D30-9963-1D706496016A}" destId="{547DA854-BB56-4064-9C4E-DAEBB5B34DAB}" srcOrd="0" destOrd="0" presId="urn:microsoft.com/office/officeart/2005/8/layout/hierarchy1"/>
    <dgm:cxn modelId="{FD5A22DC-C007-45FF-B90C-4F540CF2A972}" type="presParOf" srcId="{547DA854-BB56-4064-9C4E-DAEBB5B34DAB}" destId="{208085D5-DD45-420D-B026-B1E65955941B}" srcOrd="0" destOrd="0" presId="urn:microsoft.com/office/officeart/2005/8/layout/hierarchy1"/>
    <dgm:cxn modelId="{9B37A3B2-4C8D-408F-87AD-223C2CF1ED0D}" type="presParOf" srcId="{547DA854-BB56-4064-9C4E-DAEBB5B34DAB}" destId="{78E6E82C-0FCE-47A4-A992-267AB49D672F}" srcOrd="1" destOrd="0" presId="urn:microsoft.com/office/officeart/2005/8/layout/hierarchy1"/>
    <dgm:cxn modelId="{E325A679-3BB7-4C44-8C91-54BD771DC8FB}" type="presParOf" srcId="{EF728A6E-C4A1-4D30-9963-1D706496016A}" destId="{5BC3F9FB-1258-4BAD-97E8-F23BD62658BC}" srcOrd="1" destOrd="0" presId="urn:microsoft.com/office/officeart/2005/8/layout/hierarchy1"/>
    <dgm:cxn modelId="{8BF97F6F-67B8-472D-9613-6F8ABA71E2BF}" type="presParOf" srcId="{E6C9B37E-6430-49B5-BDF5-A3ADF8C94F33}" destId="{FC128ACC-2FFE-40D0-A9D4-79BD342A8BEE}" srcOrd="2" destOrd="0" presId="urn:microsoft.com/office/officeart/2005/8/layout/hierarchy1"/>
    <dgm:cxn modelId="{DA22EB25-8737-44B2-9BF0-D5434DCB2730}" type="presParOf" srcId="{E6C9B37E-6430-49B5-BDF5-A3ADF8C94F33}" destId="{F80C5893-3B6B-4180-B70F-922AC9CCD458}" srcOrd="3" destOrd="0" presId="urn:microsoft.com/office/officeart/2005/8/layout/hierarchy1"/>
    <dgm:cxn modelId="{5DF61C3D-5D3C-4A87-B83A-A6E4E5111658}" type="presParOf" srcId="{F80C5893-3B6B-4180-B70F-922AC9CCD458}" destId="{4082BFCF-16AA-44C3-9448-8FAA94C1F3D2}" srcOrd="0" destOrd="0" presId="urn:microsoft.com/office/officeart/2005/8/layout/hierarchy1"/>
    <dgm:cxn modelId="{D9553896-2E32-4C50-97FD-FCF1D4CDF65C}" type="presParOf" srcId="{4082BFCF-16AA-44C3-9448-8FAA94C1F3D2}" destId="{E357E412-9569-4AD8-A893-F145A1C7D4AE}" srcOrd="0" destOrd="0" presId="urn:microsoft.com/office/officeart/2005/8/layout/hierarchy1"/>
    <dgm:cxn modelId="{364D74B3-2A8C-4BA9-9B14-EB79B6C532E0}" type="presParOf" srcId="{4082BFCF-16AA-44C3-9448-8FAA94C1F3D2}" destId="{AB3D7B92-1916-4BCD-AFB2-E7703FAD5927}" srcOrd="1" destOrd="0" presId="urn:microsoft.com/office/officeart/2005/8/layout/hierarchy1"/>
    <dgm:cxn modelId="{F0B65B93-F84B-4926-8DAE-44D8276E6549}" type="presParOf" srcId="{F80C5893-3B6B-4180-B70F-922AC9CCD458}" destId="{06CDF04A-D6DF-4968-80AF-7A5EE7D8AFB5}" srcOrd="1" destOrd="0" presId="urn:microsoft.com/office/officeart/2005/8/layout/hierarchy1"/>
    <dgm:cxn modelId="{47FF36CE-B909-4B7E-BE28-DA42A04B7FED}" type="presParOf" srcId="{E6C9B37E-6430-49B5-BDF5-A3ADF8C94F33}" destId="{417375AA-4791-4875-BC3B-32D19B81A250}" srcOrd="4" destOrd="0" presId="urn:microsoft.com/office/officeart/2005/8/layout/hierarchy1"/>
    <dgm:cxn modelId="{2D08FCD0-F03F-45D6-8676-C2D6BDD66A4C}" type="presParOf" srcId="{E6C9B37E-6430-49B5-BDF5-A3ADF8C94F33}" destId="{495F9EFE-B296-4EB3-8BC9-5042B4171EBD}" srcOrd="5" destOrd="0" presId="urn:microsoft.com/office/officeart/2005/8/layout/hierarchy1"/>
    <dgm:cxn modelId="{E40AEA51-BA59-4848-AEA0-F117BCA462FF}" type="presParOf" srcId="{495F9EFE-B296-4EB3-8BC9-5042B4171EBD}" destId="{FA128386-963E-461C-9D3E-B2565CBA88FB}" srcOrd="0" destOrd="0" presId="urn:microsoft.com/office/officeart/2005/8/layout/hierarchy1"/>
    <dgm:cxn modelId="{C2A3E3AB-29AE-488A-B12F-DAE7E677BDEE}" type="presParOf" srcId="{FA128386-963E-461C-9D3E-B2565CBA88FB}" destId="{934DB40C-FD31-4D7F-81C1-C420E0279ABE}" srcOrd="0" destOrd="0" presId="urn:microsoft.com/office/officeart/2005/8/layout/hierarchy1"/>
    <dgm:cxn modelId="{BAF1ADC6-5271-4CF1-9961-8157BE966475}" type="presParOf" srcId="{FA128386-963E-461C-9D3E-B2565CBA88FB}" destId="{9882EA02-3E67-4E8D-93E6-777CD25DAB05}" srcOrd="1" destOrd="0" presId="urn:microsoft.com/office/officeart/2005/8/layout/hierarchy1"/>
    <dgm:cxn modelId="{23A1CDD2-A362-48C2-BE4F-0F181D9C265F}" type="presParOf" srcId="{495F9EFE-B296-4EB3-8BC9-5042B4171EBD}" destId="{B921E60F-E23C-4093-AB1F-C44734FEA83A}"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D1BBD-3C73-4FA7-8956-89BF923C8958}">
      <dsp:nvSpPr>
        <dsp:cNvPr id="0" name=""/>
        <dsp:cNvSpPr/>
      </dsp:nvSpPr>
      <dsp:spPr>
        <a:xfrm>
          <a:off x="3415955" y="714"/>
          <a:ext cx="1531360" cy="1531360"/>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s-EC" sz="1050" kern="1200" dirty="0" smtClean="0"/>
            <a:t>ANSIEDAD Y NERVIOSISMO contribuyen positiva o negativamente al rendimiento de los deportistas</a:t>
          </a:r>
          <a:endParaRPr lang="en-US" sz="1050" kern="1200" dirty="0"/>
        </a:p>
      </dsp:txBody>
      <dsp:txXfrm>
        <a:off x="3640217" y="224976"/>
        <a:ext cx="1082836" cy="1082836"/>
      </dsp:txXfrm>
    </dsp:sp>
    <dsp:sp modelId="{7825ED86-2BE2-4D57-B06C-09BD8A53211B}">
      <dsp:nvSpPr>
        <dsp:cNvPr id="0" name=""/>
        <dsp:cNvSpPr/>
      </dsp:nvSpPr>
      <dsp:spPr>
        <a:xfrm rot="2700000">
          <a:off x="4782961" y="1312977"/>
          <a:ext cx="407346" cy="51683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4800857" y="1373138"/>
        <a:ext cx="285142" cy="310100"/>
      </dsp:txXfrm>
    </dsp:sp>
    <dsp:sp modelId="{31DFEA15-4FA3-488F-879C-D5FA89106ACF}">
      <dsp:nvSpPr>
        <dsp:cNvPr id="0" name=""/>
        <dsp:cNvSpPr/>
      </dsp:nvSpPr>
      <dsp:spPr>
        <a:xfrm>
          <a:off x="5042257" y="1627017"/>
          <a:ext cx="1531360" cy="1531360"/>
        </a:xfrm>
        <a:prstGeom prst="ellipse">
          <a:avLst/>
        </a:prstGeom>
        <a:solidFill>
          <a:schemeClr val="accent4">
            <a:hueOff val="-886187"/>
            <a:satOff val="662"/>
            <a:lumOff val="287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El rendimiento debido al estrés pre competitivo, se manifiesta por la preparación psicológica</a:t>
          </a:r>
          <a:endParaRPr lang="en-US" sz="1100" kern="1200" dirty="0"/>
        </a:p>
      </dsp:txBody>
      <dsp:txXfrm>
        <a:off x="5266519" y="1851279"/>
        <a:ext cx="1082836" cy="1082836"/>
      </dsp:txXfrm>
    </dsp:sp>
    <dsp:sp modelId="{ED456617-1292-473F-8BB3-39387D5B69B5}">
      <dsp:nvSpPr>
        <dsp:cNvPr id="0" name=""/>
        <dsp:cNvSpPr/>
      </dsp:nvSpPr>
      <dsp:spPr>
        <a:xfrm rot="8100000">
          <a:off x="4799265" y="2939279"/>
          <a:ext cx="407346" cy="516834"/>
        </a:xfrm>
        <a:prstGeom prst="rightArrow">
          <a:avLst>
            <a:gd name="adj1" fmla="val 60000"/>
            <a:gd name="adj2" fmla="val 50000"/>
          </a:avLst>
        </a:prstGeom>
        <a:solidFill>
          <a:schemeClr val="accent4">
            <a:hueOff val="-886187"/>
            <a:satOff val="662"/>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4903573" y="2999440"/>
        <a:ext cx="285142" cy="310100"/>
      </dsp:txXfrm>
    </dsp:sp>
    <dsp:sp modelId="{D5EE9944-ED66-4AEA-9FFF-664288681E56}">
      <dsp:nvSpPr>
        <dsp:cNvPr id="0" name=""/>
        <dsp:cNvSpPr/>
      </dsp:nvSpPr>
      <dsp:spPr>
        <a:xfrm>
          <a:off x="3415955" y="3253319"/>
          <a:ext cx="1531360" cy="1531360"/>
        </a:xfrm>
        <a:prstGeom prst="ellipse">
          <a:avLst/>
        </a:prstGeom>
        <a:solidFill>
          <a:schemeClr val="accent4">
            <a:hueOff val="-1772373"/>
            <a:satOff val="1324"/>
            <a:lumOff val="575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Control del estrés pre competitivo por el alto grado de exigencia del Tae Kwon Do</a:t>
          </a:r>
          <a:endParaRPr lang="en-US" sz="1100" kern="1200" dirty="0"/>
        </a:p>
      </dsp:txBody>
      <dsp:txXfrm>
        <a:off x="3640217" y="3477581"/>
        <a:ext cx="1082836" cy="1082836"/>
      </dsp:txXfrm>
    </dsp:sp>
    <dsp:sp modelId="{D81ED95E-9858-4D8D-832C-62A3C9FC9452}">
      <dsp:nvSpPr>
        <dsp:cNvPr id="0" name=""/>
        <dsp:cNvSpPr/>
      </dsp:nvSpPr>
      <dsp:spPr>
        <a:xfrm rot="13500000">
          <a:off x="3172963" y="2955583"/>
          <a:ext cx="407346" cy="516834"/>
        </a:xfrm>
        <a:prstGeom prst="rightArrow">
          <a:avLst>
            <a:gd name="adj1" fmla="val 60000"/>
            <a:gd name="adj2" fmla="val 50000"/>
          </a:avLst>
        </a:prstGeom>
        <a:solidFill>
          <a:schemeClr val="accent4">
            <a:hueOff val="-1772373"/>
            <a:satOff val="1324"/>
            <a:lumOff val="575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3277271" y="3102156"/>
        <a:ext cx="285142" cy="310100"/>
      </dsp:txXfrm>
    </dsp:sp>
    <dsp:sp modelId="{182C2C66-8BF9-4BAF-BFA7-1CD0A86DB8B8}">
      <dsp:nvSpPr>
        <dsp:cNvPr id="0" name=""/>
        <dsp:cNvSpPr/>
      </dsp:nvSpPr>
      <dsp:spPr>
        <a:xfrm>
          <a:off x="1789653" y="1627017"/>
          <a:ext cx="1531360" cy="1531360"/>
        </a:xfrm>
        <a:prstGeom prst="ellipse">
          <a:avLst/>
        </a:prstGeom>
        <a:solidFill>
          <a:schemeClr val="accent4">
            <a:hueOff val="-2658560"/>
            <a:satOff val="1986"/>
            <a:lumOff val="862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kern="1200" dirty="0" smtClean="0"/>
            <a:t>Evaluar ansiedad, pre arranque y esfuerzo</a:t>
          </a:r>
          <a:endParaRPr lang="en-US" sz="1100" kern="1200" dirty="0"/>
        </a:p>
      </dsp:txBody>
      <dsp:txXfrm>
        <a:off x="2013915" y="1851279"/>
        <a:ext cx="1082836" cy="1082836"/>
      </dsp:txXfrm>
    </dsp:sp>
    <dsp:sp modelId="{742B23B4-0365-4039-BFA6-A02FB3D37C92}">
      <dsp:nvSpPr>
        <dsp:cNvPr id="0" name=""/>
        <dsp:cNvSpPr/>
      </dsp:nvSpPr>
      <dsp:spPr>
        <a:xfrm rot="18900000">
          <a:off x="3156659" y="1329281"/>
          <a:ext cx="407346" cy="516834"/>
        </a:xfrm>
        <a:prstGeom prst="rightArrow">
          <a:avLst>
            <a:gd name="adj1" fmla="val 60000"/>
            <a:gd name="adj2" fmla="val 50000"/>
          </a:avLst>
        </a:prstGeom>
        <a:solidFill>
          <a:schemeClr val="accent4">
            <a:hueOff val="-2658560"/>
            <a:satOff val="1986"/>
            <a:lumOff val="862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3174555" y="1475854"/>
        <a:ext cx="285142" cy="3101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EA5522-FAE4-48C0-BE33-5BEA736E9018}">
      <dsp:nvSpPr>
        <dsp:cNvPr id="0" name=""/>
        <dsp:cNvSpPr/>
      </dsp:nvSpPr>
      <dsp:spPr>
        <a:xfrm rot="5400000">
          <a:off x="-192977" y="195960"/>
          <a:ext cx="1286515" cy="900560"/>
        </a:xfrm>
        <a:prstGeom prst="chevron">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EC" sz="2600" kern="1200" dirty="0" smtClean="0"/>
            <a:t>1</a:t>
          </a:r>
          <a:endParaRPr lang="en-US" sz="2600" kern="1200" dirty="0"/>
        </a:p>
      </dsp:txBody>
      <dsp:txXfrm rot="-5400000">
        <a:off x="1" y="453262"/>
        <a:ext cx="900560" cy="385955"/>
      </dsp:txXfrm>
    </dsp:sp>
    <dsp:sp modelId="{DC20BB00-EE63-4D20-8F59-5A294112638A}">
      <dsp:nvSpPr>
        <dsp:cNvPr id="0" name=""/>
        <dsp:cNvSpPr/>
      </dsp:nvSpPr>
      <dsp:spPr>
        <a:xfrm rot="5400000">
          <a:off x="4141790" y="-3238247"/>
          <a:ext cx="836234" cy="7318695"/>
        </a:xfrm>
        <a:prstGeom prst="round2Same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La variable independiente comprueba la hipótesis en un 40% de la muestra estudiada, esto significa que los niveles de estrés precompetitivo en los deportistas influyen de manera negativa en el rendimiento en el deporte de  Tae Kwon Do.</a:t>
          </a:r>
          <a:endParaRPr lang="en-US" sz="1300" kern="1200" dirty="0"/>
        </a:p>
      </dsp:txBody>
      <dsp:txXfrm rot="-5400000">
        <a:off x="900560" y="43805"/>
        <a:ext cx="7277873" cy="754590"/>
      </dsp:txXfrm>
    </dsp:sp>
    <dsp:sp modelId="{9FDF0280-8930-48FF-872A-B90D67E73B91}">
      <dsp:nvSpPr>
        <dsp:cNvPr id="0" name=""/>
        <dsp:cNvSpPr/>
      </dsp:nvSpPr>
      <dsp:spPr>
        <a:xfrm rot="5400000">
          <a:off x="-192977" y="1336262"/>
          <a:ext cx="1286515" cy="900560"/>
        </a:xfrm>
        <a:prstGeom prst="chevron">
          <a:avLst/>
        </a:prstGeom>
        <a:solidFill>
          <a:schemeClr val="accent5">
            <a:hueOff val="3454945"/>
            <a:satOff val="-3990"/>
            <a:lumOff val="-392"/>
            <a:alphaOff val="0"/>
          </a:schemeClr>
        </a:solidFill>
        <a:ln w="19050" cap="flat" cmpd="sng" algn="ctr">
          <a:solidFill>
            <a:schemeClr val="accent5">
              <a:hueOff val="3454945"/>
              <a:satOff val="-3990"/>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EC" sz="2600" kern="1200" dirty="0" smtClean="0"/>
            <a:t>2</a:t>
          </a:r>
          <a:endParaRPr lang="en-US" sz="2600" kern="1200" dirty="0"/>
        </a:p>
      </dsp:txBody>
      <dsp:txXfrm rot="-5400000">
        <a:off x="1" y="1593564"/>
        <a:ext cx="900560" cy="385955"/>
      </dsp:txXfrm>
    </dsp:sp>
    <dsp:sp modelId="{D7DD2DE4-2FE8-436A-AF8D-68D24F5DC654}">
      <dsp:nvSpPr>
        <dsp:cNvPr id="0" name=""/>
        <dsp:cNvSpPr/>
      </dsp:nvSpPr>
      <dsp:spPr>
        <a:xfrm rot="5400000">
          <a:off x="4141790" y="-2097945"/>
          <a:ext cx="836234" cy="7318695"/>
        </a:xfrm>
        <a:prstGeom prst="round2SameRect">
          <a:avLst/>
        </a:prstGeom>
        <a:solidFill>
          <a:schemeClr val="lt1">
            <a:alpha val="90000"/>
            <a:hueOff val="0"/>
            <a:satOff val="0"/>
            <a:lumOff val="0"/>
            <a:alphaOff val="0"/>
          </a:schemeClr>
        </a:solidFill>
        <a:ln w="19050" cap="flat" cmpd="sng" algn="ctr">
          <a:solidFill>
            <a:schemeClr val="accent5">
              <a:hueOff val="3454945"/>
              <a:satOff val="-3990"/>
              <a:lumOff val="-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La variable independiente niega la hipótesis en un 40% de la muestra estudiada. Esto se entiende como la influencia negativa del estrés precompetitivo en la consecución de los resultados deportivos en el Tae Kwon Do.</a:t>
          </a:r>
          <a:endParaRPr lang="en-US" sz="1300" kern="1200" dirty="0"/>
        </a:p>
      </dsp:txBody>
      <dsp:txXfrm rot="-5400000">
        <a:off x="900560" y="1184107"/>
        <a:ext cx="7277873" cy="754590"/>
      </dsp:txXfrm>
    </dsp:sp>
    <dsp:sp modelId="{B56C2033-18B5-49A0-A44D-B38D3D3B9C31}">
      <dsp:nvSpPr>
        <dsp:cNvPr id="0" name=""/>
        <dsp:cNvSpPr/>
      </dsp:nvSpPr>
      <dsp:spPr>
        <a:xfrm rot="5400000">
          <a:off x="-192977" y="2476564"/>
          <a:ext cx="1286515" cy="900560"/>
        </a:xfrm>
        <a:prstGeom prst="chevron">
          <a:avLst/>
        </a:prstGeom>
        <a:solidFill>
          <a:schemeClr val="accent5">
            <a:hueOff val="6909890"/>
            <a:satOff val="-7980"/>
            <a:lumOff val="-784"/>
            <a:alphaOff val="0"/>
          </a:schemeClr>
        </a:solidFill>
        <a:ln w="19050" cap="flat" cmpd="sng" algn="ctr">
          <a:solidFill>
            <a:schemeClr val="accent5">
              <a:hueOff val="6909890"/>
              <a:satOff val="-7980"/>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EC" sz="2600" kern="1200" dirty="0" smtClean="0"/>
            <a:t>3</a:t>
          </a:r>
          <a:endParaRPr lang="en-US" sz="2600" kern="1200" dirty="0"/>
        </a:p>
      </dsp:txBody>
      <dsp:txXfrm rot="-5400000">
        <a:off x="1" y="2733866"/>
        <a:ext cx="900560" cy="385955"/>
      </dsp:txXfrm>
    </dsp:sp>
    <dsp:sp modelId="{09C2F987-985B-4A8D-B5DB-B27AD999CAC9}">
      <dsp:nvSpPr>
        <dsp:cNvPr id="0" name=""/>
        <dsp:cNvSpPr/>
      </dsp:nvSpPr>
      <dsp:spPr>
        <a:xfrm rot="5400000">
          <a:off x="4141790" y="-957643"/>
          <a:ext cx="836234" cy="7318695"/>
        </a:xfrm>
        <a:prstGeom prst="round2SameRect">
          <a:avLst/>
        </a:prstGeom>
        <a:solidFill>
          <a:schemeClr val="lt1">
            <a:alpha val="90000"/>
            <a:hueOff val="0"/>
            <a:satOff val="0"/>
            <a:lumOff val="0"/>
            <a:alphaOff val="0"/>
          </a:schemeClr>
        </a:solidFill>
        <a:ln w="19050" cap="flat" cmpd="sng" algn="ctr">
          <a:solidFill>
            <a:schemeClr val="accent5">
              <a:hueOff val="6909890"/>
              <a:satOff val="-7980"/>
              <a:lumOff val="-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La variable independiente aporta de forma ambigua en un 20% de la muestra estudiada, esto significa que se ha generado una hipótesis alternativa que nos dice que el estrés precompetitivo no influye ni positiva ni negativamente en la consecución de resultados deportivos en la disciplina del Tae Kwon Do.</a:t>
          </a:r>
          <a:endParaRPr lang="en-US" sz="1300" kern="1200" dirty="0"/>
        </a:p>
      </dsp:txBody>
      <dsp:txXfrm rot="-5400000">
        <a:off x="900560" y="2324409"/>
        <a:ext cx="7277873" cy="754590"/>
      </dsp:txXfrm>
    </dsp:sp>
    <dsp:sp modelId="{4E353B3F-BF8F-47E3-ACC0-78E96106CEB2}">
      <dsp:nvSpPr>
        <dsp:cNvPr id="0" name=""/>
        <dsp:cNvSpPr/>
      </dsp:nvSpPr>
      <dsp:spPr>
        <a:xfrm rot="5400000">
          <a:off x="-192977" y="3616865"/>
          <a:ext cx="1286515" cy="900560"/>
        </a:xfrm>
        <a:prstGeom prst="chevron">
          <a:avLst/>
        </a:prstGeom>
        <a:solidFill>
          <a:schemeClr val="accent5">
            <a:hueOff val="10364835"/>
            <a:satOff val="-11970"/>
            <a:lumOff val="-1176"/>
            <a:alphaOff val="0"/>
          </a:schemeClr>
        </a:solidFill>
        <a:ln w="19050" cap="flat" cmpd="sng" algn="ctr">
          <a:solidFill>
            <a:schemeClr val="accent5">
              <a:hueOff val="10364835"/>
              <a:satOff val="-11970"/>
              <a:lumOff val="-11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EC" sz="2600" kern="1200" dirty="0" smtClean="0"/>
            <a:t>4 </a:t>
          </a:r>
          <a:endParaRPr lang="en-US" sz="2600" kern="1200" dirty="0"/>
        </a:p>
      </dsp:txBody>
      <dsp:txXfrm rot="-5400000">
        <a:off x="1" y="3874167"/>
        <a:ext cx="900560" cy="385955"/>
      </dsp:txXfrm>
    </dsp:sp>
    <dsp:sp modelId="{D90EFCF3-1912-49FB-8CCA-26993C12B8D9}">
      <dsp:nvSpPr>
        <dsp:cNvPr id="0" name=""/>
        <dsp:cNvSpPr/>
      </dsp:nvSpPr>
      <dsp:spPr>
        <a:xfrm rot="5400000">
          <a:off x="4141790" y="182658"/>
          <a:ext cx="836234" cy="7318695"/>
        </a:xfrm>
        <a:prstGeom prst="round2SameRect">
          <a:avLst/>
        </a:prstGeom>
        <a:solidFill>
          <a:schemeClr val="lt1">
            <a:alpha val="90000"/>
            <a:hueOff val="0"/>
            <a:satOff val="0"/>
            <a:lumOff val="0"/>
            <a:alphaOff val="0"/>
          </a:schemeClr>
        </a:solidFill>
        <a:ln w="19050" cap="flat" cmpd="sng" algn="ctr">
          <a:solidFill>
            <a:schemeClr val="accent5">
              <a:hueOff val="10364835"/>
              <a:satOff val="-11970"/>
              <a:lumOff val="-11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De acuerdo a la correlación entre el estrés y el esfuerzo percibido se puede concluir que: a mayor nivel de estrés,  menor nivel de esfuerzo percibido se da en el 60% de los casos, a menor nivel de estrés mayor nivel de esfuerzo percibido se da en el 20% de los casos, y el 20% de los casos es alternativa es decir el estrés no influye en el esfuerzo percibido</a:t>
          </a:r>
          <a:endParaRPr lang="en-US" sz="1300" kern="1200" dirty="0"/>
        </a:p>
      </dsp:txBody>
      <dsp:txXfrm rot="-5400000">
        <a:off x="900560" y="3464710"/>
        <a:ext cx="7277873" cy="7545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C3047-F894-423E-AA33-127DD5169CC7}">
      <dsp:nvSpPr>
        <dsp:cNvPr id="0" name=""/>
        <dsp:cNvSpPr/>
      </dsp:nvSpPr>
      <dsp:spPr>
        <a:xfrm rot="5400000">
          <a:off x="-194579" y="195766"/>
          <a:ext cx="1297198" cy="908039"/>
        </a:xfrm>
        <a:prstGeom prst="chevron">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Sexo Masculino</a:t>
          </a:r>
          <a:endParaRPr lang="en-US" sz="1400" kern="1200" dirty="0"/>
        </a:p>
      </dsp:txBody>
      <dsp:txXfrm rot="-5400000">
        <a:off x="1" y="455207"/>
        <a:ext cx="908039" cy="389159"/>
      </dsp:txXfrm>
    </dsp:sp>
    <dsp:sp modelId="{EDC0875B-32C7-431A-9A06-2D8FD9BD07F6}">
      <dsp:nvSpPr>
        <dsp:cNvPr id="0" name=""/>
        <dsp:cNvSpPr/>
      </dsp:nvSpPr>
      <dsp:spPr>
        <a:xfrm rot="5400000">
          <a:off x="4424917" y="-3515692"/>
          <a:ext cx="843179" cy="7876936"/>
        </a:xfrm>
        <a:prstGeom prst="round2Same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t>Se puede concluir que: en el 39% de los casos el la hipótesis se comprueba, en el 38% de los casos la hipótesis es negada, y en el 23% de los casos no se aprueba ni se niega la hipótesis.</a:t>
          </a:r>
          <a:endParaRPr lang="en-US" sz="1400" kern="1200" dirty="0"/>
        </a:p>
      </dsp:txBody>
      <dsp:txXfrm rot="-5400000">
        <a:off x="908039" y="42348"/>
        <a:ext cx="7835775" cy="760857"/>
      </dsp:txXfrm>
    </dsp:sp>
    <dsp:sp modelId="{E721AD3D-1CE7-44B7-8DD8-198CAA7B50D5}">
      <dsp:nvSpPr>
        <dsp:cNvPr id="0" name=""/>
        <dsp:cNvSpPr/>
      </dsp:nvSpPr>
      <dsp:spPr>
        <a:xfrm rot="5400000">
          <a:off x="-194579" y="1346751"/>
          <a:ext cx="1297198" cy="908039"/>
        </a:xfrm>
        <a:prstGeom prst="chevron">
          <a:avLst/>
        </a:prstGeom>
        <a:solidFill>
          <a:schemeClr val="accent5">
            <a:hueOff val="3454945"/>
            <a:satOff val="-3990"/>
            <a:lumOff val="-392"/>
            <a:alphaOff val="0"/>
          </a:schemeClr>
        </a:solidFill>
        <a:ln w="19050" cap="flat" cmpd="sng" algn="ctr">
          <a:solidFill>
            <a:schemeClr val="accent5">
              <a:hueOff val="3454945"/>
              <a:satOff val="-3990"/>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1" y="1606192"/>
        <a:ext cx="908039" cy="389159"/>
      </dsp:txXfrm>
    </dsp:sp>
    <dsp:sp modelId="{892123F9-6E2E-4D33-B2DE-E358A8D4574B}">
      <dsp:nvSpPr>
        <dsp:cNvPr id="0" name=""/>
        <dsp:cNvSpPr/>
      </dsp:nvSpPr>
      <dsp:spPr>
        <a:xfrm rot="5400000">
          <a:off x="4424917" y="-2364706"/>
          <a:ext cx="843179" cy="7876936"/>
        </a:xfrm>
        <a:prstGeom prst="round2SameRect">
          <a:avLst/>
        </a:prstGeom>
        <a:solidFill>
          <a:schemeClr val="lt1">
            <a:alpha val="90000"/>
            <a:hueOff val="0"/>
            <a:satOff val="0"/>
            <a:lumOff val="0"/>
            <a:alphaOff val="0"/>
          </a:schemeClr>
        </a:solidFill>
        <a:ln w="19050" cap="flat" cmpd="sng" algn="ctr">
          <a:solidFill>
            <a:schemeClr val="accent5">
              <a:hueOff val="3454945"/>
              <a:satOff val="-3990"/>
              <a:lumOff val="-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t>Se ha comprobado que:  a mayor nivel de estrés,  menor nivel de esfuerzo percibido se da en el 54% de los casos, a menor nivel de estrés mayor nivel de esfuerzo percibido se da en el 15% de los casos, y el 31% de los casos es alternativa es decir el estrés no influye en el esfuerzo percibido.</a:t>
          </a:r>
          <a:endParaRPr lang="en-US" sz="1400" kern="1200" dirty="0"/>
        </a:p>
      </dsp:txBody>
      <dsp:txXfrm rot="-5400000">
        <a:off x="908039" y="1193334"/>
        <a:ext cx="7835775" cy="760857"/>
      </dsp:txXfrm>
    </dsp:sp>
    <dsp:sp modelId="{7D504EAD-EF4B-41C9-8570-C8D4613A0E76}">
      <dsp:nvSpPr>
        <dsp:cNvPr id="0" name=""/>
        <dsp:cNvSpPr/>
      </dsp:nvSpPr>
      <dsp:spPr>
        <a:xfrm rot="5400000">
          <a:off x="-194579" y="2497737"/>
          <a:ext cx="1297198" cy="908039"/>
        </a:xfrm>
        <a:prstGeom prst="chevron">
          <a:avLst/>
        </a:prstGeom>
        <a:solidFill>
          <a:schemeClr val="accent5">
            <a:hueOff val="6909890"/>
            <a:satOff val="-7980"/>
            <a:lumOff val="-784"/>
            <a:alphaOff val="0"/>
          </a:schemeClr>
        </a:solidFill>
        <a:ln w="19050" cap="flat" cmpd="sng" algn="ctr">
          <a:solidFill>
            <a:schemeClr val="accent5">
              <a:hueOff val="6909890"/>
              <a:satOff val="-7980"/>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Sexo Femenino</a:t>
          </a:r>
          <a:endParaRPr lang="en-US" sz="1400" kern="1200" dirty="0"/>
        </a:p>
      </dsp:txBody>
      <dsp:txXfrm rot="-5400000">
        <a:off x="1" y="2757178"/>
        <a:ext cx="908039" cy="389159"/>
      </dsp:txXfrm>
    </dsp:sp>
    <dsp:sp modelId="{BEFD592E-E14E-4E69-9CF6-F52B0E3D1AAA}">
      <dsp:nvSpPr>
        <dsp:cNvPr id="0" name=""/>
        <dsp:cNvSpPr/>
      </dsp:nvSpPr>
      <dsp:spPr>
        <a:xfrm rot="5400000">
          <a:off x="4424917" y="-1213721"/>
          <a:ext cx="843179" cy="7876936"/>
        </a:xfrm>
        <a:prstGeom prst="round2SameRect">
          <a:avLst/>
        </a:prstGeom>
        <a:solidFill>
          <a:schemeClr val="lt1">
            <a:alpha val="90000"/>
            <a:hueOff val="0"/>
            <a:satOff val="0"/>
            <a:lumOff val="0"/>
            <a:alphaOff val="0"/>
          </a:schemeClr>
        </a:solidFill>
        <a:ln w="19050" cap="flat" cmpd="sng" algn="ctr">
          <a:solidFill>
            <a:schemeClr val="accent5">
              <a:hueOff val="6909890"/>
              <a:satOff val="-7980"/>
              <a:lumOff val="-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t>Se puede concluir que: en el 43% de los casos la hipótesis se comprueba, en el 43% de los casos la hipótesis es negada, y en el 14% de los casos no se aprueba ni se niega la hipótesis.</a:t>
          </a:r>
          <a:endParaRPr lang="en-US" sz="1400" kern="1200" dirty="0"/>
        </a:p>
      </dsp:txBody>
      <dsp:txXfrm rot="-5400000">
        <a:off x="908039" y="2344319"/>
        <a:ext cx="7835775" cy="760857"/>
      </dsp:txXfrm>
    </dsp:sp>
    <dsp:sp modelId="{EBC25528-5F93-4820-9E1D-EBAC28B0EACA}">
      <dsp:nvSpPr>
        <dsp:cNvPr id="0" name=""/>
        <dsp:cNvSpPr/>
      </dsp:nvSpPr>
      <dsp:spPr>
        <a:xfrm rot="5400000">
          <a:off x="-194579" y="3648722"/>
          <a:ext cx="1297198" cy="908039"/>
        </a:xfrm>
        <a:prstGeom prst="chevron">
          <a:avLst/>
        </a:prstGeom>
        <a:solidFill>
          <a:schemeClr val="accent5">
            <a:hueOff val="10364835"/>
            <a:satOff val="-11970"/>
            <a:lumOff val="-1176"/>
            <a:alphaOff val="0"/>
          </a:schemeClr>
        </a:solidFill>
        <a:ln w="19050" cap="flat" cmpd="sng" algn="ctr">
          <a:solidFill>
            <a:schemeClr val="accent5">
              <a:hueOff val="10364835"/>
              <a:satOff val="-11970"/>
              <a:lumOff val="-11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1" y="3908163"/>
        <a:ext cx="908039" cy="389159"/>
      </dsp:txXfrm>
    </dsp:sp>
    <dsp:sp modelId="{7FAB7A03-8A15-4752-8C8E-DB1B2DB8B191}">
      <dsp:nvSpPr>
        <dsp:cNvPr id="0" name=""/>
        <dsp:cNvSpPr/>
      </dsp:nvSpPr>
      <dsp:spPr>
        <a:xfrm rot="5400000">
          <a:off x="4424917" y="-62736"/>
          <a:ext cx="843179" cy="7876936"/>
        </a:xfrm>
        <a:prstGeom prst="round2SameRect">
          <a:avLst/>
        </a:prstGeom>
        <a:solidFill>
          <a:schemeClr val="lt1">
            <a:alpha val="90000"/>
            <a:hueOff val="0"/>
            <a:satOff val="0"/>
            <a:lumOff val="0"/>
            <a:alphaOff val="0"/>
          </a:schemeClr>
        </a:solidFill>
        <a:ln w="19050" cap="flat" cmpd="sng" algn="ctr">
          <a:solidFill>
            <a:schemeClr val="accent5">
              <a:hueOff val="10364835"/>
              <a:satOff val="-11970"/>
              <a:lumOff val="-11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t>Se ha comprobado que: a mayor nivel de estrés,  menor nivel de esfuerzo percibido se da en el 71% de los casos, a menor nivel de estrés mayor nivel de esfuerzo percibido se da en el 29% de los casos, y el 0% de los casos es alternativa es decir el estrés no influye en el esfuerzo percibido.</a:t>
          </a:r>
          <a:endParaRPr lang="en-US" sz="1400" kern="1200" dirty="0"/>
        </a:p>
      </dsp:txBody>
      <dsp:txXfrm rot="-5400000">
        <a:off x="908039" y="3495304"/>
        <a:ext cx="7835775" cy="7608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25236-BAE9-451C-BBFF-FF2C7CC50802}">
      <dsp:nvSpPr>
        <dsp:cNvPr id="0" name=""/>
        <dsp:cNvSpPr/>
      </dsp:nvSpPr>
      <dsp:spPr>
        <a:xfrm>
          <a:off x="4019" y="645439"/>
          <a:ext cx="2056134"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s-EC" sz="2400" b="1" kern="1200" dirty="0" smtClean="0">
              <a:effectLst>
                <a:outerShdw blurRad="38100" dist="38100" dir="2700000" algn="tl">
                  <a:srgbClr val="000000">
                    <a:alpha val="43137"/>
                  </a:srgbClr>
                </a:outerShdw>
              </a:effectLst>
            </a:rPr>
            <a:t>GENERAL</a:t>
          </a:r>
          <a:endParaRPr lang="en-US" sz="2400" b="1" kern="1200" dirty="0">
            <a:effectLst>
              <a:outerShdw blurRad="38100" dist="38100" dir="2700000" algn="tl">
                <a:srgbClr val="000000">
                  <a:alpha val="43137"/>
                </a:srgbClr>
              </a:outerShdw>
            </a:effectLst>
          </a:endParaRPr>
        </a:p>
      </dsp:txBody>
      <dsp:txXfrm>
        <a:off x="4019" y="645439"/>
        <a:ext cx="2056134" cy="495000"/>
      </dsp:txXfrm>
    </dsp:sp>
    <dsp:sp modelId="{372C7365-EBE3-4301-98D5-A715A32A5456}">
      <dsp:nvSpPr>
        <dsp:cNvPr id="0" name=""/>
        <dsp:cNvSpPr/>
      </dsp:nvSpPr>
      <dsp:spPr>
        <a:xfrm>
          <a:off x="2060153" y="134970"/>
          <a:ext cx="411226" cy="1515937"/>
        </a:xfrm>
        <a:prstGeom prst="leftBrace">
          <a:avLst>
            <a:gd name="adj1" fmla="val 35000"/>
            <a:gd name="adj2" fmla="val 50000"/>
          </a:avLst>
        </a:pr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73F0BD-FD47-422B-B047-4AA59BE45074}">
      <dsp:nvSpPr>
        <dsp:cNvPr id="0" name=""/>
        <dsp:cNvSpPr/>
      </dsp:nvSpPr>
      <dsp:spPr>
        <a:xfrm>
          <a:off x="2635871" y="134970"/>
          <a:ext cx="5592684" cy="151593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s-EC" sz="2500" kern="1200" dirty="0" smtClean="0"/>
            <a:t>Disminuir el estrés precompetitivo de los deportistas del  Club de Tae Kwon Do de la Escuela Politécnica del Ejército.</a:t>
          </a:r>
          <a:endParaRPr lang="en-US" sz="2500" kern="1200" dirty="0"/>
        </a:p>
      </dsp:txBody>
      <dsp:txXfrm>
        <a:off x="2635871" y="134970"/>
        <a:ext cx="5592684" cy="1515937"/>
      </dsp:txXfrm>
    </dsp:sp>
    <dsp:sp modelId="{A4206C34-D260-4D51-92E0-741C5F34AEF4}">
      <dsp:nvSpPr>
        <dsp:cNvPr id="0" name=""/>
        <dsp:cNvSpPr/>
      </dsp:nvSpPr>
      <dsp:spPr>
        <a:xfrm>
          <a:off x="4019" y="2823720"/>
          <a:ext cx="2056134"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lvl="0" algn="r" defTabSz="889000">
            <a:lnSpc>
              <a:spcPct val="90000"/>
            </a:lnSpc>
            <a:spcBef>
              <a:spcPct val="0"/>
            </a:spcBef>
            <a:spcAft>
              <a:spcPct val="35000"/>
            </a:spcAft>
          </a:pPr>
          <a:r>
            <a:rPr lang="es-EC" sz="2000" b="1" kern="1200" dirty="0" smtClean="0">
              <a:effectLst>
                <a:outerShdw blurRad="38100" dist="38100" dir="2700000" algn="tl">
                  <a:srgbClr val="000000">
                    <a:alpha val="43137"/>
                  </a:srgbClr>
                </a:outerShdw>
              </a:effectLst>
            </a:rPr>
            <a:t>ESPECÍFICOS</a:t>
          </a:r>
          <a:endParaRPr lang="en-US" sz="2000" b="1" kern="1200" dirty="0">
            <a:effectLst>
              <a:outerShdw blurRad="38100" dist="38100" dir="2700000" algn="tl">
                <a:srgbClr val="000000">
                  <a:alpha val="43137"/>
                </a:srgbClr>
              </a:outerShdw>
            </a:effectLst>
          </a:endParaRPr>
        </a:p>
      </dsp:txBody>
      <dsp:txXfrm>
        <a:off x="4019" y="2823720"/>
        <a:ext cx="2056134" cy="495000"/>
      </dsp:txXfrm>
    </dsp:sp>
    <dsp:sp modelId="{76C6BC31-B4C0-48D4-BB37-BE7E20F84728}">
      <dsp:nvSpPr>
        <dsp:cNvPr id="0" name=""/>
        <dsp:cNvSpPr/>
      </dsp:nvSpPr>
      <dsp:spPr>
        <a:xfrm>
          <a:off x="2060153" y="1740908"/>
          <a:ext cx="411226" cy="2660625"/>
        </a:xfrm>
        <a:prstGeom prst="leftBrace">
          <a:avLst>
            <a:gd name="adj1" fmla="val 35000"/>
            <a:gd name="adj2" fmla="val 50000"/>
          </a:avLst>
        </a:pr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108CC1-84D6-402B-8844-C435005CC0E8}">
      <dsp:nvSpPr>
        <dsp:cNvPr id="0" name=""/>
        <dsp:cNvSpPr/>
      </dsp:nvSpPr>
      <dsp:spPr>
        <a:xfrm>
          <a:off x="2635871" y="1740908"/>
          <a:ext cx="5592684" cy="2660625"/>
        </a:xfrm>
        <a:prstGeom prst="rect">
          <a:avLst/>
        </a:prstGeom>
        <a:solidFill>
          <a:schemeClr val="accent5">
            <a:hueOff val="10364835"/>
            <a:satOff val="-11970"/>
            <a:lumOff val="-117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s-EC" sz="2500" kern="1200" dirty="0" smtClean="0"/>
            <a:t>Proponer el método de relajación progresiva de Jacobson.</a:t>
          </a:r>
          <a:endParaRPr lang="en-US" sz="2500" kern="1200" dirty="0"/>
        </a:p>
        <a:p>
          <a:pPr marL="228600" lvl="1" indent="-228600" algn="l" defTabSz="1111250">
            <a:lnSpc>
              <a:spcPct val="90000"/>
            </a:lnSpc>
            <a:spcBef>
              <a:spcPct val="0"/>
            </a:spcBef>
            <a:spcAft>
              <a:spcPct val="15000"/>
            </a:spcAft>
            <a:buChar char="••"/>
          </a:pPr>
          <a:r>
            <a:rPr lang="es-EC" sz="2500" kern="1200" dirty="0" smtClean="0"/>
            <a:t>Mejorar los estados de pre arranque previo a las competencias.</a:t>
          </a:r>
          <a:endParaRPr lang="en-US" sz="2500" kern="1200" dirty="0"/>
        </a:p>
        <a:p>
          <a:pPr marL="228600" lvl="1" indent="-228600" algn="l" defTabSz="1111250">
            <a:lnSpc>
              <a:spcPct val="90000"/>
            </a:lnSpc>
            <a:spcBef>
              <a:spcPct val="0"/>
            </a:spcBef>
            <a:spcAft>
              <a:spcPct val="15000"/>
            </a:spcAft>
            <a:buChar char="••"/>
          </a:pPr>
          <a:r>
            <a:rPr lang="es-EC" sz="2500" kern="1200" dirty="0" smtClean="0"/>
            <a:t>Reducir los niveles de esfuerzo percibido posterior a la competencia.</a:t>
          </a:r>
          <a:endParaRPr lang="en-US" sz="2500" kern="1200" dirty="0"/>
        </a:p>
      </dsp:txBody>
      <dsp:txXfrm>
        <a:off x="2635871" y="1740908"/>
        <a:ext cx="5592684" cy="26606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E0BCD-8BB4-4322-9AB8-FBDE2FA4217B}">
      <dsp:nvSpPr>
        <dsp:cNvPr id="0" name=""/>
        <dsp:cNvSpPr/>
      </dsp:nvSpPr>
      <dsp:spPr>
        <a:xfrm>
          <a:off x="1239818" y="2779"/>
          <a:ext cx="4848642" cy="44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a:lnSpc>
              <a:spcPct val="90000"/>
            </a:lnSpc>
            <a:spcBef>
              <a:spcPct val="0"/>
            </a:spcBef>
            <a:spcAft>
              <a:spcPct val="35000"/>
            </a:spcAft>
          </a:pPr>
          <a:r>
            <a:rPr lang="es-EC" sz="2100" kern="1200" dirty="0" smtClean="0"/>
            <a:t>PRIMERA FASE</a:t>
          </a:r>
          <a:endParaRPr lang="en-US" sz="2100" kern="1200" dirty="0"/>
        </a:p>
      </dsp:txBody>
      <dsp:txXfrm>
        <a:off x="1239818" y="2779"/>
        <a:ext cx="4848642" cy="440785"/>
      </dsp:txXfrm>
    </dsp:sp>
    <dsp:sp modelId="{67922C66-41FE-4238-92A8-3C4FC4A6EBD4}">
      <dsp:nvSpPr>
        <dsp:cNvPr id="0" name=""/>
        <dsp:cNvSpPr/>
      </dsp:nvSpPr>
      <dsp:spPr>
        <a:xfrm>
          <a:off x="1239818" y="443565"/>
          <a:ext cx="1134582" cy="897896"/>
        </a:xfrm>
        <a:prstGeom prst="chevron">
          <a:avLst>
            <a:gd name="adj" fmla="val 70610"/>
          </a:avLst>
        </a:prstGeom>
        <a:gradFill rotWithShape="0">
          <a:gsLst>
            <a:gs pos="0">
              <a:schemeClr val="accent5">
                <a:hueOff val="0"/>
                <a:satOff val="0"/>
                <a:lumOff val="0"/>
                <a:alphaOff val="0"/>
                <a:tint val="73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shade val="57000"/>
                <a:satMod val="120000"/>
              </a:schemeClr>
            </a:gs>
            <a:gs pos="80000">
              <a:schemeClr val="accent5">
                <a:hueOff val="0"/>
                <a:satOff val="0"/>
                <a:lumOff val="0"/>
                <a:alphaOff val="0"/>
                <a:shade val="56000"/>
                <a:satMod val="145000"/>
              </a:schemeClr>
            </a:gs>
            <a:gs pos="88000">
              <a:schemeClr val="accent5">
                <a:hueOff val="0"/>
                <a:satOff val="0"/>
                <a:lumOff val="0"/>
                <a:alphaOff val="0"/>
                <a:shade val="63000"/>
                <a:satMod val="160000"/>
              </a:schemeClr>
            </a:gs>
            <a:gs pos="100000">
              <a:schemeClr val="accent5">
                <a:hueOff val="0"/>
                <a:satOff val="0"/>
                <a:lumOff val="0"/>
                <a:alphaOff val="0"/>
                <a:tint val="99555"/>
                <a:satMod val="155000"/>
              </a:schemeClr>
            </a:gs>
          </a:gsLst>
          <a:lin ang="5400000" scaled="1"/>
        </a:gradFill>
        <a:ln>
          <a:noFill/>
        </a:ln>
        <a:effectLst>
          <a:glow rad="70000">
            <a:schemeClr val="accent5">
              <a:hueOff val="0"/>
              <a:satOff val="0"/>
              <a:lumOff val="0"/>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537E848-8C51-4562-8ADC-0414260C6777}">
      <dsp:nvSpPr>
        <dsp:cNvPr id="0" name=""/>
        <dsp:cNvSpPr/>
      </dsp:nvSpPr>
      <dsp:spPr>
        <a:xfrm>
          <a:off x="1921321" y="443565"/>
          <a:ext cx="1134582" cy="897896"/>
        </a:xfrm>
        <a:prstGeom prst="chevron">
          <a:avLst>
            <a:gd name="adj" fmla="val 70610"/>
          </a:avLst>
        </a:prstGeom>
        <a:gradFill rotWithShape="0">
          <a:gsLst>
            <a:gs pos="0">
              <a:schemeClr val="accent5">
                <a:hueOff val="518242"/>
                <a:satOff val="-599"/>
                <a:lumOff val="-59"/>
                <a:alphaOff val="0"/>
                <a:tint val="73000"/>
                <a:satMod val="150000"/>
              </a:schemeClr>
            </a:gs>
            <a:gs pos="25000">
              <a:schemeClr val="accent5">
                <a:hueOff val="518242"/>
                <a:satOff val="-599"/>
                <a:lumOff val="-59"/>
                <a:alphaOff val="0"/>
                <a:tint val="96000"/>
                <a:shade val="80000"/>
                <a:satMod val="105000"/>
              </a:schemeClr>
            </a:gs>
            <a:gs pos="38000">
              <a:schemeClr val="accent5">
                <a:hueOff val="518242"/>
                <a:satOff val="-599"/>
                <a:lumOff val="-59"/>
                <a:alphaOff val="0"/>
                <a:tint val="96000"/>
                <a:shade val="59000"/>
                <a:satMod val="120000"/>
              </a:schemeClr>
            </a:gs>
            <a:gs pos="55000">
              <a:schemeClr val="accent5">
                <a:hueOff val="518242"/>
                <a:satOff val="-599"/>
                <a:lumOff val="-59"/>
                <a:alphaOff val="0"/>
                <a:shade val="57000"/>
                <a:satMod val="120000"/>
              </a:schemeClr>
            </a:gs>
            <a:gs pos="80000">
              <a:schemeClr val="accent5">
                <a:hueOff val="518242"/>
                <a:satOff val="-599"/>
                <a:lumOff val="-59"/>
                <a:alphaOff val="0"/>
                <a:shade val="56000"/>
                <a:satMod val="145000"/>
              </a:schemeClr>
            </a:gs>
            <a:gs pos="88000">
              <a:schemeClr val="accent5">
                <a:hueOff val="518242"/>
                <a:satOff val="-599"/>
                <a:lumOff val="-59"/>
                <a:alphaOff val="0"/>
                <a:shade val="63000"/>
                <a:satMod val="160000"/>
              </a:schemeClr>
            </a:gs>
            <a:gs pos="100000">
              <a:schemeClr val="accent5">
                <a:hueOff val="518242"/>
                <a:satOff val="-599"/>
                <a:lumOff val="-59"/>
                <a:alphaOff val="0"/>
                <a:tint val="99555"/>
                <a:satMod val="155000"/>
              </a:schemeClr>
            </a:gs>
          </a:gsLst>
          <a:lin ang="5400000" scaled="1"/>
        </a:gradFill>
        <a:ln>
          <a:noFill/>
        </a:ln>
        <a:effectLst>
          <a:glow rad="70000">
            <a:schemeClr val="accent5">
              <a:hueOff val="518242"/>
              <a:satOff val="-599"/>
              <a:lumOff val="-59"/>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D5EAB75-2C78-4BCC-8E5D-DB31ADAE5BFF}">
      <dsp:nvSpPr>
        <dsp:cNvPr id="0" name=""/>
        <dsp:cNvSpPr/>
      </dsp:nvSpPr>
      <dsp:spPr>
        <a:xfrm>
          <a:off x="2603364" y="443565"/>
          <a:ext cx="1134582" cy="897896"/>
        </a:xfrm>
        <a:prstGeom prst="chevron">
          <a:avLst>
            <a:gd name="adj" fmla="val 70610"/>
          </a:avLst>
        </a:prstGeom>
        <a:gradFill rotWithShape="0">
          <a:gsLst>
            <a:gs pos="0">
              <a:schemeClr val="accent5">
                <a:hueOff val="1036483"/>
                <a:satOff val="-1197"/>
                <a:lumOff val="-118"/>
                <a:alphaOff val="0"/>
                <a:tint val="73000"/>
                <a:satMod val="150000"/>
              </a:schemeClr>
            </a:gs>
            <a:gs pos="25000">
              <a:schemeClr val="accent5">
                <a:hueOff val="1036483"/>
                <a:satOff val="-1197"/>
                <a:lumOff val="-118"/>
                <a:alphaOff val="0"/>
                <a:tint val="96000"/>
                <a:shade val="80000"/>
                <a:satMod val="105000"/>
              </a:schemeClr>
            </a:gs>
            <a:gs pos="38000">
              <a:schemeClr val="accent5">
                <a:hueOff val="1036483"/>
                <a:satOff val="-1197"/>
                <a:lumOff val="-118"/>
                <a:alphaOff val="0"/>
                <a:tint val="96000"/>
                <a:shade val="59000"/>
                <a:satMod val="120000"/>
              </a:schemeClr>
            </a:gs>
            <a:gs pos="55000">
              <a:schemeClr val="accent5">
                <a:hueOff val="1036483"/>
                <a:satOff val="-1197"/>
                <a:lumOff val="-118"/>
                <a:alphaOff val="0"/>
                <a:shade val="57000"/>
                <a:satMod val="120000"/>
              </a:schemeClr>
            </a:gs>
            <a:gs pos="80000">
              <a:schemeClr val="accent5">
                <a:hueOff val="1036483"/>
                <a:satOff val="-1197"/>
                <a:lumOff val="-118"/>
                <a:alphaOff val="0"/>
                <a:shade val="56000"/>
                <a:satMod val="145000"/>
              </a:schemeClr>
            </a:gs>
            <a:gs pos="88000">
              <a:schemeClr val="accent5">
                <a:hueOff val="1036483"/>
                <a:satOff val="-1197"/>
                <a:lumOff val="-118"/>
                <a:alphaOff val="0"/>
                <a:shade val="63000"/>
                <a:satMod val="160000"/>
              </a:schemeClr>
            </a:gs>
            <a:gs pos="100000">
              <a:schemeClr val="accent5">
                <a:hueOff val="1036483"/>
                <a:satOff val="-1197"/>
                <a:lumOff val="-118"/>
                <a:alphaOff val="0"/>
                <a:tint val="99555"/>
                <a:satMod val="155000"/>
              </a:schemeClr>
            </a:gs>
          </a:gsLst>
          <a:lin ang="5400000" scaled="1"/>
        </a:gradFill>
        <a:ln>
          <a:noFill/>
        </a:ln>
        <a:effectLst>
          <a:glow rad="70000">
            <a:schemeClr val="accent5">
              <a:hueOff val="1036483"/>
              <a:satOff val="-1197"/>
              <a:lumOff val="-118"/>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41C0820-E45B-4034-B678-325EAC5B4968}">
      <dsp:nvSpPr>
        <dsp:cNvPr id="0" name=""/>
        <dsp:cNvSpPr/>
      </dsp:nvSpPr>
      <dsp:spPr>
        <a:xfrm>
          <a:off x="3284867" y="443565"/>
          <a:ext cx="1134582" cy="897896"/>
        </a:xfrm>
        <a:prstGeom prst="chevron">
          <a:avLst>
            <a:gd name="adj" fmla="val 70610"/>
          </a:avLst>
        </a:prstGeom>
        <a:gradFill rotWithShape="0">
          <a:gsLst>
            <a:gs pos="0">
              <a:schemeClr val="accent5">
                <a:hueOff val="1554725"/>
                <a:satOff val="-1796"/>
                <a:lumOff val="-176"/>
                <a:alphaOff val="0"/>
                <a:tint val="73000"/>
                <a:satMod val="150000"/>
              </a:schemeClr>
            </a:gs>
            <a:gs pos="25000">
              <a:schemeClr val="accent5">
                <a:hueOff val="1554725"/>
                <a:satOff val="-1796"/>
                <a:lumOff val="-176"/>
                <a:alphaOff val="0"/>
                <a:tint val="96000"/>
                <a:shade val="80000"/>
                <a:satMod val="105000"/>
              </a:schemeClr>
            </a:gs>
            <a:gs pos="38000">
              <a:schemeClr val="accent5">
                <a:hueOff val="1554725"/>
                <a:satOff val="-1796"/>
                <a:lumOff val="-176"/>
                <a:alphaOff val="0"/>
                <a:tint val="96000"/>
                <a:shade val="59000"/>
                <a:satMod val="120000"/>
              </a:schemeClr>
            </a:gs>
            <a:gs pos="55000">
              <a:schemeClr val="accent5">
                <a:hueOff val="1554725"/>
                <a:satOff val="-1796"/>
                <a:lumOff val="-176"/>
                <a:alphaOff val="0"/>
                <a:shade val="57000"/>
                <a:satMod val="120000"/>
              </a:schemeClr>
            </a:gs>
            <a:gs pos="80000">
              <a:schemeClr val="accent5">
                <a:hueOff val="1554725"/>
                <a:satOff val="-1796"/>
                <a:lumOff val="-176"/>
                <a:alphaOff val="0"/>
                <a:shade val="56000"/>
                <a:satMod val="145000"/>
              </a:schemeClr>
            </a:gs>
            <a:gs pos="88000">
              <a:schemeClr val="accent5">
                <a:hueOff val="1554725"/>
                <a:satOff val="-1796"/>
                <a:lumOff val="-176"/>
                <a:alphaOff val="0"/>
                <a:shade val="63000"/>
                <a:satMod val="160000"/>
              </a:schemeClr>
            </a:gs>
            <a:gs pos="100000">
              <a:schemeClr val="accent5">
                <a:hueOff val="1554725"/>
                <a:satOff val="-1796"/>
                <a:lumOff val="-176"/>
                <a:alphaOff val="0"/>
                <a:tint val="99555"/>
                <a:satMod val="155000"/>
              </a:schemeClr>
            </a:gs>
          </a:gsLst>
          <a:lin ang="5400000" scaled="1"/>
        </a:gradFill>
        <a:ln>
          <a:noFill/>
        </a:ln>
        <a:effectLst>
          <a:glow rad="70000">
            <a:schemeClr val="accent5">
              <a:hueOff val="1554725"/>
              <a:satOff val="-1796"/>
              <a:lumOff val="-176"/>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9162324-E848-441A-9345-DAC36001A53F}">
      <dsp:nvSpPr>
        <dsp:cNvPr id="0" name=""/>
        <dsp:cNvSpPr/>
      </dsp:nvSpPr>
      <dsp:spPr>
        <a:xfrm>
          <a:off x="3966910" y="443565"/>
          <a:ext cx="1134582" cy="897896"/>
        </a:xfrm>
        <a:prstGeom prst="chevron">
          <a:avLst>
            <a:gd name="adj" fmla="val 70610"/>
          </a:avLst>
        </a:prstGeom>
        <a:gradFill rotWithShape="0">
          <a:gsLst>
            <a:gs pos="0">
              <a:schemeClr val="accent5">
                <a:hueOff val="2072967"/>
                <a:satOff val="-2394"/>
                <a:lumOff val="-235"/>
                <a:alphaOff val="0"/>
                <a:tint val="73000"/>
                <a:satMod val="150000"/>
              </a:schemeClr>
            </a:gs>
            <a:gs pos="25000">
              <a:schemeClr val="accent5">
                <a:hueOff val="2072967"/>
                <a:satOff val="-2394"/>
                <a:lumOff val="-235"/>
                <a:alphaOff val="0"/>
                <a:tint val="96000"/>
                <a:shade val="80000"/>
                <a:satMod val="105000"/>
              </a:schemeClr>
            </a:gs>
            <a:gs pos="38000">
              <a:schemeClr val="accent5">
                <a:hueOff val="2072967"/>
                <a:satOff val="-2394"/>
                <a:lumOff val="-235"/>
                <a:alphaOff val="0"/>
                <a:tint val="96000"/>
                <a:shade val="59000"/>
                <a:satMod val="120000"/>
              </a:schemeClr>
            </a:gs>
            <a:gs pos="55000">
              <a:schemeClr val="accent5">
                <a:hueOff val="2072967"/>
                <a:satOff val="-2394"/>
                <a:lumOff val="-235"/>
                <a:alphaOff val="0"/>
                <a:shade val="57000"/>
                <a:satMod val="120000"/>
              </a:schemeClr>
            </a:gs>
            <a:gs pos="80000">
              <a:schemeClr val="accent5">
                <a:hueOff val="2072967"/>
                <a:satOff val="-2394"/>
                <a:lumOff val="-235"/>
                <a:alphaOff val="0"/>
                <a:shade val="56000"/>
                <a:satMod val="145000"/>
              </a:schemeClr>
            </a:gs>
            <a:gs pos="88000">
              <a:schemeClr val="accent5">
                <a:hueOff val="2072967"/>
                <a:satOff val="-2394"/>
                <a:lumOff val="-235"/>
                <a:alphaOff val="0"/>
                <a:shade val="63000"/>
                <a:satMod val="160000"/>
              </a:schemeClr>
            </a:gs>
            <a:gs pos="100000">
              <a:schemeClr val="accent5">
                <a:hueOff val="2072967"/>
                <a:satOff val="-2394"/>
                <a:lumOff val="-235"/>
                <a:alphaOff val="0"/>
                <a:tint val="99555"/>
                <a:satMod val="155000"/>
              </a:schemeClr>
            </a:gs>
          </a:gsLst>
          <a:lin ang="5400000" scaled="1"/>
        </a:gradFill>
        <a:ln>
          <a:noFill/>
        </a:ln>
        <a:effectLst>
          <a:glow rad="70000">
            <a:schemeClr val="accent5">
              <a:hueOff val="2072967"/>
              <a:satOff val="-2394"/>
              <a:lumOff val="-235"/>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932B4A4-02A5-432A-A8EF-2FCEAAD04D9A}">
      <dsp:nvSpPr>
        <dsp:cNvPr id="0" name=""/>
        <dsp:cNvSpPr/>
      </dsp:nvSpPr>
      <dsp:spPr>
        <a:xfrm>
          <a:off x="4648413" y="443565"/>
          <a:ext cx="1134582" cy="897896"/>
        </a:xfrm>
        <a:prstGeom prst="chevron">
          <a:avLst>
            <a:gd name="adj" fmla="val 70610"/>
          </a:avLst>
        </a:prstGeom>
        <a:gradFill rotWithShape="0">
          <a:gsLst>
            <a:gs pos="0">
              <a:schemeClr val="accent5">
                <a:hueOff val="2591209"/>
                <a:satOff val="-2992"/>
                <a:lumOff val="-294"/>
                <a:alphaOff val="0"/>
                <a:tint val="73000"/>
                <a:satMod val="150000"/>
              </a:schemeClr>
            </a:gs>
            <a:gs pos="25000">
              <a:schemeClr val="accent5">
                <a:hueOff val="2591209"/>
                <a:satOff val="-2992"/>
                <a:lumOff val="-294"/>
                <a:alphaOff val="0"/>
                <a:tint val="96000"/>
                <a:shade val="80000"/>
                <a:satMod val="105000"/>
              </a:schemeClr>
            </a:gs>
            <a:gs pos="38000">
              <a:schemeClr val="accent5">
                <a:hueOff val="2591209"/>
                <a:satOff val="-2992"/>
                <a:lumOff val="-294"/>
                <a:alphaOff val="0"/>
                <a:tint val="96000"/>
                <a:shade val="59000"/>
                <a:satMod val="120000"/>
              </a:schemeClr>
            </a:gs>
            <a:gs pos="55000">
              <a:schemeClr val="accent5">
                <a:hueOff val="2591209"/>
                <a:satOff val="-2992"/>
                <a:lumOff val="-294"/>
                <a:alphaOff val="0"/>
                <a:shade val="57000"/>
                <a:satMod val="120000"/>
              </a:schemeClr>
            </a:gs>
            <a:gs pos="80000">
              <a:schemeClr val="accent5">
                <a:hueOff val="2591209"/>
                <a:satOff val="-2992"/>
                <a:lumOff val="-294"/>
                <a:alphaOff val="0"/>
                <a:shade val="56000"/>
                <a:satMod val="145000"/>
              </a:schemeClr>
            </a:gs>
            <a:gs pos="88000">
              <a:schemeClr val="accent5">
                <a:hueOff val="2591209"/>
                <a:satOff val="-2992"/>
                <a:lumOff val="-294"/>
                <a:alphaOff val="0"/>
                <a:shade val="63000"/>
                <a:satMod val="160000"/>
              </a:schemeClr>
            </a:gs>
            <a:gs pos="100000">
              <a:schemeClr val="accent5">
                <a:hueOff val="2591209"/>
                <a:satOff val="-2992"/>
                <a:lumOff val="-294"/>
                <a:alphaOff val="0"/>
                <a:tint val="99555"/>
                <a:satMod val="155000"/>
              </a:schemeClr>
            </a:gs>
          </a:gsLst>
          <a:lin ang="5400000" scaled="1"/>
        </a:gradFill>
        <a:ln>
          <a:noFill/>
        </a:ln>
        <a:effectLst>
          <a:glow rad="70000">
            <a:schemeClr val="accent5">
              <a:hueOff val="2591209"/>
              <a:satOff val="-2992"/>
              <a:lumOff val="-294"/>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ABC01CC-E9E3-4627-99E9-297C70E3228D}">
      <dsp:nvSpPr>
        <dsp:cNvPr id="0" name=""/>
        <dsp:cNvSpPr/>
      </dsp:nvSpPr>
      <dsp:spPr>
        <a:xfrm>
          <a:off x="5330456" y="443565"/>
          <a:ext cx="1134582" cy="897896"/>
        </a:xfrm>
        <a:prstGeom prst="chevron">
          <a:avLst>
            <a:gd name="adj" fmla="val 70610"/>
          </a:avLst>
        </a:prstGeom>
        <a:gradFill rotWithShape="0">
          <a:gsLst>
            <a:gs pos="0">
              <a:schemeClr val="accent5">
                <a:hueOff val="3109451"/>
                <a:satOff val="-3591"/>
                <a:lumOff val="-353"/>
                <a:alphaOff val="0"/>
                <a:tint val="73000"/>
                <a:satMod val="150000"/>
              </a:schemeClr>
            </a:gs>
            <a:gs pos="25000">
              <a:schemeClr val="accent5">
                <a:hueOff val="3109451"/>
                <a:satOff val="-3591"/>
                <a:lumOff val="-353"/>
                <a:alphaOff val="0"/>
                <a:tint val="96000"/>
                <a:shade val="80000"/>
                <a:satMod val="105000"/>
              </a:schemeClr>
            </a:gs>
            <a:gs pos="38000">
              <a:schemeClr val="accent5">
                <a:hueOff val="3109451"/>
                <a:satOff val="-3591"/>
                <a:lumOff val="-353"/>
                <a:alphaOff val="0"/>
                <a:tint val="96000"/>
                <a:shade val="59000"/>
                <a:satMod val="120000"/>
              </a:schemeClr>
            </a:gs>
            <a:gs pos="55000">
              <a:schemeClr val="accent5">
                <a:hueOff val="3109451"/>
                <a:satOff val="-3591"/>
                <a:lumOff val="-353"/>
                <a:alphaOff val="0"/>
                <a:shade val="57000"/>
                <a:satMod val="120000"/>
              </a:schemeClr>
            </a:gs>
            <a:gs pos="80000">
              <a:schemeClr val="accent5">
                <a:hueOff val="3109451"/>
                <a:satOff val="-3591"/>
                <a:lumOff val="-353"/>
                <a:alphaOff val="0"/>
                <a:shade val="56000"/>
                <a:satMod val="145000"/>
              </a:schemeClr>
            </a:gs>
            <a:gs pos="88000">
              <a:schemeClr val="accent5">
                <a:hueOff val="3109451"/>
                <a:satOff val="-3591"/>
                <a:lumOff val="-353"/>
                <a:alphaOff val="0"/>
                <a:shade val="63000"/>
                <a:satMod val="160000"/>
              </a:schemeClr>
            </a:gs>
            <a:gs pos="100000">
              <a:schemeClr val="accent5">
                <a:hueOff val="3109451"/>
                <a:satOff val="-3591"/>
                <a:lumOff val="-353"/>
                <a:alphaOff val="0"/>
                <a:tint val="99555"/>
                <a:satMod val="155000"/>
              </a:schemeClr>
            </a:gs>
          </a:gsLst>
          <a:lin ang="5400000" scaled="1"/>
        </a:gradFill>
        <a:ln>
          <a:noFill/>
        </a:ln>
        <a:effectLst>
          <a:glow rad="70000">
            <a:schemeClr val="accent5">
              <a:hueOff val="3109451"/>
              <a:satOff val="-3591"/>
              <a:lumOff val="-353"/>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4B1FC03-2BF3-484B-BC99-1FC21493E113}">
      <dsp:nvSpPr>
        <dsp:cNvPr id="0" name=""/>
        <dsp:cNvSpPr/>
      </dsp:nvSpPr>
      <dsp:spPr>
        <a:xfrm>
          <a:off x="1239818" y="533355"/>
          <a:ext cx="4911674" cy="718317"/>
        </a:xfrm>
        <a:prstGeom prst="re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glow rad="70000">
            <a:schemeClr val="lt1">
              <a:hueOff val="0"/>
              <a:satOff val="0"/>
              <a:lumOff val="0"/>
              <a:alphaOff val="0"/>
              <a:tint val="30000"/>
              <a:shade val="95000"/>
              <a:satMod val="300000"/>
              <a:alpha val="50000"/>
            </a:schemeClr>
          </a:glo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l" defTabSz="933450">
            <a:lnSpc>
              <a:spcPct val="90000"/>
            </a:lnSpc>
            <a:spcBef>
              <a:spcPct val="0"/>
            </a:spcBef>
            <a:spcAft>
              <a:spcPct val="35000"/>
            </a:spcAft>
          </a:pPr>
          <a:r>
            <a:rPr lang="es-EC" sz="2100" kern="1200" dirty="0" smtClean="0"/>
            <a:t>Tensión - Relajación</a:t>
          </a:r>
          <a:endParaRPr lang="en-US" sz="2100" kern="1200" dirty="0"/>
        </a:p>
      </dsp:txBody>
      <dsp:txXfrm>
        <a:off x="1239818" y="533355"/>
        <a:ext cx="4911674" cy="718317"/>
      </dsp:txXfrm>
    </dsp:sp>
    <dsp:sp modelId="{A7E91D83-7761-48E5-A9C6-2577B7674BCB}">
      <dsp:nvSpPr>
        <dsp:cNvPr id="0" name=""/>
        <dsp:cNvSpPr/>
      </dsp:nvSpPr>
      <dsp:spPr>
        <a:xfrm>
          <a:off x="1239818" y="1399320"/>
          <a:ext cx="4848642" cy="44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a:lnSpc>
              <a:spcPct val="90000"/>
            </a:lnSpc>
            <a:spcBef>
              <a:spcPct val="0"/>
            </a:spcBef>
            <a:spcAft>
              <a:spcPct val="35000"/>
            </a:spcAft>
          </a:pPr>
          <a:r>
            <a:rPr lang="es-EC" sz="2100" kern="1200" dirty="0" smtClean="0"/>
            <a:t>SEGUNDA FASE</a:t>
          </a:r>
          <a:endParaRPr lang="en-US" sz="2100" kern="1200" dirty="0"/>
        </a:p>
      </dsp:txBody>
      <dsp:txXfrm>
        <a:off x="1239818" y="1399320"/>
        <a:ext cx="4848642" cy="440785"/>
      </dsp:txXfrm>
    </dsp:sp>
    <dsp:sp modelId="{522D371F-EE8C-4FCA-B6A5-532BCDBCAD8D}">
      <dsp:nvSpPr>
        <dsp:cNvPr id="0" name=""/>
        <dsp:cNvSpPr/>
      </dsp:nvSpPr>
      <dsp:spPr>
        <a:xfrm>
          <a:off x="1239818" y="1840105"/>
          <a:ext cx="1134582" cy="897896"/>
        </a:xfrm>
        <a:prstGeom prst="chevron">
          <a:avLst>
            <a:gd name="adj" fmla="val 70610"/>
          </a:avLst>
        </a:prstGeom>
        <a:gradFill rotWithShape="0">
          <a:gsLst>
            <a:gs pos="0">
              <a:schemeClr val="accent5">
                <a:hueOff val="3627692"/>
                <a:satOff val="-4189"/>
                <a:lumOff val="-412"/>
                <a:alphaOff val="0"/>
                <a:tint val="73000"/>
                <a:satMod val="150000"/>
              </a:schemeClr>
            </a:gs>
            <a:gs pos="25000">
              <a:schemeClr val="accent5">
                <a:hueOff val="3627692"/>
                <a:satOff val="-4189"/>
                <a:lumOff val="-412"/>
                <a:alphaOff val="0"/>
                <a:tint val="96000"/>
                <a:shade val="80000"/>
                <a:satMod val="105000"/>
              </a:schemeClr>
            </a:gs>
            <a:gs pos="38000">
              <a:schemeClr val="accent5">
                <a:hueOff val="3627692"/>
                <a:satOff val="-4189"/>
                <a:lumOff val="-412"/>
                <a:alphaOff val="0"/>
                <a:tint val="96000"/>
                <a:shade val="59000"/>
                <a:satMod val="120000"/>
              </a:schemeClr>
            </a:gs>
            <a:gs pos="55000">
              <a:schemeClr val="accent5">
                <a:hueOff val="3627692"/>
                <a:satOff val="-4189"/>
                <a:lumOff val="-412"/>
                <a:alphaOff val="0"/>
                <a:shade val="57000"/>
                <a:satMod val="120000"/>
              </a:schemeClr>
            </a:gs>
            <a:gs pos="80000">
              <a:schemeClr val="accent5">
                <a:hueOff val="3627692"/>
                <a:satOff val="-4189"/>
                <a:lumOff val="-412"/>
                <a:alphaOff val="0"/>
                <a:shade val="56000"/>
                <a:satMod val="145000"/>
              </a:schemeClr>
            </a:gs>
            <a:gs pos="88000">
              <a:schemeClr val="accent5">
                <a:hueOff val="3627692"/>
                <a:satOff val="-4189"/>
                <a:lumOff val="-412"/>
                <a:alphaOff val="0"/>
                <a:shade val="63000"/>
                <a:satMod val="160000"/>
              </a:schemeClr>
            </a:gs>
            <a:gs pos="100000">
              <a:schemeClr val="accent5">
                <a:hueOff val="3627692"/>
                <a:satOff val="-4189"/>
                <a:lumOff val="-412"/>
                <a:alphaOff val="0"/>
                <a:tint val="99555"/>
                <a:satMod val="155000"/>
              </a:schemeClr>
            </a:gs>
          </a:gsLst>
          <a:lin ang="5400000" scaled="1"/>
        </a:gradFill>
        <a:ln>
          <a:noFill/>
        </a:ln>
        <a:effectLst>
          <a:glow rad="70000">
            <a:schemeClr val="accent5">
              <a:hueOff val="3627692"/>
              <a:satOff val="-4189"/>
              <a:lumOff val="-412"/>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EB301B0-8B20-49E7-BDC3-BFC38975BA39}">
      <dsp:nvSpPr>
        <dsp:cNvPr id="0" name=""/>
        <dsp:cNvSpPr/>
      </dsp:nvSpPr>
      <dsp:spPr>
        <a:xfrm>
          <a:off x="1921321" y="1840105"/>
          <a:ext cx="1134582" cy="897896"/>
        </a:xfrm>
        <a:prstGeom prst="chevron">
          <a:avLst>
            <a:gd name="adj" fmla="val 70610"/>
          </a:avLst>
        </a:prstGeom>
        <a:gradFill rotWithShape="0">
          <a:gsLst>
            <a:gs pos="0">
              <a:schemeClr val="accent5">
                <a:hueOff val="4145934"/>
                <a:satOff val="-4788"/>
                <a:lumOff val="-470"/>
                <a:alphaOff val="0"/>
                <a:tint val="73000"/>
                <a:satMod val="150000"/>
              </a:schemeClr>
            </a:gs>
            <a:gs pos="25000">
              <a:schemeClr val="accent5">
                <a:hueOff val="4145934"/>
                <a:satOff val="-4788"/>
                <a:lumOff val="-470"/>
                <a:alphaOff val="0"/>
                <a:tint val="96000"/>
                <a:shade val="80000"/>
                <a:satMod val="105000"/>
              </a:schemeClr>
            </a:gs>
            <a:gs pos="38000">
              <a:schemeClr val="accent5">
                <a:hueOff val="4145934"/>
                <a:satOff val="-4788"/>
                <a:lumOff val="-470"/>
                <a:alphaOff val="0"/>
                <a:tint val="96000"/>
                <a:shade val="59000"/>
                <a:satMod val="120000"/>
              </a:schemeClr>
            </a:gs>
            <a:gs pos="55000">
              <a:schemeClr val="accent5">
                <a:hueOff val="4145934"/>
                <a:satOff val="-4788"/>
                <a:lumOff val="-470"/>
                <a:alphaOff val="0"/>
                <a:shade val="57000"/>
                <a:satMod val="120000"/>
              </a:schemeClr>
            </a:gs>
            <a:gs pos="80000">
              <a:schemeClr val="accent5">
                <a:hueOff val="4145934"/>
                <a:satOff val="-4788"/>
                <a:lumOff val="-470"/>
                <a:alphaOff val="0"/>
                <a:shade val="56000"/>
                <a:satMod val="145000"/>
              </a:schemeClr>
            </a:gs>
            <a:gs pos="88000">
              <a:schemeClr val="accent5">
                <a:hueOff val="4145934"/>
                <a:satOff val="-4788"/>
                <a:lumOff val="-470"/>
                <a:alphaOff val="0"/>
                <a:shade val="63000"/>
                <a:satMod val="160000"/>
              </a:schemeClr>
            </a:gs>
            <a:gs pos="100000">
              <a:schemeClr val="accent5">
                <a:hueOff val="4145934"/>
                <a:satOff val="-4788"/>
                <a:lumOff val="-470"/>
                <a:alphaOff val="0"/>
                <a:tint val="99555"/>
                <a:satMod val="155000"/>
              </a:schemeClr>
            </a:gs>
          </a:gsLst>
          <a:lin ang="5400000" scaled="1"/>
        </a:gradFill>
        <a:ln>
          <a:noFill/>
        </a:ln>
        <a:effectLst>
          <a:glow rad="70000">
            <a:schemeClr val="accent5">
              <a:hueOff val="4145934"/>
              <a:satOff val="-4788"/>
              <a:lumOff val="-470"/>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AD71711-BB04-4855-B640-99B1B888577A}">
      <dsp:nvSpPr>
        <dsp:cNvPr id="0" name=""/>
        <dsp:cNvSpPr/>
      </dsp:nvSpPr>
      <dsp:spPr>
        <a:xfrm>
          <a:off x="2603364" y="1840105"/>
          <a:ext cx="1134582" cy="897896"/>
        </a:xfrm>
        <a:prstGeom prst="chevron">
          <a:avLst>
            <a:gd name="adj" fmla="val 70610"/>
          </a:avLst>
        </a:prstGeom>
        <a:gradFill rotWithShape="0">
          <a:gsLst>
            <a:gs pos="0">
              <a:schemeClr val="accent5">
                <a:hueOff val="4664176"/>
                <a:satOff val="-5386"/>
                <a:lumOff val="-529"/>
                <a:alphaOff val="0"/>
                <a:tint val="73000"/>
                <a:satMod val="150000"/>
              </a:schemeClr>
            </a:gs>
            <a:gs pos="25000">
              <a:schemeClr val="accent5">
                <a:hueOff val="4664176"/>
                <a:satOff val="-5386"/>
                <a:lumOff val="-529"/>
                <a:alphaOff val="0"/>
                <a:tint val="96000"/>
                <a:shade val="80000"/>
                <a:satMod val="105000"/>
              </a:schemeClr>
            </a:gs>
            <a:gs pos="38000">
              <a:schemeClr val="accent5">
                <a:hueOff val="4664176"/>
                <a:satOff val="-5386"/>
                <a:lumOff val="-529"/>
                <a:alphaOff val="0"/>
                <a:tint val="96000"/>
                <a:shade val="59000"/>
                <a:satMod val="120000"/>
              </a:schemeClr>
            </a:gs>
            <a:gs pos="55000">
              <a:schemeClr val="accent5">
                <a:hueOff val="4664176"/>
                <a:satOff val="-5386"/>
                <a:lumOff val="-529"/>
                <a:alphaOff val="0"/>
                <a:shade val="57000"/>
                <a:satMod val="120000"/>
              </a:schemeClr>
            </a:gs>
            <a:gs pos="80000">
              <a:schemeClr val="accent5">
                <a:hueOff val="4664176"/>
                <a:satOff val="-5386"/>
                <a:lumOff val="-529"/>
                <a:alphaOff val="0"/>
                <a:shade val="56000"/>
                <a:satMod val="145000"/>
              </a:schemeClr>
            </a:gs>
            <a:gs pos="88000">
              <a:schemeClr val="accent5">
                <a:hueOff val="4664176"/>
                <a:satOff val="-5386"/>
                <a:lumOff val="-529"/>
                <a:alphaOff val="0"/>
                <a:shade val="63000"/>
                <a:satMod val="160000"/>
              </a:schemeClr>
            </a:gs>
            <a:gs pos="100000">
              <a:schemeClr val="accent5">
                <a:hueOff val="4664176"/>
                <a:satOff val="-5386"/>
                <a:lumOff val="-529"/>
                <a:alphaOff val="0"/>
                <a:tint val="99555"/>
                <a:satMod val="155000"/>
              </a:schemeClr>
            </a:gs>
          </a:gsLst>
          <a:lin ang="5400000" scaled="1"/>
        </a:gradFill>
        <a:ln>
          <a:noFill/>
        </a:ln>
        <a:effectLst>
          <a:glow rad="70000">
            <a:schemeClr val="accent5">
              <a:hueOff val="4664176"/>
              <a:satOff val="-5386"/>
              <a:lumOff val="-529"/>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12E5377-9D15-41A5-BAF7-3398282C1470}">
      <dsp:nvSpPr>
        <dsp:cNvPr id="0" name=""/>
        <dsp:cNvSpPr/>
      </dsp:nvSpPr>
      <dsp:spPr>
        <a:xfrm>
          <a:off x="3284867" y="1840105"/>
          <a:ext cx="1134582" cy="897896"/>
        </a:xfrm>
        <a:prstGeom prst="chevron">
          <a:avLst>
            <a:gd name="adj" fmla="val 70610"/>
          </a:avLst>
        </a:prstGeom>
        <a:gradFill rotWithShape="0">
          <a:gsLst>
            <a:gs pos="0">
              <a:schemeClr val="accent5">
                <a:hueOff val="5182418"/>
                <a:satOff val="-5985"/>
                <a:lumOff val="-588"/>
                <a:alphaOff val="0"/>
                <a:tint val="73000"/>
                <a:satMod val="150000"/>
              </a:schemeClr>
            </a:gs>
            <a:gs pos="25000">
              <a:schemeClr val="accent5">
                <a:hueOff val="5182418"/>
                <a:satOff val="-5985"/>
                <a:lumOff val="-588"/>
                <a:alphaOff val="0"/>
                <a:tint val="96000"/>
                <a:shade val="80000"/>
                <a:satMod val="105000"/>
              </a:schemeClr>
            </a:gs>
            <a:gs pos="38000">
              <a:schemeClr val="accent5">
                <a:hueOff val="5182418"/>
                <a:satOff val="-5985"/>
                <a:lumOff val="-588"/>
                <a:alphaOff val="0"/>
                <a:tint val="96000"/>
                <a:shade val="59000"/>
                <a:satMod val="120000"/>
              </a:schemeClr>
            </a:gs>
            <a:gs pos="55000">
              <a:schemeClr val="accent5">
                <a:hueOff val="5182418"/>
                <a:satOff val="-5985"/>
                <a:lumOff val="-588"/>
                <a:alphaOff val="0"/>
                <a:shade val="57000"/>
                <a:satMod val="120000"/>
              </a:schemeClr>
            </a:gs>
            <a:gs pos="80000">
              <a:schemeClr val="accent5">
                <a:hueOff val="5182418"/>
                <a:satOff val="-5985"/>
                <a:lumOff val="-588"/>
                <a:alphaOff val="0"/>
                <a:shade val="56000"/>
                <a:satMod val="145000"/>
              </a:schemeClr>
            </a:gs>
            <a:gs pos="88000">
              <a:schemeClr val="accent5">
                <a:hueOff val="5182418"/>
                <a:satOff val="-5985"/>
                <a:lumOff val="-588"/>
                <a:alphaOff val="0"/>
                <a:shade val="63000"/>
                <a:satMod val="160000"/>
              </a:schemeClr>
            </a:gs>
            <a:gs pos="100000">
              <a:schemeClr val="accent5">
                <a:hueOff val="5182418"/>
                <a:satOff val="-5985"/>
                <a:lumOff val="-588"/>
                <a:alphaOff val="0"/>
                <a:tint val="99555"/>
                <a:satMod val="155000"/>
              </a:schemeClr>
            </a:gs>
          </a:gsLst>
          <a:lin ang="5400000" scaled="1"/>
        </a:gradFill>
        <a:ln>
          <a:noFill/>
        </a:ln>
        <a:effectLst>
          <a:glow rad="70000">
            <a:schemeClr val="accent5">
              <a:hueOff val="5182418"/>
              <a:satOff val="-5985"/>
              <a:lumOff val="-588"/>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8B7FAC9-C4E0-46C4-BE79-64D27DACE665}">
      <dsp:nvSpPr>
        <dsp:cNvPr id="0" name=""/>
        <dsp:cNvSpPr/>
      </dsp:nvSpPr>
      <dsp:spPr>
        <a:xfrm>
          <a:off x="3966910" y="1840105"/>
          <a:ext cx="1134582" cy="897896"/>
        </a:xfrm>
        <a:prstGeom prst="chevron">
          <a:avLst>
            <a:gd name="adj" fmla="val 70610"/>
          </a:avLst>
        </a:prstGeom>
        <a:gradFill rotWithShape="0">
          <a:gsLst>
            <a:gs pos="0">
              <a:schemeClr val="accent5">
                <a:hueOff val="5700660"/>
                <a:satOff val="-6583"/>
                <a:lumOff val="-647"/>
                <a:alphaOff val="0"/>
                <a:tint val="73000"/>
                <a:satMod val="150000"/>
              </a:schemeClr>
            </a:gs>
            <a:gs pos="25000">
              <a:schemeClr val="accent5">
                <a:hueOff val="5700660"/>
                <a:satOff val="-6583"/>
                <a:lumOff val="-647"/>
                <a:alphaOff val="0"/>
                <a:tint val="96000"/>
                <a:shade val="80000"/>
                <a:satMod val="105000"/>
              </a:schemeClr>
            </a:gs>
            <a:gs pos="38000">
              <a:schemeClr val="accent5">
                <a:hueOff val="5700660"/>
                <a:satOff val="-6583"/>
                <a:lumOff val="-647"/>
                <a:alphaOff val="0"/>
                <a:tint val="96000"/>
                <a:shade val="59000"/>
                <a:satMod val="120000"/>
              </a:schemeClr>
            </a:gs>
            <a:gs pos="55000">
              <a:schemeClr val="accent5">
                <a:hueOff val="5700660"/>
                <a:satOff val="-6583"/>
                <a:lumOff val="-647"/>
                <a:alphaOff val="0"/>
                <a:shade val="57000"/>
                <a:satMod val="120000"/>
              </a:schemeClr>
            </a:gs>
            <a:gs pos="80000">
              <a:schemeClr val="accent5">
                <a:hueOff val="5700660"/>
                <a:satOff val="-6583"/>
                <a:lumOff val="-647"/>
                <a:alphaOff val="0"/>
                <a:shade val="56000"/>
                <a:satMod val="145000"/>
              </a:schemeClr>
            </a:gs>
            <a:gs pos="88000">
              <a:schemeClr val="accent5">
                <a:hueOff val="5700660"/>
                <a:satOff val="-6583"/>
                <a:lumOff val="-647"/>
                <a:alphaOff val="0"/>
                <a:shade val="63000"/>
                <a:satMod val="160000"/>
              </a:schemeClr>
            </a:gs>
            <a:gs pos="100000">
              <a:schemeClr val="accent5">
                <a:hueOff val="5700660"/>
                <a:satOff val="-6583"/>
                <a:lumOff val="-647"/>
                <a:alphaOff val="0"/>
                <a:tint val="99555"/>
                <a:satMod val="155000"/>
              </a:schemeClr>
            </a:gs>
          </a:gsLst>
          <a:lin ang="5400000" scaled="1"/>
        </a:gradFill>
        <a:ln>
          <a:noFill/>
        </a:ln>
        <a:effectLst>
          <a:glow rad="70000">
            <a:schemeClr val="accent5">
              <a:hueOff val="5700660"/>
              <a:satOff val="-6583"/>
              <a:lumOff val="-647"/>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41AB0F8-DC13-4EA3-92CC-CBACE951CDC5}">
      <dsp:nvSpPr>
        <dsp:cNvPr id="0" name=""/>
        <dsp:cNvSpPr/>
      </dsp:nvSpPr>
      <dsp:spPr>
        <a:xfrm>
          <a:off x="4648413" y="1840105"/>
          <a:ext cx="1134582" cy="897896"/>
        </a:xfrm>
        <a:prstGeom prst="chevron">
          <a:avLst>
            <a:gd name="adj" fmla="val 70610"/>
          </a:avLst>
        </a:prstGeom>
        <a:gradFill rotWithShape="0">
          <a:gsLst>
            <a:gs pos="0">
              <a:schemeClr val="accent5">
                <a:hueOff val="6218901"/>
                <a:satOff val="-7182"/>
                <a:lumOff val="-706"/>
                <a:alphaOff val="0"/>
                <a:tint val="73000"/>
                <a:satMod val="150000"/>
              </a:schemeClr>
            </a:gs>
            <a:gs pos="25000">
              <a:schemeClr val="accent5">
                <a:hueOff val="6218901"/>
                <a:satOff val="-7182"/>
                <a:lumOff val="-706"/>
                <a:alphaOff val="0"/>
                <a:tint val="96000"/>
                <a:shade val="80000"/>
                <a:satMod val="105000"/>
              </a:schemeClr>
            </a:gs>
            <a:gs pos="38000">
              <a:schemeClr val="accent5">
                <a:hueOff val="6218901"/>
                <a:satOff val="-7182"/>
                <a:lumOff val="-706"/>
                <a:alphaOff val="0"/>
                <a:tint val="96000"/>
                <a:shade val="59000"/>
                <a:satMod val="120000"/>
              </a:schemeClr>
            </a:gs>
            <a:gs pos="55000">
              <a:schemeClr val="accent5">
                <a:hueOff val="6218901"/>
                <a:satOff val="-7182"/>
                <a:lumOff val="-706"/>
                <a:alphaOff val="0"/>
                <a:shade val="57000"/>
                <a:satMod val="120000"/>
              </a:schemeClr>
            </a:gs>
            <a:gs pos="80000">
              <a:schemeClr val="accent5">
                <a:hueOff val="6218901"/>
                <a:satOff val="-7182"/>
                <a:lumOff val="-706"/>
                <a:alphaOff val="0"/>
                <a:shade val="56000"/>
                <a:satMod val="145000"/>
              </a:schemeClr>
            </a:gs>
            <a:gs pos="88000">
              <a:schemeClr val="accent5">
                <a:hueOff val="6218901"/>
                <a:satOff val="-7182"/>
                <a:lumOff val="-706"/>
                <a:alphaOff val="0"/>
                <a:shade val="63000"/>
                <a:satMod val="160000"/>
              </a:schemeClr>
            </a:gs>
            <a:gs pos="100000">
              <a:schemeClr val="accent5">
                <a:hueOff val="6218901"/>
                <a:satOff val="-7182"/>
                <a:lumOff val="-706"/>
                <a:alphaOff val="0"/>
                <a:tint val="99555"/>
                <a:satMod val="155000"/>
              </a:schemeClr>
            </a:gs>
          </a:gsLst>
          <a:lin ang="5400000" scaled="1"/>
        </a:gradFill>
        <a:ln>
          <a:noFill/>
        </a:ln>
        <a:effectLst>
          <a:glow rad="70000">
            <a:schemeClr val="accent5">
              <a:hueOff val="6218901"/>
              <a:satOff val="-7182"/>
              <a:lumOff val="-706"/>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875E9C9-073D-44AB-B78A-2E8DB47E2861}">
      <dsp:nvSpPr>
        <dsp:cNvPr id="0" name=""/>
        <dsp:cNvSpPr/>
      </dsp:nvSpPr>
      <dsp:spPr>
        <a:xfrm>
          <a:off x="5330456" y="1840105"/>
          <a:ext cx="1134582" cy="897896"/>
        </a:xfrm>
        <a:prstGeom prst="chevron">
          <a:avLst>
            <a:gd name="adj" fmla="val 70610"/>
          </a:avLst>
        </a:prstGeom>
        <a:gradFill rotWithShape="0">
          <a:gsLst>
            <a:gs pos="0">
              <a:schemeClr val="accent5">
                <a:hueOff val="6737143"/>
                <a:satOff val="-7780"/>
                <a:lumOff val="-764"/>
                <a:alphaOff val="0"/>
                <a:tint val="73000"/>
                <a:satMod val="150000"/>
              </a:schemeClr>
            </a:gs>
            <a:gs pos="25000">
              <a:schemeClr val="accent5">
                <a:hueOff val="6737143"/>
                <a:satOff val="-7780"/>
                <a:lumOff val="-764"/>
                <a:alphaOff val="0"/>
                <a:tint val="96000"/>
                <a:shade val="80000"/>
                <a:satMod val="105000"/>
              </a:schemeClr>
            </a:gs>
            <a:gs pos="38000">
              <a:schemeClr val="accent5">
                <a:hueOff val="6737143"/>
                <a:satOff val="-7780"/>
                <a:lumOff val="-764"/>
                <a:alphaOff val="0"/>
                <a:tint val="96000"/>
                <a:shade val="59000"/>
                <a:satMod val="120000"/>
              </a:schemeClr>
            </a:gs>
            <a:gs pos="55000">
              <a:schemeClr val="accent5">
                <a:hueOff val="6737143"/>
                <a:satOff val="-7780"/>
                <a:lumOff val="-764"/>
                <a:alphaOff val="0"/>
                <a:shade val="57000"/>
                <a:satMod val="120000"/>
              </a:schemeClr>
            </a:gs>
            <a:gs pos="80000">
              <a:schemeClr val="accent5">
                <a:hueOff val="6737143"/>
                <a:satOff val="-7780"/>
                <a:lumOff val="-764"/>
                <a:alphaOff val="0"/>
                <a:shade val="56000"/>
                <a:satMod val="145000"/>
              </a:schemeClr>
            </a:gs>
            <a:gs pos="88000">
              <a:schemeClr val="accent5">
                <a:hueOff val="6737143"/>
                <a:satOff val="-7780"/>
                <a:lumOff val="-764"/>
                <a:alphaOff val="0"/>
                <a:shade val="63000"/>
                <a:satMod val="160000"/>
              </a:schemeClr>
            </a:gs>
            <a:gs pos="100000">
              <a:schemeClr val="accent5">
                <a:hueOff val="6737143"/>
                <a:satOff val="-7780"/>
                <a:lumOff val="-764"/>
                <a:alphaOff val="0"/>
                <a:tint val="99555"/>
                <a:satMod val="155000"/>
              </a:schemeClr>
            </a:gs>
          </a:gsLst>
          <a:lin ang="5400000" scaled="1"/>
        </a:gradFill>
        <a:ln>
          <a:noFill/>
        </a:ln>
        <a:effectLst>
          <a:glow rad="70000">
            <a:schemeClr val="accent5">
              <a:hueOff val="6737143"/>
              <a:satOff val="-7780"/>
              <a:lumOff val="-764"/>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9E80005-6204-4485-BFE6-7E479BB4AA0B}">
      <dsp:nvSpPr>
        <dsp:cNvPr id="0" name=""/>
        <dsp:cNvSpPr/>
      </dsp:nvSpPr>
      <dsp:spPr>
        <a:xfrm>
          <a:off x="1239818" y="1929895"/>
          <a:ext cx="4911674" cy="718317"/>
        </a:xfrm>
        <a:prstGeom prst="rect">
          <a:avLst/>
        </a:prstGeom>
        <a:solidFill>
          <a:schemeClr val="lt1">
            <a:hueOff val="0"/>
            <a:satOff val="0"/>
            <a:lumOff val="0"/>
            <a:alphaOff val="0"/>
          </a:schemeClr>
        </a:solidFill>
        <a:ln w="9525" cap="flat" cmpd="sng" algn="ctr">
          <a:solidFill>
            <a:schemeClr val="accent5">
              <a:hueOff val="5182418"/>
              <a:satOff val="-5985"/>
              <a:lumOff val="-588"/>
              <a:alphaOff val="0"/>
            </a:schemeClr>
          </a:solidFill>
          <a:prstDash val="solid"/>
        </a:ln>
        <a:effectLst>
          <a:glow rad="70000">
            <a:schemeClr val="lt1">
              <a:hueOff val="0"/>
              <a:satOff val="0"/>
              <a:lumOff val="0"/>
              <a:alphaOff val="0"/>
              <a:tint val="30000"/>
              <a:shade val="95000"/>
              <a:satMod val="300000"/>
              <a:alpha val="50000"/>
            </a:schemeClr>
          </a:glo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l" defTabSz="933450">
            <a:lnSpc>
              <a:spcPct val="90000"/>
            </a:lnSpc>
            <a:spcBef>
              <a:spcPct val="0"/>
            </a:spcBef>
            <a:spcAft>
              <a:spcPct val="35000"/>
            </a:spcAft>
          </a:pPr>
          <a:r>
            <a:rPr lang="es-EC" sz="2100" kern="1200" dirty="0" smtClean="0"/>
            <a:t>Recorrido Mental</a:t>
          </a:r>
          <a:endParaRPr lang="en-US" sz="2100" kern="1200" dirty="0"/>
        </a:p>
      </dsp:txBody>
      <dsp:txXfrm>
        <a:off x="1239818" y="1929895"/>
        <a:ext cx="4911674" cy="718317"/>
      </dsp:txXfrm>
    </dsp:sp>
    <dsp:sp modelId="{248B690D-1FBF-4C9E-92E0-743A4EFE3CEF}">
      <dsp:nvSpPr>
        <dsp:cNvPr id="0" name=""/>
        <dsp:cNvSpPr/>
      </dsp:nvSpPr>
      <dsp:spPr>
        <a:xfrm>
          <a:off x="1239818" y="2795860"/>
          <a:ext cx="4848642" cy="44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a:lnSpc>
              <a:spcPct val="90000"/>
            </a:lnSpc>
            <a:spcBef>
              <a:spcPct val="0"/>
            </a:spcBef>
            <a:spcAft>
              <a:spcPct val="35000"/>
            </a:spcAft>
          </a:pPr>
          <a:r>
            <a:rPr lang="es-EC" sz="2100" kern="1200" dirty="0" smtClean="0"/>
            <a:t>TERCERA FASE</a:t>
          </a:r>
          <a:endParaRPr lang="en-US" sz="2100" kern="1200" dirty="0"/>
        </a:p>
      </dsp:txBody>
      <dsp:txXfrm>
        <a:off x="1239818" y="2795860"/>
        <a:ext cx="4848642" cy="440785"/>
      </dsp:txXfrm>
    </dsp:sp>
    <dsp:sp modelId="{D7D8C6E2-36A3-4C1E-8901-346732D4F591}">
      <dsp:nvSpPr>
        <dsp:cNvPr id="0" name=""/>
        <dsp:cNvSpPr/>
      </dsp:nvSpPr>
      <dsp:spPr>
        <a:xfrm>
          <a:off x="1239818" y="3236646"/>
          <a:ext cx="1134582" cy="897896"/>
        </a:xfrm>
        <a:prstGeom prst="chevron">
          <a:avLst>
            <a:gd name="adj" fmla="val 70610"/>
          </a:avLst>
        </a:prstGeom>
        <a:gradFill rotWithShape="0">
          <a:gsLst>
            <a:gs pos="0">
              <a:schemeClr val="accent5">
                <a:hueOff val="7255384"/>
                <a:satOff val="-8379"/>
                <a:lumOff val="-823"/>
                <a:alphaOff val="0"/>
                <a:tint val="73000"/>
                <a:satMod val="150000"/>
              </a:schemeClr>
            </a:gs>
            <a:gs pos="25000">
              <a:schemeClr val="accent5">
                <a:hueOff val="7255384"/>
                <a:satOff val="-8379"/>
                <a:lumOff val="-823"/>
                <a:alphaOff val="0"/>
                <a:tint val="96000"/>
                <a:shade val="80000"/>
                <a:satMod val="105000"/>
              </a:schemeClr>
            </a:gs>
            <a:gs pos="38000">
              <a:schemeClr val="accent5">
                <a:hueOff val="7255384"/>
                <a:satOff val="-8379"/>
                <a:lumOff val="-823"/>
                <a:alphaOff val="0"/>
                <a:tint val="96000"/>
                <a:shade val="59000"/>
                <a:satMod val="120000"/>
              </a:schemeClr>
            </a:gs>
            <a:gs pos="55000">
              <a:schemeClr val="accent5">
                <a:hueOff val="7255384"/>
                <a:satOff val="-8379"/>
                <a:lumOff val="-823"/>
                <a:alphaOff val="0"/>
                <a:shade val="57000"/>
                <a:satMod val="120000"/>
              </a:schemeClr>
            </a:gs>
            <a:gs pos="80000">
              <a:schemeClr val="accent5">
                <a:hueOff val="7255384"/>
                <a:satOff val="-8379"/>
                <a:lumOff val="-823"/>
                <a:alphaOff val="0"/>
                <a:shade val="56000"/>
                <a:satMod val="145000"/>
              </a:schemeClr>
            </a:gs>
            <a:gs pos="88000">
              <a:schemeClr val="accent5">
                <a:hueOff val="7255384"/>
                <a:satOff val="-8379"/>
                <a:lumOff val="-823"/>
                <a:alphaOff val="0"/>
                <a:shade val="63000"/>
                <a:satMod val="160000"/>
              </a:schemeClr>
            </a:gs>
            <a:gs pos="100000">
              <a:schemeClr val="accent5">
                <a:hueOff val="7255384"/>
                <a:satOff val="-8379"/>
                <a:lumOff val="-823"/>
                <a:alphaOff val="0"/>
                <a:tint val="99555"/>
                <a:satMod val="155000"/>
              </a:schemeClr>
            </a:gs>
          </a:gsLst>
          <a:lin ang="5400000" scaled="1"/>
        </a:gradFill>
        <a:ln>
          <a:noFill/>
        </a:ln>
        <a:effectLst>
          <a:glow rad="70000">
            <a:schemeClr val="accent5">
              <a:hueOff val="7255384"/>
              <a:satOff val="-8379"/>
              <a:lumOff val="-823"/>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3891183-02D1-4563-85A7-BE63D1B94DE4}">
      <dsp:nvSpPr>
        <dsp:cNvPr id="0" name=""/>
        <dsp:cNvSpPr/>
      </dsp:nvSpPr>
      <dsp:spPr>
        <a:xfrm>
          <a:off x="1921321" y="3236646"/>
          <a:ext cx="1134582" cy="897896"/>
        </a:xfrm>
        <a:prstGeom prst="chevron">
          <a:avLst>
            <a:gd name="adj" fmla="val 70610"/>
          </a:avLst>
        </a:prstGeom>
        <a:gradFill rotWithShape="0">
          <a:gsLst>
            <a:gs pos="0">
              <a:schemeClr val="accent5">
                <a:hueOff val="7773626"/>
                <a:satOff val="-8977"/>
                <a:lumOff val="-882"/>
                <a:alphaOff val="0"/>
                <a:tint val="73000"/>
                <a:satMod val="150000"/>
              </a:schemeClr>
            </a:gs>
            <a:gs pos="25000">
              <a:schemeClr val="accent5">
                <a:hueOff val="7773626"/>
                <a:satOff val="-8977"/>
                <a:lumOff val="-882"/>
                <a:alphaOff val="0"/>
                <a:tint val="96000"/>
                <a:shade val="80000"/>
                <a:satMod val="105000"/>
              </a:schemeClr>
            </a:gs>
            <a:gs pos="38000">
              <a:schemeClr val="accent5">
                <a:hueOff val="7773626"/>
                <a:satOff val="-8977"/>
                <a:lumOff val="-882"/>
                <a:alphaOff val="0"/>
                <a:tint val="96000"/>
                <a:shade val="59000"/>
                <a:satMod val="120000"/>
              </a:schemeClr>
            </a:gs>
            <a:gs pos="55000">
              <a:schemeClr val="accent5">
                <a:hueOff val="7773626"/>
                <a:satOff val="-8977"/>
                <a:lumOff val="-882"/>
                <a:alphaOff val="0"/>
                <a:shade val="57000"/>
                <a:satMod val="120000"/>
              </a:schemeClr>
            </a:gs>
            <a:gs pos="80000">
              <a:schemeClr val="accent5">
                <a:hueOff val="7773626"/>
                <a:satOff val="-8977"/>
                <a:lumOff val="-882"/>
                <a:alphaOff val="0"/>
                <a:shade val="56000"/>
                <a:satMod val="145000"/>
              </a:schemeClr>
            </a:gs>
            <a:gs pos="88000">
              <a:schemeClr val="accent5">
                <a:hueOff val="7773626"/>
                <a:satOff val="-8977"/>
                <a:lumOff val="-882"/>
                <a:alphaOff val="0"/>
                <a:shade val="63000"/>
                <a:satMod val="160000"/>
              </a:schemeClr>
            </a:gs>
            <a:gs pos="100000">
              <a:schemeClr val="accent5">
                <a:hueOff val="7773626"/>
                <a:satOff val="-8977"/>
                <a:lumOff val="-882"/>
                <a:alphaOff val="0"/>
                <a:tint val="99555"/>
                <a:satMod val="155000"/>
              </a:schemeClr>
            </a:gs>
          </a:gsLst>
          <a:lin ang="5400000" scaled="1"/>
        </a:gradFill>
        <a:ln>
          <a:noFill/>
        </a:ln>
        <a:effectLst>
          <a:glow rad="70000">
            <a:schemeClr val="accent5">
              <a:hueOff val="7773626"/>
              <a:satOff val="-8977"/>
              <a:lumOff val="-882"/>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6CF8B68-C9F1-4B1C-9FE0-8ABF8238FB88}">
      <dsp:nvSpPr>
        <dsp:cNvPr id="0" name=""/>
        <dsp:cNvSpPr/>
      </dsp:nvSpPr>
      <dsp:spPr>
        <a:xfrm>
          <a:off x="2603364" y="3236646"/>
          <a:ext cx="1134582" cy="897896"/>
        </a:xfrm>
        <a:prstGeom prst="chevron">
          <a:avLst>
            <a:gd name="adj" fmla="val 70610"/>
          </a:avLst>
        </a:prstGeom>
        <a:gradFill rotWithShape="0">
          <a:gsLst>
            <a:gs pos="0">
              <a:schemeClr val="accent5">
                <a:hueOff val="8291868"/>
                <a:satOff val="-9576"/>
                <a:lumOff val="-941"/>
                <a:alphaOff val="0"/>
                <a:tint val="73000"/>
                <a:satMod val="150000"/>
              </a:schemeClr>
            </a:gs>
            <a:gs pos="25000">
              <a:schemeClr val="accent5">
                <a:hueOff val="8291868"/>
                <a:satOff val="-9576"/>
                <a:lumOff val="-941"/>
                <a:alphaOff val="0"/>
                <a:tint val="96000"/>
                <a:shade val="80000"/>
                <a:satMod val="105000"/>
              </a:schemeClr>
            </a:gs>
            <a:gs pos="38000">
              <a:schemeClr val="accent5">
                <a:hueOff val="8291868"/>
                <a:satOff val="-9576"/>
                <a:lumOff val="-941"/>
                <a:alphaOff val="0"/>
                <a:tint val="96000"/>
                <a:shade val="59000"/>
                <a:satMod val="120000"/>
              </a:schemeClr>
            </a:gs>
            <a:gs pos="55000">
              <a:schemeClr val="accent5">
                <a:hueOff val="8291868"/>
                <a:satOff val="-9576"/>
                <a:lumOff val="-941"/>
                <a:alphaOff val="0"/>
                <a:shade val="57000"/>
                <a:satMod val="120000"/>
              </a:schemeClr>
            </a:gs>
            <a:gs pos="80000">
              <a:schemeClr val="accent5">
                <a:hueOff val="8291868"/>
                <a:satOff val="-9576"/>
                <a:lumOff val="-941"/>
                <a:alphaOff val="0"/>
                <a:shade val="56000"/>
                <a:satMod val="145000"/>
              </a:schemeClr>
            </a:gs>
            <a:gs pos="88000">
              <a:schemeClr val="accent5">
                <a:hueOff val="8291868"/>
                <a:satOff val="-9576"/>
                <a:lumOff val="-941"/>
                <a:alphaOff val="0"/>
                <a:shade val="63000"/>
                <a:satMod val="160000"/>
              </a:schemeClr>
            </a:gs>
            <a:gs pos="100000">
              <a:schemeClr val="accent5">
                <a:hueOff val="8291868"/>
                <a:satOff val="-9576"/>
                <a:lumOff val="-941"/>
                <a:alphaOff val="0"/>
                <a:tint val="99555"/>
                <a:satMod val="155000"/>
              </a:schemeClr>
            </a:gs>
          </a:gsLst>
          <a:lin ang="5400000" scaled="1"/>
        </a:gradFill>
        <a:ln>
          <a:noFill/>
        </a:ln>
        <a:effectLst>
          <a:glow rad="70000">
            <a:schemeClr val="accent5">
              <a:hueOff val="8291868"/>
              <a:satOff val="-9576"/>
              <a:lumOff val="-941"/>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3DBB18B-6460-439C-B01C-0F22025EAA16}">
      <dsp:nvSpPr>
        <dsp:cNvPr id="0" name=""/>
        <dsp:cNvSpPr/>
      </dsp:nvSpPr>
      <dsp:spPr>
        <a:xfrm>
          <a:off x="3284867" y="3236646"/>
          <a:ext cx="1134582" cy="897896"/>
        </a:xfrm>
        <a:prstGeom prst="chevron">
          <a:avLst>
            <a:gd name="adj" fmla="val 70610"/>
          </a:avLst>
        </a:prstGeom>
        <a:gradFill rotWithShape="0">
          <a:gsLst>
            <a:gs pos="0">
              <a:schemeClr val="accent5">
                <a:hueOff val="8810110"/>
                <a:satOff val="-10175"/>
                <a:lumOff val="-1000"/>
                <a:alphaOff val="0"/>
                <a:tint val="73000"/>
                <a:satMod val="150000"/>
              </a:schemeClr>
            </a:gs>
            <a:gs pos="25000">
              <a:schemeClr val="accent5">
                <a:hueOff val="8810110"/>
                <a:satOff val="-10175"/>
                <a:lumOff val="-1000"/>
                <a:alphaOff val="0"/>
                <a:tint val="96000"/>
                <a:shade val="80000"/>
                <a:satMod val="105000"/>
              </a:schemeClr>
            </a:gs>
            <a:gs pos="38000">
              <a:schemeClr val="accent5">
                <a:hueOff val="8810110"/>
                <a:satOff val="-10175"/>
                <a:lumOff val="-1000"/>
                <a:alphaOff val="0"/>
                <a:tint val="96000"/>
                <a:shade val="59000"/>
                <a:satMod val="120000"/>
              </a:schemeClr>
            </a:gs>
            <a:gs pos="55000">
              <a:schemeClr val="accent5">
                <a:hueOff val="8810110"/>
                <a:satOff val="-10175"/>
                <a:lumOff val="-1000"/>
                <a:alphaOff val="0"/>
                <a:shade val="57000"/>
                <a:satMod val="120000"/>
              </a:schemeClr>
            </a:gs>
            <a:gs pos="80000">
              <a:schemeClr val="accent5">
                <a:hueOff val="8810110"/>
                <a:satOff val="-10175"/>
                <a:lumOff val="-1000"/>
                <a:alphaOff val="0"/>
                <a:shade val="56000"/>
                <a:satMod val="145000"/>
              </a:schemeClr>
            </a:gs>
            <a:gs pos="88000">
              <a:schemeClr val="accent5">
                <a:hueOff val="8810110"/>
                <a:satOff val="-10175"/>
                <a:lumOff val="-1000"/>
                <a:alphaOff val="0"/>
                <a:shade val="63000"/>
                <a:satMod val="160000"/>
              </a:schemeClr>
            </a:gs>
            <a:gs pos="100000">
              <a:schemeClr val="accent5">
                <a:hueOff val="8810110"/>
                <a:satOff val="-10175"/>
                <a:lumOff val="-1000"/>
                <a:alphaOff val="0"/>
                <a:tint val="99555"/>
                <a:satMod val="155000"/>
              </a:schemeClr>
            </a:gs>
          </a:gsLst>
          <a:lin ang="5400000" scaled="1"/>
        </a:gradFill>
        <a:ln>
          <a:noFill/>
        </a:ln>
        <a:effectLst>
          <a:glow rad="70000">
            <a:schemeClr val="accent5">
              <a:hueOff val="8810110"/>
              <a:satOff val="-10175"/>
              <a:lumOff val="-1000"/>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E2597D0-D36C-4510-8173-7B857C4D6FAE}">
      <dsp:nvSpPr>
        <dsp:cNvPr id="0" name=""/>
        <dsp:cNvSpPr/>
      </dsp:nvSpPr>
      <dsp:spPr>
        <a:xfrm>
          <a:off x="3966910" y="3236646"/>
          <a:ext cx="1134582" cy="897896"/>
        </a:xfrm>
        <a:prstGeom prst="chevron">
          <a:avLst>
            <a:gd name="adj" fmla="val 70610"/>
          </a:avLst>
        </a:prstGeom>
        <a:gradFill rotWithShape="0">
          <a:gsLst>
            <a:gs pos="0">
              <a:schemeClr val="accent5">
                <a:hueOff val="9328351"/>
                <a:satOff val="-10773"/>
                <a:lumOff val="-1058"/>
                <a:alphaOff val="0"/>
                <a:tint val="73000"/>
                <a:satMod val="150000"/>
              </a:schemeClr>
            </a:gs>
            <a:gs pos="25000">
              <a:schemeClr val="accent5">
                <a:hueOff val="9328351"/>
                <a:satOff val="-10773"/>
                <a:lumOff val="-1058"/>
                <a:alphaOff val="0"/>
                <a:tint val="96000"/>
                <a:shade val="80000"/>
                <a:satMod val="105000"/>
              </a:schemeClr>
            </a:gs>
            <a:gs pos="38000">
              <a:schemeClr val="accent5">
                <a:hueOff val="9328351"/>
                <a:satOff val="-10773"/>
                <a:lumOff val="-1058"/>
                <a:alphaOff val="0"/>
                <a:tint val="96000"/>
                <a:shade val="59000"/>
                <a:satMod val="120000"/>
              </a:schemeClr>
            </a:gs>
            <a:gs pos="55000">
              <a:schemeClr val="accent5">
                <a:hueOff val="9328351"/>
                <a:satOff val="-10773"/>
                <a:lumOff val="-1058"/>
                <a:alphaOff val="0"/>
                <a:shade val="57000"/>
                <a:satMod val="120000"/>
              </a:schemeClr>
            </a:gs>
            <a:gs pos="80000">
              <a:schemeClr val="accent5">
                <a:hueOff val="9328351"/>
                <a:satOff val="-10773"/>
                <a:lumOff val="-1058"/>
                <a:alphaOff val="0"/>
                <a:shade val="56000"/>
                <a:satMod val="145000"/>
              </a:schemeClr>
            </a:gs>
            <a:gs pos="88000">
              <a:schemeClr val="accent5">
                <a:hueOff val="9328351"/>
                <a:satOff val="-10773"/>
                <a:lumOff val="-1058"/>
                <a:alphaOff val="0"/>
                <a:shade val="63000"/>
                <a:satMod val="160000"/>
              </a:schemeClr>
            </a:gs>
            <a:gs pos="100000">
              <a:schemeClr val="accent5">
                <a:hueOff val="9328351"/>
                <a:satOff val="-10773"/>
                <a:lumOff val="-1058"/>
                <a:alphaOff val="0"/>
                <a:tint val="99555"/>
                <a:satMod val="155000"/>
              </a:schemeClr>
            </a:gs>
          </a:gsLst>
          <a:lin ang="5400000" scaled="1"/>
        </a:gradFill>
        <a:ln>
          <a:noFill/>
        </a:ln>
        <a:effectLst>
          <a:glow rad="70000">
            <a:schemeClr val="accent5">
              <a:hueOff val="9328351"/>
              <a:satOff val="-10773"/>
              <a:lumOff val="-1058"/>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3598293-7582-4A4C-B55A-E35348C6A30C}">
      <dsp:nvSpPr>
        <dsp:cNvPr id="0" name=""/>
        <dsp:cNvSpPr/>
      </dsp:nvSpPr>
      <dsp:spPr>
        <a:xfrm>
          <a:off x="4648413" y="3236646"/>
          <a:ext cx="1134582" cy="897896"/>
        </a:xfrm>
        <a:prstGeom prst="chevron">
          <a:avLst>
            <a:gd name="adj" fmla="val 70610"/>
          </a:avLst>
        </a:prstGeom>
        <a:gradFill rotWithShape="0">
          <a:gsLst>
            <a:gs pos="0">
              <a:schemeClr val="accent5">
                <a:hueOff val="9846594"/>
                <a:satOff val="-11372"/>
                <a:lumOff val="-1117"/>
                <a:alphaOff val="0"/>
                <a:tint val="73000"/>
                <a:satMod val="150000"/>
              </a:schemeClr>
            </a:gs>
            <a:gs pos="25000">
              <a:schemeClr val="accent5">
                <a:hueOff val="9846594"/>
                <a:satOff val="-11372"/>
                <a:lumOff val="-1117"/>
                <a:alphaOff val="0"/>
                <a:tint val="96000"/>
                <a:shade val="80000"/>
                <a:satMod val="105000"/>
              </a:schemeClr>
            </a:gs>
            <a:gs pos="38000">
              <a:schemeClr val="accent5">
                <a:hueOff val="9846594"/>
                <a:satOff val="-11372"/>
                <a:lumOff val="-1117"/>
                <a:alphaOff val="0"/>
                <a:tint val="96000"/>
                <a:shade val="59000"/>
                <a:satMod val="120000"/>
              </a:schemeClr>
            </a:gs>
            <a:gs pos="55000">
              <a:schemeClr val="accent5">
                <a:hueOff val="9846594"/>
                <a:satOff val="-11372"/>
                <a:lumOff val="-1117"/>
                <a:alphaOff val="0"/>
                <a:shade val="57000"/>
                <a:satMod val="120000"/>
              </a:schemeClr>
            </a:gs>
            <a:gs pos="80000">
              <a:schemeClr val="accent5">
                <a:hueOff val="9846594"/>
                <a:satOff val="-11372"/>
                <a:lumOff val="-1117"/>
                <a:alphaOff val="0"/>
                <a:shade val="56000"/>
                <a:satMod val="145000"/>
              </a:schemeClr>
            </a:gs>
            <a:gs pos="88000">
              <a:schemeClr val="accent5">
                <a:hueOff val="9846594"/>
                <a:satOff val="-11372"/>
                <a:lumOff val="-1117"/>
                <a:alphaOff val="0"/>
                <a:shade val="63000"/>
                <a:satMod val="160000"/>
              </a:schemeClr>
            </a:gs>
            <a:gs pos="100000">
              <a:schemeClr val="accent5">
                <a:hueOff val="9846594"/>
                <a:satOff val="-11372"/>
                <a:lumOff val="-1117"/>
                <a:alphaOff val="0"/>
                <a:tint val="99555"/>
                <a:satMod val="155000"/>
              </a:schemeClr>
            </a:gs>
          </a:gsLst>
          <a:lin ang="5400000" scaled="1"/>
        </a:gradFill>
        <a:ln>
          <a:noFill/>
        </a:ln>
        <a:effectLst>
          <a:glow rad="70000">
            <a:schemeClr val="accent5">
              <a:hueOff val="9846594"/>
              <a:satOff val="-11372"/>
              <a:lumOff val="-1117"/>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127BFAC-2EE7-495E-AF98-815DE1C4ED64}">
      <dsp:nvSpPr>
        <dsp:cNvPr id="0" name=""/>
        <dsp:cNvSpPr/>
      </dsp:nvSpPr>
      <dsp:spPr>
        <a:xfrm>
          <a:off x="5330456" y="3236646"/>
          <a:ext cx="1134582" cy="897896"/>
        </a:xfrm>
        <a:prstGeom prst="chevron">
          <a:avLst>
            <a:gd name="adj" fmla="val 70610"/>
          </a:avLst>
        </a:prstGeom>
        <a:gradFill rotWithShape="0">
          <a:gsLst>
            <a:gs pos="0">
              <a:schemeClr val="accent5">
                <a:hueOff val="10364835"/>
                <a:satOff val="-11970"/>
                <a:lumOff val="-1176"/>
                <a:alphaOff val="0"/>
                <a:tint val="73000"/>
                <a:satMod val="150000"/>
              </a:schemeClr>
            </a:gs>
            <a:gs pos="25000">
              <a:schemeClr val="accent5">
                <a:hueOff val="10364835"/>
                <a:satOff val="-11970"/>
                <a:lumOff val="-1176"/>
                <a:alphaOff val="0"/>
                <a:tint val="96000"/>
                <a:shade val="80000"/>
                <a:satMod val="105000"/>
              </a:schemeClr>
            </a:gs>
            <a:gs pos="38000">
              <a:schemeClr val="accent5">
                <a:hueOff val="10364835"/>
                <a:satOff val="-11970"/>
                <a:lumOff val="-1176"/>
                <a:alphaOff val="0"/>
                <a:tint val="96000"/>
                <a:shade val="59000"/>
                <a:satMod val="120000"/>
              </a:schemeClr>
            </a:gs>
            <a:gs pos="55000">
              <a:schemeClr val="accent5">
                <a:hueOff val="10364835"/>
                <a:satOff val="-11970"/>
                <a:lumOff val="-1176"/>
                <a:alphaOff val="0"/>
                <a:shade val="57000"/>
                <a:satMod val="120000"/>
              </a:schemeClr>
            </a:gs>
            <a:gs pos="80000">
              <a:schemeClr val="accent5">
                <a:hueOff val="10364835"/>
                <a:satOff val="-11970"/>
                <a:lumOff val="-1176"/>
                <a:alphaOff val="0"/>
                <a:shade val="56000"/>
                <a:satMod val="145000"/>
              </a:schemeClr>
            </a:gs>
            <a:gs pos="88000">
              <a:schemeClr val="accent5">
                <a:hueOff val="10364835"/>
                <a:satOff val="-11970"/>
                <a:lumOff val="-1176"/>
                <a:alphaOff val="0"/>
                <a:shade val="63000"/>
                <a:satMod val="160000"/>
              </a:schemeClr>
            </a:gs>
            <a:gs pos="100000">
              <a:schemeClr val="accent5">
                <a:hueOff val="10364835"/>
                <a:satOff val="-11970"/>
                <a:lumOff val="-1176"/>
                <a:alphaOff val="0"/>
                <a:tint val="99555"/>
                <a:satMod val="155000"/>
              </a:schemeClr>
            </a:gs>
          </a:gsLst>
          <a:lin ang="5400000" scaled="1"/>
        </a:gradFill>
        <a:ln>
          <a:noFill/>
        </a:ln>
        <a:effectLst>
          <a:glow rad="70000">
            <a:schemeClr val="accent5">
              <a:hueOff val="10364835"/>
              <a:satOff val="-11970"/>
              <a:lumOff val="-1176"/>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7944CB2-6066-4A55-892F-9632A8DAA5BA}">
      <dsp:nvSpPr>
        <dsp:cNvPr id="0" name=""/>
        <dsp:cNvSpPr/>
      </dsp:nvSpPr>
      <dsp:spPr>
        <a:xfrm>
          <a:off x="1239818" y="3326435"/>
          <a:ext cx="4911674" cy="718317"/>
        </a:xfrm>
        <a:prstGeom prst="rect">
          <a:avLst/>
        </a:prstGeom>
        <a:solidFill>
          <a:schemeClr val="lt1">
            <a:hueOff val="0"/>
            <a:satOff val="0"/>
            <a:lumOff val="0"/>
            <a:alphaOff val="0"/>
          </a:schemeClr>
        </a:solidFill>
        <a:ln w="9525" cap="flat" cmpd="sng" algn="ctr">
          <a:solidFill>
            <a:schemeClr val="accent5">
              <a:hueOff val="10364835"/>
              <a:satOff val="-11970"/>
              <a:lumOff val="-1176"/>
              <a:alphaOff val="0"/>
            </a:schemeClr>
          </a:solidFill>
          <a:prstDash val="solid"/>
        </a:ln>
        <a:effectLst>
          <a:glow rad="70000">
            <a:schemeClr val="lt1">
              <a:hueOff val="0"/>
              <a:satOff val="0"/>
              <a:lumOff val="0"/>
              <a:alphaOff val="0"/>
              <a:tint val="30000"/>
              <a:shade val="95000"/>
              <a:satMod val="300000"/>
              <a:alpha val="50000"/>
            </a:schemeClr>
          </a:glo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l" defTabSz="933450">
            <a:lnSpc>
              <a:spcPct val="90000"/>
            </a:lnSpc>
            <a:spcBef>
              <a:spcPct val="0"/>
            </a:spcBef>
            <a:spcAft>
              <a:spcPct val="35000"/>
            </a:spcAft>
          </a:pPr>
          <a:r>
            <a:rPr lang="es-EC" sz="2100" kern="1200" dirty="0" smtClean="0"/>
            <a:t>Relajación Mental</a:t>
          </a:r>
          <a:endParaRPr lang="en-US" sz="2100" kern="1200" dirty="0"/>
        </a:p>
      </dsp:txBody>
      <dsp:txXfrm>
        <a:off x="1239818" y="3326435"/>
        <a:ext cx="4911674" cy="7183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BCD9F-0E04-4AAE-9E11-7A04FD1AB97D}">
      <dsp:nvSpPr>
        <dsp:cNvPr id="0" name=""/>
        <dsp:cNvSpPr/>
      </dsp:nvSpPr>
      <dsp:spPr>
        <a:xfrm>
          <a:off x="1833962" y="2262981"/>
          <a:ext cx="564116" cy="1540827"/>
        </a:xfrm>
        <a:custGeom>
          <a:avLst/>
          <a:gdLst/>
          <a:ahLst/>
          <a:cxnLst/>
          <a:rect l="0" t="0" r="0" b="0"/>
          <a:pathLst>
            <a:path>
              <a:moveTo>
                <a:pt x="0" y="0"/>
              </a:moveTo>
              <a:lnTo>
                <a:pt x="282058" y="0"/>
              </a:lnTo>
              <a:lnTo>
                <a:pt x="282058" y="1540827"/>
              </a:lnTo>
              <a:lnTo>
                <a:pt x="564116" y="1540827"/>
              </a:lnTo>
            </a:path>
          </a:pathLst>
        </a:custGeom>
        <a:noFill/>
        <a:ln w="1905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4999" y="2992374"/>
        <a:ext cx="82042" cy="82042"/>
      </dsp:txXfrm>
    </dsp:sp>
    <dsp:sp modelId="{EA551FBB-3462-4633-BE00-C0A337438E95}">
      <dsp:nvSpPr>
        <dsp:cNvPr id="0" name=""/>
        <dsp:cNvSpPr/>
      </dsp:nvSpPr>
      <dsp:spPr>
        <a:xfrm>
          <a:off x="1833962" y="2262981"/>
          <a:ext cx="564116" cy="465911"/>
        </a:xfrm>
        <a:custGeom>
          <a:avLst/>
          <a:gdLst/>
          <a:ahLst/>
          <a:cxnLst/>
          <a:rect l="0" t="0" r="0" b="0"/>
          <a:pathLst>
            <a:path>
              <a:moveTo>
                <a:pt x="0" y="0"/>
              </a:moveTo>
              <a:lnTo>
                <a:pt x="282058" y="0"/>
              </a:lnTo>
              <a:lnTo>
                <a:pt x="282058" y="465911"/>
              </a:lnTo>
              <a:lnTo>
                <a:pt x="564116" y="465911"/>
              </a:lnTo>
            </a:path>
          </a:pathLst>
        </a:custGeom>
        <a:noFill/>
        <a:ln w="1905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7729" y="2477646"/>
        <a:ext cx="36582" cy="36582"/>
      </dsp:txXfrm>
    </dsp:sp>
    <dsp:sp modelId="{3E71A45E-6386-4578-9D45-CC248F926F7A}">
      <dsp:nvSpPr>
        <dsp:cNvPr id="0" name=""/>
        <dsp:cNvSpPr/>
      </dsp:nvSpPr>
      <dsp:spPr>
        <a:xfrm>
          <a:off x="1833962" y="1725523"/>
          <a:ext cx="564116" cy="537458"/>
        </a:xfrm>
        <a:custGeom>
          <a:avLst/>
          <a:gdLst/>
          <a:ahLst/>
          <a:cxnLst/>
          <a:rect l="0" t="0" r="0" b="0"/>
          <a:pathLst>
            <a:path>
              <a:moveTo>
                <a:pt x="0" y="537458"/>
              </a:moveTo>
              <a:lnTo>
                <a:pt x="282058" y="537458"/>
              </a:lnTo>
              <a:lnTo>
                <a:pt x="282058" y="0"/>
              </a:lnTo>
              <a:lnTo>
                <a:pt x="564116" y="0"/>
              </a:lnTo>
            </a:path>
          </a:pathLst>
        </a:custGeom>
        <a:noFill/>
        <a:ln w="1905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6541" y="1974773"/>
        <a:ext cx="38957" cy="38957"/>
      </dsp:txXfrm>
    </dsp:sp>
    <dsp:sp modelId="{357AD5E6-7EB1-4DBE-A851-C1D0159F282F}">
      <dsp:nvSpPr>
        <dsp:cNvPr id="0" name=""/>
        <dsp:cNvSpPr/>
      </dsp:nvSpPr>
      <dsp:spPr>
        <a:xfrm>
          <a:off x="1833962" y="722153"/>
          <a:ext cx="564116" cy="1540827"/>
        </a:xfrm>
        <a:custGeom>
          <a:avLst/>
          <a:gdLst/>
          <a:ahLst/>
          <a:cxnLst/>
          <a:rect l="0" t="0" r="0" b="0"/>
          <a:pathLst>
            <a:path>
              <a:moveTo>
                <a:pt x="0" y="1540827"/>
              </a:moveTo>
              <a:lnTo>
                <a:pt x="282058" y="1540827"/>
              </a:lnTo>
              <a:lnTo>
                <a:pt x="282058" y="0"/>
              </a:lnTo>
              <a:lnTo>
                <a:pt x="564116" y="0"/>
              </a:lnTo>
            </a:path>
          </a:pathLst>
        </a:custGeom>
        <a:noFill/>
        <a:ln w="1905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4999" y="1451546"/>
        <a:ext cx="82042" cy="82042"/>
      </dsp:txXfrm>
    </dsp:sp>
    <dsp:sp modelId="{06070F2E-CE70-4CF8-8DD5-55D8C1639661}">
      <dsp:nvSpPr>
        <dsp:cNvPr id="0" name=""/>
        <dsp:cNvSpPr/>
      </dsp:nvSpPr>
      <dsp:spPr>
        <a:xfrm rot="16200000">
          <a:off x="-858985" y="1833015"/>
          <a:ext cx="4525963" cy="859932"/>
        </a:xfrm>
        <a:prstGeom prst="rect">
          <a:avLst/>
        </a:prstGeom>
        <a:gradFill rotWithShape="0">
          <a:gsLst>
            <a:gs pos="0">
              <a:schemeClr val="accent4">
                <a:hueOff val="0"/>
                <a:satOff val="0"/>
                <a:lumOff val="0"/>
                <a:alphaOff val="0"/>
                <a:tint val="73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shade val="57000"/>
                <a:satMod val="120000"/>
              </a:schemeClr>
            </a:gs>
            <a:gs pos="80000">
              <a:schemeClr val="accent4">
                <a:hueOff val="0"/>
                <a:satOff val="0"/>
                <a:lumOff val="0"/>
                <a:alphaOff val="0"/>
                <a:shade val="56000"/>
                <a:satMod val="145000"/>
              </a:schemeClr>
            </a:gs>
            <a:gs pos="88000">
              <a:schemeClr val="accent4">
                <a:hueOff val="0"/>
                <a:satOff val="0"/>
                <a:lumOff val="0"/>
                <a:alphaOff val="0"/>
                <a:shade val="63000"/>
                <a:satMod val="160000"/>
              </a:schemeClr>
            </a:gs>
            <a:gs pos="100000">
              <a:schemeClr val="accent4">
                <a:hueOff val="0"/>
                <a:satOff val="0"/>
                <a:lumOff val="0"/>
                <a:alphaOff val="0"/>
                <a:tint val="99555"/>
                <a:satMod val="155000"/>
              </a:schemeClr>
            </a:gs>
          </a:gsLst>
          <a:lin ang="5400000" scaled="1"/>
        </a:gradFill>
        <a:ln>
          <a:noFill/>
        </a:ln>
        <a:effectLst>
          <a:glow rad="70000">
            <a:schemeClr val="accent4">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C" sz="3200" kern="1200" dirty="0" smtClean="0"/>
            <a:t>TENSIÓN RELAJACIÓN</a:t>
          </a:r>
          <a:endParaRPr lang="en-US" sz="3200" kern="1200" dirty="0"/>
        </a:p>
      </dsp:txBody>
      <dsp:txXfrm>
        <a:off x="-858985" y="1833015"/>
        <a:ext cx="4525963" cy="859932"/>
      </dsp:txXfrm>
    </dsp:sp>
    <dsp:sp modelId="{B45B99AD-EFD0-43F3-A7CF-1857798FF61F}">
      <dsp:nvSpPr>
        <dsp:cNvPr id="0" name=""/>
        <dsp:cNvSpPr/>
      </dsp:nvSpPr>
      <dsp:spPr>
        <a:xfrm>
          <a:off x="2398078" y="292187"/>
          <a:ext cx="2820580" cy="859932"/>
        </a:xfrm>
        <a:prstGeom prst="rect">
          <a:avLst/>
        </a:prstGeom>
        <a:gradFill rotWithShape="0">
          <a:gsLst>
            <a:gs pos="0">
              <a:schemeClr val="accent6">
                <a:hueOff val="0"/>
                <a:satOff val="0"/>
                <a:lumOff val="0"/>
                <a:alphaOff val="0"/>
                <a:tint val="73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shade val="57000"/>
                <a:satMod val="120000"/>
              </a:schemeClr>
            </a:gs>
            <a:gs pos="80000">
              <a:schemeClr val="accent6">
                <a:hueOff val="0"/>
                <a:satOff val="0"/>
                <a:lumOff val="0"/>
                <a:alphaOff val="0"/>
                <a:shade val="56000"/>
                <a:satMod val="145000"/>
              </a:schemeClr>
            </a:gs>
            <a:gs pos="88000">
              <a:schemeClr val="accent6">
                <a:hueOff val="0"/>
                <a:satOff val="0"/>
                <a:lumOff val="0"/>
                <a:alphaOff val="0"/>
                <a:shade val="63000"/>
                <a:satMod val="160000"/>
              </a:schemeClr>
            </a:gs>
            <a:gs pos="100000">
              <a:schemeClr val="accent6">
                <a:hueOff val="0"/>
                <a:satOff val="0"/>
                <a:lumOff val="0"/>
                <a:alphaOff val="0"/>
                <a:tint val="99555"/>
                <a:satMod val="155000"/>
              </a:schemeClr>
            </a:gs>
          </a:gsLst>
          <a:lin ang="5400000" scaled="1"/>
        </a:gradFill>
        <a:ln>
          <a:noFill/>
        </a:ln>
        <a:effectLst>
          <a:glow rad="63500">
            <a:schemeClr val="accent6">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Aprox. Siete semanas</a:t>
          </a:r>
          <a:endParaRPr lang="en-US" sz="2000" kern="1200" dirty="0"/>
        </a:p>
      </dsp:txBody>
      <dsp:txXfrm>
        <a:off x="2398078" y="292187"/>
        <a:ext cx="2820580" cy="859932"/>
      </dsp:txXfrm>
    </dsp:sp>
    <dsp:sp modelId="{3BF6CD96-9480-439C-B79F-214861E936A2}">
      <dsp:nvSpPr>
        <dsp:cNvPr id="0" name=""/>
        <dsp:cNvSpPr/>
      </dsp:nvSpPr>
      <dsp:spPr>
        <a:xfrm>
          <a:off x="2398078" y="1367103"/>
          <a:ext cx="2820580" cy="716840"/>
        </a:xfrm>
        <a:prstGeom prst="rect">
          <a:avLst/>
        </a:prstGeom>
        <a:gradFill rotWithShape="0">
          <a:gsLst>
            <a:gs pos="0">
              <a:schemeClr val="accent6">
                <a:hueOff val="0"/>
                <a:satOff val="0"/>
                <a:lumOff val="0"/>
                <a:alphaOff val="0"/>
                <a:tint val="73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shade val="57000"/>
                <a:satMod val="120000"/>
              </a:schemeClr>
            </a:gs>
            <a:gs pos="80000">
              <a:schemeClr val="accent6">
                <a:hueOff val="0"/>
                <a:satOff val="0"/>
                <a:lumOff val="0"/>
                <a:alphaOff val="0"/>
                <a:shade val="56000"/>
                <a:satMod val="145000"/>
              </a:schemeClr>
            </a:gs>
            <a:gs pos="88000">
              <a:schemeClr val="accent6">
                <a:hueOff val="0"/>
                <a:satOff val="0"/>
                <a:lumOff val="0"/>
                <a:alphaOff val="0"/>
                <a:shade val="63000"/>
                <a:satMod val="160000"/>
              </a:schemeClr>
            </a:gs>
            <a:gs pos="100000">
              <a:schemeClr val="accent6">
                <a:hueOff val="0"/>
                <a:satOff val="0"/>
                <a:lumOff val="0"/>
                <a:alphaOff val="0"/>
                <a:tint val="99555"/>
                <a:satMod val="155000"/>
              </a:schemeClr>
            </a:gs>
          </a:gsLst>
          <a:lin ang="5400000" scaled="1"/>
        </a:gradFill>
        <a:ln>
          <a:noFill/>
        </a:ln>
        <a:effectLst>
          <a:glow rad="63500">
            <a:schemeClr val="accent6">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Dos sesiones por semana</a:t>
          </a:r>
          <a:endParaRPr lang="en-US" sz="2000" kern="1200" dirty="0"/>
        </a:p>
      </dsp:txBody>
      <dsp:txXfrm>
        <a:off x="2398078" y="1367103"/>
        <a:ext cx="2820580" cy="716840"/>
      </dsp:txXfrm>
    </dsp:sp>
    <dsp:sp modelId="{D202CB26-CAFF-4FE5-9890-2377F0C1A3F2}">
      <dsp:nvSpPr>
        <dsp:cNvPr id="0" name=""/>
        <dsp:cNvSpPr/>
      </dsp:nvSpPr>
      <dsp:spPr>
        <a:xfrm>
          <a:off x="2398078" y="2298926"/>
          <a:ext cx="2820580" cy="859932"/>
        </a:xfrm>
        <a:prstGeom prst="rect">
          <a:avLst/>
        </a:prstGeom>
        <a:gradFill rotWithShape="0">
          <a:gsLst>
            <a:gs pos="0">
              <a:schemeClr val="accent6">
                <a:hueOff val="0"/>
                <a:satOff val="0"/>
                <a:lumOff val="0"/>
                <a:alphaOff val="0"/>
                <a:tint val="73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shade val="57000"/>
                <a:satMod val="120000"/>
              </a:schemeClr>
            </a:gs>
            <a:gs pos="80000">
              <a:schemeClr val="accent6">
                <a:hueOff val="0"/>
                <a:satOff val="0"/>
                <a:lumOff val="0"/>
                <a:alphaOff val="0"/>
                <a:shade val="56000"/>
                <a:satMod val="145000"/>
              </a:schemeClr>
            </a:gs>
            <a:gs pos="88000">
              <a:schemeClr val="accent6">
                <a:hueOff val="0"/>
                <a:satOff val="0"/>
                <a:lumOff val="0"/>
                <a:alphaOff val="0"/>
                <a:shade val="63000"/>
                <a:satMod val="160000"/>
              </a:schemeClr>
            </a:gs>
            <a:gs pos="100000">
              <a:schemeClr val="accent6">
                <a:hueOff val="0"/>
                <a:satOff val="0"/>
                <a:lumOff val="0"/>
                <a:alphaOff val="0"/>
                <a:tint val="99555"/>
                <a:satMod val="155000"/>
              </a:schemeClr>
            </a:gs>
          </a:gsLst>
          <a:lin ang="5400000" scaled="1"/>
        </a:gradFill>
        <a:ln>
          <a:noFill/>
        </a:ln>
        <a:effectLst>
          <a:glow rad="63500">
            <a:schemeClr val="accent6">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De 45 a 60 minutos</a:t>
          </a:r>
          <a:endParaRPr lang="en-US" sz="2000" kern="1200" dirty="0"/>
        </a:p>
      </dsp:txBody>
      <dsp:txXfrm>
        <a:off x="2398078" y="2298926"/>
        <a:ext cx="2820580" cy="859932"/>
      </dsp:txXfrm>
    </dsp:sp>
    <dsp:sp modelId="{4BDD14A7-9F9D-4352-B7C3-3784FDCC48F1}">
      <dsp:nvSpPr>
        <dsp:cNvPr id="0" name=""/>
        <dsp:cNvSpPr/>
      </dsp:nvSpPr>
      <dsp:spPr>
        <a:xfrm>
          <a:off x="2398078" y="3373842"/>
          <a:ext cx="2820580" cy="859932"/>
        </a:xfrm>
        <a:prstGeom prst="rect">
          <a:avLst/>
        </a:prstGeom>
        <a:gradFill rotWithShape="0">
          <a:gsLst>
            <a:gs pos="0">
              <a:schemeClr val="accent6">
                <a:hueOff val="0"/>
                <a:satOff val="0"/>
                <a:lumOff val="0"/>
                <a:alphaOff val="0"/>
                <a:tint val="73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shade val="57000"/>
                <a:satMod val="120000"/>
              </a:schemeClr>
            </a:gs>
            <a:gs pos="80000">
              <a:schemeClr val="accent6">
                <a:hueOff val="0"/>
                <a:satOff val="0"/>
                <a:lumOff val="0"/>
                <a:alphaOff val="0"/>
                <a:shade val="56000"/>
                <a:satMod val="145000"/>
              </a:schemeClr>
            </a:gs>
            <a:gs pos="88000">
              <a:schemeClr val="accent6">
                <a:hueOff val="0"/>
                <a:satOff val="0"/>
                <a:lumOff val="0"/>
                <a:alphaOff val="0"/>
                <a:shade val="63000"/>
                <a:satMod val="160000"/>
              </a:schemeClr>
            </a:gs>
            <a:gs pos="100000">
              <a:schemeClr val="accent6">
                <a:hueOff val="0"/>
                <a:satOff val="0"/>
                <a:lumOff val="0"/>
                <a:alphaOff val="0"/>
                <a:tint val="99555"/>
                <a:satMod val="155000"/>
              </a:schemeClr>
            </a:gs>
          </a:gsLst>
          <a:lin ang="5400000" scaled="1"/>
        </a:gradFill>
        <a:ln>
          <a:noFill/>
        </a:ln>
        <a:effectLst>
          <a:glow rad="63500">
            <a:schemeClr val="accent6">
              <a:hueOff val="0"/>
              <a:satOff val="0"/>
              <a:lumOff val="0"/>
              <a:alphaOff val="0"/>
              <a:tint val="30000"/>
              <a:shade val="95000"/>
              <a:satMod val="300000"/>
              <a:alpha val="50000"/>
            </a:scheme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3 </a:t>
          </a:r>
          <a:r>
            <a:rPr lang="es-EC" sz="2000" kern="1200" dirty="0" err="1" smtClean="0"/>
            <a:t>rep.</a:t>
          </a:r>
          <a:r>
            <a:rPr lang="es-EC" sz="2000" kern="1200" dirty="0" smtClean="0"/>
            <a:t> x 10 </a:t>
          </a:r>
          <a:r>
            <a:rPr lang="es-EC" sz="2000" kern="1200" dirty="0" err="1" smtClean="0"/>
            <a:t>seg</a:t>
          </a:r>
          <a:r>
            <a:rPr lang="es-EC" sz="2000" kern="1200" dirty="0" smtClean="0"/>
            <a:t>. c/u</a:t>
          </a:r>
          <a:endParaRPr lang="en-US" sz="2000" kern="1200" dirty="0"/>
        </a:p>
      </dsp:txBody>
      <dsp:txXfrm>
        <a:off x="2398078" y="3373842"/>
        <a:ext cx="2820580" cy="85993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5B40E-F889-405D-9835-81F0A7FF6D47}">
      <dsp:nvSpPr>
        <dsp:cNvPr id="0" name=""/>
        <dsp:cNvSpPr/>
      </dsp:nvSpPr>
      <dsp:spPr>
        <a:xfrm>
          <a:off x="-5078383" y="-783865"/>
          <a:ext cx="6093694" cy="6093694"/>
        </a:xfrm>
        <a:prstGeom prst="blockArc">
          <a:avLst>
            <a:gd name="adj1" fmla="val 18900000"/>
            <a:gd name="adj2" fmla="val 2700000"/>
            <a:gd name="adj3" fmla="val 354"/>
          </a:avLst>
        </a:pr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60A6DA-5E48-4F66-985E-8A473A1BDA14}">
      <dsp:nvSpPr>
        <dsp:cNvPr id="0" name=""/>
        <dsp:cNvSpPr/>
      </dsp:nvSpPr>
      <dsp:spPr>
        <a:xfrm>
          <a:off x="831985" y="646579"/>
          <a:ext cx="6611740" cy="12929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6301" tIns="104140" rIns="104140" bIns="104140" numCol="1" spcCol="1270" anchor="ctr" anchorCtr="0">
          <a:noAutofit/>
        </a:bodyPr>
        <a:lstStyle/>
        <a:p>
          <a:pPr lvl="0" algn="l" defTabSz="1822450">
            <a:lnSpc>
              <a:spcPct val="90000"/>
            </a:lnSpc>
            <a:spcBef>
              <a:spcPct val="0"/>
            </a:spcBef>
            <a:spcAft>
              <a:spcPct val="35000"/>
            </a:spcAft>
          </a:pPr>
          <a:r>
            <a:rPr lang="es-EC" sz="4100" kern="1200" dirty="0" smtClean="0"/>
            <a:t>Segunda Fase: Recorrido Mental</a:t>
          </a:r>
          <a:endParaRPr lang="en-US" sz="4100" kern="1200" dirty="0"/>
        </a:p>
      </dsp:txBody>
      <dsp:txXfrm>
        <a:off x="831985" y="646579"/>
        <a:ext cx="6611740" cy="1292977"/>
      </dsp:txXfrm>
    </dsp:sp>
    <dsp:sp modelId="{2621B3AF-CCC5-4411-9012-0BA61BF736A3}">
      <dsp:nvSpPr>
        <dsp:cNvPr id="0" name=""/>
        <dsp:cNvSpPr/>
      </dsp:nvSpPr>
      <dsp:spPr>
        <a:xfrm>
          <a:off x="23874" y="484956"/>
          <a:ext cx="1616221" cy="1616221"/>
        </a:xfrm>
        <a:prstGeom prst="ellipse">
          <a:avLst/>
        </a:prstGeom>
        <a:blipFill rotWithShape="0">
          <a:blip xmlns:r="http://schemas.openxmlformats.org/officeDocument/2006/relationships" r:embed="rId1"/>
          <a:stretch>
            <a:fillRect/>
          </a:stretch>
        </a:blip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FDE317-AB38-4BBA-A37A-0FF9658BFE03}">
      <dsp:nvSpPr>
        <dsp:cNvPr id="0" name=""/>
        <dsp:cNvSpPr/>
      </dsp:nvSpPr>
      <dsp:spPr>
        <a:xfrm>
          <a:off x="831985" y="2586406"/>
          <a:ext cx="6611740" cy="129297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6301" tIns="104140" rIns="104140" bIns="104140" numCol="1" spcCol="1270" anchor="ctr" anchorCtr="0">
          <a:noAutofit/>
        </a:bodyPr>
        <a:lstStyle/>
        <a:p>
          <a:pPr lvl="0" algn="l" defTabSz="1822450">
            <a:lnSpc>
              <a:spcPct val="90000"/>
            </a:lnSpc>
            <a:spcBef>
              <a:spcPct val="0"/>
            </a:spcBef>
            <a:spcAft>
              <a:spcPct val="35000"/>
            </a:spcAft>
          </a:pPr>
          <a:r>
            <a:rPr lang="es-EC" sz="4100" kern="1200" dirty="0" smtClean="0"/>
            <a:t>Tercera Fase: Relajación Mental</a:t>
          </a:r>
          <a:endParaRPr lang="en-US" sz="4100" kern="1200" dirty="0"/>
        </a:p>
      </dsp:txBody>
      <dsp:txXfrm>
        <a:off x="831985" y="2586406"/>
        <a:ext cx="6611740" cy="1292977"/>
      </dsp:txXfrm>
    </dsp:sp>
    <dsp:sp modelId="{C283C776-20BA-442E-A479-D08A8DE7A645}">
      <dsp:nvSpPr>
        <dsp:cNvPr id="0" name=""/>
        <dsp:cNvSpPr/>
      </dsp:nvSpPr>
      <dsp:spPr>
        <a:xfrm>
          <a:off x="23874" y="2424784"/>
          <a:ext cx="1616221" cy="1616221"/>
        </a:xfrm>
        <a:prstGeom prst="ellipse">
          <a:avLst/>
        </a:prstGeom>
        <a:blipFill rotWithShape="0">
          <a:blip xmlns:r="http://schemas.openxmlformats.org/officeDocument/2006/relationships" r:embed="rId2"/>
          <a:stretch>
            <a:fillRect/>
          </a:stretch>
        </a:blip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9BA788-0D49-4E5D-ABD4-84740E94DF70}">
      <dsp:nvSpPr>
        <dsp:cNvPr id="0" name=""/>
        <dsp:cNvSpPr/>
      </dsp:nvSpPr>
      <dsp:spPr>
        <a:xfrm>
          <a:off x="0" y="723161"/>
          <a:ext cx="2568517" cy="154111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smtClean="0"/>
            <a:t>Determinar si el estrés precompetitivo de los deportistas provoca un bajo rendimiento de los mismos.</a:t>
          </a:r>
          <a:endParaRPr lang="en-US" sz="1400" kern="1200"/>
        </a:p>
      </dsp:txBody>
      <dsp:txXfrm>
        <a:off x="0" y="723161"/>
        <a:ext cx="2568517" cy="1541110"/>
      </dsp:txXfrm>
    </dsp:sp>
    <dsp:sp modelId="{0DE59EAE-394D-4AE7-B12B-B0483BE025F3}">
      <dsp:nvSpPr>
        <dsp:cNvPr id="0" name=""/>
        <dsp:cNvSpPr/>
      </dsp:nvSpPr>
      <dsp:spPr>
        <a:xfrm>
          <a:off x="2825369" y="723161"/>
          <a:ext cx="2568517" cy="1541110"/>
        </a:xfrm>
        <a:prstGeom prst="rect">
          <a:avLst/>
        </a:prstGeom>
        <a:solidFill>
          <a:schemeClr val="accent5">
            <a:hueOff val="2591209"/>
            <a:satOff val="-2992"/>
            <a:lumOff val="-29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Identificar si el nivel de estrés en cada una de las competencias es el adecuado para iniciarlas.</a:t>
          </a:r>
          <a:endParaRPr lang="es-EC" sz="1500" kern="1200" dirty="0"/>
        </a:p>
      </dsp:txBody>
      <dsp:txXfrm>
        <a:off x="2825369" y="723161"/>
        <a:ext cx="2568517" cy="1541110"/>
      </dsp:txXfrm>
    </dsp:sp>
    <dsp:sp modelId="{68CD5A81-B216-41D8-A11C-7D2DF6EA0373}">
      <dsp:nvSpPr>
        <dsp:cNvPr id="0" name=""/>
        <dsp:cNvSpPr/>
      </dsp:nvSpPr>
      <dsp:spPr>
        <a:xfrm>
          <a:off x="5650738" y="723161"/>
          <a:ext cx="2568517" cy="1541110"/>
        </a:xfrm>
        <a:prstGeom prst="rect">
          <a:avLst/>
        </a:prstGeom>
        <a:solidFill>
          <a:schemeClr val="accent5">
            <a:hueOff val="5182418"/>
            <a:satOff val="-5985"/>
            <a:lumOff val="-58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Medir el nivel de los estados de pre arranque</a:t>
          </a:r>
          <a:endParaRPr lang="en-US" sz="1500" kern="1200" dirty="0"/>
        </a:p>
      </dsp:txBody>
      <dsp:txXfrm>
        <a:off x="5650738" y="723161"/>
        <a:ext cx="2568517" cy="1541110"/>
      </dsp:txXfrm>
    </dsp:sp>
    <dsp:sp modelId="{A91F9BE5-825B-45A9-AB49-B2831C756028}">
      <dsp:nvSpPr>
        <dsp:cNvPr id="0" name=""/>
        <dsp:cNvSpPr/>
      </dsp:nvSpPr>
      <dsp:spPr>
        <a:xfrm>
          <a:off x="1412684" y="2521123"/>
          <a:ext cx="2568517" cy="1541110"/>
        </a:xfrm>
        <a:prstGeom prst="rect">
          <a:avLst/>
        </a:prstGeom>
        <a:solidFill>
          <a:schemeClr val="accent5">
            <a:hueOff val="7773626"/>
            <a:satOff val="-8977"/>
            <a:lumOff val="-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smtClean="0"/>
            <a:t>Verificar si el esfuerzo percibido de la competencia no corresponde  con los niveles adecuados de estrés precompetitivo. </a:t>
          </a:r>
          <a:endParaRPr lang="en-US" sz="1500" kern="1200"/>
        </a:p>
      </dsp:txBody>
      <dsp:txXfrm>
        <a:off x="1412684" y="2521123"/>
        <a:ext cx="2568517" cy="1541110"/>
      </dsp:txXfrm>
    </dsp:sp>
    <dsp:sp modelId="{6DC0C3BE-2AA4-4C57-9CEB-A5B7D2B4B01A}">
      <dsp:nvSpPr>
        <dsp:cNvPr id="0" name=""/>
        <dsp:cNvSpPr/>
      </dsp:nvSpPr>
      <dsp:spPr>
        <a:xfrm>
          <a:off x="4238053" y="2521123"/>
          <a:ext cx="2568517" cy="1541110"/>
        </a:xfrm>
        <a:prstGeom prst="rect">
          <a:avLst/>
        </a:prstGeom>
        <a:solidFill>
          <a:schemeClr val="accent5">
            <a:hueOff val="10364835"/>
            <a:satOff val="-11970"/>
            <a:lumOff val="-117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smtClean="0"/>
            <a:t>Proponer un método de relajación para que ayude a disminuir o eliminar las causas del estrés precompetitivo del Club de Tae Kwon Do de la Escuela Politécnica del Ejército.</a:t>
          </a:r>
          <a:endParaRPr lang="en-US" sz="1500" kern="1200"/>
        </a:p>
      </dsp:txBody>
      <dsp:txXfrm>
        <a:off x="4238053" y="2521123"/>
        <a:ext cx="2568517" cy="15411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AB51C-1BD7-45AD-9412-7E94F6DC1270}">
      <dsp:nvSpPr>
        <dsp:cNvPr id="0" name=""/>
        <dsp:cNvSpPr/>
      </dsp:nvSpPr>
      <dsp:spPr>
        <a:xfrm>
          <a:off x="0" y="0"/>
          <a:ext cx="5750052" cy="725840"/>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ESTRÉS</a:t>
          </a:r>
          <a:endParaRPr lang="en-US" sz="2000" kern="1200" dirty="0"/>
        </a:p>
      </dsp:txBody>
      <dsp:txXfrm>
        <a:off x="21259" y="21259"/>
        <a:ext cx="4881890" cy="683322"/>
      </dsp:txXfrm>
    </dsp:sp>
    <dsp:sp modelId="{532E219C-958D-4A66-B29C-1162B28DC13A}">
      <dsp:nvSpPr>
        <dsp:cNvPr id="0" name=""/>
        <dsp:cNvSpPr/>
      </dsp:nvSpPr>
      <dsp:spPr>
        <a:xfrm>
          <a:off x="429386" y="826651"/>
          <a:ext cx="5750052" cy="725840"/>
        </a:xfrm>
        <a:prstGeom prst="roundRect">
          <a:avLst>
            <a:gd name="adj" fmla="val 10000"/>
          </a:avLst>
        </a:prstGeom>
        <a:solidFill>
          <a:schemeClr val="accent5">
            <a:hueOff val="2591209"/>
            <a:satOff val="-2992"/>
            <a:lumOff val="-29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EL ESTRÉS EN EL DEPORTE</a:t>
          </a:r>
          <a:endParaRPr lang="en-US" sz="2000" kern="1200" dirty="0"/>
        </a:p>
      </dsp:txBody>
      <dsp:txXfrm>
        <a:off x="450645" y="847910"/>
        <a:ext cx="4806350" cy="683322"/>
      </dsp:txXfrm>
    </dsp:sp>
    <dsp:sp modelId="{D8EF4E9C-4B13-4910-9619-3B044085197B}">
      <dsp:nvSpPr>
        <dsp:cNvPr id="0" name=""/>
        <dsp:cNvSpPr/>
      </dsp:nvSpPr>
      <dsp:spPr>
        <a:xfrm>
          <a:off x="858773" y="1653303"/>
          <a:ext cx="5750052" cy="725840"/>
        </a:xfrm>
        <a:prstGeom prst="roundRect">
          <a:avLst>
            <a:gd name="adj" fmla="val 10000"/>
          </a:avLst>
        </a:prstGeom>
        <a:solidFill>
          <a:schemeClr val="accent5">
            <a:hueOff val="5182418"/>
            <a:satOff val="-5985"/>
            <a:lumOff val="-58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ESTRÉS Y RENDIMIENTO DEPORTIVO</a:t>
          </a:r>
          <a:endParaRPr lang="en-US" sz="2000" kern="1200" dirty="0"/>
        </a:p>
      </dsp:txBody>
      <dsp:txXfrm>
        <a:off x="880032" y="1674562"/>
        <a:ext cx="4806350" cy="683322"/>
      </dsp:txXfrm>
    </dsp:sp>
    <dsp:sp modelId="{4CAA4BA1-E9CB-4327-9087-743EF74EE2B7}">
      <dsp:nvSpPr>
        <dsp:cNvPr id="0" name=""/>
        <dsp:cNvSpPr/>
      </dsp:nvSpPr>
      <dsp:spPr>
        <a:xfrm>
          <a:off x="1288160" y="2479954"/>
          <a:ext cx="5750052" cy="725840"/>
        </a:xfrm>
        <a:prstGeom prst="roundRect">
          <a:avLst>
            <a:gd name="adj" fmla="val 10000"/>
          </a:avLst>
        </a:prstGeom>
        <a:solidFill>
          <a:schemeClr val="accent5">
            <a:hueOff val="7773626"/>
            <a:satOff val="-8977"/>
            <a:lumOff val="-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ESTRÉS PRECOMPETITIVO</a:t>
          </a:r>
          <a:endParaRPr lang="en-US" sz="2000" kern="1200" dirty="0"/>
        </a:p>
      </dsp:txBody>
      <dsp:txXfrm>
        <a:off x="1309419" y="2501213"/>
        <a:ext cx="4806350" cy="683322"/>
      </dsp:txXfrm>
    </dsp:sp>
    <dsp:sp modelId="{C3733D81-E53A-409D-A0FE-24FC24BF610E}">
      <dsp:nvSpPr>
        <dsp:cNvPr id="0" name=""/>
        <dsp:cNvSpPr/>
      </dsp:nvSpPr>
      <dsp:spPr>
        <a:xfrm>
          <a:off x="1717547" y="3306606"/>
          <a:ext cx="5750052" cy="725840"/>
        </a:xfrm>
        <a:prstGeom prst="roundRect">
          <a:avLst>
            <a:gd name="adj" fmla="val 10000"/>
          </a:avLst>
        </a:prstGeom>
        <a:solidFill>
          <a:schemeClr val="accent5">
            <a:hueOff val="10364835"/>
            <a:satOff val="-11970"/>
            <a:lumOff val="-117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EL TAE KWON DO</a:t>
          </a:r>
          <a:endParaRPr lang="en-US" sz="2000" kern="1200" dirty="0"/>
        </a:p>
      </dsp:txBody>
      <dsp:txXfrm>
        <a:off x="1738806" y="3327865"/>
        <a:ext cx="4806350" cy="683322"/>
      </dsp:txXfrm>
    </dsp:sp>
    <dsp:sp modelId="{B5B73825-F252-4BE1-8048-F59CE2354402}">
      <dsp:nvSpPr>
        <dsp:cNvPr id="0" name=""/>
        <dsp:cNvSpPr/>
      </dsp:nvSpPr>
      <dsp:spPr>
        <a:xfrm>
          <a:off x="5278255" y="530266"/>
          <a:ext cx="471796" cy="471796"/>
        </a:xfrm>
        <a:prstGeom prst="downArrow">
          <a:avLst>
            <a:gd name="adj1" fmla="val 55000"/>
            <a:gd name="adj2" fmla="val 45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US" sz="2200" kern="1200"/>
        </a:p>
      </dsp:txBody>
      <dsp:txXfrm>
        <a:off x="5384409" y="530266"/>
        <a:ext cx="259488" cy="355026"/>
      </dsp:txXfrm>
    </dsp:sp>
    <dsp:sp modelId="{A138961D-BC68-412F-96AA-CDE1C0C63113}">
      <dsp:nvSpPr>
        <dsp:cNvPr id="0" name=""/>
        <dsp:cNvSpPr/>
      </dsp:nvSpPr>
      <dsp:spPr>
        <a:xfrm>
          <a:off x="5707642" y="1356918"/>
          <a:ext cx="471796" cy="471796"/>
        </a:xfrm>
        <a:prstGeom prst="downArrow">
          <a:avLst>
            <a:gd name="adj1" fmla="val 55000"/>
            <a:gd name="adj2" fmla="val 45000"/>
          </a:avLst>
        </a:prstGeom>
        <a:solidFill>
          <a:schemeClr val="accent5">
            <a:tint val="40000"/>
            <a:alpha val="90000"/>
            <a:hueOff val="3513644"/>
            <a:satOff val="-2839"/>
            <a:lumOff val="-131"/>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US" sz="2200" kern="1200"/>
        </a:p>
      </dsp:txBody>
      <dsp:txXfrm>
        <a:off x="5813796" y="1356918"/>
        <a:ext cx="259488" cy="355026"/>
      </dsp:txXfrm>
    </dsp:sp>
    <dsp:sp modelId="{A9837889-F15F-4732-8DFE-1247D5E98DD8}">
      <dsp:nvSpPr>
        <dsp:cNvPr id="0" name=""/>
        <dsp:cNvSpPr/>
      </dsp:nvSpPr>
      <dsp:spPr>
        <a:xfrm>
          <a:off x="6137029" y="2171472"/>
          <a:ext cx="471796" cy="471796"/>
        </a:xfrm>
        <a:prstGeom prst="downArrow">
          <a:avLst>
            <a:gd name="adj1" fmla="val 55000"/>
            <a:gd name="adj2" fmla="val 45000"/>
          </a:avLst>
        </a:prstGeom>
        <a:solidFill>
          <a:schemeClr val="accent5">
            <a:tint val="40000"/>
            <a:alpha val="90000"/>
            <a:hueOff val="7027289"/>
            <a:satOff val="-5679"/>
            <a:lumOff val="-262"/>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US" sz="2200" kern="1200"/>
        </a:p>
      </dsp:txBody>
      <dsp:txXfrm>
        <a:off x="6243183" y="2171472"/>
        <a:ext cx="259488" cy="355026"/>
      </dsp:txXfrm>
    </dsp:sp>
    <dsp:sp modelId="{14C1B14C-2355-4504-A2FF-DA2E6E4E720D}">
      <dsp:nvSpPr>
        <dsp:cNvPr id="0" name=""/>
        <dsp:cNvSpPr/>
      </dsp:nvSpPr>
      <dsp:spPr>
        <a:xfrm>
          <a:off x="6566416" y="3006189"/>
          <a:ext cx="471796" cy="471796"/>
        </a:xfrm>
        <a:prstGeom prst="downArrow">
          <a:avLst>
            <a:gd name="adj1" fmla="val 55000"/>
            <a:gd name="adj2" fmla="val 45000"/>
          </a:avLst>
        </a:prstGeom>
        <a:solidFill>
          <a:schemeClr val="accent5">
            <a:tint val="40000"/>
            <a:alpha val="90000"/>
            <a:hueOff val="10540933"/>
            <a:satOff val="-8518"/>
            <a:lumOff val="-393"/>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US" sz="2200" kern="1200"/>
        </a:p>
      </dsp:txBody>
      <dsp:txXfrm>
        <a:off x="6672570" y="3006189"/>
        <a:ext cx="259488" cy="3550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56A6F-894B-497C-8DC4-4C780FA55CED}">
      <dsp:nvSpPr>
        <dsp:cNvPr id="0" name=""/>
        <dsp:cNvSpPr/>
      </dsp:nvSpPr>
      <dsp:spPr>
        <a:xfrm>
          <a:off x="2556539" y="1906154"/>
          <a:ext cx="1457619" cy="1457619"/>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EC" sz="1900" kern="1200" dirty="0" smtClean="0"/>
            <a:t>ESTRÉS</a:t>
          </a:r>
          <a:endParaRPr lang="en-US" sz="1900" kern="1200" dirty="0"/>
        </a:p>
      </dsp:txBody>
      <dsp:txXfrm>
        <a:off x="2770002" y="2119617"/>
        <a:ext cx="1030693" cy="1030693"/>
      </dsp:txXfrm>
    </dsp:sp>
    <dsp:sp modelId="{62BA6893-D3EB-4597-BD5B-073B2987AA62}">
      <dsp:nvSpPr>
        <dsp:cNvPr id="0" name=""/>
        <dsp:cNvSpPr/>
      </dsp:nvSpPr>
      <dsp:spPr>
        <a:xfrm rot="16319965">
          <a:off x="3170199" y="1384136"/>
          <a:ext cx="300332" cy="49559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3213677" y="1528277"/>
        <a:ext cx="210232" cy="297354"/>
      </dsp:txXfrm>
    </dsp:sp>
    <dsp:sp modelId="{0B58DAE9-A30E-44F8-8309-1D7F4B8267E7}">
      <dsp:nvSpPr>
        <dsp:cNvPr id="0" name=""/>
        <dsp:cNvSpPr/>
      </dsp:nvSpPr>
      <dsp:spPr>
        <a:xfrm>
          <a:off x="2589069" y="114674"/>
          <a:ext cx="1525734" cy="1225843"/>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t>Tensión</a:t>
          </a:r>
          <a:endParaRPr lang="en-US" sz="1400" kern="1200" dirty="0"/>
        </a:p>
      </dsp:txBody>
      <dsp:txXfrm>
        <a:off x="2812508" y="294195"/>
        <a:ext cx="1078856" cy="866801"/>
      </dsp:txXfrm>
    </dsp:sp>
    <dsp:sp modelId="{DA452F49-AA31-4A34-B3B2-27BCE629083F}">
      <dsp:nvSpPr>
        <dsp:cNvPr id="0" name=""/>
        <dsp:cNvSpPr/>
      </dsp:nvSpPr>
      <dsp:spPr>
        <a:xfrm rot="21262636">
          <a:off x="4141552" y="2287184"/>
          <a:ext cx="318729" cy="495590"/>
        </a:xfrm>
        <a:prstGeom prst="rightArrow">
          <a:avLst>
            <a:gd name="adj1" fmla="val 60000"/>
            <a:gd name="adj2" fmla="val 50000"/>
          </a:avLst>
        </a:prstGeom>
        <a:solidFill>
          <a:schemeClr val="accent5">
            <a:hueOff val="5182418"/>
            <a:satOff val="-5985"/>
            <a:lumOff val="-5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4141782" y="2390986"/>
        <a:ext cx="223110" cy="297354"/>
      </dsp:txXfrm>
    </dsp:sp>
    <dsp:sp modelId="{BF5D9860-0B3D-405B-A53E-12857D03C4AE}">
      <dsp:nvSpPr>
        <dsp:cNvPr id="0" name=""/>
        <dsp:cNvSpPr/>
      </dsp:nvSpPr>
      <dsp:spPr>
        <a:xfrm>
          <a:off x="4603814" y="1787912"/>
          <a:ext cx="1539989" cy="1282880"/>
        </a:xfrm>
        <a:prstGeom prst="ellipse">
          <a:avLst/>
        </a:prstGeom>
        <a:solidFill>
          <a:schemeClr val="accent5">
            <a:hueOff val="5182418"/>
            <a:satOff val="-5985"/>
            <a:lumOff val="-58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sz="1200" kern="1200" dirty="0" smtClean="0"/>
            <a:t>Fisiopatología</a:t>
          </a:r>
          <a:endParaRPr lang="en-US" sz="1200" kern="1200" dirty="0"/>
        </a:p>
      </dsp:txBody>
      <dsp:txXfrm>
        <a:off x="4829340" y="1975785"/>
        <a:ext cx="1088937" cy="907134"/>
      </dsp:txXfrm>
    </dsp:sp>
    <dsp:sp modelId="{264B376A-9370-457C-A28D-FB1C2CBE998B}">
      <dsp:nvSpPr>
        <dsp:cNvPr id="0" name=""/>
        <dsp:cNvSpPr/>
      </dsp:nvSpPr>
      <dsp:spPr>
        <a:xfrm rot="11114168">
          <a:off x="2142008" y="2295947"/>
          <a:ext cx="295882" cy="495590"/>
        </a:xfrm>
        <a:prstGeom prst="rightArrow">
          <a:avLst>
            <a:gd name="adj1" fmla="val 60000"/>
            <a:gd name="adj2" fmla="val 50000"/>
          </a:avLst>
        </a:prstGeom>
        <a:solidFill>
          <a:schemeClr val="accent5">
            <a:hueOff val="10364835"/>
            <a:satOff val="-11970"/>
            <a:lumOff val="-11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2230588" y="2399115"/>
        <a:ext cx="207117" cy="297354"/>
      </dsp:txXfrm>
    </dsp:sp>
    <dsp:sp modelId="{FE5D93E4-1CE4-42B4-A1AE-1AF32177B4DA}">
      <dsp:nvSpPr>
        <dsp:cNvPr id="0" name=""/>
        <dsp:cNvSpPr/>
      </dsp:nvSpPr>
      <dsp:spPr>
        <a:xfrm>
          <a:off x="365379" y="1713826"/>
          <a:ext cx="1642606" cy="1457619"/>
        </a:xfrm>
        <a:prstGeom prst="ellipse">
          <a:avLst/>
        </a:prstGeom>
        <a:solidFill>
          <a:schemeClr val="accent5">
            <a:hueOff val="10364835"/>
            <a:satOff val="-11970"/>
            <a:lumOff val="-117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t>Síntomas</a:t>
          </a:r>
          <a:endParaRPr lang="en-US" sz="1400" kern="1200" dirty="0"/>
        </a:p>
      </dsp:txBody>
      <dsp:txXfrm>
        <a:off x="605933" y="1927289"/>
        <a:ext cx="1161498" cy="10306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D5466-D012-4349-943D-0FB61402DEA6}">
      <dsp:nvSpPr>
        <dsp:cNvPr id="0" name=""/>
        <dsp:cNvSpPr/>
      </dsp:nvSpPr>
      <dsp:spPr>
        <a:xfrm>
          <a:off x="2515679" y="1018045"/>
          <a:ext cx="2510495" cy="2510495"/>
        </a:xfrm>
        <a:prstGeom prst="ellipse">
          <a:avLst/>
        </a:prstGeom>
        <a:gradFill rotWithShape="0">
          <a:gsLst>
            <a:gs pos="0">
              <a:schemeClr val="accent5">
                <a:alpha val="50000"/>
                <a:hueOff val="0"/>
                <a:satOff val="0"/>
                <a:lumOff val="0"/>
                <a:alphaOff val="0"/>
                <a:tint val="73000"/>
                <a:satMod val="150000"/>
              </a:schemeClr>
            </a:gs>
            <a:gs pos="25000">
              <a:schemeClr val="accent5">
                <a:alpha val="50000"/>
                <a:hueOff val="0"/>
                <a:satOff val="0"/>
                <a:lumOff val="0"/>
                <a:alphaOff val="0"/>
                <a:tint val="96000"/>
                <a:shade val="80000"/>
                <a:satMod val="105000"/>
              </a:schemeClr>
            </a:gs>
            <a:gs pos="38000">
              <a:schemeClr val="accent5">
                <a:alpha val="50000"/>
                <a:hueOff val="0"/>
                <a:satOff val="0"/>
                <a:lumOff val="0"/>
                <a:alphaOff val="0"/>
                <a:tint val="96000"/>
                <a:shade val="59000"/>
                <a:satMod val="120000"/>
              </a:schemeClr>
            </a:gs>
            <a:gs pos="55000">
              <a:schemeClr val="accent5">
                <a:alpha val="50000"/>
                <a:hueOff val="0"/>
                <a:satOff val="0"/>
                <a:lumOff val="0"/>
                <a:alphaOff val="0"/>
                <a:shade val="57000"/>
                <a:satMod val="120000"/>
              </a:schemeClr>
            </a:gs>
            <a:gs pos="80000">
              <a:schemeClr val="accent5">
                <a:alpha val="50000"/>
                <a:hueOff val="0"/>
                <a:satOff val="0"/>
                <a:lumOff val="0"/>
                <a:alphaOff val="0"/>
                <a:shade val="56000"/>
                <a:satMod val="145000"/>
              </a:schemeClr>
            </a:gs>
            <a:gs pos="88000">
              <a:schemeClr val="accent5">
                <a:alpha val="50000"/>
                <a:hueOff val="0"/>
                <a:satOff val="0"/>
                <a:lumOff val="0"/>
                <a:alphaOff val="0"/>
                <a:shade val="63000"/>
                <a:satMod val="160000"/>
              </a:schemeClr>
            </a:gs>
            <a:gs pos="100000">
              <a:schemeClr val="accent5">
                <a:alpha val="50000"/>
                <a:hueOff val="0"/>
                <a:satOff val="0"/>
                <a:lumOff val="0"/>
                <a:alphaOff val="0"/>
                <a:tint val="99555"/>
                <a:satMod val="155000"/>
              </a:schemeClr>
            </a:gs>
          </a:gsLst>
          <a:lin ang="5400000" scaled="1"/>
        </a:gradFill>
        <a:ln>
          <a:noFill/>
        </a:ln>
        <a:effectLst>
          <a:glow rad="70000">
            <a:schemeClr val="accent5">
              <a:alpha val="50000"/>
              <a:hueOff val="0"/>
              <a:satOff val="0"/>
              <a:lumOff val="0"/>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smtClean="0"/>
            <a:t>Estrés en el Deporte</a:t>
          </a:r>
          <a:endParaRPr lang="en-US" sz="2000" kern="1200" dirty="0"/>
        </a:p>
      </dsp:txBody>
      <dsp:txXfrm>
        <a:off x="2883332" y="1385698"/>
        <a:ext cx="1775189" cy="1775189"/>
      </dsp:txXfrm>
    </dsp:sp>
    <dsp:sp modelId="{BCA4B778-5503-4EAA-B0A0-83567E8DB28B}">
      <dsp:nvSpPr>
        <dsp:cNvPr id="0" name=""/>
        <dsp:cNvSpPr/>
      </dsp:nvSpPr>
      <dsp:spPr>
        <a:xfrm>
          <a:off x="2880331" y="-177112"/>
          <a:ext cx="1770112" cy="1630993"/>
        </a:xfrm>
        <a:prstGeom prst="ellipse">
          <a:avLst/>
        </a:prstGeom>
        <a:gradFill rotWithShape="0">
          <a:gsLst>
            <a:gs pos="0">
              <a:schemeClr val="accent5">
                <a:alpha val="50000"/>
                <a:hueOff val="2591209"/>
                <a:satOff val="-2992"/>
                <a:lumOff val="-294"/>
                <a:alphaOff val="0"/>
                <a:tint val="73000"/>
                <a:satMod val="150000"/>
              </a:schemeClr>
            </a:gs>
            <a:gs pos="25000">
              <a:schemeClr val="accent5">
                <a:alpha val="50000"/>
                <a:hueOff val="2591209"/>
                <a:satOff val="-2992"/>
                <a:lumOff val="-294"/>
                <a:alphaOff val="0"/>
                <a:tint val="96000"/>
                <a:shade val="80000"/>
                <a:satMod val="105000"/>
              </a:schemeClr>
            </a:gs>
            <a:gs pos="38000">
              <a:schemeClr val="accent5">
                <a:alpha val="50000"/>
                <a:hueOff val="2591209"/>
                <a:satOff val="-2992"/>
                <a:lumOff val="-294"/>
                <a:alphaOff val="0"/>
                <a:tint val="96000"/>
                <a:shade val="59000"/>
                <a:satMod val="120000"/>
              </a:schemeClr>
            </a:gs>
            <a:gs pos="55000">
              <a:schemeClr val="accent5">
                <a:alpha val="50000"/>
                <a:hueOff val="2591209"/>
                <a:satOff val="-2992"/>
                <a:lumOff val="-294"/>
                <a:alphaOff val="0"/>
                <a:shade val="57000"/>
                <a:satMod val="120000"/>
              </a:schemeClr>
            </a:gs>
            <a:gs pos="80000">
              <a:schemeClr val="accent5">
                <a:alpha val="50000"/>
                <a:hueOff val="2591209"/>
                <a:satOff val="-2992"/>
                <a:lumOff val="-294"/>
                <a:alphaOff val="0"/>
                <a:shade val="56000"/>
                <a:satMod val="145000"/>
              </a:schemeClr>
            </a:gs>
            <a:gs pos="88000">
              <a:schemeClr val="accent5">
                <a:alpha val="50000"/>
                <a:hueOff val="2591209"/>
                <a:satOff val="-2992"/>
                <a:lumOff val="-294"/>
                <a:alphaOff val="0"/>
                <a:shade val="63000"/>
                <a:satMod val="160000"/>
              </a:schemeClr>
            </a:gs>
            <a:gs pos="100000">
              <a:schemeClr val="accent5">
                <a:alpha val="50000"/>
                <a:hueOff val="2591209"/>
                <a:satOff val="-2992"/>
                <a:lumOff val="-294"/>
                <a:alphaOff val="0"/>
                <a:tint val="99555"/>
                <a:satMod val="155000"/>
              </a:schemeClr>
            </a:gs>
          </a:gsLst>
          <a:lin ang="5400000" scaled="1"/>
        </a:gradFill>
        <a:ln>
          <a:noFill/>
        </a:ln>
        <a:effectLst>
          <a:glow rad="70000">
            <a:schemeClr val="accent5">
              <a:alpha val="50000"/>
              <a:hueOff val="2591209"/>
              <a:satOff val="-2992"/>
              <a:lumOff val="-294"/>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smtClean="0"/>
            <a:t>Estado de Tensión excesiva y permanente</a:t>
          </a:r>
          <a:endParaRPr lang="en-US" sz="1400" kern="1200" dirty="0"/>
        </a:p>
      </dsp:txBody>
      <dsp:txXfrm>
        <a:off x="3139558" y="61741"/>
        <a:ext cx="1251658" cy="1153287"/>
      </dsp:txXfrm>
    </dsp:sp>
    <dsp:sp modelId="{75EBB4F5-9A57-45A8-BBE8-B67BAA333B8A}">
      <dsp:nvSpPr>
        <dsp:cNvPr id="0" name=""/>
        <dsp:cNvSpPr/>
      </dsp:nvSpPr>
      <dsp:spPr>
        <a:xfrm>
          <a:off x="4690868" y="1324746"/>
          <a:ext cx="1784058" cy="1897093"/>
        </a:xfrm>
        <a:prstGeom prst="ellipse">
          <a:avLst/>
        </a:prstGeom>
        <a:gradFill rotWithShape="0">
          <a:gsLst>
            <a:gs pos="0">
              <a:schemeClr val="accent5">
                <a:alpha val="50000"/>
                <a:hueOff val="5182418"/>
                <a:satOff val="-5985"/>
                <a:lumOff val="-588"/>
                <a:alphaOff val="0"/>
                <a:tint val="73000"/>
                <a:satMod val="150000"/>
              </a:schemeClr>
            </a:gs>
            <a:gs pos="25000">
              <a:schemeClr val="accent5">
                <a:alpha val="50000"/>
                <a:hueOff val="5182418"/>
                <a:satOff val="-5985"/>
                <a:lumOff val="-588"/>
                <a:alphaOff val="0"/>
                <a:tint val="96000"/>
                <a:shade val="80000"/>
                <a:satMod val="105000"/>
              </a:schemeClr>
            </a:gs>
            <a:gs pos="38000">
              <a:schemeClr val="accent5">
                <a:alpha val="50000"/>
                <a:hueOff val="5182418"/>
                <a:satOff val="-5985"/>
                <a:lumOff val="-588"/>
                <a:alphaOff val="0"/>
                <a:tint val="96000"/>
                <a:shade val="59000"/>
                <a:satMod val="120000"/>
              </a:schemeClr>
            </a:gs>
            <a:gs pos="55000">
              <a:schemeClr val="accent5">
                <a:alpha val="50000"/>
                <a:hueOff val="5182418"/>
                <a:satOff val="-5985"/>
                <a:lumOff val="-588"/>
                <a:alphaOff val="0"/>
                <a:shade val="57000"/>
                <a:satMod val="120000"/>
              </a:schemeClr>
            </a:gs>
            <a:gs pos="80000">
              <a:schemeClr val="accent5">
                <a:alpha val="50000"/>
                <a:hueOff val="5182418"/>
                <a:satOff val="-5985"/>
                <a:lumOff val="-588"/>
                <a:alphaOff val="0"/>
                <a:shade val="56000"/>
                <a:satMod val="145000"/>
              </a:schemeClr>
            </a:gs>
            <a:gs pos="88000">
              <a:schemeClr val="accent5">
                <a:alpha val="50000"/>
                <a:hueOff val="5182418"/>
                <a:satOff val="-5985"/>
                <a:lumOff val="-588"/>
                <a:alphaOff val="0"/>
                <a:shade val="63000"/>
                <a:satMod val="160000"/>
              </a:schemeClr>
            </a:gs>
            <a:gs pos="100000">
              <a:schemeClr val="accent5">
                <a:alpha val="50000"/>
                <a:hueOff val="5182418"/>
                <a:satOff val="-5985"/>
                <a:lumOff val="-588"/>
                <a:alphaOff val="0"/>
                <a:tint val="99555"/>
                <a:satMod val="155000"/>
              </a:schemeClr>
            </a:gs>
          </a:gsLst>
          <a:lin ang="5400000" scaled="1"/>
        </a:gradFill>
        <a:ln>
          <a:noFill/>
        </a:ln>
        <a:effectLst>
          <a:glow rad="70000">
            <a:schemeClr val="accent5">
              <a:alpha val="50000"/>
              <a:hueOff val="5182418"/>
              <a:satOff val="-5985"/>
              <a:lumOff val="-588"/>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smtClean="0"/>
            <a:t>Manifestación Cognitiva</a:t>
          </a:r>
        </a:p>
        <a:p>
          <a:pPr lvl="0" algn="ctr" defTabSz="622300">
            <a:lnSpc>
              <a:spcPct val="90000"/>
            </a:lnSpc>
            <a:spcBef>
              <a:spcPct val="0"/>
            </a:spcBef>
            <a:spcAft>
              <a:spcPct val="35000"/>
            </a:spcAft>
          </a:pPr>
          <a:endParaRPr lang="es-EC" sz="1400" kern="1200" dirty="0" smtClean="0"/>
        </a:p>
      </dsp:txBody>
      <dsp:txXfrm>
        <a:off x="4952137" y="1602569"/>
        <a:ext cx="1261520" cy="1341447"/>
      </dsp:txXfrm>
    </dsp:sp>
    <dsp:sp modelId="{52A7D64F-29D6-4651-8FB0-8BBB87ACF7E0}">
      <dsp:nvSpPr>
        <dsp:cNvPr id="0" name=""/>
        <dsp:cNvSpPr/>
      </dsp:nvSpPr>
      <dsp:spPr>
        <a:xfrm>
          <a:off x="2880331" y="3113330"/>
          <a:ext cx="1688784" cy="1589745"/>
        </a:xfrm>
        <a:prstGeom prst="ellipse">
          <a:avLst/>
        </a:prstGeom>
        <a:gradFill rotWithShape="0">
          <a:gsLst>
            <a:gs pos="0">
              <a:schemeClr val="accent5">
                <a:alpha val="50000"/>
                <a:hueOff val="7773626"/>
                <a:satOff val="-8977"/>
                <a:lumOff val="-882"/>
                <a:alphaOff val="0"/>
                <a:tint val="73000"/>
                <a:satMod val="150000"/>
              </a:schemeClr>
            </a:gs>
            <a:gs pos="25000">
              <a:schemeClr val="accent5">
                <a:alpha val="50000"/>
                <a:hueOff val="7773626"/>
                <a:satOff val="-8977"/>
                <a:lumOff val="-882"/>
                <a:alphaOff val="0"/>
                <a:tint val="96000"/>
                <a:shade val="80000"/>
                <a:satMod val="105000"/>
              </a:schemeClr>
            </a:gs>
            <a:gs pos="38000">
              <a:schemeClr val="accent5">
                <a:alpha val="50000"/>
                <a:hueOff val="7773626"/>
                <a:satOff val="-8977"/>
                <a:lumOff val="-882"/>
                <a:alphaOff val="0"/>
                <a:tint val="96000"/>
                <a:shade val="59000"/>
                <a:satMod val="120000"/>
              </a:schemeClr>
            </a:gs>
            <a:gs pos="55000">
              <a:schemeClr val="accent5">
                <a:alpha val="50000"/>
                <a:hueOff val="7773626"/>
                <a:satOff val="-8977"/>
                <a:lumOff val="-882"/>
                <a:alphaOff val="0"/>
                <a:shade val="57000"/>
                <a:satMod val="120000"/>
              </a:schemeClr>
            </a:gs>
            <a:gs pos="80000">
              <a:schemeClr val="accent5">
                <a:alpha val="50000"/>
                <a:hueOff val="7773626"/>
                <a:satOff val="-8977"/>
                <a:lumOff val="-882"/>
                <a:alphaOff val="0"/>
                <a:shade val="56000"/>
                <a:satMod val="145000"/>
              </a:schemeClr>
            </a:gs>
            <a:gs pos="88000">
              <a:schemeClr val="accent5">
                <a:alpha val="50000"/>
                <a:hueOff val="7773626"/>
                <a:satOff val="-8977"/>
                <a:lumOff val="-882"/>
                <a:alphaOff val="0"/>
                <a:shade val="63000"/>
                <a:satMod val="160000"/>
              </a:schemeClr>
            </a:gs>
            <a:gs pos="100000">
              <a:schemeClr val="accent5">
                <a:alpha val="50000"/>
                <a:hueOff val="7773626"/>
                <a:satOff val="-8977"/>
                <a:lumOff val="-882"/>
                <a:alphaOff val="0"/>
                <a:tint val="99555"/>
                <a:satMod val="155000"/>
              </a:schemeClr>
            </a:gs>
          </a:gsLst>
          <a:lin ang="5400000" scaled="1"/>
        </a:gradFill>
        <a:ln>
          <a:noFill/>
        </a:ln>
        <a:effectLst>
          <a:glow rad="70000">
            <a:schemeClr val="accent5">
              <a:alpha val="50000"/>
              <a:hueOff val="7773626"/>
              <a:satOff val="-8977"/>
              <a:lumOff val="-882"/>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smtClean="0"/>
            <a:t>Manifestación Fisiológica</a:t>
          </a:r>
          <a:endParaRPr lang="en-US" sz="1400" kern="1200" dirty="0"/>
        </a:p>
      </dsp:txBody>
      <dsp:txXfrm>
        <a:off x="3127648" y="3346143"/>
        <a:ext cx="1194150" cy="1124119"/>
      </dsp:txXfrm>
    </dsp:sp>
    <dsp:sp modelId="{5159E8A2-9CBD-4B4A-8974-077D1E22BE0C}">
      <dsp:nvSpPr>
        <dsp:cNvPr id="0" name=""/>
        <dsp:cNvSpPr/>
      </dsp:nvSpPr>
      <dsp:spPr>
        <a:xfrm>
          <a:off x="946443" y="1180724"/>
          <a:ext cx="1932566" cy="2041107"/>
        </a:xfrm>
        <a:prstGeom prst="ellipse">
          <a:avLst/>
        </a:prstGeom>
        <a:gradFill rotWithShape="0">
          <a:gsLst>
            <a:gs pos="0">
              <a:schemeClr val="accent5">
                <a:alpha val="50000"/>
                <a:hueOff val="10364835"/>
                <a:satOff val="-11970"/>
                <a:lumOff val="-1176"/>
                <a:alphaOff val="0"/>
                <a:tint val="73000"/>
                <a:satMod val="150000"/>
              </a:schemeClr>
            </a:gs>
            <a:gs pos="25000">
              <a:schemeClr val="accent5">
                <a:alpha val="50000"/>
                <a:hueOff val="10364835"/>
                <a:satOff val="-11970"/>
                <a:lumOff val="-1176"/>
                <a:alphaOff val="0"/>
                <a:tint val="96000"/>
                <a:shade val="80000"/>
                <a:satMod val="105000"/>
              </a:schemeClr>
            </a:gs>
            <a:gs pos="38000">
              <a:schemeClr val="accent5">
                <a:alpha val="50000"/>
                <a:hueOff val="10364835"/>
                <a:satOff val="-11970"/>
                <a:lumOff val="-1176"/>
                <a:alphaOff val="0"/>
                <a:tint val="96000"/>
                <a:shade val="59000"/>
                <a:satMod val="120000"/>
              </a:schemeClr>
            </a:gs>
            <a:gs pos="55000">
              <a:schemeClr val="accent5">
                <a:alpha val="50000"/>
                <a:hueOff val="10364835"/>
                <a:satOff val="-11970"/>
                <a:lumOff val="-1176"/>
                <a:alphaOff val="0"/>
                <a:shade val="57000"/>
                <a:satMod val="120000"/>
              </a:schemeClr>
            </a:gs>
            <a:gs pos="80000">
              <a:schemeClr val="accent5">
                <a:alpha val="50000"/>
                <a:hueOff val="10364835"/>
                <a:satOff val="-11970"/>
                <a:lumOff val="-1176"/>
                <a:alphaOff val="0"/>
                <a:shade val="56000"/>
                <a:satMod val="145000"/>
              </a:schemeClr>
            </a:gs>
            <a:gs pos="88000">
              <a:schemeClr val="accent5">
                <a:alpha val="50000"/>
                <a:hueOff val="10364835"/>
                <a:satOff val="-11970"/>
                <a:lumOff val="-1176"/>
                <a:alphaOff val="0"/>
                <a:shade val="63000"/>
                <a:satMod val="160000"/>
              </a:schemeClr>
            </a:gs>
            <a:gs pos="100000">
              <a:schemeClr val="accent5">
                <a:alpha val="50000"/>
                <a:hueOff val="10364835"/>
                <a:satOff val="-11970"/>
                <a:lumOff val="-1176"/>
                <a:alphaOff val="0"/>
                <a:tint val="99555"/>
                <a:satMod val="155000"/>
              </a:schemeClr>
            </a:gs>
          </a:gsLst>
          <a:lin ang="5400000" scaled="1"/>
        </a:gradFill>
        <a:ln>
          <a:noFill/>
        </a:ln>
        <a:effectLst>
          <a:glow rad="70000">
            <a:schemeClr val="accent5">
              <a:alpha val="50000"/>
              <a:hueOff val="10364835"/>
              <a:satOff val="-11970"/>
              <a:lumOff val="-1176"/>
              <a:alphaOff val="0"/>
              <a:tint val="30000"/>
              <a:shade val="95000"/>
              <a:satMod val="300000"/>
              <a:alpha val="5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smtClean="0"/>
            <a:t>Manifestación Conductual</a:t>
          </a:r>
          <a:endParaRPr lang="en-US" sz="1400" kern="1200" dirty="0"/>
        </a:p>
      </dsp:txBody>
      <dsp:txXfrm>
        <a:off x="1229461" y="1479637"/>
        <a:ext cx="1366530" cy="14432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5EE47-FDBC-457A-B902-B32983A0FE66}">
      <dsp:nvSpPr>
        <dsp:cNvPr id="0" name=""/>
        <dsp:cNvSpPr/>
      </dsp:nvSpPr>
      <dsp:spPr>
        <a:xfrm>
          <a:off x="1131371" y="0"/>
          <a:ext cx="4525963" cy="4525963"/>
        </a:xfrm>
        <a:prstGeom prst="triangl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6F7DD4-29AE-407B-81C6-6ED0EA7C105D}">
      <dsp:nvSpPr>
        <dsp:cNvPr id="0" name=""/>
        <dsp:cNvSpPr/>
      </dsp:nvSpPr>
      <dsp:spPr>
        <a:xfrm>
          <a:off x="3394352" y="455027"/>
          <a:ext cx="2941875" cy="1071380"/>
        </a:xfrm>
        <a:prstGeom prst="round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t>Condicionantes</a:t>
          </a:r>
          <a:endParaRPr lang="en-US" sz="2700" kern="1200" dirty="0"/>
        </a:p>
      </dsp:txBody>
      <dsp:txXfrm>
        <a:off x="3446652" y="507327"/>
        <a:ext cx="2837275" cy="966780"/>
      </dsp:txXfrm>
    </dsp:sp>
    <dsp:sp modelId="{21352F78-8584-4C70-B8D0-96EDFC2CE47A}">
      <dsp:nvSpPr>
        <dsp:cNvPr id="0" name=""/>
        <dsp:cNvSpPr/>
      </dsp:nvSpPr>
      <dsp:spPr>
        <a:xfrm>
          <a:off x="3394352" y="1660330"/>
          <a:ext cx="2941875" cy="1071380"/>
        </a:xfrm>
        <a:prstGeom prst="roundRect">
          <a:avLst/>
        </a:prstGeom>
        <a:solidFill>
          <a:schemeClr val="lt1">
            <a:alpha val="90000"/>
            <a:hueOff val="0"/>
            <a:satOff val="0"/>
            <a:lumOff val="0"/>
            <a:alphaOff val="0"/>
          </a:schemeClr>
        </a:solidFill>
        <a:ln w="19050" cap="flat" cmpd="sng" algn="ctr">
          <a:solidFill>
            <a:schemeClr val="accent4">
              <a:hueOff val="-1329280"/>
              <a:satOff val="993"/>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t>Eustrés y Distrés</a:t>
          </a:r>
          <a:endParaRPr lang="en-US" sz="2700" kern="1200" dirty="0"/>
        </a:p>
      </dsp:txBody>
      <dsp:txXfrm>
        <a:off x="3446652" y="1712630"/>
        <a:ext cx="2837275" cy="966780"/>
      </dsp:txXfrm>
    </dsp:sp>
    <dsp:sp modelId="{AC79314F-A334-4DC8-97E0-88692E9C4F69}">
      <dsp:nvSpPr>
        <dsp:cNvPr id="0" name=""/>
        <dsp:cNvSpPr/>
      </dsp:nvSpPr>
      <dsp:spPr>
        <a:xfrm>
          <a:off x="3394352" y="2865632"/>
          <a:ext cx="2941875" cy="1071380"/>
        </a:xfrm>
        <a:prstGeom prst="roundRect">
          <a:avLst/>
        </a:prstGeom>
        <a:solidFill>
          <a:schemeClr val="lt1">
            <a:alpha val="90000"/>
            <a:hueOff val="0"/>
            <a:satOff val="0"/>
            <a:lumOff val="0"/>
            <a:alphaOff val="0"/>
          </a:schemeClr>
        </a:solidFill>
        <a:ln w="19050" cap="flat" cmpd="sng" algn="ctr">
          <a:solidFill>
            <a:schemeClr val="accent4">
              <a:hueOff val="-2658560"/>
              <a:satOff val="1986"/>
              <a:lumOff val="862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t>Relajación</a:t>
          </a:r>
          <a:endParaRPr lang="en-US" sz="2700" kern="1200" dirty="0"/>
        </a:p>
      </dsp:txBody>
      <dsp:txXfrm>
        <a:off x="3446652" y="2917932"/>
        <a:ext cx="2837275" cy="9667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DBA55-35EB-4F4F-8567-89FC1FA6225C}">
      <dsp:nvSpPr>
        <dsp:cNvPr id="0" name=""/>
        <dsp:cNvSpPr/>
      </dsp:nvSpPr>
      <dsp:spPr>
        <a:xfrm>
          <a:off x="3100" y="0"/>
          <a:ext cx="2858304" cy="633670"/>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DE4612-7BDF-4F8A-8F60-E556FBD48598}">
      <dsp:nvSpPr>
        <dsp:cNvPr id="0" name=""/>
        <dsp:cNvSpPr/>
      </dsp:nvSpPr>
      <dsp:spPr>
        <a:xfrm>
          <a:off x="544328" y="158417"/>
          <a:ext cx="3213440" cy="6336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t>Incapacidad para Competir</a:t>
          </a:r>
          <a:endParaRPr lang="en-US" sz="2000" kern="1200" dirty="0"/>
        </a:p>
      </dsp:txBody>
      <dsp:txXfrm>
        <a:off x="562888" y="176977"/>
        <a:ext cx="3176320" cy="596550"/>
      </dsp:txXfrm>
    </dsp:sp>
    <dsp:sp modelId="{7C553FCB-568F-4323-8701-C4E0478524CF}">
      <dsp:nvSpPr>
        <dsp:cNvPr id="0" name=""/>
        <dsp:cNvSpPr/>
      </dsp:nvSpPr>
      <dsp:spPr>
        <a:xfrm>
          <a:off x="3876158" y="0"/>
          <a:ext cx="3164866" cy="633670"/>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9461B8-EB6E-4FC3-B6B6-BCB2028A9F8F}">
      <dsp:nvSpPr>
        <dsp:cNvPr id="0" name=""/>
        <dsp:cNvSpPr/>
      </dsp:nvSpPr>
      <dsp:spPr>
        <a:xfrm>
          <a:off x="4570667" y="158417"/>
          <a:ext cx="3213440" cy="6336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t>Miedo a Competir</a:t>
          </a:r>
          <a:endParaRPr lang="en-US" sz="2000" kern="1200" dirty="0"/>
        </a:p>
      </dsp:txBody>
      <dsp:txXfrm>
        <a:off x="4589227" y="176977"/>
        <a:ext cx="3176320" cy="5965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E4D3C-1B0B-48FA-B2BA-B363627B2A27}">
      <dsp:nvSpPr>
        <dsp:cNvPr id="0" name=""/>
        <dsp:cNvSpPr/>
      </dsp:nvSpPr>
      <dsp:spPr>
        <a:xfrm>
          <a:off x="2683" y="1751968"/>
          <a:ext cx="1895335" cy="110222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TAE KWON DO</a:t>
          </a:r>
          <a:endParaRPr lang="en-US" sz="1800" kern="1200" dirty="0"/>
        </a:p>
      </dsp:txBody>
      <dsp:txXfrm>
        <a:off x="34966" y="1784251"/>
        <a:ext cx="1830769" cy="1037661"/>
      </dsp:txXfrm>
    </dsp:sp>
    <dsp:sp modelId="{9A5B8EDC-7110-43AD-9B2A-99C626AD3477}">
      <dsp:nvSpPr>
        <dsp:cNvPr id="0" name=""/>
        <dsp:cNvSpPr/>
      </dsp:nvSpPr>
      <dsp:spPr>
        <a:xfrm rot="18631695">
          <a:off x="1654838" y="1752805"/>
          <a:ext cx="1388902" cy="44868"/>
        </a:xfrm>
        <a:custGeom>
          <a:avLst/>
          <a:gdLst/>
          <a:ahLst/>
          <a:cxnLst/>
          <a:rect l="0" t="0" r="0" b="0"/>
          <a:pathLst>
            <a:path>
              <a:moveTo>
                <a:pt x="0" y="22434"/>
              </a:moveTo>
              <a:lnTo>
                <a:pt x="1388902" y="22434"/>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14567" y="1740517"/>
        <a:ext cx="69445" cy="69445"/>
      </dsp:txXfrm>
    </dsp:sp>
    <dsp:sp modelId="{9054302A-1FAE-4E1C-AB95-20084070F8EB}">
      <dsp:nvSpPr>
        <dsp:cNvPr id="0" name=""/>
        <dsp:cNvSpPr/>
      </dsp:nvSpPr>
      <dsp:spPr>
        <a:xfrm>
          <a:off x="2800560" y="683309"/>
          <a:ext cx="2256351" cy="112817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Arte Marcial Moderno con manos y pies</a:t>
          </a:r>
          <a:endParaRPr lang="en-US" sz="1800" kern="1200" dirty="0"/>
        </a:p>
      </dsp:txBody>
      <dsp:txXfrm>
        <a:off x="2833603" y="716352"/>
        <a:ext cx="2190265" cy="1062089"/>
      </dsp:txXfrm>
    </dsp:sp>
    <dsp:sp modelId="{43FF6BA9-9A79-4E0F-9479-4DC599DFBEF3}">
      <dsp:nvSpPr>
        <dsp:cNvPr id="0" name=""/>
        <dsp:cNvSpPr/>
      </dsp:nvSpPr>
      <dsp:spPr>
        <a:xfrm rot="19548425">
          <a:off x="4962609" y="918362"/>
          <a:ext cx="1091145" cy="44868"/>
        </a:xfrm>
        <a:custGeom>
          <a:avLst/>
          <a:gdLst/>
          <a:ahLst/>
          <a:cxnLst/>
          <a:rect l="0" t="0" r="0" b="0"/>
          <a:pathLst>
            <a:path>
              <a:moveTo>
                <a:pt x="0" y="22434"/>
              </a:moveTo>
              <a:lnTo>
                <a:pt x="1091145" y="22434"/>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80903" y="913517"/>
        <a:ext cx="54557" cy="54557"/>
      </dsp:txXfrm>
    </dsp:sp>
    <dsp:sp modelId="{F29FEC9B-7176-4CD7-834A-288BD748456C}">
      <dsp:nvSpPr>
        <dsp:cNvPr id="0" name=""/>
        <dsp:cNvSpPr/>
      </dsp:nvSpPr>
      <dsp:spPr>
        <a:xfrm>
          <a:off x="5959452" y="450578"/>
          <a:ext cx="2256351" cy="36723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Tae = Patada</a:t>
          </a:r>
        </a:p>
      </dsp:txBody>
      <dsp:txXfrm>
        <a:off x="5970208" y="461334"/>
        <a:ext cx="2234839" cy="345720"/>
      </dsp:txXfrm>
    </dsp:sp>
    <dsp:sp modelId="{04332B0C-923A-47D6-B2D7-682C55EFFEC1}">
      <dsp:nvSpPr>
        <dsp:cNvPr id="0" name=""/>
        <dsp:cNvSpPr/>
      </dsp:nvSpPr>
      <dsp:spPr>
        <a:xfrm rot="21492520">
          <a:off x="5056691" y="1210850"/>
          <a:ext cx="902981" cy="44868"/>
        </a:xfrm>
        <a:custGeom>
          <a:avLst/>
          <a:gdLst/>
          <a:ahLst/>
          <a:cxnLst/>
          <a:rect l="0" t="0" r="0" b="0"/>
          <a:pathLst>
            <a:path>
              <a:moveTo>
                <a:pt x="0" y="22434"/>
              </a:moveTo>
              <a:lnTo>
                <a:pt x="902981" y="22434"/>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85607" y="1210709"/>
        <a:ext cx="45149" cy="45149"/>
      </dsp:txXfrm>
    </dsp:sp>
    <dsp:sp modelId="{29CCE023-CDE0-4241-9A9F-963C9CC2AF56}">
      <dsp:nvSpPr>
        <dsp:cNvPr id="0" name=""/>
        <dsp:cNvSpPr/>
      </dsp:nvSpPr>
      <dsp:spPr>
        <a:xfrm>
          <a:off x="5959452" y="987037"/>
          <a:ext cx="2256351" cy="464266"/>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Kwon = Puño</a:t>
          </a:r>
          <a:endParaRPr lang="en-US" sz="1800" kern="1200" dirty="0"/>
        </a:p>
      </dsp:txBody>
      <dsp:txXfrm>
        <a:off x="5973050" y="1000635"/>
        <a:ext cx="2229155" cy="437070"/>
      </dsp:txXfrm>
    </dsp:sp>
    <dsp:sp modelId="{3C02F2C3-0EC3-4392-8F7B-03E78F306C94}">
      <dsp:nvSpPr>
        <dsp:cNvPr id="0" name=""/>
        <dsp:cNvSpPr/>
      </dsp:nvSpPr>
      <dsp:spPr>
        <a:xfrm rot="1976942">
          <a:off x="4970414" y="1517451"/>
          <a:ext cx="1075535" cy="44868"/>
        </a:xfrm>
        <a:custGeom>
          <a:avLst/>
          <a:gdLst/>
          <a:ahLst/>
          <a:cxnLst/>
          <a:rect l="0" t="0" r="0" b="0"/>
          <a:pathLst>
            <a:path>
              <a:moveTo>
                <a:pt x="0" y="22434"/>
              </a:moveTo>
              <a:lnTo>
                <a:pt x="1075535" y="22434"/>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81293" y="1512997"/>
        <a:ext cx="53776" cy="53776"/>
      </dsp:txXfrm>
    </dsp:sp>
    <dsp:sp modelId="{3BBC9B98-4B63-4EF4-818F-ABA83554A294}">
      <dsp:nvSpPr>
        <dsp:cNvPr id="0" name=""/>
        <dsp:cNvSpPr/>
      </dsp:nvSpPr>
      <dsp:spPr>
        <a:xfrm>
          <a:off x="5959452" y="1620530"/>
          <a:ext cx="2256351" cy="423686"/>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Do = Camino</a:t>
          </a:r>
          <a:endParaRPr lang="en-US" sz="1800" kern="1200" dirty="0"/>
        </a:p>
      </dsp:txBody>
      <dsp:txXfrm>
        <a:off x="5971861" y="1632939"/>
        <a:ext cx="2231533" cy="398868"/>
      </dsp:txXfrm>
    </dsp:sp>
    <dsp:sp modelId="{50A29B0C-4795-43DD-A613-82B8227F4CD0}">
      <dsp:nvSpPr>
        <dsp:cNvPr id="0" name=""/>
        <dsp:cNvSpPr/>
      </dsp:nvSpPr>
      <dsp:spPr>
        <a:xfrm rot="722876">
          <a:off x="1887855" y="2376963"/>
          <a:ext cx="922868" cy="44868"/>
        </a:xfrm>
        <a:custGeom>
          <a:avLst/>
          <a:gdLst/>
          <a:ahLst/>
          <a:cxnLst/>
          <a:rect l="0" t="0" r="0" b="0"/>
          <a:pathLst>
            <a:path>
              <a:moveTo>
                <a:pt x="0" y="22434"/>
              </a:moveTo>
              <a:lnTo>
                <a:pt x="922868" y="22434"/>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26217" y="2376325"/>
        <a:ext cx="46143" cy="46143"/>
      </dsp:txXfrm>
    </dsp:sp>
    <dsp:sp modelId="{DB141441-1746-4E97-8B13-643643C3D63A}">
      <dsp:nvSpPr>
        <dsp:cNvPr id="0" name=""/>
        <dsp:cNvSpPr/>
      </dsp:nvSpPr>
      <dsp:spPr>
        <a:xfrm>
          <a:off x="2800560" y="2138272"/>
          <a:ext cx="2256351" cy="71487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50 a C  </a:t>
          </a:r>
          <a:endParaRPr lang="en-US" sz="2000" kern="1200" dirty="0"/>
        </a:p>
      </dsp:txBody>
      <dsp:txXfrm>
        <a:off x="2821498" y="2159210"/>
        <a:ext cx="2214475" cy="673003"/>
      </dsp:txXfrm>
    </dsp:sp>
    <dsp:sp modelId="{41D2B8F1-4C5B-4E9B-845B-810CDA61C395}">
      <dsp:nvSpPr>
        <dsp:cNvPr id="0" name=""/>
        <dsp:cNvSpPr/>
      </dsp:nvSpPr>
      <dsp:spPr>
        <a:xfrm>
          <a:off x="5056911" y="2473278"/>
          <a:ext cx="902540" cy="44868"/>
        </a:xfrm>
        <a:custGeom>
          <a:avLst/>
          <a:gdLst/>
          <a:ahLst/>
          <a:cxnLst/>
          <a:rect l="0" t="0" r="0" b="0"/>
          <a:pathLst>
            <a:path>
              <a:moveTo>
                <a:pt x="0" y="22434"/>
              </a:moveTo>
              <a:lnTo>
                <a:pt x="902540" y="22434"/>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85618" y="2473149"/>
        <a:ext cx="45127" cy="45127"/>
      </dsp:txXfrm>
    </dsp:sp>
    <dsp:sp modelId="{D017DA24-ABB8-463A-B7D4-138CAA1C76E0}">
      <dsp:nvSpPr>
        <dsp:cNvPr id="0" name=""/>
        <dsp:cNvSpPr/>
      </dsp:nvSpPr>
      <dsp:spPr>
        <a:xfrm>
          <a:off x="5959452" y="2213443"/>
          <a:ext cx="2256351" cy="564539"/>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Tae </a:t>
          </a:r>
          <a:r>
            <a:rPr lang="es-EC" sz="2000" kern="1200" dirty="0" err="1" smtClean="0"/>
            <a:t>Kyon</a:t>
          </a:r>
          <a:endParaRPr lang="en-US" sz="2000" kern="1200" dirty="0"/>
        </a:p>
      </dsp:txBody>
      <dsp:txXfrm>
        <a:off x="5975987" y="2229978"/>
        <a:ext cx="2223281" cy="531469"/>
      </dsp:txXfrm>
    </dsp:sp>
    <dsp:sp modelId="{AC390453-7E53-4F6C-8700-AC65E01D8E49}">
      <dsp:nvSpPr>
        <dsp:cNvPr id="0" name=""/>
        <dsp:cNvSpPr/>
      </dsp:nvSpPr>
      <dsp:spPr>
        <a:xfrm rot="3194408">
          <a:off x="1595240" y="2884755"/>
          <a:ext cx="1508098" cy="44868"/>
        </a:xfrm>
        <a:custGeom>
          <a:avLst/>
          <a:gdLst/>
          <a:ahLst/>
          <a:cxnLst/>
          <a:rect l="0" t="0" r="0" b="0"/>
          <a:pathLst>
            <a:path>
              <a:moveTo>
                <a:pt x="0" y="22434"/>
              </a:moveTo>
              <a:lnTo>
                <a:pt x="1508098" y="22434"/>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11587" y="2869487"/>
        <a:ext cx="75404" cy="75404"/>
      </dsp:txXfrm>
    </dsp:sp>
    <dsp:sp modelId="{90272A3E-9DD9-405F-9626-67F28416E46B}">
      <dsp:nvSpPr>
        <dsp:cNvPr id="0" name=""/>
        <dsp:cNvSpPr/>
      </dsp:nvSpPr>
      <dsp:spPr>
        <a:xfrm>
          <a:off x="2800560" y="3099738"/>
          <a:ext cx="2256351" cy="823117"/>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1945</a:t>
          </a:r>
          <a:endParaRPr lang="en-US" sz="2000" kern="1200" dirty="0"/>
        </a:p>
      </dsp:txBody>
      <dsp:txXfrm>
        <a:off x="2824668" y="3123846"/>
        <a:ext cx="2208135" cy="774901"/>
      </dsp:txXfrm>
    </dsp:sp>
    <dsp:sp modelId="{ED98D927-0050-4848-8FDB-6ED69B6033C8}">
      <dsp:nvSpPr>
        <dsp:cNvPr id="0" name=""/>
        <dsp:cNvSpPr/>
      </dsp:nvSpPr>
      <dsp:spPr>
        <a:xfrm>
          <a:off x="5056911" y="3488862"/>
          <a:ext cx="902540" cy="44868"/>
        </a:xfrm>
        <a:custGeom>
          <a:avLst/>
          <a:gdLst/>
          <a:ahLst/>
          <a:cxnLst/>
          <a:rect l="0" t="0" r="0" b="0"/>
          <a:pathLst>
            <a:path>
              <a:moveTo>
                <a:pt x="0" y="22434"/>
              </a:moveTo>
              <a:lnTo>
                <a:pt x="902540" y="22434"/>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85618" y="3488733"/>
        <a:ext cx="45127" cy="45127"/>
      </dsp:txXfrm>
    </dsp:sp>
    <dsp:sp modelId="{678B9572-E281-4815-8C25-8DE6894FEADF}">
      <dsp:nvSpPr>
        <dsp:cNvPr id="0" name=""/>
        <dsp:cNvSpPr/>
      </dsp:nvSpPr>
      <dsp:spPr>
        <a:xfrm>
          <a:off x="5959452" y="2947208"/>
          <a:ext cx="2256351" cy="1128175"/>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Segunda Guerra Mundial</a:t>
          </a:r>
          <a:endParaRPr lang="en-US" sz="2000" kern="1200" dirty="0"/>
        </a:p>
      </dsp:txBody>
      <dsp:txXfrm>
        <a:off x="5992495" y="2980251"/>
        <a:ext cx="2190265" cy="10620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375AA-4791-4875-BC3B-32D19B81A250}">
      <dsp:nvSpPr>
        <dsp:cNvPr id="0" name=""/>
        <dsp:cNvSpPr/>
      </dsp:nvSpPr>
      <dsp:spPr>
        <a:xfrm>
          <a:off x="6725095" y="2875992"/>
          <a:ext cx="1087707" cy="494014"/>
        </a:xfrm>
        <a:custGeom>
          <a:avLst/>
          <a:gdLst/>
          <a:ahLst/>
          <a:cxnLst/>
          <a:rect l="0" t="0" r="0" b="0"/>
          <a:pathLst>
            <a:path>
              <a:moveTo>
                <a:pt x="0" y="0"/>
              </a:moveTo>
              <a:lnTo>
                <a:pt x="0" y="440467"/>
              </a:lnTo>
              <a:lnTo>
                <a:pt x="1087707" y="440467"/>
              </a:lnTo>
              <a:lnTo>
                <a:pt x="1087707" y="494014"/>
              </a:lnTo>
            </a:path>
          </a:pathLst>
        </a:custGeom>
        <a:noFill/>
        <a:ln w="1905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128ACC-2FFE-40D0-A9D4-79BD342A8BEE}">
      <dsp:nvSpPr>
        <dsp:cNvPr id="0" name=""/>
        <dsp:cNvSpPr/>
      </dsp:nvSpPr>
      <dsp:spPr>
        <a:xfrm>
          <a:off x="6412645" y="2875992"/>
          <a:ext cx="312449" cy="1097977"/>
        </a:xfrm>
        <a:custGeom>
          <a:avLst/>
          <a:gdLst/>
          <a:ahLst/>
          <a:cxnLst/>
          <a:rect l="0" t="0" r="0" b="0"/>
          <a:pathLst>
            <a:path>
              <a:moveTo>
                <a:pt x="312449" y="0"/>
              </a:moveTo>
              <a:lnTo>
                <a:pt x="312449" y="1044429"/>
              </a:lnTo>
              <a:lnTo>
                <a:pt x="0" y="1044429"/>
              </a:lnTo>
              <a:lnTo>
                <a:pt x="0" y="1097977"/>
              </a:lnTo>
            </a:path>
          </a:pathLst>
        </a:custGeom>
        <a:noFill/>
        <a:ln w="1905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D358F4-8DA1-4DDE-AC44-567B2FEBBB55}">
      <dsp:nvSpPr>
        <dsp:cNvPr id="0" name=""/>
        <dsp:cNvSpPr/>
      </dsp:nvSpPr>
      <dsp:spPr>
        <a:xfrm>
          <a:off x="5127390" y="2875992"/>
          <a:ext cx="1597704" cy="1732308"/>
        </a:xfrm>
        <a:custGeom>
          <a:avLst/>
          <a:gdLst/>
          <a:ahLst/>
          <a:cxnLst/>
          <a:rect l="0" t="0" r="0" b="0"/>
          <a:pathLst>
            <a:path>
              <a:moveTo>
                <a:pt x="1597704" y="0"/>
              </a:moveTo>
              <a:lnTo>
                <a:pt x="1597704" y="1678760"/>
              </a:lnTo>
              <a:lnTo>
                <a:pt x="0" y="1678760"/>
              </a:lnTo>
              <a:lnTo>
                <a:pt x="0" y="1732308"/>
              </a:lnTo>
            </a:path>
          </a:pathLst>
        </a:custGeom>
        <a:noFill/>
        <a:ln w="1905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9F39A5-B221-423C-88DB-0BAD61C941C8}">
      <dsp:nvSpPr>
        <dsp:cNvPr id="0" name=""/>
        <dsp:cNvSpPr/>
      </dsp:nvSpPr>
      <dsp:spPr>
        <a:xfrm>
          <a:off x="4259499" y="1871363"/>
          <a:ext cx="2465596" cy="417415"/>
        </a:xfrm>
        <a:custGeom>
          <a:avLst/>
          <a:gdLst/>
          <a:ahLst/>
          <a:cxnLst/>
          <a:rect l="0" t="0" r="0" b="0"/>
          <a:pathLst>
            <a:path>
              <a:moveTo>
                <a:pt x="0" y="0"/>
              </a:moveTo>
              <a:lnTo>
                <a:pt x="0" y="363867"/>
              </a:lnTo>
              <a:lnTo>
                <a:pt x="2465596" y="363867"/>
              </a:lnTo>
              <a:lnTo>
                <a:pt x="2465596" y="417415"/>
              </a:lnTo>
            </a:path>
          </a:pathLst>
        </a:custGeom>
        <a:noFill/>
        <a:ln w="1905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82C699-47D9-49E5-ADFF-29EDC9CFAA91}">
      <dsp:nvSpPr>
        <dsp:cNvPr id="0" name=""/>
        <dsp:cNvSpPr/>
      </dsp:nvSpPr>
      <dsp:spPr>
        <a:xfrm>
          <a:off x="4259499" y="1871363"/>
          <a:ext cx="771274" cy="422022"/>
        </a:xfrm>
        <a:custGeom>
          <a:avLst/>
          <a:gdLst/>
          <a:ahLst/>
          <a:cxnLst/>
          <a:rect l="0" t="0" r="0" b="0"/>
          <a:pathLst>
            <a:path>
              <a:moveTo>
                <a:pt x="0" y="0"/>
              </a:moveTo>
              <a:lnTo>
                <a:pt x="0" y="368474"/>
              </a:lnTo>
              <a:lnTo>
                <a:pt x="771274" y="368474"/>
              </a:lnTo>
              <a:lnTo>
                <a:pt x="771274" y="422022"/>
              </a:lnTo>
            </a:path>
          </a:pathLst>
        </a:custGeom>
        <a:noFill/>
        <a:ln w="1905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2AEBEF-48F1-4A6A-9C17-77FFF7E9F031}">
      <dsp:nvSpPr>
        <dsp:cNvPr id="0" name=""/>
        <dsp:cNvSpPr/>
      </dsp:nvSpPr>
      <dsp:spPr>
        <a:xfrm>
          <a:off x="3381939" y="1871363"/>
          <a:ext cx="877559" cy="422022"/>
        </a:xfrm>
        <a:custGeom>
          <a:avLst/>
          <a:gdLst/>
          <a:ahLst/>
          <a:cxnLst/>
          <a:rect l="0" t="0" r="0" b="0"/>
          <a:pathLst>
            <a:path>
              <a:moveTo>
                <a:pt x="877559" y="0"/>
              </a:moveTo>
              <a:lnTo>
                <a:pt x="877559" y="368474"/>
              </a:lnTo>
              <a:lnTo>
                <a:pt x="0" y="368474"/>
              </a:lnTo>
              <a:lnTo>
                <a:pt x="0" y="422022"/>
              </a:lnTo>
            </a:path>
          </a:pathLst>
        </a:custGeom>
        <a:noFill/>
        <a:ln w="1905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940002-E400-44A6-8342-ED8B008FF959}">
      <dsp:nvSpPr>
        <dsp:cNvPr id="0" name=""/>
        <dsp:cNvSpPr/>
      </dsp:nvSpPr>
      <dsp:spPr>
        <a:xfrm>
          <a:off x="1465232" y="2924799"/>
          <a:ext cx="91440" cy="1650622"/>
        </a:xfrm>
        <a:custGeom>
          <a:avLst/>
          <a:gdLst/>
          <a:ahLst/>
          <a:cxnLst/>
          <a:rect l="0" t="0" r="0" b="0"/>
          <a:pathLst>
            <a:path>
              <a:moveTo>
                <a:pt x="45720" y="0"/>
              </a:moveTo>
              <a:lnTo>
                <a:pt x="45720" y="1597074"/>
              </a:lnTo>
              <a:lnTo>
                <a:pt x="105694" y="1597074"/>
              </a:lnTo>
              <a:lnTo>
                <a:pt x="105694" y="1650622"/>
              </a:lnTo>
            </a:path>
          </a:pathLst>
        </a:custGeom>
        <a:noFill/>
        <a:ln w="1905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2DF07F-01F2-40FB-BC84-E6A7BCFBC26F}">
      <dsp:nvSpPr>
        <dsp:cNvPr id="0" name=""/>
        <dsp:cNvSpPr/>
      </dsp:nvSpPr>
      <dsp:spPr>
        <a:xfrm>
          <a:off x="1465232" y="2924799"/>
          <a:ext cx="91440" cy="1029948"/>
        </a:xfrm>
        <a:custGeom>
          <a:avLst/>
          <a:gdLst/>
          <a:ahLst/>
          <a:cxnLst/>
          <a:rect l="0" t="0" r="0" b="0"/>
          <a:pathLst>
            <a:path>
              <a:moveTo>
                <a:pt x="45720" y="0"/>
              </a:moveTo>
              <a:lnTo>
                <a:pt x="45720" y="976400"/>
              </a:lnTo>
              <a:lnTo>
                <a:pt x="77705" y="976400"/>
              </a:lnTo>
              <a:lnTo>
                <a:pt x="77705" y="1029948"/>
              </a:lnTo>
            </a:path>
          </a:pathLst>
        </a:custGeom>
        <a:noFill/>
        <a:ln w="1905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6DCB01-AEB5-481F-B3B0-DAB5518586FE}">
      <dsp:nvSpPr>
        <dsp:cNvPr id="0" name=""/>
        <dsp:cNvSpPr/>
      </dsp:nvSpPr>
      <dsp:spPr>
        <a:xfrm>
          <a:off x="1465232" y="2924799"/>
          <a:ext cx="91440" cy="391392"/>
        </a:xfrm>
        <a:custGeom>
          <a:avLst/>
          <a:gdLst/>
          <a:ahLst/>
          <a:cxnLst/>
          <a:rect l="0" t="0" r="0" b="0"/>
          <a:pathLst>
            <a:path>
              <a:moveTo>
                <a:pt x="45720" y="0"/>
              </a:moveTo>
              <a:lnTo>
                <a:pt x="45720" y="337844"/>
              </a:lnTo>
              <a:lnTo>
                <a:pt x="89145" y="337844"/>
              </a:lnTo>
              <a:lnTo>
                <a:pt x="89145" y="391392"/>
              </a:lnTo>
            </a:path>
          </a:pathLst>
        </a:custGeom>
        <a:noFill/>
        <a:ln w="1905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799946-6D2F-43E5-83FC-F787A81A1A2D}">
      <dsp:nvSpPr>
        <dsp:cNvPr id="0" name=""/>
        <dsp:cNvSpPr/>
      </dsp:nvSpPr>
      <dsp:spPr>
        <a:xfrm>
          <a:off x="1510952" y="1871363"/>
          <a:ext cx="2748546" cy="422022"/>
        </a:xfrm>
        <a:custGeom>
          <a:avLst/>
          <a:gdLst/>
          <a:ahLst/>
          <a:cxnLst/>
          <a:rect l="0" t="0" r="0" b="0"/>
          <a:pathLst>
            <a:path>
              <a:moveTo>
                <a:pt x="2748546" y="0"/>
              </a:moveTo>
              <a:lnTo>
                <a:pt x="2748546" y="368474"/>
              </a:lnTo>
              <a:lnTo>
                <a:pt x="0" y="368474"/>
              </a:lnTo>
              <a:lnTo>
                <a:pt x="0" y="422022"/>
              </a:lnTo>
            </a:path>
          </a:pathLst>
        </a:custGeom>
        <a:noFill/>
        <a:ln w="1905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6BA32E-F09E-4F7C-B2DF-2BC8B8818AB6}">
      <dsp:nvSpPr>
        <dsp:cNvPr id="0" name=""/>
        <dsp:cNvSpPr/>
      </dsp:nvSpPr>
      <dsp:spPr>
        <a:xfrm>
          <a:off x="3110614" y="803082"/>
          <a:ext cx="2297769" cy="106828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AE0E58-934E-4A6F-B74C-C4E86333DDC8}">
      <dsp:nvSpPr>
        <dsp:cNvPr id="0" name=""/>
        <dsp:cNvSpPr/>
      </dsp:nvSpPr>
      <dsp:spPr>
        <a:xfrm>
          <a:off x="3174839" y="864096"/>
          <a:ext cx="2297769" cy="106828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DISEÑO METODOLÓGICO DE LA INVESTIGACIÓN</a:t>
          </a:r>
          <a:endParaRPr lang="en-US" sz="1600" kern="1200" dirty="0"/>
        </a:p>
      </dsp:txBody>
      <dsp:txXfrm>
        <a:off x="3206128" y="895385"/>
        <a:ext cx="2235191" cy="1005702"/>
      </dsp:txXfrm>
    </dsp:sp>
    <dsp:sp modelId="{0FA989B9-C5D4-4366-A6AA-756F96AE04E7}">
      <dsp:nvSpPr>
        <dsp:cNvPr id="0" name=""/>
        <dsp:cNvSpPr/>
      </dsp:nvSpPr>
      <dsp:spPr>
        <a:xfrm>
          <a:off x="769403" y="2293385"/>
          <a:ext cx="1483097" cy="63141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E3F0F6-F88F-4143-B3C4-07C1C1942893}">
      <dsp:nvSpPr>
        <dsp:cNvPr id="0" name=""/>
        <dsp:cNvSpPr/>
      </dsp:nvSpPr>
      <dsp:spPr>
        <a:xfrm>
          <a:off x="833628" y="2354399"/>
          <a:ext cx="1483097" cy="63141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Descriptiva. Subtipo Correlacional</a:t>
          </a:r>
          <a:endParaRPr lang="en-US" sz="1600" kern="1200" dirty="0"/>
        </a:p>
      </dsp:txBody>
      <dsp:txXfrm>
        <a:off x="852121" y="2372892"/>
        <a:ext cx="1446111" cy="594427"/>
      </dsp:txXfrm>
    </dsp:sp>
    <dsp:sp modelId="{0B0E6372-6723-4024-BB84-6D6AD36C44D5}">
      <dsp:nvSpPr>
        <dsp:cNvPr id="0" name=""/>
        <dsp:cNvSpPr/>
      </dsp:nvSpPr>
      <dsp:spPr>
        <a:xfrm>
          <a:off x="909319" y="3316191"/>
          <a:ext cx="1290117" cy="367047"/>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1D8269-8D3D-4389-847D-518CB452853A}">
      <dsp:nvSpPr>
        <dsp:cNvPr id="0" name=""/>
        <dsp:cNvSpPr/>
      </dsp:nvSpPr>
      <dsp:spPr>
        <a:xfrm>
          <a:off x="973544" y="3377205"/>
          <a:ext cx="1290117" cy="367047"/>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S.T.A.I.C.</a:t>
          </a:r>
          <a:endParaRPr lang="en-US" sz="1600" kern="1200" dirty="0"/>
        </a:p>
      </dsp:txBody>
      <dsp:txXfrm>
        <a:off x="984294" y="3387955"/>
        <a:ext cx="1268617" cy="345547"/>
      </dsp:txXfrm>
    </dsp:sp>
    <dsp:sp modelId="{EAF5391C-3D88-40E1-81C1-009E89996F99}">
      <dsp:nvSpPr>
        <dsp:cNvPr id="0" name=""/>
        <dsp:cNvSpPr/>
      </dsp:nvSpPr>
      <dsp:spPr>
        <a:xfrm>
          <a:off x="845096" y="3954747"/>
          <a:ext cx="1395682" cy="367047"/>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4C67DB-E5B1-4FA9-8400-3171A36DE0E7}">
      <dsp:nvSpPr>
        <dsp:cNvPr id="0" name=""/>
        <dsp:cNvSpPr/>
      </dsp:nvSpPr>
      <dsp:spPr>
        <a:xfrm>
          <a:off x="909321" y="4015761"/>
          <a:ext cx="1395682" cy="367047"/>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L.S.S.P.C.I.</a:t>
          </a:r>
          <a:endParaRPr lang="en-US" sz="1400" kern="1200" dirty="0"/>
        </a:p>
      </dsp:txBody>
      <dsp:txXfrm>
        <a:off x="920071" y="4026511"/>
        <a:ext cx="1374182" cy="345547"/>
      </dsp:txXfrm>
    </dsp:sp>
    <dsp:sp modelId="{236CFFD7-5685-4B06-BC67-DECB662E43FC}">
      <dsp:nvSpPr>
        <dsp:cNvPr id="0" name=""/>
        <dsp:cNvSpPr/>
      </dsp:nvSpPr>
      <dsp:spPr>
        <a:xfrm>
          <a:off x="909316" y="4575421"/>
          <a:ext cx="1323220" cy="521016"/>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D50742-F84F-4296-93E6-03346A14E118}">
      <dsp:nvSpPr>
        <dsp:cNvPr id="0" name=""/>
        <dsp:cNvSpPr/>
      </dsp:nvSpPr>
      <dsp:spPr>
        <a:xfrm>
          <a:off x="973541" y="4636435"/>
          <a:ext cx="1323220" cy="521016"/>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Escala de </a:t>
          </a:r>
          <a:r>
            <a:rPr lang="es-EC" sz="1600" kern="1200" dirty="0" err="1" smtClean="0"/>
            <a:t>Borg</a:t>
          </a:r>
          <a:endParaRPr lang="en-US" sz="1600" kern="1200" dirty="0"/>
        </a:p>
      </dsp:txBody>
      <dsp:txXfrm>
        <a:off x="988801" y="4651695"/>
        <a:ext cx="1292700" cy="490496"/>
      </dsp:txXfrm>
    </dsp:sp>
    <dsp:sp modelId="{BA5F3E00-B0DE-4339-A68A-30CE85398EE0}">
      <dsp:nvSpPr>
        <dsp:cNvPr id="0" name=""/>
        <dsp:cNvSpPr/>
      </dsp:nvSpPr>
      <dsp:spPr>
        <a:xfrm>
          <a:off x="2729912" y="2293385"/>
          <a:ext cx="1304053" cy="59396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5660E3-711A-4A7C-8F37-6DF88B44503E}">
      <dsp:nvSpPr>
        <dsp:cNvPr id="0" name=""/>
        <dsp:cNvSpPr/>
      </dsp:nvSpPr>
      <dsp:spPr>
        <a:xfrm>
          <a:off x="2794138" y="2354399"/>
          <a:ext cx="1304053" cy="59396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Hipotético-Deductivo</a:t>
          </a:r>
          <a:endParaRPr lang="en-US" sz="1600" kern="1200" dirty="0"/>
        </a:p>
      </dsp:txBody>
      <dsp:txXfrm>
        <a:off x="2811535" y="2371796"/>
        <a:ext cx="1269259" cy="559169"/>
      </dsp:txXfrm>
    </dsp:sp>
    <dsp:sp modelId="{86998C87-078E-4699-86B2-BF6DA7CAB1BB}">
      <dsp:nvSpPr>
        <dsp:cNvPr id="0" name=""/>
        <dsp:cNvSpPr/>
      </dsp:nvSpPr>
      <dsp:spPr>
        <a:xfrm>
          <a:off x="4392917" y="2293385"/>
          <a:ext cx="1275712" cy="59534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17A321-14F5-4C30-BEC3-423EDE620903}">
      <dsp:nvSpPr>
        <dsp:cNvPr id="0" name=""/>
        <dsp:cNvSpPr/>
      </dsp:nvSpPr>
      <dsp:spPr>
        <a:xfrm>
          <a:off x="4457142" y="2354399"/>
          <a:ext cx="1275712" cy="59534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Población: </a:t>
          </a:r>
        </a:p>
        <a:p>
          <a:pPr lvl="0" algn="ctr" defTabSz="711200">
            <a:lnSpc>
              <a:spcPct val="90000"/>
            </a:lnSpc>
            <a:spcBef>
              <a:spcPct val="0"/>
            </a:spcBef>
            <a:spcAft>
              <a:spcPct val="35000"/>
            </a:spcAft>
          </a:pPr>
          <a:r>
            <a:rPr lang="es-EC" sz="1600" kern="1200" dirty="0" smtClean="0"/>
            <a:t>N=20</a:t>
          </a:r>
          <a:endParaRPr lang="en-US" sz="1600" kern="1200" dirty="0"/>
        </a:p>
      </dsp:txBody>
      <dsp:txXfrm>
        <a:off x="4474579" y="2371836"/>
        <a:ext cx="1240838" cy="560469"/>
      </dsp:txXfrm>
    </dsp:sp>
    <dsp:sp modelId="{7B365A9B-03D4-4356-B169-3E8F334B720D}">
      <dsp:nvSpPr>
        <dsp:cNvPr id="0" name=""/>
        <dsp:cNvSpPr/>
      </dsp:nvSpPr>
      <dsp:spPr>
        <a:xfrm>
          <a:off x="6064794" y="2288779"/>
          <a:ext cx="1320602" cy="58721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401D97-0FA7-44AB-BF44-781FB522CD05}">
      <dsp:nvSpPr>
        <dsp:cNvPr id="0" name=""/>
        <dsp:cNvSpPr/>
      </dsp:nvSpPr>
      <dsp:spPr>
        <a:xfrm>
          <a:off x="6129019" y="2349793"/>
          <a:ext cx="1320602" cy="587213"/>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Técnicas</a:t>
          </a:r>
          <a:endParaRPr lang="en-US" sz="1600" kern="1200" dirty="0"/>
        </a:p>
      </dsp:txBody>
      <dsp:txXfrm>
        <a:off x="6146218" y="2366992"/>
        <a:ext cx="1286204" cy="552815"/>
      </dsp:txXfrm>
    </dsp:sp>
    <dsp:sp modelId="{208085D5-DD45-420D-B026-B1E65955941B}">
      <dsp:nvSpPr>
        <dsp:cNvPr id="0" name=""/>
        <dsp:cNvSpPr/>
      </dsp:nvSpPr>
      <dsp:spPr>
        <a:xfrm>
          <a:off x="4608336" y="4608301"/>
          <a:ext cx="1038108" cy="367047"/>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E6E82C-0FCE-47A4-A992-267AB49D672F}">
      <dsp:nvSpPr>
        <dsp:cNvPr id="0" name=""/>
        <dsp:cNvSpPr/>
      </dsp:nvSpPr>
      <dsp:spPr>
        <a:xfrm>
          <a:off x="4672561" y="4669315"/>
          <a:ext cx="1038108" cy="367047"/>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De Campo</a:t>
          </a:r>
        </a:p>
      </dsp:txBody>
      <dsp:txXfrm>
        <a:off x="4683311" y="4680065"/>
        <a:ext cx="1016608" cy="345547"/>
      </dsp:txXfrm>
    </dsp:sp>
    <dsp:sp modelId="{E357E412-9569-4AD8-A893-F145A1C7D4AE}">
      <dsp:nvSpPr>
        <dsp:cNvPr id="0" name=""/>
        <dsp:cNvSpPr/>
      </dsp:nvSpPr>
      <dsp:spPr>
        <a:xfrm>
          <a:off x="5750133" y="3973970"/>
          <a:ext cx="1325024" cy="59128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3D7B92-1916-4BCD-AFB2-E7703FAD5927}">
      <dsp:nvSpPr>
        <dsp:cNvPr id="0" name=""/>
        <dsp:cNvSpPr/>
      </dsp:nvSpPr>
      <dsp:spPr>
        <a:xfrm>
          <a:off x="5814358" y="4034984"/>
          <a:ext cx="1325024" cy="591284"/>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Bibliográfica </a:t>
          </a:r>
        </a:p>
      </dsp:txBody>
      <dsp:txXfrm>
        <a:off x="5831676" y="4052302"/>
        <a:ext cx="1290388" cy="556648"/>
      </dsp:txXfrm>
    </dsp:sp>
    <dsp:sp modelId="{934DB40C-FD31-4D7F-81C1-C420E0279ABE}">
      <dsp:nvSpPr>
        <dsp:cNvPr id="0" name=""/>
        <dsp:cNvSpPr/>
      </dsp:nvSpPr>
      <dsp:spPr>
        <a:xfrm>
          <a:off x="7123736" y="3370007"/>
          <a:ext cx="1378133" cy="367047"/>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82EA02-3E67-4E8D-93E6-777CD25DAB05}">
      <dsp:nvSpPr>
        <dsp:cNvPr id="0" name=""/>
        <dsp:cNvSpPr/>
      </dsp:nvSpPr>
      <dsp:spPr>
        <a:xfrm>
          <a:off x="7187961" y="3431021"/>
          <a:ext cx="1378133" cy="367047"/>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Observación</a:t>
          </a:r>
        </a:p>
      </dsp:txBody>
      <dsp:txXfrm>
        <a:off x="7198711" y="3441771"/>
        <a:ext cx="1356633" cy="34554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fld id="{EE160622-EE31-4F47-BB77-4A4BF5CEE807}" type="datetimeFigureOut">
              <a:rPr lang="en-US"/>
              <a:pPr>
                <a:defRPr/>
              </a:pPr>
              <a:t>4/17/2012</a:t>
            </a:fld>
            <a:endParaRPr lang="en-US"/>
          </a:p>
        </p:txBody>
      </p:sp>
      <p:sp>
        <p:nvSpPr>
          <p:cNvPr id="7" name="Footer Placeholder 18"/>
          <p:cNvSpPr>
            <a:spLocks noGrp="1"/>
          </p:cNvSpPr>
          <p:nvPr>
            <p:ph type="ftr" sz="quarter" idx="11"/>
          </p:nvPr>
        </p:nvSpPr>
        <p:spPr/>
        <p:txBody>
          <a:bodyPr/>
          <a:lstStyle>
            <a:lvl1pPr>
              <a:defRPr/>
            </a:lvl1pPr>
          </a:lstStyle>
          <a:p>
            <a:pPr>
              <a:defRPr/>
            </a:pPr>
            <a:endParaRPr lang="en-US"/>
          </a:p>
        </p:txBody>
      </p:sp>
      <p:sp>
        <p:nvSpPr>
          <p:cNvPr id="8" name="Slide Number Placeholder 26"/>
          <p:cNvSpPr>
            <a:spLocks noGrp="1"/>
          </p:cNvSpPr>
          <p:nvPr>
            <p:ph type="sldNum" sz="quarter" idx="12"/>
          </p:nvPr>
        </p:nvSpPr>
        <p:spPr/>
        <p:txBody>
          <a:bodyPr/>
          <a:lstStyle>
            <a:lvl1pPr>
              <a:defRPr/>
            </a:lvl1pPr>
          </a:lstStyle>
          <a:p>
            <a:pPr>
              <a:defRPr/>
            </a:pPr>
            <a:fld id="{38C5A002-718F-445F-8578-324F72F7C8E5}" type="slidenum">
              <a:rPr lang="en-US"/>
              <a:pPr>
                <a:defRPr/>
              </a:pPr>
              <a:t>‹Nº›</a:t>
            </a:fld>
            <a:endParaRPr lang="en-US"/>
          </a:p>
        </p:txBody>
      </p:sp>
    </p:spTree>
    <p:extLst>
      <p:ext uri="{BB962C8B-B14F-4D97-AF65-F5344CB8AC3E}">
        <p14:creationId xmlns:p14="http://schemas.microsoft.com/office/powerpoint/2010/main" xmlns="" val="138268477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3E4366A2-BEF6-4902-B70F-8CBC50598E15}" type="datetimeFigureOut">
              <a:rPr lang="en-US"/>
              <a:pPr>
                <a:defRPr/>
              </a:pPr>
              <a:t>4/17/2012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381A8D79-9761-4CCF-908A-96C426E1AF93}" type="slidenum">
              <a:rPr lang="en-US"/>
              <a:pPr>
                <a:defRPr/>
              </a:pPr>
              <a:t>‹Nº›</a:t>
            </a:fld>
            <a:endParaRPr lang="en-US" dirty="0"/>
          </a:p>
        </p:txBody>
      </p:sp>
    </p:spTree>
    <p:extLst>
      <p:ext uri="{BB962C8B-B14F-4D97-AF65-F5344CB8AC3E}">
        <p14:creationId xmlns:p14="http://schemas.microsoft.com/office/powerpoint/2010/main" xmlns="" val="1004801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7C84566D-5789-4826-82AD-EE01F67C4FCC}" type="datetimeFigureOut">
              <a:rPr lang="en-US"/>
              <a:pPr>
                <a:defRPr/>
              </a:pPr>
              <a:t>4/17/2012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FE8BED7-26FC-4067-B9F1-CFF6372453DD}" type="slidenum">
              <a:rPr lang="en-US"/>
              <a:pPr>
                <a:defRPr/>
              </a:pPr>
              <a:t>‹Nº›</a:t>
            </a:fld>
            <a:endParaRPr lang="en-US" dirty="0"/>
          </a:p>
        </p:txBody>
      </p:sp>
    </p:spTree>
    <p:extLst>
      <p:ext uri="{BB962C8B-B14F-4D97-AF65-F5344CB8AC3E}">
        <p14:creationId xmlns:p14="http://schemas.microsoft.com/office/powerpoint/2010/main" xmlns="" val="687080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a:p>
        </p:txBody>
      </p:sp>
      <p:sp>
        <p:nvSpPr>
          <p:cNvPr id="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a:p>
        </p:txBody>
      </p:sp>
      <p:sp>
        <p:nvSpPr>
          <p:cNvPr id="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a:p>
        </p:txBody>
      </p:sp>
      <p:sp>
        <p:nvSpPr>
          <p:cNvPr id="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a:p>
        </p:txBody>
      </p:sp>
      <p:pic>
        <p:nvPicPr>
          <p:cNvPr id="6" name="Picture 48" descr="bannner 2"/>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pPr>
              <a:defRPr/>
            </a:pPr>
            <a:endParaRPr lang="es-EC"/>
          </a:p>
        </p:txBody>
      </p:sp>
      <p:pic>
        <p:nvPicPr>
          <p:cNvPr id="8" name="Picture 49" descr="LOGO ESPE ORIGINAL copia"/>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3079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A745CD06-BDE6-4634-B304-CDCBD7329140}" type="datetimeFigureOut">
              <a:rPr lang="en-US"/>
              <a:pPr>
                <a:defRPr/>
              </a:pPr>
              <a:t>4/17/2012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89D78C0-F288-4B9B-91FC-B702D82AD8D3}" type="slidenum">
              <a:rPr lang="en-US"/>
              <a:pPr>
                <a:defRPr/>
              </a:pPr>
              <a:t>‹Nº›</a:t>
            </a:fld>
            <a:endParaRPr lang="en-US" dirty="0"/>
          </a:p>
        </p:txBody>
      </p:sp>
    </p:spTree>
    <p:extLst>
      <p:ext uri="{BB962C8B-B14F-4D97-AF65-F5344CB8AC3E}">
        <p14:creationId xmlns:p14="http://schemas.microsoft.com/office/powerpoint/2010/main" xmlns="" val="524586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2E8A9901-0989-4C56-A133-2204DA805ED2}" type="datetimeFigureOut">
              <a:rPr lang="en-US"/>
              <a:pPr>
                <a:defRPr/>
              </a:pPr>
              <a:t>4/17/2012</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B3C6DDB1-C443-489B-B796-8937E29C3FDC}" type="slidenum">
              <a:rPr lang="en-US"/>
              <a:pPr>
                <a:defRPr/>
              </a:pPr>
              <a:t>‹Nº›</a:t>
            </a:fld>
            <a:endParaRPr lang="en-US"/>
          </a:p>
        </p:txBody>
      </p:sp>
    </p:spTree>
    <p:extLst>
      <p:ext uri="{BB962C8B-B14F-4D97-AF65-F5344CB8AC3E}">
        <p14:creationId xmlns:p14="http://schemas.microsoft.com/office/powerpoint/2010/main" xmlns="" val="372828058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3F7E8815-1B09-4CBA-80FF-A89C47E7FE1E}" type="datetimeFigureOut">
              <a:rPr lang="en-US"/>
              <a:pPr>
                <a:defRPr/>
              </a:pPr>
              <a:t>4/17/2012</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02379A6F-FE53-4520-85CF-1BE573B9EA25}" type="slidenum">
              <a:rPr lang="en-US"/>
              <a:pPr>
                <a:defRPr/>
              </a:pPr>
              <a:t>‹Nº›</a:t>
            </a:fld>
            <a:endParaRPr lang="en-US" dirty="0"/>
          </a:p>
        </p:txBody>
      </p:sp>
    </p:spTree>
    <p:extLst>
      <p:ext uri="{BB962C8B-B14F-4D97-AF65-F5344CB8AC3E}">
        <p14:creationId xmlns:p14="http://schemas.microsoft.com/office/powerpoint/2010/main" xmlns="" val="1146968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CB3DB613-463F-4A12-817D-E8E39392B4B7}" type="datetimeFigureOut">
              <a:rPr lang="en-US"/>
              <a:pPr>
                <a:defRPr/>
              </a:pPr>
              <a:t>4/17/2012</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D8CF6A31-5EB8-46D9-B596-E8D3C2C2016E}" type="slidenum">
              <a:rPr lang="en-US"/>
              <a:pPr>
                <a:defRPr/>
              </a:pPr>
              <a:t>‹Nº›</a:t>
            </a:fld>
            <a:endParaRPr lang="en-US"/>
          </a:p>
        </p:txBody>
      </p:sp>
    </p:spTree>
    <p:extLst>
      <p:ext uri="{BB962C8B-B14F-4D97-AF65-F5344CB8AC3E}">
        <p14:creationId xmlns:p14="http://schemas.microsoft.com/office/powerpoint/2010/main" xmlns="" val="4114937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276727DE-9BE5-4A6E-AB85-595617018BCE}" type="datetimeFigureOut">
              <a:rPr lang="en-US"/>
              <a:pPr>
                <a:defRPr/>
              </a:pPr>
              <a:t>4/17/2012</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9E8200C4-7E31-4352-B520-C587701E3340}" type="slidenum">
              <a:rPr lang="en-US"/>
              <a:pPr>
                <a:defRPr/>
              </a:pPr>
              <a:t>‹Nº›</a:t>
            </a:fld>
            <a:endParaRPr lang="en-US" dirty="0"/>
          </a:p>
        </p:txBody>
      </p:sp>
    </p:spTree>
    <p:extLst>
      <p:ext uri="{BB962C8B-B14F-4D97-AF65-F5344CB8AC3E}">
        <p14:creationId xmlns:p14="http://schemas.microsoft.com/office/powerpoint/2010/main" xmlns="" val="2510331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82592D7A-20BF-4364-B30F-5ACCCB993A36}" type="datetimeFigureOut">
              <a:rPr lang="en-US"/>
              <a:pPr>
                <a:defRPr/>
              </a:pPr>
              <a:t>4/17/2012</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4CBE28A2-938D-4B73-9EB1-D7FBDBC586E8}" type="slidenum">
              <a:rPr lang="en-US"/>
              <a:pPr>
                <a:defRPr/>
              </a:pPr>
              <a:t>‹Nº›</a:t>
            </a:fld>
            <a:endParaRPr lang="en-US" dirty="0"/>
          </a:p>
        </p:txBody>
      </p:sp>
    </p:spTree>
    <p:extLst>
      <p:ext uri="{BB962C8B-B14F-4D97-AF65-F5344CB8AC3E}">
        <p14:creationId xmlns:p14="http://schemas.microsoft.com/office/powerpoint/2010/main" xmlns="" val="1823366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CAA9E77A-E20D-494E-AEB8-D701E76D6BBD}" type="datetimeFigureOut">
              <a:rPr lang="en-US"/>
              <a:pPr>
                <a:defRPr/>
              </a:pPr>
              <a:t>4/17/2012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pPr>
              <a:defRPr/>
            </a:pPr>
            <a:fld id="{C47D1A82-CE04-4E23-B468-2C33323B9F26}" type="slidenum">
              <a:rPr lang="en-US"/>
              <a:pPr>
                <a:defRPr/>
              </a:pPr>
              <a:t>‹Nº›</a:t>
            </a:fld>
            <a:endParaRPr lang="en-US"/>
          </a:p>
        </p:txBody>
      </p:sp>
    </p:spTree>
    <p:extLst>
      <p:ext uri="{BB962C8B-B14F-4D97-AF65-F5344CB8AC3E}">
        <p14:creationId xmlns:p14="http://schemas.microsoft.com/office/powerpoint/2010/main" xmlns="" val="3069617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DEBEC90E-0818-41AE-9181-057362AFA8A8}" type="datetimeFigureOut">
              <a:rPr lang="en-US"/>
              <a:pPr>
                <a:defRPr/>
              </a:pPr>
              <a:t>4/17/2012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403D438-C8A3-4C5A-9728-D3702716DB70}" type="slidenum">
              <a:rPr lang="en-US"/>
              <a:pPr>
                <a:defRPr/>
              </a:pPr>
              <a:t>‹Nº›</a:t>
            </a:fld>
            <a:endParaRPr lang="en-US"/>
          </a:p>
        </p:txBody>
      </p:sp>
    </p:spTree>
    <p:extLst>
      <p:ext uri="{BB962C8B-B14F-4D97-AF65-F5344CB8AC3E}">
        <p14:creationId xmlns:p14="http://schemas.microsoft.com/office/powerpoint/2010/main" xmlns="" val="326936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1028" name="Title Placeholder 8"/>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latinLnBrk="0" hangingPunct="1">
              <a:defRPr kumimoji="0" sz="1000" smtClean="0">
                <a:solidFill>
                  <a:schemeClr val="tx2">
                    <a:shade val="50000"/>
                  </a:schemeClr>
                </a:solidFill>
              </a:defRPr>
            </a:lvl1pPr>
          </a:lstStyle>
          <a:p>
            <a:pPr>
              <a:defRPr/>
            </a:pPr>
            <a:fld id="{9A1CCBF0-5D2E-4AE9-A316-A7D009C55857}" type="datetimeFigureOut">
              <a:rPr lang="en-US"/>
              <a:pPr>
                <a:defRPr/>
              </a:pPr>
              <a:t>4/17/2012</a:t>
            </a:fld>
            <a:endParaRPr lang="en-US"/>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latinLnBrk="0" hangingPunct="1">
              <a:defRPr kumimoji="0" sz="1000" dirty="0">
                <a:solidFill>
                  <a:schemeClr val="tx2">
                    <a:shade val="50000"/>
                  </a:schemeClr>
                </a:solidFill>
              </a:defRPr>
            </a:lvl1pPr>
          </a:lstStyle>
          <a:p>
            <a:pPr>
              <a:defRPr/>
            </a:pPr>
            <a:endParaRPr lang="en-US"/>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latinLnBrk="0" hangingPunct="1">
              <a:defRPr kumimoji="0" sz="1000" smtClean="0">
                <a:solidFill>
                  <a:schemeClr val="tx2">
                    <a:shade val="50000"/>
                  </a:schemeClr>
                </a:solidFill>
              </a:defRPr>
            </a:lvl1pPr>
          </a:lstStyle>
          <a:p>
            <a:pPr>
              <a:defRPr/>
            </a:pPr>
            <a:fld id="{DCA9E8A4-F14F-420E-B63E-B52548E4BF01}" type="slidenum">
              <a:rPr lang="en-US"/>
              <a:pPr>
                <a:defRPr/>
              </a:pPr>
              <a:t>‹Nº›</a:t>
            </a:fld>
            <a:endParaRPr lang="en-US" dirty="0"/>
          </a:p>
        </p:txBody>
      </p:sp>
      <p:sp>
        <p:nvSpPr>
          <p:cNvPr id="11"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C"/>
          </a:p>
        </p:txBody>
      </p:sp>
      <p:sp>
        <p:nvSpPr>
          <p:cNvPr id="13"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C"/>
          </a:p>
        </p:txBody>
      </p:sp>
      <p:sp>
        <p:nvSpPr>
          <p:cNvPr id="14"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ffectLst/>
        </p:spPr>
        <p:txBody>
          <a:bodyPr/>
          <a:lstStyle/>
          <a:p>
            <a:pPr>
              <a:defRPr/>
            </a:pPr>
            <a:endParaRPr lang="es-EC"/>
          </a:p>
        </p:txBody>
      </p:sp>
      <p:sp>
        <p:nvSpPr>
          <p:cNvPr id="15"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ffectLst/>
        </p:spPr>
        <p:txBody>
          <a:bodyPr/>
          <a:lstStyle/>
          <a:p>
            <a:pPr>
              <a:defRPr/>
            </a:pPr>
            <a:endParaRPr lang="es-EC"/>
          </a:p>
        </p:txBody>
      </p:sp>
      <p:pic>
        <p:nvPicPr>
          <p:cNvPr id="1037" name="Picture 26" descr="LOGO ESPE ORIGINAL copia"/>
          <p:cNvPicPr>
            <a:picLocks noChangeAspect="1" noChangeArrowheads="1"/>
          </p:cNvPicPr>
          <p:nvPr userDrawn="1"/>
        </p:nvPicPr>
        <p:blipFill>
          <a:blip r:embed="rId14">
            <a:extLst>
              <a:ext uri="{28A0092B-C50C-407E-A947-70E740481C1C}">
                <a14:useLocalDpi xmlns:a14="http://schemas.microsoft.com/office/drawing/2010/main" xmlns=""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3697" r:id="rId1"/>
    <p:sldLayoutId id="2147483691" r:id="rId2"/>
    <p:sldLayoutId id="2147483698" r:id="rId3"/>
    <p:sldLayoutId id="2147483692" r:id="rId4"/>
    <p:sldLayoutId id="2147483699" r:id="rId5"/>
    <p:sldLayoutId id="2147483693" r:id="rId6"/>
    <p:sldLayoutId id="2147483694" r:id="rId7"/>
    <p:sldLayoutId id="2147483700" r:id="rId8"/>
    <p:sldLayoutId id="2147483701" r:id="rId9"/>
    <p:sldLayoutId id="2147483695" r:id="rId10"/>
    <p:sldLayoutId id="2147483696" r:id="rId11"/>
    <p:sldLayoutId id="2147483702" r:id="rId12"/>
  </p:sldLayoutIdLst>
  <p:txStyles>
    <p:titleStyle>
      <a:lvl1pPr algn="l" rtl="0" fontAlgn="base">
        <a:spcBef>
          <a:spcPct val="0"/>
        </a:spcBef>
        <a:spcAft>
          <a:spcPct val="0"/>
        </a:spcAft>
        <a:defRPr sz="4600" kern="1200">
          <a:solidFill>
            <a:schemeClr val="tx1"/>
          </a:solidFill>
          <a:latin typeface="+mj-lt"/>
          <a:ea typeface="+mj-ea"/>
          <a:cs typeface="+mj-cs"/>
        </a:defRPr>
      </a:lvl1pPr>
      <a:lvl2pPr algn="l" rtl="0" fontAlgn="base">
        <a:spcBef>
          <a:spcPct val="0"/>
        </a:spcBef>
        <a:spcAft>
          <a:spcPct val="0"/>
        </a:spcAft>
        <a:defRPr sz="4600">
          <a:solidFill>
            <a:schemeClr val="tx1"/>
          </a:solidFill>
          <a:latin typeface="Franklin Gothic Book" pitchFamily="34" charset="0"/>
        </a:defRPr>
      </a:lvl2pPr>
      <a:lvl3pPr algn="l" rtl="0" fontAlgn="base">
        <a:spcBef>
          <a:spcPct val="0"/>
        </a:spcBef>
        <a:spcAft>
          <a:spcPct val="0"/>
        </a:spcAft>
        <a:defRPr sz="4600">
          <a:solidFill>
            <a:schemeClr val="tx1"/>
          </a:solidFill>
          <a:latin typeface="Franklin Gothic Book" pitchFamily="34" charset="0"/>
        </a:defRPr>
      </a:lvl3pPr>
      <a:lvl4pPr algn="l" rtl="0" fontAlgn="base">
        <a:spcBef>
          <a:spcPct val="0"/>
        </a:spcBef>
        <a:spcAft>
          <a:spcPct val="0"/>
        </a:spcAft>
        <a:defRPr sz="4600">
          <a:solidFill>
            <a:schemeClr val="tx1"/>
          </a:solidFill>
          <a:latin typeface="Franklin Gothic Book" pitchFamily="34" charset="0"/>
        </a:defRPr>
      </a:lvl4pPr>
      <a:lvl5pPr algn="l" rtl="0" fontAlgn="base">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fontAlgn="base">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fontAlgn="base">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fontAlgn="base">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fontAlgn="base">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7" Type="http://schemas.microsoft.com/office/2007/relationships/diagramDrawing" Target="../diagrams/drawing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3.xml"/><Relationship Id="rId7" Type="http://schemas.microsoft.com/office/2007/relationships/diagramDrawing" Target="../diagrams/drawing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6.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diagramColors" Target="../diagrams/colors1.xml"/><Relationship Id="rId10" Type="http://schemas.microsoft.com/office/2007/relationships/diagramDrawing" Target="../diagrams/drawing1.xml"/><Relationship Id="rId4" Type="http://schemas.openxmlformats.org/officeDocument/2006/relationships/diagramQuickStyle" Target="../diagrams/quickStyle1.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5.gif"/><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2 CuadroTexto"/>
          <p:cNvSpPr txBox="1">
            <a:spLocks noChangeArrowheads="1"/>
          </p:cNvSpPr>
          <p:nvPr/>
        </p:nvSpPr>
        <p:spPr bwMode="auto">
          <a:xfrm>
            <a:off x="900113" y="1125538"/>
            <a:ext cx="792003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t>CARRERA DE LICENCIATURA EN CIENCIAS DE LA ACTIVIDAD FISICA, DEPORTES Y RECREACION</a:t>
            </a:r>
          </a:p>
        </p:txBody>
      </p:sp>
      <p:pic>
        <p:nvPicPr>
          <p:cNvPr id="8195" name="15 Imagen" descr="logotipo Edu"/>
          <p:cNvPicPr>
            <a:picLocks noChangeAspect="1" noChangeArrowheads="1"/>
          </p:cNvPicPr>
          <p:nvPr/>
        </p:nvPicPr>
        <p:blipFill>
          <a:blip r:embed="rId2">
            <a:extLst>
              <a:ext uri="{28A0092B-C50C-407E-A947-70E740481C1C}">
                <a14:useLocalDpi xmlns:a14="http://schemas.microsoft.com/office/drawing/2010/main" xmlns="" val="0"/>
              </a:ext>
            </a:extLst>
          </a:blip>
          <a:srcRect t="6451"/>
          <a:stretch>
            <a:fillRect/>
          </a:stretch>
        </p:blipFill>
        <p:spPr bwMode="auto">
          <a:xfrm>
            <a:off x="3635375" y="2060575"/>
            <a:ext cx="2422525"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5 CuadroTexto"/>
          <p:cNvSpPr txBox="1">
            <a:spLocks noChangeArrowheads="1"/>
          </p:cNvSpPr>
          <p:nvPr/>
        </p:nvSpPr>
        <p:spPr bwMode="auto">
          <a:xfrm>
            <a:off x="900113" y="4005263"/>
            <a:ext cx="7920037"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2000" b="1"/>
          </a:p>
          <a:p>
            <a:pPr algn="ctr" eaLnBrk="1" hangingPunct="1"/>
            <a:r>
              <a:rPr lang="en-US" sz="2000" b="1"/>
              <a:t>SANGOLQUĺ – ECUADOR</a:t>
            </a:r>
          </a:p>
          <a:p>
            <a:pPr algn="ctr" eaLnBrk="1" hangingPunct="1"/>
            <a:endParaRPr lang="en-US" sz="2000" b="1"/>
          </a:p>
          <a:p>
            <a:pPr algn="ctr" eaLnBrk="1" hangingPunct="1"/>
            <a:r>
              <a:rPr lang="en-US" sz="2000" b="1"/>
              <a:t>2012</a:t>
            </a: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xmlns="" val="3486909126"/>
              </p:ext>
            </p:extLst>
          </p:nvPr>
        </p:nvGraphicFramePr>
        <p:xfrm>
          <a:off x="827584" y="1412776"/>
          <a:ext cx="7467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620713"/>
            <a:ext cx="8229600" cy="796925"/>
          </a:xfrm>
          <a:ln>
            <a:miter lim="800000"/>
            <a:headEnd/>
            <a:tailEnd/>
          </a:ln>
        </p:spPr>
        <p:txBody>
          <a:bodyPr lIns="91440" rIns="91440" anchor="t">
            <a:normAutofit/>
          </a:bodyPr>
          <a:lstStyle/>
          <a:p>
            <a:pPr algn="ctr" fontAlgn="auto">
              <a:spcAft>
                <a:spcPts val="0"/>
              </a:spcAft>
              <a:defRPr/>
            </a:pPr>
            <a:r>
              <a:rPr lang="en-US" sz="3200" dirty="0" smtClean="0">
                <a:latin typeface="+mn-lt"/>
              </a:rPr>
              <a:t>ESTRÉS Y RENDIMIENTO DEPORTIVO</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xmlns="" val="1234862247"/>
              </p:ext>
            </p:extLst>
          </p:nvPr>
        </p:nvGraphicFramePr>
        <p:xfrm>
          <a:off x="457200" y="1600200"/>
          <a:ext cx="7467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620713"/>
            <a:ext cx="8229600" cy="796925"/>
          </a:xfrm>
        </p:spPr>
        <p:txBody>
          <a:bodyPr lIns="91440" rIns="91440" anchor="t"/>
          <a:lstStyle/>
          <a:p>
            <a:pPr algn="ctr"/>
            <a:r>
              <a:rPr lang="es-EC" dirty="0" smtClean="0"/>
              <a:t>ESTRÉS PRECOMPETITIVO</a:t>
            </a:r>
            <a:endParaRPr lang="en-US" dirty="0" smtClean="0"/>
          </a:p>
        </p:txBody>
      </p:sp>
      <p:graphicFrame>
        <p:nvGraphicFramePr>
          <p:cNvPr id="2" name="Content Placeholder 1"/>
          <p:cNvGraphicFramePr>
            <a:graphicFrameLocks noGrp="1"/>
          </p:cNvGraphicFramePr>
          <p:nvPr>
            <p:ph idx="1"/>
            <p:extLst>
              <p:ext uri="{D42A27DB-BD31-4B8C-83A1-F6EECF244321}">
                <p14:modId xmlns:p14="http://schemas.microsoft.com/office/powerpoint/2010/main" xmlns="" val="3942441950"/>
              </p:ext>
            </p:extLst>
          </p:nvPr>
        </p:nvGraphicFramePr>
        <p:xfrm>
          <a:off x="683568" y="1628801"/>
          <a:ext cx="7787208"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460" name="Picture127"/>
          <p:cNvPicPr>
            <a:picLocks noRo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051720" y="2636912"/>
            <a:ext cx="5184576" cy="307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xmlns="" val="173504420"/>
              </p:ext>
            </p:extLst>
          </p:nvPr>
        </p:nvGraphicFramePr>
        <p:xfrm>
          <a:off x="539552" y="1268760"/>
          <a:ext cx="821848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2025112618"/>
              </p:ext>
            </p:extLst>
          </p:nvPr>
        </p:nvGraphicFramePr>
        <p:xfrm>
          <a:off x="395536" y="404664"/>
          <a:ext cx="856895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9442237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3752"/>
            <a:ext cx="7467600" cy="1143000"/>
          </a:xfrm>
        </p:spPr>
        <p:txBody>
          <a:bodyPr/>
          <a:lstStyle/>
          <a:p>
            <a:pPr algn="ctr"/>
            <a:r>
              <a:rPr lang="es-EC" sz="2800" dirty="0" smtClean="0"/>
              <a:t>PRESENTACIÓN DE RESULTADOS</a:t>
            </a:r>
            <a:endParaRPr lang="en-US" sz="2800" dirty="0"/>
          </a:p>
        </p:txBody>
      </p:sp>
      <p:sp>
        <p:nvSpPr>
          <p:cNvPr id="3" name="Content Placeholder 2"/>
          <p:cNvSpPr>
            <a:spLocks noGrp="1"/>
          </p:cNvSpPr>
          <p:nvPr>
            <p:ph idx="1"/>
          </p:nvPr>
        </p:nvSpPr>
        <p:spPr/>
        <p:txBody>
          <a:bodyPr/>
          <a:lstStyle/>
          <a:p>
            <a:endParaRPr lang="en-US" dirty="0"/>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7574" y="1196752"/>
            <a:ext cx="8820150" cy="4810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65684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99592" y="1342225"/>
            <a:ext cx="2444067" cy="18707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81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64088" y="1342225"/>
            <a:ext cx="2442089" cy="17987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10" name="Chart 9"/>
          <p:cNvGraphicFramePr>
            <a:graphicFrameLocks/>
          </p:cNvGraphicFramePr>
          <p:nvPr>
            <p:extLst>
              <p:ext uri="{D42A27DB-BD31-4B8C-83A1-F6EECF244321}">
                <p14:modId xmlns:p14="http://schemas.microsoft.com/office/powerpoint/2010/main" xmlns="" val="610795865"/>
              </p:ext>
            </p:extLst>
          </p:nvPr>
        </p:nvGraphicFramePr>
        <p:xfrm>
          <a:off x="4572000" y="3429000"/>
          <a:ext cx="4377323"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1763688" y="332656"/>
            <a:ext cx="5400600" cy="830997"/>
          </a:xfrm>
          <a:prstGeom prst="rect">
            <a:avLst/>
          </a:prstGeom>
          <a:noFill/>
        </p:spPr>
        <p:txBody>
          <a:bodyPr wrap="square" rtlCol="0">
            <a:spAutoFit/>
          </a:bodyPr>
          <a:lstStyle/>
          <a:p>
            <a:pPr algn="ctr"/>
            <a:r>
              <a:rPr lang="es-EC" sz="2400" dirty="0" smtClean="0"/>
              <a:t>ANÁLISIS E INTERPRETACIÓN GENERAL</a:t>
            </a:r>
            <a:endParaRPr lang="en-US" sz="2400" dirty="0"/>
          </a:p>
        </p:txBody>
      </p:sp>
      <p:graphicFrame>
        <p:nvGraphicFramePr>
          <p:cNvPr id="13" name="1 Gráfico"/>
          <p:cNvGraphicFramePr/>
          <p:nvPr/>
        </p:nvGraphicFramePr>
        <p:xfrm>
          <a:off x="0" y="3500438"/>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3144174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xmlns="" val="1158428929"/>
              </p:ext>
            </p:extLst>
          </p:nvPr>
        </p:nvGraphicFramePr>
        <p:xfrm>
          <a:off x="4716016" y="3212976"/>
          <a:ext cx="4032448" cy="2671192"/>
        </p:xfrm>
        <a:graphic>
          <a:graphicData uri="http://schemas.openxmlformats.org/drawingml/2006/chart">
            <c:chart xmlns:c="http://schemas.openxmlformats.org/drawingml/2006/chart" xmlns:r="http://schemas.openxmlformats.org/officeDocument/2006/relationships" r:id="rId2"/>
          </a:graphicData>
        </a:graphic>
      </p:graphicFrame>
      <p:pic>
        <p:nvPicPr>
          <p:cNvPr id="4813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59632" y="1268760"/>
            <a:ext cx="2088232" cy="1728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24128" y="1230717"/>
            <a:ext cx="2088232" cy="1766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547664" y="260648"/>
            <a:ext cx="6048672" cy="830997"/>
          </a:xfrm>
          <a:prstGeom prst="rect">
            <a:avLst/>
          </a:prstGeom>
          <a:noFill/>
        </p:spPr>
        <p:txBody>
          <a:bodyPr wrap="square" rtlCol="0">
            <a:spAutoFit/>
          </a:bodyPr>
          <a:lstStyle/>
          <a:p>
            <a:pPr algn="ctr"/>
            <a:r>
              <a:rPr lang="es-EC" sz="2400" dirty="0" smtClean="0"/>
              <a:t>ANÁLISIS E INTERPRETACIÓN MASCULINA</a:t>
            </a:r>
            <a:endParaRPr lang="en-US" sz="2400" dirty="0"/>
          </a:p>
        </p:txBody>
      </p:sp>
      <p:graphicFrame>
        <p:nvGraphicFramePr>
          <p:cNvPr id="8" name="1 Gráfico"/>
          <p:cNvGraphicFramePr/>
          <p:nvPr/>
        </p:nvGraphicFramePr>
        <p:xfrm>
          <a:off x="428596" y="3286124"/>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956483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640" y="1268760"/>
            <a:ext cx="2016224" cy="18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12160" y="1268760"/>
            <a:ext cx="2016224" cy="18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6" name="Chart 5"/>
          <p:cNvGraphicFramePr>
            <a:graphicFrameLocks/>
          </p:cNvGraphicFramePr>
          <p:nvPr>
            <p:extLst>
              <p:ext uri="{D42A27DB-BD31-4B8C-83A1-F6EECF244321}">
                <p14:modId xmlns:p14="http://schemas.microsoft.com/office/powerpoint/2010/main" xmlns="" val="645982425"/>
              </p:ext>
            </p:extLst>
          </p:nvPr>
        </p:nvGraphicFramePr>
        <p:xfrm>
          <a:off x="0" y="3501008"/>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xmlns="" val="2474091508"/>
              </p:ext>
            </p:extLst>
          </p:nvPr>
        </p:nvGraphicFramePr>
        <p:xfrm>
          <a:off x="4572000" y="3501008"/>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p:cNvSpPr txBox="1"/>
          <p:nvPr/>
        </p:nvSpPr>
        <p:spPr>
          <a:xfrm>
            <a:off x="1315050" y="356105"/>
            <a:ext cx="6840760" cy="461665"/>
          </a:xfrm>
          <a:prstGeom prst="rect">
            <a:avLst/>
          </a:prstGeom>
          <a:noFill/>
        </p:spPr>
        <p:txBody>
          <a:bodyPr wrap="square" rtlCol="0">
            <a:spAutoFit/>
          </a:bodyPr>
          <a:lstStyle/>
          <a:p>
            <a:pPr algn="ctr"/>
            <a:r>
              <a:rPr lang="es-EC" sz="2400" dirty="0" smtClean="0"/>
              <a:t>ANÁLISIS E INTERPRETACIÓN FEMENINO</a:t>
            </a:r>
            <a:endParaRPr lang="en-US" sz="2400" dirty="0"/>
          </a:p>
        </p:txBody>
      </p:sp>
    </p:spTree>
    <p:extLst>
      <p:ext uri="{BB962C8B-B14F-4D97-AF65-F5344CB8AC3E}">
        <p14:creationId xmlns:p14="http://schemas.microsoft.com/office/powerpoint/2010/main" xmlns="" val="657632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87624" y="980728"/>
            <a:ext cx="6912768" cy="48965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403648" y="260648"/>
            <a:ext cx="6696744" cy="400110"/>
          </a:xfrm>
          <a:prstGeom prst="rect">
            <a:avLst/>
          </a:prstGeom>
          <a:noFill/>
        </p:spPr>
        <p:txBody>
          <a:bodyPr wrap="square" rtlCol="0">
            <a:spAutoFit/>
          </a:bodyPr>
          <a:lstStyle/>
          <a:p>
            <a:pPr algn="ctr"/>
            <a:r>
              <a:rPr lang="es-EC" sz="2000" dirty="0" smtClean="0"/>
              <a:t>CORRELACIÓN ESTRÉS - RENDIMIENTO GENERAL</a:t>
            </a:r>
            <a:endParaRPr lang="en-US" sz="2000" dirty="0"/>
          </a:p>
        </p:txBody>
      </p:sp>
    </p:spTree>
    <p:extLst>
      <p:ext uri="{BB962C8B-B14F-4D97-AF65-F5344CB8AC3E}">
        <p14:creationId xmlns:p14="http://schemas.microsoft.com/office/powerpoint/2010/main" xmlns="" val="697750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395288" y="692150"/>
            <a:ext cx="8353425" cy="540067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400" dirty="0">
              <a:solidFill>
                <a:schemeClr val="tx1"/>
              </a:solidFill>
            </a:endParaRPr>
          </a:p>
          <a:p>
            <a:pPr algn="ctr">
              <a:defRPr/>
            </a:pPr>
            <a:r>
              <a:rPr lang="es-ES" sz="2400" dirty="0">
                <a:solidFill>
                  <a:schemeClr val="tx1"/>
                </a:solidFill>
              </a:rPr>
              <a:t>“ANÁLISIS DEL ESTRÉS PRECOMPETITIVO Y SU INCIDENCIA EN LA OBTENCIÓN DE RESULTADOS DE LOS DEPORTISTAS DEL CLUB DE TAE KWON DO DE LA ESPE”. </a:t>
            </a:r>
            <a:endParaRPr lang="es-EC" sz="2400" dirty="0">
              <a:solidFill>
                <a:schemeClr val="tx1"/>
              </a:solidFill>
            </a:endParaRPr>
          </a:p>
          <a:p>
            <a:pPr algn="ctr">
              <a:defRPr/>
            </a:pPr>
            <a:r>
              <a:rPr lang="es-ES" sz="2400" dirty="0">
                <a:solidFill>
                  <a:schemeClr val="tx1"/>
                </a:solidFill>
              </a:rPr>
              <a:t>“PROPUESTA ALTERNATIVA”</a:t>
            </a:r>
          </a:p>
          <a:p>
            <a:pPr algn="ctr">
              <a:defRPr/>
            </a:pPr>
            <a:endParaRPr lang="es-ES" sz="2400" dirty="0">
              <a:solidFill>
                <a:schemeClr val="tx1"/>
              </a:solidFill>
            </a:endParaRPr>
          </a:p>
          <a:p>
            <a:pPr algn="ctr" eaLnBrk="0" hangingPunct="0">
              <a:defRPr/>
            </a:pPr>
            <a:r>
              <a:rPr lang="es-ES_tradnl" sz="2400" dirty="0">
                <a:solidFill>
                  <a:schemeClr val="tx1"/>
                </a:solidFill>
                <a:cs typeface="Times New Roman" pitchFamily="18" charset="0"/>
              </a:rPr>
              <a:t>DIRECTOR:  DR. MARTÍN BONILLA V.</a:t>
            </a:r>
          </a:p>
          <a:p>
            <a:pPr algn="ctr" eaLnBrk="0" hangingPunct="0">
              <a:defRPr/>
            </a:pPr>
            <a:endParaRPr lang="es-ES_tradnl" sz="2400" dirty="0">
              <a:solidFill>
                <a:schemeClr val="tx1"/>
              </a:solidFill>
              <a:cs typeface="Times New Roman" pitchFamily="18" charset="0"/>
            </a:endParaRPr>
          </a:p>
          <a:p>
            <a:pPr algn="ctr" eaLnBrk="0" hangingPunct="0">
              <a:defRPr/>
            </a:pPr>
            <a:r>
              <a:rPr lang="es-ES_tradnl" sz="2400" dirty="0">
                <a:solidFill>
                  <a:schemeClr val="tx1"/>
                </a:solidFill>
                <a:cs typeface="Times New Roman" pitchFamily="18" charset="0"/>
              </a:rPr>
              <a:t>CODIRECTOR:  ING. EDUARDO LOACHAMIN A.</a:t>
            </a:r>
            <a:endParaRPr lang="en-US" sz="2400" dirty="0">
              <a:solidFill>
                <a:schemeClr val="tx1"/>
              </a:solidFill>
            </a:endParaRPr>
          </a:p>
          <a:p>
            <a:pPr algn="ctr">
              <a:defRPr/>
            </a:pPr>
            <a:endParaRPr lang="es-EC" sz="2400" dirty="0">
              <a:solidFill>
                <a:schemeClr val="tx1"/>
              </a:solidFill>
            </a:endParaRPr>
          </a:p>
          <a:p>
            <a:pPr algn="ctr">
              <a:defRPr/>
            </a:pPr>
            <a:endParaRPr lang="es-EC"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407" y="260648"/>
            <a:ext cx="7920880" cy="1143000"/>
          </a:xfrm>
        </p:spPr>
        <p:txBody>
          <a:bodyPr/>
          <a:lstStyle/>
          <a:p>
            <a:pPr algn="ctr"/>
            <a:r>
              <a:rPr lang="es-EC" sz="3200" dirty="0" smtClean="0"/>
              <a:t>ANÁLISIS E INTERPRETACIÓN CORRELACIÓN ESTRÉS - RENDIMIENTO</a:t>
            </a:r>
            <a:endParaRPr lang="en-US" sz="3200" dirty="0"/>
          </a:p>
        </p:txBody>
      </p:sp>
      <p:pic>
        <p:nvPicPr>
          <p:cNvPr id="51204" name="Picture 4" descr="http://4.bp.blogspot.com/_TiRB52mUAIE/TI1O5yNtkAI/AAAAAAAAAVY/-v9H7cT_17o/s320/Pilates+y+ALTO+RENDIMIENTO1.bmp"/>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08104" y="2016340"/>
            <a:ext cx="3096344" cy="3765156"/>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xmlns="" val="843025588"/>
              </p:ext>
            </p:extLst>
          </p:nvPr>
        </p:nvGraphicFramePr>
        <p:xfrm>
          <a:off x="1475656" y="2037656"/>
          <a:ext cx="2448272" cy="1550040"/>
        </p:xfrm>
        <a:graphic>
          <a:graphicData uri="http://schemas.openxmlformats.org/drawingml/2006/table">
            <a:tbl>
              <a:tblPr>
                <a:tableStyleId>{5C22544A-7EE6-4342-B048-85BDC9FD1C3A}</a:tableStyleId>
              </a:tblPr>
              <a:tblGrid>
                <a:gridCol w="1430808"/>
                <a:gridCol w="1017464"/>
              </a:tblGrid>
              <a:tr h="387510">
                <a:tc gridSpan="2">
                  <a:txBody>
                    <a:bodyPr/>
                    <a:lstStyle/>
                    <a:p>
                      <a:pPr algn="ctr" fontAlgn="b"/>
                      <a:r>
                        <a:rPr lang="en-US" sz="1800" u="none" strike="noStrike" dirty="0">
                          <a:solidFill>
                            <a:schemeClr val="tx1"/>
                          </a:solidFill>
                          <a:effectLst>
                            <a:outerShdw blurRad="38100" dist="38100" dir="2700000" algn="tl">
                              <a:srgbClr val="000000">
                                <a:alpha val="43137"/>
                              </a:srgbClr>
                            </a:outerShdw>
                          </a:effectLst>
                        </a:rPr>
                        <a:t>Hipótesis</a:t>
                      </a:r>
                      <a:endParaRPr lang="en-US" sz="1800" b="1"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hMerge="1">
                  <a:txBody>
                    <a:bodyPr/>
                    <a:lstStyle/>
                    <a:p>
                      <a:endParaRPr lang="en-US"/>
                    </a:p>
                  </a:txBody>
                  <a:tcPr/>
                </a:tc>
              </a:tr>
              <a:tr h="387510">
                <a:tc>
                  <a:txBody>
                    <a:bodyPr/>
                    <a:lstStyle/>
                    <a:p>
                      <a:pPr algn="l" fontAlgn="b"/>
                      <a:r>
                        <a:rPr lang="en-US" sz="1800" u="none" strike="noStrike" dirty="0">
                          <a:solidFill>
                            <a:schemeClr val="tx1"/>
                          </a:solidFill>
                          <a:effectLst>
                            <a:outerShdw blurRad="38100" dist="38100" dir="2700000" algn="tl">
                              <a:srgbClr val="000000">
                                <a:alpha val="43137"/>
                              </a:srgbClr>
                            </a:outerShdw>
                          </a:effectLst>
                        </a:rPr>
                        <a:t>Positivas</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n-US" sz="1800" u="none" strike="noStrike">
                          <a:solidFill>
                            <a:schemeClr val="tx1"/>
                          </a:solidFill>
                          <a:effectLst>
                            <a:outerShdw blurRad="38100" dist="38100" dir="2700000" algn="tl">
                              <a:srgbClr val="000000">
                                <a:alpha val="43137"/>
                              </a:srgbClr>
                            </a:outerShdw>
                          </a:effectLst>
                        </a:rPr>
                        <a:t>8</a:t>
                      </a:r>
                      <a:endParaRPr lang="en-US" sz="1800" b="0" i="0" u="none" strike="noStrike">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r h="387510">
                <a:tc>
                  <a:txBody>
                    <a:bodyPr/>
                    <a:lstStyle/>
                    <a:p>
                      <a:pPr algn="l" fontAlgn="b"/>
                      <a:r>
                        <a:rPr lang="en-US" sz="1800" u="none" strike="noStrike">
                          <a:solidFill>
                            <a:schemeClr val="tx1"/>
                          </a:solidFill>
                          <a:effectLst>
                            <a:outerShdw blurRad="38100" dist="38100" dir="2700000" algn="tl">
                              <a:srgbClr val="000000">
                                <a:alpha val="43137"/>
                              </a:srgbClr>
                            </a:outerShdw>
                          </a:effectLst>
                        </a:rPr>
                        <a:t>Negativas</a:t>
                      </a:r>
                      <a:endParaRPr lang="en-US" sz="1800" b="0" i="0" u="none" strike="noStrike">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n-US" sz="1800" u="none" strike="noStrike">
                          <a:solidFill>
                            <a:schemeClr val="tx1"/>
                          </a:solidFill>
                          <a:effectLst>
                            <a:outerShdw blurRad="38100" dist="38100" dir="2700000" algn="tl">
                              <a:srgbClr val="000000">
                                <a:alpha val="43137"/>
                              </a:srgbClr>
                            </a:outerShdw>
                          </a:effectLst>
                        </a:rPr>
                        <a:t>8</a:t>
                      </a:r>
                      <a:endParaRPr lang="en-US" sz="1800" b="0" i="0" u="none" strike="noStrike">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r h="387510">
                <a:tc>
                  <a:txBody>
                    <a:bodyPr/>
                    <a:lstStyle/>
                    <a:p>
                      <a:pPr algn="l" fontAlgn="b"/>
                      <a:r>
                        <a:rPr lang="en-US" sz="1800" u="none" strike="noStrike" dirty="0">
                          <a:solidFill>
                            <a:schemeClr val="tx1"/>
                          </a:solidFill>
                          <a:effectLst>
                            <a:outerShdw blurRad="38100" dist="38100" dir="2700000" algn="tl">
                              <a:srgbClr val="000000">
                                <a:alpha val="43137"/>
                              </a:srgbClr>
                            </a:outerShdw>
                          </a:effectLst>
                        </a:rPr>
                        <a:t>Alternativas</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n-US" sz="1800" u="none" strike="noStrike" dirty="0">
                          <a:solidFill>
                            <a:schemeClr val="tx1"/>
                          </a:solidFill>
                          <a:effectLst>
                            <a:outerShdw blurRad="38100" dist="38100" dir="2700000" algn="tl">
                              <a:srgbClr val="000000">
                                <a:alpha val="43137"/>
                              </a:srgbClr>
                            </a:outerShdw>
                          </a:effectLst>
                        </a:rPr>
                        <a:t>4</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bl>
          </a:graphicData>
        </a:graphic>
      </p:graphicFrame>
      <p:graphicFrame>
        <p:nvGraphicFramePr>
          <p:cNvPr id="11" name="Content Placeholder 10"/>
          <p:cNvGraphicFramePr>
            <a:graphicFrameLocks noGrp="1"/>
          </p:cNvGraphicFramePr>
          <p:nvPr>
            <p:ph idx="1"/>
            <p:extLst>
              <p:ext uri="{D42A27DB-BD31-4B8C-83A1-F6EECF244321}">
                <p14:modId xmlns:p14="http://schemas.microsoft.com/office/powerpoint/2010/main" xmlns="" val="3558118970"/>
              </p:ext>
            </p:extLst>
          </p:nvPr>
        </p:nvGraphicFramePr>
        <p:xfrm>
          <a:off x="467544" y="3898918"/>
          <a:ext cx="4546848" cy="26251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6404386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xmlns="" val="202114052"/>
              </p:ext>
            </p:extLst>
          </p:nvPr>
        </p:nvGraphicFramePr>
        <p:xfrm>
          <a:off x="365983" y="364502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xmlns="" val="3096395526"/>
              </p:ext>
            </p:extLst>
          </p:nvPr>
        </p:nvGraphicFramePr>
        <p:xfrm>
          <a:off x="4468033" y="3717032"/>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p:cNvGraphicFramePr>
            <a:graphicFrameLocks noGrp="1"/>
          </p:cNvGraphicFramePr>
          <p:nvPr>
            <p:extLst>
              <p:ext uri="{D42A27DB-BD31-4B8C-83A1-F6EECF244321}">
                <p14:modId xmlns:p14="http://schemas.microsoft.com/office/powerpoint/2010/main" xmlns="" val="3148546094"/>
              </p:ext>
            </p:extLst>
          </p:nvPr>
        </p:nvGraphicFramePr>
        <p:xfrm>
          <a:off x="1115616" y="2060848"/>
          <a:ext cx="2448272" cy="1550040"/>
        </p:xfrm>
        <a:graphic>
          <a:graphicData uri="http://schemas.openxmlformats.org/drawingml/2006/table">
            <a:tbl>
              <a:tblPr>
                <a:tableStyleId>{5C22544A-7EE6-4342-B048-85BDC9FD1C3A}</a:tableStyleId>
              </a:tblPr>
              <a:tblGrid>
                <a:gridCol w="1430808"/>
                <a:gridCol w="1017464"/>
              </a:tblGrid>
              <a:tr h="387510">
                <a:tc gridSpan="2">
                  <a:txBody>
                    <a:bodyPr/>
                    <a:lstStyle/>
                    <a:p>
                      <a:pPr algn="ctr" fontAlgn="b"/>
                      <a:r>
                        <a:rPr lang="en-US" sz="1800" u="none" strike="noStrike" dirty="0">
                          <a:solidFill>
                            <a:schemeClr val="tx1"/>
                          </a:solidFill>
                          <a:effectLst>
                            <a:outerShdw blurRad="38100" dist="38100" dir="2700000" algn="tl">
                              <a:srgbClr val="000000">
                                <a:alpha val="43137"/>
                              </a:srgbClr>
                            </a:outerShdw>
                          </a:effectLst>
                        </a:rPr>
                        <a:t>Hipótesis</a:t>
                      </a:r>
                      <a:endParaRPr lang="en-US" sz="1800" b="1"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hMerge="1">
                  <a:txBody>
                    <a:bodyPr/>
                    <a:lstStyle/>
                    <a:p>
                      <a:endParaRPr lang="en-US"/>
                    </a:p>
                  </a:txBody>
                  <a:tcPr/>
                </a:tc>
              </a:tr>
              <a:tr h="387510">
                <a:tc>
                  <a:txBody>
                    <a:bodyPr/>
                    <a:lstStyle/>
                    <a:p>
                      <a:pPr algn="l" fontAlgn="b"/>
                      <a:r>
                        <a:rPr lang="en-US" sz="1800" u="none" strike="noStrike" dirty="0">
                          <a:solidFill>
                            <a:schemeClr val="tx1"/>
                          </a:solidFill>
                          <a:effectLst>
                            <a:outerShdw blurRad="38100" dist="38100" dir="2700000" algn="tl">
                              <a:srgbClr val="000000">
                                <a:alpha val="43137"/>
                              </a:srgbClr>
                            </a:outerShdw>
                          </a:effectLst>
                        </a:rPr>
                        <a:t>Positivas</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Calibri"/>
                        </a:rPr>
                        <a:t>5</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r h="387510">
                <a:tc>
                  <a:txBody>
                    <a:bodyPr/>
                    <a:lstStyle/>
                    <a:p>
                      <a:pPr algn="l" fontAlgn="b"/>
                      <a:r>
                        <a:rPr lang="en-US" sz="1800" u="none" strike="noStrike">
                          <a:solidFill>
                            <a:schemeClr val="tx1"/>
                          </a:solidFill>
                          <a:effectLst>
                            <a:outerShdw blurRad="38100" dist="38100" dir="2700000" algn="tl">
                              <a:srgbClr val="000000">
                                <a:alpha val="43137"/>
                              </a:srgbClr>
                            </a:outerShdw>
                          </a:effectLst>
                        </a:rPr>
                        <a:t>Negativas</a:t>
                      </a:r>
                      <a:endParaRPr lang="en-US" sz="1800" b="0" i="0" u="none" strike="noStrike">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mn-lt"/>
                        </a:rPr>
                        <a:t>5</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r h="387510">
                <a:tc>
                  <a:txBody>
                    <a:bodyPr/>
                    <a:lstStyle/>
                    <a:p>
                      <a:pPr algn="l" fontAlgn="b"/>
                      <a:r>
                        <a:rPr lang="en-US" sz="1800" u="none" strike="noStrike" dirty="0">
                          <a:solidFill>
                            <a:schemeClr val="tx1"/>
                          </a:solidFill>
                          <a:effectLst>
                            <a:outerShdw blurRad="38100" dist="38100" dir="2700000" algn="tl">
                              <a:srgbClr val="000000">
                                <a:alpha val="43137"/>
                              </a:srgbClr>
                            </a:outerShdw>
                          </a:effectLst>
                        </a:rPr>
                        <a:t>Alternativas</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mn-lt"/>
                        </a:rPr>
                        <a:t>3</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xmlns="" val="648366378"/>
              </p:ext>
            </p:extLst>
          </p:nvPr>
        </p:nvGraphicFramePr>
        <p:xfrm>
          <a:off x="5436096" y="2060848"/>
          <a:ext cx="2448272" cy="1622048"/>
        </p:xfrm>
        <a:graphic>
          <a:graphicData uri="http://schemas.openxmlformats.org/drawingml/2006/table">
            <a:tbl>
              <a:tblPr>
                <a:tableStyleId>{5C22544A-7EE6-4342-B048-85BDC9FD1C3A}</a:tableStyleId>
              </a:tblPr>
              <a:tblGrid>
                <a:gridCol w="1430808"/>
                <a:gridCol w="1017464"/>
              </a:tblGrid>
              <a:tr h="346244">
                <a:tc gridSpan="2">
                  <a:txBody>
                    <a:bodyPr/>
                    <a:lstStyle/>
                    <a:p>
                      <a:pPr algn="ctr" fontAlgn="b"/>
                      <a:r>
                        <a:rPr lang="en-US" sz="1800" u="none" strike="noStrike" dirty="0">
                          <a:solidFill>
                            <a:schemeClr val="tx1"/>
                          </a:solidFill>
                          <a:effectLst>
                            <a:outerShdw blurRad="38100" dist="38100" dir="2700000" algn="tl">
                              <a:srgbClr val="000000">
                                <a:alpha val="43137"/>
                              </a:srgbClr>
                            </a:outerShdw>
                          </a:effectLst>
                        </a:rPr>
                        <a:t>Hipótesis</a:t>
                      </a:r>
                      <a:endParaRPr lang="en-US" sz="1800" b="1"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hMerge="1">
                  <a:txBody>
                    <a:bodyPr/>
                    <a:lstStyle/>
                    <a:p>
                      <a:endParaRPr lang="en-US"/>
                    </a:p>
                  </a:txBody>
                  <a:tcPr/>
                </a:tc>
              </a:tr>
              <a:tr h="425268">
                <a:tc>
                  <a:txBody>
                    <a:bodyPr/>
                    <a:lstStyle/>
                    <a:p>
                      <a:pPr algn="l" fontAlgn="b"/>
                      <a:r>
                        <a:rPr lang="en-US" sz="1800" u="none" strike="noStrike" dirty="0">
                          <a:solidFill>
                            <a:schemeClr val="tx1"/>
                          </a:solidFill>
                          <a:effectLst>
                            <a:outerShdw blurRad="38100" dist="38100" dir="2700000" algn="tl">
                              <a:srgbClr val="000000">
                                <a:alpha val="43137"/>
                              </a:srgbClr>
                            </a:outerShdw>
                          </a:effectLst>
                        </a:rPr>
                        <a:t>Positivas</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mn-lt"/>
                        </a:rPr>
                        <a:t>3</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r h="425268">
                <a:tc>
                  <a:txBody>
                    <a:bodyPr/>
                    <a:lstStyle/>
                    <a:p>
                      <a:pPr algn="l" fontAlgn="b"/>
                      <a:r>
                        <a:rPr lang="en-US" sz="1800" u="none" strike="noStrike">
                          <a:solidFill>
                            <a:schemeClr val="tx1"/>
                          </a:solidFill>
                          <a:effectLst>
                            <a:outerShdw blurRad="38100" dist="38100" dir="2700000" algn="tl">
                              <a:srgbClr val="000000">
                                <a:alpha val="43137"/>
                              </a:srgbClr>
                            </a:outerShdw>
                          </a:effectLst>
                        </a:rPr>
                        <a:t>Negativas</a:t>
                      </a:r>
                      <a:endParaRPr lang="en-US" sz="1800" b="0" i="0" u="none" strike="noStrike">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mn-lt"/>
                        </a:rPr>
                        <a:t>3</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r h="425268">
                <a:tc>
                  <a:txBody>
                    <a:bodyPr/>
                    <a:lstStyle/>
                    <a:p>
                      <a:pPr algn="l" fontAlgn="b"/>
                      <a:r>
                        <a:rPr lang="en-US" sz="1800" u="none" strike="noStrike" dirty="0">
                          <a:solidFill>
                            <a:schemeClr val="tx1"/>
                          </a:solidFill>
                          <a:effectLst>
                            <a:outerShdw blurRad="38100" dist="38100" dir="2700000" algn="tl">
                              <a:srgbClr val="000000">
                                <a:alpha val="43137"/>
                              </a:srgbClr>
                            </a:outerShdw>
                          </a:effectLst>
                        </a:rPr>
                        <a:t>Alternativas</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mn-lt"/>
                        </a:rPr>
                        <a:t>1</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bl>
          </a:graphicData>
        </a:graphic>
      </p:graphicFrame>
      <p:sp>
        <p:nvSpPr>
          <p:cNvPr id="10" name="TextBox 9"/>
          <p:cNvSpPr txBox="1"/>
          <p:nvPr/>
        </p:nvSpPr>
        <p:spPr>
          <a:xfrm>
            <a:off x="395536" y="332656"/>
            <a:ext cx="8136904" cy="830997"/>
          </a:xfrm>
          <a:prstGeom prst="rect">
            <a:avLst/>
          </a:prstGeom>
          <a:noFill/>
        </p:spPr>
        <p:txBody>
          <a:bodyPr wrap="square" rtlCol="0">
            <a:spAutoFit/>
          </a:bodyPr>
          <a:lstStyle/>
          <a:p>
            <a:pPr algn="ctr"/>
            <a:r>
              <a:rPr lang="es-EC" sz="2400" dirty="0" smtClean="0"/>
              <a:t>ANÁLISIS E INTERPRETACIÓN CORRELACIÓN ESTRÉS – RENDIMIENTO</a:t>
            </a:r>
            <a:endParaRPr lang="en-US" sz="2400" dirty="0"/>
          </a:p>
        </p:txBody>
      </p:sp>
      <p:sp>
        <p:nvSpPr>
          <p:cNvPr id="12" name="Rectangle 11"/>
          <p:cNvSpPr/>
          <p:nvPr/>
        </p:nvSpPr>
        <p:spPr>
          <a:xfrm>
            <a:off x="-144524" y="1363708"/>
            <a:ext cx="4608512" cy="400110"/>
          </a:xfrm>
          <a:prstGeom prst="rect">
            <a:avLst/>
          </a:prstGeom>
          <a:noFill/>
        </p:spPr>
        <p:txBody>
          <a:bodyPr wrap="square" lIns="91440" tIns="45720" rIns="91440" bIns="45720">
            <a:spAutoFit/>
          </a:bodyPr>
          <a:lstStyle/>
          <a:p>
            <a:pPr algn="ctr"/>
            <a:r>
              <a:rPr lang="es-EC"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MASCULINO</a:t>
            </a:r>
            <a:endParaRPr lang="en-U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Rectangle 12"/>
          <p:cNvSpPr/>
          <p:nvPr/>
        </p:nvSpPr>
        <p:spPr>
          <a:xfrm>
            <a:off x="4355976" y="1444714"/>
            <a:ext cx="4608512" cy="400110"/>
          </a:xfrm>
          <a:prstGeom prst="rect">
            <a:avLst/>
          </a:prstGeom>
          <a:noFill/>
        </p:spPr>
        <p:txBody>
          <a:bodyPr wrap="square" lIns="91440" tIns="45720" rIns="91440" bIns="45720">
            <a:spAutoFit/>
          </a:bodyPr>
          <a:lstStyle/>
          <a:p>
            <a:pPr algn="ctr"/>
            <a:r>
              <a:rPr lang="es-EC"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FEMENINO</a:t>
            </a:r>
            <a:endParaRPr lang="en-U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xmlns="" val="817330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559" y="1340768"/>
            <a:ext cx="7876581" cy="4608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259632" y="260648"/>
            <a:ext cx="6768752" cy="830997"/>
          </a:xfrm>
          <a:prstGeom prst="rect">
            <a:avLst/>
          </a:prstGeom>
          <a:noFill/>
        </p:spPr>
        <p:txBody>
          <a:bodyPr wrap="square" rtlCol="0">
            <a:spAutoFit/>
          </a:bodyPr>
          <a:lstStyle/>
          <a:p>
            <a:pPr algn="ctr"/>
            <a:r>
              <a:rPr lang="es-EC" sz="2400" dirty="0" smtClean="0"/>
              <a:t>CORRELACIÓN ESTRÉS – ESFUERZO PERCIBIDO</a:t>
            </a:r>
            <a:endParaRPr lang="en-US" sz="2400" dirty="0"/>
          </a:p>
        </p:txBody>
      </p:sp>
    </p:spTree>
    <p:extLst>
      <p:ext uri="{BB962C8B-B14F-4D97-AF65-F5344CB8AC3E}">
        <p14:creationId xmlns:p14="http://schemas.microsoft.com/office/powerpoint/2010/main" xmlns="" val="2917623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60648"/>
            <a:ext cx="7859216" cy="1143000"/>
          </a:xfrm>
        </p:spPr>
        <p:txBody>
          <a:bodyPr/>
          <a:lstStyle/>
          <a:p>
            <a:pPr algn="ctr"/>
            <a:r>
              <a:rPr lang="es-EC" sz="2800" dirty="0" smtClean="0"/>
              <a:t>ANÁLISIS E INTERPRETACIÓN ESTRÉS – ESFUERZO PERCIBIDO</a:t>
            </a: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xmlns="" val="3982225780"/>
              </p:ext>
            </p:extLst>
          </p:nvPr>
        </p:nvGraphicFramePr>
        <p:xfrm>
          <a:off x="5508104" y="1700808"/>
          <a:ext cx="2448272" cy="1550040"/>
        </p:xfrm>
        <a:graphic>
          <a:graphicData uri="http://schemas.openxmlformats.org/drawingml/2006/table">
            <a:tbl>
              <a:tblPr>
                <a:tableStyleId>{5C22544A-7EE6-4342-B048-85BDC9FD1C3A}</a:tableStyleId>
              </a:tblPr>
              <a:tblGrid>
                <a:gridCol w="1430808"/>
                <a:gridCol w="1017464"/>
              </a:tblGrid>
              <a:tr h="387510">
                <a:tc gridSpan="2">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mn-lt"/>
                        </a:rPr>
                        <a:t>Correlación</a:t>
                      </a:r>
                      <a:endParaRPr lang="en-US" sz="1800" b="1"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hMerge="1">
                  <a:txBody>
                    <a:bodyPr/>
                    <a:lstStyle/>
                    <a:p>
                      <a:endParaRPr lang="en-US"/>
                    </a:p>
                  </a:txBody>
                  <a:tcPr/>
                </a:tc>
              </a:tr>
              <a:tr h="387510">
                <a:tc>
                  <a:txBody>
                    <a:bodyPr/>
                    <a:lstStyle/>
                    <a:p>
                      <a:pPr algn="l" fontAlgn="b"/>
                      <a:r>
                        <a:rPr lang="en-US" sz="1800" u="none" strike="noStrike" dirty="0">
                          <a:solidFill>
                            <a:schemeClr val="tx1"/>
                          </a:solidFill>
                          <a:effectLst>
                            <a:outerShdw blurRad="38100" dist="38100" dir="2700000" algn="tl">
                              <a:srgbClr val="000000">
                                <a:alpha val="43137"/>
                              </a:srgbClr>
                            </a:outerShdw>
                          </a:effectLst>
                        </a:rPr>
                        <a:t>Positivas</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Calibri"/>
                        </a:rPr>
                        <a:t>12</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r h="387510">
                <a:tc>
                  <a:txBody>
                    <a:bodyPr/>
                    <a:lstStyle/>
                    <a:p>
                      <a:pPr algn="l" fontAlgn="b"/>
                      <a:r>
                        <a:rPr lang="en-US" sz="1800" u="none" strike="noStrike">
                          <a:solidFill>
                            <a:schemeClr val="tx1"/>
                          </a:solidFill>
                          <a:effectLst>
                            <a:outerShdw blurRad="38100" dist="38100" dir="2700000" algn="tl">
                              <a:srgbClr val="000000">
                                <a:alpha val="43137"/>
                              </a:srgbClr>
                            </a:outerShdw>
                          </a:effectLst>
                        </a:rPr>
                        <a:t>Negativas</a:t>
                      </a:r>
                      <a:endParaRPr lang="en-US" sz="1800" b="0" i="0" u="none" strike="noStrike">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mn-lt"/>
                        </a:rPr>
                        <a:t>4</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r h="387510">
                <a:tc>
                  <a:txBody>
                    <a:bodyPr/>
                    <a:lstStyle/>
                    <a:p>
                      <a:pPr algn="l" fontAlgn="b"/>
                      <a:r>
                        <a:rPr lang="en-US" sz="1800" u="none" strike="noStrike" dirty="0">
                          <a:solidFill>
                            <a:schemeClr val="tx1"/>
                          </a:solidFill>
                          <a:effectLst>
                            <a:outerShdw blurRad="38100" dist="38100" dir="2700000" algn="tl">
                              <a:srgbClr val="000000">
                                <a:alpha val="43137"/>
                              </a:srgbClr>
                            </a:outerShdw>
                          </a:effectLst>
                        </a:rPr>
                        <a:t>Alternativas</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mn-lt"/>
                        </a:rPr>
                        <a:t>4</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bl>
          </a:graphicData>
        </a:graphic>
      </p:graphicFrame>
      <p:graphicFrame>
        <p:nvGraphicFramePr>
          <p:cNvPr id="6" name="Chart 5"/>
          <p:cNvGraphicFramePr>
            <a:graphicFrameLocks/>
          </p:cNvGraphicFramePr>
          <p:nvPr>
            <p:extLst>
              <p:ext uri="{D42A27DB-BD31-4B8C-83A1-F6EECF244321}">
                <p14:modId xmlns:p14="http://schemas.microsoft.com/office/powerpoint/2010/main" xmlns="" val="361100519"/>
              </p:ext>
            </p:extLst>
          </p:nvPr>
        </p:nvGraphicFramePr>
        <p:xfrm>
          <a:off x="4427984" y="3501008"/>
          <a:ext cx="457200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53252" name="Picture 4" descr="http://farm2.static.flickr.com/1029/1326248397_6a60795b9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7584" y="1844824"/>
            <a:ext cx="3168352" cy="33843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8132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2962289458"/>
              </p:ext>
            </p:extLst>
          </p:nvPr>
        </p:nvGraphicFramePr>
        <p:xfrm>
          <a:off x="1187624" y="2060848"/>
          <a:ext cx="2448272" cy="1550040"/>
        </p:xfrm>
        <a:graphic>
          <a:graphicData uri="http://schemas.openxmlformats.org/drawingml/2006/table">
            <a:tbl>
              <a:tblPr>
                <a:tableStyleId>{5C22544A-7EE6-4342-B048-85BDC9FD1C3A}</a:tableStyleId>
              </a:tblPr>
              <a:tblGrid>
                <a:gridCol w="1430808"/>
                <a:gridCol w="1017464"/>
              </a:tblGrid>
              <a:tr h="387510">
                <a:tc gridSpan="2">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mn-lt"/>
                        </a:rPr>
                        <a:t>Correlación</a:t>
                      </a:r>
                      <a:endParaRPr lang="en-US" sz="1800" b="1"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hMerge="1">
                  <a:txBody>
                    <a:bodyPr/>
                    <a:lstStyle/>
                    <a:p>
                      <a:endParaRPr lang="en-US"/>
                    </a:p>
                  </a:txBody>
                  <a:tcPr/>
                </a:tc>
              </a:tr>
              <a:tr h="387510">
                <a:tc>
                  <a:txBody>
                    <a:bodyPr/>
                    <a:lstStyle/>
                    <a:p>
                      <a:pPr algn="l" fontAlgn="b"/>
                      <a:r>
                        <a:rPr lang="en-US" sz="1800" u="none" strike="noStrike" dirty="0">
                          <a:solidFill>
                            <a:schemeClr val="tx1"/>
                          </a:solidFill>
                          <a:effectLst>
                            <a:outerShdw blurRad="38100" dist="38100" dir="2700000" algn="tl">
                              <a:srgbClr val="000000">
                                <a:alpha val="43137"/>
                              </a:srgbClr>
                            </a:outerShdw>
                          </a:effectLst>
                        </a:rPr>
                        <a:t>Positivas</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Calibri"/>
                        </a:rPr>
                        <a:t>7</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r h="387510">
                <a:tc>
                  <a:txBody>
                    <a:bodyPr/>
                    <a:lstStyle/>
                    <a:p>
                      <a:pPr algn="l" fontAlgn="b"/>
                      <a:r>
                        <a:rPr lang="en-US" sz="1800" u="none" strike="noStrike">
                          <a:solidFill>
                            <a:schemeClr val="tx1"/>
                          </a:solidFill>
                          <a:effectLst>
                            <a:outerShdw blurRad="38100" dist="38100" dir="2700000" algn="tl">
                              <a:srgbClr val="000000">
                                <a:alpha val="43137"/>
                              </a:srgbClr>
                            </a:outerShdw>
                          </a:effectLst>
                        </a:rPr>
                        <a:t>Negativas</a:t>
                      </a:r>
                      <a:endParaRPr lang="en-US" sz="1800" b="0" i="0" u="none" strike="noStrike">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mn-lt"/>
                        </a:rPr>
                        <a:t>2</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r h="387510">
                <a:tc>
                  <a:txBody>
                    <a:bodyPr/>
                    <a:lstStyle/>
                    <a:p>
                      <a:pPr algn="l" fontAlgn="b"/>
                      <a:r>
                        <a:rPr lang="en-US" sz="1800" u="none" strike="noStrike" dirty="0">
                          <a:solidFill>
                            <a:schemeClr val="tx1"/>
                          </a:solidFill>
                          <a:effectLst>
                            <a:outerShdw blurRad="38100" dist="38100" dir="2700000" algn="tl">
                              <a:srgbClr val="000000">
                                <a:alpha val="43137"/>
                              </a:srgbClr>
                            </a:outerShdw>
                          </a:effectLst>
                        </a:rPr>
                        <a:t>Alternativas</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mn-lt"/>
                        </a:rPr>
                        <a:t>4</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3494849861"/>
              </p:ext>
            </p:extLst>
          </p:nvPr>
        </p:nvGraphicFramePr>
        <p:xfrm>
          <a:off x="5436096" y="2060848"/>
          <a:ext cx="2448272" cy="1550040"/>
        </p:xfrm>
        <a:graphic>
          <a:graphicData uri="http://schemas.openxmlformats.org/drawingml/2006/table">
            <a:tbl>
              <a:tblPr>
                <a:tableStyleId>{5C22544A-7EE6-4342-B048-85BDC9FD1C3A}</a:tableStyleId>
              </a:tblPr>
              <a:tblGrid>
                <a:gridCol w="1430808"/>
                <a:gridCol w="1017464"/>
              </a:tblGrid>
              <a:tr h="387510">
                <a:tc gridSpan="2">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mn-lt"/>
                        </a:rPr>
                        <a:t>Correlación</a:t>
                      </a:r>
                      <a:endParaRPr lang="en-US" sz="1800" b="1"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hMerge="1">
                  <a:txBody>
                    <a:bodyPr/>
                    <a:lstStyle/>
                    <a:p>
                      <a:endParaRPr lang="en-US"/>
                    </a:p>
                  </a:txBody>
                  <a:tcPr/>
                </a:tc>
              </a:tr>
              <a:tr h="387510">
                <a:tc>
                  <a:txBody>
                    <a:bodyPr/>
                    <a:lstStyle/>
                    <a:p>
                      <a:pPr algn="l" fontAlgn="b"/>
                      <a:r>
                        <a:rPr lang="en-US" sz="1800" u="none" strike="noStrike" dirty="0">
                          <a:solidFill>
                            <a:schemeClr val="tx1"/>
                          </a:solidFill>
                          <a:effectLst>
                            <a:outerShdw blurRad="38100" dist="38100" dir="2700000" algn="tl">
                              <a:srgbClr val="000000">
                                <a:alpha val="43137"/>
                              </a:srgbClr>
                            </a:outerShdw>
                          </a:effectLst>
                        </a:rPr>
                        <a:t>Positivas</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Calibri"/>
                        </a:rPr>
                        <a:t>5</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r h="387510">
                <a:tc>
                  <a:txBody>
                    <a:bodyPr/>
                    <a:lstStyle/>
                    <a:p>
                      <a:pPr algn="l" fontAlgn="b"/>
                      <a:r>
                        <a:rPr lang="en-US" sz="1800" u="none" strike="noStrike">
                          <a:solidFill>
                            <a:schemeClr val="tx1"/>
                          </a:solidFill>
                          <a:effectLst>
                            <a:outerShdw blurRad="38100" dist="38100" dir="2700000" algn="tl">
                              <a:srgbClr val="000000">
                                <a:alpha val="43137"/>
                              </a:srgbClr>
                            </a:outerShdw>
                          </a:effectLst>
                        </a:rPr>
                        <a:t>Negativas</a:t>
                      </a:r>
                      <a:endParaRPr lang="en-US" sz="1800" b="0" i="0" u="none" strike="noStrike">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mn-lt"/>
                        </a:rPr>
                        <a:t>2</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r h="387510">
                <a:tc>
                  <a:txBody>
                    <a:bodyPr/>
                    <a:lstStyle/>
                    <a:p>
                      <a:pPr algn="l" fontAlgn="b"/>
                      <a:r>
                        <a:rPr lang="en-US" sz="1800" u="none" strike="noStrike" dirty="0">
                          <a:solidFill>
                            <a:schemeClr val="tx1"/>
                          </a:solidFill>
                          <a:effectLst>
                            <a:outerShdw blurRad="38100" dist="38100" dir="2700000" algn="tl">
                              <a:srgbClr val="000000">
                                <a:alpha val="43137"/>
                              </a:srgbClr>
                            </a:outerShdw>
                          </a:effectLst>
                        </a:rPr>
                        <a:t>Alternativas</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c>
                  <a:txBody>
                    <a:bodyPr/>
                    <a:lstStyle/>
                    <a:p>
                      <a:pPr algn="ctr" fontAlgn="b"/>
                      <a:r>
                        <a:rPr lang="es-EC" sz="1800" b="0" i="0" u="none" strike="noStrike" dirty="0" smtClean="0">
                          <a:solidFill>
                            <a:schemeClr val="tx1"/>
                          </a:solidFill>
                          <a:effectLst>
                            <a:outerShdw blurRad="38100" dist="38100" dir="2700000" algn="tl">
                              <a:srgbClr val="000000">
                                <a:alpha val="43137"/>
                              </a:srgbClr>
                            </a:outerShdw>
                          </a:effectLst>
                          <a:latin typeface="+mn-lt"/>
                        </a:rPr>
                        <a:t>0</a:t>
                      </a:r>
                      <a:endParaRPr lang="en-US" sz="1800" b="0" i="0" u="none" strike="noStrike" dirty="0">
                        <a:solidFill>
                          <a:schemeClr val="tx1"/>
                        </a:solidFill>
                        <a:effectLst>
                          <a:outerShdw blurRad="38100" dist="38100" dir="2700000" algn="tl">
                            <a:srgbClr val="000000">
                              <a:alpha val="43137"/>
                            </a:srgbClr>
                          </a:outerShdw>
                        </a:effectLst>
                        <a:latin typeface="Calibri"/>
                      </a:endParaRPr>
                    </a:p>
                  </a:txBody>
                  <a:tcPr marL="9525" marR="9525" marT="9525" marB="0" anchor="b">
                    <a:solidFill>
                      <a:schemeClr val="tx2">
                        <a:lumMod val="75000"/>
                      </a:schemeClr>
                    </a:solidFill>
                  </a:tcPr>
                </a:tc>
              </a:tr>
            </a:tbl>
          </a:graphicData>
        </a:graphic>
      </p:graphicFrame>
      <p:graphicFrame>
        <p:nvGraphicFramePr>
          <p:cNvPr id="6" name="Chart 5"/>
          <p:cNvGraphicFramePr>
            <a:graphicFrameLocks/>
          </p:cNvGraphicFramePr>
          <p:nvPr>
            <p:extLst>
              <p:ext uri="{D42A27DB-BD31-4B8C-83A1-F6EECF244321}">
                <p14:modId xmlns:p14="http://schemas.microsoft.com/office/powerpoint/2010/main" xmlns="" val="1435466928"/>
              </p:ext>
            </p:extLst>
          </p:nvPr>
        </p:nvGraphicFramePr>
        <p:xfrm>
          <a:off x="323528" y="3645024"/>
          <a:ext cx="4283968" cy="25991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xmlns="" val="750499926"/>
              </p:ext>
            </p:extLst>
          </p:nvPr>
        </p:nvGraphicFramePr>
        <p:xfrm>
          <a:off x="4427984" y="3717032"/>
          <a:ext cx="4572000" cy="2599184"/>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35496" y="1516722"/>
            <a:ext cx="4608512" cy="400110"/>
          </a:xfrm>
          <a:prstGeom prst="rect">
            <a:avLst/>
          </a:prstGeom>
          <a:noFill/>
        </p:spPr>
        <p:txBody>
          <a:bodyPr wrap="square" lIns="91440" tIns="45720" rIns="91440" bIns="45720">
            <a:spAutoFit/>
          </a:bodyPr>
          <a:lstStyle/>
          <a:p>
            <a:pPr algn="ctr"/>
            <a:r>
              <a:rPr lang="es-EC"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MASCULINO</a:t>
            </a:r>
            <a:endParaRPr lang="en-U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Rectangle 8"/>
          <p:cNvSpPr/>
          <p:nvPr/>
        </p:nvSpPr>
        <p:spPr>
          <a:xfrm>
            <a:off x="4283968" y="1556792"/>
            <a:ext cx="4608512" cy="400110"/>
          </a:xfrm>
          <a:prstGeom prst="rect">
            <a:avLst/>
          </a:prstGeom>
          <a:noFill/>
        </p:spPr>
        <p:txBody>
          <a:bodyPr wrap="square" lIns="91440" tIns="45720" rIns="91440" bIns="45720">
            <a:spAutoFit/>
          </a:bodyPr>
          <a:lstStyle/>
          <a:p>
            <a:pPr algn="ctr"/>
            <a:r>
              <a:rPr lang="es-EC"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FEMENINO</a:t>
            </a:r>
            <a:endParaRPr lang="en-U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TextBox 10"/>
          <p:cNvSpPr txBox="1"/>
          <p:nvPr/>
        </p:nvSpPr>
        <p:spPr>
          <a:xfrm>
            <a:off x="1187624" y="188640"/>
            <a:ext cx="7056784" cy="830997"/>
          </a:xfrm>
          <a:prstGeom prst="rect">
            <a:avLst/>
          </a:prstGeom>
          <a:noFill/>
        </p:spPr>
        <p:txBody>
          <a:bodyPr wrap="square" rtlCol="0">
            <a:spAutoFit/>
          </a:bodyPr>
          <a:lstStyle/>
          <a:p>
            <a:pPr algn="ctr"/>
            <a:r>
              <a:rPr lang="es-EC" sz="2400" dirty="0" smtClean="0"/>
              <a:t>ANÁLISIS E INTERPRETACIÓN CORRELACIÓN ESTRÉS – ESFUERZO PERCIBIDO</a:t>
            </a:r>
            <a:endParaRPr lang="en-US" sz="2400" dirty="0"/>
          </a:p>
        </p:txBody>
      </p:sp>
    </p:spTree>
    <p:extLst>
      <p:ext uri="{BB962C8B-B14F-4D97-AF65-F5344CB8AC3E}">
        <p14:creationId xmlns:p14="http://schemas.microsoft.com/office/powerpoint/2010/main" xmlns="" val="853474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dirty="0" smtClean="0"/>
              <a:t>COMPROBACIÓN DE HIPÓTESIS GENERAL</a:t>
            </a:r>
            <a:endParaRPr lang="en-US" dirty="0"/>
          </a:p>
        </p:txBody>
      </p:sp>
      <p:sp>
        <p:nvSpPr>
          <p:cNvPr id="5" name="Horizontal Scroll 4"/>
          <p:cNvSpPr/>
          <p:nvPr/>
        </p:nvSpPr>
        <p:spPr>
          <a:xfrm>
            <a:off x="611560" y="1285860"/>
            <a:ext cx="8136904" cy="5286412"/>
          </a:xfrm>
          <a:prstGeom prst="horizont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b="1" dirty="0" smtClean="0"/>
              <a:t>H1. </a:t>
            </a:r>
            <a:r>
              <a:rPr lang="es-EC" dirty="0" smtClean="0"/>
              <a:t>El estrés precompetitivo que presentan los deportistas del Club de Tae Kwon Do de la ESPE afecta negativamente el rendimiento durante las competencias.</a:t>
            </a:r>
          </a:p>
          <a:p>
            <a:pPr algn="ctr"/>
            <a:endParaRPr lang="es-EC" dirty="0"/>
          </a:p>
          <a:p>
            <a:pPr algn="ctr"/>
            <a:r>
              <a:rPr lang="es-EC" dirty="0" smtClean="0"/>
              <a:t>El resultado del proceso investigativo ha permitido demostrar que el </a:t>
            </a:r>
            <a:r>
              <a:rPr lang="es-EC" dirty="0" smtClean="0"/>
              <a:t>40% de la muestra, el estrés </a:t>
            </a:r>
            <a:r>
              <a:rPr lang="es-EC" dirty="0" smtClean="0"/>
              <a:t>precompetitivo </a:t>
            </a:r>
            <a:r>
              <a:rPr lang="es-EC" sz="2400" dirty="0" smtClean="0">
                <a:effectLst>
                  <a:outerShdw blurRad="38100" dist="38100" dir="2700000" algn="tl">
                    <a:srgbClr val="000000">
                      <a:alpha val="43137"/>
                    </a:srgbClr>
                  </a:outerShdw>
                </a:effectLst>
              </a:rPr>
              <a:t>AFECTA </a:t>
            </a:r>
            <a:r>
              <a:rPr lang="es-EC" dirty="0" smtClean="0"/>
              <a:t>negativamente el rendimiento durante las </a:t>
            </a:r>
            <a:r>
              <a:rPr lang="es-EC" dirty="0" smtClean="0"/>
              <a:t>competencias, mientras tanto que el 60% de la muestra el estrés precompetitivo </a:t>
            </a:r>
            <a:r>
              <a:rPr lang="es-EC" sz="2400" dirty="0" smtClean="0"/>
              <a:t>NO AFECTA </a:t>
            </a:r>
            <a:r>
              <a:rPr lang="es-EC" dirty="0" smtClean="0"/>
              <a:t>negativamente el rendimiento durante las competencias</a:t>
            </a:r>
            <a:r>
              <a:rPr lang="es-EC" dirty="0" smtClean="0"/>
              <a:t>,  en tal virtud </a:t>
            </a:r>
            <a:r>
              <a:rPr lang="es-EC" sz="2400" dirty="0" smtClean="0">
                <a:effectLst>
                  <a:outerShdw blurRad="38100" dist="38100" dir="2700000" algn="tl">
                    <a:srgbClr val="000000">
                      <a:alpha val="43137"/>
                    </a:srgbClr>
                  </a:outerShdw>
                </a:effectLst>
              </a:rPr>
              <a:t>SE RECHAZA LA HIPÓTESIS GENERAL Y  SE ACEPTA </a:t>
            </a:r>
            <a:r>
              <a:rPr lang="es-EC" sz="2400" dirty="0" smtClean="0">
                <a:effectLst>
                  <a:outerShdw blurRad="38100" dist="38100" dir="2700000" algn="tl">
                    <a:srgbClr val="000000">
                      <a:alpha val="43137"/>
                    </a:srgbClr>
                  </a:outerShdw>
                </a:effectLst>
              </a:rPr>
              <a:t>LA HIPÓTESIS </a:t>
            </a:r>
            <a:r>
              <a:rPr lang="es-EC" sz="2400" dirty="0" smtClean="0">
                <a:effectLst>
                  <a:outerShdw blurRad="38100" dist="38100" dir="2700000" algn="tl">
                    <a:srgbClr val="000000">
                      <a:alpha val="43137"/>
                    </a:srgbClr>
                  </a:outerShdw>
                </a:effectLst>
              </a:rPr>
              <a:t>NULA.</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151517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467600" cy="1143000"/>
          </a:xfrm>
        </p:spPr>
        <p:txBody>
          <a:bodyPr/>
          <a:lstStyle/>
          <a:p>
            <a:pPr algn="ctr"/>
            <a:r>
              <a:rPr lang="es-EC" sz="4000" dirty="0" smtClean="0"/>
              <a:t>COMPROBACIÓN DE HIPÓTESIS ALTERNATIVAS </a:t>
            </a:r>
            <a:endParaRPr lang="en-US" sz="4000" dirty="0"/>
          </a:p>
        </p:txBody>
      </p:sp>
      <p:sp>
        <p:nvSpPr>
          <p:cNvPr id="4" name="Horizontal Scroll 3"/>
          <p:cNvSpPr/>
          <p:nvPr/>
        </p:nvSpPr>
        <p:spPr>
          <a:xfrm>
            <a:off x="928014" y="1916832"/>
            <a:ext cx="7704856" cy="3528392"/>
          </a:xfrm>
          <a:prstGeom prst="horizont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b="1" dirty="0" smtClean="0"/>
              <a:t>Ha1. </a:t>
            </a:r>
            <a:r>
              <a:rPr lang="es-EC" dirty="0" smtClean="0"/>
              <a:t>El </a:t>
            </a:r>
            <a:r>
              <a:rPr lang="es-EC" sz="2400" dirty="0" smtClean="0">
                <a:effectLst>
                  <a:outerShdw blurRad="38100" dist="38100" dir="2700000" algn="tl">
                    <a:srgbClr val="000000">
                      <a:alpha val="43137"/>
                    </a:srgbClr>
                  </a:outerShdw>
                </a:effectLst>
              </a:rPr>
              <a:t>excesivo</a:t>
            </a:r>
            <a:r>
              <a:rPr lang="es-EC" dirty="0" smtClean="0"/>
              <a:t> estrés precompetitivo provoca que los deportistas rindan por debajo de lo esperado.</a:t>
            </a:r>
          </a:p>
          <a:p>
            <a:pPr algn="ctr"/>
            <a:r>
              <a:rPr lang="es-EC" b="1" dirty="0" smtClean="0"/>
              <a:t>Se comprueba la hipótesis y se la acepta.</a:t>
            </a:r>
          </a:p>
          <a:p>
            <a:pPr algn="ctr"/>
            <a:endParaRPr lang="es-EC" b="1" dirty="0"/>
          </a:p>
          <a:p>
            <a:pPr algn="ctr"/>
            <a:r>
              <a:rPr lang="es-EC" b="1" dirty="0" smtClean="0"/>
              <a:t>Ha2. </a:t>
            </a:r>
            <a:r>
              <a:rPr lang="es-EC" dirty="0" smtClean="0"/>
              <a:t>El </a:t>
            </a:r>
            <a:r>
              <a:rPr lang="es-EC" sz="2400" dirty="0" smtClean="0">
                <a:effectLst>
                  <a:outerShdw blurRad="38100" dist="38100" dir="2700000" algn="tl">
                    <a:srgbClr val="000000">
                      <a:alpha val="43137"/>
                    </a:srgbClr>
                  </a:outerShdw>
                </a:effectLst>
              </a:rPr>
              <a:t>excesivo</a:t>
            </a:r>
            <a:r>
              <a:rPr lang="es-EC" dirty="0" smtClean="0"/>
              <a:t> estrés precompetitivo si disminuye la obtención de resultados deportivos positivos.</a:t>
            </a:r>
          </a:p>
          <a:p>
            <a:pPr algn="ctr"/>
            <a:r>
              <a:rPr lang="es-EC" b="1" dirty="0" smtClean="0"/>
              <a:t>Se comprueba la hipótesis y se acepta. </a:t>
            </a:r>
            <a:endParaRPr lang="en-US" b="1" dirty="0"/>
          </a:p>
        </p:txBody>
      </p:sp>
    </p:spTree>
    <p:extLst>
      <p:ext uri="{BB962C8B-B14F-4D97-AF65-F5344CB8AC3E}">
        <p14:creationId xmlns:p14="http://schemas.microsoft.com/office/powerpoint/2010/main" xmlns="" val="2372872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dirty="0" smtClean="0"/>
              <a:t>CONCLUSIONES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569813476"/>
              </p:ext>
            </p:extLst>
          </p:nvPr>
        </p:nvGraphicFramePr>
        <p:xfrm>
          <a:off x="457200" y="1412776"/>
          <a:ext cx="8219256" cy="4713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0836736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260648"/>
            <a:ext cx="7467600" cy="1143000"/>
          </a:xfrm>
        </p:spPr>
        <p:txBody>
          <a:bodyPr/>
          <a:lstStyle/>
          <a:p>
            <a:pPr algn="ctr"/>
            <a:r>
              <a:rPr lang="es-EC" sz="4000" dirty="0" smtClean="0"/>
              <a:t>CONCLUSIONES SEXO MASCULINO Y FEMENINO</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875808551"/>
              </p:ext>
            </p:extLst>
          </p:nvPr>
        </p:nvGraphicFramePr>
        <p:xfrm>
          <a:off x="251520" y="1628800"/>
          <a:ext cx="8784976"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7815302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2 CuadroTexto"/>
          <p:cNvSpPr txBox="1">
            <a:spLocks noChangeArrowheads="1"/>
          </p:cNvSpPr>
          <p:nvPr/>
        </p:nvSpPr>
        <p:spPr bwMode="auto">
          <a:xfrm>
            <a:off x="900113" y="1125538"/>
            <a:ext cx="7920037"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2000" b="1" dirty="0" smtClean="0"/>
              <a:t>“PROGRAMA DEL MÉTODO DE RELAJACIÓN PRO-GRESIVA DE JACOBSON PARA DISMINUIR EL ES-TRÉS PRECOMPETITIVO DEL CLUB DE TAE KWON DO DE LA ESCUELA POLITÉCNICA DEL EJÉRCITO.”</a:t>
            </a:r>
            <a:endParaRPr lang="en-US" sz="2000" b="1" dirty="0"/>
          </a:p>
        </p:txBody>
      </p:sp>
      <p:pic>
        <p:nvPicPr>
          <p:cNvPr id="8195" name="15 Imagen" descr="logotipo Edu"/>
          <p:cNvPicPr>
            <a:picLocks noChangeAspect="1" noChangeArrowheads="1"/>
          </p:cNvPicPr>
          <p:nvPr/>
        </p:nvPicPr>
        <p:blipFill>
          <a:blip r:embed="rId2">
            <a:extLst>
              <a:ext uri="{28A0092B-C50C-407E-A947-70E740481C1C}">
                <a14:useLocalDpi xmlns:a14="http://schemas.microsoft.com/office/drawing/2010/main" xmlns="" val="0"/>
              </a:ext>
            </a:extLst>
          </a:blip>
          <a:srcRect t="6451"/>
          <a:stretch>
            <a:fillRect/>
          </a:stretch>
        </p:blipFill>
        <p:spPr bwMode="auto">
          <a:xfrm>
            <a:off x="3648868" y="2636028"/>
            <a:ext cx="2422525"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5 CuadroTexto"/>
          <p:cNvSpPr txBox="1">
            <a:spLocks noChangeArrowheads="1"/>
          </p:cNvSpPr>
          <p:nvPr/>
        </p:nvSpPr>
        <p:spPr bwMode="auto">
          <a:xfrm>
            <a:off x="900113" y="4796616"/>
            <a:ext cx="792003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2000" b="1" dirty="0"/>
          </a:p>
          <a:p>
            <a:pPr algn="ctr" eaLnBrk="1" hangingPunct="1"/>
            <a:r>
              <a:rPr lang="es-EC" sz="2000" b="1" dirty="0" smtClean="0"/>
              <a:t>PROPUESTA ALTERNATIVA</a:t>
            </a:r>
            <a:endParaRPr lang="en-US" sz="2000" b="1" dirty="0"/>
          </a:p>
        </p:txBody>
      </p:sp>
    </p:spTree>
    <p:extLst>
      <p:ext uri="{BB962C8B-B14F-4D97-AF65-F5344CB8AC3E}">
        <p14:creationId xmlns:p14="http://schemas.microsoft.com/office/powerpoint/2010/main" xmlns="" val="2837426246"/>
      </p:ext>
    </p:extLst>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620713"/>
            <a:ext cx="8229600" cy="796925"/>
          </a:xfrm>
          <a:prstGeom prst="rect">
            <a:avLst/>
          </a:prstGeom>
          <a:ln>
            <a:miter lim="800000"/>
            <a:headEnd/>
            <a:tailEnd/>
          </a:ln>
        </p:spPr>
        <p:txBody>
          <a:bodyPr/>
          <a:lstStyle/>
          <a:p>
            <a:pPr algn="ctr">
              <a:defRPr/>
            </a:pPr>
            <a:r>
              <a:rPr lang="en-US" sz="3200" b="1" i="1" kern="0" dirty="0">
                <a:effectLst>
                  <a:outerShdw blurRad="38100" dist="38100" dir="2700000" algn="tl">
                    <a:srgbClr val="C0C0C0"/>
                  </a:outerShdw>
                </a:effectLst>
                <a:latin typeface="+mj-lt"/>
                <a:ea typeface="+mj-ea"/>
                <a:cs typeface="+mj-cs"/>
              </a:rPr>
              <a:t>SITUACI</a:t>
            </a:r>
            <a:r>
              <a:rPr lang="en-US" sz="3200" b="1" i="1" kern="0" dirty="0">
                <a:latin typeface="Calibri"/>
                <a:ea typeface="+mj-ea"/>
                <a:cs typeface="+mj-cs"/>
              </a:rPr>
              <a:t>Ó</a:t>
            </a:r>
            <a:r>
              <a:rPr lang="en-US" sz="3200" b="1" i="1" kern="0" dirty="0">
                <a:effectLst>
                  <a:outerShdw blurRad="38100" dist="38100" dir="2700000" algn="tl">
                    <a:srgbClr val="C0C0C0"/>
                  </a:outerShdw>
                </a:effectLst>
                <a:latin typeface="+mj-lt"/>
                <a:ea typeface="+mj-ea"/>
                <a:cs typeface="+mj-cs"/>
              </a:rPr>
              <a:t>N PROBLEM</a:t>
            </a:r>
            <a:r>
              <a:rPr lang="en-US" sz="3200" b="1" i="1" kern="0" dirty="0">
                <a:effectLst>
                  <a:outerShdw blurRad="38100" dist="38100" dir="2700000" algn="tl">
                    <a:srgbClr val="C0C0C0"/>
                  </a:outerShdw>
                </a:effectLst>
                <a:latin typeface="Calibri"/>
                <a:ea typeface="+mj-ea"/>
                <a:cs typeface="+mj-cs"/>
              </a:rPr>
              <a:t>Á</a:t>
            </a:r>
            <a:r>
              <a:rPr lang="en-US" sz="3200" b="1" i="1" kern="0" dirty="0">
                <a:effectLst>
                  <a:outerShdw blurRad="38100" dist="38100" dir="2700000" algn="tl">
                    <a:srgbClr val="C0C0C0"/>
                  </a:outerShdw>
                </a:effectLst>
                <a:latin typeface="+mj-lt"/>
                <a:ea typeface="+mj-ea"/>
                <a:cs typeface="+mj-cs"/>
              </a:rPr>
              <a:t>TICA</a:t>
            </a:r>
          </a:p>
        </p:txBody>
      </p:sp>
      <p:sp>
        <p:nvSpPr>
          <p:cNvPr id="5" name="Rectangle 4"/>
          <p:cNvSpPr/>
          <p:nvPr/>
        </p:nvSpPr>
        <p:spPr>
          <a:xfrm>
            <a:off x="900113" y="1557338"/>
            <a:ext cx="3240087"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Estrés</a:t>
            </a:r>
            <a:endParaRPr lang="es-EC" sz="2000" b="1" dirty="0">
              <a:solidFill>
                <a:schemeClr val="tx1"/>
              </a:solidFill>
            </a:endParaRPr>
          </a:p>
        </p:txBody>
      </p:sp>
      <p:sp>
        <p:nvSpPr>
          <p:cNvPr id="6" name="Rectangle 5"/>
          <p:cNvSpPr/>
          <p:nvPr/>
        </p:nvSpPr>
        <p:spPr>
          <a:xfrm>
            <a:off x="4932363" y="1557338"/>
            <a:ext cx="3240087"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Deporte </a:t>
            </a:r>
            <a:r>
              <a:rPr lang="es-EC" sz="2000" b="1" dirty="0">
                <a:solidFill>
                  <a:schemeClr val="tx1"/>
                </a:solidFill>
              </a:rPr>
              <a:t>Competitivo</a:t>
            </a:r>
          </a:p>
        </p:txBody>
      </p:sp>
      <p:sp>
        <p:nvSpPr>
          <p:cNvPr id="7" name="Rectangle 6"/>
          <p:cNvSpPr/>
          <p:nvPr/>
        </p:nvSpPr>
        <p:spPr>
          <a:xfrm>
            <a:off x="5003800" y="3933825"/>
            <a:ext cx="3240088"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Resultados</a:t>
            </a:r>
            <a:endParaRPr lang="es-EC" dirty="0">
              <a:solidFill>
                <a:schemeClr val="tx1"/>
              </a:solidFill>
            </a:endParaRPr>
          </a:p>
        </p:txBody>
      </p:sp>
      <p:sp>
        <p:nvSpPr>
          <p:cNvPr id="8" name="Rectangle 7"/>
          <p:cNvSpPr/>
          <p:nvPr/>
        </p:nvSpPr>
        <p:spPr>
          <a:xfrm>
            <a:off x="900113" y="3933825"/>
            <a:ext cx="3240087"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a:t>
            </a:r>
            <a:r>
              <a:rPr lang="en-US" dirty="0">
                <a:solidFill>
                  <a:schemeClr val="tx1"/>
                </a:solidFill>
                <a:latin typeface="Calibri"/>
              </a:rPr>
              <a:t>í</a:t>
            </a:r>
            <a:r>
              <a:rPr lang="en-US" dirty="0">
                <a:solidFill>
                  <a:schemeClr val="tx1"/>
                </a:solidFill>
              </a:rPr>
              <a:t>ntomas </a:t>
            </a:r>
            <a:r>
              <a:rPr lang="en-US" dirty="0" err="1">
                <a:solidFill>
                  <a:schemeClr val="tx1"/>
                </a:solidFill>
              </a:rPr>
              <a:t>Emocionales</a:t>
            </a:r>
            <a:endParaRPr lang="es-EC" dirty="0">
              <a:solidFill>
                <a:schemeClr val="tx1"/>
              </a:solidFill>
            </a:endParaRPr>
          </a:p>
        </p:txBody>
      </p:sp>
      <p:pic>
        <p:nvPicPr>
          <p:cNvPr id="10247" name="Picture 8" descr="http://www.parasaber.com/recorte.php/20080731psappr_1/LCOH547/Ies/20080731psappr_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24525" y="4724400"/>
            <a:ext cx="1800225" cy="117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8" name="Picture 10" descr="http://m1.paperblog.com/i/51/514657/estres-eutres-distresemociones-deporte-L-eI-hw4.jpe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51500" y="2349500"/>
            <a:ext cx="1800225"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9" name="Picture 12" descr="http://nelcyheidinger.com/wp-content/uploads/2011/03/alimentos_para_eliminar_el_estre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63713" y="4724400"/>
            <a:ext cx="1728787"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50" name="Picture 14" descr="http://www.sobretodosalud.com/saludimages/2010/09/Estres.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692275" y="2349500"/>
            <a:ext cx="1871663" cy="143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576" y="188640"/>
            <a:ext cx="7467600" cy="1143000"/>
          </a:xfrm>
        </p:spPr>
        <p:txBody>
          <a:bodyPr/>
          <a:lstStyle/>
          <a:p>
            <a:pPr algn="ctr"/>
            <a:r>
              <a:rPr lang="es-EC" dirty="0" smtClean="0"/>
              <a:t>OBJETIVOS</a:t>
            </a:r>
            <a:endParaRPr lang="en-US" dirty="0"/>
          </a:p>
        </p:txBody>
      </p:sp>
      <p:graphicFrame>
        <p:nvGraphicFramePr>
          <p:cNvPr id="6" name="Diagram 5"/>
          <p:cNvGraphicFramePr/>
          <p:nvPr>
            <p:extLst>
              <p:ext uri="{D42A27DB-BD31-4B8C-83A1-F6EECF244321}">
                <p14:modId xmlns:p14="http://schemas.microsoft.com/office/powerpoint/2010/main" xmlns="" val="2770984490"/>
              </p:ext>
            </p:extLst>
          </p:nvPr>
        </p:nvGraphicFramePr>
        <p:xfrm>
          <a:off x="539552" y="1412776"/>
          <a:ext cx="8232576"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252198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467600" cy="1143000"/>
          </a:xfrm>
        </p:spPr>
        <p:txBody>
          <a:bodyPr/>
          <a:lstStyle/>
          <a:p>
            <a:pPr algn="ctr"/>
            <a:r>
              <a:rPr lang="es-EC" sz="3600" dirty="0" smtClean="0">
                <a:effectLst>
                  <a:outerShdw blurRad="38100" dist="38100" dir="2700000" algn="tl">
                    <a:srgbClr val="000000">
                      <a:alpha val="43137"/>
                    </a:srgbClr>
                  </a:outerShdw>
                </a:effectLst>
              </a:rPr>
              <a:t>RELAJACIÓN PROGRESIVA DE JACOBSON</a:t>
            </a:r>
            <a:endParaRPr lang="en-US" sz="3600"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661258773"/>
              </p:ext>
            </p:extLst>
          </p:nvPr>
        </p:nvGraphicFramePr>
        <p:xfrm>
          <a:off x="-828600" y="1700808"/>
          <a:ext cx="7704857" cy="4137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5298" name="Picture 2" descr="http://www.progressiverelaxation.org/Jacobson-1.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019119" y="2204864"/>
            <a:ext cx="2857500" cy="36004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125525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59216" cy="778098"/>
          </a:xfrm>
        </p:spPr>
        <p:txBody>
          <a:bodyPr/>
          <a:lstStyle/>
          <a:p>
            <a:pPr algn="ctr"/>
            <a:r>
              <a:rPr lang="es-EC" sz="4000" dirty="0" smtClean="0"/>
              <a:t>PRIMERA FASE</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115975046"/>
              </p:ext>
            </p:extLst>
          </p:nvPr>
        </p:nvGraphicFramePr>
        <p:xfrm>
          <a:off x="-468560" y="1340768"/>
          <a:ext cx="6192688"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able 5"/>
          <p:cNvGraphicFramePr>
            <a:graphicFrameLocks noGrp="1"/>
          </p:cNvGraphicFramePr>
          <p:nvPr>
            <p:extLst>
              <p:ext uri="{D42A27DB-BD31-4B8C-83A1-F6EECF244321}">
                <p14:modId xmlns:p14="http://schemas.microsoft.com/office/powerpoint/2010/main" xmlns="" val="3123371496"/>
              </p:ext>
            </p:extLst>
          </p:nvPr>
        </p:nvGraphicFramePr>
        <p:xfrm>
          <a:off x="5292080" y="1628802"/>
          <a:ext cx="3575720" cy="3960439"/>
        </p:xfrm>
        <a:graphic>
          <a:graphicData uri="http://schemas.openxmlformats.org/drawingml/2006/table">
            <a:tbl>
              <a:tblPr firstRow="1" bandRow="1">
                <a:tableStyleId>{00A15C55-8517-42AA-B614-E9B94910E393}</a:tableStyleId>
              </a:tblPr>
              <a:tblGrid>
                <a:gridCol w="1787860"/>
                <a:gridCol w="1787860"/>
              </a:tblGrid>
              <a:tr h="565777">
                <a:tc>
                  <a:txBody>
                    <a:bodyPr/>
                    <a:lstStyle/>
                    <a:p>
                      <a:pPr algn="ctr"/>
                      <a:r>
                        <a:rPr lang="es-EC" dirty="0" smtClean="0"/>
                        <a:t>Frente</a:t>
                      </a:r>
                      <a:endParaRPr lang="en-US" dirty="0"/>
                    </a:p>
                  </a:txBody>
                  <a:tcPr/>
                </a:tc>
                <a:tc>
                  <a:txBody>
                    <a:bodyPr/>
                    <a:lstStyle/>
                    <a:p>
                      <a:pPr algn="ctr"/>
                      <a:r>
                        <a:rPr lang="es-EC" dirty="0" smtClean="0"/>
                        <a:t>Hombros</a:t>
                      </a:r>
                      <a:endParaRPr lang="en-US" dirty="0"/>
                    </a:p>
                  </a:txBody>
                  <a:tcPr/>
                </a:tc>
              </a:tr>
              <a:tr h="565777">
                <a:tc>
                  <a:txBody>
                    <a:bodyPr/>
                    <a:lstStyle/>
                    <a:p>
                      <a:pPr algn="ctr"/>
                      <a:r>
                        <a:rPr lang="es-EC" dirty="0" smtClean="0"/>
                        <a:t>Entre ceja</a:t>
                      </a:r>
                      <a:endParaRPr lang="en-US" dirty="0"/>
                    </a:p>
                  </a:txBody>
                  <a:tcPr/>
                </a:tc>
                <a:tc>
                  <a:txBody>
                    <a:bodyPr/>
                    <a:lstStyle/>
                    <a:p>
                      <a:pPr algn="ctr"/>
                      <a:r>
                        <a:rPr lang="es-EC" dirty="0" smtClean="0"/>
                        <a:t>Brazo</a:t>
                      </a:r>
                      <a:r>
                        <a:rPr lang="es-EC" baseline="0" dirty="0" smtClean="0"/>
                        <a:t>s</a:t>
                      </a:r>
                      <a:endParaRPr lang="en-US" dirty="0"/>
                    </a:p>
                  </a:txBody>
                  <a:tcPr/>
                </a:tc>
              </a:tr>
              <a:tr h="565777">
                <a:tc>
                  <a:txBody>
                    <a:bodyPr/>
                    <a:lstStyle/>
                    <a:p>
                      <a:pPr algn="ctr"/>
                      <a:r>
                        <a:rPr lang="es-EC" dirty="0" smtClean="0"/>
                        <a:t>Ojos</a:t>
                      </a:r>
                      <a:endParaRPr lang="en-US" dirty="0"/>
                    </a:p>
                  </a:txBody>
                  <a:tcPr/>
                </a:tc>
                <a:tc>
                  <a:txBody>
                    <a:bodyPr/>
                    <a:lstStyle/>
                    <a:p>
                      <a:pPr algn="ctr"/>
                      <a:r>
                        <a:rPr lang="es-EC" dirty="0" smtClean="0"/>
                        <a:t>Espalda</a:t>
                      </a:r>
                      <a:endParaRPr lang="en-US" dirty="0"/>
                    </a:p>
                  </a:txBody>
                  <a:tcPr/>
                </a:tc>
              </a:tr>
              <a:tr h="565777">
                <a:tc>
                  <a:txBody>
                    <a:bodyPr/>
                    <a:lstStyle/>
                    <a:p>
                      <a:pPr algn="ctr"/>
                      <a:r>
                        <a:rPr lang="es-EC" dirty="0" smtClean="0"/>
                        <a:t>Nariz</a:t>
                      </a:r>
                      <a:endParaRPr lang="en-US" dirty="0"/>
                    </a:p>
                  </a:txBody>
                  <a:tcPr/>
                </a:tc>
                <a:tc>
                  <a:txBody>
                    <a:bodyPr/>
                    <a:lstStyle/>
                    <a:p>
                      <a:pPr algn="ctr"/>
                      <a:r>
                        <a:rPr lang="es-EC" dirty="0" smtClean="0"/>
                        <a:t>Abdomen</a:t>
                      </a:r>
                      <a:endParaRPr lang="en-US" dirty="0"/>
                    </a:p>
                  </a:txBody>
                  <a:tcPr/>
                </a:tc>
              </a:tr>
              <a:tr h="565777">
                <a:tc>
                  <a:txBody>
                    <a:bodyPr/>
                    <a:lstStyle/>
                    <a:p>
                      <a:pPr algn="ctr"/>
                      <a:r>
                        <a:rPr lang="es-EC" dirty="0" smtClean="0"/>
                        <a:t>Sonrisa</a:t>
                      </a:r>
                      <a:endParaRPr lang="en-US" dirty="0"/>
                    </a:p>
                  </a:txBody>
                  <a:tcPr/>
                </a:tc>
                <a:tc>
                  <a:txBody>
                    <a:bodyPr/>
                    <a:lstStyle/>
                    <a:p>
                      <a:pPr algn="ctr"/>
                      <a:r>
                        <a:rPr lang="es-EC" dirty="0" smtClean="0"/>
                        <a:t>Cintura</a:t>
                      </a:r>
                      <a:endParaRPr lang="en-US" dirty="0"/>
                    </a:p>
                  </a:txBody>
                  <a:tcPr/>
                </a:tc>
              </a:tr>
              <a:tr h="565777">
                <a:tc>
                  <a:txBody>
                    <a:bodyPr/>
                    <a:lstStyle/>
                    <a:p>
                      <a:pPr algn="ctr"/>
                      <a:r>
                        <a:rPr lang="es-EC" dirty="0" smtClean="0"/>
                        <a:t>Lengua</a:t>
                      </a:r>
                      <a:endParaRPr lang="en-US" dirty="0"/>
                    </a:p>
                  </a:txBody>
                  <a:tcPr/>
                </a:tc>
                <a:tc>
                  <a:txBody>
                    <a:bodyPr/>
                    <a:lstStyle/>
                    <a:p>
                      <a:pPr algn="ctr"/>
                      <a:r>
                        <a:rPr lang="es-EC" dirty="0" smtClean="0"/>
                        <a:t>Piernas</a:t>
                      </a:r>
                      <a:endParaRPr lang="en-US" dirty="0"/>
                    </a:p>
                  </a:txBody>
                  <a:tcPr/>
                </a:tc>
              </a:tr>
              <a:tr h="565777">
                <a:tc>
                  <a:txBody>
                    <a:bodyPr/>
                    <a:lstStyle/>
                    <a:p>
                      <a:pPr algn="ctr"/>
                      <a:r>
                        <a:rPr lang="es-EC" dirty="0" smtClean="0"/>
                        <a:t>Cuello</a:t>
                      </a:r>
                      <a:endParaRPr lang="en-US" dirty="0"/>
                    </a:p>
                  </a:txBody>
                  <a:tcPr/>
                </a:tc>
                <a:tc>
                  <a:txBody>
                    <a:bodyPr/>
                    <a:lstStyle/>
                    <a:p>
                      <a:pPr algn="ctr"/>
                      <a:endParaRPr lang="en-US" dirty="0"/>
                    </a:p>
                  </a:txBody>
                  <a:tcPr/>
                </a:tc>
              </a:tr>
            </a:tbl>
          </a:graphicData>
        </a:graphic>
      </p:graphicFrame>
    </p:spTree>
    <p:extLst>
      <p:ext uri="{BB962C8B-B14F-4D97-AF65-F5344CB8AC3E}">
        <p14:creationId xmlns:p14="http://schemas.microsoft.com/office/powerpoint/2010/main" xmlns="" val="162632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4400" y="-129910"/>
            <a:ext cx="7571184" cy="1066130"/>
          </a:xfrm>
        </p:spPr>
        <p:txBody>
          <a:bodyPr/>
          <a:lstStyle/>
          <a:p>
            <a:pPr algn="ctr"/>
            <a:r>
              <a:rPr lang="es-EC" sz="3200" dirty="0" smtClean="0"/>
              <a:t>EJERCICIOS</a:t>
            </a:r>
            <a:endParaRPr lang="en-US" sz="3200" dirty="0"/>
          </a:p>
        </p:txBody>
      </p:sp>
      <p:pic>
        <p:nvPicPr>
          <p:cNvPr id="4" name="Picture 3"/>
          <p:cNvPicPr/>
          <p:nvPr/>
        </p:nvPicPr>
        <p:blipFill>
          <a:blip r:embed="rId3"/>
          <a:srcRect/>
          <a:stretch>
            <a:fillRect/>
          </a:stretch>
        </p:blipFill>
        <p:spPr bwMode="auto">
          <a:xfrm>
            <a:off x="323528" y="1401271"/>
            <a:ext cx="1152128" cy="1296143"/>
          </a:xfrm>
          <a:prstGeom prst="rect">
            <a:avLst/>
          </a:prstGeom>
          <a:noFill/>
          <a:ln w="9525">
            <a:noFill/>
            <a:miter lim="800000"/>
            <a:headEnd/>
            <a:tailEnd/>
          </a:ln>
        </p:spPr>
      </p:pic>
      <p:pic>
        <p:nvPicPr>
          <p:cNvPr id="5" name="Picture 4"/>
          <p:cNvPicPr/>
          <p:nvPr/>
        </p:nvPicPr>
        <p:blipFill>
          <a:blip r:embed="rId4"/>
          <a:srcRect/>
          <a:stretch>
            <a:fillRect/>
          </a:stretch>
        </p:blipFill>
        <p:spPr bwMode="auto">
          <a:xfrm>
            <a:off x="1619672" y="1401271"/>
            <a:ext cx="1152128" cy="1296143"/>
          </a:xfrm>
          <a:prstGeom prst="rect">
            <a:avLst/>
          </a:prstGeom>
          <a:noFill/>
          <a:ln w="9525">
            <a:noFill/>
            <a:miter lim="800000"/>
            <a:headEnd/>
            <a:tailEnd/>
          </a:ln>
        </p:spPr>
      </p:pic>
      <p:pic>
        <p:nvPicPr>
          <p:cNvPr id="6" name="Picture 5"/>
          <p:cNvPicPr/>
          <p:nvPr/>
        </p:nvPicPr>
        <p:blipFill>
          <a:blip r:embed="rId5"/>
          <a:srcRect/>
          <a:stretch>
            <a:fillRect/>
          </a:stretch>
        </p:blipFill>
        <p:spPr bwMode="auto">
          <a:xfrm>
            <a:off x="3347864" y="1379598"/>
            <a:ext cx="1152128" cy="1294686"/>
          </a:xfrm>
          <a:prstGeom prst="rect">
            <a:avLst/>
          </a:prstGeom>
          <a:noFill/>
          <a:ln w="9525">
            <a:noFill/>
            <a:miter lim="800000"/>
            <a:headEnd/>
            <a:tailEnd/>
          </a:ln>
        </p:spPr>
      </p:pic>
      <p:pic>
        <p:nvPicPr>
          <p:cNvPr id="7" name="Picture 6"/>
          <p:cNvPicPr/>
          <p:nvPr/>
        </p:nvPicPr>
        <p:blipFill>
          <a:blip r:embed="rId4"/>
          <a:srcRect/>
          <a:stretch>
            <a:fillRect/>
          </a:stretch>
        </p:blipFill>
        <p:spPr bwMode="auto">
          <a:xfrm>
            <a:off x="4644008" y="1379598"/>
            <a:ext cx="1152128" cy="1317816"/>
          </a:xfrm>
          <a:prstGeom prst="rect">
            <a:avLst/>
          </a:prstGeom>
          <a:noFill/>
          <a:ln w="9525">
            <a:noFill/>
            <a:miter lim="800000"/>
            <a:headEnd/>
            <a:tailEnd/>
          </a:ln>
        </p:spPr>
      </p:pic>
      <p:pic>
        <p:nvPicPr>
          <p:cNvPr id="8" name="Picture 7"/>
          <p:cNvPicPr/>
          <p:nvPr/>
        </p:nvPicPr>
        <p:blipFill>
          <a:blip r:embed="rId6"/>
          <a:srcRect/>
          <a:stretch>
            <a:fillRect/>
          </a:stretch>
        </p:blipFill>
        <p:spPr bwMode="auto">
          <a:xfrm>
            <a:off x="6300192" y="1379599"/>
            <a:ext cx="1152128" cy="1317816"/>
          </a:xfrm>
          <a:prstGeom prst="rect">
            <a:avLst/>
          </a:prstGeom>
          <a:noFill/>
          <a:ln w="9525">
            <a:noFill/>
            <a:miter lim="800000"/>
            <a:headEnd/>
            <a:tailEnd/>
          </a:ln>
        </p:spPr>
      </p:pic>
      <p:pic>
        <p:nvPicPr>
          <p:cNvPr id="9" name="Picture 8"/>
          <p:cNvPicPr/>
          <p:nvPr/>
        </p:nvPicPr>
        <p:blipFill>
          <a:blip r:embed="rId4"/>
          <a:srcRect/>
          <a:stretch>
            <a:fillRect/>
          </a:stretch>
        </p:blipFill>
        <p:spPr bwMode="auto">
          <a:xfrm>
            <a:off x="7589173" y="1401271"/>
            <a:ext cx="1151531" cy="1317817"/>
          </a:xfrm>
          <a:prstGeom prst="rect">
            <a:avLst/>
          </a:prstGeom>
          <a:noFill/>
          <a:ln w="9525">
            <a:noFill/>
            <a:miter lim="800000"/>
            <a:headEnd/>
            <a:tailEnd/>
          </a:ln>
        </p:spPr>
      </p:pic>
      <p:pic>
        <p:nvPicPr>
          <p:cNvPr id="10" name="Picture 9"/>
          <p:cNvPicPr/>
          <p:nvPr/>
        </p:nvPicPr>
        <p:blipFill>
          <a:blip r:embed="rId7"/>
          <a:srcRect/>
          <a:stretch>
            <a:fillRect/>
          </a:stretch>
        </p:blipFill>
        <p:spPr bwMode="auto">
          <a:xfrm>
            <a:off x="316837" y="4025660"/>
            <a:ext cx="1152128" cy="1317817"/>
          </a:xfrm>
          <a:prstGeom prst="rect">
            <a:avLst/>
          </a:prstGeom>
          <a:noFill/>
          <a:ln w="9525">
            <a:noFill/>
            <a:miter lim="800000"/>
            <a:headEnd/>
            <a:tailEnd/>
          </a:ln>
        </p:spPr>
      </p:pic>
      <p:pic>
        <p:nvPicPr>
          <p:cNvPr id="11" name="Picture 10"/>
          <p:cNvPicPr/>
          <p:nvPr/>
        </p:nvPicPr>
        <p:blipFill>
          <a:blip r:embed="rId8"/>
          <a:srcRect/>
          <a:stretch>
            <a:fillRect/>
          </a:stretch>
        </p:blipFill>
        <p:spPr bwMode="auto">
          <a:xfrm>
            <a:off x="1619672" y="4025661"/>
            <a:ext cx="1152128" cy="1317817"/>
          </a:xfrm>
          <a:prstGeom prst="rect">
            <a:avLst/>
          </a:prstGeom>
          <a:noFill/>
          <a:ln w="9525">
            <a:noFill/>
            <a:miter lim="800000"/>
            <a:headEnd/>
            <a:tailEnd/>
          </a:ln>
        </p:spPr>
      </p:pic>
      <p:pic>
        <p:nvPicPr>
          <p:cNvPr id="12" name="Picture 11"/>
          <p:cNvPicPr/>
          <p:nvPr/>
        </p:nvPicPr>
        <p:blipFill>
          <a:blip r:embed="rId8"/>
          <a:srcRect/>
          <a:stretch>
            <a:fillRect/>
          </a:stretch>
        </p:blipFill>
        <p:spPr bwMode="auto">
          <a:xfrm>
            <a:off x="4067944" y="4025662"/>
            <a:ext cx="1152128" cy="1317817"/>
          </a:xfrm>
          <a:prstGeom prst="rect">
            <a:avLst/>
          </a:prstGeom>
          <a:noFill/>
          <a:ln w="9525">
            <a:noFill/>
            <a:miter lim="800000"/>
            <a:headEnd/>
            <a:tailEnd/>
          </a:ln>
        </p:spPr>
      </p:pic>
      <p:pic>
        <p:nvPicPr>
          <p:cNvPr id="13" name="Picture 12"/>
          <p:cNvPicPr/>
          <p:nvPr/>
        </p:nvPicPr>
        <p:blipFill>
          <a:blip r:embed="rId9"/>
          <a:srcRect/>
          <a:stretch>
            <a:fillRect/>
          </a:stretch>
        </p:blipFill>
        <p:spPr bwMode="auto">
          <a:xfrm>
            <a:off x="6300192" y="4025659"/>
            <a:ext cx="1152128" cy="1317817"/>
          </a:xfrm>
          <a:prstGeom prst="rect">
            <a:avLst/>
          </a:prstGeom>
          <a:noFill/>
          <a:ln w="9525">
            <a:noFill/>
            <a:miter lim="800000"/>
            <a:headEnd/>
            <a:tailEnd/>
          </a:ln>
        </p:spPr>
      </p:pic>
      <p:pic>
        <p:nvPicPr>
          <p:cNvPr id="14" name="Picture 13"/>
          <p:cNvPicPr/>
          <p:nvPr/>
        </p:nvPicPr>
        <p:blipFill>
          <a:blip r:embed="rId10"/>
          <a:srcRect/>
          <a:stretch>
            <a:fillRect/>
          </a:stretch>
        </p:blipFill>
        <p:spPr bwMode="auto">
          <a:xfrm>
            <a:off x="7589173" y="4029319"/>
            <a:ext cx="1151531" cy="1314160"/>
          </a:xfrm>
          <a:prstGeom prst="rect">
            <a:avLst/>
          </a:prstGeom>
          <a:noFill/>
          <a:ln w="9525">
            <a:noFill/>
            <a:miter lim="800000"/>
            <a:headEnd/>
            <a:tailEnd/>
          </a:ln>
        </p:spPr>
      </p:pic>
      <p:sp>
        <p:nvSpPr>
          <p:cNvPr id="15" name="TextBox 14"/>
          <p:cNvSpPr txBox="1"/>
          <p:nvPr/>
        </p:nvSpPr>
        <p:spPr>
          <a:xfrm>
            <a:off x="323528" y="980728"/>
            <a:ext cx="2232248" cy="369332"/>
          </a:xfrm>
          <a:prstGeom prst="rect">
            <a:avLst/>
          </a:prstGeom>
          <a:noFill/>
        </p:spPr>
        <p:txBody>
          <a:bodyPr wrap="square" rtlCol="0">
            <a:spAutoFit/>
          </a:bodyPr>
          <a:lstStyle/>
          <a:p>
            <a:pPr algn="ctr"/>
            <a:r>
              <a:rPr lang="es-EC" dirty="0" smtClean="0"/>
              <a:t>    FRENTE</a:t>
            </a:r>
            <a:endParaRPr lang="en-US" dirty="0"/>
          </a:p>
        </p:txBody>
      </p:sp>
      <p:sp>
        <p:nvSpPr>
          <p:cNvPr id="17" name="TextBox 16"/>
          <p:cNvSpPr txBox="1"/>
          <p:nvPr/>
        </p:nvSpPr>
        <p:spPr>
          <a:xfrm>
            <a:off x="3491880" y="918012"/>
            <a:ext cx="2304256" cy="369332"/>
          </a:xfrm>
          <a:prstGeom prst="rect">
            <a:avLst/>
          </a:prstGeom>
          <a:noFill/>
        </p:spPr>
        <p:txBody>
          <a:bodyPr wrap="square" rtlCol="0">
            <a:spAutoFit/>
          </a:bodyPr>
          <a:lstStyle/>
          <a:p>
            <a:r>
              <a:rPr lang="es-EC" dirty="0" smtClean="0"/>
              <a:t>    ENTRE CEJA</a:t>
            </a:r>
            <a:endParaRPr lang="en-US" dirty="0"/>
          </a:p>
        </p:txBody>
      </p:sp>
      <p:sp>
        <p:nvSpPr>
          <p:cNvPr id="18" name="TextBox 17"/>
          <p:cNvSpPr txBox="1"/>
          <p:nvPr/>
        </p:nvSpPr>
        <p:spPr>
          <a:xfrm>
            <a:off x="6588224" y="980728"/>
            <a:ext cx="2088232" cy="369332"/>
          </a:xfrm>
          <a:prstGeom prst="rect">
            <a:avLst/>
          </a:prstGeom>
          <a:noFill/>
        </p:spPr>
        <p:txBody>
          <a:bodyPr wrap="square" rtlCol="0">
            <a:spAutoFit/>
          </a:bodyPr>
          <a:lstStyle/>
          <a:p>
            <a:r>
              <a:rPr lang="es-EC" dirty="0" smtClean="0"/>
              <a:t>        OJOS</a:t>
            </a:r>
            <a:endParaRPr lang="en-US" dirty="0"/>
          </a:p>
        </p:txBody>
      </p:sp>
      <p:sp>
        <p:nvSpPr>
          <p:cNvPr id="19" name="TextBox 18"/>
          <p:cNvSpPr txBox="1"/>
          <p:nvPr/>
        </p:nvSpPr>
        <p:spPr>
          <a:xfrm>
            <a:off x="704319" y="3594720"/>
            <a:ext cx="1872208" cy="369332"/>
          </a:xfrm>
          <a:prstGeom prst="rect">
            <a:avLst/>
          </a:prstGeom>
          <a:noFill/>
        </p:spPr>
        <p:txBody>
          <a:bodyPr wrap="square" rtlCol="0">
            <a:spAutoFit/>
          </a:bodyPr>
          <a:lstStyle/>
          <a:p>
            <a:r>
              <a:rPr lang="es-EC" dirty="0" smtClean="0"/>
              <a:t>    SONRISA</a:t>
            </a:r>
            <a:endParaRPr lang="en-US" dirty="0"/>
          </a:p>
        </p:txBody>
      </p:sp>
      <p:sp>
        <p:nvSpPr>
          <p:cNvPr id="20" name="TextBox 19"/>
          <p:cNvSpPr txBox="1"/>
          <p:nvPr/>
        </p:nvSpPr>
        <p:spPr>
          <a:xfrm>
            <a:off x="3707904" y="3594720"/>
            <a:ext cx="1800200" cy="369332"/>
          </a:xfrm>
          <a:prstGeom prst="rect">
            <a:avLst/>
          </a:prstGeom>
          <a:noFill/>
        </p:spPr>
        <p:txBody>
          <a:bodyPr wrap="square" rtlCol="0">
            <a:spAutoFit/>
          </a:bodyPr>
          <a:lstStyle/>
          <a:p>
            <a:r>
              <a:rPr lang="es-EC" dirty="0" smtClean="0"/>
              <a:t>      LENGUA</a:t>
            </a:r>
            <a:endParaRPr lang="en-US" dirty="0"/>
          </a:p>
        </p:txBody>
      </p:sp>
      <p:sp>
        <p:nvSpPr>
          <p:cNvPr id="21" name="TextBox 20"/>
          <p:cNvSpPr txBox="1"/>
          <p:nvPr/>
        </p:nvSpPr>
        <p:spPr>
          <a:xfrm>
            <a:off x="6588224" y="3594720"/>
            <a:ext cx="1728192" cy="369332"/>
          </a:xfrm>
          <a:prstGeom prst="rect">
            <a:avLst/>
          </a:prstGeom>
          <a:noFill/>
        </p:spPr>
        <p:txBody>
          <a:bodyPr wrap="square" rtlCol="0">
            <a:spAutoFit/>
          </a:bodyPr>
          <a:lstStyle/>
          <a:p>
            <a:r>
              <a:rPr lang="es-EC" dirty="0" smtClean="0"/>
              <a:t>      CUELLO</a:t>
            </a:r>
            <a:endParaRPr lang="en-US" dirty="0"/>
          </a:p>
        </p:txBody>
      </p:sp>
      <p:sp>
        <p:nvSpPr>
          <p:cNvPr id="22" name="TextBox 21"/>
          <p:cNvSpPr txBox="1"/>
          <p:nvPr/>
        </p:nvSpPr>
        <p:spPr>
          <a:xfrm>
            <a:off x="323528" y="2852936"/>
            <a:ext cx="2592288" cy="338554"/>
          </a:xfrm>
          <a:prstGeom prst="rect">
            <a:avLst/>
          </a:prstGeom>
          <a:noFill/>
        </p:spPr>
        <p:txBody>
          <a:bodyPr wrap="square" rtlCol="0">
            <a:spAutoFit/>
          </a:bodyPr>
          <a:lstStyle/>
          <a:p>
            <a:r>
              <a:rPr lang="es-EC" sz="1600" dirty="0" smtClean="0"/>
              <a:t>   Tensión        Relajación</a:t>
            </a:r>
            <a:endParaRPr lang="en-US" sz="1600" dirty="0"/>
          </a:p>
        </p:txBody>
      </p:sp>
      <p:sp>
        <p:nvSpPr>
          <p:cNvPr id="23" name="TextBox 22"/>
          <p:cNvSpPr txBox="1"/>
          <p:nvPr/>
        </p:nvSpPr>
        <p:spPr>
          <a:xfrm>
            <a:off x="3347864" y="2852936"/>
            <a:ext cx="2592288" cy="338554"/>
          </a:xfrm>
          <a:prstGeom prst="rect">
            <a:avLst/>
          </a:prstGeom>
          <a:noFill/>
        </p:spPr>
        <p:txBody>
          <a:bodyPr wrap="square" rtlCol="0">
            <a:spAutoFit/>
          </a:bodyPr>
          <a:lstStyle/>
          <a:p>
            <a:r>
              <a:rPr lang="es-EC" sz="1600" dirty="0" smtClean="0"/>
              <a:t>   Tensión        Relajación</a:t>
            </a:r>
            <a:endParaRPr lang="en-US" sz="1600" dirty="0"/>
          </a:p>
        </p:txBody>
      </p:sp>
      <p:sp>
        <p:nvSpPr>
          <p:cNvPr id="24" name="TextBox 23"/>
          <p:cNvSpPr txBox="1"/>
          <p:nvPr/>
        </p:nvSpPr>
        <p:spPr>
          <a:xfrm>
            <a:off x="6300192" y="2852936"/>
            <a:ext cx="2592288" cy="338554"/>
          </a:xfrm>
          <a:prstGeom prst="rect">
            <a:avLst/>
          </a:prstGeom>
          <a:noFill/>
        </p:spPr>
        <p:txBody>
          <a:bodyPr wrap="square" rtlCol="0">
            <a:spAutoFit/>
          </a:bodyPr>
          <a:lstStyle/>
          <a:p>
            <a:r>
              <a:rPr lang="es-EC" sz="1600" dirty="0" smtClean="0"/>
              <a:t>   Tensión        Relajación</a:t>
            </a:r>
            <a:endParaRPr lang="en-US" sz="1600" dirty="0"/>
          </a:p>
        </p:txBody>
      </p:sp>
      <p:sp>
        <p:nvSpPr>
          <p:cNvPr id="25" name="TextBox 24"/>
          <p:cNvSpPr txBox="1"/>
          <p:nvPr/>
        </p:nvSpPr>
        <p:spPr>
          <a:xfrm>
            <a:off x="251520" y="5445224"/>
            <a:ext cx="2592288" cy="338554"/>
          </a:xfrm>
          <a:prstGeom prst="rect">
            <a:avLst/>
          </a:prstGeom>
          <a:noFill/>
        </p:spPr>
        <p:txBody>
          <a:bodyPr wrap="square" rtlCol="0">
            <a:spAutoFit/>
          </a:bodyPr>
          <a:lstStyle/>
          <a:p>
            <a:r>
              <a:rPr lang="es-EC" sz="1600" dirty="0" smtClean="0"/>
              <a:t>   Tensión        Relajación</a:t>
            </a:r>
            <a:endParaRPr lang="en-US" sz="1600" dirty="0"/>
          </a:p>
        </p:txBody>
      </p:sp>
      <p:sp>
        <p:nvSpPr>
          <p:cNvPr id="26" name="TextBox 25"/>
          <p:cNvSpPr txBox="1"/>
          <p:nvPr/>
        </p:nvSpPr>
        <p:spPr>
          <a:xfrm>
            <a:off x="6300192" y="5445224"/>
            <a:ext cx="2592288" cy="338554"/>
          </a:xfrm>
          <a:prstGeom prst="rect">
            <a:avLst/>
          </a:prstGeom>
          <a:noFill/>
        </p:spPr>
        <p:txBody>
          <a:bodyPr wrap="square" rtlCol="0">
            <a:spAutoFit/>
          </a:bodyPr>
          <a:lstStyle/>
          <a:p>
            <a:r>
              <a:rPr lang="es-EC" sz="1600" dirty="0" smtClean="0"/>
              <a:t>   Tensión        Relajación</a:t>
            </a:r>
            <a:endParaRPr lang="en-US" sz="1600" dirty="0"/>
          </a:p>
        </p:txBody>
      </p:sp>
      <p:sp>
        <p:nvSpPr>
          <p:cNvPr id="27" name="TextBox 26"/>
          <p:cNvSpPr txBox="1"/>
          <p:nvPr/>
        </p:nvSpPr>
        <p:spPr>
          <a:xfrm>
            <a:off x="3635896" y="5445224"/>
            <a:ext cx="2592288" cy="338554"/>
          </a:xfrm>
          <a:prstGeom prst="rect">
            <a:avLst/>
          </a:prstGeom>
          <a:noFill/>
        </p:spPr>
        <p:txBody>
          <a:bodyPr wrap="square" rtlCol="0">
            <a:spAutoFit/>
          </a:bodyPr>
          <a:lstStyle/>
          <a:p>
            <a:r>
              <a:rPr lang="es-EC" sz="1600" dirty="0" smtClean="0"/>
              <a:t>Tensión - Relajación</a:t>
            </a:r>
            <a:endParaRPr lang="en-US" sz="1600" dirty="0"/>
          </a:p>
        </p:txBody>
      </p:sp>
    </p:spTree>
    <p:extLst>
      <p:ext uri="{BB962C8B-B14F-4D97-AF65-F5344CB8AC3E}">
        <p14:creationId xmlns:p14="http://schemas.microsoft.com/office/powerpoint/2010/main" xmlns="" val="9351833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pic>
        <p:nvPicPr>
          <p:cNvPr id="24" name="Picture 23"/>
          <p:cNvPicPr/>
          <p:nvPr/>
        </p:nvPicPr>
        <p:blipFill>
          <a:blip r:embed="rId3"/>
          <a:srcRect/>
          <a:stretch>
            <a:fillRect/>
          </a:stretch>
        </p:blipFill>
        <p:spPr bwMode="auto">
          <a:xfrm>
            <a:off x="7589173" y="4025659"/>
            <a:ext cx="1151531" cy="1317823"/>
          </a:xfrm>
          <a:prstGeom prst="rect">
            <a:avLst/>
          </a:prstGeom>
          <a:noFill/>
          <a:ln w="9525">
            <a:noFill/>
            <a:miter lim="800000"/>
            <a:headEnd/>
            <a:tailEnd/>
          </a:ln>
        </p:spPr>
      </p:pic>
      <p:pic>
        <p:nvPicPr>
          <p:cNvPr id="23" name="Picture 22"/>
          <p:cNvPicPr/>
          <p:nvPr/>
        </p:nvPicPr>
        <p:blipFill>
          <a:blip r:embed="rId4"/>
          <a:srcRect/>
          <a:stretch>
            <a:fillRect/>
          </a:stretch>
        </p:blipFill>
        <p:spPr bwMode="auto">
          <a:xfrm>
            <a:off x="6300191" y="4025659"/>
            <a:ext cx="1152129" cy="1317823"/>
          </a:xfrm>
          <a:prstGeom prst="rect">
            <a:avLst/>
          </a:prstGeom>
          <a:noFill/>
          <a:ln w="9525">
            <a:noFill/>
            <a:miter lim="800000"/>
            <a:headEnd/>
            <a:tailEnd/>
          </a:ln>
        </p:spPr>
      </p:pic>
      <p:pic>
        <p:nvPicPr>
          <p:cNvPr id="20" name="Picture 19"/>
          <p:cNvPicPr/>
          <p:nvPr/>
        </p:nvPicPr>
        <p:blipFill>
          <a:blip r:embed="rId5"/>
          <a:srcRect/>
          <a:stretch>
            <a:fillRect/>
          </a:stretch>
        </p:blipFill>
        <p:spPr bwMode="auto">
          <a:xfrm>
            <a:off x="7590180" y="1404930"/>
            <a:ext cx="1150524" cy="1314161"/>
          </a:xfrm>
          <a:prstGeom prst="rect">
            <a:avLst/>
          </a:prstGeom>
          <a:noFill/>
          <a:ln w="9525">
            <a:noFill/>
            <a:miter lim="800000"/>
            <a:headEnd/>
            <a:tailEnd/>
          </a:ln>
        </p:spPr>
      </p:pic>
      <p:pic>
        <p:nvPicPr>
          <p:cNvPr id="19" name="Picture 18"/>
          <p:cNvPicPr/>
          <p:nvPr/>
        </p:nvPicPr>
        <p:blipFill>
          <a:blip r:embed="rId6"/>
          <a:srcRect/>
          <a:stretch>
            <a:fillRect/>
          </a:stretch>
        </p:blipFill>
        <p:spPr bwMode="auto">
          <a:xfrm>
            <a:off x="6313984" y="1401271"/>
            <a:ext cx="1140296" cy="1317820"/>
          </a:xfrm>
          <a:prstGeom prst="rect">
            <a:avLst/>
          </a:prstGeom>
          <a:noFill/>
          <a:ln w="9525">
            <a:noFill/>
            <a:miter lim="800000"/>
            <a:headEnd/>
            <a:tailEnd/>
          </a:ln>
        </p:spPr>
      </p:pic>
      <p:pic>
        <p:nvPicPr>
          <p:cNvPr id="11" name="Picture 10"/>
          <p:cNvPicPr/>
          <p:nvPr/>
        </p:nvPicPr>
        <p:blipFill>
          <a:blip r:embed="rId5"/>
          <a:srcRect/>
          <a:stretch>
            <a:fillRect/>
          </a:stretch>
        </p:blipFill>
        <p:spPr bwMode="auto">
          <a:xfrm>
            <a:off x="4644008" y="1378869"/>
            <a:ext cx="1152128" cy="1296143"/>
          </a:xfrm>
          <a:prstGeom prst="rect">
            <a:avLst/>
          </a:prstGeom>
          <a:noFill/>
          <a:ln w="9525">
            <a:noFill/>
            <a:miter lim="800000"/>
            <a:headEnd/>
            <a:tailEnd/>
          </a:ln>
        </p:spPr>
      </p:pic>
      <p:sp>
        <p:nvSpPr>
          <p:cNvPr id="2" name="Title 1"/>
          <p:cNvSpPr>
            <a:spLocks noGrp="1"/>
          </p:cNvSpPr>
          <p:nvPr>
            <p:ph type="title"/>
          </p:nvPr>
        </p:nvSpPr>
        <p:spPr>
          <a:xfrm>
            <a:off x="683568" y="-55418"/>
            <a:ext cx="7467600" cy="964138"/>
          </a:xfrm>
        </p:spPr>
        <p:txBody>
          <a:bodyPr/>
          <a:lstStyle/>
          <a:p>
            <a:pPr algn="ctr"/>
            <a:r>
              <a:rPr lang="es-EC" sz="3200" dirty="0" smtClean="0"/>
              <a:t>EJERCICIOS</a:t>
            </a:r>
            <a:endParaRPr lang="en-US" sz="3200" dirty="0"/>
          </a:p>
        </p:txBody>
      </p:sp>
      <p:pic>
        <p:nvPicPr>
          <p:cNvPr id="58370"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23528" y="1401271"/>
            <a:ext cx="1140296" cy="12961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p:cNvPicPr/>
          <p:nvPr/>
        </p:nvPicPr>
        <p:blipFill>
          <a:blip r:embed="rId8"/>
          <a:srcRect/>
          <a:stretch>
            <a:fillRect/>
          </a:stretch>
        </p:blipFill>
        <p:spPr bwMode="auto">
          <a:xfrm>
            <a:off x="1619672" y="1401270"/>
            <a:ext cx="1150524" cy="1296143"/>
          </a:xfrm>
          <a:prstGeom prst="rect">
            <a:avLst/>
          </a:prstGeom>
          <a:noFill/>
          <a:ln w="9525">
            <a:noFill/>
            <a:miter lim="800000"/>
            <a:headEnd/>
            <a:tailEnd/>
          </a:ln>
        </p:spPr>
      </p:pic>
      <p:pic>
        <p:nvPicPr>
          <p:cNvPr id="8" name="Picture 7"/>
          <p:cNvPicPr/>
          <p:nvPr/>
        </p:nvPicPr>
        <p:blipFill>
          <a:blip r:embed="rId9"/>
          <a:srcRect/>
          <a:stretch>
            <a:fillRect/>
          </a:stretch>
        </p:blipFill>
        <p:spPr bwMode="auto">
          <a:xfrm>
            <a:off x="3349468" y="1378869"/>
            <a:ext cx="1150524" cy="1296143"/>
          </a:xfrm>
          <a:prstGeom prst="rect">
            <a:avLst/>
          </a:prstGeom>
          <a:noFill/>
          <a:ln w="9525">
            <a:noFill/>
            <a:miter lim="800000"/>
            <a:headEnd/>
            <a:tailEnd/>
          </a:ln>
        </p:spPr>
      </p:pic>
      <p:pic>
        <p:nvPicPr>
          <p:cNvPr id="21" name="Picture 20"/>
          <p:cNvPicPr/>
          <p:nvPr/>
        </p:nvPicPr>
        <p:blipFill>
          <a:blip r:embed="rId10"/>
          <a:srcRect/>
          <a:stretch>
            <a:fillRect/>
          </a:stretch>
        </p:blipFill>
        <p:spPr bwMode="auto">
          <a:xfrm>
            <a:off x="323528" y="4002533"/>
            <a:ext cx="1150524" cy="1317822"/>
          </a:xfrm>
          <a:prstGeom prst="rect">
            <a:avLst/>
          </a:prstGeom>
          <a:noFill/>
          <a:ln w="9525">
            <a:noFill/>
            <a:miter lim="800000"/>
            <a:headEnd/>
            <a:tailEnd/>
          </a:ln>
        </p:spPr>
      </p:pic>
      <p:pic>
        <p:nvPicPr>
          <p:cNvPr id="22" name="Picture 21"/>
          <p:cNvPicPr/>
          <p:nvPr/>
        </p:nvPicPr>
        <p:blipFill>
          <a:blip r:embed="rId3"/>
          <a:srcRect/>
          <a:stretch>
            <a:fillRect/>
          </a:stretch>
        </p:blipFill>
        <p:spPr bwMode="auto">
          <a:xfrm>
            <a:off x="1619672" y="4006193"/>
            <a:ext cx="1152128" cy="1314162"/>
          </a:xfrm>
          <a:prstGeom prst="rect">
            <a:avLst/>
          </a:prstGeom>
          <a:noFill/>
          <a:ln w="9525">
            <a:noFill/>
            <a:miter lim="800000"/>
            <a:headEnd/>
            <a:tailEnd/>
          </a:ln>
        </p:spPr>
      </p:pic>
      <p:sp>
        <p:nvSpPr>
          <p:cNvPr id="25" name="TextBox 24"/>
          <p:cNvSpPr txBox="1"/>
          <p:nvPr/>
        </p:nvSpPr>
        <p:spPr>
          <a:xfrm>
            <a:off x="323528" y="980728"/>
            <a:ext cx="2232248" cy="369332"/>
          </a:xfrm>
          <a:prstGeom prst="rect">
            <a:avLst/>
          </a:prstGeom>
          <a:noFill/>
        </p:spPr>
        <p:txBody>
          <a:bodyPr wrap="square" rtlCol="0">
            <a:spAutoFit/>
          </a:bodyPr>
          <a:lstStyle/>
          <a:p>
            <a:pPr algn="ctr"/>
            <a:r>
              <a:rPr lang="es-EC" dirty="0" smtClean="0"/>
              <a:t>    HOMBROS</a:t>
            </a:r>
            <a:endParaRPr lang="en-US" dirty="0"/>
          </a:p>
        </p:txBody>
      </p:sp>
      <p:sp>
        <p:nvSpPr>
          <p:cNvPr id="26" name="TextBox 25"/>
          <p:cNvSpPr txBox="1"/>
          <p:nvPr/>
        </p:nvSpPr>
        <p:spPr>
          <a:xfrm>
            <a:off x="3336683" y="980728"/>
            <a:ext cx="2232248" cy="369332"/>
          </a:xfrm>
          <a:prstGeom prst="rect">
            <a:avLst/>
          </a:prstGeom>
          <a:noFill/>
        </p:spPr>
        <p:txBody>
          <a:bodyPr wrap="square" rtlCol="0">
            <a:spAutoFit/>
          </a:bodyPr>
          <a:lstStyle/>
          <a:p>
            <a:pPr algn="ctr"/>
            <a:r>
              <a:rPr lang="es-EC" dirty="0" smtClean="0"/>
              <a:t>    BRAZOS</a:t>
            </a:r>
            <a:endParaRPr lang="en-US" dirty="0"/>
          </a:p>
        </p:txBody>
      </p:sp>
      <p:sp>
        <p:nvSpPr>
          <p:cNvPr id="27" name="TextBox 26"/>
          <p:cNvSpPr txBox="1"/>
          <p:nvPr/>
        </p:nvSpPr>
        <p:spPr>
          <a:xfrm>
            <a:off x="6300191" y="1006592"/>
            <a:ext cx="2232248" cy="369332"/>
          </a:xfrm>
          <a:prstGeom prst="rect">
            <a:avLst/>
          </a:prstGeom>
          <a:noFill/>
        </p:spPr>
        <p:txBody>
          <a:bodyPr wrap="square" rtlCol="0">
            <a:spAutoFit/>
          </a:bodyPr>
          <a:lstStyle/>
          <a:p>
            <a:pPr algn="ctr"/>
            <a:r>
              <a:rPr lang="es-EC" dirty="0" smtClean="0"/>
              <a:t>   ESPALDA</a:t>
            </a:r>
            <a:endParaRPr lang="en-US" dirty="0"/>
          </a:p>
        </p:txBody>
      </p:sp>
      <p:pic>
        <p:nvPicPr>
          <p:cNvPr id="28" name="Picture 27"/>
          <p:cNvPicPr/>
          <p:nvPr/>
        </p:nvPicPr>
        <p:blipFill>
          <a:blip r:embed="rId11"/>
          <a:srcRect/>
          <a:stretch>
            <a:fillRect/>
          </a:stretch>
        </p:blipFill>
        <p:spPr bwMode="auto">
          <a:xfrm>
            <a:off x="3336683" y="4006194"/>
            <a:ext cx="1163309" cy="1314162"/>
          </a:xfrm>
          <a:prstGeom prst="rect">
            <a:avLst/>
          </a:prstGeom>
          <a:noFill/>
          <a:ln w="9525">
            <a:noFill/>
            <a:miter lim="800000"/>
            <a:headEnd/>
            <a:tailEnd/>
          </a:ln>
        </p:spPr>
      </p:pic>
      <p:pic>
        <p:nvPicPr>
          <p:cNvPr id="29" name="Picture 28"/>
          <p:cNvPicPr/>
          <p:nvPr/>
        </p:nvPicPr>
        <p:blipFill>
          <a:blip r:embed="rId3"/>
          <a:srcRect/>
          <a:stretch>
            <a:fillRect/>
          </a:stretch>
        </p:blipFill>
        <p:spPr bwMode="auto">
          <a:xfrm>
            <a:off x="4644007" y="4002534"/>
            <a:ext cx="1152129" cy="1317822"/>
          </a:xfrm>
          <a:prstGeom prst="rect">
            <a:avLst/>
          </a:prstGeom>
          <a:noFill/>
          <a:ln w="9525">
            <a:noFill/>
            <a:miter lim="800000"/>
            <a:headEnd/>
            <a:tailEnd/>
          </a:ln>
        </p:spPr>
      </p:pic>
      <p:sp>
        <p:nvSpPr>
          <p:cNvPr id="30" name="TextBox 29"/>
          <p:cNvSpPr txBox="1"/>
          <p:nvPr/>
        </p:nvSpPr>
        <p:spPr>
          <a:xfrm>
            <a:off x="357928" y="3501008"/>
            <a:ext cx="2232248" cy="369332"/>
          </a:xfrm>
          <a:prstGeom prst="rect">
            <a:avLst/>
          </a:prstGeom>
          <a:noFill/>
        </p:spPr>
        <p:txBody>
          <a:bodyPr wrap="square" rtlCol="0">
            <a:spAutoFit/>
          </a:bodyPr>
          <a:lstStyle/>
          <a:p>
            <a:pPr algn="ctr"/>
            <a:r>
              <a:rPr lang="es-EC" dirty="0" smtClean="0"/>
              <a:t>    ABDOMEN</a:t>
            </a:r>
            <a:endParaRPr lang="en-US" dirty="0"/>
          </a:p>
        </p:txBody>
      </p:sp>
      <p:sp>
        <p:nvSpPr>
          <p:cNvPr id="31" name="TextBox 30"/>
          <p:cNvSpPr txBox="1"/>
          <p:nvPr/>
        </p:nvSpPr>
        <p:spPr>
          <a:xfrm>
            <a:off x="3383868" y="3502969"/>
            <a:ext cx="2232248" cy="369332"/>
          </a:xfrm>
          <a:prstGeom prst="rect">
            <a:avLst/>
          </a:prstGeom>
          <a:noFill/>
        </p:spPr>
        <p:txBody>
          <a:bodyPr wrap="square" rtlCol="0">
            <a:spAutoFit/>
          </a:bodyPr>
          <a:lstStyle/>
          <a:p>
            <a:pPr algn="ctr"/>
            <a:r>
              <a:rPr lang="es-EC" dirty="0" smtClean="0"/>
              <a:t>    CINTURA</a:t>
            </a:r>
            <a:endParaRPr lang="en-US" dirty="0"/>
          </a:p>
        </p:txBody>
      </p:sp>
      <p:sp>
        <p:nvSpPr>
          <p:cNvPr id="32" name="TextBox 31"/>
          <p:cNvSpPr txBox="1"/>
          <p:nvPr/>
        </p:nvSpPr>
        <p:spPr>
          <a:xfrm>
            <a:off x="6338156" y="3492774"/>
            <a:ext cx="2232248" cy="369332"/>
          </a:xfrm>
          <a:prstGeom prst="rect">
            <a:avLst/>
          </a:prstGeom>
          <a:noFill/>
        </p:spPr>
        <p:txBody>
          <a:bodyPr wrap="square" rtlCol="0">
            <a:spAutoFit/>
          </a:bodyPr>
          <a:lstStyle/>
          <a:p>
            <a:pPr algn="ctr"/>
            <a:r>
              <a:rPr lang="es-EC" dirty="0" smtClean="0"/>
              <a:t>    PIERNAS</a:t>
            </a:r>
            <a:endParaRPr lang="en-US" dirty="0"/>
          </a:p>
        </p:txBody>
      </p:sp>
      <p:sp>
        <p:nvSpPr>
          <p:cNvPr id="33" name="TextBox 32"/>
          <p:cNvSpPr txBox="1"/>
          <p:nvPr/>
        </p:nvSpPr>
        <p:spPr>
          <a:xfrm>
            <a:off x="251520" y="2852936"/>
            <a:ext cx="2592288" cy="338554"/>
          </a:xfrm>
          <a:prstGeom prst="rect">
            <a:avLst/>
          </a:prstGeom>
          <a:noFill/>
        </p:spPr>
        <p:txBody>
          <a:bodyPr wrap="square" rtlCol="0">
            <a:spAutoFit/>
          </a:bodyPr>
          <a:lstStyle/>
          <a:p>
            <a:r>
              <a:rPr lang="es-EC" sz="1600" dirty="0" smtClean="0"/>
              <a:t>   Tensión        Relajación</a:t>
            </a:r>
            <a:endParaRPr lang="en-US" sz="1600" dirty="0"/>
          </a:p>
        </p:txBody>
      </p:sp>
      <p:sp>
        <p:nvSpPr>
          <p:cNvPr id="34" name="TextBox 33"/>
          <p:cNvSpPr txBox="1"/>
          <p:nvPr/>
        </p:nvSpPr>
        <p:spPr>
          <a:xfrm>
            <a:off x="3275856" y="2852936"/>
            <a:ext cx="2592288" cy="338554"/>
          </a:xfrm>
          <a:prstGeom prst="rect">
            <a:avLst/>
          </a:prstGeom>
          <a:noFill/>
        </p:spPr>
        <p:txBody>
          <a:bodyPr wrap="square" rtlCol="0">
            <a:spAutoFit/>
          </a:bodyPr>
          <a:lstStyle/>
          <a:p>
            <a:r>
              <a:rPr lang="es-EC" sz="1600" dirty="0" smtClean="0"/>
              <a:t>   Tensión        Relajación</a:t>
            </a:r>
            <a:endParaRPr lang="en-US" sz="1600" dirty="0"/>
          </a:p>
        </p:txBody>
      </p:sp>
      <p:sp>
        <p:nvSpPr>
          <p:cNvPr id="36" name="TextBox 35"/>
          <p:cNvSpPr txBox="1"/>
          <p:nvPr/>
        </p:nvSpPr>
        <p:spPr>
          <a:xfrm>
            <a:off x="6300192" y="2852936"/>
            <a:ext cx="2592288" cy="338554"/>
          </a:xfrm>
          <a:prstGeom prst="rect">
            <a:avLst/>
          </a:prstGeom>
          <a:noFill/>
        </p:spPr>
        <p:txBody>
          <a:bodyPr wrap="square" rtlCol="0">
            <a:spAutoFit/>
          </a:bodyPr>
          <a:lstStyle/>
          <a:p>
            <a:r>
              <a:rPr lang="es-EC" sz="1600" dirty="0" smtClean="0"/>
              <a:t>   Tensión        Relajación</a:t>
            </a:r>
            <a:endParaRPr lang="en-US" sz="1600" dirty="0"/>
          </a:p>
        </p:txBody>
      </p:sp>
      <p:sp>
        <p:nvSpPr>
          <p:cNvPr id="37" name="TextBox 36"/>
          <p:cNvSpPr txBox="1"/>
          <p:nvPr/>
        </p:nvSpPr>
        <p:spPr>
          <a:xfrm>
            <a:off x="251520" y="5445224"/>
            <a:ext cx="2592288" cy="338554"/>
          </a:xfrm>
          <a:prstGeom prst="rect">
            <a:avLst/>
          </a:prstGeom>
          <a:noFill/>
        </p:spPr>
        <p:txBody>
          <a:bodyPr wrap="square" rtlCol="0">
            <a:spAutoFit/>
          </a:bodyPr>
          <a:lstStyle/>
          <a:p>
            <a:r>
              <a:rPr lang="es-EC" sz="1600" dirty="0" smtClean="0"/>
              <a:t>   Tensión        Relajación</a:t>
            </a:r>
            <a:endParaRPr lang="en-US" sz="1600" dirty="0"/>
          </a:p>
        </p:txBody>
      </p:sp>
      <p:sp>
        <p:nvSpPr>
          <p:cNvPr id="38" name="TextBox 37"/>
          <p:cNvSpPr txBox="1"/>
          <p:nvPr/>
        </p:nvSpPr>
        <p:spPr>
          <a:xfrm>
            <a:off x="3275856" y="5445224"/>
            <a:ext cx="2592288" cy="338554"/>
          </a:xfrm>
          <a:prstGeom prst="rect">
            <a:avLst/>
          </a:prstGeom>
          <a:noFill/>
        </p:spPr>
        <p:txBody>
          <a:bodyPr wrap="square" rtlCol="0">
            <a:spAutoFit/>
          </a:bodyPr>
          <a:lstStyle/>
          <a:p>
            <a:r>
              <a:rPr lang="es-EC" sz="1600" dirty="0" smtClean="0"/>
              <a:t>   Tensión        Relajación</a:t>
            </a:r>
            <a:endParaRPr lang="en-US" sz="1600" dirty="0"/>
          </a:p>
        </p:txBody>
      </p:sp>
      <p:sp>
        <p:nvSpPr>
          <p:cNvPr id="39" name="TextBox 38"/>
          <p:cNvSpPr txBox="1"/>
          <p:nvPr/>
        </p:nvSpPr>
        <p:spPr>
          <a:xfrm>
            <a:off x="6228184" y="5445224"/>
            <a:ext cx="2592288" cy="338554"/>
          </a:xfrm>
          <a:prstGeom prst="rect">
            <a:avLst/>
          </a:prstGeom>
          <a:noFill/>
        </p:spPr>
        <p:txBody>
          <a:bodyPr wrap="square" rtlCol="0">
            <a:spAutoFit/>
          </a:bodyPr>
          <a:lstStyle/>
          <a:p>
            <a:r>
              <a:rPr lang="es-EC" sz="1600" dirty="0" smtClean="0"/>
              <a:t>   Tensión        Relajación</a:t>
            </a:r>
            <a:endParaRPr lang="en-US" sz="1600" dirty="0"/>
          </a:p>
        </p:txBody>
      </p:sp>
    </p:spTree>
    <p:extLst>
      <p:ext uri="{BB962C8B-B14F-4D97-AF65-F5344CB8AC3E}">
        <p14:creationId xmlns:p14="http://schemas.microsoft.com/office/powerpoint/2010/main" xmlns="" val="20007975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xmlns="" val="2335825285"/>
              </p:ext>
            </p:extLst>
          </p:nvPr>
        </p:nvGraphicFramePr>
        <p:xfrm>
          <a:off x="899592" y="1196752"/>
          <a:ext cx="7467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717270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Tesis Bryan.wmv">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971600" y="980728"/>
            <a:ext cx="7200800" cy="4896544"/>
          </a:xfrm>
          <a:prstGeom prst="rect">
            <a:avLst/>
          </a:prstGeom>
        </p:spPr>
      </p:pic>
    </p:spTree>
    <p:extLst>
      <p:ext uri="{BB962C8B-B14F-4D97-AF65-F5344CB8AC3E}">
        <p14:creationId xmlns:p14="http://schemas.microsoft.com/office/powerpoint/2010/main" xmlns="" val="2961017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p:cNvSpPr/>
          <p:nvPr/>
        </p:nvSpPr>
        <p:spPr>
          <a:xfrm rot="20703732">
            <a:off x="316690" y="2781532"/>
            <a:ext cx="5262979" cy="1754326"/>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GRACIAS POR </a:t>
            </a:r>
          </a:p>
          <a:p>
            <a:pPr algn="ctr"/>
            <a:r>
              <a:rPr lang="es-EC"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LA ATENCION</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2182809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39750" y="836613"/>
            <a:ext cx="8229600" cy="1223962"/>
          </a:xfrm>
          <a:ln>
            <a:miter lim="800000"/>
            <a:headEnd/>
            <a:tailEnd/>
          </a:ln>
        </p:spPr>
        <p:txBody>
          <a:bodyPr lIns="91440" rIns="91440" anchor="t">
            <a:normAutofit/>
          </a:bodyPr>
          <a:lstStyle/>
          <a:p>
            <a:pPr algn="ctr" fontAlgn="auto">
              <a:spcAft>
                <a:spcPts val="0"/>
              </a:spcAft>
              <a:defRPr/>
            </a:pPr>
            <a:r>
              <a:rPr lang="en-US" sz="3200" b="1" i="1" dirty="0" smtClean="0">
                <a:solidFill>
                  <a:srgbClr val="002060"/>
                </a:solidFill>
                <a:effectLst>
                  <a:outerShdw blurRad="38100" dist="38100" dir="2700000" algn="tl">
                    <a:srgbClr val="000000">
                      <a:alpha val="43137"/>
                    </a:srgbClr>
                  </a:outerShdw>
                </a:effectLst>
              </a:rPr>
              <a:t>PROBLEMA DE INVESTIGACI</a:t>
            </a:r>
            <a:r>
              <a:rPr lang="en-US" sz="3200" b="1" i="1" dirty="0" smtClean="0">
                <a:solidFill>
                  <a:srgbClr val="002060"/>
                </a:solidFill>
                <a:effectLst>
                  <a:outerShdw blurRad="38100" dist="38100" dir="2700000" algn="tl">
                    <a:srgbClr val="000000">
                      <a:alpha val="43137"/>
                    </a:srgbClr>
                  </a:outerShdw>
                </a:effectLst>
                <a:latin typeface="Calibri"/>
              </a:rPr>
              <a:t>Ó</a:t>
            </a:r>
            <a:r>
              <a:rPr lang="en-US" sz="3200" b="1" i="1" dirty="0" smtClean="0">
                <a:solidFill>
                  <a:srgbClr val="002060"/>
                </a:solidFill>
                <a:effectLst>
                  <a:outerShdw blurRad="38100" dist="38100" dir="2700000" algn="tl">
                    <a:srgbClr val="000000">
                      <a:alpha val="43137"/>
                    </a:srgbClr>
                  </a:outerShdw>
                </a:effectLst>
              </a:rPr>
              <a:t>N</a:t>
            </a:r>
          </a:p>
        </p:txBody>
      </p:sp>
      <p:sp>
        <p:nvSpPr>
          <p:cNvPr id="6" name="Rounded Rectangle 5"/>
          <p:cNvSpPr/>
          <p:nvPr/>
        </p:nvSpPr>
        <p:spPr>
          <a:xfrm>
            <a:off x="539750" y="2565400"/>
            <a:ext cx="8064500" cy="21590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r>
              <a:rPr lang="es-ES" sz="2000" dirty="0">
                <a:solidFill>
                  <a:schemeClr val="tx1"/>
                </a:solidFill>
              </a:rPr>
              <a:t>¿El estrés precompetitivo en los deportistas del Club de Tae Kwon Do de la ESPE, afecta negativamente al rendimiento de los mismos?</a:t>
            </a:r>
            <a:endParaRPr lang="es-EC" sz="2000" dirty="0">
              <a:solidFill>
                <a:schemeClr val="tx1"/>
              </a:solidFill>
            </a:endParaRPr>
          </a:p>
          <a:p>
            <a:pPr algn="ctr">
              <a:defRPr/>
            </a:pPr>
            <a:endParaRPr lang="es-EC"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620713"/>
            <a:ext cx="8229600" cy="652462"/>
          </a:xfrm>
          <a:ln>
            <a:miter lim="800000"/>
            <a:headEnd/>
            <a:tailEnd/>
          </a:ln>
        </p:spPr>
        <p:txBody>
          <a:bodyPr lIns="91440" rIns="91440" anchor="t">
            <a:normAutofit fontScale="90000"/>
          </a:bodyPr>
          <a:lstStyle/>
          <a:p>
            <a:pPr algn="ctr" fontAlgn="auto">
              <a:spcAft>
                <a:spcPts val="0"/>
              </a:spcAft>
              <a:defRPr/>
            </a:pPr>
            <a:r>
              <a:rPr lang="en-US" dirty="0" smtClean="0"/>
              <a:t>JUSTIFICACI</a:t>
            </a:r>
            <a:r>
              <a:rPr lang="en-US" dirty="0" smtClean="0">
                <a:latin typeface="Calibri"/>
              </a:rPr>
              <a:t>Ó</a:t>
            </a:r>
            <a:r>
              <a:rPr lang="en-US" dirty="0" smtClean="0"/>
              <a:t>N</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xmlns="" val="718334501"/>
              </p:ext>
            </p:extLst>
          </p:nvPr>
        </p:nvGraphicFramePr>
        <p:xfrm>
          <a:off x="457200" y="1340768"/>
          <a:ext cx="8363272" cy="4785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2" name="Picture 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37245" y="1484784"/>
            <a:ext cx="1800200" cy="1298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660233" y="1484784"/>
            <a:ext cx="1944216" cy="13192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01451" y="4495710"/>
            <a:ext cx="2071787" cy="13150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7393607" y="4077072"/>
            <a:ext cx="1210915" cy="172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1950417"/>
            <a:ext cx="8229600" cy="796925"/>
          </a:xfrm>
          <a:prstGeom prst="rect">
            <a:avLst/>
          </a:prstGeom>
          <a:ln>
            <a:miter lim="800000"/>
            <a:headEnd/>
            <a:tailEnd/>
          </a:ln>
        </p:spPr>
        <p:txBody>
          <a:bodyPr/>
          <a:lstStyle/>
          <a:p>
            <a:pPr algn="ctr">
              <a:defRPr/>
            </a:pPr>
            <a:r>
              <a:rPr lang="en-US" sz="3200" b="1" i="1" kern="0" dirty="0">
                <a:effectLst>
                  <a:outerShdw blurRad="38100" dist="38100" dir="2700000" algn="tl">
                    <a:srgbClr val="C0C0C0"/>
                  </a:outerShdw>
                </a:effectLst>
                <a:latin typeface="+mj-lt"/>
                <a:ea typeface="+mj-ea"/>
                <a:cs typeface="+mj-cs"/>
              </a:rPr>
              <a:t>OBJETIVO </a:t>
            </a:r>
            <a:endParaRPr lang="en-US" sz="3200" b="1" i="1" kern="0" dirty="0" smtClean="0">
              <a:effectLst>
                <a:outerShdw blurRad="38100" dist="38100" dir="2700000" algn="tl">
                  <a:srgbClr val="C0C0C0"/>
                </a:outerShdw>
              </a:effectLst>
              <a:latin typeface="+mj-lt"/>
              <a:ea typeface="+mj-ea"/>
              <a:cs typeface="+mj-cs"/>
            </a:endParaRPr>
          </a:p>
          <a:p>
            <a:pPr algn="ctr">
              <a:defRPr/>
            </a:pPr>
            <a:r>
              <a:rPr lang="en-US" sz="3200" b="1" i="1" kern="0" dirty="0" smtClean="0">
                <a:effectLst>
                  <a:outerShdw blurRad="38100" dist="38100" dir="2700000" algn="tl">
                    <a:srgbClr val="C0C0C0"/>
                  </a:outerShdw>
                </a:effectLst>
                <a:latin typeface="+mj-lt"/>
                <a:ea typeface="+mj-ea"/>
                <a:cs typeface="+mj-cs"/>
              </a:rPr>
              <a:t>GENERAL</a:t>
            </a:r>
            <a:endParaRPr lang="en-US" sz="3200" b="1" i="1" kern="0" dirty="0">
              <a:effectLst>
                <a:outerShdw blurRad="38100" dist="38100" dir="2700000" algn="tl">
                  <a:srgbClr val="C0C0C0"/>
                </a:outerShdw>
              </a:effectLst>
              <a:latin typeface="+mj-lt"/>
              <a:ea typeface="+mj-ea"/>
              <a:cs typeface="+mj-cs"/>
            </a:endParaRPr>
          </a:p>
        </p:txBody>
      </p:sp>
      <p:sp>
        <p:nvSpPr>
          <p:cNvPr id="2" name="Rectangle 1"/>
          <p:cNvSpPr/>
          <p:nvPr/>
        </p:nvSpPr>
        <p:spPr>
          <a:xfrm>
            <a:off x="2483768" y="3356992"/>
            <a:ext cx="3816424" cy="1754326"/>
          </a:xfrm>
          <a:prstGeom prst="rect">
            <a:avLst/>
          </a:prstGeom>
        </p:spPr>
        <p:txBody>
          <a:bodyPr wrap="square">
            <a:spAutoFit/>
          </a:bodyPr>
          <a:lstStyle/>
          <a:p>
            <a:pPr algn="ctr">
              <a:defRPr/>
            </a:pPr>
            <a:r>
              <a:rPr lang="es-EC" b="1" dirty="0"/>
              <a:t>Analizar el estrés precompetitivo de los deportistas del Club de Tae Kwon Do de la Escuela Politécnica del Ejército y su efecto en el rendimiento de los mismos.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dirty="0" smtClean="0"/>
              <a:t>OBJETIVOS ESPECÍFICOS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1552781147"/>
              </p:ext>
            </p:extLst>
          </p:nvPr>
        </p:nvGraphicFramePr>
        <p:xfrm>
          <a:off x="457200" y="1340768"/>
          <a:ext cx="8219256" cy="4785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904573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624" y="-35272"/>
            <a:ext cx="7467600" cy="1143000"/>
          </a:xfrm>
        </p:spPr>
        <p:txBody>
          <a:bodyPr/>
          <a:lstStyle/>
          <a:p>
            <a:pPr algn="ctr"/>
            <a:r>
              <a:rPr lang="es-EC" dirty="0" smtClean="0"/>
              <a:t>MARCO TEÓRICO</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3956921111"/>
              </p:ext>
            </p:extLst>
          </p:nvPr>
        </p:nvGraphicFramePr>
        <p:xfrm>
          <a:off x="683568" y="1556792"/>
          <a:ext cx="7467600" cy="4032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782138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1698832669"/>
              </p:ext>
            </p:extLst>
          </p:nvPr>
        </p:nvGraphicFramePr>
        <p:xfrm>
          <a:off x="457200" y="1600200"/>
          <a:ext cx="800323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Arrow Connector 5"/>
          <p:cNvCxnSpPr/>
          <p:nvPr/>
        </p:nvCxnSpPr>
        <p:spPr>
          <a:xfrm>
            <a:off x="4463988" y="2252355"/>
            <a:ext cx="7920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80112" y="2098466"/>
            <a:ext cx="1656184" cy="307777"/>
          </a:xfrm>
          <a:prstGeom prst="rect">
            <a:avLst/>
          </a:prstGeom>
          <a:noFill/>
        </p:spPr>
        <p:txBody>
          <a:bodyPr wrap="square" rtlCol="0">
            <a:spAutoFit/>
          </a:bodyPr>
          <a:lstStyle/>
          <a:p>
            <a:r>
              <a:rPr lang="es-EC" sz="1400" dirty="0" smtClean="0"/>
              <a:t>Respuesta Natural</a:t>
            </a:r>
            <a:endParaRPr lang="en-US" sz="1400" dirty="0"/>
          </a:p>
        </p:txBody>
      </p:sp>
      <p:cxnSp>
        <p:nvCxnSpPr>
          <p:cNvPr id="10" name="Straight Arrow Connector 9"/>
          <p:cNvCxnSpPr/>
          <p:nvPr/>
        </p:nvCxnSpPr>
        <p:spPr>
          <a:xfrm flipV="1">
            <a:off x="6545442" y="3150602"/>
            <a:ext cx="432048"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797470" y="4077072"/>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545442" y="4440902"/>
            <a:ext cx="733636"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092280" y="2852936"/>
            <a:ext cx="1368152" cy="523220"/>
          </a:xfrm>
          <a:prstGeom prst="rect">
            <a:avLst/>
          </a:prstGeom>
          <a:noFill/>
        </p:spPr>
        <p:txBody>
          <a:bodyPr wrap="square" rtlCol="0">
            <a:spAutoFit/>
          </a:bodyPr>
          <a:lstStyle/>
          <a:p>
            <a:r>
              <a:rPr lang="es-EC" sz="1400" dirty="0" smtClean="0"/>
              <a:t>Reacción de alarma</a:t>
            </a:r>
            <a:endParaRPr lang="en-US" sz="1400" dirty="0"/>
          </a:p>
        </p:txBody>
      </p:sp>
      <p:sp>
        <p:nvSpPr>
          <p:cNvPr id="16" name="TextBox 15"/>
          <p:cNvSpPr txBox="1"/>
          <p:nvPr/>
        </p:nvSpPr>
        <p:spPr>
          <a:xfrm>
            <a:off x="7334708" y="3815462"/>
            <a:ext cx="1489720" cy="523220"/>
          </a:xfrm>
          <a:prstGeom prst="rect">
            <a:avLst/>
          </a:prstGeom>
          <a:noFill/>
        </p:spPr>
        <p:txBody>
          <a:bodyPr wrap="square" rtlCol="0">
            <a:spAutoFit/>
          </a:bodyPr>
          <a:lstStyle/>
          <a:p>
            <a:r>
              <a:rPr lang="es-EC" sz="1400" dirty="0" smtClean="0"/>
              <a:t>Estado de Resistencia</a:t>
            </a:r>
            <a:endParaRPr lang="en-US" sz="1400" dirty="0"/>
          </a:p>
        </p:txBody>
      </p:sp>
      <p:sp>
        <p:nvSpPr>
          <p:cNvPr id="18" name="TextBox 17"/>
          <p:cNvSpPr txBox="1"/>
          <p:nvPr/>
        </p:nvSpPr>
        <p:spPr>
          <a:xfrm>
            <a:off x="7359234" y="4584918"/>
            <a:ext cx="1273696" cy="523220"/>
          </a:xfrm>
          <a:prstGeom prst="rect">
            <a:avLst/>
          </a:prstGeom>
          <a:noFill/>
        </p:spPr>
        <p:txBody>
          <a:bodyPr wrap="square" rtlCol="0">
            <a:spAutoFit/>
          </a:bodyPr>
          <a:lstStyle/>
          <a:p>
            <a:r>
              <a:rPr lang="en-US" sz="1400" dirty="0" err="1" smtClean="0"/>
              <a:t>Fase</a:t>
            </a:r>
            <a:r>
              <a:rPr lang="en-US" sz="1400" dirty="0" smtClean="0"/>
              <a:t> de </a:t>
            </a:r>
            <a:r>
              <a:rPr lang="en-US" sz="1400" dirty="0" err="1" smtClean="0"/>
              <a:t>agotamiento</a:t>
            </a:r>
            <a:endParaRPr lang="en-US" sz="1400" dirty="0"/>
          </a:p>
        </p:txBody>
      </p:sp>
    </p:spTree>
    <p:extLst>
      <p:ext uri="{BB962C8B-B14F-4D97-AF65-F5344CB8AC3E}">
        <p14:creationId xmlns:p14="http://schemas.microsoft.com/office/powerpoint/2010/main" xmlns="" val="2964771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2462</TotalTime>
  <Words>1324</Words>
  <Application>Microsoft Office PowerPoint</Application>
  <PresentationFormat>Presentación en pantalla (4:3)</PresentationFormat>
  <Paragraphs>238</Paragraphs>
  <Slides>37</Slides>
  <Notes>0</Notes>
  <HiddenSlides>0</HiddenSlides>
  <MMClips>1</MMClips>
  <ScaleCrop>false</ScaleCrop>
  <HeadingPairs>
    <vt:vector size="4" baseType="variant">
      <vt:variant>
        <vt:lpstr>Tema</vt:lpstr>
      </vt:variant>
      <vt:variant>
        <vt:i4>1</vt:i4>
      </vt:variant>
      <vt:variant>
        <vt:lpstr>Títulos de diapositiva</vt:lpstr>
      </vt:variant>
      <vt:variant>
        <vt:i4>37</vt:i4>
      </vt:variant>
    </vt:vector>
  </HeadingPairs>
  <TitlesOfParts>
    <vt:vector size="38" baseType="lpstr">
      <vt:lpstr>Technic</vt:lpstr>
      <vt:lpstr>Diapositiva 1</vt:lpstr>
      <vt:lpstr>Diapositiva 2</vt:lpstr>
      <vt:lpstr>Diapositiva 3</vt:lpstr>
      <vt:lpstr>PROBLEMA DE INVESTIGACIÓN</vt:lpstr>
      <vt:lpstr>JUSTIFICACIÓN</vt:lpstr>
      <vt:lpstr>Diapositiva 6</vt:lpstr>
      <vt:lpstr>OBJETIVOS ESPECÍFICOS</vt:lpstr>
      <vt:lpstr>MARCO TEÓRICO</vt:lpstr>
      <vt:lpstr>Diapositiva 9</vt:lpstr>
      <vt:lpstr>Diapositiva 10</vt:lpstr>
      <vt:lpstr>ESTRÉS Y RENDIMIENTO DEPORTIVO</vt:lpstr>
      <vt:lpstr>ESTRÉS PRECOMPETITIVO</vt:lpstr>
      <vt:lpstr>Diapositiva 13</vt:lpstr>
      <vt:lpstr>Diapositiva 14</vt:lpstr>
      <vt:lpstr>PRESENTACIÓN DE RESULTADOS</vt:lpstr>
      <vt:lpstr>Diapositiva 16</vt:lpstr>
      <vt:lpstr>Diapositiva 17</vt:lpstr>
      <vt:lpstr>Diapositiva 18</vt:lpstr>
      <vt:lpstr>Diapositiva 19</vt:lpstr>
      <vt:lpstr>ANÁLISIS E INTERPRETACIÓN CORRELACIÓN ESTRÉS - RENDIMIENTO</vt:lpstr>
      <vt:lpstr>Diapositiva 21</vt:lpstr>
      <vt:lpstr>Diapositiva 22</vt:lpstr>
      <vt:lpstr>ANÁLISIS E INTERPRETACIÓN ESTRÉS – ESFUERZO PERCIBIDO</vt:lpstr>
      <vt:lpstr>Diapositiva 24</vt:lpstr>
      <vt:lpstr>COMPROBACIÓN DE HIPÓTESIS GENERAL</vt:lpstr>
      <vt:lpstr>COMPROBACIÓN DE HIPÓTESIS ALTERNATIVAS </vt:lpstr>
      <vt:lpstr>CONCLUSIONES</vt:lpstr>
      <vt:lpstr>CONCLUSIONES SEXO MASCULINO Y FEMENINO</vt:lpstr>
      <vt:lpstr>Diapositiva 29</vt:lpstr>
      <vt:lpstr>OBJETIVOS</vt:lpstr>
      <vt:lpstr>RELAJACIÓN PROGRESIVA DE JACOBSON</vt:lpstr>
      <vt:lpstr>PRIMERA FASE</vt:lpstr>
      <vt:lpstr>EJERCICIOS</vt:lpstr>
      <vt:lpstr>EJERCICIOS</vt:lpstr>
      <vt:lpstr>Diapositiva 35</vt:lpstr>
      <vt:lpstr>Diapositiva 36</vt:lpstr>
      <vt:lpstr>Diapositiva 37</vt:lpstr>
    </vt:vector>
  </TitlesOfParts>
  <Company>ESPE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WinuE</cp:lastModifiedBy>
  <cp:revision>112</cp:revision>
  <dcterms:created xsi:type="dcterms:W3CDTF">2008-02-13T16:07:44Z</dcterms:created>
  <dcterms:modified xsi:type="dcterms:W3CDTF">2012-04-17T15:41:18Z</dcterms:modified>
</cp:coreProperties>
</file>