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ata17.xml" ContentType="application/vnd.openxmlformats-officedocument.drawingml.diagramData+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docProps/custom.xml" ContentType="application/vnd.openxmlformats-officedocument.custom-properties+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layout13.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colors16.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colors12.xml" ContentType="application/vnd.openxmlformats-officedocument.drawingml.diagramColors+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10.xml" ContentType="application/vnd.openxmlformats-officedocument.drawingml.diagramColor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ppt/diagrams/quickStyle16.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colors17.xml" ContentType="application/vnd.openxmlformats-officedocument.drawingml.diagramColors+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colors14.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48"/>
  </p:notesMasterIdLst>
  <p:sldIdLst>
    <p:sldId id="258" r:id="rId3"/>
    <p:sldId id="273" r:id="rId4"/>
    <p:sldId id="263" r:id="rId5"/>
    <p:sldId id="266" r:id="rId6"/>
    <p:sldId id="267" r:id="rId7"/>
    <p:sldId id="274" r:id="rId8"/>
    <p:sldId id="268" r:id="rId9"/>
    <p:sldId id="269" r:id="rId10"/>
    <p:sldId id="270" r:id="rId11"/>
    <p:sldId id="271" r:id="rId12"/>
    <p:sldId id="272" r:id="rId13"/>
    <p:sldId id="261" r:id="rId14"/>
    <p:sldId id="275" r:id="rId15"/>
    <p:sldId id="277" r:id="rId16"/>
    <p:sldId id="278"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3" r:id="rId30"/>
    <p:sldId id="292" r:id="rId31"/>
    <p:sldId id="294" r:id="rId32"/>
    <p:sldId id="295" r:id="rId33"/>
    <p:sldId id="296" r:id="rId34"/>
    <p:sldId id="297" r:id="rId35"/>
    <p:sldId id="309" r:id="rId36"/>
    <p:sldId id="298" r:id="rId37"/>
    <p:sldId id="299" r:id="rId38"/>
    <p:sldId id="300" r:id="rId39"/>
    <p:sldId id="301" r:id="rId40"/>
    <p:sldId id="302" r:id="rId41"/>
    <p:sldId id="303" r:id="rId42"/>
    <p:sldId id="305" r:id="rId43"/>
    <p:sldId id="304" r:id="rId44"/>
    <p:sldId id="306" r:id="rId45"/>
    <p:sldId id="307" r:id="rId46"/>
    <p:sldId id="308"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139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99647" autoAdjust="0"/>
  </p:normalViewPr>
  <p:slideViewPr>
    <p:cSldViewPr>
      <p:cViewPr varScale="1">
        <p:scale>
          <a:sx n="74" d="100"/>
          <a:sy n="74" d="100"/>
        </p:scale>
        <p:origin x="-1266"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4.png"/></Relationships>
</file>

<file path=ppt/diagrams/_rels/data13.xml.rels><?xml version="1.0" encoding="UTF-8" standalone="yes"?>
<Relationships xmlns="http://schemas.openxmlformats.org/package/2006/relationships"><Relationship Id="rId1" Type="http://schemas.openxmlformats.org/officeDocument/2006/relationships/image" Target="../media/image36.png"/></Relationships>
</file>

<file path=ppt/diagrams/_rels/data14.xml.rels><?xml version="1.0" encoding="UTF-8" standalone="yes"?>
<Relationships xmlns="http://schemas.openxmlformats.org/package/2006/relationships"><Relationship Id="rId1" Type="http://schemas.openxmlformats.org/officeDocument/2006/relationships/image" Target="../media/image42.png"/></Relationships>
</file>

<file path=ppt/diagrams/_rels/data15.xml.rels><?xml version="1.0" encoding="UTF-8" standalone="yes"?>
<Relationships xmlns="http://schemas.openxmlformats.org/package/2006/relationships"><Relationship Id="rId1" Type="http://schemas.openxmlformats.org/officeDocument/2006/relationships/image" Target="../media/image46.png"/></Relationships>
</file>

<file path=ppt/diagrams/_rels/data17.xml.rels><?xml version="1.0" encoding="UTF-8" standalone="yes"?>
<Relationships xmlns="http://schemas.openxmlformats.org/package/2006/relationships"><Relationship Id="rId1" Type="http://schemas.openxmlformats.org/officeDocument/2006/relationships/image" Target="../media/image51.pn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A7C64-4144-46E9-8970-3281B8357B27}"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n-US"/>
        </a:p>
      </dgm:t>
    </dgm:pt>
    <dgm:pt modelId="{34444584-1702-4B29-9015-8C955CC78D14}">
      <dgm:prSet custT="1"/>
      <dgm:spPr/>
      <dgm:t>
        <a:bodyPr/>
        <a:lstStyle/>
        <a:p>
          <a:pPr algn="l" defTabSz="914400">
            <a:lnSpc>
              <a:spcPct val="100000"/>
            </a:lnSpc>
            <a:spcAft>
              <a:spcPts val="0"/>
            </a:spcAft>
            <a:buNone/>
          </a:pPr>
          <a:r>
            <a:rPr lang="es-ES" sz="2400" dirty="0" smtClean="0"/>
            <a:t>Redes inalámbricas para distintos campos de aplicación</a:t>
          </a:r>
          <a:endParaRPr lang="en-US" sz="2400" b="0" i="0" dirty="0">
            <a:latin typeface="Calibri"/>
            <a:ea typeface="+mn-ea"/>
            <a:cs typeface="+mn-cs"/>
          </a:endParaRPr>
        </a:p>
      </dgm:t>
    </dgm:pt>
    <dgm:pt modelId="{3CF06A33-4CCA-4BD7-B375-3F88DC8120B9}" type="sibTrans" cxnId="{3E95CAD8-E0C3-4041-9406-2017FD81F562}">
      <dgm:prSet/>
      <dgm:spPr/>
      <dgm:t>
        <a:bodyPr/>
        <a:lstStyle/>
        <a:p>
          <a:endParaRPr lang="en-US"/>
        </a:p>
      </dgm:t>
    </dgm:pt>
    <dgm:pt modelId="{D258A65C-C477-4378-9C72-FAAB6E31971E}" type="parTrans" cxnId="{3E95CAD8-E0C3-4041-9406-2017FD81F562}">
      <dgm:prSet/>
      <dgm:spPr/>
      <dgm:t>
        <a:bodyPr/>
        <a:lstStyle/>
        <a:p>
          <a:endParaRPr lang="en-US"/>
        </a:p>
      </dgm:t>
    </dgm:pt>
    <dgm:pt modelId="{846A9DC0-069C-4BB1-A5D3-5DC48747B2AF}" type="pres">
      <dgm:prSet presAssocID="{2DEA7C64-4144-46E9-8970-3281B8357B27}" presName="Name0" presStyleCnt="0">
        <dgm:presLayoutVars>
          <dgm:chMax/>
          <dgm:chPref/>
          <dgm:dir/>
          <dgm:animLvl val="lvl"/>
          <dgm:resizeHandles val="exact"/>
        </dgm:presLayoutVars>
      </dgm:prSet>
      <dgm:spPr/>
      <dgm:t>
        <a:bodyPr/>
        <a:lstStyle/>
        <a:p>
          <a:endParaRPr lang="en-US"/>
        </a:p>
      </dgm:t>
    </dgm:pt>
    <dgm:pt modelId="{9644B661-7D34-47FF-853D-641CD7DB3528}" type="pres">
      <dgm:prSet presAssocID="{34444584-1702-4B29-9015-8C955CC78D14}" presName="composite" presStyleCnt="0"/>
      <dgm:spPr/>
    </dgm:pt>
    <dgm:pt modelId="{CF45208D-7F38-4ABB-9424-5BFF78DD7DB3}" type="pres">
      <dgm:prSet presAssocID="{34444584-1702-4B29-9015-8C955CC78D14}" presName="Image" presStyleLbl="alignNode1" presStyleIdx="0" presStyleCnt="1" custScaleX="246599" custScaleY="181291" custLinFactNeighborX="10356" custLinFactNeighborY="17365"/>
      <dgm:spPr>
        <a:blipFill rotWithShape="0">
          <a:blip xmlns:r="http://schemas.openxmlformats.org/officeDocument/2006/relationships" r:embed="rId1"/>
          <a:stretch>
            <a:fillRect/>
          </a:stretch>
        </a:blipFill>
        <a:effectLst>
          <a:innerShdw blurRad="114300">
            <a:prstClr val="black"/>
          </a:innerShdw>
        </a:effectLst>
      </dgm:spPr>
      <dgm:t>
        <a:bodyPr/>
        <a:lstStyle/>
        <a:p>
          <a:endParaRPr lang="en-US"/>
        </a:p>
      </dgm:t>
    </dgm:pt>
    <dgm:pt modelId="{3A79C46D-E7F9-4D43-8E49-6908B048DCFD}" type="pres">
      <dgm:prSet presAssocID="{34444584-1702-4B29-9015-8C955CC78D14}" presName="Accent" presStyleLbl="parChTrans1D1" presStyleIdx="0" presStyleCnt="1" custLinFactX="-311490841" custLinFactNeighborX="-311500000" custLinFactNeighborY="-11640"/>
      <dgm:spPr>
        <a:ln w="28575">
          <a:solidFill>
            <a:schemeClr val="bg2"/>
          </a:solidFill>
        </a:ln>
      </dgm:spPr>
    </dgm:pt>
    <dgm:pt modelId="{891C88A6-6972-49D4-B586-4957AE28BF0D}" type="pres">
      <dgm:prSet presAssocID="{34444584-1702-4B29-9015-8C955CC78D14}" presName="Parent" presStyleLbl="revTx" presStyleIdx="0" presStyleCnt="1" custScaleX="231432" custScaleY="21918" custLinFactNeighborX="6277" custLinFactNeighborY="17855">
        <dgm:presLayoutVars>
          <dgm:chMax val="0"/>
          <dgm:chPref val="0"/>
          <dgm:bulletEnabled val="1"/>
        </dgm:presLayoutVars>
      </dgm:prSet>
      <dgm:spPr/>
      <dgm:t>
        <a:bodyPr/>
        <a:lstStyle/>
        <a:p>
          <a:endParaRPr lang="en-US"/>
        </a:p>
      </dgm:t>
    </dgm:pt>
  </dgm:ptLst>
  <dgm:cxnLst>
    <dgm:cxn modelId="{2BE85E1C-16AE-46DC-9B72-B4089C1E0C62}" type="presOf" srcId="{34444584-1702-4B29-9015-8C955CC78D14}" destId="{891C88A6-6972-49D4-B586-4957AE28BF0D}" srcOrd="0" destOrd="0" presId="urn:microsoft.com/office/officeart/2008/layout/PictureLineup"/>
    <dgm:cxn modelId="{C408F37A-8D81-406B-A4F4-1133F38F9FAC}" type="presOf" srcId="{2DEA7C64-4144-46E9-8970-3281B8357B27}" destId="{846A9DC0-069C-4BB1-A5D3-5DC48747B2AF}" srcOrd="0" destOrd="0" presId="urn:microsoft.com/office/officeart/2008/layout/PictureLineup"/>
    <dgm:cxn modelId="{3E95CAD8-E0C3-4041-9406-2017FD81F562}" srcId="{2DEA7C64-4144-46E9-8970-3281B8357B27}" destId="{34444584-1702-4B29-9015-8C955CC78D14}" srcOrd="0" destOrd="0" parTransId="{D258A65C-C477-4378-9C72-FAAB6E31971E}" sibTransId="{3CF06A33-4CCA-4BD7-B375-3F88DC8120B9}"/>
    <dgm:cxn modelId="{BFF65448-630A-4147-96E8-74BFAA08A7AB}" type="presParOf" srcId="{846A9DC0-069C-4BB1-A5D3-5DC48747B2AF}" destId="{9644B661-7D34-47FF-853D-641CD7DB3528}" srcOrd="0" destOrd="0" presId="urn:microsoft.com/office/officeart/2008/layout/PictureLineup"/>
    <dgm:cxn modelId="{EE5020C1-A63B-446D-9C8C-73BC91FE3B0A}" type="presParOf" srcId="{9644B661-7D34-47FF-853D-641CD7DB3528}" destId="{CF45208D-7F38-4ABB-9424-5BFF78DD7DB3}" srcOrd="0" destOrd="0" presId="urn:microsoft.com/office/officeart/2008/layout/PictureLineup"/>
    <dgm:cxn modelId="{56567CDB-4BAC-474E-A10F-121DA0226413}" type="presParOf" srcId="{9644B661-7D34-47FF-853D-641CD7DB3528}" destId="{3A79C46D-E7F9-4D43-8E49-6908B048DCFD}" srcOrd="1" destOrd="0" presId="urn:microsoft.com/office/officeart/2008/layout/PictureLineup"/>
    <dgm:cxn modelId="{92D44BFA-746C-45FE-A1BD-9FFEADCE35C6}" type="presParOf" srcId="{9644B661-7D34-47FF-853D-641CD7DB3528}" destId="{891C88A6-6972-49D4-B586-4957AE28BF0D}" srcOrd="2" destOrd="0" presId="urn:microsoft.com/office/officeart/2008/layout/PictureLineup"/>
  </dgm:cxnLst>
  <dgm:bg/>
  <dgm:whole/>
</dgm:dataModel>
</file>

<file path=ppt/diagrams/data10.xml><?xml version="1.0" encoding="utf-8"?>
<dgm:dataModel xmlns:dgm="http://schemas.openxmlformats.org/drawingml/2006/diagram" xmlns:a="http://schemas.openxmlformats.org/drawingml/2006/main">
  <dgm:ptLst>
    <dgm:pt modelId="{5C6621D4-938C-4356-815E-CB5E61FCFAC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F6DC2E15-04A1-4812-A850-BF32DD03A923}">
      <dgm:prSet phldrT="[Texto]" custT="1"/>
      <dgm:spPr/>
      <dgm:t>
        <a:bodyPr/>
        <a:lstStyle/>
        <a:p>
          <a:r>
            <a:rPr lang="es-ES" sz="1800" dirty="0" smtClean="0"/>
            <a:t>1</a:t>
          </a:r>
          <a:endParaRPr lang="es-ES" sz="1800" dirty="0"/>
        </a:p>
      </dgm:t>
    </dgm:pt>
    <dgm:pt modelId="{2282ECB7-F943-47B2-B1ED-9DC750BCC8A2}" type="parTrans" cxnId="{46C8BBFB-E479-4148-A373-BB595C35D780}">
      <dgm:prSet/>
      <dgm:spPr/>
      <dgm:t>
        <a:bodyPr/>
        <a:lstStyle/>
        <a:p>
          <a:endParaRPr lang="es-ES"/>
        </a:p>
      </dgm:t>
    </dgm:pt>
    <dgm:pt modelId="{2790ABD3-4190-4A2C-861F-E2466565D226}" type="sibTrans" cxnId="{46C8BBFB-E479-4148-A373-BB595C35D780}">
      <dgm:prSet/>
      <dgm:spPr/>
      <dgm:t>
        <a:bodyPr/>
        <a:lstStyle/>
        <a:p>
          <a:endParaRPr lang="es-ES"/>
        </a:p>
      </dgm:t>
    </dgm:pt>
    <dgm:pt modelId="{CBB3D4A1-2582-40F4-B1B3-7B1000E448D2}">
      <dgm:prSet phldrT="[Texto]" custT="1"/>
      <dgm:spPr/>
      <dgm:t>
        <a:bodyPr/>
        <a:lstStyle/>
        <a:p>
          <a:r>
            <a:rPr lang="es-ES" sz="1800" dirty="0" smtClean="0"/>
            <a:t>2</a:t>
          </a:r>
          <a:endParaRPr lang="es-ES" sz="1800" dirty="0"/>
        </a:p>
      </dgm:t>
    </dgm:pt>
    <dgm:pt modelId="{AC1AE6F8-7016-4DAA-A7EC-9F50FF52FF28}" type="parTrans" cxnId="{F13F1AEB-18BC-424B-82F7-22587B2F6CF0}">
      <dgm:prSet/>
      <dgm:spPr/>
      <dgm:t>
        <a:bodyPr/>
        <a:lstStyle/>
        <a:p>
          <a:endParaRPr lang="es-ES"/>
        </a:p>
      </dgm:t>
    </dgm:pt>
    <dgm:pt modelId="{D07B8284-06D7-48E0-B3F0-3911C6A39247}" type="sibTrans" cxnId="{F13F1AEB-18BC-424B-82F7-22587B2F6CF0}">
      <dgm:prSet/>
      <dgm:spPr/>
      <dgm:t>
        <a:bodyPr/>
        <a:lstStyle/>
        <a:p>
          <a:endParaRPr lang="es-ES"/>
        </a:p>
      </dgm:t>
    </dgm:pt>
    <dgm:pt modelId="{26CA02EB-260E-4CE5-8788-A2515D106EFA}">
      <dgm:prSet phldrT="[Texto]" custT="1"/>
      <dgm:spPr/>
      <dgm:t>
        <a:bodyPr/>
        <a:lstStyle/>
        <a:p>
          <a:r>
            <a:rPr lang="es-ES_tradnl" sz="1600" dirty="0" smtClean="0"/>
            <a:t>Verificación teórica y práctica de los requerimientos de corriente y voltaje y los valores nominales de los conductores.</a:t>
          </a:r>
          <a:endParaRPr lang="es-ES" sz="1600" dirty="0"/>
        </a:p>
      </dgm:t>
    </dgm:pt>
    <dgm:pt modelId="{39989704-722A-4F43-986D-5DE2A2AC1A6F}" type="parTrans" cxnId="{BDE7F111-813B-4D2B-8C14-D768D9F591CE}">
      <dgm:prSet/>
      <dgm:spPr/>
      <dgm:t>
        <a:bodyPr/>
        <a:lstStyle/>
        <a:p>
          <a:endParaRPr lang="es-ES"/>
        </a:p>
      </dgm:t>
    </dgm:pt>
    <dgm:pt modelId="{899CFD5F-AEC9-4CE1-B2B8-33610D1567F0}" type="sibTrans" cxnId="{BDE7F111-813B-4D2B-8C14-D768D9F591CE}">
      <dgm:prSet/>
      <dgm:spPr/>
      <dgm:t>
        <a:bodyPr/>
        <a:lstStyle/>
        <a:p>
          <a:endParaRPr lang="es-ES"/>
        </a:p>
      </dgm:t>
    </dgm:pt>
    <dgm:pt modelId="{438E97F9-10D3-4C32-9605-3DBFFF98265C}">
      <dgm:prSet phldrT="[Texto]" custT="1"/>
      <dgm:spPr/>
      <dgm:t>
        <a:bodyPr/>
        <a:lstStyle/>
        <a:p>
          <a:r>
            <a:rPr lang="es-ES" sz="1800" dirty="0" smtClean="0"/>
            <a:t>4</a:t>
          </a:r>
          <a:endParaRPr lang="es-ES" sz="1800" dirty="0"/>
        </a:p>
      </dgm:t>
    </dgm:pt>
    <dgm:pt modelId="{3511E57C-19C7-4990-AF9F-BC75950FE660}" type="parTrans" cxnId="{4B958B6F-7C58-4468-99C8-3FEE54302CAA}">
      <dgm:prSet/>
      <dgm:spPr/>
      <dgm:t>
        <a:bodyPr/>
        <a:lstStyle/>
        <a:p>
          <a:endParaRPr lang="es-ES"/>
        </a:p>
      </dgm:t>
    </dgm:pt>
    <dgm:pt modelId="{6D9E5893-8C6A-40BB-AF1D-209D1C6B99B3}" type="sibTrans" cxnId="{4B958B6F-7C58-4468-99C8-3FEE54302CAA}">
      <dgm:prSet/>
      <dgm:spPr/>
      <dgm:t>
        <a:bodyPr/>
        <a:lstStyle/>
        <a:p>
          <a:endParaRPr lang="es-ES"/>
        </a:p>
      </dgm:t>
    </dgm:pt>
    <dgm:pt modelId="{662A5B0E-DEB3-4ACE-9294-5C6B57CCB823}">
      <dgm:prSet phldrT="[Texto]" custT="1"/>
      <dgm:spPr/>
      <dgm:t>
        <a:bodyPr/>
        <a:lstStyle/>
        <a:p>
          <a:r>
            <a:rPr lang="es-ES" sz="1800" dirty="0" smtClean="0"/>
            <a:t>6</a:t>
          </a:r>
          <a:endParaRPr lang="es-ES" sz="1800" dirty="0"/>
        </a:p>
      </dgm:t>
    </dgm:pt>
    <dgm:pt modelId="{2A98E17E-3FE8-4E6C-BE7A-CDD37FCFEF3C}" type="parTrans" cxnId="{3582E8EE-7242-458F-AFF8-26D4AEE1607C}">
      <dgm:prSet/>
      <dgm:spPr/>
      <dgm:t>
        <a:bodyPr/>
        <a:lstStyle/>
        <a:p>
          <a:endParaRPr lang="es-ES"/>
        </a:p>
      </dgm:t>
    </dgm:pt>
    <dgm:pt modelId="{B2E06F85-96AD-4312-81F9-72E00259F9D7}" type="sibTrans" cxnId="{3582E8EE-7242-458F-AFF8-26D4AEE1607C}">
      <dgm:prSet/>
      <dgm:spPr/>
      <dgm:t>
        <a:bodyPr/>
        <a:lstStyle/>
        <a:p>
          <a:endParaRPr lang="es-ES"/>
        </a:p>
      </dgm:t>
    </dgm:pt>
    <dgm:pt modelId="{E817190F-FC20-4451-B04E-115AC86EC3F3}">
      <dgm:prSet custT="1"/>
      <dgm:spPr/>
      <dgm:t>
        <a:bodyPr/>
        <a:lstStyle/>
        <a:p>
          <a:r>
            <a:rPr lang="es-ES_tradnl" sz="1600" dirty="0" smtClean="0"/>
            <a:t>Verificación visual y eléctrica (continuidad) de las conexiones entre los diferentes dispositivos.</a:t>
          </a:r>
          <a:endParaRPr lang="es-ES" sz="1600" dirty="0"/>
        </a:p>
      </dgm:t>
    </dgm:pt>
    <dgm:pt modelId="{D112E576-74D4-4820-8904-5E82E5053D53}" type="parTrans" cxnId="{5A73B063-10B6-4C74-A542-365324E72E3F}">
      <dgm:prSet/>
      <dgm:spPr/>
      <dgm:t>
        <a:bodyPr/>
        <a:lstStyle/>
        <a:p>
          <a:endParaRPr lang="es-ES"/>
        </a:p>
      </dgm:t>
    </dgm:pt>
    <dgm:pt modelId="{C265B435-A6BB-4762-B253-1DD48456B6AE}" type="sibTrans" cxnId="{5A73B063-10B6-4C74-A542-365324E72E3F}">
      <dgm:prSet/>
      <dgm:spPr/>
      <dgm:t>
        <a:bodyPr/>
        <a:lstStyle/>
        <a:p>
          <a:endParaRPr lang="es-ES"/>
        </a:p>
      </dgm:t>
    </dgm:pt>
    <dgm:pt modelId="{78213A19-9EE4-4CDC-BBEF-B4D7AC7636BF}">
      <dgm:prSet phldrT="[Texto]" custT="1"/>
      <dgm:spPr/>
      <dgm:t>
        <a:bodyPr/>
        <a:lstStyle/>
        <a:p>
          <a:r>
            <a:rPr lang="es-ES" sz="1800" dirty="0" smtClean="0"/>
            <a:t>3</a:t>
          </a:r>
          <a:endParaRPr lang="es-ES" sz="1800" dirty="0"/>
        </a:p>
      </dgm:t>
    </dgm:pt>
    <dgm:pt modelId="{A3B85AFD-BA06-40FA-83CC-28A60190DD67}" type="parTrans" cxnId="{216CC832-34B9-49C9-912B-3E17FD00E1F3}">
      <dgm:prSet/>
      <dgm:spPr/>
      <dgm:t>
        <a:bodyPr/>
        <a:lstStyle/>
        <a:p>
          <a:endParaRPr lang="es-ES"/>
        </a:p>
      </dgm:t>
    </dgm:pt>
    <dgm:pt modelId="{B573E560-8CFE-46D4-8FBD-D51107A7E626}" type="sibTrans" cxnId="{216CC832-34B9-49C9-912B-3E17FD00E1F3}">
      <dgm:prSet/>
      <dgm:spPr/>
      <dgm:t>
        <a:bodyPr/>
        <a:lstStyle/>
        <a:p>
          <a:endParaRPr lang="es-ES"/>
        </a:p>
      </dgm:t>
    </dgm:pt>
    <dgm:pt modelId="{1A3AE1C6-4EBC-41FB-9DAC-212F2B1AAA1A}">
      <dgm:prSet custT="1"/>
      <dgm:spPr/>
      <dgm:t>
        <a:bodyPr/>
        <a:lstStyle/>
        <a:p>
          <a:r>
            <a:rPr lang="es-ES_tradnl" sz="1600" dirty="0" smtClean="0"/>
            <a:t>Pruebas de esfuerzo físico a la lámina y los materiales empleados en la construcción del sistema.</a:t>
          </a:r>
          <a:endParaRPr lang="es-ES" sz="1600" dirty="0"/>
        </a:p>
      </dgm:t>
    </dgm:pt>
    <dgm:pt modelId="{83871CA2-77FF-4198-B49A-6D12F891766B}" type="parTrans" cxnId="{BCFA40A5-FF0D-438A-8049-3544A3BD930C}">
      <dgm:prSet/>
      <dgm:spPr/>
      <dgm:t>
        <a:bodyPr/>
        <a:lstStyle/>
        <a:p>
          <a:endParaRPr lang="es-ES"/>
        </a:p>
      </dgm:t>
    </dgm:pt>
    <dgm:pt modelId="{89470D2B-F677-4C27-9B12-1EAD97980D31}" type="sibTrans" cxnId="{BCFA40A5-FF0D-438A-8049-3544A3BD930C}">
      <dgm:prSet/>
      <dgm:spPr/>
      <dgm:t>
        <a:bodyPr/>
        <a:lstStyle/>
        <a:p>
          <a:endParaRPr lang="es-ES"/>
        </a:p>
      </dgm:t>
    </dgm:pt>
    <dgm:pt modelId="{8D3027CE-3306-4F26-94FC-C5004956B26D}">
      <dgm:prSet custT="1"/>
      <dgm:spPr/>
      <dgm:t>
        <a:bodyPr/>
        <a:lstStyle/>
        <a:p>
          <a:r>
            <a:rPr lang="es-ES_tradnl" sz="1600" dirty="0" smtClean="0"/>
            <a:t>Pruebas de movilidad con el fin de garantizar su versatilidad en la implementación de las prácticas de laboratorio.</a:t>
          </a:r>
          <a:endParaRPr lang="es-ES" sz="1600" dirty="0"/>
        </a:p>
      </dgm:t>
    </dgm:pt>
    <dgm:pt modelId="{0DBB7F96-E72C-4D9E-9697-EA312FC556D7}" type="parTrans" cxnId="{E7B0E40B-A024-4E08-8A74-09B0D36BB524}">
      <dgm:prSet/>
      <dgm:spPr/>
      <dgm:t>
        <a:bodyPr/>
        <a:lstStyle/>
        <a:p>
          <a:endParaRPr lang="es-ES"/>
        </a:p>
      </dgm:t>
    </dgm:pt>
    <dgm:pt modelId="{453A98CA-8B6F-4909-9187-F6D5ABD83B57}" type="sibTrans" cxnId="{E7B0E40B-A024-4E08-8A74-09B0D36BB524}">
      <dgm:prSet/>
      <dgm:spPr/>
      <dgm:t>
        <a:bodyPr/>
        <a:lstStyle/>
        <a:p>
          <a:endParaRPr lang="es-ES"/>
        </a:p>
      </dgm:t>
    </dgm:pt>
    <dgm:pt modelId="{B3A962C7-2D53-47C5-B597-B52BE47D7DE8}">
      <dgm:prSet phldrT="[Texto]" custT="1"/>
      <dgm:spPr/>
      <dgm:t>
        <a:bodyPr/>
        <a:lstStyle/>
        <a:p>
          <a:r>
            <a:rPr lang="es-ES" sz="1800" dirty="0" smtClean="0"/>
            <a:t>5</a:t>
          </a:r>
          <a:endParaRPr lang="es-ES" sz="1800" dirty="0"/>
        </a:p>
      </dgm:t>
    </dgm:pt>
    <dgm:pt modelId="{A09C12F3-B504-4B9E-A454-4AC5241748BF}" type="parTrans" cxnId="{4F112742-DB1E-4F1C-B065-7B844252A2EF}">
      <dgm:prSet/>
      <dgm:spPr/>
      <dgm:t>
        <a:bodyPr/>
        <a:lstStyle/>
        <a:p>
          <a:endParaRPr lang="es-ES"/>
        </a:p>
      </dgm:t>
    </dgm:pt>
    <dgm:pt modelId="{2B68BCC8-218F-48AA-A392-E176348FC1F9}" type="sibTrans" cxnId="{4F112742-DB1E-4F1C-B065-7B844252A2EF}">
      <dgm:prSet/>
      <dgm:spPr/>
      <dgm:t>
        <a:bodyPr/>
        <a:lstStyle/>
        <a:p>
          <a:endParaRPr lang="es-ES"/>
        </a:p>
      </dgm:t>
    </dgm:pt>
    <dgm:pt modelId="{7443D494-6AE7-481F-A71B-C8D679BAE649}">
      <dgm:prSet custT="1"/>
      <dgm:spPr/>
      <dgm:t>
        <a:bodyPr/>
        <a:lstStyle/>
        <a:p>
          <a:r>
            <a:rPr lang="es-ES_tradnl" sz="1600" dirty="0" smtClean="0"/>
            <a:t>Pruebas de protocolos y software entre el programador y el PLC mediante el cable de interface.</a:t>
          </a:r>
          <a:endParaRPr lang="es-ES" sz="1600" dirty="0"/>
        </a:p>
      </dgm:t>
    </dgm:pt>
    <dgm:pt modelId="{38D78239-3617-4852-BB2F-66E1A46E6CB2}" type="parTrans" cxnId="{03EA293D-0511-4816-8082-CA3886CB7CB4}">
      <dgm:prSet/>
      <dgm:spPr/>
      <dgm:t>
        <a:bodyPr/>
        <a:lstStyle/>
        <a:p>
          <a:endParaRPr lang="es-ES"/>
        </a:p>
      </dgm:t>
    </dgm:pt>
    <dgm:pt modelId="{806ECAC1-8425-4AEC-9035-568E39E73406}" type="sibTrans" cxnId="{03EA293D-0511-4816-8082-CA3886CB7CB4}">
      <dgm:prSet/>
      <dgm:spPr/>
      <dgm:t>
        <a:bodyPr/>
        <a:lstStyle/>
        <a:p>
          <a:endParaRPr lang="es-ES"/>
        </a:p>
      </dgm:t>
    </dgm:pt>
    <dgm:pt modelId="{1AD520ED-CFCF-4E59-B468-444A1E52B6F5}">
      <dgm:prSet/>
      <dgm:spPr/>
      <dgm:t>
        <a:bodyPr/>
        <a:lstStyle/>
        <a:p>
          <a:r>
            <a:rPr lang="es-ES_tradnl" dirty="0" smtClean="0"/>
            <a:t>Por medio de la Simulación de las prácticas diseñadas para el laboratorio, se realizó la prueba final observando el normal funcionamiento de los dispositivos, así como del elemento de protección (disyuntor).</a:t>
          </a:r>
          <a:endParaRPr lang="es-ES" dirty="0"/>
        </a:p>
      </dgm:t>
    </dgm:pt>
    <dgm:pt modelId="{16E9E9BF-3E6D-40CE-A329-C68F8D850206}" type="parTrans" cxnId="{4341EF31-DFA3-4EE0-8459-9832C4C70F23}">
      <dgm:prSet/>
      <dgm:spPr/>
      <dgm:t>
        <a:bodyPr/>
        <a:lstStyle/>
        <a:p>
          <a:endParaRPr lang="es-ES"/>
        </a:p>
      </dgm:t>
    </dgm:pt>
    <dgm:pt modelId="{3449A040-9073-4259-ADCC-E1ABA75F21A4}" type="sibTrans" cxnId="{4341EF31-DFA3-4EE0-8459-9832C4C70F23}">
      <dgm:prSet/>
      <dgm:spPr/>
      <dgm:t>
        <a:bodyPr/>
        <a:lstStyle/>
        <a:p>
          <a:endParaRPr lang="es-ES"/>
        </a:p>
      </dgm:t>
    </dgm:pt>
    <dgm:pt modelId="{92095A30-BC5A-475E-A9D9-C023BA3031B2}" type="pres">
      <dgm:prSet presAssocID="{5C6621D4-938C-4356-815E-CB5E61FCFAC1}" presName="linearFlow" presStyleCnt="0">
        <dgm:presLayoutVars>
          <dgm:dir/>
          <dgm:animLvl val="lvl"/>
          <dgm:resizeHandles val="exact"/>
        </dgm:presLayoutVars>
      </dgm:prSet>
      <dgm:spPr/>
    </dgm:pt>
    <dgm:pt modelId="{48F6F767-BCEF-4718-ABB4-82EED19080B7}" type="pres">
      <dgm:prSet presAssocID="{F6DC2E15-04A1-4812-A850-BF32DD03A923}" presName="composite" presStyleCnt="0"/>
      <dgm:spPr/>
    </dgm:pt>
    <dgm:pt modelId="{D9573A50-3366-46C9-AB5F-8D7F2B06A931}" type="pres">
      <dgm:prSet presAssocID="{F6DC2E15-04A1-4812-A850-BF32DD03A923}" presName="parentText" presStyleLbl="alignNode1" presStyleIdx="0" presStyleCnt="6">
        <dgm:presLayoutVars>
          <dgm:chMax val="1"/>
          <dgm:bulletEnabled val="1"/>
        </dgm:presLayoutVars>
      </dgm:prSet>
      <dgm:spPr/>
    </dgm:pt>
    <dgm:pt modelId="{8C7A174D-E173-46EC-A76C-76F0D4B4BF95}" type="pres">
      <dgm:prSet presAssocID="{F6DC2E15-04A1-4812-A850-BF32DD03A923}" presName="descendantText" presStyleLbl="alignAcc1" presStyleIdx="0" presStyleCnt="6">
        <dgm:presLayoutVars>
          <dgm:bulletEnabled val="1"/>
        </dgm:presLayoutVars>
      </dgm:prSet>
      <dgm:spPr/>
      <dgm:t>
        <a:bodyPr/>
        <a:lstStyle/>
        <a:p>
          <a:endParaRPr lang="es-ES"/>
        </a:p>
      </dgm:t>
    </dgm:pt>
    <dgm:pt modelId="{DB6E77E0-D081-41A6-9207-8A741FB0F1BD}" type="pres">
      <dgm:prSet presAssocID="{2790ABD3-4190-4A2C-861F-E2466565D226}" presName="sp" presStyleCnt="0"/>
      <dgm:spPr/>
    </dgm:pt>
    <dgm:pt modelId="{237EF524-3F26-440F-84E9-2EB8CE8DC56F}" type="pres">
      <dgm:prSet presAssocID="{CBB3D4A1-2582-40F4-B1B3-7B1000E448D2}" presName="composite" presStyleCnt="0"/>
      <dgm:spPr/>
    </dgm:pt>
    <dgm:pt modelId="{99C2779A-A4C2-4CDC-944A-64CB0BFA494C}" type="pres">
      <dgm:prSet presAssocID="{CBB3D4A1-2582-40F4-B1B3-7B1000E448D2}" presName="parentText" presStyleLbl="alignNode1" presStyleIdx="1" presStyleCnt="6">
        <dgm:presLayoutVars>
          <dgm:chMax val="1"/>
          <dgm:bulletEnabled val="1"/>
        </dgm:presLayoutVars>
      </dgm:prSet>
      <dgm:spPr/>
    </dgm:pt>
    <dgm:pt modelId="{F480DD50-7540-4167-B585-A693AAD8C56E}" type="pres">
      <dgm:prSet presAssocID="{CBB3D4A1-2582-40F4-B1B3-7B1000E448D2}" presName="descendantText" presStyleLbl="alignAcc1" presStyleIdx="1" presStyleCnt="6">
        <dgm:presLayoutVars>
          <dgm:bulletEnabled val="1"/>
        </dgm:presLayoutVars>
      </dgm:prSet>
      <dgm:spPr/>
      <dgm:t>
        <a:bodyPr/>
        <a:lstStyle/>
        <a:p>
          <a:endParaRPr lang="es-ES"/>
        </a:p>
      </dgm:t>
    </dgm:pt>
    <dgm:pt modelId="{972E7CBC-755A-4E72-AA17-7EE6BFB2805C}" type="pres">
      <dgm:prSet presAssocID="{D07B8284-06D7-48E0-B3F0-3911C6A39247}" presName="sp" presStyleCnt="0"/>
      <dgm:spPr/>
    </dgm:pt>
    <dgm:pt modelId="{A4053A5B-085A-4752-B4AB-391F46B677AD}" type="pres">
      <dgm:prSet presAssocID="{78213A19-9EE4-4CDC-BBEF-B4D7AC7636BF}" presName="composite" presStyleCnt="0"/>
      <dgm:spPr/>
    </dgm:pt>
    <dgm:pt modelId="{244EE9FF-A354-4236-8794-D87B80E1FEF0}" type="pres">
      <dgm:prSet presAssocID="{78213A19-9EE4-4CDC-BBEF-B4D7AC7636BF}" presName="parentText" presStyleLbl="alignNode1" presStyleIdx="2" presStyleCnt="6">
        <dgm:presLayoutVars>
          <dgm:chMax val="1"/>
          <dgm:bulletEnabled val="1"/>
        </dgm:presLayoutVars>
      </dgm:prSet>
      <dgm:spPr/>
      <dgm:t>
        <a:bodyPr/>
        <a:lstStyle/>
        <a:p>
          <a:endParaRPr lang="es-ES"/>
        </a:p>
      </dgm:t>
    </dgm:pt>
    <dgm:pt modelId="{BB578789-E5A7-4835-BAD1-A117D2A97453}" type="pres">
      <dgm:prSet presAssocID="{78213A19-9EE4-4CDC-BBEF-B4D7AC7636BF}" presName="descendantText" presStyleLbl="alignAcc1" presStyleIdx="2" presStyleCnt="6">
        <dgm:presLayoutVars>
          <dgm:bulletEnabled val="1"/>
        </dgm:presLayoutVars>
      </dgm:prSet>
      <dgm:spPr/>
    </dgm:pt>
    <dgm:pt modelId="{E20706C9-72BC-43D5-87A1-6F7B550EFF1F}" type="pres">
      <dgm:prSet presAssocID="{B573E560-8CFE-46D4-8FBD-D51107A7E626}" presName="sp" presStyleCnt="0"/>
      <dgm:spPr/>
    </dgm:pt>
    <dgm:pt modelId="{89B72BCF-B78D-485E-8293-FD79F8B1D47D}" type="pres">
      <dgm:prSet presAssocID="{438E97F9-10D3-4C32-9605-3DBFFF98265C}" presName="composite" presStyleCnt="0"/>
      <dgm:spPr/>
    </dgm:pt>
    <dgm:pt modelId="{9B3EFC31-6FAF-426E-864C-DE1B0549DB2B}" type="pres">
      <dgm:prSet presAssocID="{438E97F9-10D3-4C32-9605-3DBFFF98265C}" presName="parentText" presStyleLbl="alignNode1" presStyleIdx="3" presStyleCnt="6">
        <dgm:presLayoutVars>
          <dgm:chMax val="1"/>
          <dgm:bulletEnabled val="1"/>
        </dgm:presLayoutVars>
      </dgm:prSet>
      <dgm:spPr/>
    </dgm:pt>
    <dgm:pt modelId="{4AA29DA9-EFE5-40A6-AC56-D37D0DAA0CFE}" type="pres">
      <dgm:prSet presAssocID="{438E97F9-10D3-4C32-9605-3DBFFF98265C}" presName="descendantText" presStyleLbl="alignAcc1" presStyleIdx="3" presStyleCnt="6">
        <dgm:presLayoutVars>
          <dgm:bulletEnabled val="1"/>
        </dgm:presLayoutVars>
      </dgm:prSet>
      <dgm:spPr/>
      <dgm:t>
        <a:bodyPr/>
        <a:lstStyle/>
        <a:p>
          <a:endParaRPr lang="es-ES"/>
        </a:p>
      </dgm:t>
    </dgm:pt>
    <dgm:pt modelId="{5DFB377C-D2A8-4B47-8008-44FE36C2E063}" type="pres">
      <dgm:prSet presAssocID="{6D9E5893-8C6A-40BB-AF1D-209D1C6B99B3}" presName="sp" presStyleCnt="0"/>
      <dgm:spPr/>
    </dgm:pt>
    <dgm:pt modelId="{FB143B1D-EAB0-434F-8F85-F543A86F8E2A}" type="pres">
      <dgm:prSet presAssocID="{B3A962C7-2D53-47C5-B597-B52BE47D7DE8}" presName="composite" presStyleCnt="0"/>
      <dgm:spPr/>
    </dgm:pt>
    <dgm:pt modelId="{EE09AA1F-9387-4193-83A3-5D321A9677F3}" type="pres">
      <dgm:prSet presAssocID="{B3A962C7-2D53-47C5-B597-B52BE47D7DE8}" presName="parentText" presStyleLbl="alignNode1" presStyleIdx="4" presStyleCnt="6">
        <dgm:presLayoutVars>
          <dgm:chMax val="1"/>
          <dgm:bulletEnabled val="1"/>
        </dgm:presLayoutVars>
      </dgm:prSet>
      <dgm:spPr/>
    </dgm:pt>
    <dgm:pt modelId="{F0122D1C-4D91-48DE-BEBC-AFC26694077A}" type="pres">
      <dgm:prSet presAssocID="{B3A962C7-2D53-47C5-B597-B52BE47D7DE8}" presName="descendantText" presStyleLbl="alignAcc1" presStyleIdx="4" presStyleCnt="6">
        <dgm:presLayoutVars>
          <dgm:bulletEnabled val="1"/>
        </dgm:presLayoutVars>
      </dgm:prSet>
      <dgm:spPr/>
    </dgm:pt>
    <dgm:pt modelId="{D63B3A38-B157-4FCA-9C5D-A2A76A402621}" type="pres">
      <dgm:prSet presAssocID="{2B68BCC8-218F-48AA-A392-E176348FC1F9}" presName="sp" presStyleCnt="0"/>
      <dgm:spPr/>
    </dgm:pt>
    <dgm:pt modelId="{E59BC95F-4C41-418C-B52D-7ED076A4BF97}" type="pres">
      <dgm:prSet presAssocID="{662A5B0E-DEB3-4ACE-9294-5C6B57CCB823}" presName="composite" presStyleCnt="0"/>
      <dgm:spPr/>
    </dgm:pt>
    <dgm:pt modelId="{7A8E463F-4A8F-484E-9481-2651C2A85A7C}" type="pres">
      <dgm:prSet presAssocID="{662A5B0E-DEB3-4ACE-9294-5C6B57CCB823}" presName="parentText" presStyleLbl="alignNode1" presStyleIdx="5" presStyleCnt="6">
        <dgm:presLayoutVars>
          <dgm:chMax val="1"/>
          <dgm:bulletEnabled val="1"/>
        </dgm:presLayoutVars>
      </dgm:prSet>
      <dgm:spPr/>
    </dgm:pt>
    <dgm:pt modelId="{65749677-A41C-40B5-AF93-C600B9F70594}" type="pres">
      <dgm:prSet presAssocID="{662A5B0E-DEB3-4ACE-9294-5C6B57CCB823}" presName="descendantText" presStyleLbl="alignAcc1" presStyleIdx="5" presStyleCnt="6" custScaleY="163198">
        <dgm:presLayoutVars>
          <dgm:bulletEnabled val="1"/>
        </dgm:presLayoutVars>
      </dgm:prSet>
      <dgm:spPr/>
      <dgm:t>
        <a:bodyPr/>
        <a:lstStyle/>
        <a:p>
          <a:endParaRPr lang="es-ES"/>
        </a:p>
      </dgm:t>
    </dgm:pt>
  </dgm:ptLst>
  <dgm:cxnLst>
    <dgm:cxn modelId="{03EA293D-0511-4816-8082-CA3886CB7CB4}" srcId="{B3A962C7-2D53-47C5-B597-B52BE47D7DE8}" destId="{7443D494-6AE7-481F-A71B-C8D679BAE649}" srcOrd="0" destOrd="0" parTransId="{38D78239-3617-4852-BB2F-66E1A46E6CB2}" sibTransId="{806ECAC1-8425-4AEC-9035-568E39E73406}"/>
    <dgm:cxn modelId="{E7B0E40B-A024-4E08-8A74-09B0D36BB524}" srcId="{438E97F9-10D3-4C32-9605-3DBFFF98265C}" destId="{8D3027CE-3306-4F26-94FC-C5004956B26D}" srcOrd="0" destOrd="0" parTransId="{0DBB7F96-E72C-4D9E-9697-EA312FC556D7}" sibTransId="{453A98CA-8B6F-4909-9187-F6D5ABD83B57}"/>
    <dgm:cxn modelId="{4F112742-DB1E-4F1C-B065-7B844252A2EF}" srcId="{5C6621D4-938C-4356-815E-CB5E61FCFAC1}" destId="{B3A962C7-2D53-47C5-B597-B52BE47D7DE8}" srcOrd="4" destOrd="0" parTransId="{A09C12F3-B504-4B9E-A454-4AC5241748BF}" sibTransId="{2B68BCC8-218F-48AA-A392-E176348FC1F9}"/>
    <dgm:cxn modelId="{276F7064-CADF-4389-B554-C2E48B3B7F62}" type="presOf" srcId="{438E97F9-10D3-4C32-9605-3DBFFF98265C}" destId="{9B3EFC31-6FAF-426E-864C-DE1B0549DB2B}" srcOrd="0" destOrd="0" presId="urn:microsoft.com/office/officeart/2005/8/layout/chevron2"/>
    <dgm:cxn modelId="{FD10F385-3A53-4555-9522-29ADB00A7194}" type="presOf" srcId="{5C6621D4-938C-4356-815E-CB5E61FCFAC1}" destId="{92095A30-BC5A-475E-A9D9-C023BA3031B2}" srcOrd="0" destOrd="0" presId="urn:microsoft.com/office/officeart/2005/8/layout/chevron2"/>
    <dgm:cxn modelId="{46C8BBFB-E479-4148-A373-BB595C35D780}" srcId="{5C6621D4-938C-4356-815E-CB5E61FCFAC1}" destId="{F6DC2E15-04A1-4812-A850-BF32DD03A923}" srcOrd="0" destOrd="0" parTransId="{2282ECB7-F943-47B2-B1ED-9DC750BCC8A2}" sibTransId="{2790ABD3-4190-4A2C-861F-E2466565D226}"/>
    <dgm:cxn modelId="{BDE7F111-813B-4D2B-8C14-D768D9F591CE}" srcId="{CBB3D4A1-2582-40F4-B1B3-7B1000E448D2}" destId="{26CA02EB-260E-4CE5-8788-A2515D106EFA}" srcOrd="0" destOrd="0" parTransId="{39989704-722A-4F43-986D-5DE2A2AC1A6F}" sibTransId="{899CFD5F-AEC9-4CE1-B2B8-33610D1567F0}"/>
    <dgm:cxn modelId="{4B958B6F-7C58-4468-99C8-3FEE54302CAA}" srcId="{5C6621D4-938C-4356-815E-CB5E61FCFAC1}" destId="{438E97F9-10D3-4C32-9605-3DBFFF98265C}" srcOrd="3" destOrd="0" parTransId="{3511E57C-19C7-4990-AF9F-BC75950FE660}" sibTransId="{6D9E5893-8C6A-40BB-AF1D-209D1C6B99B3}"/>
    <dgm:cxn modelId="{20AB3E28-BD84-4BD3-A9F9-60447DF9D66F}" type="presOf" srcId="{26CA02EB-260E-4CE5-8788-A2515D106EFA}" destId="{F480DD50-7540-4167-B585-A693AAD8C56E}" srcOrd="0" destOrd="0" presId="urn:microsoft.com/office/officeart/2005/8/layout/chevron2"/>
    <dgm:cxn modelId="{D170C2EA-9ED1-4C91-BE61-720F196EAFD2}" type="presOf" srcId="{8D3027CE-3306-4F26-94FC-C5004956B26D}" destId="{4AA29DA9-EFE5-40A6-AC56-D37D0DAA0CFE}" srcOrd="0" destOrd="0" presId="urn:microsoft.com/office/officeart/2005/8/layout/chevron2"/>
    <dgm:cxn modelId="{216CC832-34B9-49C9-912B-3E17FD00E1F3}" srcId="{5C6621D4-938C-4356-815E-CB5E61FCFAC1}" destId="{78213A19-9EE4-4CDC-BBEF-B4D7AC7636BF}" srcOrd="2" destOrd="0" parTransId="{A3B85AFD-BA06-40FA-83CC-28A60190DD67}" sibTransId="{B573E560-8CFE-46D4-8FBD-D51107A7E626}"/>
    <dgm:cxn modelId="{431047E2-4675-4CB4-AB87-281B3F92C931}" type="presOf" srcId="{E817190F-FC20-4451-B04E-115AC86EC3F3}" destId="{8C7A174D-E173-46EC-A76C-76F0D4B4BF95}" srcOrd="0" destOrd="0" presId="urn:microsoft.com/office/officeart/2005/8/layout/chevron2"/>
    <dgm:cxn modelId="{745FC7E0-BC8A-447D-B622-63EBBAFAA9F0}" type="presOf" srcId="{CBB3D4A1-2582-40F4-B1B3-7B1000E448D2}" destId="{99C2779A-A4C2-4CDC-944A-64CB0BFA494C}" srcOrd="0" destOrd="0" presId="urn:microsoft.com/office/officeart/2005/8/layout/chevron2"/>
    <dgm:cxn modelId="{D24BC048-8EDE-45EF-ADFE-3BC8591BB55F}" type="presOf" srcId="{78213A19-9EE4-4CDC-BBEF-B4D7AC7636BF}" destId="{244EE9FF-A354-4236-8794-D87B80E1FEF0}" srcOrd="0" destOrd="0" presId="urn:microsoft.com/office/officeart/2005/8/layout/chevron2"/>
    <dgm:cxn modelId="{561362F0-0793-43A7-B0BE-92E5C33D1BD4}" type="presOf" srcId="{7443D494-6AE7-481F-A71B-C8D679BAE649}" destId="{F0122D1C-4D91-48DE-BEBC-AFC26694077A}" srcOrd="0" destOrd="0" presId="urn:microsoft.com/office/officeart/2005/8/layout/chevron2"/>
    <dgm:cxn modelId="{3582E8EE-7242-458F-AFF8-26D4AEE1607C}" srcId="{5C6621D4-938C-4356-815E-CB5E61FCFAC1}" destId="{662A5B0E-DEB3-4ACE-9294-5C6B57CCB823}" srcOrd="5" destOrd="0" parTransId="{2A98E17E-3FE8-4E6C-BE7A-CDD37FCFEF3C}" sibTransId="{B2E06F85-96AD-4312-81F9-72E00259F9D7}"/>
    <dgm:cxn modelId="{5A73B063-10B6-4C74-A542-365324E72E3F}" srcId="{F6DC2E15-04A1-4812-A850-BF32DD03A923}" destId="{E817190F-FC20-4451-B04E-115AC86EC3F3}" srcOrd="0" destOrd="0" parTransId="{D112E576-74D4-4820-8904-5E82E5053D53}" sibTransId="{C265B435-A6BB-4762-B253-1DD48456B6AE}"/>
    <dgm:cxn modelId="{F5390FD8-6E9F-47DD-BCF7-45D750E97FE8}" type="presOf" srcId="{B3A962C7-2D53-47C5-B597-B52BE47D7DE8}" destId="{EE09AA1F-9387-4193-83A3-5D321A9677F3}" srcOrd="0" destOrd="0" presId="urn:microsoft.com/office/officeart/2005/8/layout/chevron2"/>
    <dgm:cxn modelId="{F13F1AEB-18BC-424B-82F7-22587B2F6CF0}" srcId="{5C6621D4-938C-4356-815E-CB5E61FCFAC1}" destId="{CBB3D4A1-2582-40F4-B1B3-7B1000E448D2}" srcOrd="1" destOrd="0" parTransId="{AC1AE6F8-7016-4DAA-A7EC-9F50FF52FF28}" sibTransId="{D07B8284-06D7-48E0-B3F0-3911C6A39247}"/>
    <dgm:cxn modelId="{7F3E3381-7662-459C-90EC-D67FD06B2094}" type="presOf" srcId="{F6DC2E15-04A1-4812-A850-BF32DD03A923}" destId="{D9573A50-3366-46C9-AB5F-8D7F2B06A931}" srcOrd="0" destOrd="0" presId="urn:microsoft.com/office/officeart/2005/8/layout/chevron2"/>
    <dgm:cxn modelId="{4236E3C4-FB00-488A-8A31-49E46EFFE77B}" type="presOf" srcId="{1AD520ED-CFCF-4E59-B468-444A1E52B6F5}" destId="{65749677-A41C-40B5-AF93-C600B9F70594}" srcOrd="0" destOrd="0" presId="urn:microsoft.com/office/officeart/2005/8/layout/chevron2"/>
    <dgm:cxn modelId="{4341EF31-DFA3-4EE0-8459-9832C4C70F23}" srcId="{662A5B0E-DEB3-4ACE-9294-5C6B57CCB823}" destId="{1AD520ED-CFCF-4E59-B468-444A1E52B6F5}" srcOrd="0" destOrd="0" parTransId="{16E9E9BF-3E6D-40CE-A329-C68F8D850206}" sibTransId="{3449A040-9073-4259-ADCC-E1ABA75F21A4}"/>
    <dgm:cxn modelId="{BCFA40A5-FF0D-438A-8049-3544A3BD930C}" srcId="{78213A19-9EE4-4CDC-BBEF-B4D7AC7636BF}" destId="{1A3AE1C6-4EBC-41FB-9DAC-212F2B1AAA1A}" srcOrd="0" destOrd="0" parTransId="{83871CA2-77FF-4198-B49A-6D12F891766B}" sibTransId="{89470D2B-F677-4C27-9B12-1EAD97980D31}"/>
    <dgm:cxn modelId="{E81F305E-BC22-44AE-BD16-8C70BFF0ECA4}" type="presOf" srcId="{1A3AE1C6-4EBC-41FB-9DAC-212F2B1AAA1A}" destId="{BB578789-E5A7-4835-BAD1-A117D2A97453}" srcOrd="0" destOrd="0" presId="urn:microsoft.com/office/officeart/2005/8/layout/chevron2"/>
    <dgm:cxn modelId="{B52D57BE-B72A-4752-884E-BC2A4BD3C111}" type="presOf" srcId="{662A5B0E-DEB3-4ACE-9294-5C6B57CCB823}" destId="{7A8E463F-4A8F-484E-9481-2651C2A85A7C}" srcOrd="0" destOrd="0" presId="urn:microsoft.com/office/officeart/2005/8/layout/chevron2"/>
    <dgm:cxn modelId="{94E6DD3D-15CD-4F87-BC7F-F9C9BB70615E}" type="presParOf" srcId="{92095A30-BC5A-475E-A9D9-C023BA3031B2}" destId="{48F6F767-BCEF-4718-ABB4-82EED19080B7}" srcOrd="0" destOrd="0" presId="urn:microsoft.com/office/officeart/2005/8/layout/chevron2"/>
    <dgm:cxn modelId="{DC774871-E7F0-40C0-B4BD-80817A3FD5B4}" type="presParOf" srcId="{48F6F767-BCEF-4718-ABB4-82EED19080B7}" destId="{D9573A50-3366-46C9-AB5F-8D7F2B06A931}" srcOrd="0" destOrd="0" presId="urn:microsoft.com/office/officeart/2005/8/layout/chevron2"/>
    <dgm:cxn modelId="{8FC425CD-2866-4702-A06E-8D3810717631}" type="presParOf" srcId="{48F6F767-BCEF-4718-ABB4-82EED19080B7}" destId="{8C7A174D-E173-46EC-A76C-76F0D4B4BF95}" srcOrd="1" destOrd="0" presId="urn:microsoft.com/office/officeart/2005/8/layout/chevron2"/>
    <dgm:cxn modelId="{B9260847-B291-4433-A75C-639BAB8EE9A9}" type="presParOf" srcId="{92095A30-BC5A-475E-A9D9-C023BA3031B2}" destId="{DB6E77E0-D081-41A6-9207-8A741FB0F1BD}" srcOrd="1" destOrd="0" presId="urn:microsoft.com/office/officeart/2005/8/layout/chevron2"/>
    <dgm:cxn modelId="{7ED0ADB7-940D-45F9-9D7D-639E8DD4EF7A}" type="presParOf" srcId="{92095A30-BC5A-475E-A9D9-C023BA3031B2}" destId="{237EF524-3F26-440F-84E9-2EB8CE8DC56F}" srcOrd="2" destOrd="0" presId="urn:microsoft.com/office/officeart/2005/8/layout/chevron2"/>
    <dgm:cxn modelId="{5FB1585A-5ECC-4808-AA61-95E1243E75A4}" type="presParOf" srcId="{237EF524-3F26-440F-84E9-2EB8CE8DC56F}" destId="{99C2779A-A4C2-4CDC-944A-64CB0BFA494C}" srcOrd="0" destOrd="0" presId="urn:microsoft.com/office/officeart/2005/8/layout/chevron2"/>
    <dgm:cxn modelId="{E77AF58B-5238-4D12-845C-19C0BA80A772}" type="presParOf" srcId="{237EF524-3F26-440F-84E9-2EB8CE8DC56F}" destId="{F480DD50-7540-4167-B585-A693AAD8C56E}" srcOrd="1" destOrd="0" presId="urn:microsoft.com/office/officeart/2005/8/layout/chevron2"/>
    <dgm:cxn modelId="{9256CAD0-9CE3-45AE-9E62-2CDCD98CE7AD}" type="presParOf" srcId="{92095A30-BC5A-475E-A9D9-C023BA3031B2}" destId="{972E7CBC-755A-4E72-AA17-7EE6BFB2805C}" srcOrd="3" destOrd="0" presId="urn:microsoft.com/office/officeart/2005/8/layout/chevron2"/>
    <dgm:cxn modelId="{8CA51655-8C0B-413A-986B-37444357D5B5}" type="presParOf" srcId="{92095A30-BC5A-475E-A9D9-C023BA3031B2}" destId="{A4053A5B-085A-4752-B4AB-391F46B677AD}" srcOrd="4" destOrd="0" presId="urn:microsoft.com/office/officeart/2005/8/layout/chevron2"/>
    <dgm:cxn modelId="{807D2A57-B398-4EBE-846A-BF2ACDBA519F}" type="presParOf" srcId="{A4053A5B-085A-4752-B4AB-391F46B677AD}" destId="{244EE9FF-A354-4236-8794-D87B80E1FEF0}" srcOrd="0" destOrd="0" presId="urn:microsoft.com/office/officeart/2005/8/layout/chevron2"/>
    <dgm:cxn modelId="{37A41597-05A0-452E-8200-3F8FE4D201BF}" type="presParOf" srcId="{A4053A5B-085A-4752-B4AB-391F46B677AD}" destId="{BB578789-E5A7-4835-BAD1-A117D2A97453}" srcOrd="1" destOrd="0" presId="urn:microsoft.com/office/officeart/2005/8/layout/chevron2"/>
    <dgm:cxn modelId="{6F4BAAAF-61C6-4E75-AD7C-526E7A070913}" type="presParOf" srcId="{92095A30-BC5A-475E-A9D9-C023BA3031B2}" destId="{E20706C9-72BC-43D5-87A1-6F7B550EFF1F}" srcOrd="5" destOrd="0" presId="urn:microsoft.com/office/officeart/2005/8/layout/chevron2"/>
    <dgm:cxn modelId="{E8275E89-5B6C-4118-8803-EB685CCDD067}" type="presParOf" srcId="{92095A30-BC5A-475E-A9D9-C023BA3031B2}" destId="{89B72BCF-B78D-485E-8293-FD79F8B1D47D}" srcOrd="6" destOrd="0" presId="urn:microsoft.com/office/officeart/2005/8/layout/chevron2"/>
    <dgm:cxn modelId="{B20D0FC9-BB6E-47F1-A94F-981E610150E6}" type="presParOf" srcId="{89B72BCF-B78D-485E-8293-FD79F8B1D47D}" destId="{9B3EFC31-6FAF-426E-864C-DE1B0549DB2B}" srcOrd="0" destOrd="0" presId="urn:microsoft.com/office/officeart/2005/8/layout/chevron2"/>
    <dgm:cxn modelId="{87DEF684-F14B-4235-B3EA-E499E13BF6DE}" type="presParOf" srcId="{89B72BCF-B78D-485E-8293-FD79F8B1D47D}" destId="{4AA29DA9-EFE5-40A6-AC56-D37D0DAA0CFE}" srcOrd="1" destOrd="0" presId="urn:microsoft.com/office/officeart/2005/8/layout/chevron2"/>
    <dgm:cxn modelId="{3ED06B0E-2596-494E-90E4-9E88C93E09C5}" type="presParOf" srcId="{92095A30-BC5A-475E-A9D9-C023BA3031B2}" destId="{5DFB377C-D2A8-4B47-8008-44FE36C2E063}" srcOrd="7" destOrd="0" presId="urn:microsoft.com/office/officeart/2005/8/layout/chevron2"/>
    <dgm:cxn modelId="{30A3CB53-0238-4B91-ADB6-909ABBD2A3E2}" type="presParOf" srcId="{92095A30-BC5A-475E-A9D9-C023BA3031B2}" destId="{FB143B1D-EAB0-434F-8F85-F543A86F8E2A}" srcOrd="8" destOrd="0" presId="urn:microsoft.com/office/officeart/2005/8/layout/chevron2"/>
    <dgm:cxn modelId="{BDAFCCAE-E63C-4352-87D5-1AE2449BCCBC}" type="presParOf" srcId="{FB143B1D-EAB0-434F-8F85-F543A86F8E2A}" destId="{EE09AA1F-9387-4193-83A3-5D321A9677F3}" srcOrd="0" destOrd="0" presId="urn:microsoft.com/office/officeart/2005/8/layout/chevron2"/>
    <dgm:cxn modelId="{A6C6B9CC-587D-408B-8ED8-81B6E3F3BB5C}" type="presParOf" srcId="{FB143B1D-EAB0-434F-8F85-F543A86F8E2A}" destId="{F0122D1C-4D91-48DE-BEBC-AFC26694077A}" srcOrd="1" destOrd="0" presId="urn:microsoft.com/office/officeart/2005/8/layout/chevron2"/>
    <dgm:cxn modelId="{7AB2EAED-805A-4FE0-9BB5-3D49E1B4C16E}" type="presParOf" srcId="{92095A30-BC5A-475E-A9D9-C023BA3031B2}" destId="{D63B3A38-B157-4FCA-9C5D-A2A76A402621}" srcOrd="9" destOrd="0" presId="urn:microsoft.com/office/officeart/2005/8/layout/chevron2"/>
    <dgm:cxn modelId="{A2DFFEDA-F629-4B7F-929B-8843A9EF5503}" type="presParOf" srcId="{92095A30-BC5A-475E-A9D9-C023BA3031B2}" destId="{E59BC95F-4C41-418C-B52D-7ED076A4BF97}" srcOrd="10" destOrd="0" presId="urn:microsoft.com/office/officeart/2005/8/layout/chevron2"/>
    <dgm:cxn modelId="{EC768345-F51A-421C-9CE5-C03EE0FFEDA7}" type="presParOf" srcId="{E59BC95F-4C41-418C-B52D-7ED076A4BF97}" destId="{7A8E463F-4A8F-484E-9481-2651C2A85A7C}" srcOrd="0" destOrd="0" presId="urn:microsoft.com/office/officeart/2005/8/layout/chevron2"/>
    <dgm:cxn modelId="{7029DE2E-C982-412A-9802-2CBBA71C2A89}" type="presParOf" srcId="{E59BC95F-4C41-418C-B52D-7ED076A4BF97}" destId="{65749677-A41C-40B5-AF93-C600B9F70594}" srcOrd="1" destOrd="0" presId="urn:microsoft.com/office/officeart/2005/8/layout/chevron2"/>
  </dgm:cxnLst>
  <dgm:bg/>
  <dgm:whole/>
</dgm:dataModel>
</file>

<file path=ppt/diagrams/data11.xml><?xml version="1.0" encoding="utf-8"?>
<dgm:dataModel xmlns:dgm="http://schemas.openxmlformats.org/drawingml/2006/diagram" xmlns:a="http://schemas.openxmlformats.org/drawingml/2006/main">
  <dgm:ptLst>
    <dgm:pt modelId="{A13E1113-45D3-4763-8533-C0B0D4B1061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F1F4E93D-45D9-4266-9D62-771EF0156834}">
      <dgm:prSet phldrT="[Texto]" custT="1"/>
      <dgm:spPr/>
      <dgm:t>
        <a:bodyPr/>
        <a:lstStyle/>
        <a:p>
          <a:pPr algn="ctr"/>
          <a:r>
            <a:rPr lang="es-ES" sz="2200" dirty="0" smtClean="0"/>
            <a:t>La implementación de los ejercicios de aplicación propuestos en cada práctica mediante el sistema de entrenamiento IWLAN, ofrece una garantía de que al final de las prácticas se hayan adquirido buenas bases sobre el tema, y que servirán mucho a la hora de hacer frente a las diversas situaciones que conlleva el ámbito del control y la automatización industrial.</a:t>
          </a:r>
          <a:endParaRPr lang="es-ES" sz="2200" dirty="0"/>
        </a:p>
      </dgm:t>
    </dgm:pt>
    <dgm:pt modelId="{9EE732AA-BCD4-4F60-9A45-2D7B33DF1085}" type="parTrans" cxnId="{A7750F30-8328-464C-87CE-9C64F794F6B8}">
      <dgm:prSet/>
      <dgm:spPr/>
      <dgm:t>
        <a:bodyPr/>
        <a:lstStyle/>
        <a:p>
          <a:endParaRPr lang="es-ES"/>
        </a:p>
      </dgm:t>
    </dgm:pt>
    <dgm:pt modelId="{FEE24E74-BA8D-4A52-B8FF-A6E386BB9C20}" type="sibTrans" cxnId="{A7750F30-8328-464C-87CE-9C64F794F6B8}">
      <dgm:prSet/>
      <dgm:spPr/>
      <dgm:t>
        <a:bodyPr/>
        <a:lstStyle/>
        <a:p>
          <a:endParaRPr lang="es-ES"/>
        </a:p>
      </dgm:t>
    </dgm:pt>
    <dgm:pt modelId="{B836CFAA-3785-43A8-85CE-1509233FBCDC}">
      <dgm:prSet phldrT="[Texto]"/>
      <dgm:spPr/>
      <dgm:t>
        <a:bodyPr/>
        <a:lstStyle/>
        <a:p>
          <a:r>
            <a:rPr lang="es-ES_tradnl" dirty="0" smtClean="0"/>
            <a:t>Control y Monitoreo vía Ethernet</a:t>
          </a:r>
          <a:endParaRPr lang="es-ES" dirty="0"/>
        </a:p>
      </dgm:t>
    </dgm:pt>
    <dgm:pt modelId="{6C0FE52A-7A3E-47DD-BFE3-D03E082DF175}" type="parTrans" cxnId="{15E54B20-68B8-4AB7-8B99-99D5E81556CE}">
      <dgm:prSet/>
      <dgm:spPr/>
      <dgm:t>
        <a:bodyPr/>
        <a:lstStyle/>
        <a:p>
          <a:endParaRPr lang="es-ES"/>
        </a:p>
      </dgm:t>
    </dgm:pt>
    <dgm:pt modelId="{6A34559F-49D1-41D0-97C4-0FB661D6C0F6}" type="sibTrans" cxnId="{15E54B20-68B8-4AB7-8B99-99D5E81556CE}">
      <dgm:prSet/>
      <dgm:spPr/>
      <dgm:t>
        <a:bodyPr/>
        <a:lstStyle/>
        <a:p>
          <a:endParaRPr lang="es-ES"/>
        </a:p>
      </dgm:t>
    </dgm:pt>
    <dgm:pt modelId="{C0A5B2A9-4E2C-49E5-9AB3-115EA8591D21}">
      <dgm:prSet phldrT="[Texto]"/>
      <dgm:spPr/>
      <dgm:t>
        <a:bodyPr/>
        <a:lstStyle/>
        <a:p>
          <a:r>
            <a:rPr lang="es-ES" dirty="0" smtClean="0"/>
            <a:t>Control y Monitoreo vía Industrial Wireless LAN (IWLAN)</a:t>
          </a:r>
          <a:endParaRPr lang="es-ES" dirty="0"/>
        </a:p>
      </dgm:t>
    </dgm:pt>
    <dgm:pt modelId="{5F4E78E9-1579-4A77-9DFD-7214B47DA26A}" type="parTrans" cxnId="{3230F9F2-3476-4402-91F4-055AE754A7BB}">
      <dgm:prSet/>
      <dgm:spPr/>
      <dgm:t>
        <a:bodyPr/>
        <a:lstStyle/>
        <a:p>
          <a:endParaRPr lang="es-ES"/>
        </a:p>
      </dgm:t>
    </dgm:pt>
    <dgm:pt modelId="{4FE52C40-F322-4209-BD06-0803978B46E5}" type="sibTrans" cxnId="{3230F9F2-3476-4402-91F4-055AE754A7BB}">
      <dgm:prSet/>
      <dgm:spPr/>
      <dgm:t>
        <a:bodyPr/>
        <a:lstStyle/>
        <a:p>
          <a:endParaRPr lang="es-ES"/>
        </a:p>
      </dgm:t>
    </dgm:pt>
    <dgm:pt modelId="{A5F3C5DA-1130-4846-9B6F-21882DB586C6}">
      <dgm:prSet phldrT="[Texto]"/>
      <dgm:spPr/>
      <dgm:t>
        <a:bodyPr/>
        <a:lstStyle/>
        <a:p>
          <a:r>
            <a:rPr lang="es-ES" dirty="0" smtClean="0"/>
            <a:t>Mantenimiento móvil vía Industrial Wireless LAN (IWLAN)</a:t>
          </a:r>
          <a:endParaRPr lang="es-ES" dirty="0"/>
        </a:p>
      </dgm:t>
    </dgm:pt>
    <dgm:pt modelId="{1EE2BEF3-BF7D-4047-95FD-0F76A419C2E6}" type="parTrans" cxnId="{2B76C215-67EA-4F41-AB51-9D440E07073F}">
      <dgm:prSet/>
      <dgm:spPr/>
      <dgm:t>
        <a:bodyPr/>
        <a:lstStyle/>
        <a:p>
          <a:endParaRPr lang="es-ES"/>
        </a:p>
      </dgm:t>
    </dgm:pt>
    <dgm:pt modelId="{DF8983AE-84C1-471B-AAEC-8E3C535203E3}" type="sibTrans" cxnId="{2B76C215-67EA-4F41-AB51-9D440E07073F}">
      <dgm:prSet/>
      <dgm:spPr/>
      <dgm:t>
        <a:bodyPr/>
        <a:lstStyle/>
        <a:p>
          <a:endParaRPr lang="es-ES"/>
        </a:p>
      </dgm:t>
    </dgm:pt>
    <dgm:pt modelId="{6FF52BA5-2E05-4003-BBE2-3A3355BD55B1}">
      <dgm:prSet phldrT="[Texto]"/>
      <dgm:spPr/>
      <dgm:t>
        <a:bodyPr/>
        <a:lstStyle/>
        <a:p>
          <a:r>
            <a:rPr lang="es-ES" dirty="0" smtClean="0"/>
            <a:t>Control y Monitoreo de un proceso industrial vía IWLAN</a:t>
          </a:r>
          <a:endParaRPr lang="es-ES" dirty="0"/>
        </a:p>
      </dgm:t>
    </dgm:pt>
    <dgm:pt modelId="{7656D2FA-90CF-4998-83E4-B0142E21FA2C}" type="parTrans" cxnId="{271686CB-7811-4438-BA29-CCE62F7CD19A}">
      <dgm:prSet/>
      <dgm:spPr/>
      <dgm:t>
        <a:bodyPr/>
        <a:lstStyle/>
        <a:p>
          <a:endParaRPr lang="es-ES"/>
        </a:p>
      </dgm:t>
    </dgm:pt>
    <dgm:pt modelId="{FB8D546E-EAE6-4146-ADFC-0F9FB3B336E5}" type="sibTrans" cxnId="{271686CB-7811-4438-BA29-CCE62F7CD19A}">
      <dgm:prSet/>
      <dgm:spPr/>
      <dgm:t>
        <a:bodyPr/>
        <a:lstStyle/>
        <a:p>
          <a:endParaRPr lang="es-ES"/>
        </a:p>
      </dgm:t>
    </dgm:pt>
    <dgm:pt modelId="{C5A65902-7A77-4A7F-AE7F-16B4AC9B8C41}" type="pres">
      <dgm:prSet presAssocID="{A13E1113-45D3-4763-8533-C0B0D4B1061A}" presName="Name0" presStyleCnt="0">
        <dgm:presLayoutVars>
          <dgm:dir/>
          <dgm:animLvl val="lvl"/>
          <dgm:resizeHandles val="exact"/>
        </dgm:presLayoutVars>
      </dgm:prSet>
      <dgm:spPr/>
    </dgm:pt>
    <dgm:pt modelId="{3D629F61-74AD-4A18-8D45-A419643DAF99}" type="pres">
      <dgm:prSet presAssocID="{F1F4E93D-45D9-4266-9D62-771EF0156834}" presName="composite" presStyleCnt="0"/>
      <dgm:spPr/>
    </dgm:pt>
    <dgm:pt modelId="{F559E375-9576-4EB8-B703-152D09B3422E}" type="pres">
      <dgm:prSet presAssocID="{F1F4E93D-45D9-4266-9D62-771EF0156834}" presName="parTx" presStyleLbl="alignNode1" presStyleIdx="0" presStyleCnt="1">
        <dgm:presLayoutVars>
          <dgm:chMax val="0"/>
          <dgm:chPref val="0"/>
          <dgm:bulletEnabled val="1"/>
        </dgm:presLayoutVars>
      </dgm:prSet>
      <dgm:spPr/>
      <dgm:t>
        <a:bodyPr/>
        <a:lstStyle/>
        <a:p>
          <a:endParaRPr lang="es-ES"/>
        </a:p>
      </dgm:t>
    </dgm:pt>
    <dgm:pt modelId="{79E7AFCB-9BDA-4BAE-A07B-6C98CEC7CEF7}" type="pres">
      <dgm:prSet presAssocID="{F1F4E93D-45D9-4266-9D62-771EF0156834}" presName="desTx" presStyleLbl="alignAccFollowNode1" presStyleIdx="0" presStyleCnt="1">
        <dgm:presLayoutVars>
          <dgm:bulletEnabled val="1"/>
        </dgm:presLayoutVars>
      </dgm:prSet>
      <dgm:spPr/>
      <dgm:t>
        <a:bodyPr/>
        <a:lstStyle/>
        <a:p>
          <a:endParaRPr lang="es-ES"/>
        </a:p>
      </dgm:t>
    </dgm:pt>
  </dgm:ptLst>
  <dgm:cxnLst>
    <dgm:cxn modelId="{FD183B01-3657-4C45-82D8-3680A456DBD3}" type="presOf" srcId="{F1F4E93D-45D9-4266-9D62-771EF0156834}" destId="{F559E375-9576-4EB8-B703-152D09B3422E}" srcOrd="0" destOrd="0" presId="urn:microsoft.com/office/officeart/2005/8/layout/hList1"/>
    <dgm:cxn modelId="{15E54B20-68B8-4AB7-8B99-99D5E81556CE}" srcId="{F1F4E93D-45D9-4266-9D62-771EF0156834}" destId="{B836CFAA-3785-43A8-85CE-1509233FBCDC}" srcOrd="0" destOrd="0" parTransId="{6C0FE52A-7A3E-47DD-BFE3-D03E082DF175}" sibTransId="{6A34559F-49D1-41D0-97C4-0FB661D6C0F6}"/>
    <dgm:cxn modelId="{A7750F30-8328-464C-87CE-9C64F794F6B8}" srcId="{A13E1113-45D3-4763-8533-C0B0D4B1061A}" destId="{F1F4E93D-45D9-4266-9D62-771EF0156834}" srcOrd="0" destOrd="0" parTransId="{9EE732AA-BCD4-4F60-9A45-2D7B33DF1085}" sibTransId="{FEE24E74-BA8D-4A52-B8FF-A6E386BB9C20}"/>
    <dgm:cxn modelId="{3B4C1EB5-379C-4DC0-BCE8-C24EAD0756C4}" type="presOf" srcId="{B836CFAA-3785-43A8-85CE-1509233FBCDC}" destId="{79E7AFCB-9BDA-4BAE-A07B-6C98CEC7CEF7}" srcOrd="0" destOrd="0" presId="urn:microsoft.com/office/officeart/2005/8/layout/hList1"/>
    <dgm:cxn modelId="{3230F9F2-3476-4402-91F4-055AE754A7BB}" srcId="{F1F4E93D-45D9-4266-9D62-771EF0156834}" destId="{C0A5B2A9-4E2C-49E5-9AB3-115EA8591D21}" srcOrd="1" destOrd="0" parTransId="{5F4E78E9-1579-4A77-9DFD-7214B47DA26A}" sibTransId="{4FE52C40-F322-4209-BD06-0803978B46E5}"/>
    <dgm:cxn modelId="{5149EB92-CFB3-40D0-BEF7-F53F5F2F907F}" type="presOf" srcId="{A13E1113-45D3-4763-8533-C0B0D4B1061A}" destId="{C5A65902-7A77-4A7F-AE7F-16B4AC9B8C41}" srcOrd="0" destOrd="0" presId="urn:microsoft.com/office/officeart/2005/8/layout/hList1"/>
    <dgm:cxn modelId="{2B76C215-67EA-4F41-AB51-9D440E07073F}" srcId="{F1F4E93D-45D9-4266-9D62-771EF0156834}" destId="{A5F3C5DA-1130-4846-9B6F-21882DB586C6}" srcOrd="3" destOrd="0" parTransId="{1EE2BEF3-BF7D-4047-95FD-0F76A419C2E6}" sibTransId="{DF8983AE-84C1-471B-AAEC-8E3C535203E3}"/>
    <dgm:cxn modelId="{271686CB-7811-4438-BA29-CCE62F7CD19A}" srcId="{F1F4E93D-45D9-4266-9D62-771EF0156834}" destId="{6FF52BA5-2E05-4003-BBE2-3A3355BD55B1}" srcOrd="2" destOrd="0" parTransId="{7656D2FA-90CF-4998-83E4-B0142E21FA2C}" sibTransId="{FB8D546E-EAE6-4146-ADFC-0F9FB3B336E5}"/>
    <dgm:cxn modelId="{5207EC00-7B4D-47C3-B954-5D8C28F8CFB4}" type="presOf" srcId="{6FF52BA5-2E05-4003-BBE2-3A3355BD55B1}" destId="{79E7AFCB-9BDA-4BAE-A07B-6C98CEC7CEF7}" srcOrd="0" destOrd="2" presId="urn:microsoft.com/office/officeart/2005/8/layout/hList1"/>
    <dgm:cxn modelId="{E0AD551C-C174-4298-A645-AAD5F016AF01}" type="presOf" srcId="{C0A5B2A9-4E2C-49E5-9AB3-115EA8591D21}" destId="{79E7AFCB-9BDA-4BAE-A07B-6C98CEC7CEF7}" srcOrd="0" destOrd="1" presId="urn:microsoft.com/office/officeart/2005/8/layout/hList1"/>
    <dgm:cxn modelId="{EF2F86DF-BE82-4BE2-8100-75D7B1F54465}" type="presOf" srcId="{A5F3C5DA-1130-4846-9B6F-21882DB586C6}" destId="{79E7AFCB-9BDA-4BAE-A07B-6C98CEC7CEF7}" srcOrd="0" destOrd="3" presId="urn:microsoft.com/office/officeart/2005/8/layout/hList1"/>
    <dgm:cxn modelId="{488E0EDC-010A-4B82-9252-F402783931AE}" type="presParOf" srcId="{C5A65902-7A77-4A7F-AE7F-16B4AC9B8C41}" destId="{3D629F61-74AD-4A18-8D45-A419643DAF99}" srcOrd="0" destOrd="0" presId="urn:microsoft.com/office/officeart/2005/8/layout/hList1"/>
    <dgm:cxn modelId="{E8A89CDF-CD83-4705-8C3E-DDFE6B502DB2}" type="presParOf" srcId="{3D629F61-74AD-4A18-8D45-A419643DAF99}" destId="{F559E375-9576-4EB8-B703-152D09B3422E}" srcOrd="0" destOrd="0" presId="urn:microsoft.com/office/officeart/2005/8/layout/hList1"/>
    <dgm:cxn modelId="{7941A1C1-63A1-457E-BF84-F0F32AA62021}" type="presParOf" srcId="{3D629F61-74AD-4A18-8D45-A419643DAF99}" destId="{79E7AFCB-9BDA-4BAE-A07B-6C98CEC7CEF7}" srcOrd="1" destOrd="0" presId="urn:microsoft.com/office/officeart/2005/8/layout/hList1"/>
  </dgm:cxnLst>
  <dgm:bg/>
  <dgm:whole/>
</dgm:dataModel>
</file>

<file path=ppt/diagrams/data12.xml><?xml version="1.0" encoding="utf-8"?>
<dgm:dataModel xmlns:dgm="http://schemas.openxmlformats.org/drawingml/2006/diagram" xmlns:a="http://schemas.openxmlformats.org/drawingml/2006/main">
  <dgm:ptLst>
    <dgm:pt modelId="{A8CC24AB-E865-4BD3-8E80-ECF21BA6F785}"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s-ES"/>
        </a:p>
      </dgm:t>
    </dgm:pt>
    <dgm:pt modelId="{286AADA2-625D-4014-9F1B-34B3C4359AFF}">
      <dgm:prSet phldrT="[Texto]"/>
      <dgm:spPr/>
      <dgm:t>
        <a:bodyPr/>
        <a:lstStyle/>
        <a:p>
          <a:r>
            <a:rPr lang="es-ES" b="1" dirty="0" smtClean="0"/>
            <a:t>Guía de Prácticas</a:t>
          </a:r>
          <a:endParaRPr lang="es-ES" b="1" dirty="0"/>
        </a:p>
      </dgm:t>
    </dgm:pt>
    <dgm:pt modelId="{0FAE8EBF-C18E-4B30-AD02-F6E5DAA8F579}" type="parTrans" cxnId="{B2E22962-59BF-44B2-A67B-26E640831C44}">
      <dgm:prSet/>
      <dgm:spPr/>
      <dgm:t>
        <a:bodyPr/>
        <a:lstStyle/>
        <a:p>
          <a:endParaRPr lang="es-ES"/>
        </a:p>
      </dgm:t>
    </dgm:pt>
    <dgm:pt modelId="{C0D70A19-93F7-48BB-8FBB-059C8DED412A}" type="sibTrans" cxnId="{B2E22962-59BF-44B2-A67B-26E640831C44}">
      <dgm:prSet/>
      <dgm:spPr/>
      <dgm:t>
        <a:bodyPr/>
        <a:lstStyle/>
        <a:p>
          <a:endParaRPr lang="es-ES"/>
        </a:p>
      </dgm:t>
    </dgm:pt>
    <dgm:pt modelId="{B6F521C5-C987-4314-A50A-64D0C0D18137}">
      <dgm:prSet phldrT="[Texto]"/>
      <dgm:spPr/>
      <dgm:t>
        <a:bodyPr/>
        <a:lstStyle/>
        <a:p>
          <a:r>
            <a:rPr lang="es-ES" b="1" dirty="0" smtClean="0"/>
            <a:t>Objetivo</a:t>
          </a:r>
          <a:endParaRPr lang="es-ES" dirty="0"/>
        </a:p>
      </dgm:t>
    </dgm:pt>
    <dgm:pt modelId="{C0ED8BD2-8653-4DDC-ADF3-5098883582FA}" type="parTrans" cxnId="{4328D00B-B834-4EA2-A0C7-3019A6E51328}">
      <dgm:prSet/>
      <dgm:spPr/>
      <dgm:t>
        <a:bodyPr/>
        <a:lstStyle/>
        <a:p>
          <a:endParaRPr lang="es-ES"/>
        </a:p>
      </dgm:t>
    </dgm:pt>
    <dgm:pt modelId="{343303F1-A788-4651-94BB-CF1B57CDE68B}" type="sibTrans" cxnId="{4328D00B-B834-4EA2-A0C7-3019A6E51328}">
      <dgm:prSet/>
      <dgm:spPr/>
      <dgm:t>
        <a:bodyPr/>
        <a:lstStyle/>
        <a:p>
          <a:endParaRPr lang="es-ES"/>
        </a:p>
      </dgm:t>
    </dgm:pt>
    <dgm:pt modelId="{28C37621-27D5-44B5-81D2-32BE6AB2EAE1}">
      <dgm:prSet phldrT="[Texto]"/>
      <dgm:spPr/>
      <dgm:t>
        <a:bodyPr/>
        <a:lstStyle/>
        <a:p>
          <a:r>
            <a:rPr lang="es-ES" b="1" dirty="0" smtClean="0"/>
            <a:t>Equipos y Materiales</a:t>
          </a:r>
          <a:endParaRPr lang="es-ES" dirty="0"/>
        </a:p>
      </dgm:t>
    </dgm:pt>
    <dgm:pt modelId="{C85AB5D6-AC66-4970-B1F4-BD6E5EC8F405}" type="parTrans" cxnId="{0A65DC44-0CA9-4DFC-8D2B-4143CE5E6C33}">
      <dgm:prSet/>
      <dgm:spPr/>
      <dgm:t>
        <a:bodyPr/>
        <a:lstStyle/>
        <a:p>
          <a:endParaRPr lang="es-ES"/>
        </a:p>
      </dgm:t>
    </dgm:pt>
    <dgm:pt modelId="{BE070B33-314A-489E-9FB1-22F6D43A5382}" type="sibTrans" cxnId="{0A65DC44-0CA9-4DFC-8D2B-4143CE5E6C33}">
      <dgm:prSet/>
      <dgm:spPr/>
      <dgm:t>
        <a:bodyPr/>
        <a:lstStyle/>
        <a:p>
          <a:endParaRPr lang="es-ES"/>
        </a:p>
      </dgm:t>
    </dgm:pt>
    <dgm:pt modelId="{585D3081-6756-4175-AC80-861F2A919873}">
      <dgm:prSet phldrT="[Texto]"/>
      <dgm:spPr/>
      <dgm:t>
        <a:bodyPr/>
        <a:lstStyle/>
        <a:p>
          <a:r>
            <a:rPr lang="es-ES" b="1" dirty="0" smtClean="0"/>
            <a:t>Desarrollo de Prácticas</a:t>
          </a:r>
          <a:endParaRPr lang="es-ES" b="1" dirty="0"/>
        </a:p>
      </dgm:t>
    </dgm:pt>
    <dgm:pt modelId="{B2902868-575A-4605-9B99-65A7B2FB1CDC}" type="parTrans" cxnId="{17E62CDB-D83B-4AE4-BB07-9C2AD1F93DF4}">
      <dgm:prSet/>
      <dgm:spPr/>
      <dgm:t>
        <a:bodyPr/>
        <a:lstStyle/>
        <a:p>
          <a:endParaRPr lang="es-ES"/>
        </a:p>
      </dgm:t>
    </dgm:pt>
    <dgm:pt modelId="{92FE3652-60FF-4A8C-91B4-41AFFC3E8F00}" type="sibTrans" cxnId="{17E62CDB-D83B-4AE4-BB07-9C2AD1F93DF4}">
      <dgm:prSet/>
      <dgm:spPr/>
      <dgm:t>
        <a:bodyPr/>
        <a:lstStyle/>
        <a:p>
          <a:endParaRPr lang="es-ES"/>
        </a:p>
      </dgm:t>
    </dgm:pt>
    <dgm:pt modelId="{7B8DABF5-6091-4468-AC0B-C7970AAB5344}">
      <dgm:prSet phldrT="[Texto]"/>
      <dgm:spPr/>
      <dgm:t>
        <a:bodyPr/>
        <a:lstStyle/>
        <a:p>
          <a:r>
            <a:rPr lang="es-ES" b="1" dirty="0" smtClean="0"/>
            <a:t>Objetivo</a:t>
          </a:r>
          <a:endParaRPr lang="es-ES" dirty="0"/>
        </a:p>
      </dgm:t>
    </dgm:pt>
    <dgm:pt modelId="{E293D2F0-9D6F-4B5B-A940-BE8C0E1F4D04}" type="parTrans" cxnId="{E4A77312-72BA-4A06-9C00-0E63697A5080}">
      <dgm:prSet/>
      <dgm:spPr/>
      <dgm:t>
        <a:bodyPr/>
        <a:lstStyle/>
        <a:p>
          <a:endParaRPr lang="es-ES"/>
        </a:p>
      </dgm:t>
    </dgm:pt>
    <dgm:pt modelId="{2BB1855A-E727-40C2-A7FF-3139F64715A6}" type="sibTrans" cxnId="{E4A77312-72BA-4A06-9C00-0E63697A5080}">
      <dgm:prSet/>
      <dgm:spPr/>
      <dgm:t>
        <a:bodyPr/>
        <a:lstStyle/>
        <a:p>
          <a:endParaRPr lang="es-ES"/>
        </a:p>
      </dgm:t>
    </dgm:pt>
    <dgm:pt modelId="{3D03FA6C-D8D0-4977-900D-88E8B4ECCDC6}">
      <dgm:prSet phldrT="[Texto]"/>
      <dgm:spPr/>
      <dgm:t>
        <a:bodyPr/>
        <a:lstStyle/>
        <a:p>
          <a:r>
            <a:rPr lang="es-ES" b="1" dirty="0" smtClean="0"/>
            <a:t>Descripción</a:t>
          </a:r>
          <a:endParaRPr lang="es-ES" dirty="0"/>
        </a:p>
      </dgm:t>
    </dgm:pt>
    <dgm:pt modelId="{CCB4F41A-79E9-40BE-8E74-B8E438F51B5C}" type="parTrans" cxnId="{176C7724-D7DD-42FD-8B81-D21928E5E03A}">
      <dgm:prSet/>
      <dgm:spPr/>
      <dgm:t>
        <a:bodyPr/>
        <a:lstStyle/>
        <a:p>
          <a:endParaRPr lang="es-ES"/>
        </a:p>
      </dgm:t>
    </dgm:pt>
    <dgm:pt modelId="{73D2E50A-7068-41C5-A450-602DB7C734A7}" type="sibTrans" cxnId="{176C7724-D7DD-42FD-8B81-D21928E5E03A}">
      <dgm:prSet/>
      <dgm:spPr/>
      <dgm:t>
        <a:bodyPr/>
        <a:lstStyle/>
        <a:p>
          <a:endParaRPr lang="es-ES"/>
        </a:p>
      </dgm:t>
    </dgm:pt>
    <dgm:pt modelId="{247CF1AA-5BD6-4722-8C06-FDEA0F334FC3}">
      <dgm:prSet phldrT="[Texto]"/>
      <dgm:spPr/>
      <dgm:t>
        <a:bodyPr/>
        <a:lstStyle/>
        <a:p>
          <a:r>
            <a:rPr lang="es-ES" b="1" smtClean="0"/>
            <a:t>Descripción</a:t>
          </a:r>
          <a:endParaRPr lang="es-ES" dirty="0"/>
        </a:p>
      </dgm:t>
    </dgm:pt>
    <dgm:pt modelId="{F0733F7A-2EF1-47D9-B556-7A11D5B63E74}" type="parTrans" cxnId="{0B07244B-36D0-4572-B983-35C39C6E1CE8}">
      <dgm:prSet/>
      <dgm:spPr/>
      <dgm:t>
        <a:bodyPr/>
        <a:lstStyle/>
        <a:p>
          <a:endParaRPr lang="es-ES"/>
        </a:p>
      </dgm:t>
    </dgm:pt>
    <dgm:pt modelId="{AE3C76CF-77CE-4A27-B5D4-700F51EB04F1}" type="sibTrans" cxnId="{0B07244B-36D0-4572-B983-35C39C6E1CE8}">
      <dgm:prSet/>
      <dgm:spPr/>
      <dgm:t>
        <a:bodyPr/>
        <a:lstStyle/>
        <a:p>
          <a:endParaRPr lang="es-ES"/>
        </a:p>
      </dgm:t>
    </dgm:pt>
    <dgm:pt modelId="{049C4D2C-1CBE-4728-B658-C63B01D22D12}">
      <dgm:prSet phldrT="[Texto]"/>
      <dgm:spPr/>
      <dgm:t>
        <a:bodyPr/>
        <a:lstStyle/>
        <a:p>
          <a:r>
            <a:rPr lang="es-ES" b="1" smtClean="0"/>
            <a:t>Procedimiento</a:t>
          </a:r>
          <a:endParaRPr lang="es-ES" dirty="0"/>
        </a:p>
      </dgm:t>
    </dgm:pt>
    <dgm:pt modelId="{1851465A-0BE5-43A7-B705-3F4834FF0DA2}" type="parTrans" cxnId="{8666D7A6-71B9-43D2-B081-1C3280DBD29E}">
      <dgm:prSet/>
      <dgm:spPr/>
      <dgm:t>
        <a:bodyPr/>
        <a:lstStyle/>
        <a:p>
          <a:endParaRPr lang="es-ES"/>
        </a:p>
      </dgm:t>
    </dgm:pt>
    <dgm:pt modelId="{08FCC9A2-F0AC-430B-A0F5-0A941CB9FF35}" type="sibTrans" cxnId="{8666D7A6-71B9-43D2-B081-1C3280DBD29E}">
      <dgm:prSet/>
      <dgm:spPr/>
      <dgm:t>
        <a:bodyPr/>
        <a:lstStyle/>
        <a:p>
          <a:endParaRPr lang="es-ES"/>
        </a:p>
      </dgm:t>
    </dgm:pt>
    <dgm:pt modelId="{2CE8EF07-82F9-43D1-BE61-B503470B72D1}">
      <dgm:prSet phldrT="[Texto]"/>
      <dgm:spPr/>
      <dgm:t>
        <a:bodyPr/>
        <a:lstStyle/>
        <a:p>
          <a:r>
            <a:rPr lang="es-ES" b="1" smtClean="0"/>
            <a:t>Documentación de referencia</a:t>
          </a:r>
          <a:endParaRPr lang="es-ES" dirty="0"/>
        </a:p>
      </dgm:t>
    </dgm:pt>
    <dgm:pt modelId="{747FAD23-ED20-44AE-AAE0-E18D969FD793}" type="parTrans" cxnId="{2D0DBE68-EFF7-443E-A76F-0167ABDC18F0}">
      <dgm:prSet/>
      <dgm:spPr/>
      <dgm:t>
        <a:bodyPr/>
        <a:lstStyle/>
        <a:p>
          <a:endParaRPr lang="es-ES"/>
        </a:p>
      </dgm:t>
    </dgm:pt>
    <dgm:pt modelId="{A0CA9311-0EEE-4600-A0C1-A5EDB8FBA89A}" type="sibTrans" cxnId="{2D0DBE68-EFF7-443E-A76F-0167ABDC18F0}">
      <dgm:prSet/>
      <dgm:spPr/>
      <dgm:t>
        <a:bodyPr/>
        <a:lstStyle/>
        <a:p>
          <a:endParaRPr lang="es-ES"/>
        </a:p>
      </dgm:t>
    </dgm:pt>
    <dgm:pt modelId="{6B390FEE-0AFC-4BF7-9DDE-90CCF2691B7F}">
      <dgm:prSet/>
      <dgm:spPr/>
      <dgm:t>
        <a:bodyPr/>
        <a:lstStyle/>
        <a:p>
          <a:r>
            <a:rPr lang="es-ES" b="1" dirty="0" smtClean="0"/>
            <a:t>Equipos y Materiales</a:t>
          </a:r>
          <a:endParaRPr lang="es-ES" dirty="0"/>
        </a:p>
      </dgm:t>
    </dgm:pt>
    <dgm:pt modelId="{708BF62C-364E-4708-9D91-0E0F550C3535}" type="parTrans" cxnId="{2AEC3E51-9B16-44E8-91DF-E06752DFFB6B}">
      <dgm:prSet/>
      <dgm:spPr/>
      <dgm:t>
        <a:bodyPr/>
        <a:lstStyle/>
        <a:p>
          <a:endParaRPr lang="es-ES"/>
        </a:p>
      </dgm:t>
    </dgm:pt>
    <dgm:pt modelId="{CBA7F86B-CF7E-407D-B1BC-E2861A5C5097}" type="sibTrans" cxnId="{2AEC3E51-9B16-44E8-91DF-E06752DFFB6B}">
      <dgm:prSet/>
      <dgm:spPr/>
      <dgm:t>
        <a:bodyPr/>
        <a:lstStyle/>
        <a:p>
          <a:endParaRPr lang="es-ES"/>
        </a:p>
      </dgm:t>
    </dgm:pt>
    <dgm:pt modelId="{4A7E44BE-9F05-421C-8463-CE8DEC94DC35}">
      <dgm:prSet phldrT="[Texto]"/>
      <dgm:spPr/>
      <dgm:t>
        <a:bodyPr/>
        <a:lstStyle/>
        <a:p>
          <a:r>
            <a:rPr lang="es-ES" b="1" smtClean="0"/>
            <a:t>Desarrollo</a:t>
          </a:r>
          <a:endParaRPr lang="es-ES" dirty="0"/>
        </a:p>
      </dgm:t>
    </dgm:pt>
    <dgm:pt modelId="{CA018514-1AF8-4781-ACF1-4461E7C9FC17}" type="parTrans" cxnId="{B2972DF4-9780-4219-8217-86C78C3160B9}">
      <dgm:prSet/>
      <dgm:spPr/>
      <dgm:t>
        <a:bodyPr/>
        <a:lstStyle/>
        <a:p>
          <a:endParaRPr lang="es-ES"/>
        </a:p>
      </dgm:t>
    </dgm:pt>
    <dgm:pt modelId="{3C4EF08F-EB2C-49D1-95D2-335D143C329A}" type="sibTrans" cxnId="{B2972DF4-9780-4219-8217-86C78C3160B9}">
      <dgm:prSet/>
      <dgm:spPr/>
      <dgm:t>
        <a:bodyPr/>
        <a:lstStyle/>
        <a:p>
          <a:endParaRPr lang="es-ES"/>
        </a:p>
      </dgm:t>
    </dgm:pt>
    <dgm:pt modelId="{52C83D2C-D92A-4AB8-84C5-9AE9CD4C0797}">
      <dgm:prSet phldrT="[Texto]"/>
      <dgm:spPr/>
      <dgm:t>
        <a:bodyPr/>
        <a:lstStyle/>
        <a:p>
          <a:r>
            <a:rPr lang="es-ES" b="1" dirty="0" smtClean="0"/>
            <a:t>Resultados</a:t>
          </a:r>
          <a:endParaRPr lang="es-ES" dirty="0"/>
        </a:p>
      </dgm:t>
    </dgm:pt>
    <dgm:pt modelId="{55E0FBA2-228C-4EDF-A942-C0ACF4D131D7}" type="parTrans" cxnId="{F14E5DEC-052C-4E1F-ADFD-3ADD907E7156}">
      <dgm:prSet/>
      <dgm:spPr/>
      <dgm:t>
        <a:bodyPr/>
        <a:lstStyle/>
        <a:p>
          <a:endParaRPr lang="es-ES"/>
        </a:p>
      </dgm:t>
    </dgm:pt>
    <dgm:pt modelId="{5195184B-E88B-448B-BF27-0BFFA275DC4B}" type="sibTrans" cxnId="{F14E5DEC-052C-4E1F-ADFD-3ADD907E7156}">
      <dgm:prSet/>
      <dgm:spPr/>
      <dgm:t>
        <a:bodyPr/>
        <a:lstStyle/>
        <a:p>
          <a:endParaRPr lang="es-ES"/>
        </a:p>
      </dgm:t>
    </dgm:pt>
    <dgm:pt modelId="{63BF2F16-5647-4547-B0F0-5532C6A60344}">
      <dgm:prSet phldrT="[Texto]"/>
      <dgm:spPr/>
      <dgm:t>
        <a:bodyPr/>
        <a:lstStyle/>
        <a:p>
          <a:r>
            <a:rPr lang="es-ES" b="1" dirty="0" smtClean="0"/>
            <a:t>Conclusiones y Recomendaciones</a:t>
          </a:r>
          <a:endParaRPr lang="es-ES" dirty="0"/>
        </a:p>
      </dgm:t>
    </dgm:pt>
    <dgm:pt modelId="{88CCADB4-D995-4BB5-B492-4883DD0D4F2F}" type="parTrans" cxnId="{B716170F-3F7A-49B4-908B-E75780748402}">
      <dgm:prSet/>
      <dgm:spPr/>
      <dgm:t>
        <a:bodyPr/>
        <a:lstStyle/>
        <a:p>
          <a:endParaRPr lang="es-ES"/>
        </a:p>
      </dgm:t>
    </dgm:pt>
    <dgm:pt modelId="{9CCFD37D-3A52-473D-8736-AE40C3721B8F}" type="sibTrans" cxnId="{B716170F-3F7A-49B4-908B-E75780748402}">
      <dgm:prSet/>
      <dgm:spPr/>
      <dgm:t>
        <a:bodyPr/>
        <a:lstStyle/>
        <a:p>
          <a:endParaRPr lang="es-ES"/>
        </a:p>
      </dgm:t>
    </dgm:pt>
    <dgm:pt modelId="{6DA78E93-9B90-4BD5-8B7D-BC19BB0FE3A0}" type="pres">
      <dgm:prSet presAssocID="{A8CC24AB-E865-4BD3-8E80-ECF21BA6F785}" presName="Name0" presStyleCnt="0">
        <dgm:presLayoutVars>
          <dgm:dir/>
          <dgm:animLvl val="lvl"/>
          <dgm:resizeHandles val="exact"/>
        </dgm:presLayoutVars>
      </dgm:prSet>
      <dgm:spPr/>
    </dgm:pt>
    <dgm:pt modelId="{E3DFACFC-A93C-46D9-BBC9-42F8654BFC41}" type="pres">
      <dgm:prSet presAssocID="{286AADA2-625D-4014-9F1B-34B3C4359AFF}" presName="vertFlow" presStyleCnt="0"/>
      <dgm:spPr/>
    </dgm:pt>
    <dgm:pt modelId="{D2AEA8A8-964B-45B3-B9EB-6EF254EA65C4}" type="pres">
      <dgm:prSet presAssocID="{286AADA2-625D-4014-9F1B-34B3C4359AFF}" presName="header" presStyleLbl="node1" presStyleIdx="0" presStyleCnt="2"/>
      <dgm:spPr/>
    </dgm:pt>
    <dgm:pt modelId="{400EFA76-144E-4B07-BA6C-4976D6F3ECA5}" type="pres">
      <dgm:prSet presAssocID="{C0ED8BD2-8653-4DDC-ADF3-5098883582FA}" presName="parTrans" presStyleLbl="sibTrans2D1" presStyleIdx="0" presStyleCnt="11"/>
      <dgm:spPr/>
    </dgm:pt>
    <dgm:pt modelId="{52E3488E-60D4-43CC-9DB5-155ED3F0AB0C}" type="pres">
      <dgm:prSet presAssocID="{B6F521C5-C987-4314-A50A-64D0C0D18137}" presName="child" presStyleLbl="alignAccFollowNode1" presStyleIdx="0" presStyleCnt="11">
        <dgm:presLayoutVars>
          <dgm:chMax val="0"/>
          <dgm:bulletEnabled val="1"/>
        </dgm:presLayoutVars>
      </dgm:prSet>
      <dgm:spPr/>
      <dgm:t>
        <a:bodyPr/>
        <a:lstStyle/>
        <a:p>
          <a:endParaRPr lang="es-ES"/>
        </a:p>
      </dgm:t>
    </dgm:pt>
    <dgm:pt modelId="{AB8B586E-D3A2-4BF0-A62E-1119340AAE7A}" type="pres">
      <dgm:prSet presAssocID="{343303F1-A788-4651-94BB-CF1B57CDE68B}" presName="sibTrans" presStyleLbl="sibTrans2D1" presStyleIdx="1" presStyleCnt="11"/>
      <dgm:spPr/>
    </dgm:pt>
    <dgm:pt modelId="{4C381E51-A024-4FCD-81FD-04B69DE35A3A}" type="pres">
      <dgm:prSet presAssocID="{28C37621-27D5-44B5-81D2-32BE6AB2EAE1}" presName="child" presStyleLbl="alignAccFollowNode1" presStyleIdx="1" presStyleCnt="11">
        <dgm:presLayoutVars>
          <dgm:chMax val="0"/>
          <dgm:bulletEnabled val="1"/>
        </dgm:presLayoutVars>
      </dgm:prSet>
      <dgm:spPr/>
      <dgm:t>
        <a:bodyPr/>
        <a:lstStyle/>
        <a:p>
          <a:endParaRPr lang="es-ES"/>
        </a:p>
      </dgm:t>
    </dgm:pt>
    <dgm:pt modelId="{10DB4B0D-C6B9-4DAC-9948-CBE7C43397A2}" type="pres">
      <dgm:prSet presAssocID="{BE070B33-314A-489E-9FB1-22F6D43A5382}" presName="sibTrans" presStyleLbl="sibTrans2D1" presStyleIdx="2" presStyleCnt="11"/>
      <dgm:spPr/>
    </dgm:pt>
    <dgm:pt modelId="{D4E145DF-8AC4-4DC8-BAA9-6A73E16EA897}" type="pres">
      <dgm:prSet presAssocID="{247CF1AA-5BD6-4722-8C06-FDEA0F334FC3}" presName="child" presStyleLbl="alignAccFollowNode1" presStyleIdx="2" presStyleCnt="11">
        <dgm:presLayoutVars>
          <dgm:chMax val="0"/>
          <dgm:bulletEnabled val="1"/>
        </dgm:presLayoutVars>
      </dgm:prSet>
      <dgm:spPr/>
    </dgm:pt>
    <dgm:pt modelId="{7DFBE457-A2AE-479A-8073-A2D646646EB2}" type="pres">
      <dgm:prSet presAssocID="{AE3C76CF-77CE-4A27-B5D4-700F51EB04F1}" presName="sibTrans" presStyleLbl="sibTrans2D1" presStyleIdx="3" presStyleCnt="11"/>
      <dgm:spPr/>
    </dgm:pt>
    <dgm:pt modelId="{1075434A-BB2B-4BBF-9CFC-FC27FD24790A}" type="pres">
      <dgm:prSet presAssocID="{049C4D2C-1CBE-4728-B658-C63B01D22D12}" presName="child" presStyleLbl="alignAccFollowNode1" presStyleIdx="3" presStyleCnt="11">
        <dgm:presLayoutVars>
          <dgm:chMax val="0"/>
          <dgm:bulletEnabled val="1"/>
        </dgm:presLayoutVars>
      </dgm:prSet>
      <dgm:spPr/>
      <dgm:t>
        <a:bodyPr/>
        <a:lstStyle/>
        <a:p>
          <a:endParaRPr lang="es-ES"/>
        </a:p>
      </dgm:t>
    </dgm:pt>
    <dgm:pt modelId="{6444F30C-0857-4925-BCB6-49D7198BDF22}" type="pres">
      <dgm:prSet presAssocID="{08FCC9A2-F0AC-430B-A0F5-0A941CB9FF35}" presName="sibTrans" presStyleLbl="sibTrans2D1" presStyleIdx="4" presStyleCnt="11"/>
      <dgm:spPr/>
    </dgm:pt>
    <dgm:pt modelId="{5FAA34BF-5130-4711-A397-8C58164078BA}" type="pres">
      <dgm:prSet presAssocID="{2CE8EF07-82F9-43D1-BE61-B503470B72D1}" presName="child" presStyleLbl="alignAccFollowNode1" presStyleIdx="4" presStyleCnt="11">
        <dgm:presLayoutVars>
          <dgm:chMax val="0"/>
          <dgm:bulletEnabled val="1"/>
        </dgm:presLayoutVars>
      </dgm:prSet>
      <dgm:spPr/>
      <dgm:t>
        <a:bodyPr/>
        <a:lstStyle/>
        <a:p>
          <a:endParaRPr lang="es-ES"/>
        </a:p>
      </dgm:t>
    </dgm:pt>
    <dgm:pt modelId="{8C6EE0BD-06F5-40D5-8D9E-2523863DDDB4}" type="pres">
      <dgm:prSet presAssocID="{286AADA2-625D-4014-9F1B-34B3C4359AFF}" presName="hSp" presStyleCnt="0"/>
      <dgm:spPr/>
    </dgm:pt>
    <dgm:pt modelId="{843238EF-60D5-47E6-A552-082C02C3D086}" type="pres">
      <dgm:prSet presAssocID="{585D3081-6756-4175-AC80-861F2A919873}" presName="vertFlow" presStyleCnt="0"/>
      <dgm:spPr/>
    </dgm:pt>
    <dgm:pt modelId="{BE8E926B-F14A-4913-80F0-CF3C96C04FD5}" type="pres">
      <dgm:prSet presAssocID="{585D3081-6756-4175-AC80-861F2A919873}" presName="header" presStyleLbl="node1" presStyleIdx="1" presStyleCnt="2"/>
      <dgm:spPr/>
    </dgm:pt>
    <dgm:pt modelId="{25FCC0E9-3928-4A29-A798-664D5D81C8B2}" type="pres">
      <dgm:prSet presAssocID="{E293D2F0-9D6F-4B5B-A940-BE8C0E1F4D04}" presName="parTrans" presStyleLbl="sibTrans2D1" presStyleIdx="5" presStyleCnt="11"/>
      <dgm:spPr/>
    </dgm:pt>
    <dgm:pt modelId="{82C3B8A7-30CD-4070-9499-D348CAE04015}" type="pres">
      <dgm:prSet presAssocID="{7B8DABF5-6091-4468-AC0B-C7970AAB5344}" presName="child" presStyleLbl="alignAccFollowNode1" presStyleIdx="5" presStyleCnt="11">
        <dgm:presLayoutVars>
          <dgm:chMax val="0"/>
          <dgm:bulletEnabled val="1"/>
        </dgm:presLayoutVars>
      </dgm:prSet>
      <dgm:spPr/>
      <dgm:t>
        <a:bodyPr/>
        <a:lstStyle/>
        <a:p>
          <a:endParaRPr lang="es-ES"/>
        </a:p>
      </dgm:t>
    </dgm:pt>
    <dgm:pt modelId="{1A198EA8-8530-474C-BA8A-25055851B445}" type="pres">
      <dgm:prSet presAssocID="{2BB1855A-E727-40C2-A7FF-3139F64715A6}" presName="sibTrans" presStyleLbl="sibTrans2D1" presStyleIdx="6" presStyleCnt="11"/>
      <dgm:spPr/>
    </dgm:pt>
    <dgm:pt modelId="{BB9CA640-AE76-4305-A4CD-32AC07C1E576}" type="pres">
      <dgm:prSet presAssocID="{6B390FEE-0AFC-4BF7-9DDE-90CCF2691B7F}" presName="child" presStyleLbl="alignAccFollowNode1" presStyleIdx="6" presStyleCnt="11">
        <dgm:presLayoutVars>
          <dgm:chMax val="0"/>
          <dgm:bulletEnabled val="1"/>
        </dgm:presLayoutVars>
      </dgm:prSet>
      <dgm:spPr/>
      <dgm:t>
        <a:bodyPr/>
        <a:lstStyle/>
        <a:p>
          <a:endParaRPr lang="es-ES"/>
        </a:p>
      </dgm:t>
    </dgm:pt>
    <dgm:pt modelId="{E3921953-B665-4FFD-9F3B-5EE019F86E50}" type="pres">
      <dgm:prSet presAssocID="{CBA7F86B-CF7E-407D-B1BC-E2861A5C5097}" presName="sibTrans" presStyleLbl="sibTrans2D1" presStyleIdx="7" presStyleCnt="11"/>
      <dgm:spPr/>
    </dgm:pt>
    <dgm:pt modelId="{1C869DC1-144A-4B49-83F2-35C1FB477A24}" type="pres">
      <dgm:prSet presAssocID="{3D03FA6C-D8D0-4977-900D-88E8B4ECCDC6}" presName="child" presStyleLbl="alignAccFollowNode1" presStyleIdx="7" presStyleCnt="11">
        <dgm:presLayoutVars>
          <dgm:chMax val="0"/>
          <dgm:bulletEnabled val="1"/>
        </dgm:presLayoutVars>
      </dgm:prSet>
      <dgm:spPr/>
      <dgm:t>
        <a:bodyPr/>
        <a:lstStyle/>
        <a:p>
          <a:endParaRPr lang="es-ES"/>
        </a:p>
      </dgm:t>
    </dgm:pt>
    <dgm:pt modelId="{34B6724A-7303-4534-A125-3D499DEB6D11}" type="pres">
      <dgm:prSet presAssocID="{73D2E50A-7068-41C5-A450-602DB7C734A7}" presName="sibTrans" presStyleLbl="sibTrans2D1" presStyleIdx="8" presStyleCnt="11"/>
      <dgm:spPr/>
    </dgm:pt>
    <dgm:pt modelId="{C4292196-50EF-4740-BB80-B241D1CEE948}" type="pres">
      <dgm:prSet presAssocID="{4A7E44BE-9F05-421C-8463-CE8DEC94DC35}" presName="child" presStyleLbl="alignAccFollowNode1" presStyleIdx="8" presStyleCnt="11">
        <dgm:presLayoutVars>
          <dgm:chMax val="0"/>
          <dgm:bulletEnabled val="1"/>
        </dgm:presLayoutVars>
      </dgm:prSet>
      <dgm:spPr/>
      <dgm:t>
        <a:bodyPr/>
        <a:lstStyle/>
        <a:p>
          <a:endParaRPr lang="es-ES"/>
        </a:p>
      </dgm:t>
    </dgm:pt>
    <dgm:pt modelId="{61F5AB51-BDCA-4402-AFBF-65A3DB5D6694}" type="pres">
      <dgm:prSet presAssocID="{3C4EF08F-EB2C-49D1-95D2-335D143C329A}" presName="sibTrans" presStyleLbl="sibTrans2D1" presStyleIdx="9" presStyleCnt="11"/>
      <dgm:spPr/>
    </dgm:pt>
    <dgm:pt modelId="{93293206-4E39-44C0-87B7-8FA556BBA68E}" type="pres">
      <dgm:prSet presAssocID="{52C83D2C-D92A-4AB8-84C5-9AE9CD4C0797}" presName="child" presStyleLbl="alignAccFollowNode1" presStyleIdx="9" presStyleCnt="11">
        <dgm:presLayoutVars>
          <dgm:chMax val="0"/>
          <dgm:bulletEnabled val="1"/>
        </dgm:presLayoutVars>
      </dgm:prSet>
      <dgm:spPr/>
      <dgm:t>
        <a:bodyPr/>
        <a:lstStyle/>
        <a:p>
          <a:endParaRPr lang="es-ES"/>
        </a:p>
      </dgm:t>
    </dgm:pt>
    <dgm:pt modelId="{B35D0244-45A7-4FD7-926B-627F65FC7F80}" type="pres">
      <dgm:prSet presAssocID="{5195184B-E88B-448B-BF27-0BFFA275DC4B}" presName="sibTrans" presStyleLbl="sibTrans2D1" presStyleIdx="10" presStyleCnt="11"/>
      <dgm:spPr/>
    </dgm:pt>
    <dgm:pt modelId="{5E187A3B-82A6-4CB1-8A88-4D13827E71E4}" type="pres">
      <dgm:prSet presAssocID="{63BF2F16-5647-4547-B0F0-5532C6A60344}" presName="child" presStyleLbl="alignAccFollowNode1" presStyleIdx="10" presStyleCnt="11">
        <dgm:presLayoutVars>
          <dgm:chMax val="0"/>
          <dgm:bulletEnabled val="1"/>
        </dgm:presLayoutVars>
      </dgm:prSet>
      <dgm:spPr/>
      <dgm:t>
        <a:bodyPr/>
        <a:lstStyle/>
        <a:p>
          <a:endParaRPr lang="es-ES"/>
        </a:p>
      </dgm:t>
    </dgm:pt>
  </dgm:ptLst>
  <dgm:cxnLst>
    <dgm:cxn modelId="{0C43056C-7AEB-457F-9558-F8DFD1123FF0}" type="presOf" srcId="{63BF2F16-5647-4547-B0F0-5532C6A60344}" destId="{5E187A3B-82A6-4CB1-8A88-4D13827E71E4}" srcOrd="0" destOrd="0" presId="urn:microsoft.com/office/officeart/2005/8/layout/lProcess1"/>
    <dgm:cxn modelId="{9C1DCE04-80A8-4C44-87F0-31B0EF6594D8}" type="presOf" srcId="{247CF1AA-5BD6-4722-8C06-FDEA0F334FC3}" destId="{D4E145DF-8AC4-4DC8-BAA9-6A73E16EA897}" srcOrd="0" destOrd="0" presId="urn:microsoft.com/office/officeart/2005/8/layout/lProcess1"/>
    <dgm:cxn modelId="{28D4B5BB-42E5-41DE-BA79-50C1B2BF5F4B}" type="presOf" srcId="{2BB1855A-E727-40C2-A7FF-3139F64715A6}" destId="{1A198EA8-8530-474C-BA8A-25055851B445}" srcOrd="0" destOrd="0" presId="urn:microsoft.com/office/officeart/2005/8/layout/lProcess1"/>
    <dgm:cxn modelId="{D1B4A255-1B34-4DF9-8853-68B5E48DCD7C}" type="presOf" srcId="{286AADA2-625D-4014-9F1B-34B3C4359AFF}" destId="{D2AEA8A8-964B-45B3-B9EB-6EF254EA65C4}" srcOrd="0" destOrd="0" presId="urn:microsoft.com/office/officeart/2005/8/layout/lProcess1"/>
    <dgm:cxn modelId="{2AEC3E51-9B16-44E8-91DF-E06752DFFB6B}" srcId="{585D3081-6756-4175-AC80-861F2A919873}" destId="{6B390FEE-0AFC-4BF7-9DDE-90CCF2691B7F}" srcOrd="1" destOrd="0" parTransId="{708BF62C-364E-4708-9D91-0E0F550C3535}" sibTransId="{CBA7F86B-CF7E-407D-B1BC-E2861A5C5097}"/>
    <dgm:cxn modelId="{0B07244B-36D0-4572-B983-35C39C6E1CE8}" srcId="{286AADA2-625D-4014-9F1B-34B3C4359AFF}" destId="{247CF1AA-5BD6-4722-8C06-FDEA0F334FC3}" srcOrd="2" destOrd="0" parTransId="{F0733F7A-2EF1-47D9-B556-7A11D5B63E74}" sibTransId="{AE3C76CF-77CE-4A27-B5D4-700F51EB04F1}"/>
    <dgm:cxn modelId="{72CABDA6-6CED-4237-B76A-540E1F1FB1B2}" type="presOf" srcId="{08FCC9A2-F0AC-430B-A0F5-0A941CB9FF35}" destId="{6444F30C-0857-4925-BCB6-49D7198BDF22}" srcOrd="0" destOrd="0" presId="urn:microsoft.com/office/officeart/2005/8/layout/lProcess1"/>
    <dgm:cxn modelId="{8EEE3B70-920E-4D8A-8DFF-51A782B3F17B}" type="presOf" srcId="{049C4D2C-1CBE-4728-B658-C63B01D22D12}" destId="{1075434A-BB2B-4BBF-9CFC-FC27FD24790A}" srcOrd="0" destOrd="0" presId="urn:microsoft.com/office/officeart/2005/8/layout/lProcess1"/>
    <dgm:cxn modelId="{E4A77312-72BA-4A06-9C00-0E63697A5080}" srcId="{585D3081-6756-4175-AC80-861F2A919873}" destId="{7B8DABF5-6091-4468-AC0B-C7970AAB5344}" srcOrd="0" destOrd="0" parTransId="{E293D2F0-9D6F-4B5B-A940-BE8C0E1F4D04}" sibTransId="{2BB1855A-E727-40C2-A7FF-3139F64715A6}"/>
    <dgm:cxn modelId="{6E7B3639-EC42-4680-8DF6-966A55F4889F}" type="presOf" srcId="{BE070B33-314A-489E-9FB1-22F6D43A5382}" destId="{10DB4B0D-C6B9-4DAC-9948-CBE7C43397A2}" srcOrd="0" destOrd="0" presId="urn:microsoft.com/office/officeart/2005/8/layout/lProcess1"/>
    <dgm:cxn modelId="{E7F9BE87-64CC-4069-88CC-80BFC46F6DBB}" type="presOf" srcId="{E293D2F0-9D6F-4B5B-A940-BE8C0E1F4D04}" destId="{25FCC0E9-3928-4A29-A798-664D5D81C8B2}" srcOrd="0" destOrd="0" presId="urn:microsoft.com/office/officeart/2005/8/layout/lProcess1"/>
    <dgm:cxn modelId="{F1FBCCFE-D249-4751-ABDB-68647B58B9C6}" type="presOf" srcId="{585D3081-6756-4175-AC80-861F2A919873}" destId="{BE8E926B-F14A-4913-80F0-CF3C96C04FD5}" srcOrd="0" destOrd="0" presId="urn:microsoft.com/office/officeart/2005/8/layout/lProcess1"/>
    <dgm:cxn modelId="{0A65DC44-0CA9-4DFC-8D2B-4143CE5E6C33}" srcId="{286AADA2-625D-4014-9F1B-34B3C4359AFF}" destId="{28C37621-27D5-44B5-81D2-32BE6AB2EAE1}" srcOrd="1" destOrd="0" parTransId="{C85AB5D6-AC66-4970-B1F4-BD6E5EC8F405}" sibTransId="{BE070B33-314A-489E-9FB1-22F6D43A5382}"/>
    <dgm:cxn modelId="{176C7724-D7DD-42FD-8B81-D21928E5E03A}" srcId="{585D3081-6756-4175-AC80-861F2A919873}" destId="{3D03FA6C-D8D0-4977-900D-88E8B4ECCDC6}" srcOrd="2" destOrd="0" parTransId="{CCB4F41A-79E9-40BE-8E74-B8E438F51B5C}" sibTransId="{73D2E50A-7068-41C5-A450-602DB7C734A7}"/>
    <dgm:cxn modelId="{59D9B599-F58B-4569-A349-648ED8A37D4E}" type="presOf" srcId="{3C4EF08F-EB2C-49D1-95D2-335D143C329A}" destId="{61F5AB51-BDCA-4402-AFBF-65A3DB5D6694}" srcOrd="0" destOrd="0" presId="urn:microsoft.com/office/officeart/2005/8/layout/lProcess1"/>
    <dgm:cxn modelId="{2E28091B-4219-4EFE-8EC9-07DB7E2DD506}" type="presOf" srcId="{B6F521C5-C987-4314-A50A-64D0C0D18137}" destId="{52E3488E-60D4-43CC-9DB5-155ED3F0AB0C}" srcOrd="0" destOrd="0" presId="urn:microsoft.com/office/officeart/2005/8/layout/lProcess1"/>
    <dgm:cxn modelId="{98BF080E-DB3D-48E8-B048-F6C1D723E664}" type="presOf" srcId="{343303F1-A788-4651-94BB-CF1B57CDE68B}" destId="{AB8B586E-D3A2-4BF0-A62E-1119340AAE7A}" srcOrd="0" destOrd="0" presId="urn:microsoft.com/office/officeart/2005/8/layout/lProcess1"/>
    <dgm:cxn modelId="{E76EA11E-8E42-420F-8961-9F0024C864A1}" type="presOf" srcId="{7B8DABF5-6091-4468-AC0B-C7970AAB5344}" destId="{82C3B8A7-30CD-4070-9499-D348CAE04015}" srcOrd="0" destOrd="0" presId="urn:microsoft.com/office/officeart/2005/8/layout/lProcess1"/>
    <dgm:cxn modelId="{F14E5DEC-052C-4E1F-ADFD-3ADD907E7156}" srcId="{585D3081-6756-4175-AC80-861F2A919873}" destId="{52C83D2C-D92A-4AB8-84C5-9AE9CD4C0797}" srcOrd="4" destOrd="0" parTransId="{55E0FBA2-228C-4EDF-A942-C0ACF4D131D7}" sibTransId="{5195184B-E88B-448B-BF27-0BFFA275DC4B}"/>
    <dgm:cxn modelId="{4328D00B-B834-4EA2-A0C7-3019A6E51328}" srcId="{286AADA2-625D-4014-9F1B-34B3C4359AFF}" destId="{B6F521C5-C987-4314-A50A-64D0C0D18137}" srcOrd="0" destOrd="0" parTransId="{C0ED8BD2-8653-4DDC-ADF3-5098883582FA}" sibTransId="{343303F1-A788-4651-94BB-CF1B57CDE68B}"/>
    <dgm:cxn modelId="{0BE87658-E07B-4BD7-8F42-45B52F5F5330}" type="presOf" srcId="{28C37621-27D5-44B5-81D2-32BE6AB2EAE1}" destId="{4C381E51-A024-4FCD-81FD-04B69DE35A3A}" srcOrd="0" destOrd="0" presId="urn:microsoft.com/office/officeart/2005/8/layout/lProcess1"/>
    <dgm:cxn modelId="{B2E22962-59BF-44B2-A67B-26E640831C44}" srcId="{A8CC24AB-E865-4BD3-8E80-ECF21BA6F785}" destId="{286AADA2-625D-4014-9F1B-34B3C4359AFF}" srcOrd="0" destOrd="0" parTransId="{0FAE8EBF-C18E-4B30-AD02-F6E5DAA8F579}" sibTransId="{C0D70A19-93F7-48BB-8FBB-059C8DED412A}"/>
    <dgm:cxn modelId="{8BF61D2A-0568-42B6-ABC5-E9EFF3915E8D}" type="presOf" srcId="{CBA7F86B-CF7E-407D-B1BC-E2861A5C5097}" destId="{E3921953-B665-4FFD-9F3B-5EE019F86E50}" srcOrd="0" destOrd="0" presId="urn:microsoft.com/office/officeart/2005/8/layout/lProcess1"/>
    <dgm:cxn modelId="{8BC79D52-9F1D-4B08-B57D-B69914B81F15}" type="presOf" srcId="{4A7E44BE-9F05-421C-8463-CE8DEC94DC35}" destId="{C4292196-50EF-4740-BB80-B241D1CEE948}" srcOrd="0" destOrd="0" presId="urn:microsoft.com/office/officeart/2005/8/layout/lProcess1"/>
    <dgm:cxn modelId="{8666D7A6-71B9-43D2-B081-1C3280DBD29E}" srcId="{286AADA2-625D-4014-9F1B-34B3C4359AFF}" destId="{049C4D2C-1CBE-4728-B658-C63B01D22D12}" srcOrd="3" destOrd="0" parTransId="{1851465A-0BE5-43A7-B705-3F4834FF0DA2}" sibTransId="{08FCC9A2-F0AC-430B-A0F5-0A941CB9FF35}"/>
    <dgm:cxn modelId="{A4AC1E49-1F20-4154-9238-9B3C811EDE78}" type="presOf" srcId="{C0ED8BD2-8653-4DDC-ADF3-5098883582FA}" destId="{400EFA76-144E-4B07-BA6C-4976D6F3ECA5}" srcOrd="0" destOrd="0" presId="urn:microsoft.com/office/officeart/2005/8/layout/lProcess1"/>
    <dgm:cxn modelId="{BC657166-F138-4006-A70A-2332A68E3AA7}" type="presOf" srcId="{73D2E50A-7068-41C5-A450-602DB7C734A7}" destId="{34B6724A-7303-4534-A125-3D499DEB6D11}" srcOrd="0" destOrd="0" presId="urn:microsoft.com/office/officeart/2005/8/layout/lProcess1"/>
    <dgm:cxn modelId="{1388A61C-F4C7-4E3E-94AC-A952FC89E253}" type="presOf" srcId="{A8CC24AB-E865-4BD3-8E80-ECF21BA6F785}" destId="{6DA78E93-9B90-4BD5-8B7D-BC19BB0FE3A0}" srcOrd="0" destOrd="0" presId="urn:microsoft.com/office/officeart/2005/8/layout/lProcess1"/>
    <dgm:cxn modelId="{7AAA1149-8E9A-4A96-B01D-0C83FDA8DCC2}" type="presOf" srcId="{2CE8EF07-82F9-43D1-BE61-B503470B72D1}" destId="{5FAA34BF-5130-4711-A397-8C58164078BA}" srcOrd="0" destOrd="0" presId="urn:microsoft.com/office/officeart/2005/8/layout/lProcess1"/>
    <dgm:cxn modelId="{17E62CDB-D83B-4AE4-BB07-9C2AD1F93DF4}" srcId="{A8CC24AB-E865-4BD3-8E80-ECF21BA6F785}" destId="{585D3081-6756-4175-AC80-861F2A919873}" srcOrd="1" destOrd="0" parTransId="{B2902868-575A-4605-9B99-65A7B2FB1CDC}" sibTransId="{92FE3652-60FF-4A8C-91B4-41AFFC3E8F00}"/>
    <dgm:cxn modelId="{64690294-58CB-4652-8E15-022C835FF544}" type="presOf" srcId="{3D03FA6C-D8D0-4977-900D-88E8B4ECCDC6}" destId="{1C869DC1-144A-4B49-83F2-35C1FB477A24}" srcOrd="0" destOrd="0" presId="urn:microsoft.com/office/officeart/2005/8/layout/lProcess1"/>
    <dgm:cxn modelId="{1EF0C741-C914-4D8E-9167-67BBFFAE0DB6}" type="presOf" srcId="{6B390FEE-0AFC-4BF7-9DDE-90CCF2691B7F}" destId="{BB9CA640-AE76-4305-A4CD-32AC07C1E576}" srcOrd="0" destOrd="0" presId="urn:microsoft.com/office/officeart/2005/8/layout/lProcess1"/>
    <dgm:cxn modelId="{B716170F-3F7A-49B4-908B-E75780748402}" srcId="{585D3081-6756-4175-AC80-861F2A919873}" destId="{63BF2F16-5647-4547-B0F0-5532C6A60344}" srcOrd="5" destOrd="0" parTransId="{88CCADB4-D995-4BB5-B492-4883DD0D4F2F}" sibTransId="{9CCFD37D-3A52-473D-8736-AE40C3721B8F}"/>
    <dgm:cxn modelId="{DBBA4B7E-D791-4A7D-AD1E-8285A5EEAFC5}" type="presOf" srcId="{AE3C76CF-77CE-4A27-B5D4-700F51EB04F1}" destId="{7DFBE457-A2AE-479A-8073-A2D646646EB2}" srcOrd="0" destOrd="0" presId="urn:microsoft.com/office/officeart/2005/8/layout/lProcess1"/>
    <dgm:cxn modelId="{CA3B4043-D1EB-484B-9A1A-F12904676372}" type="presOf" srcId="{52C83D2C-D92A-4AB8-84C5-9AE9CD4C0797}" destId="{93293206-4E39-44C0-87B7-8FA556BBA68E}" srcOrd="0" destOrd="0" presId="urn:microsoft.com/office/officeart/2005/8/layout/lProcess1"/>
    <dgm:cxn modelId="{C08BEF7F-61AC-44E4-9F1D-2E76E7158DF6}" type="presOf" srcId="{5195184B-E88B-448B-BF27-0BFFA275DC4B}" destId="{B35D0244-45A7-4FD7-926B-627F65FC7F80}" srcOrd="0" destOrd="0" presId="urn:microsoft.com/office/officeart/2005/8/layout/lProcess1"/>
    <dgm:cxn modelId="{2D0DBE68-EFF7-443E-A76F-0167ABDC18F0}" srcId="{286AADA2-625D-4014-9F1B-34B3C4359AFF}" destId="{2CE8EF07-82F9-43D1-BE61-B503470B72D1}" srcOrd="4" destOrd="0" parTransId="{747FAD23-ED20-44AE-AAE0-E18D969FD793}" sibTransId="{A0CA9311-0EEE-4600-A0C1-A5EDB8FBA89A}"/>
    <dgm:cxn modelId="{B2972DF4-9780-4219-8217-86C78C3160B9}" srcId="{585D3081-6756-4175-AC80-861F2A919873}" destId="{4A7E44BE-9F05-421C-8463-CE8DEC94DC35}" srcOrd="3" destOrd="0" parTransId="{CA018514-1AF8-4781-ACF1-4461E7C9FC17}" sibTransId="{3C4EF08F-EB2C-49D1-95D2-335D143C329A}"/>
    <dgm:cxn modelId="{3562E336-1386-4B4B-BE0B-7B458EA24EA9}" type="presParOf" srcId="{6DA78E93-9B90-4BD5-8B7D-BC19BB0FE3A0}" destId="{E3DFACFC-A93C-46D9-BBC9-42F8654BFC41}" srcOrd="0" destOrd="0" presId="urn:microsoft.com/office/officeart/2005/8/layout/lProcess1"/>
    <dgm:cxn modelId="{7F64E254-79D9-4410-AFE1-C066723BE01E}" type="presParOf" srcId="{E3DFACFC-A93C-46D9-BBC9-42F8654BFC41}" destId="{D2AEA8A8-964B-45B3-B9EB-6EF254EA65C4}" srcOrd="0" destOrd="0" presId="urn:microsoft.com/office/officeart/2005/8/layout/lProcess1"/>
    <dgm:cxn modelId="{C36F03EE-4F45-40DB-82D7-30B0DC869A81}" type="presParOf" srcId="{E3DFACFC-A93C-46D9-BBC9-42F8654BFC41}" destId="{400EFA76-144E-4B07-BA6C-4976D6F3ECA5}" srcOrd="1" destOrd="0" presId="urn:microsoft.com/office/officeart/2005/8/layout/lProcess1"/>
    <dgm:cxn modelId="{EDD95F5F-80D4-476A-89F7-0FF2E86E2A59}" type="presParOf" srcId="{E3DFACFC-A93C-46D9-BBC9-42F8654BFC41}" destId="{52E3488E-60D4-43CC-9DB5-155ED3F0AB0C}" srcOrd="2" destOrd="0" presId="urn:microsoft.com/office/officeart/2005/8/layout/lProcess1"/>
    <dgm:cxn modelId="{89E7CD22-0F4B-4B06-88BC-0ECD76821DB3}" type="presParOf" srcId="{E3DFACFC-A93C-46D9-BBC9-42F8654BFC41}" destId="{AB8B586E-D3A2-4BF0-A62E-1119340AAE7A}" srcOrd="3" destOrd="0" presId="urn:microsoft.com/office/officeart/2005/8/layout/lProcess1"/>
    <dgm:cxn modelId="{2C06E580-D773-4299-8297-6533FACCE932}" type="presParOf" srcId="{E3DFACFC-A93C-46D9-BBC9-42F8654BFC41}" destId="{4C381E51-A024-4FCD-81FD-04B69DE35A3A}" srcOrd="4" destOrd="0" presId="urn:microsoft.com/office/officeart/2005/8/layout/lProcess1"/>
    <dgm:cxn modelId="{AF67F6C1-C325-4993-AA83-C50B0D1A55E1}" type="presParOf" srcId="{E3DFACFC-A93C-46D9-BBC9-42F8654BFC41}" destId="{10DB4B0D-C6B9-4DAC-9948-CBE7C43397A2}" srcOrd="5" destOrd="0" presId="urn:microsoft.com/office/officeart/2005/8/layout/lProcess1"/>
    <dgm:cxn modelId="{F516F92B-9601-45C2-AF7B-9237369132EE}" type="presParOf" srcId="{E3DFACFC-A93C-46D9-BBC9-42F8654BFC41}" destId="{D4E145DF-8AC4-4DC8-BAA9-6A73E16EA897}" srcOrd="6" destOrd="0" presId="urn:microsoft.com/office/officeart/2005/8/layout/lProcess1"/>
    <dgm:cxn modelId="{D8C0A773-EA4B-40E7-AD0E-F6C694DCFF94}" type="presParOf" srcId="{E3DFACFC-A93C-46D9-BBC9-42F8654BFC41}" destId="{7DFBE457-A2AE-479A-8073-A2D646646EB2}" srcOrd="7" destOrd="0" presId="urn:microsoft.com/office/officeart/2005/8/layout/lProcess1"/>
    <dgm:cxn modelId="{ED4C3C43-6D0A-4289-A21C-64484E619AD7}" type="presParOf" srcId="{E3DFACFC-A93C-46D9-BBC9-42F8654BFC41}" destId="{1075434A-BB2B-4BBF-9CFC-FC27FD24790A}" srcOrd="8" destOrd="0" presId="urn:microsoft.com/office/officeart/2005/8/layout/lProcess1"/>
    <dgm:cxn modelId="{E5B120D4-3228-4D6D-B163-01A1A7950987}" type="presParOf" srcId="{E3DFACFC-A93C-46D9-BBC9-42F8654BFC41}" destId="{6444F30C-0857-4925-BCB6-49D7198BDF22}" srcOrd="9" destOrd="0" presId="urn:microsoft.com/office/officeart/2005/8/layout/lProcess1"/>
    <dgm:cxn modelId="{4F3AF8C6-3E20-4E0D-883E-85D37059C838}" type="presParOf" srcId="{E3DFACFC-A93C-46D9-BBC9-42F8654BFC41}" destId="{5FAA34BF-5130-4711-A397-8C58164078BA}" srcOrd="10" destOrd="0" presId="urn:microsoft.com/office/officeart/2005/8/layout/lProcess1"/>
    <dgm:cxn modelId="{6E42BA4C-33D4-4E90-8636-A2D9BF85BF41}" type="presParOf" srcId="{6DA78E93-9B90-4BD5-8B7D-BC19BB0FE3A0}" destId="{8C6EE0BD-06F5-40D5-8D9E-2523863DDDB4}" srcOrd="1" destOrd="0" presId="urn:microsoft.com/office/officeart/2005/8/layout/lProcess1"/>
    <dgm:cxn modelId="{2436205F-D281-4714-8156-3C01EDF7832A}" type="presParOf" srcId="{6DA78E93-9B90-4BD5-8B7D-BC19BB0FE3A0}" destId="{843238EF-60D5-47E6-A552-082C02C3D086}" srcOrd="2" destOrd="0" presId="urn:microsoft.com/office/officeart/2005/8/layout/lProcess1"/>
    <dgm:cxn modelId="{F18C129F-D432-41A2-AEF3-2908F5C7E463}" type="presParOf" srcId="{843238EF-60D5-47E6-A552-082C02C3D086}" destId="{BE8E926B-F14A-4913-80F0-CF3C96C04FD5}" srcOrd="0" destOrd="0" presId="urn:microsoft.com/office/officeart/2005/8/layout/lProcess1"/>
    <dgm:cxn modelId="{8389A9EA-2F07-4E12-A147-72344299D026}" type="presParOf" srcId="{843238EF-60D5-47E6-A552-082C02C3D086}" destId="{25FCC0E9-3928-4A29-A798-664D5D81C8B2}" srcOrd="1" destOrd="0" presId="urn:microsoft.com/office/officeart/2005/8/layout/lProcess1"/>
    <dgm:cxn modelId="{694BC5FF-281E-4195-BBED-95699BF10595}" type="presParOf" srcId="{843238EF-60D5-47E6-A552-082C02C3D086}" destId="{82C3B8A7-30CD-4070-9499-D348CAE04015}" srcOrd="2" destOrd="0" presId="urn:microsoft.com/office/officeart/2005/8/layout/lProcess1"/>
    <dgm:cxn modelId="{8883C525-8B0A-4688-AC96-A4B92BF1A23C}" type="presParOf" srcId="{843238EF-60D5-47E6-A552-082C02C3D086}" destId="{1A198EA8-8530-474C-BA8A-25055851B445}" srcOrd="3" destOrd="0" presId="urn:microsoft.com/office/officeart/2005/8/layout/lProcess1"/>
    <dgm:cxn modelId="{EB37E1CA-52C7-4BB6-831A-1BE0207C78F7}" type="presParOf" srcId="{843238EF-60D5-47E6-A552-082C02C3D086}" destId="{BB9CA640-AE76-4305-A4CD-32AC07C1E576}" srcOrd="4" destOrd="0" presId="urn:microsoft.com/office/officeart/2005/8/layout/lProcess1"/>
    <dgm:cxn modelId="{3F172CDB-76E6-4D60-BD75-358D0507E5D5}" type="presParOf" srcId="{843238EF-60D5-47E6-A552-082C02C3D086}" destId="{E3921953-B665-4FFD-9F3B-5EE019F86E50}" srcOrd="5" destOrd="0" presId="urn:microsoft.com/office/officeart/2005/8/layout/lProcess1"/>
    <dgm:cxn modelId="{03354C1B-97B7-4766-9890-69F255E990DF}" type="presParOf" srcId="{843238EF-60D5-47E6-A552-082C02C3D086}" destId="{1C869DC1-144A-4B49-83F2-35C1FB477A24}" srcOrd="6" destOrd="0" presId="urn:microsoft.com/office/officeart/2005/8/layout/lProcess1"/>
    <dgm:cxn modelId="{3035453C-7BA4-4588-AD26-EC5A51A28C93}" type="presParOf" srcId="{843238EF-60D5-47E6-A552-082C02C3D086}" destId="{34B6724A-7303-4534-A125-3D499DEB6D11}" srcOrd="7" destOrd="0" presId="urn:microsoft.com/office/officeart/2005/8/layout/lProcess1"/>
    <dgm:cxn modelId="{403E216A-7D2C-4928-BF64-4D1EA412D415}" type="presParOf" srcId="{843238EF-60D5-47E6-A552-082C02C3D086}" destId="{C4292196-50EF-4740-BB80-B241D1CEE948}" srcOrd="8" destOrd="0" presId="urn:microsoft.com/office/officeart/2005/8/layout/lProcess1"/>
    <dgm:cxn modelId="{F8F6A8E7-96CE-4DC6-9921-0661B7F0C0C3}" type="presParOf" srcId="{843238EF-60D5-47E6-A552-082C02C3D086}" destId="{61F5AB51-BDCA-4402-AFBF-65A3DB5D6694}" srcOrd="9" destOrd="0" presId="urn:microsoft.com/office/officeart/2005/8/layout/lProcess1"/>
    <dgm:cxn modelId="{1AF9F37E-E3F6-49A3-82F5-F3B9BD554210}" type="presParOf" srcId="{843238EF-60D5-47E6-A552-082C02C3D086}" destId="{93293206-4E39-44C0-87B7-8FA556BBA68E}" srcOrd="10" destOrd="0" presId="urn:microsoft.com/office/officeart/2005/8/layout/lProcess1"/>
    <dgm:cxn modelId="{0B3DF462-398D-4DB9-885D-BE090FE04339}" type="presParOf" srcId="{843238EF-60D5-47E6-A552-082C02C3D086}" destId="{B35D0244-45A7-4FD7-926B-627F65FC7F80}" srcOrd="11" destOrd="0" presId="urn:microsoft.com/office/officeart/2005/8/layout/lProcess1"/>
    <dgm:cxn modelId="{3B775E75-9B94-46F2-8608-A6E82FD5856E}" type="presParOf" srcId="{843238EF-60D5-47E6-A552-082C02C3D086}" destId="{5E187A3B-82A6-4CB1-8A88-4D13827E71E4}" srcOrd="12" destOrd="0" presId="urn:microsoft.com/office/officeart/2005/8/layout/lProcess1"/>
  </dgm:cxnLst>
  <dgm:bg/>
  <dgm:whole/>
</dgm:dataModel>
</file>

<file path=ppt/diagrams/data13.xml><?xml version="1.0" encoding="utf-8"?>
<dgm:dataModel xmlns:dgm="http://schemas.openxmlformats.org/drawingml/2006/diagram" xmlns:a="http://schemas.openxmlformats.org/drawingml/2006/main">
  <dgm:ptLst>
    <dgm:pt modelId="{A13E1113-45D3-4763-8533-C0B0D4B1061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F1F4E93D-45D9-4266-9D62-771EF0156834}">
      <dgm:prSet phldrT="[Texto]" custT="1"/>
      <dgm:spPr/>
      <dgm:t>
        <a:bodyPr/>
        <a:lstStyle/>
        <a:p>
          <a:pPr algn="ctr"/>
          <a:r>
            <a:rPr lang="es-ES_tradnl" sz="2200" dirty="0" smtClean="0"/>
            <a:t>Familiarizar al estudiante con el PLC de la serie S7-300 de Siemens y con su entorno de programación para desarrollar un proyecto mediante el cual se pueda comunicar vía Ethernet el PLC con un PC a través del software de programación STEP 7. </a:t>
          </a:r>
          <a:endParaRPr lang="es-ES" sz="2200" dirty="0"/>
        </a:p>
      </dgm:t>
    </dgm:pt>
    <dgm:pt modelId="{9EE732AA-BCD4-4F60-9A45-2D7B33DF1085}" type="parTrans" cxnId="{A7750F30-8328-464C-87CE-9C64F794F6B8}">
      <dgm:prSet/>
      <dgm:spPr/>
      <dgm:t>
        <a:bodyPr/>
        <a:lstStyle/>
        <a:p>
          <a:endParaRPr lang="es-ES"/>
        </a:p>
      </dgm:t>
    </dgm:pt>
    <dgm:pt modelId="{FEE24E74-BA8D-4A52-B8FF-A6E386BB9C20}" type="sibTrans" cxnId="{A7750F30-8328-464C-87CE-9C64F794F6B8}">
      <dgm:prSet/>
      <dgm:spPr/>
      <dgm:t>
        <a:bodyPr/>
        <a:lstStyle/>
        <a:p>
          <a:endParaRPr lang="es-ES"/>
        </a:p>
      </dgm:t>
    </dgm:pt>
    <dgm:pt modelId="{B836CFAA-3785-43A8-85CE-1509233FBCDC}">
      <dgm:prSet phldrT="[Texto]"/>
      <dgm:spPr>
        <a:blipFill rotWithShape="0">
          <a:blip xmlns:r="http://schemas.openxmlformats.org/officeDocument/2006/relationships" r:embed="rId1"/>
          <a:stretch>
            <a:fillRect/>
          </a:stretch>
        </a:blipFill>
      </dgm:spPr>
      <dgm:t>
        <a:bodyPr/>
        <a:lstStyle/>
        <a:p>
          <a:pPr algn="r"/>
          <a:endParaRPr lang="es-ES" dirty="0"/>
        </a:p>
      </dgm:t>
    </dgm:pt>
    <dgm:pt modelId="{6C0FE52A-7A3E-47DD-BFE3-D03E082DF175}" type="parTrans" cxnId="{15E54B20-68B8-4AB7-8B99-99D5E81556CE}">
      <dgm:prSet/>
      <dgm:spPr/>
      <dgm:t>
        <a:bodyPr/>
        <a:lstStyle/>
        <a:p>
          <a:endParaRPr lang="es-ES"/>
        </a:p>
      </dgm:t>
    </dgm:pt>
    <dgm:pt modelId="{6A34559F-49D1-41D0-97C4-0FB661D6C0F6}" type="sibTrans" cxnId="{15E54B20-68B8-4AB7-8B99-99D5E81556CE}">
      <dgm:prSet/>
      <dgm:spPr/>
      <dgm:t>
        <a:bodyPr/>
        <a:lstStyle/>
        <a:p>
          <a:endParaRPr lang="es-ES"/>
        </a:p>
      </dgm:t>
    </dgm:pt>
    <dgm:pt modelId="{C5A65902-7A77-4A7F-AE7F-16B4AC9B8C41}" type="pres">
      <dgm:prSet presAssocID="{A13E1113-45D3-4763-8533-C0B0D4B1061A}" presName="Name0" presStyleCnt="0">
        <dgm:presLayoutVars>
          <dgm:dir/>
          <dgm:animLvl val="lvl"/>
          <dgm:resizeHandles val="exact"/>
        </dgm:presLayoutVars>
      </dgm:prSet>
      <dgm:spPr/>
    </dgm:pt>
    <dgm:pt modelId="{3D629F61-74AD-4A18-8D45-A419643DAF99}" type="pres">
      <dgm:prSet presAssocID="{F1F4E93D-45D9-4266-9D62-771EF0156834}" presName="composite" presStyleCnt="0"/>
      <dgm:spPr/>
    </dgm:pt>
    <dgm:pt modelId="{F559E375-9576-4EB8-B703-152D09B3422E}" type="pres">
      <dgm:prSet presAssocID="{F1F4E93D-45D9-4266-9D62-771EF0156834}" presName="parTx" presStyleLbl="alignNode1" presStyleIdx="0" presStyleCnt="1">
        <dgm:presLayoutVars>
          <dgm:chMax val="0"/>
          <dgm:chPref val="0"/>
          <dgm:bulletEnabled val="1"/>
        </dgm:presLayoutVars>
      </dgm:prSet>
      <dgm:spPr/>
      <dgm:t>
        <a:bodyPr/>
        <a:lstStyle/>
        <a:p>
          <a:endParaRPr lang="es-ES"/>
        </a:p>
      </dgm:t>
    </dgm:pt>
    <dgm:pt modelId="{79E7AFCB-9BDA-4BAE-A07B-6C98CEC7CEF7}" type="pres">
      <dgm:prSet presAssocID="{F1F4E93D-45D9-4266-9D62-771EF0156834}" presName="desTx" presStyleLbl="alignAccFollowNode1" presStyleIdx="0" presStyleCnt="1" custScaleX="45614" custScaleY="107091" custLinFactNeighborX="17544" custLinFactNeighborY="6777">
        <dgm:presLayoutVars>
          <dgm:bulletEnabled val="1"/>
        </dgm:presLayoutVars>
      </dgm:prSet>
      <dgm:spPr/>
      <dgm:t>
        <a:bodyPr/>
        <a:lstStyle/>
        <a:p>
          <a:endParaRPr lang="es-ES"/>
        </a:p>
      </dgm:t>
    </dgm:pt>
  </dgm:ptLst>
  <dgm:cxnLst>
    <dgm:cxn modelId="{EEBDA536-45C3-47AA-83C3-74D7F678D5F7}" type="presOf" srcId="{F1F4E93D-45D9-4266-9D62-771EF0156834}" destId="{F559E375-9576-4EB8-B703-152D09B3422E}" srcOrd="0" destOrd="0" presId="urn:microsoft.com/office/officeart/2005/8/layout/hList1"/>
    <dgm:cxn modelId="{15E54B20-68B8-4AB7-8B99-99D5E81556CE}" srcId="{F1F4E93D-45D9-4266-9D62-771EF0156834}" destId="{B836CFAA-3785-43A8-85CE-1509233FBCDC}" srcOrd="0" destOrd="0" parTransId="{6C0FE52A-7A3E-47DD-BFE3-D03E082DF175}" sibTransId="{6A34559F-49D1-41D0-97C4-0FB661D6C0F6}"/>
    <dgm:cxn modelId="{B3FD24FC-E1F2-4248-8DBB-6E53A6F897FB}" type="presOf" srcId="{A13E1113-45D3-4763-8533-C0B0D4B1061A}" destId="{C5A65902-7A77-4A7F-AE7F-16B4AC9B8C41}" srcOrd="0" destOrd="0" presId="urn:microsoft.com/office/officeart/2005/8/layout/hList1"/>
    <dgm:cxn modelId="{A7750F30-8328-464C-87CE-9C64F794F6B8}" srcId="{A13E1113-45D3-4763-8533-C0B0D4B1061A}" destId="{F1F4E93D-45D9-4266-9D62-771EF0156834}" srcOrd="0" destOrd="0" parTransId="{9EE732AA-BCD4-4F60-9A45-2D7B33DF1085}" sibTransId="{FEE24E74-BA8D-4A52-B8FF-A6E386BB9C20}"/>
    <dgm:cxn modelId="{6335230A-AAE1-4EB6-957A-462B625F588D}" type="presOf" srcId="{B836CFAA-3785-43A8-85CE-1509233FBCDC}" destId="{79E7AFCB-9BDA-4BAE-A07B-6C98CEC7CEF7}" srcOrd="0" destOrd="0" presId="urn:microsoft.com/office/officeart/2005/8/layout/hList1"/>
    <dgm:cxn modelId="{EE8082B3-503F-4FD5-BA8F-522FEB969835}" type="presParOf" srcId="{C5A65902-7A77-4A7F-AE7F-16B4AC9B8C41}" destId="{3D629F61-74AD-4A18-8D45-A419643DAF99}" srcOrd="0" destOrd="0" presId="urn:microsoft.com/office/officeart/2005/8/layout/hList1"/>
    <dgm:cxn modelId="{3CAFF502-415A-49A5-B819-6FDD24238DB6}" type="presParOf" srcId="{3D629F61-74AD-4A18-8D45-A419643DAF99}" destId="{F559E375-9576-4EB8-B703-152D09B3422E}" srcOrd="0" destOrd="0" presId="urn:microsoft.com/office/officeart/2005/8/layout/hList1"/>
    <dgm:cxn modelId="{CFBA5898-D2FA-43FA-94E7-C897783E9DDE}" type="presParOf" srcId="{3D629F61-74AD-4A18-8D45-A419643DAF99}" destId="{79E7AFCB-9BDA-4BAE-A07B-6C98CEC7CEF7}" srcOrd="1" destOrd="0" presId="urn:microsoft.com/office/officeart/2005/8/layout/hList1"/>
  </dgm:cxnLst>
  <dgm:bg/>
  <dgm:whole/>
</dgm:dataModel>
</file>

<file path=ppt/diagrams/data14.xml><?xml version="1.0" encoding="utf-8"?>
<dgm:dataModel xmlns:dgm="http://schemas.openxmlformats.org/drawingml/2006/diagram" xmlns:a="http://schemas.openxmlformats.org/drawingml/2006/main">
  <dgm:ptLst>
    <dgm:pt modelId="{0FE63845-71C4-43F8-9DE5-FBF72FAC093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FFB28C0C-5DC6-4479-8E1A-B5C82CCB9633}">
      <dgm:prSet phldrT="[Texto]" custT="1"/>
      <dgm:spPr/>
      <dgm:t>
        <a:bodyPr/>
        <a:lstStyle/>
        <a:p>
          <a:pPr algn="ctr">
            <a:spcAft>
              <a:spcPts val="0"/>
            </a:spcAft>
          </a:pPr>
          <a:r>
            <a:rPr lang="es-ES_tradnl" sz="2200" dirty="0" smtClean="0"/>
            <a:t>Realizar el acceso inalámbrico a través de Industrial Wireless LAN, para lo cual se debe insertar al proyecto el Access Point Scalance W788-1PRO y utilizar el HMI WinCC flexible para la operación y monitoreo de la planta desde la PC. </a:t>
          </a:r>
          <a:endParaRPr lang="es-ES" sz="2200" dirty="0"/>
        </a:p>
      </dgm:t>
    </dgm:pt>
    <dgm:pt modelId="{51FBACB7-5579-44C1-B0ED-C23C150CF905}" type="parTrans" cxnId="{5CA785B5-A281-40BD-930F-7FFE4493244B}">
      <dgm:prSet/>
      <dgm:spPr/>
      <dgm:t>
        <a:bodyPr/>
        <a:lstStyle/>
        <a:p>
          <a:endParaRPr lang="es-ES"/>
        </a:p>
      </dgm:t>
    </dgm:pt>
    <dgm:pt modelId="{EB596CF1-61D3-4A9F-94AF-F513A0E9C902}" type="sibTrans" cxnId="{5CA785B5-A281-40BD-930F-7FFE4493244B}">
      <dgm:prSet/>
      <dgm:spPr/>
      <dgm:t>
        <a:bodyPr/>
        <a:lstStyle/>
        <a:p>
          <a:endParaRPr lang="es-ES"/>
        </a:p>
      </dgm:t>
    </dgm:pt>
    <dgm:pt modelId="{040D21F6-8D6D-4F5E-B35F-8D40E3A6AF4A}" type="pres">
      <dgm:prSet presAssocID="{0FE63845-71C4-43F8-9DE5-FBF72FAC0937}" presName="Name0" presStyleCnt="0">
        <dgm:presLayoutVars>
          <dgm:dir/>
          <dgm:animLvl val="lvl"/>
          <dgm:resizeHandles val="exact"/>
        </dgm:presLayoutVars>
      </dgm:prSet>
      <dgm:spPr/>
    </dgm:pt>
    <dgm:pt modelId="{69A9D00D-7DBC-467D-B1E2-40147DFBE62A}" type="pres">
      <dgm:prSet presAssocID="{FFB28C0C-5DC6-4479-8E1A-B5C82CCB9633}" presName="composite" presStyleCnt="0"/>
      <dgm:spPr/>
    </dgm:pt>
    <dgm:pt modelId="{59BC2AC9-B8CD-4317-A1BC-21DD224ED1C0}" type="pres">
      <dgm:prSet presAssocID="{FFB28C0C-5DC6-4479-8E1A-B5C82CCB9633}" presName="parTx" presStyleLbl="alignNode1" presStyleIdx="0" presStyleCnt="1" custScaleY="100000">
        <dgm:presLayoutVars>
          <dgm:chMax val="0"/>
          <dgm:chPref val="0"/>
          <dgm:bulletEnabled val="1"/>
        </dgm:presLayoutVars>
      </dgm:prSet>
      <dgm:spPr/>
      <dgm:t>
        <a:bodyPr/>
        <a:lstStyle/>
        <a:p>
          <a:endParaRPr lang="es-ES"/>
        </a:p>
      </dgm:t>
    </dgm:pt>
    <dgm:pt modelId="{69B52EEE-DA97-4FCF-88B7-DCBC1B6ECC22}" type="pres">
      <dgm:prSet presAssocID="{FFB28C0C-5DC6-4479-8E1A-B5C82CCB9633}" presName="desTx" presStyleLbl="alignAccFollowNode1" presStyleIdx="0" presStyleCnt="1" custFlipVert="1" custFlipHor="1" custScaleX="45569" custScaleY="100000" custLinFactNeighborX="19653" custLinFactNeighborY="2994">
        <dgm:presLayoutVars>
          <dgm:bulletEnabled val="1"/>
        </dgm:presLayoutVars>
      </dgm:prSet>
      <dgm:spPr>
        <a:blipFill rotWithShape="0">
          <a:blip xmlns:r="http://schemas.openxmlformats.org/officeDocument/2006/relationships" r:embed="rId1"/>
          <a:stretch>
            <a:fillRect/>
          </a:stretch>
        </a:blipFill>
      </dgm:spPr>
      <dgm:t>
        <a:bodyPr/>
        <a:lstStyle/>
        <a:p>
          <a:endParaRPr lang="es-ES"/>
        </a:p>
      </dgm:t>
    </dgm:pt>
  </dgm:ptLst>
  <dgm:cxnLst>
    <dgm:cxn modelId="{5CA785B5-A281-40BD-930F-7FFE4493244B}" srcId="{0FE63845-71C4-43F8-9DE5-FBF72FAC0937}" destId="{FFB28C0C-5DC6-4479-8E1A-B5C82CCB9633}" srcOrd="0" destOrd="0" parTransId="{51FBACB7-5579-44C1-B0ED-C23C150CF905}" sibTransId="{EB596CF1-61D3-4A9F-94AF-F513A0E9C902}"/>
    <dgm:cxn modelId="{01A5CCD5-9FB0-437D-8BCF-2626DC969F35}" type="presOf" srcId="{FFB28C0C-5DC6-4479-8E1A-B5C82CCB9633}" destId="{59BC2AC9-B8CD-4317-A1BC-21DD224ED1C0}" srcOrd="0" destOrd="0" presId="urn:microsoft.com/office/officeart/2005/8/layout/hList1"/>
    <dgm:cxn modelId="{62E286B6-9F5F-41C4-89A4-3E4101E471AB}" type="presOf" srcId="{0FE63845-71C4-43F8-9DE5-FBF72FAC0937}" destId="{040D21F6-8D6D-4F5E-B35F-8D40E3A6AF4A}" srcOrd="0" destOrd="0" presId="urn:microsoft.com/office/officeart/2005/8/layout/hList1"/>
    <dgm:cxn modelId="{94C27D3B-02CE-44A0-B63B-0CB727A49601}" type="presParOf" srcId="{040D21F6-8D6D-4F5E-B35F-8D40E3A6AF4A}" destId="{69A9D00D-7DBC-467D-B1E2-40147DFBE62A}" srcOrd="0" destOrd="0" presId="urn:microsoft.com/office/officeart/2005/8/layout/hList1"/>
    <dgm:cxn modelId="{CC571B4C-252F-4434-8285-418E5BD2A2A8}" type="presParOf" srcId="{69A9D00D-7DBC-467D-B1E2-40147DFBE62A}" destId="{59BC2AC9-B8CD-4317-A1BC-21DD224ED1C0}" srcOrd="0" destOrd="0" presId="urn:microsoft.com/office/officeart/2005/8/layout/hList1"/>
    <dgm:cxn modelId="{92099D7C-A430-4A1B-8F31-6D7A4D0F915A}" type="presParOf" srcId="{69A9D00D-7DBC-467D-B1E2-40147DFBE62A}" destId="{69B52EEE-DA97-4FCF-88B7-DCBC1B6ECC22}" srcOrd="1" destOrd="0" presId="urn:microsoft.com/office/officeart/2005/8/layout/hList1"/>
  </dgm:cxnLst>
  <dgm:bg/>
  <dgm:whole/>
</dgm:dataModel>
</file>

<file path=ppt/diagrams/data15.xml><?xml version="1.0" encoding="utf-8"?>
<dgm:dataModel xmlns:dgm="http://schemas.openxmlformats.org/drawingml/2006/diagram" xmlns:a="http://schemas.openxmlformats.org/drawingml/2006/main">
  <dgm:ptLst>
    <dgm:pt modelId="{E597E401-76F4-4471-B151-EBE9E61097A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0CBDAFC7-A04C-454F-B1B4-193215E80B09}">
      <dgm:prSet phldrT="[Texto]" custT="1"/>
      <dgm:spPr/>
      <dgm:t>
        <a:bodyPr/>
        <a:lstStyle/>
        <a:p>
          <a:pPr algn="ctr"/>
          <a:r>
            <a:rPr lang="es-ES" sz="2200" dirty="0" smtClean="0"/>
            <a:t>Crear</a:t>
          </a:r>
          <a:r>
            <a:rPr lang="es-ES_tradnl" sz="2200" dirty="0" smtClean="0"/>
            <a:t> un proyecto en el software de programación Step7 para realizar el control y monitoreo de un proceso industrial por medio de una HMI creada en WinCC flexible desde un panel de operador conectado vía Ethernet al PLC S7-300 y desde una PC que accederá al proceso inalámbricamente a través del Access Point</a:t>
          </a:r>
          <a:r>
            <a:rPr lang="es-ES_tradnl" sz="2800" dirty="0" smtClean="0"/>
            <a:t>.</a:t>
          </a:r>
          <a:endParaRPr lang="es-ES" sz="2800" dirty="0"/>
        </a:p>
      </dgm:t>
    </dgm:pt>
    <dgm:pt modelId="{F455ABD1-F964-48CB-A7E0-EDF683795D18}" type="parTrans" cxnId="{751FE25C-C498-4B31-8EB9-E8800D1680F5}">
      <dgm:prSet/>
      <dgm:spPr/>
      <dgm:t>
        <a:bodyPr/>
        <a:lstStyle/>
        <a:p>
          <a:endParaRPr lang="es-ES"/>
        </a:p>
      </dgm:t>
    </dgm:pt>
    <dgm:pt modelId="{67840020-2F13-4A8D-984E-9ADF7FCF8D0F}" type="sibTrans" cxnId="{751FE25C-C498-4B31-8EB9-E8800D1680F5}">
      <dgm:prSet/>
      <dgm:spPr/>
      <dgm:t>
        <a:bodyPr/>
        <a:lstStyle/>
        <a:p>
          <a:endParaRPr lang="es-ES"/>
        </a:p>
      </dgm:t>
    </dgm:pt>
    <dgm:pt modelId="{E2CA008F-E8FA-4149-9558-F99501877301}" type="pres">
      <dgm:prSet presAssocID="{E597E401-76F4-4471-B151-EBE9E61097A6}" presName="Name0" presStyleCnt="0">
        <dgm:presLayoutVars>
          <dgm:dir/>
          <dgm:animLvl val="lvl"/>
          <dgm:resizeHandles val="exact"/>
        </dgm:presLayoutVars>
      </dgm:prSet>
      <dgm:spPr/>
    </dgm:pt>
    <dgm:pt modelId="{B3F5AF6B-113D-4CD1-962B-7949C7ABF3FE}" type="pres">
      <dgm:prSet presAssocID="{0CBDAFC7-A04C-454F-B1B4-193215E80B09}" presName="composite" presStyleCnt="0"/>
      <dgm:spPr/>
    </dgm:pt>
    <dgm:pt modelId="{945F8C8E-1C3D-48B2-BC39-898B862FB2EB}" type="pres">
      <dgm:prSet presAssocID="{0CBDAFC7-A04C-454F-B1B4-193215E80B09}" presName="parTx" presStyleLbl="alignNode1" presStyleIdx="0" presStyleCnt="1">
        <dgm:presLayoutVars>
          <dgm:chMax val="0"/>
          <dgm:chPref val="0"/>
          <dgm:bulletEnabled val="1"/>
        </dgm:presLayoutVars>
      </dgm:prSet>
      <dgm:spPr/>
      <dgm:t>
        <a:bodyPr/>
        <a:lstStyle/>
        <a:p>
          <a:endParaRPr lang="es-ES"/>
        </a:p>
      </dgm:t>
    </dgm:pt>
    <dgm:pt modelId="{C54FBB48-D44B-45A9-9A48-1801C5E3F139}" type="pres">
      <dgm:prSet presAssocID="{0CBDAFC7-A04C-454F-B1B4-193215E80B09}" presName="desTx" presStyleLbl="alignAccFollowNode1" presStyleIdx="0" presStyleCnt="1" custScaleX="38959" custScaleY="105196" custLinFactNeighborX="27828" custLinFactNeighborY="3665">
        <dgm:presLayoutVars>
          <dgm:bulletEnabled val="1"/>
        </dgm:presLayoutVars>
      </dgm:prSet>
      <dgm:spPr>
        <a:blipFill rotWithShape="0">
          <a:blip xmlns:r="http://schemas.openxmlformats.org/officeDocument/2006/relationships" r:embed="rId1"/>
          <a:stretch>
            <a:fillRect/>
          </a:stretch>
        </a:blipFill>
      </dgm:spPr>
      <dgm:t>
        <a:bodyPr/>
        <a:lstStyle/>
        <a:p>
          <a:endParaRPr lang="es-ES"/>
        </a:p>
      </dgm:t>
    </dgm:pt>
  </dgm:ptLst>
  <dgm:cxnLst>
    <dgm:cxn modelId="{481F9159-214E-47E0-83D3-83EC52DAD288}" type="presOf" srcId="{E597E401-76F4-4471-B151-EBE9E61097A6}" destId="{E2CA008F-E8FA-4149-9558-F99501877301}" srcOrd="0" destOrd="0" presId="urn:microsoft.com/office/officeart/2005/8/layout/hList1"/>
    <dgm:cxn modelId="{751FE25C-C498-4B31-8EB9-E8800D1680F5}" srcId="{E597E401-76F4-4471-B151-EBE9E61097A6}" destId="{0CBDAFC7-A04C-454F-B1B4-193215E80B09}" srcOrd="0" destOrd="0" parTransId="{F455ABD1-F964-48CB-A7E0-EDF683795D18}" sibTransId="{67840020-2F13-4A8D-984E-9ADF7FCF8D0F}"/>
    <dgm:cxn modelId="{43593EFC-41A5-4527-BF99-3CE4EC1C141F}" type="presOf" srcId="{0CBDAFC7-A04C-454F-B1B4-193215E80B09}" destId="{945F8C8E-1C3D-48B2-BC39-898B862FB2EB}" srcOrd="0" destOrd="0" presId="urn:microsoft.com/office/officeart/2005/8/layout/hList1"/>
    <dgm:cxn modelId="{05EBF2C9-51E0-4A74-88BA-5B5BED1743D3}" type="presParOf" srcId="{E2CA008F-E8FA-4149-9558-F99501877301}" destId="{B3F5AF6B-113D-4CD1-962B-7949C7ABF3FE}" srcOrd="0" destOrd="0" presId="urn:microsoft.com/office/officeart/2005/8/layout/hList1"/>
    <dgm:cxn modelId="{929B56A4-6A25-4261-A10A-A9D56EE19BDE}" type="presParOf" srcId="{B3F5AF6B-113D-4CD1-962B-7949C7ABF3FE}" destId="{945F8C8E-1C3D-48B2-BC39-898B862FB2EB}" srcOrd="0" destOrd="0" presId="urn:microsoft.com/office/officeart/2005/8/layout/hList1"/>
    <dgm:cxn modelId="{F45EF524-0ECE-47DF-9868-D7853A58CF43}" type="presParOf" srcId="{B3F5AF6B-113D-4CD1-962B-7949C7ABF3FE}" destId="{C54FBB48-D44B-45A9-9A48-1801C5E3F139}" srcOrd="1" destOrd="0" presId="urn:microsoft.com/office/officeart/2005/8/layout/hList1"/>
  </dgm:cxnLst>
  <dgm:bg/>
  <dgm:whole/>
</dgm:dataModel>
</file>

<file path=ppt/diagrams/data16.xml><?xml version="1.0" encoding="utf-8"?>
<dgm:dataModel xmlns:dgm="http://schemas.openxmlformats.org/drawingml/2006/diagram" xmlns:a="http://schemas.openxmlformats.org/drawingml/2006/main">
  <dgm:ptLst>
    <dgm:pt modelId="{D07598A7-9FA4-42E9-AD45-3AB12B8AEC79}" type="doc">
      <dgm:prSet loTypeId="urn:microsoft.com/office/officeart/2005/8/layout/hList3" loCatId="list" qsTypeId="urn:microsoft.com/office/officeart/2005/8/quickstyle/simple1" qsCatId="simple" csTypeId="urn:microsoft.com/office/officeart/2005/8/colors/accent3_1" csCatId="accent3" phldr="1"/>
      <dgm:spPr/>
      <dgm:t>
        <a:bodyPr/>
        <a:lstStyle/>
        <a:p>
          <a:endParaRPr lang="es-ES"/>
        </a:p>
      </dgm:t>
    </dgm:pt>
    <dgm:pt modelId="{83095821-699E-4C6A-958B-2C89F01E1275}">
      <dgm:prSet phldrT="[Texto]"/>
      <dgm:spPr/>
      <dgm:t>
        <a:bodyPr/>
        <a:lstStyle/>
        <a:p>
          <a:r>
            <a:rPr lang="es-EC" dirty="0" smtClean="0"/>
            <a:t>Pasteurizadora de leche </a:t>
          </a:r>
          <a:endParaRPr lang="es-ES" dirty="0"/>
        </a:p>
      </dgm:t>
    </dgm:pt>
    <dgm:pt modelId="{81C53108-C85B-40EC-BA56-DFBF16C523A7}" type="parTrans" cxnId="{1A6D4ABA-1814-4C05-8964-052155CA6882}">
      <dgm:prSet/>
      <dgm:spPr/>
      <dgm:t>
        <a:bodyPr/>
        <a:lstStyle/>
        <a:p>
          <a:endParaRPr lang="es-ES"/>
        </a:p>
      </dgm:t>
    </dgm:pt>
    <dgm:pt modelId="{FDAB9197-753E-4DBF-9497-C26B367DBA97}" type="sibTrans" cxnId="{1A6D4ABA-1814-4C05-8964-052155CA6882}">
      <dgm:prSet/>
      <dgm:spPr/>
      <dgm:t>
        <a:bodyPr/>
        <a:lstStyle/>
        <a:p>
          <a:endParaRPr lang="es-ES"/>
        </a:p>
      </dgm:t>
    </dgm:pt>
    <dgm:pt modelId="{4038ED4B-EC0B-4B06-BD2C-02C4C7AA16BD}">
      <dgm:prSet phldrT="[Texto]"/>
      <dgm:spPr/>
      <dgm:t>
        <a:bodyPr/>
        <a:lstStyle/>
        <a:p>
          <a:r>
            <a:rPr lang="es-EC" b="1" dirty="0" smtClean="0"/>
            <a:t>Calentamiento</a:t>
          </a:r>
          <a:endParaRPr lang="es-ES" dirty="0"/>
        </a:p>
      </dgm:t>
    </dgm:pt>
    <dgm:pt modelId="{75005C5C-760D-4941-B438-424DA6326520}" type="parTrans" cxnId="{BF63EE27-8622-4196-A57B-B753899540EA}">
      <dgm:prSet/>
      <dgm:spPr/>
      <dgm:t>
        <a:bodyPr/>
        <a:lstStyle/>
        <a:p>
          <a:endParaRPr lang="es-ES"/>
        </a:p>
      </dgm:t>
    </dgm:pt>
    <dgm:pt modelId="{FCEE022F-DBC4-40B2-8762-17D606B6AAC6}" type="sibTrans" cxnId="{BF63EE27-8622-4196-A57B-B753899540EA}">
      <dgm:prSet/>
      <dgm:spPr/>
      <dgm:t>
        <a:bodyPr/>
        <a:lstStyle/>
        <a:p>
          <a:endParaRPr lang="es-ES"/>
        </a:p>
      </dgm:t>
    </dgm:pt>
    <dgm:pt modelId="{106BA82A-95F9-4DEE-932D-AA65BB8619C6}">
      <dgm:prSet phldrT="[Texto]"/>
      <dgm:spPr/>
      <dgm:t>
        <a:bodyPr/>
        <a:lstStyle/>
        <a:p>
          <a:r>
            <a:rPr lang="es-EC" b="1" dirty="0" smtClean="0"/>
            <a:t>Enfriamiento</a:t>
          </a:r>
          <a:endParaRPr lang="es-ES" dirty="0"/>
        </a:p>
      </dgm:t>
    </dgm:pt>
    <dgm:pt modelId="{F06C1FC9-8F75-4ED9-B42F-B246013584FB}" type="parTrans" cxnId="{B66ABC70-2AF3-40FF-A218-191C4FA1D0E8}">
      <dgm:prSet/>
      <dgm:spPr/>
      <dgm:t>
        <a:bodyPr/>
        <a:lstStyle/>
        <a:p>
          <a:endParaRPr lang="es-ES"/>
        </a:p>
      </dgm:t>
    </dgm:pt>
    <dgm:pt modelId="{B56E5EAB-FEDE-41F8-8DDB-6745D9938510}" type="sibTrans" cxnId="{B66ABC70-2AF3-40FF-A218-191C4FA1D0E8}">
      <dgm:prSet/>
      <dgm:spPr/>
      <dgm:t>
        <a:bodyPr/>
        <a:lstStyle/>
        <a:p>
          <a:endParaRPr lang="es-ES"/>
        </a:p>
      </dgm:t>
    </dgm:pt>
    <dgm:pt modelId="{3964ADDF-62E7-4455-9548-D7F3CEC14FBA}">
      <dgm:prSet/>
      <dgm:spPr/>
      <dgm:t>
        <a:bodyPr/>
        <a:lstStyle/>
        <a:p>
          <a:r>
            <a:rPr lang="es-ES" b="1" smtClean="0"/>
            <a:t>Retención</a:t>
          </a:r>
          <a:endParaRPr lang="es-ES"/>
        </a:p>
      </dgm:t>
    </dgm:pt>
    <dgm:pt modelId="{D23DCF27-39A7-46A0-B43D-32452FB36296}" type="parTrans" cxnId="{077C1EAD-D597-4068-83A8-327F7562EFB5}">
      <dgm:prSet/>
      <dgm:spPr/>
      <dgm:t>
        <a:bodyPr/>
        <a:lstStyle/>
        <a:p>
          <a:endParaRPr lang="es-ES"/>
        </a:p>
      </dgm:t>
    </dgm:pt>
    <dgm:pt modelId="{3086C44A-9CFB-496F-89F3-919141FB2277}" type="sibTrans" cxnId="{077C1EAD-D597-4068-83A8-327F7562EFB5}">
      <dgm:prSet/>
      <dgm:spPr/>
      <dgm:t>
        <a:bodyPr/>
        <a:lstStyle/>
        <a:p>
          <a:endParaRPr lang="es-ES"/>
        </a:p>
      </dgm:t>
    </dgm:pt>
    <dgm:pt modelId="{B769452B-3041-477E-A068-11F16DB17AAF}" type="pres">
      <dgm:prSet presAssocID="{D07598A7-9FA4-42E9-AD45-3AB12B8AEC79}" presName="composite" presStyleCnt="0">
        <dgm:presLayoutVars>
          <dgm:chMax val="1"/>
          <dgm:dir/>
          <dgm:resizeHandles val="exact"/>
        </dgm:presLayoutVars>
      </dgm:prSet>
      <dgm:spPr/>
    </dgm:pt>
    <dgm:pt modelId="{030F7CB1-D29D-41E9-B539-B29373E29FD1}" type="pres">
      <dgm:prSet presAssocID="{83095821-699E-4C6A-958B-2C89F01E1275}" presName="roof" presStyleLbl="dkBgShp" presStyleIdx="0" presStyleCnt="2"/>
      <dgm:spPr/>
      <dgm:t>
        <a:bodyPr/>
        <a:lstStyle/>
        <a:p>
          <a:endParaRPr lang="es-ES"/>
        </a:p>
      </dgm:t>
    </dgm:pt>
    <dgm:pt modelId="{9BF5E36F-7B5A-44FD-A9E6-DE067E31014F}" type="pres">
      <dgm:prSet presAssocID="{83095821-699E-4C6A-958B-2C89F01E1275}" presName="pillars" presStyleCnt="0"/>
      <dgm:spPr/>
    </dgm:pt>
    <dgm:pt modelId="{28282832-4E6A-412D-B8A9-030F293910A9}" type="pres">
      <dgm:prSet presAssocID="{83095821-699E-4C6A-958B-2C89F01E1275}" presName="pillar1" presStyleLbl="node1" presStyleIdx="0" presStyleCnt="3">
        <dgm:presLayoutVars>
          <dgm:bulletEnabled val="1"/>
        </dgm:presLayoutVars>
      </dgm:prSet>
      <dgm:spPr/>
      <dgm:t>
        <a:bodyPr/>
        <a:lstStyle/>
        <a:p>
          <a:endParaRPr lang="es-ES"/>
        </a:p>
      </dgm:t>
    </dgm:pt>
    <dgm:pt modelId="{604DFA13-846C-4FAD-9653-BD83BE2367AA}" type="pres">
      <dgm:prSet presAssocID="{3964ADDF-62E7-4455-9548-D7F3CEC14FBA}" presName="pillarX" presStyleLbl="node1" presStyleIdx="1" presStyleCnt="3">
        <dgm:presLayoutVars>
          <dgm:bulletEnabled val="1"/>
        </dgm:presLayoutVars>
      </dgm:prSet>
      <dgm:spPr/>
    </dgm:pt>
    <dgm:pt modelId="{F283E943-DC76-4FBF-9ACF-E830C71435E0}" type="pres">
      <dgm:prSet presAssocID="{106BA82A-95F9-4DEE-932D-AA65BB8619C6}" presName="pillarX" presStyleLbl="node1" presStyleIdx="2" presStyleCnt="3">
        <dgm:presLayoutVars>
          <dgm:bulletEnabled val="1"/>
        </dgm:presLayoutVars>
      </dgm:prSet>
      <dgm:spPr/>
      <dgm:t>
        <a:bodyPr/>
        <a:lstStyle/>
        <a:p>
          <a:endParaRPr lang="es-ES"/>
        </a:p>
      </dgm:t>
    </dgm:pt>
    <dgm:pt modelId="{DE913CAD-0298-4A36-9741-C8126D609459}" type="pres">
      <dgm:prSet presAssocID="{83095821-699E-4C6A-958B-2C89F01E1275}" presName="base" presStyleLbl="dkBgShp" presStyleIdx="1" presStyleCnt="2"/>
      <dgm:spPr/>
    </dgm:pt>
  </dgm:ptLst>
  <dgm:cxnLst>
    <dgm:cxn modelId="{DEFAE63D-BF75-4906-A891-BFFB27FEF4F1}" type="presOf" srcId="{D07598A7-9FA4-42E9-AD45-3AB12B8AEC79}" destId="{B769452B-3041-477E-A068-11F16DB17AAF}" srcOrd="0" destOrd="0" presId="urn:microsoft.com/office/officeart/2005/8/layout/hList3"/>
    <dgm:cxn modelId="{077C1EAD-D597-4068-83A8-327F7562EFB5}" srcId="{83095821-699E-4C6A-958B-2C89F01E1275}" destId="{3964ADDF-62E7-4455-9548-D7F3CEC14FBA}" srcOrd="1" destOrd="0" parTransId="{D23DCF27-39A7-46A0-B43D-32452FB36296}" sibTransId="{3086C44A-9CFB-496F-89F3-919141FB2277}"/>
    <dgm:cxn modelId="{440F3FDA-28B6-4A52-968C-6A7702A31259}" type="presOf" srcId="{83095821-699E-4C6A-958B-2C89F01E1275}" destId="{030F7CB1-D29D-41E9-B539-B29373E29FD1}" srcOrd="0" destOrd="0" presId="urn:microsoft.com/office/officeart/2005/8/layout/hList3"/>
    <dgm:cxn modelId="{2C9C42A4-33C0-4974-B27B-717A7D53F382}" type="presOf" srcId="{4038ED4B-EC0B-4B06-BD2C-02C4C7AA16BD}" destId="{28282832-4E6A-412D-B8A9-030F293910A9}" srcOrd="0" destOrd="0" presId="urn:microsoft.com/office/officeart/2005/8/layout/hList3"/>
    <dgm:cxn modelId="{B66ABC70-2AF3-40FF-A218-191C4FA1D0E8}" srcId="{83095821-699E-4C6A-958B-2C89F01E1275}" destId="{106BA82A-95F9-4DEE-932D-AA65BB8619C6}" srcOrd="2" destOrd="0" parTransId="{F06C1FC9-8F75-4ED9-B42F-B246013584FB}" sibTransId="{B56E5EAB-FEDE-41F8-8DDB-6745D9938510}"/>
    <dgm:cxn modelId="{BF63EE27-8622-4196-A57B-B753899540EA}" srcId="{83095821-699E-4C6A-958B-2C89F01E1275}" destId="{4038ED4B-EC0B-4B06-BD2C-02C4C7AA16BD}" srcOrd="0" destOrd="0" parTransId="{75005C5C-760D-4941-B438-424DA6326520}" sibTransId="{FCEE022F-DBC4-40B2-8762-17D606B6AAC6}"/>
    <dgm:cxn modelId="{E3031CDA-64F0-4744-A10B-6414ABE6C276}" type="presOf" srcId="{106BA82A-95F9-4DEE-932D-AA65BB8619C6}" destId="{F283E943-DC76-4FBF-9ACF-E830C71435E0}" srcOrd="0" destOrd="0" presId="urn:microsoft.com/office/officeart/2005/8/layout/hList3"/>
    <dgm:cxn modelId="{1A6D4ABA-1814-4C05-8964-052155CA6882}" srcId="{D07598A7-9FA4-42E9-AD45-3AB12B8AEC79}" destId="{83095821-699E-4C6A-958B-2C89F01E1275}" srcOrd="0" destOrd="0" parTransId="{81C53108-C85B-40EC-BA56-DFBF16C523A7}" sibTransId="{FDAB9197-753E-4DBF-9497-C26B367DBA97}"/>
    <dgm:cxn modelId="{069888B0-87F6-4AC6-A3ED-D52043EC9BE4}" type="presOf" srcId="{3964ADDF-62E7-4455-9548-D7F3CEC14FBA}" destId="{604DFA13-846C-4FAD-9653-BD83BE2367AA}" srcOrd="0" destOrd="0" presId="urn:microsoft.com/office/officeart/2005/8/layout/hList3"/>
    <dgm:cxn modelId="{5647D025-9772-4E52-A7A8-099226DB5937}" type="presParOf" srcId="{B769452B-3041-477E-A068-11F16DB17AAF}" destId="{030F7CB1-D29D-41E9-B539-B29373E29FD1}" srcOrd="0" destOrd="0" presId="urn:microsoft.com/office/officeart/2005/8/layout/hList3"/>
    <dgm:cxn modelId="{71ECA308-6C34-495A-9448-6BBF174ABE4A}" type="presParOf" srcId="{B769452B-3041-477E-A068-11F16DB17AAF}" destId="{9BF5E36F-7B5A-44FD-A9E6-DE067E31014F}" srcOrd="1" destOrd="0" presId="urn:microsoft.com/office/officeart/2005/8/layout/hList3"/>
    <dgm:cxn modelId="{54827C83-F36B-4B1E-B8B4-0561F1D9C80C}" type="presParOf" srcId="{9BF5E36F-7B5A-44FD-A9E6-DE067E31014F}" destId="{28282832-4E6A-412D-B8A9-030F293910A9}" srcOrd="0" destOrd="0" presId="urn:microsoft.com/office/officeart/2005/8/layout/hList3"/>
    <dgm:cxn modelId="{513A7D15-427D-40D3-BFDF-294F4EE698F0}" type="presParOf" srcId="{9BF5E36F-7B5A-44FD-A9E6-DE067E31014F}" destId="{604DFA13-846C-4FAD-9653-BD83BE2367AA}" srcOrd="1" destOrd="0" presId="urn:microsoft.com/office/officeart/2005/8/layout/hList3"/>
    <dgm:cxn modelId="{34EF8B84-42F7-4C16-A353-53C2404F432B}" type="presParOf" srcId="{9BF5E36F-7B5A-44FD-A9E6-DE067E31014F}" destId="{F283E943-DC76-4FBF-9ACF-E830C71435E0}" srcOrd="2" destOrd="0" presId="urn:microsoft.com/office/officeart/2005/8/layout/hList3"/>
    <dgm:cxn modelId="{784F7758-3BEF-4A48-948D-64A7F97084CF}" type="presParOf" srcId="{B769452B-3041-477E-A068-11F16DB17AAF}" destId="{DE913CAD-0298-4A36-9741-C8126D609459}" srcOrd="2" destOrd="0" presId="urn:microsoft.com/office/officeart/2005/8/layout/hList3"/>
  </dgm:cxnLst>
  <dgm:bg/>
  <dgm:whole/>
</dgm:dataModel>
</file>

<file path=ppt/diagrams/data17.xml><?xml version="1.0" encoding="utf-8"?>
<dgm:dataModel xmlns:dgm="http://schemas.openxmlformats.org/drawingml/2006/diagram" xmlns:a="http://schemas.openxmlformats.org/drawingml/2006/main">
  <dgm:ptLst>
    <dgm:pt modelId="{99A7FBEE-9744-4D3A-A85C-C54841798AB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14E67447-7850-4836-BCD8-41CEF75A4766}">
      <dgm:prSet phldrT="[Texto]" custT="1"/>
      <dgm:spPr/>
      <dgm:t>
        <a:bodyPr/>
        <a:lstStyle/>
        <a:p>
          <a:r>
            <a:rPr lang="es-ES" sz="2200" dirty="0" smtClean="0"/>
            <a:t>Utilizar la</a:t>
          </a:r>
          <a:r>
            <a:rPr lang="es-ES_tradnl" sz="2200" dirty="0" smtClean="0"/>
            <a:t> opción Sm@rtService de WinCC flexible para acceder a través de Internet al panel de operador con el fin de realizar el manejo, diagnóstico y mantenimiento remoto de la estación de control a través de Internet y de la red local por medio de la función Sm@rtClient incluida en WinCC Runtime. </a:t>
          </a:r>
          <a:endParaRPr lang="es-ES" sz="2200" dirty="0"/>
        </a:p>
      </dgm:t>
    </dgm:pt>
    <dgm:pt modelId="{572AEFA6-B165-495B-B123-9D559C2C34FC}" type="parTrans" cxnId="{1DF75B74-3A23-4E6B-925B-7E7928A89C8F}">
      <dgm:prSet/>
      <dgm:spPr/>
      <dgm:t>
        <a:bodyPr/>
        <a:lstStyle/>
        <a:p>
          <a:endParaRPr lang="es-ES"/>
        </a:p>
      </dgm:t>
    </dgm:pt>
    <dgm:pt modelId="{3AFFA202-991B-40EC-B0DF-9CF9F85EE18C}" type="sibTrans" cxnId="{1DF75B74-3A23-4E6B-925B-7E7928A89C8F}">
      <dgm:prSet/>
      <dgm:spPr/>
      <dgm:t>
        <a:bodyPr/>
        <a:lstStyle/>
        <a:p>
          <a:endParaRPr lang="es-ES"/>
        </a:p>
      </dgm:t>
    </dgm:pt>
    <dgm:pt modelId="{8191334D-2CE7-4BCE-B88D-AB2F35284B9B}" type="pres">
      <dgm:prSet presAssocID="{99A7FBEE-9744-4D3A-A85C-C54841798ABA}" presName="Name0" presStyleCnt="0">
        <dgm:presLayoutVars>
          <dgm:dir/>
          <dgm:animLvl val="lvl"/>
          <dgm:resizeHandles val="exact"/>
        </dgm:presLayoutVars>
      </dgm:prSet>
      <dgm:spPr/>
    </dgm:pt>
    <dgm:pt modelId="{C24DA51B-1E82-4E68-AB76-D51C6F8A035A}" type="pres">
      <dgm:prSet presAssocID="{14E67447-7850-4836-BCD8-41CEF75A4766}" presName="composite" presStyleCnt="0"/>
      <dgm:spPr/>
    </dgm:pt>
    <dgm:pt modelId="{ABE5F8BA-5B75-4895-ACBB-3B540ABEEBF3}" type="pres">
      <dgm:prSet presAssocID="{14E67447-7850-4836-BCD8-41CEF75A4766}" presName="parTx" presStyleLbl="alignNode1" presStyleIdx="0" presStyleCnt="1">
        <dgm:presLayoutVars>
          <dgm:chMax val="0"/>
          <dgm:chPref val="0"/>
          <dgm:bulletEnabled val="1"/>
        </dgm:presLayoutVars>
      </dgm:prSet>
      <dgm:spPr/>
      <dgm:t>
        <a:bodyPr/>
        <a:lstStyle/>
        <a:p>
          <a:endParaRPr lang="es-ES"/>
        </a:p>
      </dgm:t>
    </dgm:pt>
    <dgm:pt modelId="{6DB94CE8-25C9-46AE-B7EE-3835DF20F4BF}" type="pres">
      <dgm:prSet presAssocID="{14E67447-7850-4836-BCD8-41CEF75A4766}" presName="desTx" presStyleLbl="alignAccFollowNode1" presStyleIdx="0" presStyleCnt="1" custScaleX="52256" custScaleY="105195" custLinFactNeighborX="23872" custLinFactNeighborY="3359">
        <dgm:presLayoutVars>
          <dgm:bulletEnabled val="1"/>
        </dgm:presLayoutVars>
      </dgm:prSet>
      <dgm:spPr>
        <a:blipFill rotWithShape="0">
          <a:blip xmlns:r="http://schemas.openxmlformats.org/officeDocument/2006/relationships" r:embed="rId1"/>
          <a:stretch>
            <a:fillRect/>
          </a:stretch>
        </a:blipFill>
      </dgm:spPr>
      <dgm:t>
        <a:bodyPr/>
        <a:lstStyle/>
        <a:p>
          <a:endParaRPr lang="es-ES"/>
        </a:p>
      </dgm:t>
    </dgm:pt>
  </dgm:ptLst>
  <dgm:cxnLst>
    <dgm:cxn modelId="{06B7EABE-6023-4782-871D-8FF21A382C53}" type="presOf" srcId="{14E67447-7850-4836-BCD8-41CEF75A4766}" destId="{ABE5F8BA-5B75-4895-ACBB-3B540ABEEBF3}" srcOrd="0" destOrd="0" presId="urn:microsoft.com/office/officeart/2005/8/layout/hList1"/>
    <dgm:cxn modelId="{1DF75B74-3A23-4E6B-925B-7E7928A89C8F}" srcId="{99A7FBEE-9744-4D3A-A85C-C54841798ABA}" destId="{14E67447-7850-4836-BCD8-41CEF75A4766}" srcOrd="0" destOrd="0" parTransId="{572AEFA6-B165-495B-B123-9D559C2C34FC}" sibTransId="{3AFFA202-991B-40EC-B0DF-9CF9F85EE18C}"/>
    <dgm:cxn modelId="{18EF5ECD-49F3-46DC-B0A0-355DA46F868E}" type="presOf" srcId="{99A7FBEE-9744-4D3A-A85C-C54841798ABA}" destId="{8191334D-2CE7-4BCE-B88D-AB2F35284B9B}" srcOrd="0" destOrd="0" presId="urn:microsoft.com/office/officeart/2005/8/layout/hList1"/>
    <dgm:cxn modelId="{95BB3CCC-BCC5-47C8-9D96-5EBB6E48B827}" type="presParOf" srcId="{8191334D-2CE7-4BCE-B88D-AB2F35284B9B}" destId="{C24DA51B-1E82-4E68-AB76-D51C6F8A035A}" srcOrd="0" destOrd="0" presId="urn:microsoft.com/office/officeart/2005/8/layout/hList1"/>
    <dgm:cxn modelId="{AF48F0EA-6926-4A3A-A156-E73A0815B853}" type="presParOf" srcId="{C24DA51B-1E82-4E68-AB76-D51C6F8A035A}" destId="{ABE5F8BA-5B75-4895-ACBB-3B540ABEEBF3}" srcOrd="0" destOrd="0" presId="urn:microsoft.com/office/officeart/2005/8/layout/hList1"/>
    <dgm:cxn modelId="{79B99641-566C-4B74-815B-E0814729734C}" type="presParOf" srcId="{C24DA51B-1E82-4E68-AB76-D51C6F8A035A}" destId="{6DB94CE8-25C9-46AE-B7EE-3835DF20F4BF}" srcOrd="1" destOrd="0" presId="urn:microsoft.com/office/officeart/2005/8/layout/hList1"/>
  </dgm:cxnLst>
  <dgm:bg/>
  <dgm:whole/>
</dgm:dataModel>
</file>

<file path=ppt/diagrams/data2.xml><?xml version="1.0" encoding="utf-8"?>
<dgm:dataModel xmlns:dgm="http://schemas.openxmlformats.org/drawingml/2006/diagram" xmlns:a="http://schemas.openxmlformats.org/drawingml/2006/main">
  <dgm:ptLst>
    <dgm:pt modelId="{2DEA7C64-4144-46E9-8970-3281B8357B27}"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n-US"/>
        </a:p>
      </dgm:t>
    </dgm:pt>
    <dgm:pt modelId="{34444584-1702-4B29-9015-8C955CC78D14}">
      <dgm:prSet custT="1"/>
      <dgm:spPr/>
      <dgm:t>
        <a:bodyPr/>
        <a:lstStyle/>
        <a:p>
          <a:pPr algn="ctr" defTabSz="914400">
            <a:buNone/>
          </a:pPr>
          <a:r>
            <a:rPr lang="es-ES" sz="2400" b="1" dirty="0" smtClean="0"/>
            <a:t>Robustez</a:t>
          </a:r>
          <a:endParaRPr lang="es-ES" sz="2400" dirty="0" smtClean="0"/>
        </a:p>
        <a:p>
          <a:pPr algn="l" defTabSz="914400">
            <a:buNone/>
          </a:pPr>
          <a:r>
            <a:rPr lang="es-ES" sz="1800" dirty="0" smtClean="0"/>
            <a:t>Protección contra vibraciones y choques</a:t>
          </a:r>
        </a:p>
        <a:p>
          <a:pPr algn="l" defTabSz="914400">
            <a:buNone/>
          </a:pPr>
          <a:r>
            <a:rPr lang="es-ES" sz="1800" dirty="0" smtClean="0"/>
            <a:t>Rango de temperatura ampliado</a:t>
          </a:r>
          <a:endParaRPr lang="en-US" sz="1800" b="0" i="0" dirty="0">
            <a:latin typeface="Calibri"/>
            <a:ea typeface="+mn-ea"/>
            <a:cs typeface="+mn-cs"/>
          </a:endParaRPr>
        </a:p>
      </dgm:t>
    </dgm:pt>
    <dgm:pt modelId="{D258A65C-C477-4378-9C72-FAAB6E31971E}" type="parTrans" cxnId="{3E95CAD8-E0C3-4041-9406-2017FD81F562}">
      <dgm:prSet/>
      <dgm:spPr/>
      <dgm:t>
        <a:bodyPr/>
        <a:lstStyle/>
        <a:p>
          <a:endParaRPr lang="en-US"/>
        </a:p>
      </dgm:t>
    </dgm:pt>
    <dgm:pt modelId="{3CF06A33-4CCA-4BD7-B375-3F88DC8120B9}" type="sibTrans" cxnId="{3E95CAD8-E0C3-4041-9406-2017FD81F562}">
      <dgm:prSet/>
      <dgm:spPr/>
      <dgm:t>
        <a:bodyPr/>
        <a:lstStyle/>
        <a:p>
          <a:endParaRPr lang="en-US"/>
        </a:p>
      </dgm:t>
    </dgm:pt>
    <dgm:pt modelId="{C1DE1043-8F93-4344-B805-61D84774669B}">
      <dgm:prSet custT="1"/>
      <dgm:spPr/>
      <dgm:t>
        <a:bodyPr/>
        <a:lstStyle/>
        <a:p>
          <a:pPr algn="ctr" defTabSz="914400">
            <a:buNone/>
          </a:pPr>
          <a:r>
            <a:rPr lang="es-ES" sz="2400" b="1" dirty="0" smtClean="0"/>
            <a:t>Fiabilidad</a:t>
          </a:r>
          <a:endParaRPr lang="es-ES" sz="2400" dirty="0" smtClean="0"/>
        </a:p>
        <a:p>
          <a:pPr algn="l" defTabSz="914400">
            <a:buNone/>
          </a:pPr>
          <a:r>
            <a:rPr lang="es-ES" sz="1800" dirty="0" smtClean="0"/>
            <a:t>Monitorización de la conexión de radio</a:t>
          </a:r>
        </a:p>
        <a:p>
          <a:pPr algn="l" defTabSz="914400">
            <a:buNone/>
          </a:pPr>
          <a:r>
            <a:rPr lang="es-ES" sz="1800" dirty="0" smtClean="0"/>
            <a:t>Conexión de radio estable</a:t>
          </a:r>
          <a:endParaRPr lang="en-US" sz="1800" b="0" i="0" dirty="0">
            <a:latin typeface="Calibri"/>
            <a:ea typeface="+mn-ea"/>
            <a:cs typeface="+mn-cs"/>
          </a:endParaRPr>
        </a:p>
      </dgm:t>
    </dgm:pt>
    <dgm:pt modelId="{41CAE6D9-3274-4619-A199-6449C8C8A935}" type="parTrans" cxnId="{C7594053-8491-4AA6-8B18-DB7F2DBB5D57}">
      <dgm:prSet/>
      <dgm:spPr/>
      <dgm:t>
        <a:bodyPr/>
        <a:lstStyle/>
        <a:p>
          <a:endParaRPr lang="en-US"/>
        </a:p>
      </dgm:t>
    </dgm:pt>
    <dgm:pt modelId="{846A64E2-1105-403F-AD76-408A509ABCE1}" type="sibTrans" cxnId="{C7594053-8491-4AA6-8B18-DB7F2DBB5D57}">
      <dgm:prSet/>
      <dgm:spPr/>
      <dgm:t>
        <a:bodyPr/>
        <a:lstStyle/>
        <a:p>
          <a:endParaRPr lang="en-US"/>
        </a:p>
      </dgm:t>
    </dgm:pt>
    <dgm:pt modelId="{E901DD00-BC7E-41CB-84A6-626F5A952E60}">
      <dgm:prSet custT="1"/>
      <dgm:spPr/>
      <dgm:t>
        <a:bodyPr/>
        <a:lstStyle/>
        <a:p>
          <a:pPr algn="ctr" defTabSz="914400">
            <a:buNone/>
          </a:pPr>
          <a:r>
            <a:rPr lang="es-ES" sz="2400" b="1" dirty="0" smtClean="0"/>
            <a:t>Seguridad</a:t>
          </a:r>
          <a:endParaRPr lang="es-ES" sz="2400" dirty="0" smtClean="0"/>
        </a:p>
        <a:p>
          <a:pPr algn="l" defTabSz="914400">
            <a:buNone/>
          </a:pPr>
          <a:r>
            <a:rPr lang="es-ES" sz="1800" dirty="0" smtClean="0"/>
            <a:t>Control de acceso (autenticación)</a:t>
          </a:r>
        </a:p>
        <a:p>
          <a:pPr algn="l" defTabSz="914400">
            <a:buNone/>
          </a:pPr>
          <a:r>
            <a:rPr lang="es-ES" sz="1800" dirty="0" smtClean="0"/>
            <a:t>Datos codificados</a:t>
          </a:r>
          <a:endParaRPr lang="en-US" sz="1800" b="0" i="0" dirty="0">
            <a:latin typeface="Calibri"/>
            <a:ea typeface="+mn-ea"/>
            <a:cs typeface="+mn-cs"/>
          </a:endParaRPr>
        </a:p>
      </dgm:t>
    </dgm:pt>
    <dgm:pt modelId="{92695C34-3908-484B-B9B6-AC1EE94B6FA1}" type="parTrans" cxnId="{B1968E26-0CED-4F8C-B00B-1ED74B31C264}">
      <dgm:prSet/>
      <dgm:spPr/>
      <dgm:t>
        <a:bodyPr/>
        <a:lstStyle/>
        <a:p>
          <a:endParaRPr lang="en-US"/>
        </a:p>
      </dgm:t>
    </dgm:pt>
    <dgm:pt modelId="{21C6305E-5FC3-4082-9A9E-0B8BF4226463}" type="sibTrans" cxnId="{B1968E26-0CED-4F8C-B00B-1ED74B31C264}">
      <dgm:prSet/>
      <dgm:spPr/>
      <dgm:t>
        <a:bodyPr/>
        <a:lstStyle/>
        <a:p>
          <a:endParaRPr lang="en-US"/>
        </a:p>
      </dgm:t>
    </dgm:pt>
    <dgm:pt modelId="{846A9DC0-069C-4BB1-A5D3-5DC48747B2AF}" type="pres">
      <dgm:prSet presAssocID="{2DEA7C64-4144-46E9-8970-3281B8357B27}" presName="Name0" presStyleCnt="0">
        <dgm:presLayoutVars>
          <dgm:chMax/>
          <dgm:chPref/>
          <dgm:dir/>
          <dgm:animLvl val="lvl"/>
          <dgm:resizeHandles val="exact"/>
        </dgm:presLayoutVars>
      </dgm:prSet>
      <dgm:spPr/>
      <dgm:t>
        <a:bodyPr/>
        <a:lstStyle/>
        <a:p>
          <a:endParaRPr lang="en-US"/>
        </a:p>
      </dgm:t>
    </dgm:pt>
    <dgm:pt modelId="{9644B661-7D34-47FF-853D-641CD7DB3528}" type="pres">
      <dgm:prSet presAssocID="{34444584-1702-4B29-9015-8C955CC78D14}" presName="composite" presStyleCnt="0"/>
      <dgm:spPr/>
    </dgm:pt>
    <dgm:pt modelId="{CF45208D-7F38-4ABB-9424-5BFF78DD7DB3}" type="pres">
      <dgm:prSet presAssocID="{34444584-1702-4B29-9015-8C955CC78D14}" presName="Image" presStyleLbl="alignNode1" presStyleIdx="0" presStyleCnt="3"/>
      <dgm:spPr>
        <a:blipFill rotWithShape="0">
          <a:blip xmlns:r="http://schemas.openxmlformats.org/officeDocument/2006/relationships" r:embed="rId1"/>
          <a:stretch>
            <a:fillRect/>
          </a:stretch>
        </a:blipFill>
        <a:effectLst>
          <a:innerShdw blurRad="114300">
            <a:prstClr val="black"/>
          </a:innerShdw>
        </a:effectLst>
      </dgm:spPr>
      <dgm:t>
        <a:bodyPr/>
        <a:lstStyle/>
        <a:p>
          <a:endParaRPr lang="en-US"/>
        </a:p>
      </dgm:t>
    </dgm:pt>
    <dgm:pt modelId="{3A79C46D-E7F9-4D43-8E49-6908B048DCFD}" type="pres">
      <dgm:prSet presAssocID="{34444584-1702-4B29-9015-8C955CC78D14}" presName="Accent" presStyleLbl="parChTrans1D1" presStyleIdx="0" presStyleCnt="3"/>
      <dgm:spPr>
        <a:ln w="28575">
          <a:solidFill>
            <a:schemeClr val="bg2"/>
          </a:solidFill>
        </a:ln>
      </dgm:spPr>
    </dgm:pt>
    <dgm:pt modelId="{891C88A6-6972-49D4-B586-4957AE28BF0D}" type="pres">
      <dgm:prSet presAssocID="{34444584-1702-4B29-9015-8C955CC78D14}" presName="Parent" presStyleLbl="revTx" presStyleIdx="0" presStyleCnt="3">
        <dgm:presLayoutVars>
          <dgm:chMax val="0"/>
          <dgm:chPref val="0"/>
          <dgm:bulletEnabled val="1"/>
        </dgm:presLayoutVars>
      </dgm:prSet>
      <dgm:spPr/>
      <dgm:t>
        <a:bodyPr/>
        <a:lstStyle/>
        <a:p>
          <a:endParaRPr lang="en-US"/>
        </a:p>
      </dgm:t>
    </dgm:pt>
    <dgm:pt modelId="{84F0E753-5BD3-423F-83DB-31E73F5550D4}" type="pres">
      <dgm:prSet presAssocID="{3CF06A33-4CCA-4BD7-B375-3F88DC8120B9}" presName="sibTrans" presStyleCnt="0"/>
      <dgm:spPr/>
    </dgm:pt>
    <dgm:pt modelId="{35AA4519-A041-4285-BD4F-56E401867ED1}" type="pres">
      <dgm:prSet presAssocID="{C1DE1043-8F93-4344-B805-61D84774669B}" presName="composite" presStyleCnt="0"/>
      <dgm:spPr/>
    </dgm:pt>
    <dgm:pt modelId="{92491E33-B517-48FE-8952-2DFB833452AD}" type="pres">
      <dgm:prSet presAssocID="{C1DE1043-8F93-4344-B805-61D84774669B}" presName="Image" presStyleLbl="alignNode1" presStyleIdx="1" presStyleCnt="3"/>
      <dgm:spPr>
        <a:blipFill rotWithShape="0">
          <a:blip xmlns:r="http://schemas.openxmlformats.org/officeDocument/2006/relationships" r:embed="rId2"/>
          <a:stretch>
            <a:fillRect/>
          </a:stretch>
        </a:blipFill>
        <a:effectLst>
          <a:innerShdw blurRad="114300">
            <a:prstClr val="black"/>
          </a:innerShdw>
        </a:effectLst>
      </dgm:spPr>
      <dgm:t>
        <a:bodyPr/>
        <a:lstStyle/>
        <a:p>
          <a:endParaRPr lang="en-US"/>
        </a:p>
      </dgm:t>
    </dgm:pt>
    <dgm:pt modelId="{19568C7D-1786-4745-8F1F-C5A535399CB3}" type="pres">
      <dgm:prSet presAssocID="{C1DE1043-8F93-4344-B805-61D84774669B}" presName="Accent" presStyleLbl="parChTrans1D1" presStyleIdx="1" presStyleCnt="3"/>
      <dgm:spPr>
        <a:ln w="28575">
          <a:solidFill>
            <a:schemeClr val="bg2"/>
          </a:solidFill>
        </a:ln>
      </dgm:spPr>
    </dgm:pt>
    <dgm:pt modelId="{A0DC8449-4B00-43B7-97EB-235E13A60945}" type="pres">
      <dgm:prSet presAssocID="{C1DE1043-8F93-4344-B805-61D84774669B}" presName="Parent" presStyleLbl="revTx" presStyleIdx="1" presStyleCnt="3">
        <dgm:presLayoutVars>
          <dgm:chMax val="0"/>
          <dgm:chPref val="0"/>
          <dgm:bulletEnabled val="1"/>
        </dgm:presLayoutVars>
      </dgm:prSet>
      <dgm:spPr/>
      <dgm:t>
        <a:bodyPr/>
        <a:lstStyle/>
        <a:p>
          <a:endParaRPr lang="en-US"/>
        </a:p>
      </dgm:t>
    </dgm:pt>
    <dgm:pt modelId="{4C8E1A9A-DCE5-4171-B091-EE3CE34D9D5A}" type="pres">
      <dgm:prSet presAssocID="{846A64E2-1105-403F-AD76-408A509ABCE1}" presName="sibTrans" presStyleCnt="0"/>
      <dgm:spPr/>
    </dgm:pt>
    <dgm:pt modelId="{E0202636-C3FE-4DE7-B16F-4518BADAEA70}" type="pres">
      <dgm:prSet presAssocID="{E901DD00-BC7E-41CB-84A6-626F5A952E60}" presName="composite" presStyleCnt="0"/>
      <dgm:spPr/>
    </dgm:pt>
    <dgm:pt modelId="{3B858F1E-6206-46C5-BC20-8553249622B0}" type="pres">
      <dgm:prSet presAssocID="{E901DD00-BC7E-41CB-84A6-626F5A952E60}" presName="Image" presStyleLbl="alignNode1" presStyleIdx="2" presStyleCnt="3" custLinFactNeighborX="-633" custLinFactNeighborY="-98"/>
      <dgm:spPr>
        <a:blipFill rotWithShape="0">
          <a:blip xmlns:r="http://schemas.openxmlformats.org/officeDocument/2006/relationships" r:embed="rId3"/>
          <a:stretch>
            <a:fillRect/>
          </a:stretch>
        </a:blipFill>
        <a:effectLst>
          <a:innerShdw blurRad="114300">
            <a:prstClr val="black"/>
          </a:innerShdw>
        </a:effectLst>
      </dgm:spPr>
      <dgm:t>
        <a:bodyPr/>
        <a:lstStyle/>
        <a:p>
          <a:endParaRPr lang="en-US"/>
        </a:p>
      </dgm:t>
    </dgm:pt>
    <dgm:pt modelId="{0C6B170E-F1F2-4DAF-A84D-0D29BDE63882}" type="pres">
      <dgm:prSet presAssocID="{E901DD00-BC7E-41CB-84A6-626F5A952E60}" presName="Accent" presStyleLbl="parChTrans1D1" presStyleIdx="2" presStyleCnt="3"/>
      <dgm:spPr>
        <a:ln w="28575">
          <a:solidFill>
            <a:schemeClr val="bg2"/>
          </a:solidFill>
        </a:ln>
      </dgm:spPr>
    </dgm:pt>
    <dgm:pt modelId="{9B328771-3823-4330-8B7D-3EA7D120D60F}" type="pres">
      <dgm:prSet presAssocID="{E901DD00-BC7E-41CB-84A6-626F5A952E60}" presName="Parent" presStyleLbl="revTx" presStyleIdx="2" presStyleCnt="3">
        <dgm:presLayoutVars>
          <dgm:chMax val="0"/>
          <dgm:chPref val="0"/>
          <dgm:bulletEnabled val="1"/>
        </dgm:presLayoutVars>
      </dgm:prSet>
      <dgm:spPr/>
      <dgm:t>
        <a:bodyPr/>
        <a:lstStyle/>
        <a:p>
          <a:endParaRPr lang="en-US"/>
        </a:p>
      </dgm:t>
    </dgm:pt>
  </dgm:ptLst>
  <dgm:cxnLst>
    <dgm:cxn modelId="{AAB10930-C00E-4E35-AD58-9412629FFC09}" type="presOf" srcId="{2DEA7C64-4144-46E9-8970-3281B8357B27}" destId="{846A9DC0-069C-4BB1-A5D3-5DC48747B2AF}" srcOrd="0" destOrd="0" presId="urn:microsoft.com/office/officeart/2008/layout/PictureLineup"/>
    <dgm:cxn modelId="{1D36CF73-A141-4A06-97F2-37017758B3C0}" type="presOf" srcId="{E901DD00-BC7E-41CB-84A6-626F5A952E60}" destId="{9B328771-3823-4330-8B7D-3EA7D120D60F}" srcOrd="0" destOrd="0" presId="urn:microsoft.com/office/officeart/2008/layout/PictureLineup"/>
    <dgm:cxn modelId="{C7594053-8491-4AA6-8B18-DB7F2DBB5D57}" srcId="{2DEA7C64-4144-46E9-8970-3281B8357B27}" destId="{C1DE1043-8F93-4344-B805-61D84774669B}" srcOrd="1" destOrd="0" parTransId="{41CAE6D9-3274-4619-A199-6449C8C8A935}" sibTransId="{846A64E2-1105-403F-AD76-408A509ABCE1}"/>
    <dgm:cxn modelId="{C0F61644-2763-4E2C-AE76-86B852923CCA}" type="presOf" srcId="{34444584-1702-4B29-9015-8C955CC78D14}" destId="{891C88A6-6972-49D4-B586-4957AE28BF0D}" srcOrd="0" destOrd="0" presId="urn:microsoft.com/office/officeart/2008/layout/PictureLineup"/>
    <dgm:cxn modelId="{B1968E26-0CED-4F8C-B00B-1ED74B31C264}" srcId="{2DEA7C64-4144-46E9-8970-3281B8357B27}" destId="{E901DD00-BC7E-41CB-84A6-626F5A952E60}" srcOrd="2" destOrd="0" parTransId="{92695C34-3908-484B-B9B6-AC1EE94B6FA1}" sibTransId="{21C6305E-5FC3-4082-9A9E-0B8BF4226463}"/>
    <dgm:cxn modelId="{7AB77485-E0F4-43E0-8871-44F2CF89186E}" type="presOf" srcId="{C1DE1043-8F93-4344-B805-61D84774669B}" destId="{A0DC8449-4B00-43B7-97EB-235E13A60945}" srcOrd="0" destOrd="0" presId="urn:microsoft.com/office/officeart/2008/layout/PictureLineup"/>
    <dgm:cxn modelId="{3E95CAD8-E0C3-4041-9406-2017FD81F562}" srcId="{2DEA7C64-4144-46E9-8970-3281B8357B27}" destId="{34444584-1702-4B29-9015-8C955CC78D14}" srcOrd="0" destOrd="0" parTransId="{D258A65C-C477-4378-9C72-FAAB6E31971E}" sibTransId="{3CF06A33-4CCA-4BD7-B375-3F88DC8120B9}"/>
    <dgm:cxn modelId="{660882EE-45CE-4723-8209-977F068C3937}" type="presParOf" srcId="{846A9DC0-069C-4BB1-A5D3-5DC48747B2AF}" destId="{9644B661-7D34-47FF-853D-641CD7DB3528}" srcOrd="0" destOrd="0" presId="urn:microsoft.com/office/officeart/2008/layout/PictureLineup"/>
    <dgm:cxn modelId="{B9B4E090-0738-4D69-9B7E-DC3D3557BECD}" type="presParOf" srcId="{9644B661-7D34-47FF-853D-641CD7DB3528}" destId="{CF45208D-7F38-4ABB-9424-5BFF78DD7DB3}" srcOrd="0" destOrd="0" presId="urn:microsoft.com/office/officeart/2008/layout/PictureLineup"/>
    <dgm:cxn modelId="{8BD065D8-5542-420A-B4A9-07B82C5E5FC0}" type="presParOf" srcId="{9644B661-7D34-47FF-853D-641CD7DB3528}" destId="{3A79C46D-E7F9-4D43-8E49-6908B048DCFD}" srcOrd="1" destOrd="0" presId="urn:microsoft.com/office/officeart/2008/layout/PictureLineup"/>
    <dgm:cxn modelId="{4FB0BB0D-0A2C-49AA-ADFE-90B27C07F085}" type="presParOf" srcId="{9644B661-7D34-47FF-853D-641CD7DB3528}" destId="{891C88A6-6972-49D4-B586-4957AE28BF0D}" srcOrd="2" destOrd="0" presId="urn:microsoft.com/office/officeart/2008/layout/PictureLineup"/>
    <dgm:cxn modelId="{7DCFDE93-88B5-46B7-9A30-674FBB03676F}" type="presParOf" srcId="{846A9DC0-069C-4BB1-A5D3-5DC48747B2AF}" destId="{84F0E753-5BD3-423F-83DB-31E73F5550D4}" srcOrd="1" destOrd="0" presId="urn:microsoft.com/office/officeart/2008/layout/PictureLineup"/>
    <dgm:cxn modelId="{6D205857-4A1B-4EB1-AB7F-8EA373226629}" type="presParOf" srcId="{846A9DC0-069C-4BB1-A5D3-5DC48747B2AF}" destId="{35AA4519-A041-4285-BD4F-56E401867ED1}" srcOrd="2" destOrd="0" presId="urn:microsoft.com/office/officeart/2008/layout/PictureLineup"/>
    <dgm:cxn modelId="{A0F03860-8AB2-4744-BE01-E82A8AF58858}" type="presParOf" srcId="{35AA4519-A041-4285-BD4F-56E401867ED1}" destId="{92491E33-B517-48FE-8952-2DFB833452AD}" srcOrd="0" destOrd="0" presId="urn:microsoft.com/office/officeart/2008/layout/PictureLineup"/>
    <dgm:cxn modelId="{DF9DF966-1AEB-4191-8449-109FC7813FEF}" type="presParOf" srcId="{35AA4519-A041-4285-BD4F-56E401867ED1}" destId="{19568C7D-1786-4745-8F1F-C5A535399CB3}" srcOrd="1" destOrd="0" presId="urn:microsoft.com/office/officeart/2008/layout/PictureLineup"/>
    <dgm:cxn modelId="{74AE0598-DAB8-4DAA-8093-8A62F9E0C55C}" type="presParOf" srcId="{35AA4519-A041-4285-BD4F-56E401867ED1}" destId="{A0DC8449-4B00-43B7-97EB-235E13A60945}" srcOrd="2" destOrd="0" presId="urn:microsoft.com/office/officeart/2008/layout/PictureLineup"/>
    <dgm:cxn modelId="{B1CB3A7B-F5AE-4DAB-BE15-31BCF8608C05}" type="presParOf" srcId="{846A9DC0-069C-4BB1-A5D3-5DC48747B2AF}" destId="{4C8E1A9A-DCE5-4171-B091-EE3CE34D9D5A}" srcOrd="3" destOrd="0" presId="urn:microsoft.com/office/officeart/2008/layout/PictureLineup"/>
    <dgm:cxn modelId="{3D7D8643-3EB5-466D-8380-584C62B046C5}" type="presParOf" srcId="{846A9DC0-069C-4BB1-A5D3-5DC48747B2AF}" destId="{E0202636-C3FE-4DE7-B16F-4518BADAEA70}" srcOrd="4" destOrd="0" presId="urn:microsoft.com/office/officeart/2008/layout/PictureLineup"/>
    <dgm:cxn modelId="{8F1E5DEA-2F37-4E0A-B66B-E18A5082365A}" type="presParOf" srcId="{E0202636-C3FE-4DE7-B16F-4518BADAEA70}" destId="{3B858F1E-6206-46C5-BC20-8553249622B0}" srcOrd="0" destOrd="0" presId="urn:microsoft.com/office/officeart/2008/layout/PictureLineup"/>
    <dgm:cxn modelId="{F3C409C5-C216-4BC4-B884-426A27BF5BC5}" type="presParOf" srcId="{E0202636-C3FE-4DE7-B16F-4518BADAEA70}" destId="{0C6B170E-F1F2-4DAF-A84D-0D29BDE63882}" srcOrd="1" destOrd="0" presId="urn:microsoft.com/office/officeart/2008/layout/PictureLineup"/>
    <dgm:cxn modelId="{A5BE4082-1930-490C-9B76-709CCF305508}" type="presParOf" srcId="{E0202636-C3FE-4DE7-B16F-4518BADAEA70}" destId="{9B328771-3823-4330-8B7D-3EA7D120D60F}" srcOrd="2" destOrd="0" presId="urn:microsoft.com/office/officeart/2008/layout/PictureLineup"/>
  </dgm:cxnLst>
  <dgm:bg/>
  <dgm:whole/>
</dgm:dataModel>
</file>

<file path=ppt/diagrams/data3.xml><?xml version="1.0" encoding="utf-8"?>
<dgm:dataModel xmlns:dgm="http://schemas.openxmlformats.org/drawingml/2006/diagram" xmlns:a="http://schemas.openxmlformats.org/drawingml/2006/main">
  <dgm:ptLst>
    <dgm:pt modelId="{7A0AA611-4500-4B73-B984-AD4898F5BB7A}" type="doc">
      <dgm:prSet loTypeId="urn:microsoft.com/office/officeart/2005/8/layout/hierarchy2" loCatId="hierarchy" qsTypeId="urn:microsoft.com/office/officeart/2005/8/quickstyle/simple2" qsCatId="simple" csTypeId="urn:microsoft.com/office/officeart/2005/8/colors/accent4_2" csCatId="accent4" phldr="1"/>
      <dgm:spPr/>
      <dgm:t>
        <a:bodyPr/>
        <a:lstStyle/>
        <a:p>
          <a:endParaRPr lang="es-ES"/>
        </a:p>
      </dgm:t>
    </dgm:pt>
    <dgm:pt modelId="{49B2C058-6480-4118-940B-C54B5A99B1B8}">
      <dgm:prSet phldrT="[Texto]"/>
      <dgm:spPr/>
      <dgm:t>
        <a:bodyPr/>
        <a:lstStyle/>
        <a:p>
          <a:r>
            <a:rPr lang="es-ES" b="1" dirty="0" smtClean="0"/>
            <a:t>Componentes de la red</a:t>
          </a:r>
          <a:endParaRPr lang="es-ES" dirty="0"/>
        </a:p>
      </dgm:t>
    </dgm:pt>
    <dgm:pt modelId="{657EC28F-3FB8-4717-977A-0F5C41E2D64B}" type="parTrans" cxnId="{B115F0BE-7AB7-47EB-BE4C-BBFDA79A2A40}">
      <dgm:prSet/>
      <dgm:spPr/>
      <dgm:t>
        <a:bodyPr/>
        <a:lstStyle/>
        <a:p>
          <a:endParaRPr lang="es-ES"/>
        </a:p>
      </dgm:t>
    </dgm:pt>
    <dgm:pt modelId="{121501DE-9B5B-404A-B592-72C36FEF43EB}" type="sibTrans" cxnId="{B115F0BE-7AB7-47EB-BE4C-BBFDA79A2A40}">
      <dgm:prSet/>
      <dgm:spPr/>
      <dgm:t>
        <a:bodyPr/>
        <a:lstStyle/>
        <a:p>
          <a:endParaRPr lang="es-ES"/>
        </a:p>
      </dgm:t>
    </dgm:pt>
    <dgm:pt modelId="{C573BAEF-666F-432B-836E-D755CE31B0B6}">
      <dgm:prSet phldrT="[Texto]"/>
      <dgm:spPr/>
      <dgm:t>
        <a:bodyPr/>
        <a:lstStyle/>
        <a:p>
          <a:r>
            <a:rPr lang="es-ES" dirty="0" smtClean="0"/>
            <a:t>pasivos</a:t>
          </a:r>
          <a:endParaRPr lang="es-ES" dirty="0"/>
        </a:p>
      </dgm:t>
    </dgm:pt>
    <dgm:pt modelId="{FF05B8F1-09DC-41A5-954E-41335BEA5B11}" type="parTrans" cxnId="{46938ECC-C4C5-4665-BA21-1C825467987B}">
      <dgm:prSet/>
      <dgm:spPr/>
      <dgm:t>
        <a:bodyPr/>
        <a:lstStyle/>
        <a:p>
          <a:endParaRPr lang="es-ES"/>
        </a:p>
      </dgm:t>
    </dgm:pt>
    <dgm:pt modelId="{00B64238-13DD-46C0-8D6B-4F59543A680A}" type="sibTrans" cxnId="{46938ECC-C4C5-4665-BA21-1C825467987B}">
      <dgm:prSet/>
      <dgm:spPr/>
      <dgm:t>
        <a:bodyPr/>
        <a:lstStyle/>
        <a:p>
          <a:endParaRPr lang="es-ES"/>
        </a:p>
      </dgm:t>
    </dgm:pt>
    <dgm:pt modelId="{183DC006-A757-4E5A-8A80-0F9C8DB50D5D}">
      <dgm:prSet phldrT="[Texto]"/>
      <dgm:spPr/>
      <dgm:t>
        <a:bodyPr/>
        <a:lstStyle/>
        <a:p>
          <a:r>
            <a:rPr lang="es-ES" dirty="0" smtClean="0"/>
            <a:t>antenas</a:t>
          </a:r>
          <a:endParaRPr lang="es-ES" dirty="0"/>
        </a:p>
      </dgm:t>
    </dgm:pt>
    <dgm:pt modelId="{1B10F1AD-7E45-4268-86D8-48EA3D45E33A}" type="parTrans" cxnId="{34C42CF5-898D-43CD-A208-8689DA859B93}">
      <dgm:prSet/>
      <dgm:spPr/>
      <dgm:t>
        <a:bodyPr/>
        <a:lstStyle/>
        <a:p>
          <a:endParaRPr lang="es-ES"/>
        </a:p>
      </dgm:t>
    </dgm:pt>
    <dgm:pt modelId="{86862D75-35D9-483A-BD69-BCFE93F39CB0}" type="sibTrans" cxnId="{34C42CF5-898D-43CD-A208-8689DA859B93}">
      <dgm:prSet/>
      <dgm:spPr/>
      <dgm:t>
        <a:bodyPr/>
        <a:lstStyle/>
        <a:p>
          <a:endParaRPr lang="es-ES"/>
        </a:p>
      </dgm:t>
    </dgm:pt>
    <dgm:pt modelId="{C5E9E8E6-0869-48DD-B2B0-2E995433D2F8}">
      <dgm:prSet phldrT="[Texto]"/>
      <dgm:spPr/>
      <dgm:t>
        <a:bodyPr/>
        <a:lstStyle/>
        <a:p>
          <a:r>
            <a:rPr lang="es-ES" dirty="0" smtClean="0"/>
            <a:t>conectores híbridos</a:t>
          </a:r>
          <a:endParaRPr lang="es-ES" dirty="0"/>
        </a:p>
      </dgm:t>
    </dgm:pt>
    <dgm:pt modelId="{795E495E-E6FB-44C8-AA67-C0B7AC7832B5}" type="parTrans" cxnId="{952CB638-24F5-4AFE-95CB-16BAA0E92B23}">
      <dgm:prSet/>
      <dgm:spPr/>
      <dgm:t>
        <a:bodyPr/>
        <a:lstStyle/>
        <a:p>
          <a:endParaRPr lang="es-ES"/>
        </a:p>
      </dgm:t>
    </dgm:pt>
    <dgm:pt modelId="{18110986-DC4B-447C-B731-EE48449FE346}" type="sibTrans" cxnId="{952CB638-24F5-4AFE-95CB-16BAA0E92B23}">
      <dgm:prSet/>
      <dgm:spPr/>
      <dgm:t>
        <a:bodyPr/>
        <a:lstStyle/>
        <a:p>
          <a:endParaRPr lang="es-ES"/>
        </a:p>
      </dgm:t>
    </dgm:pt>
    <dgm:pt modelId="{2A6B95CE-18D3-4949-9D20-D259AE195871}">
      <dgm:prSet phldrT="[Texto]"/>
      <dgm:spPr/>
      <dgm:t>
        <a:bodyPr/>
        <a:lstStyle/>
        <a:p>
          <a:r>
            <a:rPr lang="es-ES" dirty="0" smtClean="0"/>
            <a:t>activos</a:t>
          </a:r>
          <a:endParaRPr lang="es-ES" dirty="0"/>
        </a:p>
      </dgm:t>
    </dgm:pt>
    <dgm:pt modelId="{E5024F07-255E-4968-863F-A3D6D59E2154}" type="parTrans" cxnId="{3653DD86-3377-49BA-A94B-9D0D779151EB}">
      <dgm:prSet/>
      <dgm:spPr/>
      <dgm:t>
        <a:bodyPr/>
        <a:lstStyle/>
        <a:p>
          <a:endParaRPr lang="es-ES"/>
        </a:p>
      </dgm:t>
    </dgm:pt>
    <dgm:pt modelId="{E6C2F4EF-0445-4C29-B23B-066440B2ADD5}" type="sibTrans" cxnId="{3653DD86-3377-49BA-A94B-9D0D779151EB}">
      <dgm:prSet/>
      <dgm:spPr/>
      <dgm:t>
        <a:bodyPr/>
        <a:lstStyle/>
        <a:p>
          <a:endParaRPr lang="es-ES"/>
        </a:p>
      </dgm:t>
    </dgm:pt>
    <dgm:pt modelId="{C3A58CD6-7DEC-4F09-BA4C-7D4DCFE31D45}">
      <dgm:prSet phldrT="[Texto]"/>
      <dgm:spPr/>
      <dgm:t>
        <a:bodyPr/>
        <a:lstStyle/>
        <a:p>
          <a:r>
            <a:rPr lang="es-ES" dirty="0" smtClean="0"/>
            <a:t>Punto de Acceso</a:t>
          </a:r>
          <a:endParaRPr lang="es-ES" dirty="0"/>
        </a:p>
      </dgm:t>
    </dgm:pt>
    <dgm:pt modelId="{CF4B9A0E-8D4C-4BD8-8F16-5FF3C6110EBE}" type="parTrans" cxnId="{0AA9CD25-2EA2-4649-A262-F7298209ACE4}">
      <dgm:prSet/>
      <dgm:spPr/>
      <dgm:t>
        <a:bodyPr/>
        <a:lstStyle/>
        <a:p>
          <a:endParaRPr lang="es-ES"/>
        </a:p>
      </dgm:t>
    </dgm:pt>
    <dgm:pt modelId="{87DA28C4-E8D7-448E-A1B5-C9F88BFF9CFD}" type="sibTrans" cxnId="{0AA9CD25-2EA2-4649-A262-F7298209ACE4}">
      <dgm:prSet/>
      <dgm:spPr/>
      <dgm:t>
        <a:bodyPr/>
        <a:lstStyle/>
        <a:p>
          <a:endParaRPr lang="es-ES"/>
        </a:p>
      </dgm:t>
    </dgm:pt>
    <dgm:pt modelId="{3FDF91D4-3AE7-4FE6-93AC-46EBD2A38905}">
      <dgm:prSet phldrT="[Texto]"/>
      <dgm:spPr/>
      <dgm:t>
        <a:bodyPr/>
        <a:lstStyle/>
        <a:p>
          <a:r>
            <a:rPr lang="es-ES" dirty="0" smtClean="0"/>
            <a:t>Módulo Cliente</a:t>
          </a:r>
          <a:endParaRPr lang="es-ES" dirty="0"/>
        </a:p>
      </dgm:t>
    </dgm:pt>
    <dgm:pt modelId="{CE5B5DB0-DBA5-484D-B5A5-F52EB896CC7B}" type="parTrans" cxnId="{B68CB148-0EA1-4FC0-8034-C572C89B349A}">
      <dgm:prSet/>
      <dgm:spPr/>
      <dgm:t>
        <a:bodyPr/>
        <a:lstStyle/>
        <a:p>
          <a:endParaRPr lang="es-ES"/>
        </a:p>
      </dgm:t>
    </dgm:pt>
    <dgm:pt modelId="{8F4CCBCD-16AB-496E-A4F1-44251B3C34DD}" type="sibTrans" cxnId="{B68CB148-0EA1-4FC0-8034-C572C89B349A}">
      <dgm:prSet/>
      <dgm:spPr/>
      <dgm:t>
        <a:bodyPr/>
        <a:lstStyle/>
        <a:p>
          <a:endParaRPr lang="es-ES"/>
        </a:p>
      </dgm:t>
    </dgm:pt>
    <dgm:pt modelId="{A588E747-A687-423F-84DC-DA58698F5939}" type="pres">
      <dgm:prSet presAssocID="{7A0AA611-4500-4B73-B984-AD4898F5BB7A}" presName="diagram" presStyleCnt="0">
        <dgm:presLayoutVars>
          <dgm:chPref val="1"/>
          <dgm:dir/>
          <dgm:animOne val="branch"/>
          <dgm:animLvl val="lvl"/>
          <dgm:resizeHandles val="exact"/>
        </dgm:presLayoutVars>
      </dgm:prSet>
      <dgm:spPr/>
      <dgm:t>
        <a:bodyPr/>
        <a:lstStyle/>
        <a:p>
          <a:endParaRPr lang="es-ES"/>
        </a:p>
      </dgm:t>
    </dgm:pt>
    <dgm:pt modelId="{59AA2526-4A69-424F-B8D6-68FDBBB4AF09}" type="pres">
      <dgm:prSet presAssocID="{49B2C058-6480-4118-940B-C54B5A99B1B8}" presName="root1" presStyleCnt="0"/>
      <dgm:spPr/>
      <dgm:t>
        <a:bodyPr/>
        <a:lstStyle/>
        <a:p>
          <a:endParaRPr lang="es-ES"/>
        </a:p>
      </dgm:t>
    </dgm:pt>
    <dgm:pt modelId="{60051B51-0426-4BD6-93BD-0A8C0167E813}" type="pres">
      <dgm:prSet presAssocID="{49B2C058-6480-4118-940B-C54B5A99B1B8}" presName="LevelOneTextNode" presStyleLbl="node0" presStyleIdx="0" presStyleCnt="1">
        <dgm:presLayoutVars>
          <dgm:chPref val="3"/>
        </dgm:presLayoutVars>
      </dgm:prSet>
      <dgm:spPr/>
      <dgm:t>
        <a:bodyPr/>
        <a:lstStyle/>
        <a:p>
          <a:endParaRPr lang="es-ES"/>
        </a:p>
      </dgm:t>
    </dgm:pt>
    <dgm:pt modelId="{94616323-38D5-4D90-BFB0-F1572257C918}" type="pres">
      <dgm:prSet presAssocID="{49B2C058-6480-4118-940B-C54B5A99B1B8}" presName="level2hierChild" presStyleCnt="0"/>
      <dgm:spPr/>
      <dgm:t>
        <a:bodyPr/>
        <a:lstStyle/>
        <a:p>
          <a:endParaRPr lang="es-ES"/>
        </a:p>
      </dgm:t>
    </dgm:pt>
    <dgm:pt modelId="{1BB6CD42-54D2-44EA-99B4-6056BC9592F4}" type="pres">
      <dgm:prSet presAssocID="{FF05B8F1-09DC-41A5-954E-41335BEA5B11}" presName="conn2-1" presStyleLbl="parChTrans1D2" presStyleIdx="0" presStyleCnt="2"/>
      <dgm:spPr/>
      <dgm:t>
        <a:bodyPr/>
        <a:lstStyle/>
        <a:p>
          <a:endParaRPr lang="es-ES"/>
        </a:p>
      </dgm:t>
    </dgm:pt>
    <dgm:pt modelId="{4123F608-9BBC-42B9-8ED3-96A79D020196}" type="pres">
      <dgm:prSet presAssocID="{FF05B8F1-09DC-41A5-954E-41335BEA5B11}" presName="connTx" presStyleLbl="parChTrans1D2" presStyleIdx="0" presStyleCnt="2"/>
      <dgm:spPr/>
      <dgm:t>
        <a:bodyPr/>
        <a:lstStyle/>
        <a:p>
          <a:endParaRPr lang="es-ES"/>
        </a:p>
      </dgm:t>
    </dgm:pt>
    <dgm:pt modelId="{FB724A27-0E22-47FD-9724-1B8E48B79C3E}" type="pres">
      <dgm:prSet presAssocID="{C573BAEF-666F-432B-836E-D755CE31B0B6}" presName="root2" presStyleCnt="0"/>
      <dgm:spPr/>
      <dgm:t>
        <a:bodyPr/>
        <a:lstStyle/>
        <a:p>
          <a:endParaRPr lang="es-ES"/>
        </a:p>
      </dgm:t>
    </dgm:pt>
    <dgm:pt modelId="{5F9E122C-AAC9-42B5-81C4-F55E2560F164}" type="pres">
      <dgm:prSet presAssocID="{C573BAEF-666F-432B-836E-D755CE31B0B6}" presName="LevelTwoTextNode" presStyleLbl="node2" presStyleIdx="0" presStyleCnt="2">
        <dgm:presLayoutVars>
          <dgm:chPref val="3"/>
        </dgm:presLayoutVars>
      </dgm:prSet>
      <dgm:spPr/>
      <dgm:t>
        <a:bodyPr/>
        <a:lstStyle/>
        <a:p>
          <a:endParaRPr lang="es-ES"/>
        </a:p>
      </dgm:t>
    </dgm:pt>
    <dgm:pt modelId="{32691B88-DB6C-4A70-B6A1-129ADC451B08}" type="pres">
      <dgm:prSet presAssocID="{C573BAEF-666F-432B-836E-D755CE31B0B6}" presName="level3hierChild" presStyleCnt="0"/>
      <dgm:spPr/>
      <dgm:t>
        <a:bodyPr/>
        <a:lstStyle/>
        <a:p>
          <a:endParaRPr lang="es-ES"/>
        </a:p>
      </dgm:t>
    </dgm:pt>
    <dgm:pt modelId="{0803B293-41F1-48D0-84DA-B0024EEA7EDB}" type="pres">
      <dgm:prSet presAssocID="{1B10F1AD-7E45-4268-86D8-48EA3D45E33A}" presName="conn2-1" presStyleLbl="parChTrans1D3" presStyleIdx="0" presStyleCnt="4"/>
      <dgm:spPr/>
      <dgm:t>
        <a:bodyPr/>
        <a:lstStyle/>
        <a:p>
          <a:endParaRPr lang="es-ES"/>
        </a:p>
      </dgm:t>
    </dgm:pt>
    <dgm:pt modelId="{17E528B8-766B-4160-9C24-0798156ED51B}" type="pres">
      <dgm:prSet presAssocID="{1B10F1AD-7E45-4268-86D8-48EA3D45E33A}" presName="connTx" presStyleLbl="parChTrans1D3" presStyleIdx="0" presStyleCnt="4"/>
      <dgm:spPr/>
      <dgm:t>
        <a:bodyPr/>
        <a:lstStyle/>
        <a:p>
          <a:endParaRPr lang="es-ES"/>
        </a:p>
      </dgm:t>
    </dgm:pt>
    <dgm:pt modelId="{F75653FC-CF34-4CD9-B869-CA60A8F52229}" type="pres">
      <dgm:prSet presAssocID="{183DC006-A757-4E5A-8A80-0F9C8DB50D5D}" presName="root2" presStyleCnt="0"/>
      <dgm:spPr/>
      <dgm:t>
        <a:bodyPr/>
        <a:lstStyle/>
        <a:p>
          <a:endParaRPr lang="es-ES"/>
        </a:p>
      </dgm:t>
    </dgm:pt>
    <dgm:pt modelId="{B96D0FA1-C05E-43A7-A268-D5FB089173B3}" type="pres">
      <dgm:prSet presAssocID="{183DC006-A757-4E5A-8A80-0F9C8DB50D5D}" presName="LevelTwoTextNode" presStyleLbl="node3" presStyleIdx="0" presStyleCnt="4">
        <dgm:presLayoutVars>
          <dgm:chPref val="3"/>
        </dgm:presLayoutVars>
      </dgm:prSet>
      <dgm:spPr/>
      <dgm:t>
        <a:bodyPr/>
        <a:lstStyle/>
        <a:p>
          <a:endParaRPr lang="es-ES"/>
        </a:p>
      </dgm:t>
    </dgm:pt>
    <dgm:pt modelId="{87217407-E338-461C-A17A-A00F2B8B55C8}" type="pres">
      <dgm:prSet presAssocID="{183DC006-A757-4E5A-8A80-0F9C8DB50D5D}" presName="level3hierChild" presStyleCnt="0"/>
      <dgm:spPr/>
      <dgm:t>
        <a:bodyPr/>
        <a:lstStyle/>
        <a:p>
          <a:endParaRPr lang="es-ES"/>
        </a:p>
      </dgm:t>
    </dgm:pt>
    <dgm:pt modelId="{46AEF0C5-A35E-4C7A-A81F-C95ABDEC3CB6}" type="pres">
      <dgm:prSet presAssocID="{795E495E-E6FB-44C8-AA67-C0B7AC7832B5}" presName="conn2-1" presStyleLbl="parChTrans1D3" presStyleIdx="1" presStyleCnt="4"/>
      <dgm:spPr/>
      <dgm:t>
        <a:bodyPr/>
        <a:lstStyle/>
        <a:p>
          <a:endParaRPr lang="es-ES"/>
        </a:p>
      </dgm:t>
    </dgm:pt>
    <dgm:pt modelId="{AA653A8A-1E12-4699-80F5-A00B04DEA85B}" type="pres">
      <dgm:prSet presAssocID="{795E495E-E6FB-44C8-AA67-C0B7AC7832B5}" presName="connTx" presStyleLbl="parChTrans1D3" presStyleIdx="1" presStyleCnt="4"/>
      <dgm:spPr/>
      <dgm:t>
        <a:bodyPr/>
        <a:lstStyle/>
        <a:p>
          <a:endParaRPr lang="es-ES"/>
        </a:p>
      </dgm:t>
    </dgm:pt>
    <dgm:pt modelId="{147E0F8B-4E91-4646-86E3-336EA7CFE301}" type="pres">
      <dgm:prSet presAssocID="{C5E9E8E6-0869-48DD-B2B0-2E995433D2F8}" presName="root2" presStyleCnt="0"/>
      <dgm:spPr/>
      <dgm:t>
        <a:bodyPr/>
        <a:lstStyle/>
        <a:p>
          <a:endParaRPr lang="es-ES"/>
        </a:p>
      </dgm:t>
    </dgm:pt>
    <dgm:pt modelId="{1ACA69D7-6E5F-4624-B99D-08F44F1D5DD6}" type="pres">
      <dgm:prSet presAssocID="{C5E9E8E6-0869-48DD-B2B0-2E995433D2F8}" presName="LevelTwoTextNode" presStyleLbl="node3" presStyleIdx="1" presStyleCnt="4">
        <dgm:presLayoutVars>
          <dgm:chPref val="3"/>
        </dgm:presLayoutVars>
      </dgm:prSet>
      <dgm:spPr/>
      <dgm:t>
        <a:bodyPr/>
        <a:lstStyle/>
        <a:p>
          <a:endParaRPr lang="es-ES"/>
        </a:p>
      </dgm:t>
    </dgm:pt>
    <dgm:pt modelId="{F81DE965-AFFF-47CC-A26C-D37732805B65}" type="pres">
      <dgm:prSet presAssocID="{C5E9E8E6-0869-48DD-B2B0-2E995433D2F8}" presName="level3hierChild" presStyleCnt="0"/>
      <dgm:spPr/>
      <dgm:t>
        <a:bodyPr/>
        <a:lstStyle/>
        <a:p>
          <a:endParaRPr lang="es-ES"/>
        </a:p>
      </dgm:t>
    </dgm:pt>
    <dgm:pt modelId="{0A2019A5-4F71-4031-9C78-35FE59DA9C53}" type="pres">
      <dgm:prSet presAssocID="{E5024F07-255E-4968-863F-A3D6D59E2154}" presName="conn2-1" presStyleLbl="parChTrans1D2" presStyleIdx="1" presStyleCnt="2"/>
      <dgm:spPr/>
      <dgm:t>
        <a:bodyPr/>
        <a:lstStyle/>
        <a:p>
          <a:endParaRPr lang="es-ES"/>
        </a:p>
      </dgm:t>
    </dgm:pt>
    <dgm:pt modelId="{B39EECA8-A677-4663-97BB-24EA8DC245CD}" type="pres">
      <dgm:prSet presAssocID="{E5024F07-255E-4968-863F-A3D6D59E2154}" presName="connTx" presStyleLbl="parChTrans1D2" presStyleIdx="1" presStyleCnt="2"/>
      <dgm:spPr/>
      <dgm:t>
        <a:bodyPr/>
        <a:lstStyle/>
        <a:p>
          <a:endParaRPr lang="es-ES"/>
        </a:p>
      </dgm:t>
    </dgm:pt>
    <dgm:pt modelId="{64DBCB6E-D78C-4161-BCE5-9539A5FAD5E7}" type="pres">
      <dgm:prSet presAssocID="{2A6B95CE-18D3-4949-9D20-D259AE195871}" presName="root2" presStyleCnt="0"/>
      <dgm:spPr/>
      <dgm:t>
        <a:bodyPr/>
        <a:lstStyle/>
        <a:p>
          <a:endParaRPr lang="es-ES"/>
        </a:p>
      </dgm:t>
    </dgm:pt>
    <dgm:pt modelId="{66167C39-A028-473A-B41C-76FAF0468E8B}" type="pres">
      <dgm:prSet presAssocID="{2A6B95CE-18D3-4949-9D20-D259AE195871}" presName="LevelTwoTextNode" presStyleLbl="node2" presStyleIdx="1" presStyleCnt="2">
        <dgm:presLayoutVars>
          <dgm:chPref val="3"/>
        </dgm:presLayoutVars>
      </dgm:prSet>
      <dgm:spPr/>
      <dgm:t>
        <a:bodyPr/>
        <a:lstStyle/>
        <a:p>
          <a:endParaRPr lang="es-ES"/>
        </a:p>
      </dgm:t>
    </dgm:pt>
    <dgm:pt modelId="{6CB6F3A0-600C-4106-A2BB-F03DCB8C0DC9}" type="pres">
      <dgm:prSet presAssocID="{2A6B95CE-18D3-4949-9D20-D259AE195871}" presName="level3hierChild" presStyleCnt="0"/>
      <dgm:spPr/>
      <dgm:t>
        <a:bodyPr/>
        <a:lstStyle/>
        <a:p>
          <a:endParaRPr lang="es-ES"/>
        </a:p>
      </dgm:t>
    </dgm:pt>
    <dgm:pt modelId="{78EC0150-87A1-4BDC-98B7-A3D5715A7065}" type="pres">
      <dgm:prSet presAssocID="{CF4B9A0E-8D4C-4BD8-8F16-5FF3C6110EBE}" presName="conn2-1" presStyleLbl="parChTrans1D3" presStyleIdx="2" presStyleCnt="4"/>
      <dgm:spPr/>
      <dgm:t>
        <a:bodyPr/>
        <a:lstStyle/>
        <a:p>
          <a:endParaRPr lang="es-ES"/>
        </a:p>
      </dgm:t>
    </dgm:pt>
    <dgm:pt modelId="{96E50AE2-9175-4522-846A-B80DD3D4A363}" type="pres">
      <dgm:prSet presAssocID="{CF4B9A0E-8D4C-4BD8-8F16-5FF3C6110EBE}" presName="connTx" presStyleLbl="parChTrans1D3" presStyleIdx="2" presStyleCnt="4"/>
      <dgm:spPr/>
      <dgm:t>
        <a:bodyPr/>
        <a:lstStyle/>
        <a:p>
          <a:endParaRPr lang="es-ES"/>
        </a:p>
      </dgm:t>
    </dgm:pt>
    <dgm:pt modelId="{5B03BA55-EAA3-496E-9927-D86272A70E39}" type="pres">
      <dgm:prSet presAssocID="{C3A58CD6-7DEC-4F09-BA4C-7D4DCFE31D45}" presName="root2" presStyleCnt="0"/>
      <dgm:spPr/>
      <dgm:t>
        <a:bodyPr/>
        <a:lstStyle/>
        <a:p>
          <a:endParaRPr lang="es-ES"/>
        </a:p>
      </dgm:t>
    </dgm:pt>
    <dgm:pt modelId="{687B231D-B7AB-4454-8FAD-BD46A668A42F}" type="pres">
      <dgm:prSet presAssocID="{C3A58CD6-7DEC-4F09-BA4C-7D4DCFE31D45}" presName="LevelTwoTextNode" presStyleLbl="node3" presStyleIdx="2" presStyleCnt="4">
        <dgm:presLayoutVars>
          <dgm:chPref val="3"/>
        </dgm:presLayoutVars>
      </dgm:prSet>
      <dgm:spPr/>
      <dgm:t>
        <a:bodyPr/>
        <a:lstStyle/>
        <a:p>
          <a:endParaRPr lang="es-ES"/>
        </a:p>
      </dgm:t>
    </dgm:pt>
    <dgm:pt modelId="{EB51AE78-EC06-436F-816D-ACEDCE5BC7F6}" type="pres">
      <dgm:prSet presAssocID="{C3A58CD6-7DEC-4F09-BA4C-7D4DCFE31D45}" presName="level3hierChild" presStyleCnt="0"/>
      <dgm:spPr/>
      <dgm:t>
        <a:bodyPr/>
        <a:lstStyle/>
        <a:p>
          <a:endParaRPr lang="es-ES"/>
        </a:p>
      </dgm:t>
    </dgm:pt>
    <dgm:pt modelId="{A5CF6A8D-88CA-447C-8F3C-AEC2C2FC03E9}" type="pres">
      <dgm:prSet presAssocID="{CE5B5DB0-DBA5-484D-B5A5-F52EB896CC7B}" presName="conn2-1" presStyleLbl="parChTrans1D3" presStyleIdx="3" presStyleCnt="4"/>
      <dgm:spPr/>
      <dgm:t>
        <a:bodyPr/>
        <a:lstStyle/>
        <a:p>
          <a:endParaRPr lang="es-ES"/>
        </a:p>
      </dgm:t>
    </dgm:pt>
    <dgm:pt modelId="{2DC1E5A9-66D1-4136-BCC0-2BF9DB68EA78}" type="pres">
      <dgm:prSet presAssocID="{CE5B5DB0-DBA5-484D-B5A5-F52EB896CC7B}" presName="connTx" presStyleLbl="parChTrans1D3" presStyleIdx="3" presStyleCnt="4"/>
      <dgm:spPr/>
      <dgm:t>
        <a:bodyPr/>
        <a:lstStyle/>
        <a:p>
          <a:endParaRPr lang="es-ES"/>
        </a:p>
      </dgm:t>
    </dgm:pt>
    <dgm:pt modelId="{C642E01B-7BFB-4C8B-A22A-8F1F8CF554DB}" type="pres">
      <dgm:prSet presAssocID="{3FDF91D4-3AE7-4FE6-93AC-46EBD2A38905}" presName="root2" presStyleCnt="0"/>
      <dgm:spPr/>
      <dgm:t>
        <a:bodyPr/>
        <a:lstStyle/>
        <a:p>
          <a:endParaRPr lang="es-ES"/>
        </a:p>
      </dgm:t>
    </dgm:pt>
    <dgm:pt modelId="{DE87C0ED-8A09-42F2-B6D0-39F7C2806878}" type="pres">
      <dgm:prSet presAssocID="{3FDF91D4-3AE7-4FE6-93AC-46EBD2A38905}" presName="LevelTwoTextNode" presStyleLbl="node3" presStyleIdx="3" presStyleCnt="4">
        <dgm:presLayoutVars>
          <dgm:chPref val="3"/>
        </dgm:presLayoutVars>
      </dgm:prSet>
      <dgm:spPr/>
      <dgm:t>
        <a:bodyPr/>
        <a:lstStyle/>
        <a:p>
          <a:endParaRPr lang="es-ES"/>
        </a:p>
      </dgm:t>
    </dgm:pt>
    <dgm:pt modelId="{82333C87-BD7F-4F55-998F-A26E6A94CB7D}" type="pres">
      <dgm:prSet presAssocID="{3FDF91D4-3AE7-4FE6-93AC-46EBD2A38905}" presName="level3hierChild" presStyleCnt="0"/>
      <dgm:spPr/>
      <dgm:t>
        <a:bodyPr/>
        <a:lstStyle/>
        <a:p>
          <a:endParaRPr lang="es-ES"/>
        </a:p>
      </dgm:t>
    </dgm:pt>
  </dgm:ptLst>
  <dgm:cxnLst>
    <dgm:cxn modelId="{269253CE-967E-44AD-B1C0-C5CC2EE3E2C2}" type="presOf" srcId="{C3A58CD6-7DEC-4F09-BA4C-7D4DCFE31D45}" destId="{687B231D-B7AB-4454-8FAD-BD46A668A42F}" srcOrd="0" destOrd="0" presId="urn:microsoft.com/office/officeart/2005/8/layout/hierarchy2"/>
    <dgm:cxn modelId="{46938ECC-C4C5-4665-BA21-1C825467987B}" srcId="{49B2C058-6480-4118-940B-C54B5A99B1B8}" destId="{C573BAEF-666F-432B-836E-D755CE31B0B6}" srcOrd="0" destOrd="0" parTransId="{FF05B8F1-09DC-41A5-954E-41335BEA5B11}" sibTransId="{00B64238-13DD-46C0-8D6B-4F59543A680A}"/>
    <dgm:cxn modelId="{34C42CF5-898D-43CD-A208-8689DA859B93}" srcId="{C573BAEF-666F-432B-836E-D755CE31B0B6}" destId="{183DC006-A757-4E5A-8A80-0F9C8DB50D5D}" srcOrd="0" destOrd="0" parTransId="{1B10F1AD-7E45-4268-86D8-48EA3D45E33A}" sibTransId="{86862D75-35D9-483A-BD69-BCFE93F39CB0}"/>
    <dgm:cxn modelId="{952CB638-24F5-4AFE-95CB-16BAA0E92B23}" srcId="{C573BAEF-666F-432B-836E-D755CE31B0B6}" destId="{C5E9E8E6-0869-48DD-B2B0-2E995433D2F8}" srcOrd="1" destOrd="0" parTransId="{795E495E-E6FB-44C8-AA67-C0B7AC7832B5}" sibTransId="{18110986-DC4B-447C-B731-EE48449FE346}"/>
    <dgm:cxn modelId="{0AA9CD25-2EA2-4649-A262-F7298209ACE4}" srcId="{2A6B95CE-18D3-4949-9D20-D259AE195871}" destId="{C3A58CD6-7DEC-4F09-BA4C-7D4DCFE31D45}" srcOrd="0" destOrd="0" parTransId="{CF4B9A0E-8D4C-4BD8-8F16-5FF3C6110EBE}" sibTransId="{87DA28C4-E8D7-448E-A1B5-C9F88BFF9CFD}"/>
    <dgm:cxn modelId="{7B1E4971-E8BA-44CF-A774-867102B9D0CB}" type="presOf" srcId="{FF05B8F1-09DC-41A5-954E-41335BEA5B11}" destId="{4123F608-9BBC-42B9-8ED3-96A79D020196}" srcOrd="1" destOrd="0" presId="urn:microsoft.com/office/officeart/2005/8/layout/hierarchy2"/>
    <dgm:cxn modelId="{31DC783F-A0BE-417B-9FD5-589EBAA22C95}" type="presOf" srcId="{E5024F07-255E-4968-863F-A3D6D59E2154}" destId="{0A2019A5-4F71-4031-9C78-35FE59DA9C53}" srcOrd="0" destOrd="0" presId="urn:microsoft.com/office/officeart/2005/8/layout/hierarchy2"/>
    <dgm:cxn modelId="{038C66D6-E98E-46FD-B8E9-7F4C8B6D1C3B}" type="presOf" srcId="{CE5B5DB0-DBA5-484D-B5A5-F52EB896CC7B}" destId="{A5CF6A8D-88CA-447C-8F3C-AEC2C2FC03E9}" srcOrd="0" destOrd="0" presId="urn:microsoft.com/office/officeart/2005/8/layout/hierarchy2"/>
    <dgm:cxn modelId="{E0AEAC35-21D8-46AA-BC10-C3B5B0BA7B1A}" type="presOf" srcId="{183DC006-A757-4E5A-8A80-0F9C8DB50D5D}" destId="{B96D0FA1-C05E-43A7-A268-D5FB089173B3}" srcOrd="0" destOrd="0" presId="urn:microsoft.com/office/officeart/2005/8/layout/hierarchy2"/>
    <dgm:cxn modelId="{DEE4C97E-0A27-4765-8471-571422A42D99}" type="presOf" srcId="{2A6B95CE-18D3-4949-9D20-D259AE195871}" destId="{66167C39-A028-473A-B41C-76FAF0468E8B}" srcOrd="0" destOrd="0" presId="urn:microsoft.com/office/officeart/2005/8/layout/hierarchy2"/>
    <dgm:cxn modelId="{4CA58DA6-14D4-4C92-BE88-C3A3AB721B22}" type="presOf" srcId="{1B10F1AD-7E45-4268-86D8-48EA3D45E33A}" destId="{0803B293-41F1-48D0-84DA-B0024EEA7EDB}" srcOrd="0" destOrd="0" presId="urn:microsoft.com/office/officeart/2005/8/layout/hierarchy2"/>
    <dgm:cxn modelId="{3653DD86-3377-49BA-A94B-9D0D779151EB}" srcId="{49B2C058-6480-4118-940B-C54B5A99B1B8}" destId="{2A6B95CE-18D3-4949-9D20-D259AE195871}" srcOrd="1" destOrd="0" parTransId="{E5024F07-255E-4968-863F-A3D6D59E2154}" sibTransId="{E6C2F4EF-0445-4C29-B23B-066440B2ADD5}"/>
    <dgm:cxn modelId="{8BFB654D-13BC-4372-9BBB-627AAD4C2432}" type="presOf" srcId="{C573BAEF-666F-432B-836E-D755CE31B0B6}" destId="{5F9E122C-AAC9-42B5-81C4-F55E2560F164}" srcOrd="0" destOrd="0" presId="urn:microsoft.com/office/officeart/2005/8/layout/hierarchy2"/>
    <dgm:cxn modelId="{2F30B5F4-1A57-4329-B920-ADB2104F1500}" type="presOf" srcId="{E5024F07-255E-4968-863F-A3D6D59E2154}" destId="{B39EECA8-A677-4663-97BB-24EA8DC245CD}" srcOrd="1" destOrd="0" presId="urn:microsoft.com/office/officeart/2005/8/layout/hierarchy2"/>
    <dgm:cxn modelId="{C5AAC744-49C5-4C0B-A61C-00E30863003C}" type="presOf" srcId="{7A0AA611-4500-4B73-B984-AD4898F5BB7A}" destId="{A588E747-A687-423F-84DC-DA58698F5939}" srcOrd="0" destOrd="0" presId="urn:microsoft.com/office/officeart/2005/8/layout/hierarchy2"/>
    <dgm:cxn modelId="{A915D084-3343-4BA2-AB2D-E94F64E332F9}" type="presOf" srcId="{C5E9E8E6-0869-48DD-B2B0-2E995433D2F8}" destId="{1ACA69D7-6E5F-4624-B99D-08F44F1D5DD6}" srcOrd="0" destOrd="0" presId="urn:microsoft.com/office/officeart/2005/8/layout/hierarchy2"/>
    <dgm:cxn modelId="{B115F0BE-7AB7-47EB-BE4C-BBFDA79A2A40}" srcId="{7A0AA611-4500-4B73-B984-AD4898F5BB7A}" destId="{49B2C058-6480-4118-940B-C54B5A99B1B8}" srcOrd="0" destOrd="0" parTransId="{657EC28F-3FB8-4717-977A-0F5C41E2D64B}" sibTransId="{121501DE-9B5B-404A-B592-72C36FEF43EB}"/>
    <dgm:cxn modelId="{C06C1FDD-8191-4560-8CE6-F3CF68FE7923}" type="presOf" srcId="{3FDF91D4-3AE7-4FE6-93AC-46EBD2A38905}" destId="{DE87C0ED-8A09-42F2-B6D0-39F7C2806878}" srcOrd="0" destOrd="0" presId="urn:microsoft.com/office/officeart/2005/8/layout/hierarchy2"/>
    <dgm:cxn modelId="{DE7A3C0F-0C19-4E71-A323-842EFDF8C293}" type="presOf" srcId="{CF4B9A0E-8D4C-4BD8-8F16-5FF3C6110EBE}" destId="{78EC0150-87A1-4BDC-98B7-A3D5715A7065}" srcOrd="0" destOrd="0" presId="urn:microsoft.com/office/officeart/2005/8/layout/hierarchy2"/>
    <dgm:cxn modelId="{FF035947-7471-46F6-AF69-372431065E6C}" type="presOf" srcId="{CF4B9A0E-8D4C-4BD8-8F16-5FF3C6110EBE}" destId="{96E50AE2-9175-4522-846A-B80DD3D4A363}" srcOrd="1" destOrd="0" presId="urn:microsoft.com/office/officeart/2005/8/layout/hierarchy2"/>
    <dgm:cxn modelId="{C57B7844-4FF7-4F79-92FD-468434A51E50}" type="presOf" srcId="{1B10F1AD-7E45-4268-86D8-48EA3D45E33A}" destId="{17E528B8-766B-4160-9C24-0798156ED51B}" srcOrd="1" destOrd="0" presId="urn:microsoft.com/office/officeart/2005/8/layout/hierarchy2"/>
    <dgm:cxn modelId="{FC50C08D-AD19-4AD4-A167-864E399DF854}" type="presOf" srcId="{795E495E-E6FB-44C8-AA67-C0B7AC7832B5}" destId="{46AEF0C5-A35E-4C7A-A81F-C95ABDEC3CB6}" srcOrd="0" destOrd="0" presId="urn:microsoft.com/office/officeart/2005/8/layout/hierarchy2"/>
    <dgm:cxn modelId="{88946835-2A2B-4653-B49A-BBD49AFA6F5A}" type="presOf" srcId="{FF05B8F1-09DC-41A5-954E-41335BEA5B11}" destId="{1BB6CD42-54D2-44EA-99B4-6056BC9592F4}" srcOrd="0" destOrd="0" presId="urn:microsoft.com/office/officeart/2005/8/layout/hierarchy2"/>
    <dgm:cxn modelId="{893E5A10-205B-47B1-9DDF-14CAD3BF2280}" type="presOf" srcId="{795E495E-E6FB-44C8-AA67-C0B7AC7832B5}" destId="{AA653A8A-1E12-4699-80F5-A00B04DEA85B}" srcOrd="1" destOrd="0" presId="urn:microsoft.com/office/officeart/2005/8/layout/hierarchy2"/>
    <dgm:cxn modelId="{4291D1D8-D159-4CB1-BE93-0CC51316D6DC}" type="presOf" srcId="{49B2C058-6480-4118-940B-C54B5A99B1B8}" destId="{60051B51-0426-4BD6-93BD-0A8C0167E813}" srcOrd="0" destOrd="0" presId="urn:microsoft.com/office/officeart/2005/8/layout/hierarchy2"/>
    <dgm:cxn modelId="{4BAC4983-61E5-47FE-94B5-78188B099ED0}" type="presOf" srcId="{CE5B5DB0-DBA5-484D-B5A5-F52EB896CC7B}" destId="{2DC1E5A9-66D1-4136-BCC0-2BF9DB68EA78}" srcOrd="1" destOrd="0" presId="urn:microsoft.com/office/officeart/2005/8/layout/hierarchy2"/>
    <dgm:cxn modelId="{B68CB148-0EA1-4FC0-8034-C572C89B349A}" srcId="{2A6B95CE-18D3-4949-9D20-D259AE195871}" destId="{3FDF91D4-3AE7-4FE6-93AC-46EBD2A38905}" srcOrd="1" destOrd="0" parTransId="{CE5B5DB0-DBA5-484D-B5A5-F52EB896CC7B}" sibTransId="{8F4CCBCD-16AB-496E-A4F1-44251B3C34DD}"/>
    <dgm:cxn modelId="{15E58AE4-ECF3-4559-AB13-47A5A6FFC81D}" type="presParOf" srcId="{A588E747-A687-423F-84DC-DA58698F5939}" destId="{59AA2526-4A69-424F-B8D6-68FDBBB4AF09}" srcOrd="0" destOrd="0" presId="urn:microsoft.com/office/officeart/2005/8/layout/hierarchy2"/>
    <dgm:cxn modelId="{53B79402-7F3E-4810-BE41-0A9072D9FF67}" type="presParOf" srcId="{59AA2526-4A69-424F-B8D6-68FDBBB4AF09}" destId="{60051B51-0426-4BD6-93BD-0A8C0167E813}" srcOrd="0" destOrd="0" presId="urn:microsoft.com/office/officeart/2005/8/layout/hierarchy2"/>
    <dgm:cxn modelId="{7264DEF6-3A6B-4475-ACD7-F3F6A89FDB05}" type="presParOf" srcId="{59AA2526-4A69-424F-B8D6-68FDBBB4AF09}" destId="{94616323-38D5-4D90-BFB0-F1572257C918}" srcOrd="1" destOrd="0" presId="urn:microsoft.com/office/officeart/2005/8/layout/hierarchy2"/>
    <dgm:cxn modelId="{1EA7622B-990D-486C-94AB-215B51DDBBD8}" type="presParOf" srcId="{94616323-38D5-4D90-BFB0-F1572257C918}" destId="{1BB6CD42-54D2-44EA-99B4-6056BC9592F4}" srcOrd="0" destOrd="0" presId="urn:microsoft.com/office/officeart/2005/8/layout/hierarchy2"/>
    <dgm:cxn modelId="{E3DEEADD-11D3-4468-803A-2C00CCB0F8E9}" type="presParOf" srcId="{1BB6CD42-54D2-44EA-99B4-6056BC9592F4}" destId="{4123F608-9BBC-42B9-8ED3-96A79D020196}" srcOrd="0" destOrd="0" presId="urn:microsoft.com/office/officeart/2005/8/layout/hierarchy2"/>
    <dgm:cxn modelId="{463CCB62-49FA-4021-8C9A-17188893D17C}" type="presParOf" srcId="{94616323-38D5-4D90-BFB0-F1572257C918}" destId="{FB724A27-0E22-47FD-9724-1B8E48B79C3E}" srcOrd="1" destOrd="0" presId="urn:microsoft.com/office/officeart/2005/8/layout/hierarchy2"/>
    <dgm:cxn modelId="{2611792D-4D72-4359-A934-3F1F915C9E37}" type="presParOf" srcId="{FB724A27-0E22-47FD-9724-1B8E48B79C3E}" destId="{5F9E122C-AAC9-42B5-81C4-F55E2560F164}" srcOrd="0" destOrd="0" presId="urn:microsoft.com/office/officeart/2005/8/layout/hierarchy2"/>
    <dgm:cxn modelId="{03ADB7A2-9768-479A-85AA-8DF60BDCA46D}" type="presParOf" srcId="{FB724A27-0E22-47FD-9724-1B8E48B79C3E}" destId="{32691B88-DB6C-4A70-B6A1-129ADC451B08}" srcOrd="1" destOrd="0" presId="urn:microsoft.com/office/officeart/2005/8/layout/hierarchy2"/>
    <dgm:cxn modelId="{034BC590-CB93-4587-B792-9F609E143886}" type="presParOf" srcId="{32691B88-DB6C-4A70-B6A1-129ADC451B08}" destId="{0803B293-41F1-48D0-84DA-B0024EEA7EDB}" srcOrd="0" destOrd="0" presId="urn:microsoft.com/office/officeart/2005/8/layout/hierarchy2"/>
    <dgm:cxn modelId="{C32ACDDB-7997-439E-A06B-07180EBB40A2}" type="presParOf" srcId="{0803B293-41F1-48D0-84DA-B0024EEA7EDB}" destId="{17E528B8-766B-4160-9C24-0798156ED51B}" srcOrd="0" destOrd="0" presId="urn:microsoft.com/office/officeart/2005/8/layout/hierarchy2"/>
    <dgm:cxn modelId="{02E244C3-8557-4E94-A36D-10F6F0C3606F}" type="presParOf" srcId="{32691B88-DB6C-4A70-B6A1-129ADC451B08}" destId="{F75653FC-CF34-4CD9-B869-CA60A8F52229}" srcOrd="1" destOrd="0" presId="urn:microsoft.com/office/officeart/2005/8/layout/hierarchy2"/>
    <dgm:cxn modelId="{0BE0A2A0-BB47-4070-9F00-7FF54635A78C}" type="presParOf" srcId="{F75653FC-CF34-4CD9-B869-CA60A8F52229}" destId="{B96D0FA1-C05E-43A7-A268-D5FB089173B3}" srcOrd="0" destOrd="0" presId="urn:microsoft.com/office/officeart/2005/8/layout/hierarchy2"/>
    <dgm:cxn modelId="{BAA0F0C0-4B44-4F23-826A-ED06CBEE38DD}" type="presParOf" srcId="{F75653FC-CF34-4CD9-B869-CA60A8F52229}" destId="{87217407-E338-461C-A17A-A00F2B8B55C8}" srcOrd="1" destOrd="0" presId="urn:microsoft.com/office/officeart/2005/8/layout/hierarchy2"/>
    <dgm:cxn modelId="{EC97A803-C114-43D6-97D5-B722C9110D01}" type="presParOf" srcId="{32691B88-DB6C-4A70-B6A1-129ADC451B08}" destId="{46AEF0C5-A35E-4C7A-A81F-C95ABDEC3CB6}" srcOrd="2" destOrd="0" presId="urn:microsoft.com/office/officeart/2005/8/layout/hierarchy2"/>
    <dgm:cxn modelId="{88CC5C55-E580-4C68-942D-6E775E1B50E0}" type="presParOf" srcId="{46AEF0C5-A35E-4C7A-A81F-C95ABDEC3CB6}" destId="{AA653A8A-1E12-4699-80F5-A00B04DEA85B}" srcOrd="0" destOrd="0" presId="urn:microsoft.com/office/officeart/2005/8/layout/hierarchy2"/>
    <dgm:cxn modelId="{2EDA4429-C3BB-435F-844B-7E08274A36F1}" type="presParOf" srcId="{32691B88-DB6C-4A70-B6A1-129ADC451B08}" destId="{147E0F8B-4E91-4646-86E3-336EA7CFE301}" srcOrd="3" destOrd="0" presId="urn:microsoft.com/office/officeart/2005/8/layout/hierarchy2"/>
    <dgm:cxn modelId="{38246406-931A-48BC-B27D-A9652D8444B0}" type="presParOf" srcId="{147E0F8B-4E91-4646-86E3-336EA7CFE301}" destId="{1ACA69D7-6E5F-4624-B99D-08F44F1D5DD6}" srcOrd="0" destOrd="0" presId="urn:microsoft.com/office/officeart/2005/8/layout/hierarchy2"/>
    <dgm:cxn modelId="{861CC086-6BF3-4111-8C1A-FFA3546E826C}" type="presParOf" srcId="{147E0F8B-4E91-4646-86E3-336EA7CFE301}" destId="{F81DE965-AFFF-47CC-A26C-D37732805B65}" srcOrd="1" destOrd="0" presId="urn:microsoft.com/office/officeart/2005/8/layout/hierarchy2"/>
    <dgm:cxn modelId="{E9ED555B-DB1D-42DA-A606-EF31289D63E0}" type="presParOf" srcId="{94616323-38D5-4D90-BFB0-F1572257C918}" destId="{0A2019A5-4F71-4031-9C78-35FE59DA9C53}" srcOrd="2" destOrd="0" presId="urn:microsoft.com/office/officeart/2005/8/layout/hierarchy2"/>
    <dgm:cxn modelId="{02F909C4-7EE8-4CAE-9B61-FCBD70415EEF}" type="presParOf" srcId="{0A2019A5-4F71-4031-9C78-35FE59DA9C53}" destId="{B39EECA8-A677-4663-97BB-24EA8DC245CD}" srcOrd="0" destOrd="0" presId="urn:microsoft.com/office/officeart/2005/8/layout/hierarchy2"/>
    <dgm:cxn modelId="{CBFB6485-CE1A-42AF-A5DC-EC6D988A5320}" type="presParOf" srcId="{94616323-38D5-4D90-BFB0-F1572257C918}" destId="{64DBCB6E-D78C-4161-BCE5-9539A5FAD5E7}" srcOrd="3" destOrd="0" presId="urn:microsoft.com/office/officeart/2005/8/layout/hierarchy2"/>
    <dgm:cxn modelId="{12010A54-E236-44E4-91CB-38B94AEBD5EC}" type="presParOf" srcId="{64DBCB6E-D78C-4161-BCE5-9539A5FAD5E7}" destId="{66167C39-A028-473A-B41C-76FAF0468E8B}" srcOrd="0" destOrd="0" presId="urn:microsoft.com/office/officeart/2005/8/layout/hierarchy2"/>
    <dgm:cxn modelId="{9224BAC0-3C7C-4253-AB0E-685F748A4F39}" type="presParOf" srcId="{64DBCB6E-D78C-4161-BCE5-9539A5FAD5E7}" destId="{6CB6F3A0-600C-4106-A2BB-F03DCB8C0DC9}" srcOrd="1" destOrd="0" presId="urn:microsoft.com/office/officeart/2005/8/layout/hierarchy2"/>
    <dgm:cxn modelId="{AD6070E7-F80A-4C19-B7D3-EF36D7C9AA00}" type="presParOf" srcId="{6CB6F3A0-600C-4106-A2BB-F03DCB8C0DC9}" destId="{78EC0150-87A1-4BDC-98B7-A3D5715A7065}" srcOrd="0" destOrd="0" presId="urn:microsoft.com/office/officeart/2005/8/layout/hierarchy2"/>
    <dgm:cxn modelId="{F81A07F5-5C66-4212-974C-0041BF591894}" type="presParOf" srcId="{78EC0150-87A1-4BDC-98B7-A3D5715A7065}" destId="{96E50AE2-9175-4522-846A-B80DD3D4A363}" srcOrd="0" destOrd="0" presId="urn:microsoft.com/office/officeart/2005/8/layout/hierarchy2"/>
    <dgm:cxn modelId="{1FFE98F7-39CB-4A1B-BE6C-4F8230F09416}" type="presParOf" srcId="{6CB6F3A0-600C-4106-A2BB-F03DCB8C0DC9}" destId="{5B03BA55-EAA3-496E-9927-D86272A70E39}" srcOrd="1" destOrd="0" presId="urn:microsoft.com/office/officeart/2005/8/layout/hierarchy2"/>
    <dgm:cxn modelId="{3AD3C8F3-5E08-446A-B662-9061A74AA491}" type="presParOf" srcId="{5B03BA55-EAA3-496E-9927-D86272A70E39}" destId="{687B231D-B7AB-4454-8FAD-BD46A668A42F}" srcOrd="0" destOrd="0" presId="urn:microsoft.com/office/officeart/2005/8/layout/hierarchy2"/>
    <dgm:cxn modelId="{5B17407E-7439-418E-BC75-96F17EF41EE2}" type="presParOf" srcId="{5B03BA55-EAA3-496E-9927-D86272A70E39}" destId="{EB51AE78-EC06-436F-816D-ACEDCE5BC7F6}" srcOrd="1" destOrd="0" presId="urn:microsoft.com/office/officeart/2005/8/layout/hierarchy2"/>
    <dgm:cxn modelId="{027280AE-EFFE-4A2A-8347-F5B939F5511C}" type="presParOf" srcId="{6CB6F3A0-600C-4106-A2BB-F03DCB8C0DC9}" destId="{A5CF6A8D-88CA-447C-8F3C-AEC2C2FC03E9}" srcOrd="2" destOrd="0" presId="urn:microsoft.com/office/officeart/2005/8/layout/hierarchy2"/>
    <dgm:cxn modelId="{0D52EAD4-A768-4FCB-AC12-A30FA60AE86A}" type="presParOf" srcId="{A5CF6A8D-88CA-447C-8F3C-AEC2C2FC03E9}" destId="{2DC1E5A9-66D1-4136-BCC0-2BF9DB68EA78}" srcOrd="0" destOrd="0" presId="urn:microsoft.com/office/officeart/2005/8/layout/hierarchy2"/>
    <dgm:cxn modelId="{CE3339A0-D20B-4812-82DC-0167F3FE426E}" type="presParOf" srcId="{6CB6F3A0-600C-4106-A2BB-F03DCB8C0DC9}" destId="{C642E01B-7BFB-4C8B-A22A-8F1F8CF554DB}" srcOrd="3" destOrd="0" presId="urn:microsoft.com/office/officeart/2005/8/layout/hierarchy2"/>
    <dgm:cxn modelId="{76BE8A4D-8D68-442C-8741-423D8C3E15D7}" type="presParOf" srcId="{C642E01B-7BFB-4C8B-A22A-8F1F8CF554DB}" destId="{DE87C0ED-8A09-42F2-B6D0-39F7C2806878}" srcOrd="0" destOrd="0" presId="urn:microsoft.com/office/officeart/2005/8/layout/hierarchy2"/>
    <dgm:cxn modelId="{439912FE-2CB5-42C9-BF0E-25B789F915F3}" type="presParOf" srcId="{C642E01B-7BFB-4C8B-A22A-8F1F8CF554DB}" destId="{82333C87-BD7F-4F55-998F-A26E6A94CB7D}" srcOrd="1" destOrd="0" presId="urn:microsoft.com/office/officeart/2005/8/layout/hierarchy2"/>
  </dgm:cxnLst>
  <dgm:bg/>
  <dgm:whole/>
</dgm:dataModel>
</file>

<file path=ppt/diagrams/data4.xml><?xml version="1.0" encoding="utf-8"?>
<dgm:dataModel xmlns:dgm="http://schemas.openxmlformats.org/drawingml/2006/diagram" xmlns:a="http://schemas.openxmlformats.org/drawingml/2006/main">
  <dgm:ptLst>
    <dgm:pt modelId="{E7C190A5-7423-428E-B3D7-299DBC706710}"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s-ES"/>
        </a:p>
      </dgm:t>
    </dgm:pt>
    <dgm:pt modelId="{C5D23553-FCE8-4B52-A9A9-D57F9C56E182}" type="pres">
      <dgm:prSet presAssocID="{E7C190A5-7423-428E-B3D7-299DBC706710}" presName="diagram" presStyleCnt="0">
        <dgm:presLayoutVars>
          <dgm:chMax val="1"/>
          <dgm:dir/>
          <dgm:animLvl val="ctr"/>
          <dgm:resizeHandles val="exact"/>
        </dgm:presLayoutVars>
      </dgm:prSet>
      <dgm:spPr/>
    </dgm:pt>
  </dgm:ptLst>
  <dgm:cxnLst>
    <dgm:cxn modelId="{EDC42E65-5167-48C4-8BFE-424AA447C88E}" type="presOf" srcId="{E7C190A5-7423-428E-B3D7-299DBC706710}" destId="{C5D23553-FCE8-4B52-A9A9-D57F9C56E182}" srcOrd="0" destOrd="0" presId="urn:microsoft.com/office/officeart/2005/8/layout/matrix1"/>
  </dgm:cxnLst>
  <dgm:bg/>
  <dgm:whole/>
</dgm:dataModel>
</file>

<file path=ppt/diagrams/data5.xml><?xml version="1.0" encoding="utf-8"?>
<dgm:dataModel xmlns:dgm="http://schemas.openxmlformats.org/drawingml/2006/diagram" xmlns:a="http://schemas.openxmlformats.org/drawingml/2006/main">
  <dgm:ptLst>
    <dgm:pt modelId="{3D807E10-94FD-4013-AB3D-BB10DDDAE86B}"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s-ES"/>
        </a:p>
      </dgm:t>
    </dgm:pt>
    <dgm:pt modelId="{82BB44BB-6D83-4C24-A59B-B9D75F8F5E05}">
      <dgm:prSet phldrT="[Texto]"/>
      <dgm:spPr/>
      <dgm:t>
        <a:bodyPr/>
        <a:lstStyle/>
        <a:p>
          <a:r>
            <a:rPr lang="es-ES" dirty="0" smtClean="0"/>
            <a:t>WinCC (Windows  Control  Center),  flexible</a:t>
          </a:r>
          <a:endParaRPr lang="es-ES" dirty="0"/>
        </a:p>
      </dgm:t>
    </dgm:pt>
    <dgm:pt modelId="{A7AFBF94-98E6-4781-83BF-3A04F4C2A14F}" type="parTrans" cxnId="{67AC00B2-E2BE-44A8-8BE1-C9A7FA4F0017}">
      <dgm:prSet/>
      <dgm:spPr/>
      <dgm:t>
        <a:bodyPr/>
        <a:lstStyle/>
        <a:p>
          <a:endParaRPr lang="es-ES"/>
        </a:p>
      </dgm:t>
    </dgm:pt>
    <dgm:pt modelId="{69F26FA7-F15B-4015-861F-D624BA396CF4}" type="sibTrans" cxnId="{67AC00B2-E2BE-44A8-8BE1-C9A7FA4F0017}">
      <dgm:prSet/>
      <dgm:spPr/>
      <dgm:t>
        <a:bodyPr/>
        <a:lstStyle/>
        <a:p>
          <a:endParaRPr lang="es-ES"/>
        </a:p>
      </dgm:t>
    </dgm:pt>
    <dgm:pt modelId="{7AC1BF1F-98DC-4456-AB79-218D4AB5836E}">
      <dgm:prSet phldrT="[Texto]" custT="1"/>
      <dgm:spPr/>
      <dgm:t>
        <a:bodyPr/>
        <a:lstStyle/>
        <a:p>
          <a:pPr algn="ctr"/>
          <a:r>
            <a:rPr lang="es-ES" sz="1800" dirty="0" smtClean="0"/>
            <a:t>El  paquete  de  software WinCC  constituye  el  entorno  de  desarrollo  de  Siemens  en  el  marco    de  los  SCADA  para        visualización  y  control  de procesos  industriales.</a:t>
          </a:r>
          <a:endParaRPr lang="es-ES" sz="1800" dirty="0"/>
        </a:p>
      </dgm:t>
    </dgm:pt>
    <dgm:pt modelId="{832247B3-35B2-4F65-BCA4-01A65F23285E}" type="parTrans" cxnId="{77D26D50-F088-4469-8DE8-FDB3B348BE25}">
      <dgm:prSet/>
      <dgm:spPr/>
      <dgm:t>
        <a:bodyPr/>
        <a:lstStyle/>
        <a:p>
          <a:endParaRPr lang="es-ES"/>
        </a:p>
      </dgm:t>
    </dgm:pt>
    <dgm:pt modelId="{44187A9B-7F69-4302-814E-ADBC783F9FCE}" type="sibTrans" cxnId="{77D26D50-F088-4469-8DE8-FDB3B348BE25}">
      <dgm:prSet/>
      <dgm:spPr/>
      <dgm:t>
        <a:bodyPr/>
        <a:lstStyle/>
        <a:p>
          <a:endParaRPr lang="es-ES"/>
        </a:p>
      </dgm:t>
    </dgm:pt>
    <dgm:pt modelId="{C4A03E62-EB43-4B66-BD4F-DDE2F1565E01}">
      <dgm:prSet phldrT="[Texto]" custT="1"/>
      <dgm:spPr/>
      <dgm:t>
        <a:bodyPr/>
        <a:lstStyle/>
        <a:p>
          <a:pPr algn="l"/>
          <a:r>
            <a:rPr lang="es-ES" sz="1800" dirty="0" smtClean="0"/>
            <a:t>Edición  gráfica  de  las   pantallas.  </a:t>
          </a:r>
        </a:p>
        <a:p>
          <a:pPr algn="l"/>
          <a:r>
            <a:rPr lang="es-ES" sz="1800" dirty="0" smtClean="0"/>
            <a:t>Gestión  de  archivos  y  bases  de  datos.  </a:t>
          </a:r>
        </a:p>
        <a:p>
          <a:pPr algn="l"/>
          <a:r>
            <a:rPr lang="es-ES" sz="1800" dirty="0" smtClean="0"/>
            <a:t>Generación  de  informes en  base  a  datos  obtenidos.  </a:t>
          </a:r>
        </a:p>
        <a:p>
          <a:pPr algn="l"/>
          <a:r>
            <a:rPr lang="es-ES" sz="1800" dirty="0" smtClean="0"/>
            <a:t>Administración  de  la      información. </a:t>
          </a:r>
          <a:r>
            <a:rPr lang="es-ES" sz="800" dirty="0" smtClean="0"/>
            <a:t> </a:t>
          </a:r>
          <a:endParaRPr lang="es-ES" sz="800" dirty="0"/>
        </a:p>
      </dgm:t>
    </dgm:pt>
    <dgm:pt modelId="{6D5A60DF-D56A-434D-9A67-A58E89A91461}" type="parTrans" cxnId="{68A876ED-9D0D-40A2-AE36-70AF8A9DE0DB}">
      <dgm:prSet/>
      <dgm:spPr/>
      <dgm:t>
        <a:bodyPr/>
        <a:lstStyle/>
        <a:p>
          <a:endParaRPr lang="es-ES"/>
        </a:p>
      </dgm:t>
    </dgm:pt>
    <dgm:pt modelId="{C9F51465-F55C-446B-B862-25F9457E3064}" type="sibTrans" cxnId="{68A876ED-9D0D-40A2-AE36-70AF8A9DE0DB}">
      <dgm:prSet/>
      <dgm:spPr/>
      <dgm:t>
        <a:bodyPr/>
        <a:lstStyle/>
        <a:p>
          <a:endParaRPr lang="es-ES"/>
        </a:p>
      </dgm:t>
    </dgm:pt>
    <dgm:pt modelId="{1C740395-098A-4F62-81C1-766CB465BD16}">
      <dgm:prSet phldrT="[Texto]" custT="1"/>
      <dgm:spPr/>
      <dgm:t>
        <a:bodyPr/>
        <a:lstStyle/>
        <a:p>
          <a:pPr algn="ctr"/>
          <a:r>
            <a:rPr lang="es-ES" sz="1800" dirty="0" smtClean="0"/>
            <a:t>WinCC  es  un  software  HMI  (Human  Machine   Interface)  que incluye todos los elementos necesarios para controlar y supervisar procesos industriales</a:t>
          </a:r>
          <a:endParaRPr lang="es-ES" sz="1800" dirty="0"/>
        </a:p>
      </dgm:t>
    </dgm:pt>
    <dgm:pt modelId="{4DE056FC-DFBF-4FF9-8652-B8E29B55A5D4}" type="sibTrans" cxnId="{AB2902D4-DEDC-4237-882E-19FFAC50704E}">
      <dgm:prSet/>
      <dgm:spPr/>
      <dgm:t>
        <a:bodyPr/>
        <a:lstStyle/>
        <a:p>
          <a:endParaRPr lang="es-ES"/>
        </a:p>
      </dgm:t>
    </dgm:pt>
    <dgm:pt modelId="{ADE57D93-9A7C-4A57-8DA3-29D84E0B6094}" type="parTrans" cxnId="{AB2902D4-DEDC-4237-882E-19FFAC50704E}">
      <dgm:prSet/>
      <dgm:spPr/>
      <dgm:t>
        <a:bodyPr/>
        <a:lstStyle/>
        <a:p>
          <a:endParaRPr lang="es-ES"/>
        </a:p>
      </dgm:t>
    </dgm:pt>
    <dgm:pt modelId="{B1B9BF11-FC2D-4A5B-8F93-D9B619D24323}" type="pres">
      <dgm:prSet presAssocID="{3D807E10-94FD-4013-AB3D-BB10DDDAE86B}" presName="composite" presStyleCnt="0">
        <dgm:presLayoutVars>
          <dgm:chMax val="1"/>
          <dgm:dir/>
          <dgm:resizeHandles val="exact"/>
        </dgm:presLayoutVars>
      </dgm:prSet>
      <dgm:spPr/>
    </dgm:pt>
    <dgm:pt modelId="{FF5C18CF-9C57-47DC-BE90-C425799BBEDC}" type="pres">
      <dgm:prSet presAssocID="{82BB44BB-6D83-4C24-A59B-B9D75F8F5E05}" presName="roof" presStyleLbl="dkBgShp" presStyleIdx="0" presStyleCnt="2"/>
      <dgm:spPr/>
      <dgm:t>
        <a:bodyPr/>
        <a:lstStyle/>
        <a:p>
          <a:endParaRPr lang="es-ES"/>
        </a:p>
      </dgm:t>
    </dgm:pt>
    <dgm:pt modelId="{FEF15257-E1E7-439A-9FBF-701DDB096C4B}" type="pres">
      <dgm:prSet presAssocID="{82BB44BB-6D83-4C24-A59B-B9D75F8F5E05}" presName="pillars" presStyleCnt="0"/>
      <dgm:spPr/>
    </dgm:pt>
    <dgm:pt modelId="{D5D6CED5-5C73-4E09-BF45-E2C01DD2ADB4}" type="pres">
      <dgm:prSet presAssocID="{82BB44BB-6D83-4C24-A59B-B9D75F8F5E05}" presName="pillar1" presStyleLbl="node1" presStyleIdx="0" presStyleCnt="3">
        <dgm:presLayoutVars>
          <dgm:bulletEnabled val="1"/>
        </dgm:presLayoutVars>
      </dgm:prSet>
      <dgm:spPr/>
      <dgm:t>
        <a:bodyPr/>
        <a:lstStyle/>
        <a:p>
          <a:endParaRPr lang="es-ES"/>
        </a:p>
      </dgm:t>
    </dgm:pt>
    <dgm:pt modelId="{C2BFFD59-3BD3-4D73-B116-4530CBCA8581}" type="pres">
      <dgm:prSet presAssocID="{1C740395-098A-4F62-81C1-766CB465BD16}" presName="pillarX" presStyleLbl="node1" presStyleIdx="1" presStyleCnt="3">
        <dgm:presLayoutVars>
          <dgm:bulletEnabled val="1"/>
        </dgm:presLayoutVars>
      </dgm:prSet>
      <dgm:spPr/>
      <dgm:t>
        <a:bodyPr/>
        <a:lstStyle/>
        <a:p>
          <a:endParaRPr lang="es-ES"/>
        </a:p>
      </dgm:t>
    </dgm:pt>
    <dgm:pt modelId="{D52625D9-A271-435D-AD48-DA6700C61174}" type="pres">
      <dgm:prSet presAssocID="{C4A03E62-EB43-4B66-BD4F-DDE2F1565E01}" presName="pillarX" presStyleLbl="node1" presStyleIdx="2" presStyleCnt="3">
        <dgm:presLayoutVars>
          <dgm:bulletEnabled val="1"/>
        </dgm:presLayoutVars>
      </dgm:prSet>
      <dgm:spPr/>
      <dgm:t>
        <a:bodyPr/>
        <a:lstStyle/>
        <a:p>
          <a:endParaRPr lang="es-ES"/>
        </a:p>
      </dgm:t>
    </dgm:pt>
    <dgm:pt modelId="{81D16B7B-4980-4B44-9753-1F1D8813AC6F}" type="pres">
      <dgm:prSet presAssocID="{82BB44BB-6D83-4C24-A59B-B9D75F8F5E05}" presName="base" presStyleLbl="dkBgShp" presStyleIdx="1" presStyleCnt="2"/>
      <dgm:spPr/>
    </dgm:pt>
  </dgm:ptLst>
  <dgm:cxnLst>
    <dgm:cxn modelId="{7B55F85C-4064-4171-AAF6-37F880FB8DD5}" type="presOf" srcId="{7AC1BF1F-98DC-4456-AB79-218D4AB5836E}" destId="{D5D6CED5-5C73-4E09-BF45-E2C01DD2ADB4}" srcOrd="0" destOrd="0" presId="urn:microsoft.com/office/officeart/2005/8/layout/hList3"/>
    <dgm:cxn modelId="{AB2902D4-DEDC-4237-882E-19FFAC50704E}" srcId="{82BB44BB-6D83-4C24-A59B-B9D75F8F5E05}" destId="{1C740395-098A-4F62-81C1-766CB465BD16}" srcOrd="1" destOrd="0" parTransId="{ADE57D93-9A7C-4A57-8DA3-29D84E0B6094}" sibTransId="{4DE056FC-DFBF-4FF9-8652-B8E29B55A5D4}"/>
    <dgm:cxn modelId="{68A876ED-9D0D-40A2-AE36-70AF8A9DE0DB}" srcId="{82BB44BB-6D83-4C24-A59B-B9D75F8F5E05}" destId="{C4A03E62-EB43-4B66-BD4F-DDE2F1565E01}" srcOrd="2" destOrd="0" parTransId="{6D5A60DF-D56A-434D-9A67-A58E89A91461}" sibTransId="{C9F51465-F55C-446B-B862-25F9457E3064}"/>
    <dgm:cxn modelId="{77D26D50-F088-4469-8DE8-FDB3B348BE25}" srcId="{82BB44BB-6D83-4C24-A59B-B9D75F8F5E05}" destId="{7AC1BF1F-98DC-4456-AB79-218D4AB5836E}" srcOrd="0" destOrd="0" parTransId="{832247B3-35B2-4F65-BCA4-01A65F23285E}" sibTransId="{44187A9B-7F69-4302-814E-ADBC783F9FCE}"/>
    <dgm:cxn modelId="{D9766455-0D08-4F62-9529-CEEC7CE411C5}" type="presOf" srcId="{3D807E10-94FD-4013-AB3D-BB10DDDAE86B}" destId="{B1B9BF11-FC2D-4A5B-8F93-D9B619D24323}" srcOrd="0" destOrd="0" presId="urn:microsoft.com/office/officeart/2005/8/layout/hList3"/>
    <dgm:cxn modelId="{3B9A1959-65EA-491D-AEDB-67376D00C8DC}" type="presOf" srcId="{1C740395-098A-4F62-81C1-766CB465BD16}" destId="{C2BFFD59-3BD3-4D73-B116-4530CBCA8581}" srcOrd="0" destOrd="0" presId="urn:microsoft.com/office/officeart/2005/8/layout/hList3"/>
    <dgm:cxn modelId="{394E94B9-A7DD-45B0-8D6D-454913981106}" type="presOf" srcId="{C4A03E62-EB43-4B66-BD4F-DDE2F1565E01}" destId="{D52625D9-A271-435D-AD48-DA6700C61174}" srcOrd="0" destOrd="0" presId="urn:microsoft.com/office/officeart/2005/8/layout/hList3"/>
    <dgm:cxn modelId="{E7A7E57D-84F8-46D9-8555-48461D011FB3}" type="presOf" srcId="{82BB44BB-6D83-4C24-A59B-B9D75F8F5E05}" destId="{FF5C18CF-9C57-47DC-BE90-C425799BBEDC}" srcOrd="0" destOrd="0" presId="urn:microsoft.com/office/officeart/2005/8/layout/hList3"/>
    <dgm:cxn modelId="{67AC00B2-E2BE-44A8-8BE1-C9A7FA4F0017}" srcId="{3D807E10-94FD-4013-AB3D-BB10DDDAE86B}" destId="{82BB44BB-6D83-4C24-A59B-B9D75F8F5E05}" srcOrd="0" destOrd="0" parTransId="{A7AFBF94-98E6-4781-83BF-3A04F4C2A14F}" sibTransId="{69F26FA7-F15B-4015-861F-D624BA396CF4}"/>
    <dgm:cxn modelId="{883F7CA9-852F-498C-BE41-1A7D51DD69BF}" type="presParOf" srcId="{B1B9BF11-FC2D-4A5B-8F93-D9B619D24323}" destId="{FF5C18CF-9C57-47DC-BE90-C425799BBEDC}" srcOrd="0" destOrd="0" presId="urn:microsoft.com/office/officeart/2005/8/layout/hList3"/>
    <dgm:cxn modelId="{6760819C-8F5C-47F0-A836-DDE9307B8BB8}" type="presParOf" srcId="{B1B9BF11-FC2D-4A5B-8F93-D9B619D24323}" destId="{FEF15257-E1E7-439A-9FBF-701DDB096C4B}" srcOrd="1" destOrd="0" presId="urn:microsoft.com/office/officeart/2005/8/layout/hList3"/>
    <dgm:cxn modelId="{A9833686-EAA6-4124-904F-1F495FC1F056}" type="presParOf" srcId="{FEF15257-E1E7-439A-9FBF-701DDB096C4B}" destId="{D5D6CED5-5C73-4E09-BF45-E2C01DD2ADB4}" srcOrd="0" destOrd="0" presId="urn:microsoft.com/office/officeart/2005/8/layout/hList3"/>
    <dgm:cxn modelId="{1D2D70BC-E06C-47E2-97BC-4314DCEF5EC1}" type="presParOf" srcId="{FEF15257-E1E7-439A-9FBF-701DDB096C4B}" destId="{C2BFFD59-3BD3-4D73-B116-4530CBCA8581}" srcOrd="1" destOrd="0" presId="urn:microsoft.com/office/officeart/2005/8/layout/hList3"/>
    <dgm:cxn modelId="{CFAEF2AE-E080-4D47-9617-F490412B3034}" type="presParOf" srcId="{FEF15257-E1E7-439A-9FBF-701DDB096C4B}" destId="{D52625D9-A271-435D-AD48-DA6700C61174}" srcOrd="2" destOrd="0" presId="urn:microsoft.com/office/officeart/2005/8/layout/hList3"/>
    <dgm:cxn modelId="{5EF2DA30-32A1-48F6-8E3A-EA36308DEF30}" type="presParOf" srcId="{B1B9BF11-FC2D-4A5B-8F93-D9B619D24323}" destId="{81D16B7B-4980-4B44-9753-1F1D8813AC6F}" srcOrd="2" destOrd="0" presId="urn:microsoft.com/office/officeart/2005/8/layout/hList3"/>
  </dgm:cxnLst>
  <dgm:bg/>
  <dgm:whole/>
</dgm:dataModel>
</file>

<file path=ppt/diagrams/data6.xml><?xml version="1.0" encoding="utf-8"?>
<dgm:dataModel xmlns:dgm="http://schemas.openxmlformats.org/drawingml/2006/diagram" xmlns:a="http://schemas.openxmlformats.org/drawingml/2006/main">
  <dgm:ptLst>
    <dgm:pt modelId="{D3154937-EAD3-412D-B448-67F82A8A508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39E79A5A-C657-4A1B-9164-76213091658D}">
      <dgm:prSet phldrT="[Texto]"/>
      <dgm:spPr/>
      <dgm:t>
        <a:bodyPr/>
        <a:lstStyle/>
        <a:p>
          <a:r>
            <a:rPr lang="es-ES" b="1" dirty="0" smtClean="0"/>
            <a:t>Facilidad en desplazamiento y ergonomía</a:t>
          </a:r>
          <a:endParaRPr lang="es-ES" dirty="0"/>
        </a:p>
      </dgm:t>
    </dgm:pt>
    <dgm:pt modelId="{286EDCD6-4E47-463C-898F-885A10D51BB8}" type="parTrans" cxnId="{E2CE7540-9AA8-49A3-8435-69C37221F66D}">
      <dgm:prSet/>
      <dgm:spPr/>
      <dgm:t>
        <a:bodyPr/>
        <a:lstStyle/>
        <a:p>
          <a:endParaRPr lang="es-ES"/>
        </a:p>
      </dgm:t>
    </dgm:pt>
    <dgm:pt modelId="{8F1A2EAE-385F-4E21-928A-79518A91E0C6}" type="sibTrans" cxnId="{E2CE7540-9AA8-49A3-8435-69C37221F66D}">
      <dgm:prSet/>
      <dgm:spPr/>
      <dgm:t>
        <a:bodyPr/>
        <a:lstStyle/>
        <a:p>
          <a:endParaRPr lang="es-ES"/>
        </a:p>
      </dgm:t>
    </dgm:pt>
    <dgm:pt modelId="{77721227-B9A3-4F16-8293-936F8562C62F}">
      <dgm:prSet phldrT="[Texto]"/>
      <dgm:spPr/>
      <dgm:t>
        <a:bodyPr/>
        <a:lstStyle/>
        <a:p>
          <a:r>
            <a:rPr lang="es-ES" dirty="0" smtClean="0"/>
            <a:t>Principal aspecto en el diseño es que el sistema sea cómodo y maniobrable; su poco peso, diseño físico y estructura movible hacen que sea de fácil desplazamiento. </a:t>
          </a:r>
          <a:endParaRPr lang="es-ES" dirty="0"/>
        </a:p>
      </dgm:t>
    </dgm:pt>
    <dgm:pt modelId="{4FAA1AE1-2C50-440E-B690-521C4483C8D6}" type="parTrans" cxnId="{01845DA8-556F-4EF7-A914-27452292C609}">
      <dgm:prSet/>
      <dgm:spPr/>
      <dgm:t>
        <a:bodyPr/>
        <a:lstStyle/>
        <a:p>
          <a:endParaRPr lang="es-ES"/>
        </a:p>
      </dgm:t>
    </dgm:pt>
    <dgm:pt modelId="{509EAC74-AC7B-45E6-8870-C29A77E279F6}" type="sibTrans" cxnId="{01845DA8-556F-4EF7-A914-27452292C609}">
      <dgm:prSet/>
      <dgm:spPr/>
      <dgm:t>
        <a:bodyPr/>
        <a:lstStyle/>
        <a:p>
          <a:endParaRPr lang="es-ES"/>
        </a:p>
      </dgm:t>
    </dgm:pt>
    <dgm:pt modelId="{FFAE6D6C-1FF2-4AF6-88D8-1F8252BEEC05}">
      <dgm:prSet phldrT="[Texto]"/>
      <dgm:spPr/>
      <dgm:t>
        <a:bodyPr/>
        <a:lstStyle/>
        <a:p>
          <a:r>
            <a:rPr lang="es-ES" dirty="0" smtClean="0"/>
            <a:t>Presenta una altura ideal (165 cm.), lo cual permite que esté al nivel de maniobra constituyendo de esta forma un equipo con alta ergonomía.</a:t>
          </a:r>
          <a:endParaRPr lang="es-ES" dirty="0"/>
        </a:p>
      </dgm:t>
    </dgm:pt>
    <dgm:pt modelId="{B5971E96-9974-4CAC-9642-0898DFF05F4E}" type="parTrans" cxnId="{B9D3869A-309B-4C3E-BC3D-03F3E0F4B8B0}">
      <dgm:prSet/>
      <dgm:spPr/>
      <dgm:t>
        <a:bodyPr/>
        <a:lstStyle/>
        <a:p>
          <a:endParaRPr lang="es-ES"/>
        </a:p>
      </dgm:t>
    </dgm:pt>
    <dgm:pt modelId="{D69E7C42-2422-4946-B0D1-A775D19533E9}" type="sibTrans" cxnId="{B9D3869A-309B-4C3E-BC3D-03F3E0F4B8B0}">
      <dgm:prSet/>
      <dgm:spPr/>
      <dgm:t>
        <a:bodyPr/>
        <a:lstStyle/>
        <a:p>
          <a:endParaRPr lang="es-ES"/>
        </a:p>
      </dgm:t>
    </dgm:pt>
    <dgm:pt modelId="{681E4E79-6903-453D-B01E-8CB28961D891}">
      <dgm:prSet phldrT="[Texto]"/>
      <dgm:spPr/>
      <dgm:t>
        <a:bodyPr/>
        <a:lstStyle/>
        <a:p>
          <a:r>
            <a:rPr lang="es-ES" b="1" dirty="0" smtClean="0"/>
            <a:t>Estética</a:t>
          </a:r>
          <a:endParaRPr lang="es-ES" dirty="0"/>
        </a:p>
      </dgm:t>
    </dgm:pt>
    <dgm:pt modelId="{4AFC1932-99F3-41BE-A129-9A9D79D6BC41}" type="parTrans" cxnId="{EFA50933-BE8A-4311-B064-85BBE670D514}">
      <dgm:prSet/>
      <dgm:spPr/>
      <dgm:t>
        <a:bodyPr/>
        <a:lstStyle/>
        <a:p>
          <a:endParaRPr lang="es-ES"/>
        </a:p>
      </dgm:t>
    </dgm:pt>
    <dgm:pt modelId="{184A6FAD-0478-433A-86EF-92516DFFE739}" type="sibTrans" cxnId="{EFA50933-BE8A-4311-B064-85BBE670D514}">
      <dgm:prSet/>
      <dgm:spPr/>
      <dgm:t>
        <a:bodyPr/>
        <a:lstStyle/>
        <a:p>
          <a:endParaRPr lang="es-ES"/>
        </a:p>
      </dgm:t>
    </dgm:pt>
    <dgm:pt modelId="{45CBE659-2742-4872-B098-48D53138CB9A}">
      <dgm:prSet phldrT="[Texto]" custT="1"/>
      <dgm:spPr/>
      <dgm:t>
        <a:bodyPr/>
        <a:lstStyle/>
        <a:p>
          <a:r>
            <a:rPr lang="es-ES" sz="1400" dirty="0" smtClean="0"/>
            <a:t>Los elementos que lo componen, la disposición de los elementos,  la estructura física y el cableado realizado hacen que presente un buen nivel de estética.</a:t>
          </a:r>
          <a:endParaRPr lang="es-ES" sz="1400" dirty="0"/>
        </a:p>
      </dgm:t>
    </dgm:pt>
    <dgm:pt modelId="{9F19B204-60A8-4DA8-8AC6-6870FA8B6CF1}" type="parTrans" cxnId="{E118C6D5-C5B7-4461-B23B-DAB4A162262E}">
      <dgm:prSet/>
      <dgm:spPr/>
      <dgm:t>
        <a:bodyPr/>
        <a:lstStyle/>
        <a:p>
          <a:endParaRPr lang="es-ES"/>
        </a:p>
      </dgm:t>
    </dgm:pt>
    <dgm:pt modelId="{082EFA6B-8A2F-41E8-A9EA-74987D8ECFB4}" type="sibTrans" cxnId="{E118C6D5-C5B7-4461-B23B-DAB4A162262E}">
      <dgm:prSet/>
      <dgm:spPr/>
      <dgm:t>
        <a:bodyPr/>
        <a:lstStyle/>
        <a:p>
          <a:endParaRPr lang="es-ES"/>
        </a:p>
      </dgm:t>
    </dgm:pt>
    <dgm:pt modelId="{4FA6DBF7-8D96-4901-8C1F-E8B746D76945}">
      <dgm:prSet phldrT="[Texto]"/>
      <dgm:spPr/>
      <dgm:t>
        <a:bodyPr/>
        <a:lstStyle/>
        <a:p>
          <a:r>
            <a:rPr lang="es-ES" b="1" dirty="0" smtClean="0"/>
            <a:t>Robustez</a:t>
          </a:r>
          <a:endParaRPr lang="es-ES" dirty="0"/>
        </a:p>
      </dgm:t>
    </dgm:pt>
    <dgm:pt modelId="{AE269017-95B3-4970-9737-4DD81ABA5C4F}" type="parTrans" cxnId="{78EE3AB0-97E9-48A8-AE39-B7A09EF1C39C}">
      <dgm:prSet/>
      <dgm:spPr/>
      <dgm:t>
        <a:bodyPr/>
        <a:lstStyle/>
        <a:p>
          <a:endParaRPr lang="es-ES"/>
        </a:p>
      </dgm:t>
    </dgm:pt>
    <dgm:pt modelId="{7953C7FD-8A44-44BE-81F7-5B82B0F26827}" type="sibTrans" cxnId="{78EE3AB0-97E9-48A8-AE39-B7A09EF1C39C}">
      <dgm:prSet/>
      <dgm:spPr/>
      <dgm:t>
        <a:bodyPr/>
        <a:lstStyle/>
        <a:p>
          <a:endParaRPr lang="es-ES"/>
        </a:p>
      </dgm:t>
    </dgm:pt>
    <dgm:pt modelId="{8E059BA8-AE02-4D1C-9BC9-8EA1A565697A}">
      <dgm:prSet phldrT="[Texto]" custT="1"/>
      <dgm:spPr/>
      <dgm:t>
        <a:bodyPr/>
        <a:lstStyle/>
        <a:p>
          <a:r>
            <a:rPr lang="es-ES" sz="1400" dirty="0" smtClean="0"/>
            <a:t>Estructura diseñada para soportar el manejo normal de los estudiantes al realizar las prácticas, todos sus materiales (soportes, materiales y estructura) son resistentes</a:t>
          </a:r>
          <a:endParaRPr lang="es-ES" sz="1400" dirty="0"/>
        </a:p>
      </dgm:t>
    </dgm:pt>
    <dgm:pt modelId="{35D32E19-F2B3-489C-AB4F-2A09833F6980}" type="parTrans" cxnId="{5CF25F1E-1C95-42FF-A2E9-86608C3ACACC}">
      <dgm:prSet/>
      <dgm:spPr/>
      <dgm:t>
        <a:bodyPr/>
        <a:lstStyle/>
        <a:p>
          <a:endParaRPr lang="es-ES"/>
        </a:p>
      </dgm:t>
    </dgm:pt>
    <dgm:pt modelId="{0AB39627-8A2B-4D09-8CF8-3DC20178EDD6}" type="sibTrans" cxnId="{5CF25F1E-1C95-42FF-A2E9-86608C3ACACC}">
      <dgm:prSet/>
      <dgm:spPr/>
      <dgm:t>
        <a:bodyPr/>
        <a:lstStyle/>
        <a:p>
          <a:endParaRPr lang="es-ES"/>
        </a:p>
      </dgm:t>
    </dgm:pt>
    <dgm:pt modelId="{5CECF6DA-D0D1-435B-AB26-DD347EE0C5B6}" type="pres">
      <dgm:prSet presAssocID="{D3154937-EAD3-412D-B448-67F82A8A508B}" presName="Name0" presStyleCnt="0">
        <dgm:presLayoutVars>
          <dgm:dir/>
          <dgm:animLvl val="lvl"/>
          <dgm:resizeHandles val="exact"/>
        </dgm:presLayoutVars>
      </dgm:prSet>
      <dgm:spPr/>
    </dgm:pt>
    <dgm:pt modelId="{864BBA11-56A7-46A3-931B-A210D6AA731F}" type="pres">
      <dgm:prSet presAssocID="{39E79A5A-C657-4A1B-9164-76213091658D}" presName="linNode" presStyleCnt="0"/>
      <dgm:spPr/>
    </dgm:pt>
    <dgm:pt modelId="{67DAA5FA-D9AF-4D35-AF21-14849F493A80}" type="pres">
      <dgm:prSet presAssocID="{39E79A5A-C657-4A1B-9164-76213091658D}" presName="parentText" presStyleLbl="node1" presStyleIdx="0" presStyleCnt="3">
        <dgm:presLayoutVars>
          <dgm:chMax val="1"/>
          <dgm:bulletEnabled val="1"/>
        </dgm:presLayoutVars>
      </dgm:prSet>
      <dgm:spPr/>
      <dgm:t>
        <a:bodyPr/>
        <a:lstStyle/>
        <a:p>
          <a:endParaRPr lang="es-ES"/>
        </a:p>
      </dgm:t>
    </dgm:pt>
    <dgm:pt modelId="{3C5D8338-D32C-4554-BC58-B9DB8A4F9E15}" type="pres">
      <dgm:prSet presAssocID="{39E79A5A-C657-4A1B-9164-76213091658D}" presName="descendantText" presStyleLbl="alignAccFollowNode1" presStyleIdx="0" presStyleCnt="3">
        <dgm:presLayoutVars>
          <dgm:bulletEnabled val="1"/>
        </dgm:presLayoutVars>
      </dgm:prSet>
      <dgm:spPr/>
      <dgm:t>
        <a:bodyPr/>
        <a:lstStyle/>
        <a:p>
          <a:endParaRPr lang="es-ES"/>
        </a:p>
      </dgm:t>
    </dgm:pt>
    <dgm:pt modelId="{32D7C576-9154-42B3-8F0D-FF27E16945FA}" type="pres">
      <dgm:prSet presAssocID="{8F1A2EAE-385F-4E21-928A-79518A91E0C6}" presName="sp" presStyleCnt="0"/>
      <dgm:spPr/>
    </dgm:pt>
    <dgm:pt modelId="{6E6D9F8E-995F-4506-AFC6-9D7D6B2619C0}" type="pres">
      <dgm:prSet presAssocID="{681E4E79-6903-453D-B01E-8CB28961D891}" presName="linNode" presStyleCnt="0"/>
      <dgm:spPr/>
    </dgm:pt>
    <dgm:pt modelId="{C1CCEC8B-65E7-4457-8060-1E242B66CD80}" type="pres">
      <dgm:prSet presAssocID="{681E4E79-6903-453D-B01E-8CB28961D891}" presName="parentText" presStyleLbl="node1" presStyleIdx="1" presStyleCnt="3">
        <dgm:presLayoutVars>
          <dgm:chMax val="1"/>
          <dgm:bulletEnabled val="1"/>
        </dgm:presLayoutVars>
      </dgm:prSet>
      <dgm:spPr/>
      <dgm:t>
        <a:bodyPr/>
        <a:lstStyle/>
        <a:p>
          <a:endParaRPr lang="es-ES"/>
        </a:p>
      </dgm:t>
    </dgm:pt>
    <dgm:pt modelId="{8850A82D-5D8E-4C5E-8641-536A39589B3C}" type="pres">
      <dgm:prSet presAssocID="{681E4E79-6903-453D-B01E-8CB28961D891}" presName="descendantText" presStyleLbl="alignAccFollowNode1" presStyleIdx="1" presStyleCnt="3">
        <dgm:presLayoutVars>
          <dgm:bulletEnabled val="1"/>
        </dgm:presLayoutVars>
      </dgm:prSet>
      <dgm:spPr/>
      <dgm:t>
        <a:bodyPr/>
        <a:lstStyle/>
        <a:p>
          <a:endParaRPr lang="es-ES"/>
        </a:p>
      </dgm:t>
    </dgm:pt>
    <dgm:pt modelId="{1C090D83-C705-46BE-B9BD-3550CF3F941E}" type="pres">
      <dgm:prSet presAssocID="{184A6FAD-0478-433A-86EF-92516DFFE739}" presName="sp" presStyleCnt="0"/>
      <dgm:spPr/>
    </dgm:pt>
    <dgm:pt modelId="{6067979C-70B3-4312-9E05-21C2E47496EB}" type="pres">
      <dgm:prSet presAssocID="{4FA6DBF7-8D96-4901-8C1F-E8B746D76945}" presName="linNode" presStyleCnt="0"/>
      <dgm:spPr/>
    </dgm:pt>
    <dgm:pt modelId="{BE6E8FD2-C34A-4BE8-BDA5-13C488695916}" type="pres">
      <dgm:prSet presAssocID="{4FA6DBF7-8D96-4901-8C1F-E8B746D76945}" presName="parentText" presStyleLbl="node1" presStyleIdx="2" presStyleCnt="3">
        <dgm:presLayoutVars>
          <dgm:chMax val="1"/>
          <dgm:bulletEnabled val="1"/>
        </dgm:presLayoutVars>
      </dgm:prSet>
      <dgm:spPr/>
      <dgm:t>
        <a:bodyPr/>
        <a:lstStyle/>
        <a:p>
          <a:endParaRPr lang="es-ES"/>
        </a:p>
      </dgm:t>
    </dgm:pt>
    <dgm:pt modelId="{F7D99506-6C89-4716-A839-91FFB0A44914}" type="pres">
      <dgm:prSet presAssocID="{4FA6DBF7-8D96-4901-8C1F-E8B746D76945}" presName="descendantText" presStyleLbl="alignAccFollowNode1" presStyleIdx="2" presStyleCnt="3">
        <dgm:presLayoutVars>
          <dgm:bulletEnabled val="1"/>
        </dgm:presLayoutVars>
      </dgm:prSet>
      <dgm:spPr/>
      <dgm:t>
        <a:bodyPr/>
        <a:lstStyle/>
        <a:p>
          <a:endParaRPr lang="es-ES"/>
        </a:p>
      </dgm:t>
    </dgm:pt>
  </dgm:ptLst>
  <dgm:cxnLst>
    <dgm:cxn modelId="{78EE3AB0-97E9-48A8-AE39-B7A09EF1C39C}" srcId="{D3154937-EAD3-412D-B448-67F82A8A508B}" destId="{4FA6DBF7-8D96-4901-8C1F-E8B746D76945}" srcOrd="2" destOrd="0" parTransId="{AE269017-95B3-4970-9737-4DD81ABA5C4F}" sibTransId="{7953C7FD-8A44-44BE-81F7-5B82B0F26827}"/>
    <dgm:cxn modelId="{E118C6D5-C5B7-4461-B23B-DAB4A162262E}" srcId="{681E4E79-6903-453D-B01E-8CB28961D891}" destId="{45CBE659-2742-4872-B098-48D53138CB9A}" srcOrd="0" destOrd="0" parTransId="{9F19B204-60A8-4DA8-8AC6-6870FA8B6CF1}" sibTransId="{082EFA6B-8A2F-41E8-A9EA-74987D8ECFB4}"/>
    <dgm:cxn modelId="{01845DA8-556F-4EF7-A914-27452292C609}" srcId="{39E79A5A-C657-4A1B-9164-76213091658D}" destId="{77721227-B9A3-4F16-8293-936F8562C62F}" srcOrd="0" destOrd="0" parTransId="{4FAA1AE1-2C50-440E-B690-521C4483C8D6}" sibTransId="{509EAC74-AC7B-45E6-8870-C29A77E279F6}"/>
    <dgm:cxn modelId="{0D5ED539-04D3-4F04-A1D2-AAFD17D0DB1A}" type="presOf" srcId="{39E79A5A-C657-4A1B-9164-76213091658D}" destId="{67DAA5FA-D9AF-4D35-AF21-14849F493A80}" srcOrd="0" destOrd="0" presId="urn:microsoft.com/office/officeart/2005/8/layout/vList5"/>
    <dgm:cxn modelId="{EFA50933-BE8A-4311-B064-85BBE670D514}" srcId="{D3154937-EAD3-412D-B448-67F82A8A508B}" destId="{681E4E79-6903-453D-B01E-8CB28961D891}" srcOrd="1" destOrd="0" parTransId="{4AFC1932-99F3-41BE-A129-9A9D79D6BC41}" sibTransId="{184A6FAD-0478-433A-86EF-92516DFFE739}"/>
    <dgm:cxn modelId="{AA89DCAA-B98A-4DF3-BA31-F9E4A32250CA}" type="presOf" srcId="{FFAE6D6C-1FF2-4AF6-88D8-1F8252BEEC05}" destId="{3C5D8338-D32C-4554-BC58-B9DB8A4F9E15}" srcOrd="0" destOrd="1" presId="urn:microsoft.com/office/officeart/2005/8/layout/vList5"/>
    <dgm:cxn modelId="{1ABD97A1-D973-474D-94F9-AF16C5317EF7}" type="presOf" srcId="{45CBE659-2742-4872-B098-48D53138CB9A}" destId="{8850A82D-5D8E-4C5E-8641-536A39589B3C}" srcOrd="0" destOrd="0" presId="urn:microsoft.com/office/officeart/2005/8/layout/vList5"/>
    <dgm:cxn modelId="{3B4BACE0-01DB-4A01-B3F2-7E103C851C53}" type="presOf" srcId="{681E4E79-6903-453D-B01E-8CB28961D891}" destId="{C1CCEC8B-65E7-4457-8060-1E242B66CD80}" srcOrd="0" destOrd="0" presId="urn:microsoft.com/office/officeart/2005/8/layout/vList5"/>
    <dgm:cxn modelId="{4A2AB669-A88B-44C3-832F-D6A075F9B1A6}" type="presOf" srcId="{77721227-B9A3-4F16-8293-936F8562C62F}" destId="{3C5D8338-D32C-4554-BC58-B9DB8A4F9E15}" srcOrd="0" destOrd="0" presId="urn:microsoft.com/office/officeart/2005/8/layout/vList5"/>
    <dgm:cxn modelId="{E2CE7540-9AA8-49A3-8435-69C37221F66D}" srcId="{D3154937-EAD3-412D-B448-67F82A8A508B}" destId="{39E79A5A-C657-4A1B-9164-76213091658D}" srcOrd="0" destOrd="0" parTransId="{286EDCD6-4E47-463C-898F-885A10D51BB8}" sibTransId="{8F1A2EAE-385F-4E21-928A-79518A91E0C6}"/>
    <dgm:cxn modelId="{36A137AC-47B9-4A08-AB96-7740C6BE3C33}" type="presOf" srcId="{8E059BA8-AE02-4D1C-9BC9-8EA1A565697A}" destId="{F7D99506-6C89-4716-A839-91FFB0A44914}" srcOrd="0" destOrd="0" presId="urn:microsoft.com/office/officeart/2005/8/layout/vList5"/>
    <dgm:cxn modelId="{B9D3869A-309B-4C3E-BC3D-03F3E0F4B8B0}" srcId="{39E79A5A-C657-4A1B-9164-76213091658D}" destId="{FFAE6D6C-1FF2-4AF6-88D8-1F8252BEEC05}" srcOrd="1" destOrd="0" parTransId="{B5971E96-9974-4CAC-9642-0898DFF05F4E}" sibTransId="{D69E7C42-2422-4946-B0D1-A775D19533E9}"/>
    <dgm:cxn modelId="{5CF25F1E-1C95-42FF-A2E9-86608C3ACACC}" srcId="{4FA6DBF7-8D96-4901-8C1F-E8B746D76945}" destId="{8E059BA8-AE02-4D1C-9BC9-8EA1A565697A}" srcOrd="0" destOrd="0" parTransId="{35D32E19-F2B3-489C-AB4F-2A09833F6980}" sibTransId="{0AB39627-8A2B-4D09-8CF8-3DC20178EDD6}"/>
    <dgm:cxn modelId="{65FFE68F-1EF6-49E6-BD98-98711EFE2D6D}" type="presOf" srcId="{D3154937-EAD3-412D-B448-67F82A8A508B}" destId="{5CECF6DA-D0D1-435B-AB26-DD347EE0C5B6}" srcOrd="0" destOrd="0" presId="urn:microsoft.com/office/officeart/2005/8/layout/vList5"/>
    <dgm:cxn modelId="{04AC5320-3B6A-44CE-B0E5-EFB3825CA6CF}" type="presOf" srcId="{4FA6DBF7-8D96-4901-8C1F-E8B746D76945}" destId="{BE6E8FD2-C34A-4BE8-BDA5-13C488695916}" srcOrd="0" destOrd="0" presId="urn:microsoft.com/office/officeart/2005/8/layout/vList5"/>
    <dgm:cxn modelId="{B0EE2432-C7BF-4AD4-8795-E2595DCA1C40}" type="presParOf" srcId="{5CECF6DA-D0D1-435B-AB26-DD347EE0C5B6}" destId="{864BBA11-56A7-46A3-931B-A210D6AA731F}" srcOrd="0" destOrd="0" presId="urn:microsoft.com/office/officeart/2005/8/layout/vList5"/>
    <dgm:cxn modelId="{F6435CFE-F589-4ABC-8007-935F8F5D63EA}" type="presParOf" srcId="{864BBA11-56A7-46A3-931B-A210D6AA731F}" destId="{67DAA5FA-D9AF-4D35-AF21-14849F493A80}" srcOrd="0" destOrd="0" presId="urn:microsoft.com/office/officeart/2005/8/layout/vList5"/>
    <dgm:cxn modelId="{8ABFC97A-7315-4F07-B15F-CA26A5FD203E}" type="presParOf" srcId="{864BBA11-56A7-46A3-931B-A210D6AA731F}" destId="{3C5D8338-D32C-4554-BC58-B9DB8A4F9E15}" srcOrd="1" destOrd="0" presId="urn:microsoft.com/office/officeart/2005/8/layout/vList5"/>
    <dgm:cxn modelId="{0DD365E8-0F56-4F4D-86AC-8270CD385627}" type="presParOf" srcId="{5CECF6DA-D0D1-435B-AB26-DD347EE0C5B6}" destId="{32D7C576-9154-42B3-8F0D-FF27E16945FA}" srcOrd="1" destOrd="0" presId="urn:microsoft.com/office/officeart/2005/8/layout/vList5"/>
    <dgm:cxn modelId="{5DB1168C-96F4-4136-9DDC-0A146202F770}" type="presParOf" srcId="{5CECF6DA-D0D1-435B-AB26-DD347EE0C5B6}" destId="{6E6D9F8E-995F-4506-AFC6-9D7D6B2619C0}" srcOrd="2" destOrd="0" presId="urn:microsoft.com/office/officeart/2005/8/layout/vList5"/>
    <dgm:cxn modelId="{BCEC1EED-1020-4BC8-B9BF-E9562A7D4746}" type="presParOf" srcId="{6E6D9F8E-995F-4506-AFC6-9D7D6B2619C0}" destId="{C1CCEC8B-65E7-4457-8060-1E242B66CD80}" srcOrd="0" destOrd="0" presId="urn:microsoft.com/office/officeart/2005/8/layout/vList5"/>
    <dgm:cxn modelId="{E1C097E5-9209-49D4-AF42-168B77101671}" type="presParOf" srcId="{6E6D9F8E-995F-4506-AFC6-9D7D6B2619C0}" destId="{8850A82D-5D8E-4C5E-8641-536A39589B3C}" srcOrd="1" destOrd="0" presId="urn:microsoft.com/office/officeart/2005/8/layout/vList5"/>
    <dgm:cxn modelId="{03099629-B9AB-4E00-A666-BB88E48552A5}" type="presParOf" srcId="{5CECF6DA-D0D1-435B-AB26-DD347EE0C5B6}" destId="{1C090D83-C705-46BE-B9BD-3550CF3F941E}" srcOrd="3" destOrd="0" presId="urn:microsoft.com/office/officeart/2005/8/layout/vList5"/>
    <dgm:cxn modelId="{584A3ED4-44D4-4247-ADD9-C514132CB373}" type="presParOf" srcId="{5CECF6DA-D0D1-435B-AB26-DD347EE0C5B6}" destId="{6067979C-70B3-4312-9E05-21C2E47496EB}" srcOrd="4" destOrd="0" presId="urn:microsoft.com/office/officeart/2005/8/layout/vList5"/>
    <dgm:cxn modelId="{9AFD4BC4-C3D2-49BC-A2EA-08AEED08C54A}" type="presParOf" srcId="{6067979C-70B3-4312-9E05-21C2E47496EB}" destId="{BE6E8FD2-C34A-4BE8-BDA5-13C488695916}" srcOrd="0" destOrd="0" presId="urn:microsoft.com/office/officeart/2005/8/layout/vList5"/>
    <dgm:cxn modelId="{20E6484C-6B9C-4DBC-8D4D-8A2F8DCA1C05}" type="presParOf" srcId="{6067979C-70B3-4312-9E05-21C2E47496EB}" destId="{F7D99506-6C89-4716-A839-91FFB0A44914}" srcOrd="1" destOrd="0" presId="urn:microsoft.com/office/officeart/2005/8/layout/vList5"/>
  </dgm:cxnLst>
  <dgm:bg/>
  <dgm:whole/>
</dgm:dataModel>
</file>

<file path=ppt/diagrams/data7.xml><?xml version="1.0" encoding="utf-8"?>
<dgm:dataModel xmlns:dgm="http://schemas.openxmlformats.org/drawingml/2006/diagram" xmlns:a="http://schemas.openxmlformats.org/drawingml/2006/main">
  <dgm:ptLst>
    <dgm:pt modelId="{CC296988-751F-4636-B0F7-93B84955E32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ES"/>
        </a:p>
      </dgm:t>
    </dgm:pt>
    <dgm:pt modelId="{EF20D0AB-1860-4F71-B653-728E749AC455}">
      <dgm:prSet phldrT="[Texto]" custT="1"/>
      <dgm:spPr/>
      <dgm:t>
        <a:bodyPr/>
        <a:lstStyle/>
        <a:p>
          <a:r>
            <a:rPr lang="es-ES" sz="1800" b="1" dirty="0" smtClean="0"/>
            <a:t>1</a:t>
          </a:r>
          <a:endParaRPr lang="es-ES" sz="1800" b="1" dirty="0"/>
        </a:p>
      </dgm:t>
    </dgm:pt>
    <dgm:pt modelId="{C4D45687-7DAF-4979-A58E-FF68CD2F184C}" type="parTrans" cxnId="{CCA059DE-CE36-4062-84DD-FA2E43A33093}">
      <dgm:prSet/>
      <dgm:spPr/>
      <dgm:t>
        <a:bodyPr/>
        <a:lstStyle/>
        <a:p>
          <a:endParaRPr lang="es-ES"/>
        </a:p>
      </dgm:t>
    </dgm:pt>
    <dgm:pt modelId="{A9022320-C83F-4F80-ABCE-A764FDA2B4E8}" type="sibTrans" cxnId="{CCA059DE-CE36-4062-84DD-FA2E43A33093}">
      <dgm:prSet/>
      <dgm:spPr/>
      <dgm:t>
        <a:bodyPr/>
        <a:lstStyle/>
        <a:p>
          <a:endParaRPr lang="es-ES"/>
        </a:p>
      </dgm:t>
    </dgm:pt>
    <dgm:pt modelId="{579A609B-AD29-4868-A88B-DCF20939B775}">
      <dgm:prSet phldrT="[Texto]" custT="1"/>
      <dgm:spPr/>
      <dgm:t>
        <a:bodyPr/>
        <a:lstStyle/>
        <a:p>
          <a:r>
            <a:rPr lang="es-ES_tradnl" sz="1600" dirty="0" smtClean="0"/>
            <a:t>Recorte para el OP</a:t>
          </a:r>
          <a:endParaRPr lang="es-ES" sz="1600" dirty="0"/>
        </a:p>
      </dgm:t>
    </dgm:pt>
    <dgm:pt modelId="{B8839D4D-BA65-4C16-BAAD-A43C5457E6F3}" type="parTrans" cxnId="{6AC44002-149E-4960-A920-6EB9254F64B0}">
      <dgm:prSet/>
      <dgm:spPr/>
      <dgm:t>
        <a:bodyPr/>
        <a:lstStyle/>
        <a:p>
          <a:endParaRPr lang="es-ES"/>
        </a:p>
      </dgm:t>
    </dgm:pt>
    <dgm:pt modelId="{87DF35A5-A902-4EDB-BA2D-29AF99EFF403}" type="sibTrans" cxnId="{6AC44002-149E-4960-A920-6EB9254F64B0}">
      <dgm:prSet/>
      <dgm:spPr/>
      <dgm:t>
        <a:bodyPr/>
        <a:lstStyle/>
        <a:p>
          <a:endParaRPr lang="es-ES"/>
        </a:p>
      </dgm:t>
    </dgm:pt>
    <dgm:pt modelId="{B43BF308-CCB3-4EA0-99FC-3CD804A84193}">
      <dgm:prSet phldrT="[Texto]" custT="1"/>
      <dgm:spPr/>
      <dgm:t>
        <a:bodyPr/>
        <a:lstStyle/>
        <a:p>
          <a:r>
            <a:rPr lang="es-ES" sz="1800" b="1" dirty="0" smtClean="0"/>
            <a:t>2</a:t>
          </a:r>
          <a:endParaRPr lang="es-ES" sz="1800" b="1" dirty="0"/>
        </a:p>
      </dgm:t>
    </dgm:pt>
    <dgm:pt modelId="{4338C731-5E10-433C-A1CE-097DF1E864D0}" type="parTrans" cxnId="{693949E5-F683-4F9E-A844-C7111C23FC2E}">
      <dgm:prSet/>
      <dgm:spPr/>
      <dgm:t>
        <a:bodyPr/>
        <a:lstStyle/>
        <a:p>
          <a:endParaRPr lang="es-ES"/>
        </a:p>
      </dgm:t>
    </dgm:pt>
    <dgm:pt modelId="{4F9B507E-843D-4782-BFE9-B30D68833555}" type="sibTrans" cxnId="{693949E5-F683-4F9E-A844-C7111C23FC2E}">
      <dgm:prSet/>
      <dgm:spPr/>
      <dgm:t>
        <a:bodyPr/>
        <a:lstStyle/>
        <a:p>
          <a:endParaRPr lang="es-ES"/>
        </a:p>
      </dgm:t>
    </dgm:pt>
    <dgm:pt modelId="{2631F002-D351-4A42-A0F8-0CB6E689C122}">
      <dgm:prSet phldrT="[Texto]" custT="1"/>
      <dgm:spPr/>
      <dgm:t>
        <a:bodyPr/>
        <a:lstStyle/>
        <a:p>
          <a:r>
            <a:rPr lang="es-ES_tradnl" sz="1400" dirty="0" smtClean="0"/>
            <a:t>Perfil soporte para FA PS 307 5A y el PLC S7-300 </a:t>
          </a:r>
          <a:endParaRPr lang="es-ES" sz="1400" dirty="0"/>
        </a:p>
      </dgm:t>
    </dgm:pt>
    <dgm:pt modelId="{D056121B-3AAE-4242-A993-11A4CFB091C2}" type="parTrans" cxnId="{C4468618-3650-4A4C-A846-815A2F1182D6}">
      <dgm:prSet/>
      <dgm:spPr/>
      <dgm:t>
        <a:bodyPr/>
        <a:lstStyle/>
        <a:p>
          <a:endParaRPr lang="es-ES"/>
        </a:p>
      </dgm:t>
    </dgm:pt>
    <dgm:pt modelId="{5D99ECB3-7EF1-4F30-B0C5-A7B8A3455EE0}" type="sibTrans" cxnId="{C4468618-3650-4A4C-A846-815A2F1182D6}">
      <dgm:prSet/>
      <dgm:spPr/>
      <dgm:t>
        <a:bodyPr/>
        <a:lstStyle/>
        <a:p>
          <a:endParaRPr lang="es-ES"/>
        </a:p>
      </dgm:t>
    </dgm:pt>
    <dgm:pt modelId="{B1D4EFAB-5347-44FD-A07A-8A427CEEF3F0}">
      <dgm:prSet phldrT="[Texto]" custT="1"/>
      <dgm:spPr/>
      <dgm:t>
        <a:bodyPr/>
        <a:lstStyle/>
        <a:p>
          <a:r>
            <a:rPr lang="es-ES" sz="1800" b="1" dirty="0" smtClean="0"/>
            <a:t>3</a:t>
          </a:r>
          <a:endParaRPr lang="es-ES" sz="1800" b="1" dirty="0"/>
        </a:p>
      </dgm:t>
    </dgm:pt>
    <dgm:pt modelId="{8E3871DF-8E52-4641-81B1-3D59374821FD}" type="parTrans" cxnId="{6E0E6369-3786-4652-829C-825D1FAAD580}">
      <dgm:prSet/>
      <dgm:spPr/>
      <dgm:t>
        <a:bodyPr/>
        <a:lstStyle/>
        <a:p>
          <a:endParaRPr lang="es-ES"/>
        </a:p>
      </dgm:t>
    </dgm:pt>
    <dgm:pt modelId="{02EEE53E-43A8-42EA-9B12-04A55528F77D}" type="sibTrans" cxnId="{6E0E6369-3786-4652-829C-825D1FAAD580}">
      <dgm:prSet/>
      <dgm:spPr/>
      <dgm:t>
        <a:bodyPr/>
        <a:lstStyle/>
        <a:p>
          <a:endParaRPr lang="es-ES"/>
        </a:p>
      </dgm:t>
    </dgm:pt>
    <dgm:pt modelId="{E6137755-828D-4309-AF48-376A9FD58F6F}">
      <dgm:prSet phldrT="[Texto]"/>
      <dgm:spPr/>
      <dgm:t>
        <a:bodyPr/>
        <a:lstStyle/>
        <a:p>
          <a:r>
            <a:rPr lang="es-ES_tradnl" dirty="0" smtClean="0"/>
            <a:t>Perfil soporte para el AP  W788-1 PRO,  PS 791-1 PRO y el Switch  X208</a:t>
          </a:r>
          <a:endParaRPr lang="es-ES" dirty="0"/>
        </a:p>
      </dgm:t>
    </dgm:pt>
    <dgm:pt modelId="{9B4F58A9-A82F-48EC-B4A7-E0CB84C453FE}" type="parTrans" cxnId="{B5184615-8761-4787-ADAB-4F8359DD34DB}">
      <dgm:prSet/>
      <dgm:spPr/>
      <dgm:t>
        <a:bodyPr/>
        <a:lstStyle/>
        <a:p>
          <a:endParaRPr lang="es-ES"/>
        </a:p>
      </dgm:t>
    </dgm:pt>
    <dgm:pt modelId="{8F6DA95A-9EC6-4062-A29D-970E1F356B9D}" type="sibTrans" cxnId="{B5184615-8761-4787-ADAB-4F8359DD34DB}">
      <dgm:prSet/>
      <dgm:spPr/>
      <dgm:t>
        <a:bodyPr/>
        <a:lstStyle/>
        <a:p>
          <a:endParaRPr lang="es-ES"/>
        </a:p>
      </dgm:t>
    </dgm:pt>
    <dgm:pt modelId="{99E5465C-BFD0-4669-9D31-81412222C11E}">
      <dgm:prSet phldrT="[Texto]" custT="1"/>
      <dgm:spPr/>
      <dgm:t>
        <a:bodyPr/>
        <a:lstStyle/>
        <a:p>
          <a:r>
            <a:rPr lang="es-ES" sz="1800" b="1" dirty="0" smtClean="0"/>
            <a:t>5</a:t>
          </a:r>
          <a:endParaRPr lang="es-ES" sz="1800" b="1" dirty="0"/>
        </a:p>
      </dgm:t>
    </dgm:pt>
    <dgm:pt modelId="{52B8F0F8-62CF-4C5B-B194-4E585887AFFF}" type="parTrans" cxnId="{705C4AC0-2C4A-483F-B32F-8AE7886A80D4}">
      <dgm:prSet/>
      <dgm:spPr/>
      <dgm:t>
        <a:bodyPr/>
        <a:lstStyle/>
        <a:p>
          <a:endParaRPr lang="es-ES"/>
        </a:p>
      </dgm:t>
    </dgm:pt>
    <dgm:pt modelId="{87D1DF80-9F5E-4878-8DB9-30386D9EB4D3}" type="sibTrans" cxnId="{705C4AC0-2C4A-483F-B32F-8AE7886A80D4}">
      <dgm:prSet/>
      <dgm:spPr/>
      <dgm:t>
        <a:bodyPr/>
        <a:lstStyle/>
        <a:p>
          <a:endParaRPr lang="es-ES"/>
        </a:p>
      </dgm:t>
    </dgm:pt>
    <dgm:pt modelId="{FE0DE7DB-DD41-46A2-81CB-48F36BE311E8}">
      <dgm:prSet phldrT="[Texto]" custT="1"/>
      <dgm:spPr/>
      <dgm:t>
        <a:bodyPr/>
        <a:lstStyle/>
        <a:p>
          <a:r>
            <a:rPr lang="es-ES" sz="1800" b="1" dirty="0" smtClean="0"/>
            <a:t>4</a:t>
          </a:r>
          <a:endParaRPr lang="es-ES" sz="1800" b="1" dirty="0"/>
        </a:p>
      </dgm:t>
    </dgm:pt>
    <dgm:pt modelId="{5C14706C-3206-4AD6-BD34-D468B2D0DBA6}" type="parTrans" cxnId="{8C7ED813-42EB-4C3C-B6C7-9D2F51F8DBA4}">
      <dgm:prSet/>
      <dgm:spPr/>
      <dgm:t>
        <a:bodyPr/>
        <a:lstStyle/>
        <a:p>
          <a:endParaRPr lang="es-ES"/>
        </a:p>
      </dgm:t>
    </dgm:pt>
    <dgm:pt modelId="{89606B47-8AA0-4F25-866B-38B7B7D13D77}" type="sibTrans" cxnId="{8C7ED813-42EB-4C3C-B6C7-9D2F51F8DBA4}">
      <dgm:prSet/>
      <dgm:spPr/>
      <dgm:t>
        <a:bodyPr/>
        <a:lstStyle/>
        <a:p>
          <a:endParaRPr lang="es-ES"/>
        </a:p>
      </dgm:t>
    </dgm:pt>
    <dgm:pt modelId="{063FB151-C35B-4EC6-8B28-7A8A1EF87956}">
      <dgm:prSet custT="1"/>
      <dgm:spPr/>
      <dgm:t>
        <a:bodyPr/>
        <a:lstStyle/>
        <a:p>
          <a:r>
            <a:rPr lang="es-ES" sz="1400" dirty="0" smtClean="0"/>
            <a:t>Canaleta</a:t>
          </a:r>
          <a:endParaRPr lang="es-ES" sz="1400" dirty="0"/>
        </a:p>
      </dgm:t>
    </dgm:pt>
    <dgm:pt modelId="{40DB2CFB-1BE7-4726-AB0A-2452FABCF128}" type="parTrans" cxnId="{329E1698-6857-4B2A-B05E-F6EAF8D08698}">
      <dgm:prSet/>
      <dgm:spPr/>
      <dgm:t>
        <a:bodyPr/>
        <a:lstStyle/>
        <a:p>
          <a:endParaRPr lang="es-ES"/>
        </a:p>
      </dgm:t>
    </dgm:pt>
    <dgm:pt modelId="{1714908E-E065-44DE-951E-3224813CB390}" type="sibTrans" cxnId="{329E1698-6857-4B2A-B05E-F6EAF8D08698}">
      <dgm:prSet/>
      <dgm:spPr/>
      <dgm:t>
        <a:bodyPr/>
        <a:lstStyle/>
        <a:p>
          <a:endParaRPr lang="es-ES"/>
        </a:p>
      </dgm:t>
    </dgm:pt>
    <dgm:pt modelId="{E00DEDF8-1ED7-483D-8310-D61F95FD5545}">
      <dgm:prSet custT="1"/>
      <dgm:spPr/>
      <dgm:t>
        <a:bodyPr/>
        <a:lstStyle/>
        <a:p>
          <a:r>
            <a:rPr lang="es-ES_tradnl" sz="1400" dirty="0" smtClean="0"/>
            <a:t>Disyuntor bipolar</a:t>
          </a:r>
          <a:endParaRPr lang="es-ES" sz="1400" dirty="0"/>
        </a:p>
      </dgm:t>
    </dgm:pt>
    <dgm:pt modelId="{E826D768-67AE-476D-9200-F1A80D99C029}" type="parTrans" cxnId="{F6768214-A6DF-4B3C-93D1-BC6D47A239E7}">
      <dgm:prSet/>
      <dgm:spPr/>
      <dgm:t>
        <a:bodyPr/>
        <a:lstStyle/>
        <a:p>
          <a:endParaRPr lang="es-ES"/>
        </a:p>
      </dgm:t>
    </dgm:pt>
    <dgm:pt modelId="{5857A3F1-24E6-4836-8A14-786FF7EBA5C2}" type="sibTrans" cxnId="{F6768214-A6DF-4B3C-93D1-BC6D47A239E7}">
      <dgm:prSet/>
      <dgm:spPr/>
      <dgm:t>
        <a:bodyPr/>
        <a:lstStyle/>
        <a:p>
          <a:endParaRPr lang="es-ES"/>
        </a:p>
      </dgm:t>
    </dgm:pt>
    <dgm:pt modelId="{8D91DFEA-DC36-45F8-9F0E-8C1D67CE5080}" type="pres">
      <dgm:prSet presAssocID="{CC296988-751F-4636-B0F7-93B84955E32C}" presName="linearFlow" presStyleCnt="0">
        <dgm:presLayoutVars>
          <dgm:dir/>
          <dgm:animLvl val="lvl"/>
          <dgm:resizeHandles val="exact"/>
        </dgm:presLayoutVars>
      </dgm:prSet>
      <dgm:spPr/>
    </dgm:pt>
    <dgm:pt modelId="{7009BC94-0DE4-4DD9-9A05-D8DE955C51F6}" type="pres">
      <dgm:prSet presAssocID="{EF20D0AB-1860-4F71-B653-728E749AC455}" presName="composite" presStyleCnt="0"/>
      <dgm:spPr/>
    </dgm:pt>
    <dgm:pt modelId="{427140A1-D9DA-4741-AEDE-EB47485547DD}" type="pres">
      <dgm:prSet presAssocID="{EF20D0AB-1860-4F71-B653-728E749AC455}" presName="parentText" presStyleLbl="alignNode1" presStyleIdx="0" presStyleCnt="5">
        <dgm:presLayoutVars>
          <dgm:chMax val="1"/>
          <dgm:bulletEnabled val="1"/>
        </dgm:presLayoutVars>
      </dgm:prSet>
      <dgm:spPr/>
    </dgm:pt>
    <dgm:pt modelId="{3E24D7DF-266B-4969-8C70-BCB98088B685}" type="pres">
      <dgm:prSet presAssocID="{EF20D0AB-1860-4F71-B653-728E749AC455}" presName="descendantText" presStyleLbl="alignAcc1" presStyleIdx="0" presStyleCnt="5">
        <dgm:presLayoutVars>
          <dgm:bulletEnabled val="1"/>
        </dgm:presLayoutVars>
      </dgm:prSet>
      <dgm:spPr/>
      <dgm:t>
        <a:bodyPr/>
        <a:lstStyle/>
        <a:p>
          <a:endParaRPr lang="es-ES"/>
        </a:p>
      </dgm:t>
    </dgm:pt>
    <dgm:pt modelId="{3C73133E-40E5-4FE5-BDFB-F477EEBC175E}" type="pres">
      <dgm:prSet presAssocID="{A9022320-C83F-4F80-ABCE-A764FDA2B4E8}" presName="sp" presStyleCnt="0"/>
      <dgm:spPr/>
    </dgm:pt>
    <dgm:pt modelId="{4786B797-48FC-4FC8-976E-91D17417F8D1}" type="pres">
      <dgm:prSet presAssocID="{B43BF308-CCB3-4EA0-99FC-3CD804A84193}" presName="composite" presStyleCnt="0"/>
      <dgm:spPr/>
    </dgm:pt>
    <dgm:pt modelId="{2B9425AE-B39E-41B8-9366-93D5434B2A41}" type="pres">
      <dgm:prSet presAssocID="{B43BF308-CCB3-4EA0-99FC-3CD804A84193}" presName="parentText" presStyleLbl="alignNode1" presStyleIdx="1" presStyleCnt="5">
        <dgm:presLayoutVars>
          <dgm:chMax val="1"/>
          <dgm:bulletEnabled val="1"/>
        </dgm:presLayoutVars>
      </dgm:prSet>
      <dgm:spPr/>
    </dgm:pt>
    <dgm:pt modelId="{368680AA-BECC-48F4-BEB0-DEE9C5C8B81F}" type="pres">
      <dgm:prSet presAssocID="{B43BF308-CCB3-4EA0-99FC-3CD804A84193}" presName="descendantText" presStyleLbl="alignAcc1" presStyleIdx="1" presStyleCnt="5">
        <dgm:presLayoutVars>
          <dgm:bulletEnabled val="1"/>
        </dgm:presLayoutVars>
      </dgm:prSet>
      <dgm:spPr/>
      <dgm:t>
        <a:bodyPr/>
        <a:lstStyle/>
        <a:p>
          <a:endParaRPr lang="es-ES"/>
        </a:p>
      </dgm:t>
    </dgm:pt>
    <dgm:pt modelId="{D1EBCD39-818A-4F94-936A-DF54DDF5409E}" type="pres">
      <dgm:prSet presAssocID="{4F9B507E-843D-4782-BFE9-B30D68833555}" presName="sp" presStyleCnt="0"/>
      <dgm:spPr/>
    </dgm:pt>
    <dgm:pt modelId="{02B2C8C8-DBDC-4342-A075-FD85946C95F9}" type="pres">
      <dgm:prSet presAssocID="{B1D4EFAB-5347-44FD-A07A-8A427CEEF3F0}" presName="composite" presStyleCnt="0"/>
      <dgm:spPr/>
    </dgm:pt>
    <dgm:pt modelId="{D3808192-F521-4F4C-A4BA-2483CB3CE421}" type="pres">
      <dgm:prSet presAssocID="{B1D4EFAB-5347-44FD-A07A-8A427CEEF3F0}" presName="parentText" presStyleLbl="alignNode1" presStyleIdx="2" presStyleCnt="5">
        <dgm:presLayoutVars>
          <dgm:chMax val="1"/>
          <dgm:bulletEnabled val="1"/>
        </dgm:presLayoutVars>
      </dgm:prSet>
      <dgm:spPr/>
    </dgm:pt>
    <dgm:pt modelId="{A11EB006-2E1B-4F5C-884B-2C7E097018B0}" type="pres">
      <dgm:prSet presAssocID="{B1D4EFAB-5347-44FD-A07A-8A427CEEF3F0}" presName="descendantText" presStyleLbl="alignAcc1" presStyleIdx="2" presStyleCnt="5">
        <dgm:presLayoutVars>
          <dgm:bulletEnabled val="1"/>
        </dgm:presLayoutVars>
      </dgm:prSet>
      <dgm:spPr/>
      <dgm:t>
        <a:bodyPr/>
        <a:lstStyle/>
        <a:p>
          <a:endParaRPr lang="es-ES"/>
        </a:p>
      </dgm:t>
    </dgm:pt>
    <dgm:pt modelId="{FA1558E5-9B77-4638-A461-A8586D016EEA}" type="pres">
      <dgm:prSet presAssocID="{02EEE53E-43A8-42EA-9B12-04A55528F77D}" presName="sp" presStyleCnt="0"/>
      <dgm:spPr/>
    </dgm:pt>
    <dgm:pt modelId="{E2B3F28D-131D-453B-BCDA-A93CAB0D2353}" type="pres">
      <dgm:prSet presAssocID="{FE0DE7DB-DD41-46A2-81CB-48F36BE311E8}" presName="composite" presStyleCnt="0"/>
      <dgm:spPr/>
    </dgm:pt>
    <dgm:pt modelId="{D492CEAA-9D21-4B89-8895-C330EF17D349}" type="pres">
      <dgm:prSet presAssocID="{FE0DE7DB-DD41-46A2-81CB-48F36BE311E8}" presName="parentText" presStyleLbl="alignNode1" presStyleIdx="3" presStyleCnt="5">
        <dgm:presLayoutVars>
          <dgm:chMax val="1"/>
          <dgm:bulletEnabled val="1"/>
        </dgm:presLayoutVars>
      </dgm:prSet>
      <dgm:spPr/>
    </dgm:pt>
    <dgm:pt modelId="{7D13F107-E490-41A8-98F0-3F87132B1B3B}" type="pres">
      <dgm:prSet presAssocID="{FE0DE7DB-DD41-46A2-81CB-48F36BE311E8}" presName="descendantText" presStyleLbl="alignAcc1" presStyleIdx="3" presStyleCnt="5">
        <dgm:presLayoutVars>
          <dgm:bulletEnabled val="1"/>
        </dgm:presLayoutVars>
      </dgm:prSet>
      <dgm:spPr/>
    </dgm:pt>
    <dgm:pt modelId="{99D42624-FDCF-47D7-89BE-6F29351496D0}" type="pres">
      <dgm:prSet presAssocID="{89606B47-8AA0-4F25-866B-38B7B7D13D77}" presName="sp" presStyleCnt="0"/>
      <dgm:spPr/>
    </dgm:pt>
    <dgm:pt modelId="{E98CF756-957F-4B03-A142-A2FA0D3B64F1}" type="pres">
      <dgm:prSet presAssocID="{99E5465C-BFD0-4669-9D31-81412222C11E}" presName="composite" presStyleCnt="0"/>
      <dgm:spPr/>
    </dgm:pt>
    <dgm:pt modelId="{F9437D4C-E8F0-4EEA-8F7B-FDFB4F0CE5FF}" type="pres">
      <dgm:prSet presAssocID="{99E5465C-BFD0-4669-9D31-81412222C11E}" presName="parentText" presStyleLbl="alignNode1" presStyleIdx="4" presStyleCnt="5">
        <dgm:presLayoutVars>
          <dgm:chMax val="1"/>
          <dgm:bulletEnabled val="1"/>
        </dgm:presLayoutVars>
      </dgm:prSet>
      <dgm:spPr/>
    </dgm:pt>
    <dgm:pt modelId="{663C1A8F-C07C-4FE9-A301-CCD29C19B32C}" type="pres">
      <dgm:prSet presAssocID="{99E5465C-BFD0-4669-9D31-81412222C11E}" presName="descendantText" presStyleLbl="alignAcc1" presStyleIdx="4" presStyleCnt="5">
        <dgm:presLayoutVars>
          <dgm:bulletEnabled val="1"/>
        </dgm:presLayoutVars>
      </dgm:prSet>
      <dgm:spPr/>
    </dgm:pt>
  </dgm:ptLst>
  <dgm:cxnLst>
    <dgm:cxn modelId="{F6768214-A6DF-4B3C-93D1-BC6D47A239E7}" srcId="{99E5465C-BFD0-4669-9D31-81412222C11E}" destId="{E00DEDF8-1ED7-483D-8310-D61F95FD5545}" srcOrd="0" destOrd="0" parTransId="{E826D768-67AE-476D-9200-F1A80D99C029}" sibTransId="{5857A3F1-24E6-4836-8A14-786FF7EBA5C2}"/>
    <dgm:cxn modelId="{6AC44002-149E-4960-A920-6EB9254F64B0}" srcId="{EF20D0AB-1860-4F71-B653-728E749AC455}" destId="{579A609B-AD29-4868-A88B-DCF20939B775}" srcOrd="0" destOrd="0" parTransId="{B8839D4D-BA65-4C16-BAAD-A43C5457E6F3}" sibTransId="{87DF35A5-A902-4EDB-BA2D-29AF99EFF403}"/>
    <dgm:cxn modelId="{8C7ED813-42EB-4C3C-B6C7-9D2F51F8DBA4}" srcId="{CC296988-751F-4636-B0F7-93B84955E32C}" destId="{FE0DE7DB-DD41-46A2-81CB-48F36BE311E8}" srcOrd="3" destOrd="0" parTransId="{5C14706C-3206-4AD6-BD34-D468B2D0DBA6}" sibTransId="{89606B47-8AA0-4F25-866B-38B7B7D13D77}"/>
    <dgm:cxn modelId="{6BA522E9-A457-42D1-AC5B-7E4880A5C0B4}" type="presOf" srcId="{B43BF308-CCB3-4EA0-99FC-3CD804A84193}" destId="{2B9425AE-B39E-41B8-9366-93D5434B2A41}" srcOrd="0" destOrd="0" presId="urn:microsoft.com/office/officeart/2005/8/layout/chevron2"/>
    <dgm:cxn modelId="{0CB9D86D-0AE2-4C8D-94C7-47744D2ECD81}" type="presOf" srcId="{E00DEDF8-1ED7-483D-8310-D61F95FD5545}" destId="{663C1A8F-C07C-4FE9-A301-CCD29C19B32C}" srcOrd="0" destOrd="0" presId="urn:microsoft.com/office/officeart/2005/8/layout/chevron2"/>
    <dgm:cxn modelId="{565101A0-893B-4AA3-9D1C-02FCF984ECBD}" type="presOf" srcId="{B1D4EFAB-5347-44FD-A07A-8A427CEEF3F0}" destId="{D3808192-F521-4F4C-A4BA-2483CB3CE421}" srcOrd="0" destOrd="0" presId="urn:microsoft.com/office/officeart/2005/8/layout/chevron2"/>
    <dgm:cxn modelId="{693949E5-F683-4F9E-A844-C7111C23FC2E}" srcId="{CC296988-751F-4636-B0F7-93B84955E32C}" destId="{B43BF308-CCB3-4EA0-99FC-3CD804A84193}" srcOrd="1" destOrd="0" parTransId="{4338C731-5E10-433C-A1CE-097DF1E864D0}" sibTransId="{4F9B507E-843D-4782-BFE9-B30D68833555}"/>
    <dgm:cxn modelId="{AA319D5D-82CB-47C4-BA96-288FB1DF2E74}" type="presOf" srcId="{579A609B-AD29-4868-A88B-DCF20939B775}" destId="{3E24D7DF-266B-4969-8C70-BCB98088B685}" srcOrd="0" destOrd="0" presId="urn:microsoft.com/office/officeart/2005/8/layout/chevron2"/>
    <dgm:cxn modelId="{037B9406-C51F-49A3-809B-5BD3AB00FB9E}" type="presOf" srcId="{063FB151-C35B-4EC6-8B28-7A8A1EF87956}" destId="{7D13F107-E490-41A8-98F0-3F87132B1B3B}" srcOrd="0" destOrd="0" presId="urn:microsoft.com/office/officeart/2005/8/layout/chevron2"/>
    <dgm:cxn modelId="{323AFFAF-61B0-4B6F-B77C-0A8DC46E3512}" type="presOf" srcId="{99E5465C-BFD0-4669-9D31-81412222C11E}" destId="{F9437D4C-E8F0-4EEA-8F7B-FDFB4F0CE5FF}" srcOrd="0" destOrd="0" presId="urn:microsoft.com/office/officeart/2005/8/layout/chevron2"/>
    <dgm:cxn modelId="{C4468618-3650-4A4C-A846-815A2F1182D6}" srcId="{B43BF308-CCB3-4EA0-99FC-3CD804A84193}" destId="{2631F002-D351-4A42-A0F8-0CB6E689C122}" srcOrd="0" destOrd="0" parTransId="{D056121B-3AAE-4242-A993-11A4CFB091C2}" sibTransId="{5D99ECB3-7EF1-4F30-B0C5-A7B8A3455EE0}"/>
    <dgm:cxn modelId="{49E7C9E5-2B63-416B-AE8F-0479A2CAEBAE}" type="presOf" srcId="{E6137755-828D-4309-AF48-376A9FD58F6F}" destId="{A11EB006-2E1B-4F5C-884B-2C7E097018B0}" srcOrd="0" destOrd="0" presId="urn:microsoft.com/office/officeart/2005/8/layout/chevron2"/>
    <dgm:cxn modelId="{53DFA179-DE73-4C54-B2A7-B5B7BBF10C19}" type="presOf" srcId="{EF20D0AB-1860-4F71-B653-728E749AC455}" destId="{427140A1-D9DA-4741-AEDE-EB47485547DD}" srcOrd="0" destOrd="0" presId="urn:microsoft.com/office/officeart/2005/8/layout/chevron2"/>
    <dgm:cxn modelId="{1E885019-0A3E-446D-B9F8-93880E4C722E}" type="presOf" srcId="{2631F002-D351-4A42-A0F8-0CB6E689C122}" destId="{368680AA-BECC-48F4-BEB0-DEE9C5C8B81F}" srcOrd="0" destOrd="0" presId="urn:microsoft.com/office/officeart/2005/8/layout/chevron2"/>
    <dgm:cxn modelId="{B5184615-8761-4787-ADAB-4F8359DD34DB}" srcId="{B1D4EFAB-5347-44FD-A07A-8A427CEEF3F0}" destId="{E6137755-828D-4309-AF48-376A9FD58F6F}" srcOrd="0" destOrd="0" parTransId="{9B4F58A9-A82F-48EC-B4A7-E0CB84C453FE}" sibTransId="{8F6DA95A-9EC6-4062-A29D-970E1F356B9D}"/>
    <dgm:cxn modelId="{6E0E6369-3786-4652-829C-825D1FAAD580}" srcId="{CC296988-751F-4636-B0F7-93B84955E32C}" destId="{B1D4EFAB-5347-44FD-A07A-8A427CEEF3F0}" srcOrd="2" destOrd="0" parTransId="{8E3871DF-8E52-4641-81B1-3D59374821FD}" sibTransId="{02EEE53E-43A8-42EA-9B12-04A55528F77D}"/>
    <dgm:cxn modelId="{705C4AC0-2C4A-483F-B32F-8AE7886A80D4}" srcId="{CC296988-751F-4636-B0F7-93B84955E32C}" destId="{99E5465C-BFD0-4669-9D31-81412222C11E}" srcOrd="4" destOrd="0" parTransId="{52B8F0F8-62CF-4C5B-B194-4E585887AFFF}" sibTransId="{87D1DF80-9F5E-4878-8DB9-30386D9EB4D3}"/>
    <dgm:cxn modelId="{04425826-E908-4B67-BBD0-D2633C5E2F7B}" type="presOf" srcId="{CC296988-751F-4636-B0F7-93B84955E32C}" destId="{8D91DFEA-DC36-45F8-9F0E-8C1D67CE5080}" srcOrd="0" destOrd="0" presId="urn:microsoft.com/office/officeart/2005/8/layout/chevron2"/>
    <dgm:cxn modelId="{7B69C59B-20B0-4C65-A1C0-3F61DF19EEDE}" type="presOf" srcId="{FE0DE7DB-DD41-46A2-81CB-48F36BE311E8}" destId="{D492CEAA-9D21-4B89-8895-C330EF17D349}" srcOrd="0" destOrd="0" presId="urn:microsoft.com/office/officeart/2005/8/layout/chevron2"/>
    <dgm:cxn modelId="{329E1698-6857-4B2A-B05E-F6EAF8D08698}" srcId="{FE0DE7DB-DD41-46A2-81CB-48F36BE311E8}" destId="{063FB151-C35B-4EC6-8B28-7A8A1EF87956}" srcOrd="0" destOrd="0" parTransId="{40DB2CFB-1BE7-4726-AB0A-2452FABCF128}" sibTransId="{1714908E-E065-44DE-951E-3224813CB390}"/>
    <dgm:cxn modelId="{CCA059DE-CE36-4062-84DD-FA2E43A33093}" srcId="{CC296988-751F-4636-B0F7-93B84955E32C}" destId="{EF20D0AB-1860-4F71-B653-728E749AC455}" srcOrd="0" destOrd="0" parTransId="{C4D45687-7DAF-4979-A58E-FF68CD2F184C}" sibTransId="{A9022320-C83F-4F80-ABCE-A764FDA2B4E8}"/>
    <dgm:cxn modelId="{BD1E9005-E1BF-4804-8E04-B471BA091774}" type="presParOf" srcId="{8D91DFEA-DC36-45F8-9F0E-8C1D67CE5080}" destId="{7009BC94-0DE4-4DD9-9A05-D8DE955C51F6}" srcOrd="0" destOrd="0" presId="urn:microsoft.com/office/officeart/2005/8/layout/chevron2"/>
    <dgm:cxn modelId="{508F8C28-A844-4E38-A3CC-588E5DE2DBDD}" type="presParOf" srcId="{7009BC94-0DE4-4DD9-9A05-D8DE955C51F6}" destId="{427140A1-D9DA-4741-AEDE-EB47485547DD}" srcOrd="0" destOrd="0" presId="urn:microsoft.com/office/officeart/2005/8/layout/chevron2"/>
    <dgm:cxn modelId="{8FF5DBF1-9745-4030-BEF2-BF44A639F63C}" type="presParOf" srcId="{7009BC94-0DE4-4DD9-9A05-D8DE955C51F6}" destId="{3E24D7DF-266B-4969-8C70-BCB98088B685}" srcOrd="1" destOrd="0" presId="urn:microsoft.com/office/officeart/2005/8/layout/chevron2"/>
    <dgm:cxn modelId="{B8D826B0-4920-4450-8944-6F2A243F7AE2}" type="presParOf" srcId="{8D91DFEA-DC36-45F8-9F0E-8C1D67CE5080}" destId="{3C73133E-40E5-4FE5-BDFB-F477EEBC175E}" srcOrd="1" destOrd="0" presId="urn:microsoft.com/office/officeart/2005/8/layout/chevron2"/>
    <dgm:cxn modelId="{C5DC90B9-C259-4335-8AC2-2F3D6CB56D54}" type="presParOf" srcId="{8D91DFEA-DC36-45F8-9F0E-8C1D67CE5080}" destId="{4786B797-48FC-4FC8-976E-91D17417F8D1}" srcOrd="2" destOrd="0" presId="urn:microsoft.com/office/officeart/2005/8/layout/chevron2"/>
    <dgm:cxn modelId="{9A02A269-A869-405F-8A58-7F0C4482B1B6}" type="presParOf" srcId="{4786B797-48FC-4FC8-976E-91D17417F8D1}" destId="{2B9425AE-B39E-41B8-9366-93D5434B2A41}" srcOrd="0" destOrd="0" presId="urn:microsoft.com/office/officeart/2005/8/layout/chevron2"/>
    <dgm:cxn modelId="{C583CCD1-F8DB-419C-B287-B424A66C2118}" type="presParOf" srcId="{4786B797-48FC-4FC8-976E-91D17417F8D1}" destId="{368680AA-BECC-48F4-BEB0-DEE9C5C8B81F}" srcOrd="1" destOrd="0" presId="urn:microsoft.com/office/officeart/2005/8/layout/chevron2"/>
    <dgm:cxn modelId="{AF4CC908-170F-440B-8A7E-56D6CD8315FA}" type="presParOf" srcId="{8D91DFEA-DC36-45F8-9F0E-8C1D67CE5080}" destId="{D1EBCD39-818A-4F94-936A-DF54DDF5409E}" srcOrd="3" destOrd="0" presId="urn:microsoft.com/office/officeart/2005/8/layout/chevron2"/>
    <dgm:cxn modelId="{07355D8B-80BE-43A6-8C73-0E4DD2599FAE}" type="presParOf" srcId="{8D91DFEA-DC36-45F8-9F0E-8C1D67CE5080}" destId="{02B2C8C8-DBDC-4342-A075-FD85946C95F9}" srcOrd="4" destOrd="0" presId="urn:microsoft.com/office/officeart/2005/8/layout/chevron2"/>
    <dgm:cxn modelId="{CCCD5FF2-7AE6-49FA-A26A-C83335545ECF}" type="presParOf" srcId="{02B2C8C8-DBDC-4342-A075-FD85946C95F9}" destId="{D3808192-F521-4F4C-A4BA-2483CB3CE421}" srcOrd="0" destOrd="0" presId="urn:microsoft.com/office/officeart/2005/8/layout/chevron2"/>
    <dgm:cxn modelId="{4FDDEFEB-3E1F-4D04-BD37-4F446BC40B83}" type="presParOf" srcId="{02B2C8C8-DBDC-4342-A075-FD85946C95F9}" destId="{A11EB006-2E1B-4F5C-884B-2C7E097018B0}" srcOrd="1" destOrd="0" presId="urn:microsoft.com/office/officeart/2005/8/layout/chevron2"/>
    <dgm:cxn modelId="{9D60C7D0-CF44-45D6-924F-9CA937E77946}" type="presParOf" srcId="{8D91DFEA-DC36-45F8-9F0E-8C1D67CE5080}" destId="{FA1558E5-9B77-4638-A461-A8586D016EEA}" srcOrd="5" destOrd="0" presId="urn:microsoft.com/office/officeart/2005/8/layout/chevron2"/>
    <dgm:cxn modelId="{F2B383AB-7FC0-42B5-ABC1-143465705698}" type="presParOf" srcId="{8D91DFEA-DC36-45F8-9F0E-8C1D67CE5080}" destId="{E2B3F28D-131D-453B-BCDA-A93CAB0D2353}" srcOrd="6" destOrd="0" presId="urn:microsoft.com/office/officeart/2005/8/layout/chevron2"/>
    <dgm:cxn modelId="{4EEC245A-E357-4DA5-94D3-2BDC1F5A48FE}" type="presParOf" srcId="{E2B3F28D-131D-453B-BCDA-A93CAB0D2353}" destId="{D492CEAA-9D21-4B89-8895-C330EF17D349}" srcOrd="0" destOrd="0" presId="urn:microsoft.com/office/officeart/2005/8/layout/chevron2"/>
    <dgm:cxn modelId="{54099993-0338-46D0-90E2-74E7C04075F7}" type="presParOf" srcId="{E2B3F28D-131D-453B-BCDA-A93CAB0D2353}" destId="{7D13F107-E490-41A8-98F0-3F87132B1B3B}" srcOrd="1" destOrd="0" presId="urn:microsoft.com/office/officeart/2005/8/layout/chevron2"/>
    <dgm:cxn modelId="{62F9B538-2ED1-48EB-88F6-B9614EA11883}" type="presParOf" srcId="{8D91DFEA-DC36-45F8-9F0E-8C1D67CE5080}" destId="{99D42624-FDCF-47D7-89BE-6F29351496D0}" srcOrd="7" destOrd="0" presId="urn:microsoft.com/office/officeart/2005/8/layout/chevron2"/>
    <dgm:cxn modelId="{CC352C2E-A838-4712-98EA-C317BA3305EE}" type="presParOf" srcId="{8D91DFEA-DC36-45F8-9F0E-8C1D67CE5080}" destId="{E98CF756-957F-4B03-A142-A2FA0D3B64F1}" srcOrd="8" destOrd="0" presId="urn:microsoft.com/office/officeart/2005/8/layout/chevron2"/>
    <dgm:cxn modelId="{94B613EC-8EA8-4871-A249-C396AA96C43D}" type="presParOf" srcId="{E98CF756-957F-4B03-A142-A2FA0D3B64F1}" destId="{F9437D4C-E8F0-4EEA-8F7B-FDFB4F0CE5FF}" srcOrd="0" destOrd="0" presId="urn:microsoft.com/office/officeart/2005/8/layout/chevron2"/>
    <dgm:cxn modelId="{BDF9532C-EE58-46D0-A70C-528DC4145DA1}" type="presParOf" srcId="{E98CF756-957F-4B03-A142-A2FA0D3B64F1}" destId="{663C1A8F-C07C-4FE9-A301-CCD29C19B32C}" srcOrd="1" destOrd="0" presId="urn:microsoft.com/office/officeart/2005/8/layout/chevron2"/>
  </dgm:cxnLst>
  <dgm:bg/>
  <dgm:whole/>
</dgm:dataModel>
</file>

<file path=ppt/diagrams/data8.xml><?xml version="1.0" encoding="utf-8"?>
<dgm:dataModel xmlns:dgm="http://schemas.openxmlformats.org/drawingml/2006/diagram" xmlns:a="http://schemas.openxmlformats.org/drawingml/2006/main">
  <dgm:ptLst>
    <dgm:pt modelId="{CC296988-751F-4636-B0F7-93B84955E32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ES"/>
        </a:p>
      </dgm:t>
    </dgm:pt>
    <dgm:pt modelId="{EF20D0AB-1860-4F71-B653-728E749AC455}">
      <dgm:prSet phldrT="[Texto]" custT="1"/>
      <dgm:spPr/>
      <dgm:t>
        <a:bodyPr/>
        <a:lstStyle/>
        <a:p>
          <a:r>
            <a:rPr lang="es-ES" sz="1800" b="1" dirty="0" smtClean="0"/>
            <a:t>1</a:t>
          </a:r>
          <a:endParaRPr lang="es-ES" sz="1800" b="1" dirty="0"/>
        </a:p>
      </dgm:t>
    </dgm:pt>
    <dgm:pt modelId="{C4D45687-7DAF-4979-A58E-FF68CD2F184C}" type="parTrans" cxnId="{CCA059DE-CE36-4062-84DD-FA2E43A33093}">
      <dgm:prSet/>
      <dgm:spPr/>
      <dgm:t>
        <a:bodyPr/>
        <a:lstStyle/>
        <a:p>
          <a:endParaRPr lang="es-ES"/>
        </a:p>
      </dgm:t>
    </dgm:pt>
    <dgm:pt modelId="{A9022320-C83F-4F80-ABCE-A764FDA2B4E8}" type="sibTrans" cxnId="{CCA059DE-CE36-4062-84DD-FA2E43A33093}">
      <dgm:prSet/>
      <dgm:spPr/>
      <dgm:t>
        <a:bodyPr/>
        <a:lstStyle/>
        <a:p>
          <a:endParaRPr lang="es-ES"/>
        </a:p>
      </dgm:t>
    </dgm:pt>
    <dgm:pt modelId="{579A609B-AD29-4868-A88B-DCF20939B775}">
      <dgm:prSet phldrT="[Texto]" custT="1"/>
      <dgm:spPr/>
      <dgm:t>
        <a:bodyPr/>
        <a:lstStyle/>
        <a:p>
          <a:r>
            <a:rPr lang="es-ES_tradnl" sz="1600" dirty="0" smtClean="0"/>
            <a:t>OP-177B</a:t>
          </a:r>
          <a:endParaRPr lang="es-ES" sz="1600" dirty="0"/>
        </a:p>
      </dgm:t>
    </dgm:pt>
    <dgm:pt modelId="{B8839D4D-BA65-4C16-BAAD-A43C5457E6F3}" type="parTrans" cxnId="{6AC44002-149E-4960-A920-6EB9254F64B0}">
      <dgm:prSet/>
      <dgm:spPr/>
      <dgm:t>
        <a:bodyPr/>
        <a:lstStyle/>
        <a:p>
          <a:endParaRPr lang="es-ES"/>
        </a:p>
      </dgm:t>
    </dgm:pt>
    <dgm:pt modelId="{87DF35A5-A902-4EDB-BA2D-29AF99EFF403}" type="sibTrans" cxnId="{6AC44002-149E-4960-A920-6EB9254F64B0}">
      <dgm:prSet/>
      <dgm:spPr/>
      <dgm:t>
        <a:bodyPr/>
        <a:lstStyle/>
        <a:p>
          <a:endParaRPr lang="es-ES"/>
        </a:p>
      </dgm:t>
    </dgm:pt>
    <dgm:pt modelId="{B43BF308-CCB3-4EA0-99FC-3CD804A84193}">
      <dgm:prSet phldrT="[Texto]" custT="1"/>
      <dgm:spPr/>
      <dgm:t>
        <a:bodyPr/>
        <a:lstStyle/>
        <a:p>
          <a:r>
            <a:rPr lang="es-ES" sz="1800" b="1" dirty="0" smtClean="0"/>
            <a:t>2</a:t>
          </a:r>
          <a:endParaRPr lang="es-ES" sz="1800" b="1" dirty="0"/>
        </a:p>
      </dgm:t>
    </dgm:pt>
    <dgm:pt modelId="{4338C731-5E10-433C-A1CE-097DF1E864D0}" type="parTrans" cxnId="{693949E5-F683-4F9E-A844-C7111C23FC2E}">
      <dgm:prSet/>
      <dgm:spPr/>
      <dgm:t>
        <a:bodyPr/>
        <a:lstStyle/>
        <a:p>
          <a:endParaRPr lang="es-ES"/>
        </a:p>
      </dgm:t>
    </dgm:pt>
    <dgm:pt modelId="{4F9B507E-843D-4782-BFE9-B30D68833555}" type="sibTrans" cxnId="{693949E5-F683-4F9E-A844-C7111C23FC2E}">
      <dgm:prSet/>
      <dgm:spPr/>
      <dgm:t>
        <a:bodyPr/>
        <a:lstStyle/>
        <a:p>
          <a:endParaRPr lang="es-ES"/>
        </a:p>
      </dgm:t>
    </dgm:pt>
    <dgm:pt modelId="{2631F002-D351-4A42-A0F8-0CB6E689C122}">
      <dgm:prSet phldrT="[Texto]" custT="1"/>
      <dgm:spPr/>
      <dgm:t>
        <a:bodyPr/>
        <a:lstStyle/>
        <a:p>
          <a:r>
            <a:rPr lang="es-ES_tradnl" sz="1600" dirty="0" smtClean="0"/>
            <a:t>PS 307 5A</a:t>
          </a:r>
          <a:r>
            <a:rPr lang="es-ES_tradnl" sz="1400" dirty="0" smtClean="0"/>
            <a:t> </a:t>
          </a:r>
          <a:endParaRPr lang="es-ES" sz="1400" dirty="0"/>
        </a:p>
      </dgm:t>
    </dgm:pt>
    <dgm:pt modelId="{D056121B-3AAE-4242-A993-11A4CFB091C2}" type="parTrans" cxnId="{C4468618-3650-4A4C-A846-815A2F1182D6}">
      <dgm:prSet/>
      <dgm:spPr/>
      <dgm:t>
        <a:bodyPr/>
        <a:lstStyle/>
        <a:p>
          <a:endParaRPr lang="es-ES"/>
        </a:p>
      </dgm:t>
    </dgm:pt>
    <dgm:pt modelId="{5D99ECB3-7EF1-4F30-B0C5-A7B8A3455EE0}" type="sibTrans" cxnId="{C4468618-3650-4A4C-A846-815A2F1182D6}">
      <dgm:prSet/>
      <dgm:spPr/>
      <dgm:t>
        <a:bodyPr/>
        <a:lstStyle/>
        <a:p>
          <a:endParaRPr lang="es-ES"/>
        </a:p>
      </dgm:t>
    </dgm:pt>
    <dgm:pt modelId="{B1D4EFAB-5347-44FD-A07A-8A427CEEF3F0}">
      <dgm:prSet phldrT="[Texto]" custT="1"/>
      <dgm:spPr/>
      <dgm:t>
        <a:bodyPr/>
        <a:lstStyle/>
        <a:p>
          <a:r>
            <a:rPr lang="es-ES" sz="1800" b="1" dirty="0" smtClean="0"/>
            <a:t>3</a:t>
          </a:r>
          <a:endParaRPr lang="es-ES" sz="1800" b="1" dirty="0"/>
        </a:p>
      </dgm:t>
    </dgm:pt>
    <dgm:pt modelId="{8E3871DF-8E52-4641-81B1-3D59374821FD}" type="parTrans" cxnId="{6E0E6369-3786-4652-829C-825D1FAAD580}">
      <dgm:prSet/>
      <dgm:spPr/>
      <dgm:t>
        <a:bodyPr/>
        <a:lstStyle/>
        <a:p>
          <a:endParaRPr lang="es-ES"/>
        </a:p>
      </dgm:t>
    </dgm:pt>
    <dgm:pt modelId="{02EEE53E-43A8-42EA-9B12-04A55528F77D}" type="sibTrans" cxnId="{6E0E6369-3786-4652-829C-825D1FAAD580}">
      <dgm:prSet/>
      <dgm:spPr/>
      <dgm:t>
        <a:bodyPr/>
        <a:lstStyle/>
        <a:p>
          <a:endParaRPr lang="es-ES"/>
        </a:p>
      </dgm:t>
    </dgm:pt>
    <dgm:pt modelId="{E6137755-828D-4309-AF48-376A9FD58F6F}">
      <dgm:prSet phldrT="[Texto]" custT="1"/>
      <dgm:spPr/>
      <dgm:t>
        <a:bodyPr/>
        <a:lstStyle/>
        <a:p>
          <a:r>
            <a:rPr lang="en-US" sz="1600" dirty="0" smtClean="0"/>
            <a:t>PLC 315F-2 PN/DP</a:t>
          </a:r>
          <a:endParaRPr lang="es-ES" sz="1600" dirty="0"/>
        </a:p>
      </dgm:t>
    </dgm:pt>
    <dgm:pt modelId="{9B4F58A9-A82F-48EC-B4A7-E0CB84C453FE}" type="parTrans" cxnId="{B5184615-8761-4787-ADAB-4F8359DD34DB}">
      <dgm:prSet/>
      <dgm:spPr/>
      <dgm:t>
        <a:bodyPr/>
        <a:lstStyle/>
        <a:p>
          <a:endParaRPr lang="es-ES"/>
        </a:p>
      </dgm:t>
    </dgm:pt>
    <dgm:pt modelId="{8F6DA95A-9EC6-4062-A29D-970E1F356B9D}" type="sibTrans" cxnId="{B5184615-8761-4787-ADAB-4F8359DD34DB}">
      <dgm:prSet/>
      <dgm:spPr/>
      <dgm:t>
        <a:bodyPr/>
        <a:lstStyle/>
        <a:p>
          <a:endParaRPr lang="es-ES"/>
        </a:p>
      </dgm:t>
    </dgm:pt>
    <dgm:pt modelId="{99E5465C-BFD0-4669-9D31-81412222C11E}">
      <dgm:prSet phldrT="[Texto]" custT="1"/>
      <dgm:spPr/>
      <dgm:t>
        <a:bodyPr/>
        <a:lstStyle/>
        <a:p>
          <a:r>
            <a:rPr lang="es-ES" sz="1800" b="1" dirty="0" smtClean="0"/>
            <a:t>5</a:t>
          </a:r>
          <a:endParaRPr lang="es-ES" sz="1800" b="1" dirty="0"/>
        </a:p>
      </dgm:t>
    </dgm:pt>
    <dgm:pt modelId="{52B8F0F8-62CF-4C5B-B194-4E585887AFFF}" type="parTrans" cxnId="{705C4AC0-2C4A-483F-B32F-8AE7886A80D4}">
      <dgm:prSet/>
      <dgm:spPr/>
      <dgm:t>
        <a:bodyPr/>
        <a:lstStyle/>
        <a:p>
          <a:endParaRPr lang="es-ES"/>
        </a:p>
      </dgm:t>
    </dgm:pt>
    <dgm:pt modelId="{87D1DF80-9F5E-4878-8DB9-30386D9EB4D3}" type="sibTrans" cxnId="{705C4AC0-2C4A-483F-B32F-8AE7886A80D4}">
      <dgm:prSet/>
      <dgm:spPr/>
      <dgm:t>
        <a:bodyPr/>
        <a:lstStyle/>
        <a:p>
          <a:endParaRPr lang="es-ES"/>
        </a:p>
      </dgm:t>
    </dgm:pt>
    <dgm:pt modelId="{FE0DE7DB-DD41-46A2-81CB-48F36BE311E8}">
      <dgm:prSet phldrT="[Texto]" custT="1"/>
      <dgm:spPr/>
      <dgm:t>
        <a:bodyPr/>
        <a:lstStyle/>
        <a:p>
          <a:r>
            <a:rPr lang="es-ES" sz="1800" b="1" dirty="0" smtClean="0"/>
            <a:t>4</a:t>
          </a:r>
          <a:endParaRPr lang="es-ES" sz="1800" b="1" dirty="0"/>
        </a:p>
      </dgm:t>
    </dgm:pt>
    <dgm:pt modelId="{5C14706C-3206-4AD6-BD34-D468B2D0DBA6}" type="parTrans" cxnId="{8C7ED813-42EB-4C3C-B6C7-9D2F51F8DBA4}">
      <dgm:prSet/>
      <dgm:spPr/>
      <dgm:t>
        <a:bodyPr/>
        <a:lstStyle/>
        <a:p>
          <a:endParaRPr lang="es-ES"/>
        </a:p>
      </dgm:t>
    </dgm:pt>
    <dgm:pt modelId="{89606B47-8AA0-4F25-866B-38B7B7D13D77}" type="sibTrans" cxnId="{8C7ED813-42EB-4C3C-B6C7-9D2F51F8DBA4}">
      <dgm:prSet/>
      <dgm:spPr/>
      <dgm:t>
        <a:bodyPr/>
        <a:lstStyle/>
        <a:p>
          <a:endParaRPr lang="es-ES"/>
        </a:p>
      </dgm:t>
    </dgm:pt>
    <dgm:pt modelId="{063FB151-C35B-4EC6-8B28-7A8A1EF87956}">
      <dgm:prSet custT="1"/>
      <dgm:spPr/>
      <dgm:t>
        <a:bodyPr/>
        <a:lstStyle/>
        <a:p>
          <a:r>
            <a:rPr lang="es-ES_tradnl" sz="1600" dirty="0" smtClean="0"/>
            <a:t>AP W788-1 PRO</a:t>
          </a:r>
          <a:endParaRPr lang="es-ES" sz="1600" dirty="0"/>
        </a:p>
      </dgm:t>
    </dgm:pt>
    <dgm:pt modelId="{40DB2CFB-1BE7-4726-AB0A-2452FABCF128}" type="parTrans" cxnId="{329E1698-6857-4B2A-B05E-F6EAF8D08698}">
      <dgm:prSet/>
      <dgm:spPr/>
      <dgm:t>
        <a:bodyPr/>
        <a:lstStyle/>
        <a:p>
          <a:endParaRPr lang="es-ES"/>
        </a:p>
      </dgm:t>
    </dgm:pt>
    <dgm:pt modelId="{1714908E-E065-44DE-951E-3224813CB390}" type="sibTrans" cxnId="{329E1698-6857-4B2A-B05E-F6EAF8D08698}">
      <dgm:prSet/>
      <dgm:spPr/>
      <dgm:t>
        <a:bodyPr/>
        <a:lstStyle/>
        <a:p>
          <a:endParaRPr lang="es-ES"/>
        </a:p>
      </dgm:t>
    </dgm:pt>
    <dgm:pt modelId="{E00DEDF8-1ED7-483D-8310-D61F95FD5545}">
      <dgm:prSet custT="1"/>
      <dgm:spPr/>
      <dgm:t>
        <a:bodyPr/>
        <a:lstStyle/>
        <a:p>
          <a:r>
            <a:rPr lang="es-ES_tradnl" sz="1600" dirty="0" smtClean="0"/>
            <a:t>PS 791-1 PRO </a:t>
          </a:r>
          <a:endParaRPr lang="es-ES" sz="1600" dirty="0"/>
        </a:p>
      </dgm:t>
    </dgm:pt>
    <dgm:pt modelId="{E826D768-67AE-476D-9200-F1A80D99C029}" type="parTrans" cxnId="{F6768214-A6DF-4B3C-93D1-BC6D47A239E7}">
      <dgm:prSet/>
      <dgm:spPr/>
      <dgm:t>
        <a:bodyPr/>
        <a:lstStyle/>
        <a:p>
          <a:endParaRPr lang="es-ES"/>
        </a:p>
      </dgm:t>
    </dgm:pt>
    <dgm:pt modelId="{5857A3F1-24E6-4836-8A14-786FF7EBA5C2}" type="sibTrans" cxnId="{F6768214-A6DF-4B3C-93D1-BC6D47A239E7}">
      <dgm:prSet/>
      <dgm:spPr/>
      <dgm:t>
        <a:bodyPr/>
        <a:lstStyle/>
        <a:p>
          <a:endParaRPr lang="es-ES"/>
        </a:p>
      </dgm:t>
    </dgm:pt>
    <dgm:pt modelId="{BD18EDE7-0676-4EFE-A865-41C5E839AD8A}">
      <dgm:prSet custT="1"/>
      <dgm:spPr/>
      <dgm:t>
        <a:bodyPr/>
        <a:lstStyle/>
        <a:p>
          <a:r>
            <a:rPr lang="es-ES" sz="1800" b="1" dirty="0" smtClean="0"/>
            <a:t>7</a:t>
          </a:r>
          <a:endParaRPr lang="es-ES" sz="1800" b="1" dirty="0"/>
        </a:p>
      </dgm:t>
    </dgm:pt>
    <dgm:pt modelId="{1661AB8E-DC1E-4879-8BE8-32DE6688EF0E}" type="parTrans" cxnId="{8DA92BD4-9437-4611-B719-46A1091C8E32}">
      <dgm:prSet/>
      <dgm:spPr/>
      <dgm:t>
        <a:bodyPr/>
        <a:lstStyle/>
        <a:p>
          <a:endParaRPr lang="es-ES"/>
        </a:p>
      </dgm:t>
    </dgm:pt>
    <dgm:pt modelId="{A023AF62-4A6D-4342-90E2-71A0E32BF0D7}" type="sibTrans" cxnId="{8DA92BD4-9437-4611-B719-46A1091C8E32}">
      <dgm:prSet/>
      <dgm:spPr/>
      <dgm:t>
        <a:bodyPr/>
        <a:lstStyle/>
        <a:p>
          <a:endParaRPr lang="es-ES"/>
        </a:p>
      </dgm:t>
    </dgm:pt>
    <dgm:pt modelId="{C0B90F78-E9A5-47E8-B195-969FD38FD620}">
      <dgm:prSet custT="1"/>
      <dgm:spPr/>
      <dgm:t>
        <a:bodyPr/>
        <a:lstStyle/>
        <a:p>
          <a:r>
            <a:rPr lang="es-ES" sz="1800" b="1" dirty="0" smtClean="0"/>
            <a:t>6</a:t>
          </a:r>
          <a:endParaRPr lang="es-ES" sz="1800" b="1" dirty="0"/>
        </a:p>
      </dgm:t>
    </dgm:pt>
    <dgm:pt modelId="{9F349469-5A98-43BB-A542-97F3CDE61072}" type="parTrans" cxnId="{8D2267B1-A547-46BF-9BFA-EDD3F10101E6}">
      <dgm:prSet/>
      <dgm:spPr/>
      <dgm:t>
        <a:bodyPr/>
        <a:lstStyle/>
        <a:p>
          <a:endParaRPr lang="es-ES"/>
        </a:p>
      </dgm:t>
    </dgm:pt>
    <dgm:pt modelId="{A2C5A8A9-BD06-47F9-96D0-B2688FBEA365}" type="sibTrans" cxnId="{8D2267B1-A547-46BF-9BFA-EDD3F10101E6}">
      <dgm:prSet/>
      <dgm:spPr/>
      <dgm:t>
        <a:bodyPr/>
        <a:lstStyle/>
        <a:p>
          <a:endParaRPr lang="es-ES"/>
        </a:p>
      </dgm:t>
    </dgm:pt>
    <dgm:pt modelId="{3B4EEFDB-112E-4F89-BDD4-8180E2031D85}">
      <dgm:prSet custT="1"/>
      <dgm:spPr/>
      <dgm:t>
        <a:bodyPr/>
        <a:lstStyle/>
        <a:p>
          <a:r>
            <a:rPr lang="es-ES_tradnl" sz="1600" dirty="0" smtClean="0"/>
            <a:t>Switch  X-208</a:t>
          </a:r>
          <a:endParaRPr lang="es-ES" sz="1600" dirty="0"/>
        </a:p>
      </dgm:t>
    </dgm:pt>
    <dgm:pt modelId="{6969E788-3A1E-4875-AAF4-5EDCB39646B3}" type="parTrans" cxnId="{582C8A01-10C0-4522-8B44-BF6082319646}">
      <dgm:prSet/>
      <dgm:spPr/>
    </dgm:pt>
    <dgm:pt modelId="{FE7C7321-26DA-4126-8A27-2C5B0BBDB1A9}" type="sibTrans" cxnId="{582C8A01-10C0-4522-8B44-BF6082319646}">
      <dgm:prSet/>
      <dgm:spPr/>
    </dgm:pt>
    <dgm:pt modelId="{8DD0E921-9A4E-4B1A-9D07-0A2454B28ECC}">
      <dgm:prSet custT="1"/>
      <dgm:spPr/>
      <dgm:t>
        <a:bodyPr/>
        <a:lstStyle/>
        <a:p>
          <a:r>
            <a:rPr lang="es-ES" sz="1800" b="1" dirty="0" smtClean="0"/>
            <a:t>8</a:t>
          </a:r>
          <a:endParaRPr lang="es-ES" sz="1800" b="1" dirty="0"/>
        </a:p>
      </dgm:t>
    </dgm:pt>
    <dgm:pt modelId="{76F0E813-95A2-4316-AD90-B36F6A866CF7}" type="parTrans" cxnId="{389564A3-CBA3-45E9-B874-C410CF351326}">
      <dgm:prSet/>
      <dgm:spPr/>
    </dgm:pt>
    <dgm:pt modelId="{481AD778-4D47-478F-B5FB-DB609B82F536}" type="sibTrans" cxnId="{389564A3-CBA3-45E9-B874-C410CF351326}">
      <dgm:prSet/>
      <dgm:spPr/>
    </dgm:pt>
    <dgm:pt modelId="{CD5405DF-DC5E-4047-97BA-5A8A2495451B}">
      <dgm:prSet custT="1"/>
      <dgm:spPr/>
      <dgm:t>
        <a:bodyPr/>
        <a:lstStyle/>
        <a:p>
          <a:r>
            <a:rPr lang="es-ES" sz="1600" dirty="0" smtClean="0"/>
            <a:t>Canaleta</a:t>
          </a:r>
          <a:endParaRPr lang="es-ES" sz="1600" dirty="0"/>
        </a:p>
      </dgm:t>
    </dgm:pt>
    <dgm:pt modelId="{0A55F99B-12B1-48F3-B977-2FD02DAECF17}" type="parTrans" cxnId="{3431B69B-8CBF-4737-BEED-6F7C67424A19}">
      <dgm:prSet/>
      <dgm:spPr/>
    </dgm:pt>
    <dgm:pt modelId="{EEE241AD-6099-4292-B503-EB1961062D90}" type="sibTrans" cxnId="{3431B69B-8CBF-4737-BEED-6F7C67424A19}">
      <dgm:prSet/>
      <dgm:spPr/>
    </dgm:pt>
    <dgm:pt modelId="{15B022AC-AF35-40AA-A93C-E7AC3C6DCEA3}">
      <dgm:prSet custT="1"/>
      <dgm:spPr/>
      <dgm:t>
        <a:bodyPr/>
        <a:lstStyle/>
        <a:p>
          <a:r>
            <a:rPr lang="es-ES_tradnl" sz="1600" dirty="0" smtClean="0"/>
            <a:t>Disyuntor bipolar</a:t>
          </a:r>
          <a:endParaRPr lang="es-ES" sz="1600" dirty="0"/>
        </a:p>
      </dgm:t>
    </dgm:pt>
    <dgm:pt modelId="{4210375D-93B8-4FBE-BF68-73B8709CF122}" type="parTrans" cxnId="{175D6455-6AF0-46F6-829E-104A15546469}">
      <dgm:prSet/>
      <dgm:spPr/>
    </dgm:pt>
    <dgm:pt modelId="{2D957CD3-1DDA-471E-96CC-3A8A03429B61}" type="sibTrans" cxnId="{175D6455-6AF0-46F6-829E-104A15546469}">
      <dgm:prSet/>
      <dgm:spPr/>
    </dgm:pt>
    <dgm:pt modelId="{8D91DFEA-DC36-45F8-9F0E-8C1D67CE5080}" type="pres">
      <dgm:prSet presAssocID="{CC296988-751F-4636-B0F7-93B84955E32C}" presName="linearFlow" presStyleCnt="0">
        <dgm:presLayoutVars>
          <dgm:dir/>
          <dgm:animLvl val="lvl"/>
          <dgm:resizeHandles val="exact"/>
        </dgm:presLayoutVars>
      </dgm:prSet>
      <dgm:spPr/>
    </dgm:pt>
    <dgm:pt modelId="{7009BC94-0DE4-4DD9-9A05-D8DE955C51F6}" type="pres">
      <dgm:prSet presAssocID="{EF20D0AB-1860-4F71-B653-728E749AC455}" presName="composite" presStyleCnt="0"/>
      <dgm:spPr/>
    </dgm:pt>
    <dgm:pt modelId="{427140A1-D9DA-4741-AEDE-EB47485547DD}" type="pres">
      <dgm:prSet presAssocID="{EF20D0AB-1860-4F71-B653-728E749AC455}" presName="parentText" presStyleLbl="alignNode1" presStyleIdx="0" presStyleCnt="8">
        <dgm:presLayoutVars>
          <dgm:chMax val="1"/>
          <dgm:bulletEnabled val="1"/>
        </dgm:presLayoutVars>
      </dgm:prSet>
      <dgm:spPr/>
    </dgm:pt>
    <dgm:pt modelId="{3E24D7DF-266B-4969-8C70-BCB98088B685}" type="pres">
      <dgm:prSet presAssocID="{EF20D0AB-1860-4F71-B653-728E749AC455}" presName="descendantText" presStyleLbl="alignAcc1" presStyleIdx="0" presStyleCnt="8">
        <dgm:presLayoutVars>
          <dgm:bulletEnabled val="1"/>
        </dgm:presLayoutVars>
      </dgm:prSet>
      <dgm:spPr/>
      <dgm:t>
        <a:bodyPr/>
        <a:lstStyle/>
        <a:p>
          <a:endParaRPr lang="es-ES"/>
        </a:p>
      </dgm:t>
    </dgm:pt>
    <dgm:pt modelId="{3C73133E-40E5-4FE5-BDFB-F477EEBC175E}" type="pres">
      <dgm:prSet presAssocID="{A9022320-C83F-4F80-ABCE-A764FDA2B4E8}" presName="sp" presStyleCnt="0"/>
      <dgm:spPr/>
    </dgm:pt>
    <dgm:pt modelId="{4786B797-48FC-4FC8-976E-91D17417F8D1}" type="pres">
      <dgm:prSet presAssocID="{B43BF308-CCB3-4EA0-99FC-3CD804A84193}" presName="composite" presStyleCnt="0"/>
      <dgm:spPr/>
    </dgm:pt>
    <dgm:pt modelId="{2B9425AE-B39E-41B8-9366-93D5434B2A41}" type="pres">
      <dgm:prSet presAssocID="{B43BF308-CCB3-4EA0-99FC-3CD804A84193}" presName="parentText" presStyleLbl="alignNode1" presStyleIdx="1" presStyleCnt="8">
        <dgm:presLayoutVars>
          <dgm:chMax val="1"/>
          <dgm:bulletEnabled val="1"/>
        </dgm:presLayoutVars>
      </dgm:prSet>
      <dgm:spPr/>
    </dgm:pt>
    <dgm:pt modelId="{368680AA-BECC-48F4-BEB0-DEE9C5C8B81F}" type="pres">
      <dgm:prSet presAssocID="{B43BF308-CCB3-4EA0-99FC-3CD804A84193}" presName="descendantText" presStyleLbl="alignAcc1" presStyleIdx="1" presStyleCnt="8">
        <dgm:presLayoutVars>
          <dgm:bulletEnabled val="1"/>
        </dgm:presLayoutVars>
      </dgm:prSet>
      <dgm:spPr/>
      <dgm:t>
        <a:bodyPr/>
        <a:lstStyle/>
        <a:p>
          <a:endParaRPr lang="es-ES"/>
        </a:p>
      </dgm:t>
    </dgm:pt>
    <dgm:pt modelId="{D1EBCD39-818A-4F94-936A-DF54DDF5409E}" type="pres">
      <dgm:prSet presAssocID="{4F9B507E-843D-4782-BFE9-B30D68833555}" presName="sp" presStyleCnt="0"/>
      <dgm:spPr/>
    </dgm:pt>
    <dgm:pt modelId="{02B2C8C8-DBDC-4342-A075-FD85946C95F9}" type="pres">
      <dgm:prSet presAssocID="{B1D4EFAB-5347-44FD-A07A-8A427CEEF3F0}" presName="composite" presStyleCnt="0"/>
      <dgm:spPr/>
    </dgm:pt>
    <dgm:pt modelId="{D3808192-F521-4F4C-A4BA-2483CB3CE421}" type="pres">
      <dgm:prSet presAssocID="{B1D4EFAB-5347-44FD-A07A-8A427CEEF3F0}" presName="parentText" presStyleLbl="alignNode1" presStyleIdx="2" presStyleCnt="8">
        <dgm:presLayoutVars>
          <dgm:chMax val="1"/>
          <dgm:bulletEnabled val="1"/>
        </dgm:presLayoutVars>
      </dgm:prSet>
      <dgm:spPr/>
    </dgm:pt>
    <dgm:pt modelId="{A11EB006-2E1B-4F5C-884B-2C7E097018B0}" type="pres">
      <dgm:prSet presAssocID="{B1D4EFAB-5347-44FD-A07A-8A427CEEF3F0}" presName="descendantText" presStyleLbl="alignAcc1" presStyleIdx="2" presStyleCnt="8">
        <dgm:presLayoutVars>
          <dgm:bulletEnabled val="1"/>
        </dgm:presLayoutVars>
      </dgm:prSet>
      <dgm:spPr/>
      <dgm:t>
        <a:bodyPr/>
        <a:lstStyle/>
        <a:p>
          <a:endParaRPr lang="es-ES"/>
        </a:p>
      </dgm:t>
    </dgm:pt>
    <dgm:pt modelId="{FA1558E5-9B77-4638-A461-A8586D016EEA}" type="pres">
      <dgm:prSet presAssocID="{02EEE53E-43A8-42EA-9B12-04A55528F77D}" presName="sp" presStyleCnt="0"/>
      <dgm:spPr/>
    </dgm:pt>
    <dgm:pt modelId="{E2B3F28D-131D-453B-BCDA-A93CAB0D2353}" type="pres">
      <dgm:prSet presAssocID="{FE0DE7DB-DD41-46A2-81CB-48F36BE311E8}" presName="composite" presStyleCnt="0"/>
      <dgm:spPr/>
    </dgm:pt>
    <dgm:pt modelId="{D492CEAA-9D21-4B89-8895-C330EF17D349}" type="pres">
      <dgm:prSet presAssocID="{FE0DE7DB-DD41-46A2-81CB-48F36BE311E8}" presName="parentText" presStyleLbl="alignNode1" presStyleIdx="3" presStyleCnt="8">
        <dgm:presLayoutVars>
          <dgm:chMax val="1"/>
          <dgm:bulletEnabled val="1"/>
        </dgm:presLayoutVars>
      </dgm:prSet>
      <dgm:spPr/>
    </dgm:pt>
    <dgm:pt modelId="{7D13F107-E490-41A8-98F0-3F87132B1B3B}" type="pres">
      <dgm:prSet presAssocID="{FE0DE7DB-DD41-46A2-81CB-48F36BE311E8}" presName="descendantText" presStyleLbl="alignAcc1" presStyleIdx="3" presStyleCnt="8">
        <dgm:presLayoutVars>
          <dgm:bulletEnabled val="1"/>
        </dgm:presLayoutVars>
      </dgm:prSet>
      <dgm:spPr/>
      <dgm:t>
        <a:bodyPr/>
        <a:lstStyle/>
        <a:p>
          <a:endParaRPr lang="es-ES"/>
        </a:p>
      </dgm:t>
    </dgm:pt>
    <dgm:pt modelId="{99D42624-FDCF-47D7-89BE-6F29351496D0}" type="pres">
      <dgm:prSet presAssocID="{89606B47-8AA0-4F25-866B-38B7B7D13D77}" presName="sp" presStyleCnt="0"/>
      <dgm:spPr/>
    </dgm:pt>
    <dgm:pt modelId="{E98CF756-957F-4B03-A142-A2FA0D3B64F1}" type="pres">
      <dgm:prSet presAssocID="{99E5465C-BFD0-4669-9D31-81412222C11E}" presName="composite" presStyleCnt="0"/>
      <dgm:spPr/>
    </dgm:pt>
    <dgm:pt modelId="{F9437D4C-E8F0-4EEA-8F7B-FDFB4F0CE5FF}" type="pres">
      <dgm:prSet presAssocID="{99E5465C-BFD0-4669-9D31-81412222C11E}" presName="parentText" presStyleLbl="alignNode1" presStyleIdx="4" presStyleCnt="8">
        <dgm:presLayoutVars>
          <dgm:chMax val="1"/>
          <dgm:bulletEnabled val="1"/>
        </dgm:presLayoutVars>
      </dgm:prSet>
      <dgm:spPr/>
    </dgm:pt>
    <dgm:pt modelId="{663C1A8F-C07C-4FE9-A301-CCD29C19B32C}" type="pres">
      <dgm:prSet presAssocID="{99E5465C-BFD0-4669-9D31-81412222C11E}" presName="descendantText" presStyleLbl="alignAcc1" presStyleIdx="4" presStyleCnt="8">
        <dgm:presLayoutVars>
          <dgm:bulletEnabled val="1"/>
        </dgm:presLayoutVars>
      </dgm:prSet>
      <dgm:spPr/>
      <dgm:t>
        <a:bodyPr/>
        <a:lstStyle/>
        <a:p>
          <a:endParaRPr lang="es-ES"/>
        </a:p>
      </dgm:t>
    </dgm:pt>
    <dgm:pt modelId="{8022DD2A-009D-4A4B-A7AE-42DB66B7C3DF}" type="pres">
      <dgm:prSet presAssocID="{87D1DF80-9F5E-4878-8DB9-30386D9EB4D3}" presName="sp" presStyleCnt="0"/>
      <dgm:spPr/>
    </dgm:pt>
    <dgm:pt modelId="{0B14493A-407E-4D07-A37B-D2542E71CE5E}" type="pres">
      <dgm:prSet presAssocID="{C0B90F78-E9A5-47E8-B195-969FD38FD620}" presName="composite" presStyleCnt="0"/>
      <dgm:spPr/>
    </dgm:pt>
    <dgm:pt modelId="{EB72D857-38A1-4E7A-A0D5-DA1222F64B1F}" type="pres">
      <dgm:prSet presAssocID="{C0B90F78-E9A5-47E8-B195-969FD38FD620}" presName="parentText" presStyleLbl="alignNode1" presStyleIdx="5" presStyleCnt="8">
        <dgm:presLayoutVars>
          <dgm:chMax val="1"/>
          <dgm:bulletEnabled val="1"/>
        </dgm:presLayoutVars>
      </dgm:prSet>
      <dgm:spPr/>
    </dgm:pt>
    <dgm:pt modelId="{6A075E3B-CC71-4FED-9076-951003E7150B}" type="pres">
      <dgm:prSet presAssocID="{C0B90F78-E9A5-47E8-B195-969FD38FD620}" presName="descendantText" presStyleLbl="alignAcc1" presStyleIdx="5" presStyleCnt="8">
        <dgm:presLayoutVars>
          <dgm:bulletEnabled val="1"/>
        </dgm:presLayoutVars>
      </dgm:prSet>
      <dgm:spPr/>
      <dgm:t>
        <a:bodyPr/>
        <a:lstStyle/>
        <a:p>
          <a:endParaRPr lang="es-ES"/>
        </a:p>
      </dgm:t>
    </dgm:pt>
    <dgm:pt modelId="{49861805-52E0-4D46-AC81-451333C838E6}" type="pres">
      <dgm:prSet presAssocID="{A2C5A8A9-BD06-47F9-96D0-B2688FBEA365}" presName="sp" presStyleCnt="0"/>
      <dgm:spPr/>
    </dgm:pt>
    <dgm:pt modelId="{219428A7-6144-4482-AB77-3ACE646AF3D2}" type="pres">
      <dgm:prSet presAssocID="{BD18EDE7-0676-4EFE-A865-41C5E839AD8A}" presName="composite" presStyleCnt="0"/>
      <dgm:spPr/>
    </dgm:pt>
    <dgm:pt modelId="{CDBB3567-A282-4A67-9BB6-A6776FD25413}" type="pres">
      <dgm:prSet presAssocID="{BD18EDE7-0676-4EFE-A865-41C5E839AD8A}" presName="parentText" presStyleLbl="alignNode1" presStyleIdx="6" presStyleCnt="8">
        <dgm:presLayoutVars>
          <dgm:chMax val="1"/>
          <dgm:bulletEnabled val="1"/>
        </dgm:presLayoutVars>
      </dgm:prSet>
      <dgm:spPr/>
    </dgm:pt>
    <dgm:pt modelId="{F2CC6C70-66E7-4F7F-AEFA-6769ACCA1834}" type="pres">
      <dgm:prSet presAssocID="{BD18EDE7-0676-4EFE-A865-41C5E839AD8A}" presName="descendantText" presStyleLbl="alignAcc1" presStyleIdx="6" presStyleCnt="8">
        <dgm:presLayoutVars>
          <dgm:bulletEnabled val="1"/>
        </dgm:presLayoutVars>
      </dgm:prSet>
      <dgm:spPr/>
    </dgm:pt>
    <dgm:pt modelId="{1236492F-FBCD-43B7-A732-A5836D8DC352}" type="pres">
      <dgm:prSet presAssocID="{A023AF62-4A6D-4342-90E2-71A0E32BF0D7}" presName="sp" presStyleCnt="0"/>
      <dgm:spPr/>
    </dgm:pt>
    <dgm:pt modelId="{5A13F83B-74F3-436F-BE42-19B4337FF95D}" type="pres">
      <dgm:prSet presAssocID="{8DD0E921-9A4E-4B1A-9D07-0A2454B28ECC}" presName="composite" presStyleCnt="0"/>
      <dgm:spPr/>
    </dgm:pt>
    <dgm:pt modelId="{8BA7F3C2-0018-49B8-AC82-3F9FEC4343B3}" type="pres">
      <dgm:prSet presAssocID="{8DD0E921-9A4E-4B1A-9D07-0A2454B28ECC}" presName="parentText" presStyleLbl="alignNode1" presStyleIdx="7" presStyleCnt="8">
        <dgm:presLayoutVars>
          <dgm:chMax val="1"/>
          <dgm:bulletEnabled val="1"/>
        </dgm:presLayoutVars>
      </dgm:prSet>
      <dgm:spPr/>
    </dgm:pt>
    <dgm:pt modelId="{BC897CA0-BDBB-4D73-A9F1-8771BBD52132}" type="pres">
      <dgm:prSet presAssocID="{8DD0E921-9A4E-4B1A-9D07-0A2454B28ECC}" presName="descendantText" presStyleLbl="alignAcc1" presStyleIdx="7" presStyleCnt="8">
        <dgm:presLayoutVars>
          <dgm:bulletEnabled val="1"/>
        </dgm:presLayoutVars>
      </dgm:prSet>
      <dgm:spPr/>
    </dgm:pt>
  </dgm:ptLst>
  <dgm:cxnLst>
    <dgm:cxn modelId="{389564A3-CBA3-45E9-B874-C410CF351326}" srcId="{CC296988-751F-4636-B0F7-93B84955E32C}" destId="{8DD0E921-9A4E-4B1A-9D07-0A2454B28ECC}" srcOrd="7" destOrd="0" parTransId="{76F0E813-95A2-4316-AD90-B36F6A866CF7}" sibTransId="{481AD778-4D47-478F-B5FB-DB609B82F536}"/>
    <dgm:cxn modelId="{8D2267B1-A547-46BF-9BFA-EDD3F10101E6}" srcId="{CC296988-751F-4636-B0F7-93B84955E32C}" destId="{C0B90F78-E9A5-47E8-B195-969FD38FD620}" srcOrd="5" destOrd="0" parTransId="{9F349469-5A98-43BB-A542-97F3CDE61072}" sibTransId="{A2C5A8A9-BD06-47F9-96D0-B2688FBEA365}"/>
    <dgm:cxn modelId="{E8C8B032-4CC9-4443-952E-8C491B16C41D}" type="presOf" srcId="{579A609B-AD29-4868-A88B-DCF20939B775}" destId="{3E24D7DF-266B-4969-8C70-BCB98088B685}" srcOrd="0" destOrd="0" presId="urn:microsoft.com/office/officeart/2005/8/layout/chevron2"/>
    <dgm:cxn modelId="{583E526B-1F4F-4848-AE5E-13FEE189CAA3}" type="presOf" srcId="{063FB151-C35B-4EC6-8B28-7A8A1EF87956}" destId="{7D13F107-E490-41A8-98F0-3F87132B1B3B}" srcOrd="0" destOrd="0" presId="urn:microsoft.com/office/officeart/2005/8/layout/chevron2"/>
    <dgm:cxn modelId="{B5184615-8761-4787-ADAB-4F8359DD34DB}" srcId="{B1D4EFAB-5347-44FD-A07A-8A427CEEF3F0}" destId="{E6137755-828D-4309-AF48-376A9FD58F6F}" srcOrd="0" destOrd="0" parTransId="{9B4F58A9-A82F-48EC-B4A7-E0CB84C453FE}" sibTransId="{8F6DA95A-9EC6-4062-A29D-970E1F356B9D}"/>
    <dgm:cxn modelId="{834ADAA9-2BAA-4E01-BAFB-6C91CDCF3A74}" type="presOf" srcId="{FE0DE7DB-DD41-46A2-81CB-48F36BE311E8}" destId="{D492CEAA-9D21-4B89-8895-C330EF17D349}" srcOrd="0" destOrd="0" presId="urn:microsoft.com/office/officeart/2005/8/layout/chevron2"/>
    <dgm:cxn modelId="{43104B23-B456-44A6-B99D-5C4EC71E9B8C}" type="presOf" srcId="{BD18EDE7-0676-4EFE-A865-41C5E839AD8A}" destId="{CDBB3567-A282-4A67-9BB6-A6776FD25413}" srcOrd="0" destOrd="0" presId="urn:microsoft.com/office/officeart/2005/8/layout/chevron2"/>
    <dgm:cxn modelId="{B9531A3C-217D-48FE-A92C-4A08463E2071}" type="presOf" srcId="{2631F002-D351-4A42-A0F8-0CB6E689C122}" destId="{368680AA-BECC-48F4-BEB0-DEE9C5C8B81F}" srcOrd="0" destOrd="0" presId="urn:microsoft.com/office/officeart/2005/8/layout/chevron2"/>
    <dgm:cxn modelId="{3E4EB0EE-CFC5-4676-8B76-B7E6E2A3D3C7}" type="presOf" srcId="{C0B90F78-E9A5-47E8-B195-969FD38FD620}" destId="{EB72D857-38A1-4E7A-A0D5-DA1222F64B1F}" srcOrd="0" destOrd="0" presId="urn:microsoft.com/office/officeart/2005/8/layout/chevron2"/>
    <dgm:cxn modelId="{582C8A01-10C0-4522-8B44-BF6082319646}" srcId="{C0B90F78-E9A5-47E8-B195-969FD38FD620}" destId="{3B4EEFDB-112E-4F89-BDD4-8180E2031D85}" srcOrd="0" destOrd="0" parTransId="{6969E788-3A1E-4875-AAF4-5EDCB39646B3}" sibTransId="{FE7C7321-26DA-4126-8A27-2C5B0BBDB1A9}"/>
    <dgm:cxn modelId="{F6768214-A6DF-4B3C-93D1-BC6D47A239E7}" srcId="{99E5465C-BFD0-4669-9D31-81412222C11E}" destId="{E00DEDF8-1ED7-483D-8310-D61F95FD5545}" srcOrd="0" destOrd="0" parTransId="{E826D768-67AE-476D-9200-F1A80D99C029}" sibTransId="{5857A3F1-24E6-4836-8A14-786FF7EBA5C2}"/>
    <dgm:cxn modelId="{693949E5-F683-4F9E-A844-C7111C23FC2E}" srcId="{CC296988-751F-4636-B0F7-93B84955E32C}" destId="{B43BF308-CCB3-4EA0-99FC-3CD804A84193}" srcOrd="1" destOrd="0" parTransId="{4338C731-5E10-433C-A1CE-097DF1E864D0}" sibTransId="{4F9B507E-843D-4782-BFE9-B30D68833555}"/>
    <dgm:cxn modelId="{3431B69B-8CBF-4737-BEED-6F7C67424A19}" srcId="{BD18EDE7-0676-4EFE-A865-41C5E839AD8A}" destId="{CD5405DF-DC5E-4047-97BA-5A8A2495451B}" srcOrd="0" destOrd="0" parTransId="{0A55F99B-12B1-48F3-B977-2FD02DAECF17}" sibTransId="{EEE241AD-6099-4292-B503-EB1961062D90}"/>
    <dgm:cxn modelId="{7FC009FF-C159-4784-8047-AC64CF3FB94B}" type="presOf" srcId="{EF20D0AB-1860-4F71-B653-728E749AC455}" destId="{427140A1-D9DA-4741-AEDE-EB47485547DD}" srcOrd="0" destOrd="0" presId="urn:microsoft.com/office/officeart/2005/8/layout/chevron2"/>
    <dgm:cxn modelId="{6AC44002-149E-4960-A920-6EB9254F64B0}" srcId="{EF20D0AB-1860-4F71-B653-728E749AC455}" destId="{579A609B-AD29-4868-A88B-DCF20939B775}" srcOrd="0" destOrd="0" parTransId="{B8839D4D-BA65-4C16-BAAD-A43C5457E6F3}" sibTransId="{87DF35A5-A902-4EDB-BA2D-29AF99EFF403}"/>
    <dgm:cxn modelId="{175D6455-6AF0-46F6-829E-104A15546469}" srcId="{8DD0E921-9A4E-4B1A-9D07-0A2454B28ECC}" destId="{15B022AC-AF35-40AA-A93C-E7AC3C6DCEA3}" srcOrd="0" destOrd="0" parTransId="{4210375D-93B8-4FBE-BF68-73B8709CF122}" sibTransId="{2D957CD3-1DDA-471E-96CC-3A8A03429B61}"/>
    <dgm:cxn modelId="{705C4AC0-2C4A-483F-B32F-8AE7886A80D4}" srcId="{CC296988-751F-4636-B0F7-93B84955E32C}" destId="{99E5465C-BFD0-4669-9D31-81412222C11E}" srcOrd="4" destOrd="0" parTransId="{52B8F0F8-62CF-4C5B-B194-4E585887AFFF}" sibTransId="{87D1DF80-9F5E-4878-8DB9-30386D9EB4D3}"/>
    <dgm:cxn modelId="{6E0E6369-3786-4652-829C-825D1FAAD580}" srcId="{CC296988-751F-4636-B0F7-93B84955E32C}" destId="{B1D4EFAB-5347-44FD-A07A-8A427CEEF3F0}" srcOrd="2" destOrd="0" parTransId="{8E3871DF-8E52-4641-81B1-3D59374821FD}" sibTransId="{02EEE53E-43A8-42EA-9B12-04A55528F77D}"/>
    <dgm:cxn modelId="{FE646401-9643-43FE-A2B8-3E44712D11CC}" type="presOf" srcId="{E6137755-828D-4309-AF48-376A9FD58F6F}" destId="{A11EB006-2E1B-4F5C-884B-2C7E097018B0}" srcOrd="0" destOrd="0" presId="urn:microsoft.com/office/officeart/2005/8/layout/chevron2"/>
    <dgm:cxn modelId="{8DA92BD4-9437-4611-B719-46A1091C8E32}" srcId="{CC296988-751F-4636-B0F7-93B84955E32C}" destId="{BD18EDE7-0676-4EFE-A865-41C5E839AD8A}" srcOrd="6" destOrd="0" parTransId="{1661AB8E-DC1E-4879-8BE8-32DE6688EF0E}" sibTransId="{A023AF62-4A6D-4342-90E2-71A0E32BF0D7}"/>
    <dgm:cxn modelId="{089B383C-73B6-433F-B33A-C8E7369543F1}" type="presOf" srcId="{8DD0E921-9A4E-4B1A-9D07-0A2454B28ECC}" destId="{8BA7F3C2-0018-49B8-AC82-3F9FEC4343B3}" srcOrd="0" destOrd="0" presId="urn:microsoft.com/office/officeart/2005/8/layout/chevron2"/>
    <dgm:cxn modelId="{CFB5E754-A82E-44A1-B475-9B218D6D2B42}" type="presOf" srcId="{3B4EEFDB-112E-4F89-BDD4-8180E2031D85}" destId="{6A075E3B-CC71-4FED-9076-951003E7150B}" srcOrd="0" destOrd="0" presId="urn:microsoft.com/office/officeart/2005/8/layout/chevron2"/>
    <dgm:cxn modelId="{6664CC01-644B-4138-8A81-7BF3D3B141AF}" type="presOf" srcId="{15B022AC-AF35-40AA-A93C-E7AC3C6DCEA3}" destId="{BC897CA0-BDBB-4D73-A9F1-8771BBD52132}" srcOrd="0" destOrd="0" presId="urn:microsoft.com/office/officeart/2005/8/layout/chevron2"/>
    <dgm:cxn modelId="{C4468618-3650-4A4C-A846-815A2F1182D6}" srcId="{B43BF308-CCB3-4EA0-99FC-3CD804A84193}" destId="{2631F002-D351-4A42-A0F8-0CB6E689C122}" srcOrd="0" destOrd="0" parTransId="{D056121B-3AAE-4242-A993-11A4CFB091C2}" sibTransId="{5D99ECB3-7EF1-4F30-B0C5-A7B8A3455EE0}"/>
    <dgm:cxn modelId="{CCA059DE-CE36-4062-84DD-FA2E43A33093}" srcId="{CC296988-751F-4636-B0F7-93B84955E32C}" destId="{EF20D0AB-1860-4F71-B653-728E749AC455}" srcOrd="0" destOrd="0" parTransId="{C4D45687-7DAF-4979-A58E-FF68CD2F184C}" sibTransId="{A9022320-C83F-4F80-ABCE-A764FDA2B4E8}"/>
    <dgm:cxn modelId="{F8B39DE1-83DC-4376-A033-D1DD12C1DC81}" type="presOf" srcId="{B43BF308-CCB3-4EA0-99FC-3CD804A84193}" destId="{2B9425AE-B39E-41B8-9366-93D5434B2A41}" srcOrd="0" destOrd="0" presId="urn:microsoft.com/office/officeart/2005/8/layout/chevron2"/>
    <dgm:cxn modelId="{453E9F20-6937-4A6A-A92B-3D7860C10D8D}" type="presOf" srcId="{E00DEDF8-1ED7-483D-8310-D61F95FD5545}" destId="{663C1A8F-C07C-4FE9-A301-CCD29C19B32C}" srcOrd="0" destOrd="0" presId="urn:microsoft.com/office/officeart/2005/8/layout/chevron2"/>
    <dgm:cxn modelId="{49F030B6-2DC3-44D2-AD75-1238712845D0}" type="presOf" srcId="{B1D4EFAB-5347-44FD-A07A-8A427CEEF3F0}" destId="{D3808192-F521-4F4C-A4BA-2483CB3CE421}" srcOrd="0" destOrd="0" presId="urn:microsoft.com/office/officeart/2005/8/layout/chevron2"/>
    <dgm:cxn modelId="{8C7ED813-42EB-4C3C-B6C7-9D2F51F8DBA4}" srcId="{CC296988-751F-4636-B0F7-93B84955E32C}" destId="{FE0DE7DB-DD41-46A2-81CB-48F36BE311E8}" srcOrd="3" destOrd="0" parTransId="{5C14706C-3206-4AD6-BD34-D468B2D0DBA6}" sibTransId="{89606B47-8AA0-4F25-866B-38B7B7D13D77}"/>
    <dgm:cxn modelId="{422DC7F6-2715-4943-A4AD-BE3E5C507AA6}" type="presOf" srcId="{99E5465C-BFD0-4669-9D31-81412222C11E}" destId="{F9437D4C-E8F0-4EEA-8F7B-FDFB4F0CE5FF}" srcOrd="0" destOrd="0" presId="urn:microsoft.com/office/officeart/2005/8/layout/chevron2"/>
    <dgm:cxn modelId="{329E1698-6857-4B2A-B05E-F6EAF8D08698}" srcId="{FE0DE7DB-DD41-46A2-81CB-48F36BE311E8}" destId="{063FB151-C35B-4EC6-8B28-7A8A1EF87956}" srcOrd="0" destOrd="0" parTransId="{40DB2CFB-1BE7-4726-AB0A-2452FABCF128}" sibTransId="{1714908E-E065-44DE-951E-3224813CB390}"/>
    <dgm:cxn modelId="{5E517D23-BBF7-41B2-BFE6-57C222BCD508}" type="presOf" srcId="{CD5405DF-DC5E-4047-97BA-5A8A2495451B}" destId="{F2CC6C70-66E7-4F7F-AEFA-6769ACCA1834}" srcOrd="0" destOrd="0" presId="urn:microsoft.com/office/officeart/2005/8/layout/chevron2"/>
    <dgm:cxn modelId="{05CBB4D7-91B0-451D-A0F3-14A589623FAD}" type="presOf" srcId="{CC296988-751F-4636-B0F7-93B84955E32C}" destId="{8D91DFEA-DC36-45F8-9F0E-8C1D67CE5080}" srcOrd="0" destOrd="0" presId="urn:microsoft.com/office/officeart/2005/8/layout/chevron2"/>
    <dgm:cxn modelId="{7D5D7F73-EFBA-49E7-AED5-3F2CE93AEC59}" type="presParOf" srcId="{8D91DFEA-DC36-45F8-9F0E-8C1D67CE5080}" destId="{7009BC94-0DE4-4DD9-9A05-D8DE955C51F6}" srcOrd="0" destOrd="0" presId="urn:microsoft.com/office/officeart/2005/8/layout/chevron2"/>
    <dgm:cxn modelId="{7CD16067-9C7B-47C6-B81E-EB0A1CA6DCAD}" type="presParOf" srcId="{7009BC94-0DE4-4DD9-9A05-D8DE955C51F6}" destId="{427140A1-D9DA-4741-AEDE-EB47485547DD}" srcOrd="0" destOrd="0" presId="urn:microsoft.com/office/officeart/2005/8/layout/chevron2"/>
    <dgm:cxn modelId="{8B4C7462-C2A4-419D-B9D6-9AE10F308ABD}" type="presParOf" srcId="{7009BC94-0DE4-4DD9-9A05-D8DE955C51F6}" destId="{3E24D7DF-266B-4969-8C70-BCB98088B685}" srcOrd="1" destOrd="0" presId="urn:microsoft.com/office/officeart/2005/8/layout/chevron2"/>
    <dgm:cxn modelId="{B01E2C5B-B751-4F40-B395-962147EBCFA3}" type="presParOf" srcId="{8D91DFEA-DC36-45F8-9F0E-8C1D67CE5080}" destId="{3C73133E-40E5-4FE5-BDFB-F477EEBC175E}" srcOrd="1" destOrd="0" presId="urn:microsoft.com/office/officeart/2005/8/layout/chevron2"/>
    <dgm:cxn modelId="{648F12C9-E12A-4435-BD05-518433FA63DD}" type="presParOf" srcId="{8D91DFEA-DC36-45F8-9F0E-8C1D67CE5080}" destId="{4786B797-48FC-4FC8-976E-91D17417F8D1}" srcOrd="2" destOrd="0" presId="urn:microsoft.com/office/officeart/2005/8/layout/chevron2"/>
    <dgm:cxn modelId="{C5339550-813F-446D-91B9-FEF649BC6CB3}" type="presParOf" srcId="{4786B797-48FC-4FC8-976E-91D17417F8D1}" destId="{2B9425AE-B39E-41B8-9366-93D5434B2A41}" srcOrd="0" destOrd="0" presId="urn:microsoft.com/office/officeart/2005/8/layout/chevron2"/>
    <dgm:cxn modelId="{3BF7A1C6-3067-4397-95C9-C6104AF3B352}" type="presParOf" srcId="{4786B797-48FC-4FC8-976E-91D17417F8D1}" destId="{368680AA-BECC-48F4-BEB0-DEE9C5C8B81F}" srcOrd="1" destOrd="0" presId="urn:microsoft.com/office/officeart/2005/8/layout/chevron2"/>
    <dgm:cxn modelId="{91F77A75-5814-4D4B-9A01-43A7B874F7E5}" type="presParOf" srcId="{8D91DFEA-DC36-45F8-9F0E-8C1D67CE5080}" destId="{D1EBCD39-818A-4F94-936A-DF54DDF5409E}" srcOrd="3" destOrd="0" presId="urn:microsoft.com/office/officeart/2005/8/layout/chevron2"/>
    <dgm:cxn modelId="{CF9FAD04-7F1C-4566-B7C7-C43CF5A6A715}" type="presParOf" srcId="{8D91DFEA-DC36-45F8-9F0E-8C1D67CE5080}" destId="{02B2C8C8-DBDC-4342-A075-FD85946C95F9}" srcOrd="4" destOrd="0" presId="urn:microsoft.com/office/officeart/2005/8/layout/chevron2"/>
    <dgm:cxn modelId="{44161AB5-8CEC-4316-9741-F753A85D8A8E}" type="presParOf" srcId="{02B2C8C8-DBDC-4342-A075-FD85946C95F9}" destId="{D3808192-F521-4F4C-A4BA-2483CB3CE421}" srcOrd="0" destOrd="0" presId="urn:microsoft.com/office/officeart/2005/8/layout/chevron2"/>
    <dgm:cxn modelId="{316D450D-0692-4CB7-B8C2-B24D0E3ED799}" type="presParOf" srcId="{02B2C8C8-DBDC-4342-A075-FD85946C95F9}" destId="{A11EB006-2E1B-4F5C-884B-2C7E097018B0}" srcOrd="1" destOrd="0" presId="urn:microsoft.com/office/officeart/2005/8/layout/chevron2"/>
    <dgm:cxn modelId="{45EA8D93-D6D7-4BCA-8895-59B151A263BB}" type="presParOf" srcId="{8D91DFEA-DC36-45F8-9F0E-8C1D67CE5080}" destId="{FA1558E5-9B77-4638-A461-A8586D016EEA}" srcOrd="5" destOrd="0" presId="urn:microsoft.com/office/officeart/2005/8/layout/chevron2"/>
    <dgm:cxn modelId="{833110C5-4B99-42C6-B85A-B98483075E80}" type="presParOf" srcId="{8D91DFEA-DC36-45F8-9F0E-8C1D67CE5080}" destId="{E2B3F28D-131D-453B-BCDA-A93CAB0D2353}" srcOrd="6" destOrd="0" presId="urn:microsoft.com/office/officeart/2005/8/layout/chevron2"/>
    <dgm:cxn modelId="{A51A59CC-99AD-463F-A825-4FD59F2040D5}" type="presParOf" srcId="{E2B3F28D-131D-453B-BCDA-A93CAB0D2353}" destId="{D492CEAA-9D21-4B89-8895-C330EF17D349}" srcOrd="0" destOrd="0" presId="urn:microsoft.com/office/officeart/2005/8/layout/chevron2"/>
    <dgm:cxn modelId="{59AFE9A2-4F85-40AE-AF83-47D396E0885A}" type="presParOf" srcId="{E2B3F28D-131D-453B-BCDA-A93CAB0D2353}" destId="{7D13F107-E490-41A8-98F0-3F87132B1B3B}" srcOrd="1" destOrd="0" presId="urn:microsoft.com/office/officeart/2005/8/layout/chevron2"/>
    <dgm:cxn modelId="{20E702EC-523D-4D62-9F4A-0F1496C86CB9}" type="presParOf" srcId="{8D91DFEA-DC36-45F8-9F0E-8C1D67CE5080}" destId="{99D42624-FDCF-47D7-89BE-6F29351496D0}" srcOrd="7" destOrd="0" presId="urn:microsoft.com/office/officeart/2005/8/layout/chevron2"/>
    <dgm:cxn modelId="{2974663C-0919-49A3-A083-2FDC4E74F21A}" type="presParOf" srcId="{8D91DFEA-DC36-45F8-9F0E-8C1D67CE5080}" destId="{E98CF756-957F-4B03-A142-A2FA0D3B64F1}" srcOrd="8" destOrd="0" presId="urn:microsoft.com/office/officeart/2005/8/layout/chevron2"/>
    <dgm:cxn modelId="{5764FD7F-26D0-48B7-92C4-1D122BD0CC05}" type="presParOf" srcId="{E98CF756-957F-4B03-A142-A2FA0D3B64F1}" destId="{F9437D4C-E8F0-4EEA-8F7B-FDFB4F0CE5FF}" srcOrd="0" destOrd="0" presId="urn:microsoft.com/office/officeart/2005/8/layout/chevron2"/>
    <dgm:cxn modelId="{909EF7C4-8DD0-4744-9E72-9193085BEAA4}" type="presParOf" srcId="{E98CF756-957F-4B03-A142-A2FA0D3B64F1}" destId="{663C1A8F-C07C-4FE9-A301-CCD29C19B32C}" srcOrd="1" destOrd="0" presId="urn:microsoft.com/office/officeart/2005/8/layout/chevron2"/>
    <dgm:cxn modelId="{480B5B0B-7D7D-4D9F-A3FA-F166D9633CBB}" type="presParOf" srcId="{8D91DFEA-DC36-45F8-9F0E-8C1D67CE5080}" destId="{8022DD2A-009D-4A4B-A7AE-42DB66B7C3DF}" srcOrd="9" destOrd="0" presId="urn:microsoft.com/office/officeart/2005/8/layout/chevron2"/>
    <dgm:cxn modelId="{25CBD001-D68B-4982-A0AB-97DDD0BD5C30}" type="presParOf" srcId="{8D91DFEA-DC36-45F8-9F0E-8C1D67CE5080}" destId="{0B14493A-407E-4D07-A37B-D2542E71CE5E}" srcOrd="10" destOrd="0" presId="urn:microsoft.com/office/officeart/2005/8/layout/chevron2"/>
    <dgm:cxn modelId="{C78CE653-F2B3-4E12-9204-93CDC4D5516A}" type="presParOf" srcId="{0B14493A-407E-4D07-A37B-D2542E71CE5E}" destId="{EB72D857-38A1-4E7A-A0D5-DA1222F64B1F}" srcOrd="0" destOrd="0" presId="urn:microsoft.com/office/officeart/2005/8/layout/chevron2"/>
    <dgm:cxn modelId="{28768007-CFCC-4D7D-8702-CE54A7AF0118}" type="presParOf" srcId="{0B14493A-407E-4D07-A37B-D2542E71CE5E}" destId="{6A075E3B-CC71-4FED-9076-951003E7150B}" srcOrd="1" destOrd="0" presId="urn:microsoft.com/office/officeart/2005/8/layout/chevron2"/>
    <dgm:cxn modelId="{3E50E973-BE30-4448-B0D3-1E1C4BB660CC}" type="presParOf" srcId="{8D91DFEA-DC36-45F8-9F0E-8C1D67CE5080}" destId="{49861805-52E0-4D46-AC81-451333C838E6}" srcOrd="11" destOrd="0" presId="urn:microsoft.com/office/officeart/2005/8/layout/chevron2"/>
    <dgm:cxn modelId="{F9345AEF-BD11-47FA-9C63-F062F3822997}" type="presParOf" srcId="{8D91DFEA-DC36-45F8-9F0E-8C1D67CE5080}" destId="{219428A7-6144-4482-AB77-3ACE646AF3D2}" srcOrd="12" destOrd="0" presId="urn:microsoft.com/office/officeart/2005/8/layout/chevron2"/>
    <dgm:cxn modelId="{1B28AC1D-D50E-4007-BDBB-3B2F40ECB93C}" type="presParOf" srcId="{219428A7-6144-4482-AB77-3ACE646AF3D2}" destId="{CDBB3567-A282-4A67-9BB6-A6776FD25413}" srcOrd="0" destOrd="0" presId="urn:microsoft.com/office/officeart/2005/8/layout/chevron2"/>
    <dgm:cxn modelId="{1CFA1E3B-B1D5-46EE-93D0-80B79ACC0E4F}" type="presParOf" srcId="{219428A7-6144-4482-AB77-3ACE646AF3D2}" destId="{F2CC6C70-66E7-4F7F-AEFA-6769ACCA1834}" srcOrd="1" destOrd="0" presId="urn:microsoft.com/office/officeart/2005/8/layout/chevron2"/>
    <dgm:cxn modelId="{E11F9AAD-0130-4598-8DDB-7368AA70218F}" type="presParOf" srcId="{8D91DFEA-DC36-45F8-9F0E-8C1D67CE5080}" destId="{1236492F-FBCD-43B7-A732-A5836D8DC352}" srcOrd="13" destOrd="0" presId="urn:microsoft.com/office/officeart/2005/8/layout/chevron2"/>
    <dgm:cxn modelId="{25EA692A-CA9B-4B37-ACC9-E50F030F1550}" type="presParOf" srcId="{8D91DFEA-DC36-45F8-9F0E-8C1D67CE5080}" destId="{5A13F83B-74F3-436F-BE42-19B4337FF95D}" srcOrd="14" destOrd="0" presId="urn:microsoft.com/office/officeart/2005/8/layout/chevron2"/>
    <dgm:cxn modelId="{7F50F3E2-2557-49DA-91A5-ABAC58AFC3E5}" type="presParOf" srcId="{5A13F83B-74F3-436F-BE42-19B4337FF95D}" destId="{8BA7F3C2-0018-49B8-AC82-3F9FEC4343B3}" srcOrd="0" destOrd="0" presId="urn:microsoft.com/office/officeart/2005/8/layout/chevron2"/>
    <dgm:cxn modelId="{FB9196C4-807C-4B8A-AF10-C9D441367E8E}" type="presParOf" srcId="{5A13F83B-74F3-436F-BE42-19B4337FF95D}" destId="{BC897CA0-BDBB-4D73-A9F1-8771BBD52132}" srcOrd="1" destOrd="0" presId="urn:microsoft.com/office/officeart/2005/8/layout/chevron2"/>
  </dgm:cxnLst>
  <dgm:bg/>
  <dgm:whole/>
</dgm:dataModel>
</file>

<file path=ppt/diagrams/data9.xml><?xml version="1.0" encoding="utf-8"?>
<dgm:dataModel xmlns:dgm="http://schemas.openxmlformats.org/drawingml/2006/diagram" xmlns:a="http://schemas.openxmlformats.org/drawingml/2006/main">
  <dgm:ptLst>
    <dgm:pt modelId="{CC296988-751F-4636-B0F7-93B84955E32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ES"/>
        </a:p>
      </dgm:t>
    </dgm:pt>
    <dgm:pt modelId="{EF20D0AB-1860-4F71-B653-728E749AC455}">
      <dgm:prSet phldrT="[Texto]" custT="1"/>
      <dgm:spPr/>
      <dgm:t>
        <a:bodyPr/>
        <a:lstStyle/>
        <a:p>
          <a:r>
            <a:rPr lang="es-ES" sz="1800" b="1" dirty="0" smtClean="0"/>
            <a:t>1</a:t>
          </a:r>
          <a:endParaRPr lang="es-ES" sz="1800" b="1" dirty="0"/>
        </a:p>
      </dgm:t>
    </dgm:pt>
    <dgm:pt modelId="{C4D45687-7DAF-4979-A58E-FF68CD2F184C}" type="parTrans" cxnId="{CCA059DE-CE36-4062-84DD-FA2E43A33093}">
      <dgm:prSet/>
      <dgm:spPr/>
      <dgm:t>
        <a:bodyPr/>
        <a:lstStyle/>
        <a:p>
          <a:endParaRPr lang="es-ES"/>
        </a:p>
      </dgm:t>
    </dgm:pt>
    <dgm:pt modelId="{A9022320-C83F-4F80-ABCE-A764FDA2B4E8}" type="sibTrans" cxnId="{CCA059DE-CE36-4062-84DD-FA2E43A33093}">
      <dgm:prSet/>
      <dgm:spPr/>
      <dgm:t>
        <a:bodyPr/>
        <a:lstStyle/>
        <a:p>
          <a:endParaRPr lang="es-ES"/>
        </a:p>
      </dgm:t>
    </dgm:pt>
    <dgm:pt modelId="{579A609B-AD29-4868-A88B-DCF20939B775}">
      <dgm:prSet phldrT="[Texto]"/>
      <dgm:spPr/>
      <dgm:t>
        <a:bodyPr/>
        <a:lstStyle/>
        <a:p>
          <a:r>
            <a:rPr lang="es-ES_tradnl" dirty="0" smtClean="0"/>
            <a:t>Recorte para el OP</a:t>
          </a:r>
          <a:endParaRPr lang="es-ES" dirty="0"/>
        </a:p>
      </dgm:t>
    </dgm:pt>
    <dgm:pt modelId="{B8839D4D-BA65-4C16-BAAD-A43C5457E6F3}" type="parTrans" cxnId="{6AC44002-149E-4960-A920-6EB9254F64B0}">
      <dgm:prSet/>
      <dgm:spPr/>
      <dgm:t>
        <a:bodyPr/>
        <a:lstStyle/>
        <a:p>
          <a:endParaRPr lang="es-ES"/>
        </a:p>
      </dgm:t>
    </dgm:pt>
    <dgm:pt modelId="{87DF35A5-A902-4EDB-BA2D-29AF99EFF403}" type="sibTrans" cxnId="{6AC44002-149E-4960-A920-6EB9254F64B0}">
      <dgm:prSet/>
      <dgm:spPr/>
      <dgm:t>
        <a:bodyPr/>
        <a:lstStyle/>
        <a:p>
          <a:endParaRPr lang="es-ES"/>
        </a:p>
      </dgm:t>
    </dgm:pt>
    <dgm:pt modelId="{B43BF308-CCB3-4EA0-99FC-3CD804A84193}">
      <dgm:prSet phldrT="[Texto]" custT="1"/>
      <dgm:spPr/>
      <dgm:t>
        <a:bodyPr/>
        <a:lstStyle/>
        <a:p>
          <a:r>
            <a:rPr lang="es-ES" sz="1800" b="1" dirty="0" smtClean="0"/>
            <a:t>2</a:t>
          </a:r>
          <a:endParaRPr lang="es-ES" sz="1800" b="1" dirty="0"/>
        </a:p>
      </dgm:t>
    </dgm:pt>
    <dgm:pt modelId="{4338C731-5E10-433C-A1CE-097DF1E864D0}" type="parTrans" cxnId="{693949E5-F683-4F9E-A844-C7111C23FC2E}">
      <dgm:prSet/>
      <dgm:spPr/>
      <dgm:t>
        <a:bodyPr/>
        <a:lstStyle/>
        <a:p>
          <a:endParaRPr lang="es-ES"/>
        </a:p>
      </dgm:t>
    </dgm:pt>
    <dgm:pt modelId="{4F9B507E-843D-4782-BFE9-B30D68833555}" type="sibTrans" cxnId="{693949E5-F683-4F9E-A844-C7111C23FC2E}">
      <dgm:prSet/>
      <dgm:spPr/>
      <dgm:t>
        <a:bodyPr/>
        <a:lstStyle/>
        <a:p>
          <a:endParaRPr lang="es-ES"/>
        </a:p>
      </dgm:t>
    </dgm:pt>
    <dgm:pt modelId="{2631F002-D351-4A42-A0F8-0CB6E689C122}">
      <dgm:prSet phldrT="[Texto]"/>
      <dgm:spPr/>
      <dgm:t>
        <a:bodyPr/>
        <a:lstStyle/>
        <a:p>
          <a:r>
            <a:rPr lang="es-ES_tradnl" dirty="0" smtClean="0"/>
            <a:t>Canaleta</a:t>
          </a:r>
          <a:endParaRPr lang="es-ES" dirty="0"/>
        </a:p>
      </dgm:t>
    </dgm:pt>
    <dgm:pt modelId="{D056121B-3AAE-4242-A993-11A4CFB091C2}" type="parTrans" cxnId="{C4468618-3650-4A4C-A846-815A2F1182D6}">
      <dgm:prSet/>
      <dgm:spPr/>
      <dgm:t>
        <a:bodyPr/>
        <a:lstStyle/>
        <a:p>
          <a:endParaRPr lang="es-ES"/>
        </a:p>
      </dgm:t>
    </dgm:pt>
    <dgm:pt modelId="{5D99ECB3-7EF1-4F30-B0C5-A7B8A3455EE0}" type="sibTrans" cxnId="{C4468618-3650-4A4C-A846-815A2F1182D6}">
      <dgm:prSet/>
      <dgm:spPr/>
      <dgm:t>
        <a:bodyPr/>
        <a:lstStyle/>
        <a:p>
          <a:endParaRPr lang="es-ES"/>
        </a:p>
      </dgm:t>
    </dgm:pt>
    <dgm:pt modelId="{8D91DFEA-DC36-45F8-9F0E-8C1D67CE5080}" type="pres">
      <dgm:prSet presAssocID="{CC296988-751F-4636-B0F7-93B84955E32C}" presName="linearFlow" presStyleCnt="0">
        <dgm:presLayoutVars>
          <dgm:dir/>
          <dgm:animLvl val="lvl"/>
          <dgm:resizeHandles val="exact"/>
        </dgm:presLayoutVars>
      </dgm:prSet>
      <dgm:spPr/>
    </dgm:pt>
    <dgm:pt modelId="{7009BC94-0DE4-4DD9-9A05-D8DE955C51F6}" type="pres">
      <dgm:prSet presAssocID="{EF20D0AB-1860-4F71-B653-728E749AC455}" presName="composite" presStyleCnt="0"/>
      <dgm:spPr/>
    </dgm:pt>
    <dgm:pt modelId="{427140A1-D9DA-4741-AEDE-EB47485547DD}" type="pres">
      <dgm:prSet presAssocID="{EF20D0AB-1860-4F71-B653-728E749AC455}" presName="parentText" presStyleLbl="alignNode1" presStyleIdx="0" presStyleCnt="2">
        <dgm:presLayoutVars>
          <dgm:chMax val="1"/>
          <dgm:bulletEnabled val="1"/>
        </dgm:presLayoutVars>
      </dgm:prSet>
      <dgm:spPr/>
    </dgm:pt>
    <dgm:pt modelId="{3E24D7DF-266B-4969-8C70-BCB98088B685}" type="pres">
      <dgm:prSet presAssocID="{EF20D0AB-1860-4F71-B653-728E749AC455}" presName="descendantText" presStyleLbl="alignAcc1" presStyleIdx="0" presStyleCnt="2">
        <dgm:presLayoutVars>
          <dgm:bulletEnabled val="1"/>
        </dgm:presLayoutVars>
      </dgm:prSet>
      <dgm:spPr/>
      <dgm:t>
        <a:bodyPr/>
        <a:lstStyle/>
        <a:p>
          <a:endParaRPr lang="es-ES"/>
        </a:p>
      </dgm:t>
    </dgm:pt>
    <dgm:pt modelId="{3C73133E-40E5-4FE5-BDFB-F477EEBC175E}" type="pres">
      <dgm:prSet presAssocID="{A9022320-C83F-4F80-ABCE-A764FDA2B4E8}" presName="sp" presStyleCnt="0"/>
      <dgm:spPr/>
    </dgm:pt>
    <dgm:pt modelId="{4786B797-48FC-4FC8-976E-91D17417F8D1}" type="pres">
      <dgm:prSet presAssocID="{B43BF308-CCB3-4EA0-99FC-3CD804A84193}" presName="composite" presStyleCnt="0"/>
      <dgm:spPr/>
    </dgm:pt>
    <dgm:pt modelId="{2B9425AE-B39E-41B8-9366-93D5434B2A41}" type="pres">
      <dgm:prSet presAssocID="{B43BF308-CCB3-4EA0-99FC-3CD804A84193}" presName="parentText" presStyleLbl="alignNode1" presStyleIdx="1" presStyleCnt="2">
        <dgm:presLayoutVars>
          <dgm:chMax val="1"/>
          <dgm:bulletEnabled val="1"/>
        </dgm:presLayoutVars>
      </dgm:prSet>
      <dgm:spPr/>
    </dgm:pt>
    <dgm:pt modelId="{368680AA-BECC-48F4-BEB0-DEE9C5C8B81F}" type="pres">
      <dgm:prSet presAssocID="{B43BF308-CCB3-4EA0-99FC-3CD804A84193}" presName="descendantText" presStyleLbl="alignAcc1" presStyleIdx="1" presStyleCnt="2">
        <dgm:presLayoutVars>
          <dgm:bulletEnabled val="1"/>
        </dgm:presLayoutVars>
      </dgm:prSet>
      <dgm:spPr/>
      <dgm:t>
        <a:bodyPr/>
        <a:lstStyle/>
        <a:p>
          <a:endParaRPr lang="es-ES"/>
        </a:p>
      </dgm:t>
    </dgm:pt>
  </dgm:ptLst>
  <dgm:cxnLst>
    <dgm:cxn modelId="{441223C1-DEE0-4DB3-BA6D-8742D7AB5920}" type="presOf" srcId="{EF20D0AB-1860-4F71-B653-728E749AC455}" destId="{427140A1-D9DA-4741-AEDE-EB47485547DD}" srcOrd="0" destOrd="0" presId="urn:microsoft.com/office/officeart/2005/8/layout/chevron2"/>
    <dgm:cxn modelId="{6AC44002-149E-4960-A920-6EB9254F64B0}" srcId="{EF20D0AB-1860-4F71-B653-728E749AC455}" destId="{579A609B-AD29-4868-A88B-DCF20939B775}" srcOrd="0" destOrd="0" parTransId="{B8839D4D-BA65-4C16-BAAD-A43C5457E6F3}" sibTransId="{87DF35A5-A902-4EDB-BA2D-29AF99EFF403}"/>
    <dgm:cxn modelId="{963420D7-273F-4FA6-A25D-A3DD378078B5}" type="presOf" srcId="{B43BF308-CCB3-4EA0-99FC-3CD804A84193}" destId="{2B9425AE-B39E-41B8-9366-93D5434B2A41}" srcOrd="0" destOrd="0" presId="urn:microsoft.com/office/officeart/2005/8/layout/chevron2"/>
    <dgm:cxn modelId="{693949E5-F683-4F9E-A844-C7111C23FC2E}" srcId="{CC296988-751F-4636-B0F7-93B84955E32C}" destId="{B43BF308-CCB3-4EA0-99FC-3CD804A84193}" srcOrd="1" destOrd="0" parTransId="{4338C731-5E10-433C-A1CE-097DF1E864D0}" sibTransId="{4F9B507E-843D-4782-BFE9-B30D68833555}"/>
    <dgm:cxn modelId="{01B68110-BB98-442A-A36B-C64B8D6848A3}" type="presOf" srcId="{579A609B-AD29-4868-A88B-DCF20939B775}" destId="{3E24D7DF-266B-4969-8C70-BCB98088B685}" srcOrd="0" destOrd="0" presId="urn:microsoft.com/office/officeart/2005/8/layout/chevron2"/>
    <dgm:cxn modelId="{F93F5896-B343-4B75-B009-B2DAE1C704F4}" type="presOf" srcId="{CC296988-751F-4636-B0F7-93B84955E32C}" destId="{8D91DFEA-DC36-45F8-9F0E-8C1D67CE5080}" srcOrd="0" destOrd="0" presId="urn:microsoft.com/office/officeart/2005/8/layout/chevron2"/>
    <dgm:cxn modelId="{C6F48614-F9BF-445C-A929-EC04927C7152}" type="presOf" srcId="{2631F002-D351-4A42-A0F8-0CB6E689C122}" destId="{368680AA-BECC-48F4-BEB0-DEE9C5C8B81F}" srcOrd="0" destOrd="0" presId="urn:microsoft.com/office/officeart/2005/8/layout/chevron2"/>
    <dgm:cxn modelId="{C4468618-3650-4A4C-A846-815A2F1182D6}" srcId="{B43BF308-CCB3-4EA0-99FC-3CD804A84193}" destId="{2631F002-D351-4A42-A0F8-0CB6E689C122}" srcOrd="0" destOrd="0" parTransId="{D056121B-3AAE-4242-A993-11A4CFB091C2}" sibTransId="{5D99ECB3-7EF1-4F30-B0C5-A7B8A3455EE0}"/>
    <dgm:cxn modelId="{CCA059DE-CE36-4062-84DD-FA2E43A33093}" srcId="{CC296988-751F-4636-B0F7-93B84955E32C}" destId="{EF20D0AB-1860-4F71-B653-728E749AC455}" srcOrd="0" destOrd="0" parTransId="{C4D45687-7DAF-4979-A58E-FF68CD2F184C}" sibTransId="{A9022320-C83F-4F80-ABCE-A764FDA2B4E8}"/>
    <dgm:cxn modelId="{6B85021D-2014-4B6B-A189-491F40E1CF7C}" type="presParOf" srcId="{8D91DFEA-DC36-45F8-9F0E-8C1D67CE5080}" destId="{7009BC94-0DE4-4DD9-9A05-D8DE955C51F6}" srcOrd="0" destOrd="0" presId="urn:microsoft.com/office/officeart/2005/8/layout/chevron2"/>
    <dgm:cxn modelId="{4BCDB29E-4466-4125-9E5C-B5AE2059D82B}" type="presParOf" srcId="{7009BC94-0DE4-4DD9-9A05-D8DE955C51F6}" destId="{427140A1-D9DA-4741-AEDE-EB47485547DD}" srcOrd="0" destOrd="0" presId="urn:microsoft.com/office/officeart/2005/8/layout/chevron2"/>
    <dgm:cxn modelId="{A98045F5-18F1-4AD8-8B4F-D51CA417281C}" type="presParOf" srcId="{7009BC94-0DE4-4DD9-9A05-D8DE955C51F6}" destId="{3E24D7DF-266B-4969-8C70-BCB98088B685}" srcOrd="1" destOrd="0" presId="urn:microsoft.com/office/officeart/2005/8/layout/chevron2"/>
    <dgm:cxn modelId="{A4D5450F-1886-4834-B91E-55CB8DCBC2F2}" type="presParOf" srcId="{8D91DFEA-DC36-45F8-9F0E-8C1D67CE5080}" destId="{3C73133E-40E5-4FE5-BDFB-F477EEBC175E}" srcOrd="1" destOrd="0" presId="urn:microsoft.com/office/officeart/2005/8/layout/chevron2"/>
    <dgm:cxn modelId="{947FC139-9AA6-4B6C-8582-243EB670878F}" type="presParOf" srcId="{8D91DFEA-DC36-45F8-9F0E-8C1D67CE5080}" destId="{4786B797-48FC-4FC8-976E-91D17417F8D1}" srcOrd="2" destOrd="0" presId="urn:microsoft.com/office/officeart/2005/8/layout/chevron2"/>
    <dgm:cxn modelId="{6262ED00-553B-423A-B420-BAB1A443B1C9}" type="presParOf" srcId="{4786B797-48FC-4FC8-976E-91D17417F8D1}" destId="{2B9425AE-B39E-41B8-9366-93D5434B2A41}" srcOrd="0" destOrd="0" presId="urn:microsoft.com/office/officeart/2005/8/layout/chevron2"/>
    <dgm:cxn modelId="{28967C65-FF4C-4966-81B8-47507AA8F7B9}" type="presParOf" srcId="{4786B797-48FC-4FC8-976E-91D17417F8D1}" destId="{368680AA-BECC-48F4-BEB0-DEE9C5C8B81F}" srcOrd="1" destOrd="0" presId="urn:microsoft.com/office/officeart/2005/8/layout/chevron2"/>
  </dgm:cxnLst>
  <dgm:bg/>
  <dgm:whole/>
</dgm:dataModel>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B21188-9CA9-4EF3-8FCD-5F318E5ABDFB}" type="datetimeFigureOut">
              <a:rPr lang="en-US" smtClean="0"/>
              <a:pPr/>
              <a:t>5/3/2012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7B7A58-BE1E-4EFC-BF82-6CE60DDDF9BA}" type="slidenum">
              <a:rPr lang="en-US" smtClean="0"/>
              <a:pPr/>
              <a:t>‹Nº›</a:t>
            </a:fld>
            <a:endParaRPr lang="en-US" dirty="0"/>
          </a:p>
        </p:txBody>
      </p:sp>
    </p:spTree>
    <p:extLst>
      <p:ext uri="{BB962C8B-B14F-4D97-AF65-F5344CB8AC3E}">
        <p14:creationId xmlns="" xmlns:p14="http://schemas.microsoft.com/office/powerpoint/2010/main" val="3008552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4D7B7A58-BE1E-4EFC-BF82-6CE60DDDF9BA}" type="slidenum">
              <a:rPr lang="en-US" sz="1200" b="0" i="0">
                <a:latin typeface="Calibri"/>
                <a:ea typeface="+mn-ea"/>
                <a:cs typeface="+mn-cs"/>
              </a:rPr>
              <a:pPr algn="r" defTabSz="914400">
                <a:buNone/>
              </a:pPr>
              <a:t>1</a:t>
            </a:fld>
            <a:endParaRPr lang="en-US" sz="1200" b="0" i="0">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4D7B7A58-BE1E-4EFC-BF82-6CE60DDDF9BA}" type="slidenum">
              <a:rPr lang="en-US" sz="1200" b="0" i="0">
                <a:latin typeface="Calibri"/>
                <a:ea typeface="+mn-ea"/>
                <a:cs typeface="+mn-cs"/>
              </a:rPr>
              <a:pPr algn="r" defTabSz="914400">
                <a:buNone/>
              </a:pPr>
              <a:t>12</a:t>
            </a:fld>
            <a:endParaRPr lang="en-US" sz="1200" b="0" i="0">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a:stretch/>
        </p:blipFill>
        <p:spPr>
          <a:xfrm>
            <a:off x="752475" y="0"/>
            <a:ext cx="3819525" cy="6858000"/>
          </a:xfrm>
          <a:prstGeom prst="rect">
            <a:avLst/>
          </a:prstGeom>
          <a:effectLst>
            <a:innerShdw blurRad="114300">
              <a:prstClr val="black"/>
            </a:innerShdw>
          </a:effectLst>
        </p:spPr>
      </p:pic>
      <p:sp>
        <p:nvSpPr>
          <p:cNvPr id="11" name="Rectangle 10"/>
          <p:cNvSpPr/>
          <p:nvPr/>
        </p:nvSpPr>
        <p:spPr>
          <a:xfrm>
            <a:off x="0" y="0"/>
            <a:ext cx="752475" cy="6858000"/>
          </a:xfrm>
          <a:prstGeom prst="rect">
            <a:avLst/>
          </a:prstGeom>
          <a:gradFill>
            <a:gsLst>
              <a:gs pos="0">
                <a:schemeClr val="accent2">
                  <a:lumMod val="75000"/>
                </a:schemeClr>
              </a:gs>
              <a:gs pos="50000">
                <a:schemeClr val="bg2"/>
              </a:gs>
              <a:gs pos="100000">
                <a:schemeClr val="bg2">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2" name="Title 1"/>
          <p:cNvSpPr>
            <a:spLocks noGrp="1"/>
          </p:cNvSpPr>
          <p:nvPr>
            <p:ph type="ctrTitle"/>
          </p:nvPr>
        </p:nvSpPr>
        <p:spPr>
          <a:xfrm>
            <a:off x="4800600" y="1267485"/>
            <a:ext cx="3651533" cy="5133316"/>
          </a:xfrm>
        </p:spPr>
        <p:txBody>
          <a:bodyPr anchor="ctr" anchorCtr="0"/>
          <a:lstStyle>
            <a:lvl1pPr>
              <a:lnSpc>
                <a:spcPct val="90000"/>
              </a:lnSpc>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800600" y="201702"/>
            <a:ext cx="2605134" cy="949569"/>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1CF3CB35-A368-4E9F-9937-DFCF513CCEC8}" type="datetimeFigureOut">
              <a:rPr lang="en-US" smtClean="0"/>
              <a:pPr/>
              <a:t>5/3/2012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150469" y="236415"/>
            <a:ext cx="785301" cy="365125"/>
          </a:xfrm>
        </p:spPr>
        <p:txBody>
          <a:bodyPr/>
          <a:lstStyle>
            <a:lvl1pPr>
              <a:defRPr sz="1400"/>
            </a:lvl1pPr>
          </a:lstStyle>
          <a:p>
            <a:fld id="{74E28E45-CBBC-401E-9713-0F73701B8C2D}" type="slidenum">
              <a:rPr lang="en-US" smtClean="0"/>
              <a:pPr/>
              <a:t>‹Nº›</a:t>
            </a:fld>
            <a:endParaRPr lang="en-US" dirty="0"/>
          </a:p>
        </p:txBody>
      </p:sp>
      <p:grpSp>
        <p:nvGrpSpPr>
          <p:cNvPr id="7" name="Group 6"/>
          <p:cNvGrpSpPr/>
          <p:nvPr/>
        </p:nvGrpSpPr>
        <p:grpSpPr>
          <a:xfrm>
            <a:off x="7467600" y="209550"/>
            <a:ext cx="657226" cy="431800"/>
            <a:chOff x="7467600" y="209550"/>
            <a:chExt cx="657226" cy="431800"/>
          </a:xfrm>
          <a:solidFill>
            <a:schemeClr val="tx2">
              <a:lumMod val="60000"/>
              <a:lumOff val="40000"/>
            </a:schemeClr>
          </a:solidFill>
        </p:grpSpPr>
        <p:sp>
          <p:nvSpPr>
            <p:cNvPr id="8"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CF3CB35-A368-4E9F-9937-DFCF513CCEC8}" type="datetimeFigureOut">
              <a:rPr lang="en-US" smtClean="0"/>
              <a:pPr/>
              <a:t>5/3/2012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E28E45-CBBC-401E-9713-0F73701B8C2D}" type="slidenum">
              <a:rPr lang="en-US" smtClean="0"/>
              <a:pPr/>
              <a:t>‹Nº›</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CF3CB35-A368-4E9F-9937-DFCF513CCEC8}" type="datetimeFigureOut">
              <a:rPr lang="en-US" smtClean="0"/>
              <a:pPr/>
              <a:t>5/3/2012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E28E45-CBBC-401E-9713-0F73701B8C2D}" type="slidenum">
              <a:rPr lang="en-US" smtClean="0"/>
              <a:pPr/>
              <a:t>‹Nº›</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239000" cy="1143000"/>
          </a:xfrm>
        </p:spPr>
        <p:txBody>
          <a:bodyPr anchor="ctr" anchorCtr="0">
            <a:noAutofit/>
          </a:bodyPr>
          <a:lstStyle>
            <a:lvl1pPr algn="l">
              <a:lnSpc>
                <a:spcPct val="90000"/>
              </a:lnSpc>
              <a:defRPr sz="4800" baseline="0">
                <a:ln w="12700">
                  <a:noFill/>
                </a:ln>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85800" y="150876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CF3CB35-A368-4E9F-9937-DFCF513CCEC8}" type="datetimeFigureOut">
              <a:rPr lang="en-US" smtClean="0"/>
              <a:pPr/>
              <a:t>5/3/2012</a:t>
            </a:fld>
            <a:endParaRPr lang="en-US" dirty="0"/>
          </a:p>
        </p:txBody>
      </p:sp>
      <p:sp>
        <p:nvSpPr>
          <p:cNvPr id="10" name="Slide Number Placeholder 9"/>
          <p:cNvSpPr>
            <a:spLocks noGrp="1"/>
          </p:cNvSpPr>
          <p:nvPr>
            <p:ph type="sldNum" sz="quarter" idx="11"/>
          </p:nvPr>
        </p:nvSpPr>
        <p:spPr/>
        <p:txBody>
          <a:bodyPr/>
          <a:lstStyle/>
          <a:p>
            <a:fld id="{74E28E45-CBBC-401E-9713-0F73701B8C2D}" type="slidenum">
              <a:rPr lang="en-US" smtClean="0"/>
              <a:pPr/>
              <a:t>‹Nº›</a:t>
            </a:fld>
            <a:endParaRPr lang="en-US" dirty="0"/>
          </a:p>
        </p:txBody>
      </p:sp>
      <p:sp>
        <p:nvSpPr>
          <p:cNvPr id="12" name="Footer Placeholder 11"/>
          <p:cNvSpPr>
            <a:spLocks noGrp="1"/>
          </p:cNvSpPr>
          <p:nvPr>
            <p:ph type="ftr" sz="quarter" idx="12"/>
          </p:nvPr>
        </p:nvSpPr>
        <p:spPr/>
        <p:txBody>
          <a:bodyPr/>
          <a:lstStyle/>
          <a:p>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199"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13" name="Title 1"/>
          <p:cNvSpPr>
            <a:spLocks noGrp="1"/>
          </p:cNvSpPr>
          <p:nvPr>
            <p:ph type="title"/>
          </p:nvPr>
        </p:nvSpPr>
        <p:spPr>
          <a:xfrm>
            <a:off x="1219200" y="5257800"/>
            <a:ext cx="7239000" cy="1143000"/>
          </a:xfrm>
        </p:spPr>
        <p:txBody>
          <a:bodyPr>
            <a:noAutofit/>
          </a:bodyPr>
          <a:lstStyle>
            <a:lvl1pPr algn="l">
              <a:defRPr sz="7200" baseline="0">
                <a:ln w="12700">
                  <a:solidFill>
                    <a:schemeClr val="tx2"/>
                  </a:solidFill>
                </a:ln>
              </a:defRPr>
            </a:lvl1pPr>
          </a:lstStyle>
          <a:p>
            <a:r>
              <a:rPr lang="es-ES" smtClean="0"/>
              <a:t>Haga clic para modificar el estilo de título del patrón</a:t>
            </a:r>
            <a:endParaRPr lang="en-US" dirty="0"/>
          </a:p>
        </p:txBody>
      </p:sp>
      <p:sp>
        <p:nvSpPr>
          <p:cNvPr id="19" name="Date Placeholder 18"/>
          <p:cNvSpPr>
            <a:spLocks noGrp="1"/>
          </p:cNvSpPr>
          <p:nvPr>
            <p:ph type="dt" sz="half" idx="10"/>
          </p:nvPr>
        </p:nvSpPr>
        <p:spPr/>
        <p:txBody>
          <a:bodyPr/>
          <a:lstStyle/>
          <a:p>
            <a:fld id="{1CF3CB35-A368-4E9F-9937-DFCF513CCEC8}" type="datetimeFigureOut">
              <a:rPr lang="en-US" smtClean="0"/>
              <a:pPr/>
              <a:t>5/3/2012</a:t>
            </a:fld>
            <a:endParaRPr lang="en-US" dirty="0"/>
          </a:p>
        </p:txBody>
      </p:sp>
      <p:sp>
        <p:nvSpPr>
          <p:cNvPr id="20" name="Slide Number Placeholder 19"/>
          <p:cNvSpPr>
            <a:spLocks noGrp="1"/>
          </p:cNvSpPr>
          <p:nvPr>
            <p:ph type="sldNum" sz="quarter" idx="11"/>
          </p:nvPr>
        </p:nvSpPr>
        <p:spPr/>
        <p:txBody>
          <a:bodyPr/>
          <a:lstStyle/>
          <a:p>
            <a:fld id="{74E28E45-CBBC-401E-9713-0F73701B8C2D}" type="slidenum">
              <a:rPr lang="en-US" smtClean="0"/>
              <a:pPr/>
              <a:t>‹Nº›</a:t>
            </a:fld>
            <a:endParaRPr lang="en-US" dirty="0"/>
          </a:p>
        </p:txBody>
      </p:sp>
      <p:sp>
        <p:nvSpPr>
          <p:cNvPr id="21" name="Footer Placeholder 20"/>
          <p:cNvSpPr>
            <a:spLocks noGrp="1"/>
          </p:cNvSpPr>
          <p:nvPr>
            <p:ph type="ftr" sz="quarter" idx="12"/>
          </p:nvPr>
        </p:nvSpPr>
        <p:spPr/>
        <p:txBody>
          <a:bodyPr/>
          <a:lstStyle/>
          <a:p>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5" name="Date Placeholder 4"/>
          <p:cNvSpPr>
            <a:spLocks noGrp="1"/>
          </p:cNvSpPr>
          <p:nvPr>
            <p:ph type="dt" sz="half" idx="10"/>
          </p:nvPr>
        </p:nvSpPr>
        <p:spPr/>
        <p:txBody>
          <a:bodyPr/>
          <a:lstStyle/>
          <a:p>
            <a:fld id="{1CF3CB35-A368-4E9F-9937-DFCF513CCEC8}" type="datetimeFigureOut">
              <a:rPr lang="en-US" smtClean="0"/>
              <a:pPr/>
              <a:t>5/3/2012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E28E45-CBBC-401E-9713-0F73701B8C2D}" type="slidenum">
              <a:rPr lang="en-US" smtClean="0"/>
              <a:pPr/>
              <a:t>‹Nº›</a:t>
            </a:fld>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19200" y="841248"/>
            <a:ext cx="3733800" cy="5334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5105400" y="841248"/>
            <a:ext cx="3735267" cy="5334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1CF3CB35-A368-4E9F-9937-DFCF513CCEC8}" type="datetimeFigureOut">
              <a:rPr lang="en-US" smtClean="0"/>
              <a:pPr/>
              <a:t>5/3/2012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E28E45-CBBC-401E-9713-0F73701B8C2D}" type="slidenum">
              <a:rPr lang="en-US" smtClean="0"/>
              <a:pPr/>
              <a:t>‹Nº›</a:t>
            </a:fld>
            <a:endParaRPr lang="en-US" dirty="0"/>
          </a:p>
        </p:txBody>
      </p:sp>
      <p:sp>
        <p:nvSpPr>
          <p:cNvPr id="11" name="Content Placeholder 10"/>
          <p:cNvSpPr>
            <a:spLocks noGrp="1"/>
          </p:cNvSpPr>
          <p:nvPr>
            <p:ph sz="quarter" idx="13"/>
          </p:nvPr>
        </p:nvSpPr>
        <p:spPr>
          <a:xfrm>
            <a:off x="1216152" y="1380744"/>
            <a:ext cx="3730752" cy="38404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CF3CB35-A368-4E9F-9937-DFCF513CCEC8}" type="datetimeFigureOut">
              <a:rPr lang="en-US" smtClean="0"/>
              <a:pPr/>
              <a:t>5/3/2012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E28E45-CBBC-401E-9713-0F73701B8C2D}" type="slidenum">
              <a:rPr lang="en-US" smtClean="0"/>
              <a:pPr/>
              <a:t>‹Nº›</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CF3CB35-A368-4E9F-9937-DFCF513CCEC8}" type="datetimeFigureOut">
              <a:rPr lang="en-US" smtClean="0"/>
              <a:pPr/>
              <a:t>5/3/2012</a:t>
            </a:fld>
            <a:endParaRPr lang="en-US" dirty="0"/>
          </a:p>
        </p:txBody>
      </p:sp>
      <p:sp>
        <p:nvSpPr>
          <p:cNvPr id="6" name="Slide Number Placeholder 5"/>
          <p:cNvSpPr>
            <a:spLocks noGrp="1"/>
          </p:cNvSpPr>
          <p:nvPr>
            <p:ph type="sldNum" sz="quarter" idx="11"/>
          </p:nvPr>
        </p:nvSpPr>
        <p:spPr/>
        <p:txBody>
          <a:bodyPr/>
          <a:lstStyle/>
          <a:p>
            <a:fld id="{74E28E45-CBBC-401E-9713-0F73701B8C2D}" type="slidenum">
              <a:rPr lang="en-US" smtClean="0"/>
              <a:pPr/>
              <a:t>‹Nº›</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nchor="b"/>
          <a:lstStyle>
            <a:lvl1pPr algn="l">
              <a:defRPr sz="2000" b="1">
                <a:ln>
                  <a:noFill/>
                </a:ln>
                <a:solidFill>
                  <a:srgbClr val="FF7605"/>
                </a:solidFill>
                <a:effectLst/>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5715000" y="1557337"/>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Content Placeholder 13"/>
          <p:cNvSpPr>
            <a:spLocks noGrp="1"/>
          </p:cNvSpPr>
          <p:nvPr>
            <p:ph sz="quarter" idx="13"/>
          </p:nvPr>
        </p:nvSpPr>
        <p:spPr>
          <a:xfrm>
            <a:off x="914400" y="381000"/>
            <a:ext cx="4800600" cy="5943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9" name="Date Placeholder 8"/>
          <p:cNvSpPr>
            <a:spLocks noGrp="1"/>
          </p:cNvSpPr>
          <p:nvPr>
            <p:ph type="dt" sz="half" idx="14"/>
          </p:nvPr>
        </p:nvSpPr>
        <p:spPr/>
        <p:txBody>
          <a:bodyPr/>
          <a:lstStyle/>
          <a:p>
            <a:fld id="{1CF3CB35-A368-4E9F-9937-DFCF513CCEC8}" type="datetimeFigureOut">
              <a:rPr lang="en-US" smtClean="0"/>
              <a:pPr/>
              <a:t>5/3/2012</a:t>
            </a:fld>
            <a:endParaRPr lang="en-US" dirty="0"/>
          </a:p>
        </p:txBody>
      </p:sp>
      <p:sp>
        <p:nvSpPr>
          <p:cNvPr id="10" name="Slide Number Placeholder 9"/>
          <p:cNvSpPr>
            <a:spLocks noGrp="1"/>
          </p:cNvSpPr>
          <p:nvPr>
            <p:ph type="sldNum" sz="quarter" idx="15"/>
          </p:nvPr>
        </p:nvSpPr>
        <p:spPr/>
        <p:txBody>
          <a:bodyPr/>
          <a:lstStyle/>
          <a:p>
            <a:fld id="{74E28E45-CBBC-401E-9713-0F73701B8C2D}" type="slidenum">
              <a:rPr lang="en-US" smtClean="0"/>
              <a:pPr/>
              <a:t>‹Nº›</a:t>
            </a:fld>
            <a:endParaRPr lang="en-US" dirty="0"/>
          </a:p>
        </p:txBody>
      </p:sp>
      <p:sp>
        <p:nvSpPr>
          <p:cNvPr id="13" name="Footer Placeholder 12"/>
          <p:cNvSpPr>
            <a:spLocks noGrp="1"/>
          </p:cNvSpPr>
          <p:nvPr>
            <p:ph type="ftr" sz="quarter" idx="16"/>
          </p:nvPr>
        </p:nvSpPr>
        <p:spPr/>
        <p:txBody>
          <a:bodyPr/>
          <a:lstStyle/>
          <a:p>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nchor="b"/>
          <a:lstStyle>
            <a:lvl1pPr algn="l">
              <a:defRPr sz="2000" b="1">
                <a:ln w="12700">
                  <a:noFill/>
                </a:ln>
                <a:solidFill>
                  <a:schemeClr val="tx1"/>
                </a:solidFill>
                <a:effectLst/>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323975" y="381000"/>
            <a:ext cx="5867400" cy="40814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CF3CB35-A368-4E9F-9937-DFCF513CCEC8}" type="datetimeFigureOut">
              <a:rPr lang="en-US" smtClean="0"/>
              <a:pPr/>
              <a:t>5/3/2012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E28E45-CBBC-401E-9713-0F73701B8C2D}" type="slidenum">
              <a:rPr lang="en-US" smtClean="0"/>
              <a:pPr/>
              <a:t>‹Nº›</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2">
                  <a:lumMod val="75000"/>
                </a:schemeClr>
              </a:gs>
              <a:gs pos="50000">
                <a:schemeClr val="bg2"/>
              </a:gs>
              <a:gs pos="100000">
                <a:schemeClr val="bg2">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685800" y="304800"/>
            <a:ext cx="7239000" cy="1143000"/>
          </a:xfrm>
          <a:prstGeom prst="rect">
            <a:avLst/>
          </a:prstGeom>
        </p:spPr>
        <p:txBody>
          <a:bodyPr vert="horz" lIns="91440" tIns="45720" rIns="91440" bIns="45720" rtlCol="0" anchor="b">
            <a:noAutofit/>
          </a:bodyPr>
          <a:lstStyle/>
          <a:p>
            <a:endParaRPr lang="en-US" dirty="0"/>
          </a:p>
        </p:txBody>
      </p:sp>
      <p:sp>
        <p:nvSpPr>
          <p:cNvPr id="3" name="Text Placeholder 2"/>
          <p:cNvSpPr>
            <a:spLocks noGrp="1"/>
          </p:cNvSpPr>
          <p:nvPr>
            <p:ph type="body" idx="1"/>
          </p:nvPr>
        </p:nvSpPr>
        <p:spPr>
          <a:xfrm>
            <a:off x="685800" y="1511300"/>
            <a:ext cx="7467600" cy="4419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Footer Placeholder 4"/>
          <p:cNvSpPr>
            <a:spLocks noGrp="1"/>
          </p:cNvSpPr>
          <p:nvPr>
            <p:ph type="ftr" sz="quarter" idx="3"/>
          </p:nvPr>
        </p:nvSpPr>
        <p:spPr>
          <a:xfrm>
            <a:off x="1259680"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686800" y="5740400"/>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fld id="{74E28E45-CBBC-401E-9713-0F73701B8C2D}" type="slidenum">
              <a:rPr lang="en-US" smtClean="0"/>
              <a:pPr/>
              <a:t>‹Nº›</a:t>
            </a:fld>
            <a:endParaRPr lang="en-US" dirty="0"/>
          </a:p>
        </p:txBody>
      </p:sp>
      <p:sp>
        <p:nvSpPr>
          <p:cNvPr id="16" name="Freeform 5"/>
          <p:cNvSpPr>
            <a:spLocks/>
          </p:cNvSpPr>
          <p:nvPr/>
        </p:nvSpPr>
        <p:spPr bwMode="auto">
          <a:xfrm>
            <a:off x="8453438" y="571500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2"/>
          </p:nvPr>
        </p:nvSpPr>
        <p:spPr>
          <a:xfrm rot="16200000">
            <a:off x="-1198682" y="4821116"/>
            <a:ext cx="2625969" cy="228600"/>
          </a:xfrm>
          <a:prstGeom prst="rect">
            <a:avLst/>
          </a:prstGeom>
        </p:spPr>
        <p:txBody>
          <a:bodyPr vert="horz" lIns="91440" tIns="45720" rIns="91440" bIns="45720" rtlCol="0" anchor="ctr"/>
          <a:lstStyle>
            <a:lvl1pPr algn="l">
              <a:defRPr sz="1200">
                <a:solidFill>
                  <a:srgbClr val="FFFFFF"/>
                </a:solidFill>
              </a:defRPr>
            </a:lvl1pPr>
          </a:lstStyle>
          <a:p>
            <a:fld id="{1CF3CB35-A368-4E9F-9937-DFCF513CCEC8}" type="datetimeFigureOut">
              <a:rPr lang="en-US" smtClean="0"/>
              <a:pPr/>
              <a:t>5/3/2012</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spcBef>
          <a:spcPct val="0"/>
        </a:spcBef>
        <a:buNone/>
        <a:defRPr sz="4800" b="1" kern="1200">
          <a:ln w="12700">
            <a:noFill/>
          </a:ln>
          <a:solidFill>
            <a:schemeClr val="tx1"/>
          </a:solidFill>
          <a:effectLst>
            <a:outerShdw blurRad="76200" dist="38100" dir="8100000" algn="tr"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diagramColors" Target="../diagrams/colors9.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16.xml"/><Relationship Id="rId3" Type="http://schemas.openxmlformats.org/officeDocument/2006/relationships/diagramLayout" Target="../diagrams/layout15.xml"/><Relationship Id="rId7" Type="http://schemas.openxmlformats.org/officeDocument/2006/relationships/diagramLayout" Target="../diagrams/layout16.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openxmlformats.org/officeDocument/2006/relationships/diagramData" Target="../diagrams/data16.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diagramColors" Target="../diagrams/colors1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48" y="304800"/>
            <a:ext cx="8315356" cy="1766878"/>
          </a:xfrm>
        </p:spPr>
        <p:txBody>
          <a:bodyPr/>
          <a:lstStyle/>
          <a:p>
            <a:pPr algn="ctr"/>
            <a:r>
              <a:rPr lang="es-ES" sz="3200" dirty="0" smtClean="0"/>
              <a:t>ESCUELA POLITÉCNICA DEL EJÉRCITO</a:t>
            </a:r>
            <a:br>
              <a:rPr lang="es-ES" sz="3200" dirty="0" smtClean="0"/>
            </a:br>
            <a:r>
              <a:rPr lang="es-ES" sz="3200" dirty="0" smtClean="0"/>
              <a:t/>
            </a:r>
            <a:br>
              <a:rPr lang="es-ES" sz="3200" dirty="0" smtClean="0"/>
            </a:br>
            <a:r>
              <a:rPr lang="es-ES" sz="2400" dirty="0" smtClean="0"/>
              <a:t>DEPARTAMENTO DE ELÉCTRICA Y ELECTRÓNICA</a:t>
            </a:r>
            <a:endParaRPr lang="es-ES" sz="2400" dirty="0"/>
          </a:p>
        </p:txBody>
      </p:sp>
      <p:sp>
        <p:nvSpPr>
          <p:cNvPr id="9" name="Content Placeholder 8"/>
          <p:cNvSpPr>
            <a:spLocks noGrp="1"/>
          </p:cNvSpPr>
          <p:nvPr>
            <p:ph idx="1"/>
          </p:nvPr>
        </p:nvSpPr>
        <p:spPr>
          <a:xfrm>
            <a:off x="142844" y="2357430"/>
            <a:ext cx="8643966" cy="1857388"/>
          </a:xfrm>
        </p:spPr>
        <p:txBody>
          <a:bodyPr>
            <a:normAutofit/>
          </a:bodyPr>
          <a:lstStyle/>
          <a:p>
            <a:pPr algn="ctr">
              <a:buNone/>
            </a:pPr>
            <a:r>
              <a:rPr lang="es-ES" sz="3000" b="1" dirty="0" smtClean="0"/>
              <a:t>    </a:t>
            </a:r>
            <a:r>
              <a:rPr lang="es-ES" sz="3000" b="1" dirty="0" smtClean="0">
                <a:solidFill>
                  <a:schemeClr val="accent3">
                    <a:lumMod val="50000"/>
                  </a:schemeClr>
                </a:solidFill>
              </a:rPr>
              <a:t>“DISEÑO E IMPLEMENTACIÓN DE UN SISTEMA DE ENTRENAMIENTO EN COMUNICACIONES INALÁMBRICAS INDUSTRIALES (IWLAN)”</a:t>
            </a:r>
            <a:endParaRPr lang="es-ES" sz="3000" dirty="0" smtClean="0">
              <a:solidFill>
                <a:schemeClr val="accent3">
                  <a:lumMod val="50000"/>
                </a:schemeClr>
              </a:solidFill>
            </a:endParaRPr>
          </a:p>
          <a:p>
            <a:endParaRPr lang="en-US" dirty="0"/>
          </a:p>
        </p:txBody>
      </p:sp>
      <p:sp>
        <p:nvSpPr>
          <p:cNvPr id="6" name="Content Placeholder 8"/>
          <p:cNvSpPr txBox="1">
            <a:spLocks/>
          </p:cNvSpPr>
          <p:nvPr/>
        </p:nvSpPr>
        <p:spPr>
          <a:xfrm>
            <a:off x="1142976" y="4429132"/>
            <a:ext cx="6500858" cy="928694"/>
          </a:xfrm>
          <a:prstGeom prst="rect">
            <a:avLst/>
          </a:prstGeom>
        </p:spPr>
        <p:txBody>
          <a:bodyPr vert="horz" lIns="91440" tIns="45720" rIns="91440" bIns="45720" rtlCol="0">
            <a:normAutofit/>
          </a:bodyPr>
          <a:lstStyle/>
          <a:p>
            <a:pPr marL="342900" indent="-342900" algn="ctr">
              <a:spcBef>
                <a:spcPct val="20000"/>
              </a:spcBef>
            </a:pPr>
            <a:r>
              <a:rPr kumimoji="0" lang="es-ES" sz="3000" b="1" i="0" u="none" strike="noStrike" kern="1200" cap="none" spc="0" normalizeH="0" baseline="0" noProof="0" dirty="0" smtClean="0">
                <a:ln>
                  <a:noFill/>
                </a:ln>
                <a:solidFill>
                  <a:schemeClr val="tx1"/>
                </a:solidFill>
                <a:effectLst/>
                <a:uLnTx/>
                <a:uFillTx/>
                <a:latin typeface="Bodoni MT" pitchFamily="18" charset="0"/>
              </a:rPr>
              <a:t>    </a:t>
            </a:r>
            <a:r>
              <a:rPr lang="es-ES" sz="2800" b="1" dirty="0" smtClean="0">
                <a:latin typeface="Bodoni MT" pitchFamily="18" charset="0"/>
              </a:rPr>
              <a:t>NERVO RICARDO LOAYZA ROMERO</a:t>
            </a:r>
            <a:endParaRPr lang="es-ES" sz="2800" dirty="0" smtClean="0">
              <a:latin typeface="Bodoni MT" pitchFamily="18" charset="0"/>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3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Content Placeholder 8"/>
          <p:cNvSpPr txBox="1">
            <a:spLocks/>
          </p:cNvSpPr>
          <p:nvPr/>
        </p:nvSpPr>
        <p:spPr>
          <a:xfrm>
            <a:off x="1142976" y="5643578"/>
            <a:ext cx="6500858" cy="928694"/>
          </a:xfrm>
          <a:prstGeom prst="rect">
            <a:avLst/>
          </a:prstGeom>
        </p:spPr>
        <p:txBody>
          <a:bodyPr vert="horz" lIns="91440" tIns="45720" rIns="91440" bIns="45720" rtlCol="0">
            <a:normAutofit/>
          </a:bodyPr>
          <a:lstStyle/>
          <a:p>
            <a:pPr algn="ctr"/>
            <a:r>
              <a:rPr lang="es-ES" sz="2400" b="1" dirty="0" smtClean="0"/>
              <a:t>SANGOLQUÍ – ECUADOR</a:t>
            </a:r>
            <a:endParaRPr lang="es-ES" sz="2400" dirty="0" smtClean="0"/>
          </a:p>
          <a:p>
            <a:pPr algn="ctr"/>
            <a:r>
              <a:rPr lang="es-ES" sz="2400" b="1" dirty="0" smtClean="0"/>
              <a:t>2012</a:t>
            </a:r>
            <a:endParaRPr lang="es-ES" sz="2400" dirty="0" smtClean="0"/>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3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990211810"/>
      </p:ext>
    </p:extLst>
  </p:cSld>
  <p:clrMapOvr>
    <a:masterClrMapping/>
  </p:clrMapOvr>
  <mc:AlternateContent xmlns:mc="http://schemas.openxmlformats.org/markup-compatibility/2006">
    <mc:Choice xmlns=""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304800"/>
            <a:ext cx="8029604" cy="1143000"/>
          </a:xfrm>
        </p:spPr>
        <p:txBody>
          <a:bodyPr/>
          <a:lstStyle/>
          <a:p>
            <a:r>
              <a:rPr lang="es-ES" sz="4200" dirty="0" smtClean="0"/>
              <a:t>Access Point Scalance W788-1PRO</a:t>
            </a:r>
            <a:endParaRPr lang="es-ES" sz="4200" dirty="0"/>
          </a:p>
        </p:txBody>
      </p:sp>
      <p:sp>
        <p:nvSpPr>
          <p:cNvPr id="3" name="2 Marcador de contenido"/>
          <p:cNvSpPr>
            <a:spLocks noGrp="1"/>
          </p:cNvSpPr>
          <p:nvPr>
            <p:ph idx="1"/>
          </p:nvPr>
        </p:nvSpPr>
        <p:spPr>
          <a:xfrm>
            <a:off x="757238" y="1857364"/>
            <a:ext cx="3814762" cy="4500594"/>
          </a:xfrm>
        </p:spPr>
        <p:txBody>
          <a:bodyPr>
            <a:normAutofit fontScale="77500" lnSpcReduction="20000"/>
          </a:bodyPr>
          <a:lstStyle/>
          <a:p>
            <a:r>
              <a:rPr lang="es-ES" sz="3100" dirty="0" smtClean="0"/>
              <a:t>Rápida puesta en servicio</a:t>
            </a:r>
          </a:p>
          <a:p>
            <a:r>
              <a:rPr lang="es-ES" sz="3100" dirty="0" smtClean="0"/>
              <a:t>Diagnosis simple</a:t>
            </a:r>
          </a:p>
          <a:p>
            <a:r>
              <a:rPr lang="es-ES" sz="3100" dirty="0" smtClean="0"/>
              <a:t>Selección de privilegios de acceso</a:t>
            </a:r>
          </a:p>
          <a:p>
            <a:r>
              <a:rPr lang="es-ES" sz="3100" dirty="0" smtClean="0"/>
              <a:t>Integridad de los datos</a:t>
            </a:r>
          </a:p>
          <a:p>
            <a:r>
              <a:rPr lang="es-ES" sz="3100" dirty="0" smtClean="0"/>
              <a:t>Protección contra accesos externos</a:t>
            </a:r>
          </a:p>
          <a:p>
            <a:r>
              <a:rPr lang="es-ES" sz="3100" dirty="0" smtClean="0"/>
              <a:t>Protección de los datos usando procedimientos de codificación</a:t>
            </a:r>
          </a:p>
          <a:p>
            <a:r>
              <a:rPr lang="es-ES" sz="3100" dirty="0" smtClean="0"/>
              <a:t>Salvaguarda de las inversiones mediante estándares </a:t>
            </a:r>
            <a:r>
              <a:rPr lang="es-ES" sz="3100" dirty="0" err="1" smtClean="0"/>
              <a:t>Wi</a:t>
            </a:r>
            <a:r>
              <a:rPr lang="es-ES" sz="3100" dirty="0" smtClean="0"/>
              <a:t>-Fi</a:t>
            </a:r>
          </a:p>
          <a:p>
            <a:endParaRPr lang="es-ES" dirty="0"/>
          </a:p>
        </p:txBody>
      </p:sp>
      <p:sp>
        <p:nvSpPr>
          <p:cNvPr id="5" name="4 Rectángulo"/>
          <p:cNvSpPr/>
          <p:nvPr/>
        </p:nvSpPr>
        <p:spPr>
          <a:xfrm>
            <a:off x="6429388" y="1714488"/>
            <a:ext cx="2207641" cy="2207641"/>
          </a:xfrm>
          <a:prstGeom prst="rect">
            <a:avLst/>
          </a:prstGeom>
          <a:blipFill rotWithShape="0">
            <a:blip r:embed="rId2"/>
            <a:stretch>
              <a:fillRect/>
            </a:stretch>
          </a:blipFill>
          <a:effectLst>
            <a:innerShdw blurRad="114300">
              <a:prstClr val="black"/>
            </a:innerShdw>
          </a:effectLst>
        </p:spPr>
        <p:style>
          <a:lnRef idx="2">
            <a:schemeClr val="accent1">
              <a:hueOff val="0"/>
              <a:satOff val="0"/>
              <a:lumOff val="0"/>
              <a:alphaOff val="0"/>
            </a:schemeClr>
          </a:lnRef>
          <a:fillRef idx="1">
            <a:scrgbClr r="0" g="0" b="0"/>
          </a:fillRef>
          <a:effectRef idx="0">
            <a:scrgbClr r="0" g="0" b="0"/>
          </a:effectRef>
          <a:fontRef idx="minor">
            <a:schemeClr val="lt1"/>
          </a:fontRef>
        </p:style>
      </p:sp>
      <p:pic>
        <p:nvPicPr>
          <p:cNvPr id="5122" name="Picture 2"/>
          <p:cNvPicPr>
            <a:picLocks noChangeAspect="1" noChangeArrowheads="1"/>
          </p:cNvPicPr>
          <p:nvPr/>
        </p:nvPicPr>
        <p:blipFill>
          <a:blip r:embed="rId3"/>
          <a:srcRect l="64092" t="67500" r="24370" b="13377"/>
          <a:stretch>
            <a:fillRect/>
          </a:stretch>
        </p:blipFill>
        <p:spPr bwMode="auto">
          <a:xfrm>
            <a:off x="5349106" y="4071942"/>
            <a:ext cx="2223290" cy="2071702"/>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4282" y="428604"/>
            <a:ext cx="8929718" cy="1777364"/>
          </a:xfrm>
        </p:spPr>
        <p:txBody>
          <a:bodyPr>
            <a:normAutofit/>
          </a:bodyPr>
          <a:lstStyle/>
          <a:p>
            <a:pPr>
              <a:buNone/>
            </a:pPr>
            <a:r>
              <a:rPr lang="es-ES" dirty="0" smtClean="0"/>
              <a:t>    </a:t>
            </a:r>
            <a:r>
              <a:rPr lang="es-ES" sz="2400" dirty="0" smtClean="0"/>
              <a:t>La </a:t>
            </a:r>
            <a:r>
              <a:rPr lang="es-ES" sz="2400" dirty="0" smtClean="0"/>
              <a:t>serie de productos SCALANCE W ("Wireless") son componentes que sirven para conectar Industrial Ethernet y WLAN en entornos industriales</a:t>
            </a:r>
            <a:endParaRPr lang="es-ES" sz="2400" dirty="0"/>
          </a:p>
        </p:txBody>
      </p:sp>
      <p:pic>
        <p:nvPicPr>
          <p:cNvPr id="4" name="3 Imagen"/>
          <p:cNvPicPr/>
          <p:nvPr/>
        </p:nvPicPr>
        <p:blipFill rotWithShape="1">
          <a:blip r:embed="rId2"/>
          <a:srcRect l="8538" t="10929" r="22299" b="19672"/>
          <a:stretch/>
        </p:blipFill>
        <p:spPr bwMode="auto">
          <a:xfrm>
            <a:off x="1500166" y="1857364"/>
            <a:ext cx="6143668" cy="3429024"/>
          </a:xfrm>
          <a:prstGeom prst="rect">
            <a:avLst/>
          </a:prstGeom>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a:ext>
          </a:extLst>
        </p:spPr>
      </p:pic>
      <p:sp>
        <p:nvSpPr>
          <p:cNvPr id="5" name="2 Marcador de contenido"/>
          <p:cNvSpPr txBox="1">
            <a:spLocks/>
          </p:cNvSpPr>
          <p:nvPr/>
        </p:nvSpPr>
        <p:spPr>
          <a:xfrm>
            <a:off x="642910" y="5429264"/>
            <a:ext cx="7429552" cy="1277322"/>
          </a:xfrm>
          <a:prstGeom prst="rect">
            <a:avLst/>
          </a:prstGeom>
        </p:spPr>
        <p:txBody>
          <a:bodyPr vert="horz" lIns="91440" tIns="45720" rIns="91440" bIns="45720" rtlCol="0">
            <a:normAutofit/>
          </a:bodyPr>
          <a:lstStyle/>
          <a:p>
            <a:pPr marL="342900" indent="-342900" algn="just">
              <a:spcBef>
                <a:spcPct val="20000"/>
              </a:spcBef>
            </a:pPr>
            <a:r>
              <a:rPr kumimoji="0" lang="es-ES" sz="2800" b="0" i="0" u="none" strike="noStrike" kern="1200" cap="none" spc="0" normalizeH="0" baseline="0" noProof="0" dirty="0" smtClean="0">
                <a:ln>
                  <a:noFill/>
                </a:ln>
                <a:solidFill>
                  <a:schemeClr val="tx1"/>
                </a:solidFill>
                <a:effectLst/>
                <a:uLnTx/>
                <a:uFillTx/>
                <a:latin typeface="+mn-lt"/>
                <a:ea typeface="+mn-ea"/>
                <a:cs typeface="+mn-cs"/>
              </a:rPr>
              <a:t>    </a:t>
            </a:r>
            <a:r>
              <a:rPr lang="es-ES" sz="2400" dirty="0" smtClean="0"/>
              <a:t>Los </a:t>
            </a:r>
            <a:r>
              <a:rPr lang="es-ES" sz="2400" dirty="0" smtClean="0"/>
              <a:t>equipos móviles (p. ej. MOBIC y </a:t>
            </a:r>
            <a:r>
              <a:rPr lang="es-ES" sz="2400" dirty="0" smtClean="0"/>
              <a:t>una PC) </a:t>
            </a:r>
            <a:r>
              <a:rPr lang="es-ES" sz="2400" dirty="0" smtClean="0"/>
              <a:t>acceden simultáneamente a la red de automatización por vía inalámbrica, es decir, a través del </a:t>
            </a:r>
            <a:r>
              <a:rPr lang="es-ES" sz="2400" dirty="0" smtClean="0"/>
              <a:t>access point</a:t>
            </a:r>
            <a:endParaRPr lang="es-ES" sz="24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304800"/>
            <a:ext cx="8458200" cy="1143000"/>
          </a:xfrm>
        </p:spPr>
        <p:txBody>
          <a:bodyPr/>
          <a:lstStyle/>
          <a:p>
            <a:pPr>
              <a:spcBef>
                <a:spcPts val="0"/>
              </a:spcBef>
            </a:pPr>
            <a:r>
              <a:rPr lang="es-ES" sz="4200" dirty="0" smtClean="0"/>
              <a:t>Fuente de Alimentación PS791-1PRO</a:t>
            </a:r>
            <a:endParaRPr lang="en-US" sz="4200" b="1" i="0" baseline="0" dirty="0">
              <a:solidFill>
                <a:srgbClr val="000000"/>
              </a:solidFill>
              <a:effectLst>
                <a:outerShdw blurRad="76200" dist="38100" dir="8100000" algn="tr">
                  <a:prstClr val="black">
                    <a:alpha val="40000"/>
                  </a:prstClr>
                </a:outerShdw>
              </a:effectLst>
              <a:latin typeface="Calibri"/>
              <a:ea typeface="+mj-ea"/>
              <a:cs typeface="+mj-cs"/>
            </a:endParaRPr>
          </a:p>
        </p:txBody>
      </p:sp>
      <p:pic>
        <p:nvPicPr>
          <p:cNvPr id="5" name="4 Marcador de contenido"/>
          <p:cNvPicPr>
            <a:picLocks noGrp="1"/>
          </p:cNvPicPr>
          <p:nvPr>
            <p:ph idx="1"/>
          </p:nvPr>
        </p:nvPicPr>
        <p:blipFill rotWithShape="1">
          <a:blip r:embed="rId3"/>
          <a:srcRect l="11830" t="11987" r="2992" b="9148"/>
          <a:stretch/>
        </p:blipFill>
        <p:spPr bwMode="auto">
          <a:xfrm>
            <a:off x="4857752" y="2285992"/>
            <a:ext cx="4214842" cy="3071834"/>
          </a:xfrm>
          <a:prstGeom prst="rect">
            <a:avLst/>
          </a:prstGeom>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a:ext>
          </a:extLst>
        </p:spPr>
      </p:pic>
      <p:graphicFrame>
        <p:nvGraphicFramePr>
          <p:cNvPr id="7" name="6 Tabla"/>
          <p:cNvGraphicFramePr>
            <a:graphicFrameLocks noGrp="1"/>
          </p:cNvGraphicFramePr>
          <p:nvPr/>
        </p:nvGraphicFramePr>
        <p:xfrm>
          <a:off x="285720" y="1714488"/>
          <a:ext cx="4483100" cy="4301239"/>
        </p:xfrm>
        <a:graphic>
          <a:graphicData uri="http://schemas.openxmlformats.org/drawingml/2006/table">
            <a:tbl>
              <a:tblPr/>
              <a:tblGrid>
                <a:gridCol w="1958975"/>
                <a:gridCol w="2524125"/>
              </a:tblGrid>
              <a:tr h="378356">
                <a:tc>
                  <a:txBody>
                    <a:bodyPr/>
                    <a:lstStyle/>
                    <a:p>
                      <a:pPr>
                        <a:lnSpc>
                          <a:spcPct val="100000"/>
                        </a:lnSpc>
                        <a:spcBef>
                          <a:spcPts val="300"/>
                        </a:spcBef>
                        <a:spcAft>
                          <a:spcPts val="300"/>
                        </a:spcAft>
                      </a:pPr>
                      <a:r>
                        <a:rPr lang="es-ES" sz="1600" dirty="0">
                          <a:solidFill>
                            <a:srgbClr val="000000"/>
                          </a:solidFill>
                          <a:latin typeface="Times New Roman"/>
                          <a:ea typeface="Arial Unicode MS"/>
                          <a:cs typeface="Times New Roman"/>
                        </a:rPr>
                        <a:t>Tensión de entrada</a:t>
                      </a:r>
                      <a:endParaRPr lang="es-ES" sz="16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indent="-342900">
                        <a:lnSpc>
                          <a:spcPct val="100000"/>
                        </a:lnSpc>
                        <a:spcBef>
                          <a:spcPts val="300"/>
                        </a:spcBef>
                        <a:spcAft>
                          <a:spcPts val="300"/>
                        </a:spcAft>
                        <a:buAutoNum type="arabicPlain" startAt="90"/>
                      </a:pPr>
                      <a:r>
                        <a:rPr lang="en-US" sz="1600" dirty="0" smtClean="0">
                          <a:solidFill>
                            <a:srgbClr val="000000"/>
                          </a:solidFill>
                          <a:latin typeface="Times New Roman"/>
                          <a:ea typeface="Arial Unicode MS"/>
                          <a:cs typeface="Times New Roman"/>
                        </a:rPr>
                        <a:t>&gt;</a:t>
                      </a:r>
                      <a:r>
                        <a:rPr lang="es-ES" sz="1600" dirty="0" smtClean="0">
                          <a:solidFill>
                            <a:srgbClr val="000000"/>
                          </a:solidFill>
                          <a:latin typeface="Times New Roman"/>
                          <a:ea typeface="Arial Unicode MS"/>
                          <a:cs typeface="Times New Roman"/>
                        </a:rPr>
                        <a:t>   260 </a:t>
                      </a:r>
                      <a:r>
                        <a:rPr lang="es-ES" sz="1600" dirty="0">
                          <a:solidFill>
                            <a:srgbClr val="000000"/>
                          </a:solidFill>
                          <a:latin typeface="Times New Roman"/>
                          <a:ea typeface="Arial Unicode MS"/>
                          <a:cs typeface="Times New Roman"/>
                        </a:rPr>
                        <a:t>VAC,   </a:t>
                      </a:r>
                      <a:endParaRPr lang="es-ES" sz="1600" dirty="0" smtClean="0">
                        <a:solidFill>
                          <a:srgbClr val="000000"/>
                        </a:solidFill>
                        <a:latin typeface="Times New Roman"/>
                        <a:ea typeface="Arial Unicode MS"/>
                        <a:cs typeface="Times New Roman"/>
                      </a:endParaRPr>
                    </a:p>
                    <a:p>
                      <a:pPr marL="342900" indent="-342900">
                        <a:lnSpc>
                          <a:spcPct val="100000"/>
                        </a:lnSpc>
                        <a:spcBef>
                          <a:spcPts val="300"/>
                        </a:spcBef>
                        <a:spcAft>
                          <a:spcPts val="300"/>
                        </a:spcAft>
                        <a:buNone/>
                      </a:pPr>
                      <a:r>
                        <a:rPr lang="es-ES" sz="1600" dirty="0" smtClean="0">
                          <a:solidFill>
                            <a:srgbClr val="000000"/>
                          </a:solidFill>
                          <a:latin typeface="Times New Roman"/>
                          <a:ea typeface="Arial Unicode MS"/>
                          <a:cs typeface="Times New Roman"/>
                        </a:rPr>
                        <a:t>47   </a:t>
                      </a:r>
                      <a:r>
                        <a:rPr lang="es-ES" sz="1600" dirty="0" smtClean="0">
                          <a:solidFill>
                            <a:srgbClr val="000000"/>
                          </a:solidFill>
                          <a:latin typeface="Times New Roman"/>
                          <a:ea typeface="Arial Unicode MS"/>
                          <a:cs typeface="Times New Roman"/>
                        </a:rPr>
                        <a:t>&gt;</a:t>
                      </a:r>
                      <a:r>
                        <a:rPr lang="es-ES" sz="1600" dirty="0" smtClean="0">
                          <a:solidFill>
                            <a:srgbClr val="000000"/>
                          </a:solidFill>
                          <a:latin typeface="Times New Roman"/>
                          <a:ea typeface="Arial Unicode MS"/>
                          <a:cs typeface="Times New Roman"/>
                        </a:rPr>
                        <a:t>    </a:t>
                      </a:r>
                      <a:r>
                        <a:rPr lang="es-ES" sz="1600" dirty="0">
                          <a:solidFill>
                            <a:srgbClr val="000000"/>
                          </a:solidFill>
                          <a:latin typeface="Times New Roman"/>
                          <a:ea typeface="Arial Unicode MS"/>
                          <a:cs typeface="Times New Roman"/>
                        </a:rPr>
                        <a:t>63 Hz</a:t>
                      </a:r>
                      <a:endParaRPr lang="es-ES" sz="16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8356">
                <a:tc>
                  <a:txBody>
                    <a:bodyPr/>
                    <a:lstStyle/>
                    <a:p>
                      <a:pPr>
                        <a:lnSpc>
                          <a:spcPct val="150000"/>
                        </a:lnSpc>
                        <a:spcBef>
                          <a:spcPts val="300"/>
                        </a:spcBef>
                        <a:spcAft>
                          <a:spcPts val="300"/>
                        </a:spcAft>
                      </a:pPr>
                      <a:r>
                        <a:rPr lang="es-ES" sz="1600">
                          <a:solidFill>
                            <a:srgbClr val="000000"/>
                          </a:solidFill>
                          <a:latin typeface="Times New Roman"/>
                          <a:ea typeface="Arial Unicode MS"/>
                          <a:cs typeface="Times New Roman"/>
                        </a:rPr>
                        <a:t>Tensión de salida</a:t>
                      </a:r>
                      <a:endParaRPr lang="es-ES" sz="16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300"/>
                        </a:spcBef>
                        <a:spcAft>
                          <a:spcPts val="300"/>
                        </a:spcAft>
                      </a:pPr>
                      <a:r>
                        <a:rPr lang="es-ES" sz="1600">
                          <a:solidFill>
                            <a:srgbClr val="000000"/>
                          </a:solidFill>
                          <a:latin typeface="Times New Roman"/>
                          <a:ea typeface="Arial Unicode MS"/>
                          <a:cs typeface="Times New Roman"/>
                        </a:rPr>
                        <a:t>24 VDC (±7%), 0.42 A</a:t>
                      </a:r>
                      <a:endParaRPr lang="es-ES" sz="16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8356">
                <a:tc>
                  <a:txBody>
                    <a:bodyPr/>
                    <a:lstStyle/>
                    <a:p>
                      <a:pPr>
                        <a:lnSpc>
                          <a:spcPct val="150000"/>
                        </a:lnSpc>
                        <a:spcBef>
                          <a:spcPts val="300"/>
                        </a:spcBef>
                        <a:spcAft>
                          <a:spcPts val="300"/>
                        </a:spcAft>
                      </a:pPr>
                      <a:r>
                        <a:rPr lang="es-ES" sz="1600">
                          <a:solidFill>
                            <a:srgbClr val="000000"/>
                          </a:solidFill>
                          <a:latin typeface="Times New Roman"/>
                          <a:ea typeface="Arial Unicode MS"/>
                          <a:cs typeface="Times New Roman"/>
                        </a:rPr>
                        <a:t>Potencia de salida</a:t>
                      </a:r>
                      <a:endParaRPr lang="es-ES" sz="16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300"/>
                        </a:spcBef>
                        <a:spcAft>
                          <a:spcPts val="300"/>
                        </a:spcAft>
                      </a:pPr>
                      <a:r>
                        <a:rPr lang="es-ES" sz="1600" dirty="0">
                          <a:solidFill>
                            <a:srgbClr val="000000"/>
                          </a:solidFill>
                          <a:latin typeface="Times New Roman"/>
                          <a:ea typeface="Arial Unicode MS"/>
                          <a:cs typeface="Times New Roman"/>
                        </a:rPr>
                        <a:t>10 W</a:t>
                      </a:r>
                      <a:endParaRPr lang="es-ES" sz="16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0219">
                <a:tc>
                  <a:txBody>
                    <a:bodyPr/>
                    <a:lstStyle/>
                    <a:p>
                      <a:pPr>
                        <a:lnSpc>
                          <a:spcPct val="150000"/>
                        </a:lnSpc>
                        <a:spcBef>
                          <a:spcPts val="300"/>
                        </a:spcBef>
                        <a:spcAft>
                          <a:spcPts val="300"/>
                        </a:spcAft>
                      </a:pPr>
                      <a:r>
                        <a:rPr lang="es-ES" sz="1600">
                          <a:solidFill>
                            <a:srgbClr val="000000"/>
                          </a:solidFill>
                          <a:latin typeface="Times New Roman"/>
                          <a:ea typeface="Arial Unicode MS"/>
                          <a:cs typeface="Times New Roman"/>
                        </a:rPr>
                        <a:t>Montaje</a:t>
                      </a:r>
                      <a:endParaRPr lang="es-ES" sz="16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s-ES" sz="1600" dirty="0">
                          <a:solidFill>
                            <a:srgbClr val="000000"/>
                          </a:solidFill>
                          <a:latin typeface="Times New Roman"/>
                          <a:ea typeface="Arial Unicode MS"/>
                          <a:cs typeface="Times New Roman"/>
                        </a:rPr>
                        <a:t>Pared / Montaje de perfil soporte o directamente sobre el dispositivo SCALANCE</a:t>
                      </a:r>
                      <a:endParaRPr lang="es-ES" sz="16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8356">
                <a:tc>
                  <a:txBody>
                    <a:bodyPr/>
                    <a:lstStyle/>
                    <a:p>
                      <a:pPr>
                        <a:lnSpc>
                          <a:spcPct val="150000"/>
                        </a:lnSpc>
                        <a:spcBef>
                          <a:spcPts val="300"/>
                        </a:spcBef>
                        <a:spcAft>
                          <a:spcPts val="300"/>
                        </a:spcAft>
                      </a:pPr>
                      <a:r>
                        <a:rPr lang="es-ES" sz="1600">
                          <a:solidFill>
                            <a:srgbClr val="000000"/>
                          </a:solidFill>
                          <a:latin typeface="Times New Roman"/>
                          <a:ea typeface="Arial Unicode MS"/>
                          <a:cs typeface="Times New Roman"/>
                        </a:rPr>
                        <a:t>Material de cubierta</a:t>
                      </a:r>
                      <a:endParaRPr lang="es-ES" sz="16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300"/>
                        </a:spcBef>
                        <a:spcAft>
                          <a:spcPts val="300"/>
                        </a:spcAft>
                      </a:pPr>
                      <a:r>
                        <a:rPr lang="es-ES" sz="1600" dirty="0">
                          <a:solidFill>
                            <a:srgbClr val="000000"/>
                          </a:solidFill>
                          <a:latin typeface="Times New Roman"/>
                          <a:ea typeface="Arial Unicode MS"/>
                          <a:cs typeface="Times New Roman"/>
                        </a:rPr>
                        <a:t>Metal</a:t>
                      </a:r>
                      <a:endParaRPr lang="es-ES" sz="16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8356">
                <a:tc>
                  <a:txBody>
                    <a:bodyPr/>
                    <a:lstStyle/>
                    <a:p>
                      <a:pPr>
                        <a:lnSpc>
                          <a:spcPct val="150000"/>
                        </a:lnSpc>
                        <a:spcBef>
                          <a:spcPts val="300"/>
                        </a:spcBef>
                        <a:spcAft>
                          <a:spcPts val="300"/>
                        </a:spcAft>
                      </a:pPr>
                      <a:r>
                        <a:rPr lang="es-ES" sz="1600">
                          <a:solidFill>
                            <a:srgbClr val="000000"/>
                          </a:solidFill>
                          <a:latin typeface="Times New Roman"/>
                          <a:ea typeface="Arial Unicode MS"/>
                          <a:cs typeface="Times New Roman"/>
                        </a:rPr>
                        <a:t>Clase de protección</a:t>
                      </a:r>
                      <a:endParaRPr lang="es-ES" sz="16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300"/>
                        </a:spcBef>
                        <a:spcAft>
                          <a:spcPts val="300"/>
                        </a:spcAft>
                      </a:pPr>
                      <a:r>
                        <a:rPr lang="es-ES" sz="1600">
                          <a:solidFill>
                            <a:srgbClr val="000000"/>
                          </a:solidFill>
                          <a:latin typeface="Times New Roman"/>
                          <a:ea typeface="Arial Unicode MS"/>
                          <a:cs typeface="Times New Roman"/>
                        </a:rPr>
                        <a:t>IP65</a:t>
                      </a:r>
                      <a:endParaRPr lang="es-ES" sz="16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8356">
                <a:tc>
                  <a:txBody>
                    <a:bodyPr/>
                    <a:lstStyle/>
                    <a:p>
                      <a:pPr>
                        <a:lnSpc>
                          <a:spcPct val="100000"/>
                        </a:lnSpc>
                        <a:spcBef>
                          <a:spcPts val="300"/>
                        </a:spcBef>
                        <a:spcAft>
                          <a:spcPts val="300"/>
                        </a:spcAft>
                      </a:pPr>
                      <a:r>
                        <a:rPr lang="es-ES" sz="1600" dirty="0">
                          <a:solidFill>
                            <a:srgbClr val="000000"/>
                          </a:solidFill>
                          <a:latin typeface="Times New Roman"/>
                          <a:ea typeface="Arial Unicode MS"/>
                          <a:cs typeface="Times New Roman"/>
                        </a:rPr>
                        <a:t>Dimensiones (H x W x D)</a:t>
                      </a:r>
                      <a:endParaRPr lang="es-ES" sz="16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300"/>
                        </a:spcBef>
                        <a:spcAft>
                          <a:spcPts val="300"/>
                        </a:spcAft>
                      </a:pPr>
                      <a:r>
                        <a:rPr lang="es-ES" sz="1600">
                          <a:solidFill>
                            <a:srgbClr val="000000"/>
                          </a:solidFill>
                          <a:latin typeface="Times New Roman"/>
                          <a:ea typeface="Arial Unicode MS"/>
                          <a:cs typeface="Times New Roman"/>
                        </a:rPr>
                        <a:t>60 x 125 x 130 mm</a:t>
                      </a:r>
                      <a:endParaRPr lang="es-ES" sz="16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8356">
                <a:tc>
                  <a:txBody>
                    <a:bodyPr/>
                    <a:lstStyle/>
                    <a:p>
                      <a:pPr>
                        <a:lnSpc>
                          <a:spcPct val="150000"/>
                        </a:lnSpc>
                        <a:spcBef>
                          <a:spcPts val="300"/>
                        </a:spcBef>
                        <a:spcAft>
                          <a:spcPts val="300"/>
                        </a:spcAft>
                      </a:pPr>
                      <a:r>
                        <a:rPr lang="es-ES" sz="1600">
                          <a:solidFill>
                            <a:srgbClr val="000000"/>
                          </a:solidFill>
                          <a:latin typeface="Times New Roman"/>
                          <a:ea typeface="Arial Unicode MS"/>
                          <a:cs typeface="Times New Roman"/>
                        </a:rPr>
                        <a:t>Peso</a:t>
                      </a:r>
                      <a:endParaRPr lang="es-ES" sz="16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300"/>
                        </a:spcBef>
                        <a:spcAft>
                          <a:spcPts val="300"/>
                        </a:spcAft>
                      </a:pPr>
                      <a:r>
                        <a:rPr lang="es-ES" sz="1600">
                          <a:solidFill>
                            <a:srgbClr val="000000"/>
                          </a:solidFill>
                          <a:latin typeface="Times New Roman"/>
                          <a:ea typeface="Arial Unicode MS"/>
                          <a:cs typeface="Times New Roman"/>
                        </a:rPr>
                        <a:t>700 g</a:t>
                      </a:r>
                      <a:endParaRPr lang="es-ES" sz="16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8356">
                <a:tc>
                  <a:txBody>
                    <a:bodyPr/>
                    <a:lstStyle/>
                    <a:p>
                      <a:pPr>
                        <a:lnSpc>
                          <a:spcPct val="100000"/>
                        </a:lnSpc>
                        <a:spcBef>
                          <a:spcPts val="300"/>
                        </a:spcBef>
                        <a:spcAft>
                          <a:spcPts val="300"/>
                        </a:spcAft>
                      </a:pPr>
                      <a:r>
                        <a:rPr lang="es-ES" sz="1600" dirty="0">
                          <a:solidFill>
                            <a:srgbClr val="000000"/>
                          </a:solidFill>
                          <a:latin typeface="Times New Roman"/>
                          <a:ea typeface="Arial Unicode MS"/>
                          <a:cs typeface="Times New Roman"/>
                        </a:rPr>
                        <a:t>Temperatura ambiente</a:t>
                      </a:r>
                      <a:endParaRPr lang="es-ES" sz="16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300"/>
                        </a:spcBef>
                        <a:spcAft>
                          <a:spcPts val="300"/>
                        </a:spcAft>
                      </a:pPr>
                      <a:r>
                        <a:rPr lang="es-ES" sz="1600" dirty="0">
                          <a:solidFill>
                            <a:srgbClr val="000000"/>
                          </a:solidFill>
                          <a:latin typeface="Times New Roman"/>
                          <a:ea typeface="Arial Unicode MS"/>
                          <a:cs typeface="Times New Roman"/>
                        </a:rPr>
                        <a:t>-20  </a:t>
                      </a:r>
                      <a:r>
                        <a:rPr lang="es-ES" sz="1600" dirty="0">
                          <a:solidFill>
                            <a:srgbClr val="000000"/>
                          </a:solidFill>
                          <a:latin typeface="Calibri"/>
                          <a:ea typeface="Arial Unicode MS"/>
                          <a:cs typeface="Times New Roman"/>
                        </a:rPr>
                        <a:t>̊</a:t>
                      </a:r>
                      <a:r>
                        <a:rPr lang="es-ES" sz="1600" dirty="0">
                          <a:solidFill>
                            <a:srgbClr val="000000"/>
                          </a:solidFill>
                          <a:latin typeface="Times New Roman"/>
                          <a:ea typeface="Arial Unicode MS"/>
                          <a:cs typeface="Times New Roman"/>
                        </a:rPr>
                        <a:t>C        +60  </a:t>
                      </a:r>
                      <a:r>
                        <a:rPr lang="es-ES" sz="1600" dirty="0">
                          <a:solidFill>
                            <a:srgbClr val="000000"/>
                          </a:solidFill>
                          <a:latin typeface="Calibri"/>
                          <a:ea typeface="Arial Unicode MS"/>
                          <a:cs typeface="Times New Roman"/>
                        </a:rPr>
                        <a:t>̊</a:t>
                      </a:r>
                      <a:r>
                        <a:rPr lang="es-ES" sz="1600" dirty="0">
                          <a:solidFill>
                            <a:srgbClr val="000000"/>
                          </a:solidFill>
                          <a:latin typeface="Times New Roman"/>
                          <a:ea typeface="Arial Unicode MS"/>
                          <a:cs typeface="Times New Roman"/>
                        </a:rPr>
                        <a:t>C</a:t>
                      </a:r>
                      <a:endParaRPr lang="es-ES" sz="16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44447435"/>
      </p:ext>
    </p:extLst>
  </p:cSld>
  <p:clrMapOvr>
    <a:masterClrMapping/>
  </p:clrMapOvr>
  <mc:AlternateContent xmlns:mc="http://schemas.openxmlformats.org/markup-compatibility/2006">
    <mc:Choice xmlns=""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200" dirty="0" smtClean="0"/>
              <a:t/>
            </a:r>
            <a:br>
              <a:rPr lang="es-ES" sz="4200" dirty="0" smtClean="0"/>
            </a:br>
            <a:r>
              <a:rPr lang="es-ES" sz="4200" dirty="0" smtClean="0"/>
              <a:t>PLC S7-300 CPU </a:t>
            </a:r>
            <a:r>
              <a:rPr lang="es-ES" sz="4200" dirty="0" smtClean="0"/>
              <a:t>315F-2 PN/DP  </a:t>
            </a:r>
            <a:r>
              <a:rPr lang="es-ES" dirty="0" smtClean="0"/>
              <a:t/>
            </a:r>
            <a:br>
              <a:rPr lang="es-ES" dirty="0" smtClean="0"/>
            </a:br>
            <a:endParaRPr lang="es-ES" dirty="0"/>
          </a:p>
        </p:txBody>
      </p:sp>
      <p:pic>
        <p:nvPicPr>
          <p:cNvPr id="4" name="3 Marcador de contenido"/>
          <p:cNvPicPr>
            <a:picLocks noGrp="1"/>
          </p:cNvPicPr>
          <p:nvPr>
            <p:ph idx="1"/>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572132" y="2285992"/>
            <a:ext cx="2237400" cy="3083671"/>
          </a:xfrm>
          <a:prstGeom prst="rect">
            <a:avLst/>
          </a:prstGeom>
          <a:noFill/>
          <a:ln>
            <a:noFill/>
          </a:ln>
        </p:spPr>
      </p:pic>
      <p:graphicFrame>
        <p:nvGraphicFramePr>
          <p:cNvPr id="5" name="4 Tabla"/>
          <p:cNvGraphicFramePr>
            <a:graphicFrameLocks noGrp="1"/>
          </p:cNvGraphicFramePr>
          <p:nvPr/>
        </p:nvGraphicFramePr>
        <p:xfrm>
          <a:off x="857224" y="1816118"/>
          <a:ext cx="3714776" cy="4194557"/>
        </p:xfrm>
        <a:graphic>
          <a:graphicData uri="http://schemas.openxmlformats.org/drawingml/2006/table">
            <a:tbl>
              <a:tblPr/>
              <a:tblGrid>
                <a:gridCol w="2000264"/>
                <a:gridCol w="1714512"/>
              </a:tblGrid>
              <a:tr h="252095">
                <a:tc>
                  <a:txBody>
                    <a:bodyPr/>
                    <a:lstStyle/>
                    <a:p>
                      <a:pPr algn="l">
                        <a:lnSpc>
                          <a:spcPct val="115000"/>
                        </a:lnSpc>
                        <a:spcAft>
                          <a:spcPts val="0"/>
                        </a:spcAft>
                      </a:pPr>
                      <a:r>
                        <a:rPr lang="es-ES" sz="1400" b="1" dirty="0">
                          <a:latin typeface="Times New Roman"/>
                          <a:ea typeface="Arial Unicode MS"/>
                          <a:cs typeface="Times New Roman"/>
                        </a:rPr>
                        <a:t>Designación de la CPU</a:t>
                      </a:r>
                      <a:endParaRPr lang="es-ES" sz="14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b="1">
                          <a:latin typeface="Times New Roman"/>
                          <a:ea typeface="Arial Unicode MS"/>
                          <a:cs typeface="Times New Roman"/>
                        </a:rPr>
                        <a:t>CPU 315F-2 PN/DP</a:t>
                      </a:r>
                      <a:endParaRPr lang="es-ES" sz="14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algn="l">
                        <a:lnSpc>
                          <a:spcPct val="115000"/>
                        </a:lnSpc>
                        <a:spcAft>
                          <a:spcPts val="0"/>
                        </a:spcAft>
                      </a:pPr>
                      <a:r>
                        <a:rPr lang="es-ES" sz="1400">
                          <a:latin typeface="Times New Roman"/>
                          <a:ea typeface="Arial Unicode MS"/>
                          <a:cs typeface="Times New Roman"/>
                        </a:rPr>
                        <a:t>Memoria</a:t>
                      </a:r>
                      <a:endParaRPr lang="es-ES" sz="14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a:latin typeface="Times New Roman"/>
                          <a:ea typeface="Arial Unicode MS"/>
                          <a:cs typeface="Times New Roman"/>
                        </a:rPr>
                        <a:t>512 KBytes / 128 KBytes remanentes</a:t>
                      </a:r>
                      <a:endParaRPr lang="es-ES" sz="14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algn="l">
                        <a:lnSpc>
                          <a:spcPct val="115000"/>
                        </a:lnSpc>
                        <a:spcAft>
                          <a:spcPts val="0"/>
                        </a:spcAft>
                      </a:pPr>
                      <a:r>
                        <a:rPr lang="es-ES" sz="1400">
                          <a:latin typeface="Times New Roman"/>
                          <a:ea typeface="Arial Unicode MS"/>
                          <a:cs typeface="Times New Roman"/>
                        </a:rPr>
                        <a:t>Prestaciones con instrucciones de bit</a:t>
                      </a:r>
                      <a:endParaRPr lang="es-ES" sz="14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a:latin typeface="Times New Roman"/>
                          <a:ea typeface="Arial Unicode MS"/>
                          <a:cs typeface="Times New Roman"/>
                        </a:rPr>
                        <a:t>50 ns</a:t>
                      </a:r>
                      <a:endParaRPr lang="es-ES" sz="14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algn="l">
                        <a:lnSpc>
                          <a:spcPct val="115000"/>
                        </a:lnSpc>
                        <a:spcAft>
                          <a:spcPts val="0"/>
                        </a:spcAft>
                      </a:pPr>
                      <a:r>
                        <a:rPr lang="es-ES" sz="1400">
                          <a:latin typeface="Times New Roman"/>
                          <a:ea typeface="Arial Unicode MS"/>
                          <a:cs typeface="Times New Roman"/>
                        </a:rPr>
                        <a:t>Prestaciones con instrucciones tipo Word</a:t>
                      </a:r>
                      <a:endParaRPr lang="es-ES" sz="14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a:latin typeface="Times New Roman"/>
                          <a:ea typeface="Arial Unicode MS"/>
                          <a:cs typeface="Times New Roman"/>
                        </a:rPr>
                        <a:t>90 ns</a:t>
                      </a:r>
                      <a:endParaRPr lang="es-ES" sz="14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algn="l">
                        <a:lnSpc>
                          <a:spcPct val="115000"/>
                        </a:lnSpc>
                        <a:spcAft>
                          <a:spcPts val="0"/>
                        </a:spcAft>
                      </a:pPr>
                      <a:r>
                        <a:rPr lang="es-ES" sz="1400">
                          <a:latin typeface="Times New Roman"/>
                          <a:ea typeface="Arial Unicode MS"/>
                          <a:cs typeface="Times New Roman"/>
                        </a:rPr>
                        <a:t>Aritmética en coma fija</a:t>
                      </a:r>
                      <a:endParaRPr lang="es-ES" sz="14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a:latin typeface="Times New Roman"/>
                          <a:ea typeface="Arial Unicode MS"/>
                          <a:cs typeface="Times New Roman"/>
                        </a:rPr>
                        <a:t>120 ns</a:t>
                      </a:r>
                      <a:endParaRPr lang="es-ES" sz="14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algn="l">
                        <a:lnSpc>
                          <a:spcPct val="115000"/>
                        </a:lnSpc>
                        <a:spcAft>
                          <a:spcPts val="0"/>
                        </a:spcAft>
                      </a:pPr>
                      <a:r>
                        <a:rPr lang="es-ES" sz="1400">
                          <a:latin typeface="Times New Roman"/>
                          <a:ea typeface="Arial Unicode MS"/>
                          <a:cs typeface="Times New Roman"/>
                        </a:rPr>
                        <a:t>Aritmética en coma flotante</a:t>
                      </a:r>
                      <a:endParaRPr lang="es-ES" sz="14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a:latin typeface="Times New Roman"/>
                          <a:ea typeface="Arial Unicode MS"/>
                          <a:cs typeface="Times New Roman"/>
                        </a:rPr>
                        <a:t>450 ns</a:t>
                      </a:r>
                      <a:endParaRPr lang="es-ES" sz="14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algn="l">
                        <a:lnSpc>
                          <a:spcPct val="115000"/>
                        </a:lnSpc>
                        <a:spcAft>
                          <a:spcPts val="0"/>
                        </a:spcAft>
                      </a:pPr>
                      <a:r>
                        <a:rPr lang="es-ES" sz="1400">
                          <a:latin typeface="Times New Roman"/>
                          <a:ea typeface="Arial Unicode MS"/>
                          <a:cs typeface="Times New Roman"/>
                        </a:rPr>
                        <a:t>Imagen de proceso de E/S</a:t>
                      </a:r>
                      <a:endParaRPr lang="es-ES" sz="1400">
                        <a:latin typeface="Times New Roman"/>
                        <a:ea typeface="Calibri"/>
                        <a:cs typeface="Times New Roman"/>
                      </a:endParaRPr>
                    </a:p>
                    <a:p>
                      <a:pPr marL="342900" lvl="0" indent="-342900" algn="l">
                        <a:lnSpc>
                          <a:spcPct val="115000"/>
                        </a:lnSpc>
                        <a:spcAft>
                          <a:spcPts val="0"/>
                        </a:spcAft>
                        <a:buSzPts val="1000"/>
                        <a:buFont typeface="Symbol"/>
                        <a:buChar char=""/>
                        <a:tabLst>
                          <a:tab pos="457200" algn="l"/>
                        </a:tabLst>
                      </a:pPr>
                      <a:r>
                        <a:rPr lang="es-ES" sz="1400">
                          <a:latin typeface="Times New Roman"/>
                          <a:ea typeface="Arial Unicode MS"/>
                          <a:cs typeface="Times New Roman"/>
                        </a:rPr>
                        <a:t>Máx. ajustable</a:t>
                      </a:r>
                      <a:endParaRPr lang="es-ES" sz="1400">
                        <a:latin typeface="Times New Roman"/>
                        <a:ea typeface="Calibri"/>
                        <a:cs typeface="Times New Roman"/>
                      </a:endParaRPr>
                    </a:p>
                    <a:p>
                      <a:pPr marL="342900" lvl="0" indent="-342900" algn="l">
                        <a:lnSpc>
                          <a:spcPct val="115000"/>
                        </a:lnSpc>
                        <a:spcAft>
                          <a:spcPts val="0"/>
                        </a:spcAft>
                        <a:buSzPts val="1000"/>
                        <a:buFont typeface="Symbol"/>
                        <a:buChar char=""/>
                        <a:tabLst>
                          <a:tab pos="457200" algn="l"/>
                        </a:tabLst>
                      </a:pPr>
                      <a:r>
                        <a:rPr lang="es-ES" sz="1400">
                          <a:latin typeface="Times New Roman"/>
                          <a:ea typeface="Arial Unicode MS"/>
                          <a:cs typeface="Times New Roman"/>
                        </a:rPr>
                        <a:t>Por defecto</a:t>
                      </a:r>
                      <a:endParaRPr lang="es-ES" sz="14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endParaRPr lang="es-ES" sz="1400" dirty="0">
                        <a:latin typeface="Times New Roman"/>
                        <a:ea typeface="Arial Unicode MS"/>
                        <a:cs typeface="Times New Roman"/>
                      </a:endParaRPr>
                    </a:p>
                    <a:p>
                      <a:pPr algn="ctr">
                        <a:lnSpc>
                          <a:spcPts val="1200"/>
                        </a:lnSpc>
                        <a:spcAft>
                          <a:spcPts val="0"/>
                        </a:spcAft>
                      </a:pPr>
                      <a:endParaRPr lang="es-ES" sz="1400" dirty="0" smtClean="0">
                        <a:latin typeface="Times New Roman"/>
                        <a:ea typeface="Arial Unicode MS"/>
                        <a:cs typeface="Times New Roman"/>
                      </a:endParaRPr>
                    </a:p>
                    <a:p>
                      <a:pPr algn="ctr">
                        <a:lnSpc>
                          <a:spcPts val="1200"/>
                        </a:lnSpc>
                        <a:spcAft>
                          <a:spcPts val="0"/>
                        </a:spcAft>
                      </a:pPr>
                      <a:r>
                        <a:rPr lang="es-ES" sz="1400" dirty="0" smtClean="0">
                          <a:latin typeface="Times New Roman"/>
                          <a:ea typeface="Arial Unicode MS"/>
                          <a:cs typeface="Times New Roman"/>
                        </a:rPr>
                        <a:t>2048/2048</a:t>
                      </a:r>
                    </a:p>
                    <a:p>
                      <a:pPr algn="ctr">
                        <a:lnSpc>
                          <a:spcPts val="1200"/>
                        </a:lnSpc>
                        <a:spcAft>
                          <a:spcPts val="600"/>
                        </a:spcAft>
                      </a:pPr>
                      <a:r>
                        <a:rPr lang="es-ES" sz="1400" dirty="0">
                          <a:latin typeface="Times New Roman"/>
                          <a:ea typeface="Arial Unicode MS"/>
                          <a:cs typeface="Times New Roman"/>
                        </a:rPr>
                        <a:t/>
                      </a:r>
                      <a:br>
                        <a:rPr lang="es-ES" sz="1400" dirty="0">
                          <a:latin typeface="Times New Roman"/>
                          <a:ea typeface="Arial Unicode MS"/>
                          <a:cs typeface="Times New Roman"/>
                        </a:rPr>
                      </a:br>
                      <a:r>
                        <a:rPr lang="es-ES" sz="1400" dirty="0">
                          <a:latin typeface="Times New Roman"/>
                          <a:ea typeface="Arial Unicode MS"/>
                          <a:cs typeface="Times New Roman"/>
                        </a:rPr>
                        <a:t>384/384</a:t>
                      </a:r>
                      <a:endParaRPr lang="es-ES" sz="14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algn="l">
                        <a:lnSpc>
                          <a:spcPct val="115000"/>
                        </a:lnSpc>
                        <a:spcAft>
                          <a:spcPts val="0"/>
                        </a:spcAft>
                      </a:pPr>
                      <a:r>
                        <a:rPr lang="es-ES" sz="1400">
                          <a:latin typeface="Times New Roman"/>
                          <a:ea typeface="Arial Unicode MS"/>
                          <a:cs typeface="Times New Roman"/>
                        </a:rPr>
                        <a:t>Interfaces</a:t>
                      </a:r>
                      <a:endParaRPr lang="es-ES" sz="14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a:latin typeface="Times New Roman"/>
                          <a:ea typeface="Arial Unicode MS"/>
                          <a:cs typeface="Times New Roman"/>
                        </a:rPr>
                        <a:t>X1: MPI/DP</a:t>
                      </a:r>
                      <a:br>
                        <a:rPr lang="es-ES" sz="1400" dirty="0">
                          <a:latin typeface="Times New Roman"/>
                          <a:ea typeface="Arial Unicode MS"/>
                          <a:cs typeface="Times New Roman"/>
                        </a:rPr>
                      </a:br>
                      <a:r>
                        <a:rPr lang="es-ES" sz="1400" dirty="0">
                          <a:latin typeface="Times New Roman"/>
                          <a:ea typeface="Arial Unicode MS"/>
                          <a:cs typeface="Times New Roman"/>
                        </a:rPr>
                        <a:t>X2: PN (2 puertos)</a:t>
                      </a:r>
                      <a:endParaRPr lang="es-ES" sz="14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algn="l">
                        <a:lnSpc>
                          <a:spcPct val="115000"/>
                        </a:lnSpc>
                        <a:spcAft>
                          <a:spcPts val="0"/>
                        </a:spcAft>
                      </a:pPr>
                      <a:r>
                        <a:rPr lang="es-ES" sz="1400">
                          <a:latin typeface="Times New Roman"/>
                          <a:ea typeface="Arial Unicode MS"/>
                          <a:cs typeface="Times New Roman"/>
                        </a:rPr>
                        <a:t>Dimensiones An x Al x P (mm)</a:t>
                      </a:r>
                      <a:endParaRPr lang="es-ES" sz="14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a:latin typeface="Times New Roman"/>
                          <a:ea typeface="Arial Unicode MS"/>
                          <a:cs typeface="Times New Roman"/>
                        </a:rPr>
                        <a:t>40 x 125 x 130</a:t>
                      </a:r>
                      <a:endParaRPr lang="es-ES" sz="14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z="4200" dirty="0" smtClean="0"/>
              <a:t>Industrial Ethernet Switch SCALANCE X-208</a:t>
            </a:r>
            <a:endParaRPr lang="es-ES" sz="4200" dirty="0"/>
          </a:p>
        </p:txBody>
      </p:sp>
      <p:graphicFrame>
        <p:nvGraphicFramePr>
          <p:cNvPr id="4" name="3 Marcador de contenido"/>
          <p:cNvGraphicFramePr>
            <a:graphicFrameLocks noGrp="1"/>
          </p:cNvGraphicFramePr>
          <p:nvPr>
            <p:ph idx="1"/>
          </p:nvPr>
        </p:nvGraphicFramePr>
        <p:xfrm>
          <a:off x="500034" y="1857364"/>
          <a:ext cx="8429684"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dondear rectángulo de esquina sencilla"/>
          <p:cNvSpPr/>
          <p:nvPr/>
        </p:nvSpPr>
        <p:spPr>
          <a:xfrm>
            <a:off x="3428992" y="1857364"/>
            <a:ext cx="4572032" cy="1571636"/>
          </a:xfrm>
          <a:prstGeom prst="round1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5 Redondear rectángulo de esquina sencilla"/>
          <p:cNvSpPr/>
          <p:nvPr/>
        </p:nvSpPr>
        <p:spPr>
          <a:xfrm>
            <a:off x="3428992" y="3571876"/>
            <a:ext cx="4572032" cy="1143008"/>
          </a:xfrm>
          <a:prstGeom prst="round1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7" name="6 Imagen"/>
          <p:cNvPicPr/>
          <p:nvPr/>
        </p:nvPicPr>
        <p:blipFill>
          <a:blip r:embed="rId6" cstate="print"/>
          <a:srcRect l="28748" t="11077" r="43386" b="6334"/>
          <a:stretch>
            <a:fillRect/>
          </a:stretch>
        </p:blipFill>
        <p:spPr bwMode="auto">
          <a:xfrm>
            <a:off x="785786" y="2500306"/>
            <a:ext cx="2214578" cy="2928958"/>
          </a:xfrm>
          <a:prstGeom prst="rect">
            <a:avLst/>
          </a:prstGeom>
          <a:noFill/>
          <a:ln w="9525">
            <a:noFill/>
            <a:miter lim="800000"/>
            <a:headEnd/>
            <a:tailEnd/>
          </a:ln>
        </p:spPr>
      </p:pic>
      <p:sp>
        <p:nvSpPr>
          <p:cNvPr id="12" name="11 Rectángulo"/>
          <p:cNvSpPr/>
          <p:nvPr/>
        </p:nvSpPr>
        <p:spPr>
          <a:xfrm>
            <a:off x="3428992" y="1928802"/>
            <a:ext cx="4572000" cy="1477328"/>
          </a:xfrm>
          <a:prstGeom prst="rect">
            <a:avLst/>
          </a:prstGeom>
        </p:spPr>
        <p:txBody>
          <a:bodyPr>
            <a:spAutoFit/>
          </a:bodyPr>
          <a:lstStyle/>
          <a:p>
            <a:r>
              <a:rPr lang="es-ES" dirty="0" smtClean="0">
                <a:solidFill>
                  <a:schemeClr val="bg1"/>
                </a:solidFill>
              </a:rPr>
              <a:t>Brinda </a:t>
            </a:r>
            <a:r>
              <a:rPr lang="es-ES" dirty="0" smtClean="0">
                <a:solidFill>
                  <a:schemeClr val="bg1"/>
                </a:solidFill>
              </a:rPr>
              <a:t>la posibilidad de mantener bajo permanente vigilancia a los componentes de una red por medio de contactos de señalización, navegadores de Web, diagnóstico PROFINET</a:t>
            </a:r>
            <a:endParaRPr lang="es-ES" dirty="0">
              <a:solidFill>
                <a:schemeClr val="bg1"/>
              </a:solidFill>
            </a:endParaRPr>
          </a:p>
        </p:txBody>
      </p:sp>
      <p:sp>
        <p:nvSpPr>
          <p:cNvPr id="14" name="13 Rectángulo"/>
          <p:cNvSpPr/>
          <p:nvPr/>
        </p:nvSpPr>
        <p:spPr>
          <a:xfrm>
            <a:off x="3428992" y="3643314"/>
            <a:ext cx="4572000" cy="923330"/>
          </a:xfrm>
          <a:prstGeom prst="rect">
            <a:avLst/>
          </a:prstGeom>
        </p:spPr>
        <p:txBody>
          <a:bodyPr>
            <a:spAutoFit/>
          </a:bodyPr>
          <a:lstStyle/>
          <a:p>
            <a:r>
              <a:rPr lang="es-ES" dirty="0" smtClean="0">
                <a:solidFill>
                  <a:schemeClr val="bg1"/>
                </a:solidFill>
              </a:rPr>
              <a:t>Permiten </a:t>
            </a:r>
            <a:r>
              <a:rPr lang="es-ES" dirty="0" smtClean="0">
                <a:solidFill>
                  <a:schemeClr val="bg1"/>
                </a:solidFill>
              </a:rPr>
              <a:t>crear redes Industrial Ethernet de bajo coste de topología lineal, en estrella o anillo con funcionalidad de </a:t>
            </a:r>
            <a:r>
              <a:rPr lang="es-ES" i="1" dirty="0" smtClean="0">
                <a:solidFill>
                  <a:schemeClr val="bg1"/>
                </a:solidFill>
              </a:rPr>
              <a:t>Switching</a:t>
            </a:r>
            <a:r>
              <a:rPr lang="es-ES" dirty="0" smtClean="0">
                <a:solidFill>
                  <a:schemeClr val="bg1"/>
                </a:solidFill>
              </a:rPr>
              <a:t>.</a:t>
            </a:r>
            <a:endParaRPr lang="es-ES" dirty="0">
              <a:solidFill>
                <a:schemeClr val="bg1"/>
              </a:solidFill>
            </a:endParaRPr>
          </a:p>
        </p:txBody>
      </p:sp>
      <p:sp>
        <p:nvSpPr>
          <p:cNvPr id="15" name="14 Redondear rectángulo de esquina sencilla"/>
          <p:cNvSpPr/>
          <p:nvPr/>
        </p:nvSpPr>
        <p:spPr>
          <a:xfrm>
            <a:off x="3428992" y="4929198"/>
            <a:ext cx="4572032" cy="1143008"/>
          </a:xfrm>
          <a:prstGeom prst="round1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15 Rectángulo"/>
          <p:cNvSpPr/>
          <p:nvPr/>
        </p:nvSpPr>
        <p:spPr>
          <a:xfrm>
            <a:off x="3428992" y="5000636"/>
            <a:ext cx="4572000" cy="923330"/>
          </a:xfrm>
          <a:prstGeom prst="rect">
            <a:avLst/>
          </a:prstGeom>
        </p:spPr>
        <p:txBody>
          <a:bodyPr>
            <a:spAutoFit/>
          </a:bodyPr>
          <a:lstStyle/>
          <a:p>
            <a:r>
              <a:rPr lang="es-ES" dirty="0" smtClean="0">
                <a:solidFill>
                  <a:schemeClr val="bg1"/>
                </a:solidFill>
              </a:rPr>
              <a:t>Cuenta </a:t>
            </a:r>
            <a:r>
              <a:rPr lang="es-ES" dirty="0" smtClean="0">
                <a:solidFill>
                  <a:schemeClr val="bg1"/>
                </a:solidFill>
              </a:rPr>
              <a:t>con ocho conectores hembra RJ45 para la conexión de equipos terminales o de otros segmentos de red.</a:t>
            </a:r>
            <a:endParaRPr lang="es-ES"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472" y="304800"/>
            <a:ext cx="8458200" cy="1143000"/>
          </a:xfrm>
        </p:spPr>
        <p:txBody>
          <a:bodyPr/>
          <a:lstStyle/>
          <a:p>
            <a:r>
              <a:rPr lang="es-ES" sz="4200" dirty="0" smtClean="0"/>
              <a:t>Panel de Operador SIMATIC OP-177B</a:t>
            </a:r>
            <a:endParaRPr lang="es-ES" sz="4200" dirty="0"/>
          </a:p>
        </p:txBody>
      </p:sp>
      <p:sp>
        <p:nvSpPr>
          <p:cNvPr id="3" name="2 Marcador de contenido"/>
          <p:cNvSpPr>
            <a:spLocks noGrp="1"/>
          </p:cNvSpPr>
          <p:nvPr>
            <p:ph idx="1"/>
          </p:nvPr>
        </p:nvSpPr>
        <p:spPr>
          <a:xfrm>
            <a:off x="5829336" y="2580330"/>
            <a:ext cx="3314696" cy="1848802"/>
          </a:xfrm>
        </p:spPr>
        <p:txBody>
          <a:bodyPr>
            <a:normAutofit fontScale="70000" lnSpcReduction="20000"/>
          </a:bodyPr>
          <a:lstStyle/>
          <a:p>
            <a:pPr lvl="0">
              <a:buNone/>
            </a:pPr>
            <a:r>
              <a:rPr lang="es-ES_tradnl" dirty="0" smtClean="0"/>
              <a:t>1.  Ranura </a:t>
            </a:r>
            <a:r>
              <a:rPr lang="es-ES_tradnl" dirty="0" smtClean="0"/>
              <a:t>para una MultiMediaCard</a:t>
            </a:r>
            <a:endParaRPr lang="es-ES" dirty="0" smtClean="0"/>
          </a:p>
          <a:p>
            <a:pPr lvl="0">
              <a:buNone/>
            </a:pPr>
            <a:r>
              <a:rPr lang="es-ES_tradnl" dirty="0" smtClean="0"/>
              <a:t>2.  Display/Pantalla </a:t>
            </a:r>
            <a:r>
              <a:rPr lang="es-ES_tradnl" dirty="0" smtClean="0"/>
              <a:t>táctil</a:t>
            </a:r>
            <a:endParaRPr lang="es-ES" dirty="0" smtClean="0"/>
          </a:p>
          <a:p>
            <a:pPr lvl="0">
              <a:buNone/>
            </a:pPr>
            <a:r>
              <a:rPr lang="es-ES_tradnl" dirty="0" smtClean="0"/>
              <a:t>3.  Escotaduras </a:t>
            </a:r>
            <a:r>
              <a:rPr lang="es-ES_tradnl" dirty="0" smtClean="0"/>
              <a:t>para tensores</a:t>
            </a:r>
            <a:endParaRPr lang="es-ES" dirty="0" smtClean="0"/>
          </a:p>
          <a:p>
            <a:pPr lvl="0">
              <a:buNone/>
            </a:pPr>
            <a:r>
              <a:rPr lang="es-ES_tradnl" dirty="0" smtClean="0"/>
              <a:t>4.  Junta </a:t>
            </a:r>
            <a:r>
              <a:rPr lang="es-ES_tradnl" dirty="0" smtClean="0"/>
              <a:t>de montaje</a:t>
            </a:r>
            <a:endParaRPr lang="es-ES" dirty="0" smtClean="0"/>
          </a:p>
          <a:p>
            <a:endParaRPr lang="es-ES" dirty="0"/>
          </a:p>
        </p:txBody>
      </p:sp>
      <p:pic>
        <p:nvPicPr>
          <p:cNvPr id="5" name="4 Imagen"/>
          <p:cNvPicPr/>
          <p:nvPr/>
        </p:nvPicPr>
        <p:blipFill rotWithShape="1">
          <a:blip r:embed="rId2"/>
          <a:srcRect l="7067" t="10735" r="2474" b="9269"/>
          <a:stretch/>
        </p:blipFill>
        <p:spPr bwMode="auto">
          <a:xfrm>
            <a:off x="457187" y="1643050"/>
            <a:ext cx="5043507" cy="2819394"/>
          </a:xfrm>
          <a:prstGeom prst="rect">
            <a:avLst/>
          </a:prstGeom>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a:ext>
          </a:extLst>
        </p:spPr>
      </p:pic>
      <p:sp>
        <p:nvSpPr>
          <p:cNvPr id="6" name="5 Redondear rectángulo de esquina sencilla"/>
          <p:cNvSpPr/>
          <p:nvPr/>
        </p:nvSpPr>
        <p:spPr>
          <a:xfrm>
            <a:off x="500034" y="4711494"/>
            <a:ext cx="7715304" cy="571504"/>
          </a:xfrm>
          <a:prstGeom prst="round1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6 Redondear rectángulo de esquina sencilla"/>
          <p:cNvSpPr/>
          <p:nvPr/>
        </p:nvSpPr>
        <p:spPr>
          <a:xfrm>
            <a:off x="500034" y="5282998"/>
            <a:ext cx="7715304" cy="571504"/>
          </a:xfrm>
          <a:prstGeom prst="round1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7 Redondear rectángulo de esquina sencilla"/>
          <p:cNvSpPr/>
          <p:nvPr/>
        </p:nvSpPr>
        <p:spPr>
          <a:xfrm>
            <a:off x="500034" y="5854502"/>
            <a:ext cx="7715304" cy="571504"/>
          </a:xfrm>
          <a:prstGeom prst="round1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9 Rectángulo"/>
          <p:cNvSpPr/>
          <p:nvPr/>
        </p:nvSpPr>
        <p:spPr>
          <a:xfrm>
            <a:off x="571472" y="4714884"/>
            <a:ext cx="7643866" cy="584775"/>
          </a:xfrm>
          <a:prstGeom prst="rect">
            <a:avLst/>
          </a:prstGeom>
        </p:spPr>
        <p:txBody>
          <a:bodyPr wrap="square">
            <a:spAutoFit/>
          </a:bodyPr>
          <a:lstStyle/>
          <a:p>
            <a:r>
              <a:rPr lang="es-ES" sz="1600" dirty="0" smtClean="0">
                <a:solidFill>
                  <a:schemeClr val="bg1"/>
                </a:solidFill>
              </a:rPr>
              <a:t>Panel táctil/teclas con amplia funcionalidad para manejo y visualización de máquinas e instalaciones.</a:t>
            </a:r>
            <a:endParaRPr lang="es-ES" sz="1600" dirty="0">
              <a:solidFill>
                <a:schemeClr val="bg1"/>
              </a:solidFill>
            </a:endParaRPr>
          </a:p>
        </p:txBody>
      </p:sp>
      <p:sp>
        <p:nvSpPr>
          <p:cNvPr id="11" name="10 Rectángulo"/>
          <p:cNvSpPr/>
          <p:nvPr/>
        </p:nvSpPr>
        <p:spPr>
          <a:xfrm>
            <a:off x="571472" y="5282998"/>
            <a:ext cx="7500990" cy="584775"/>
          </a:xfrm>
          <a:prstGeom prst="rect">
            <a:avLst/>
          </a:prstGeom>
        </p:spPr>
        <p:txBody>
          <a:bodyPr wrap="square">
            <a:spAutoFit/>
          </a:bodyPr>
          <a:lstStyle/>
          <a:p>
            <a:r>
              <a:rPr lang="es-ES" sz="1600" dirty="0" smtClean="0">
                <a:solidFill>
                  <a:schemeClr val="bg1"/>
                </a:solidFill>
              </a:rPr>
              <a:t>Pantalla STN totalmente gráfica </a:t>
            </a:r>
            <a:r>
              <a:rPr lang="es-ES" sz="1600" dirty="0" err="1" smtClean="0">
                <a:solidFill>
                  <a:schemeClr val="bg1"/>
                </a:solidFill>
              </a:rPr>
              <a:t>Bluemode</a:t>
            </a:r>
            <a:r>
              <a:rPr lang="es-ES" sz="1600" dirty="0" smtClean="0">
                <a:solidFill>
                  <a:schemeClr val="bg1"/>
                </a:solidFill>
              </a:rPr>
              <a:t>/color con pantalla táctil analógica y 32 teclas de función adicionales</a:t>
            </a:r>
            <a:endParaRPr lang="es-ES" sz="1600" dirty="0">
              <a:solidFill>
                <a:schemeClr val="bg1"/>
              </a:solidFill>
            </a:endParaRPr>
          </a:p>
        </p:txBody>
      </p:sp>
      <p:sp>
        <p:nvSpPr>
          <p:cNvPr id="12" name="11 Rectángulo"/>
          <p:cNvSpPr/>
          <p:nvPr/>
        </p:nvSpPr>
        <p:spPr>
          <a:xfrm>
            <a:off x="571472" y="5854503"/>
            <a:ext cx="7572428" cy="584775"/>
          </a:xfrm>
          <a:prstGeom prst="rect">
            <a:avLst/>
          </a:prstGeom>
        </p:spPr>
        <p:txBody>
          <a:bodyPr wrap="square">
            <a:spAutoFit/>
          </a:bodyPr>
          <a:lstStyle/>
          <a:p>
            <a:r>
              <a:rPr lang="es-ES" sz="1600" dirty="0" smtClean="0">
                <a:solidFill>
                  <a:schemeClr val="bg1"/>
                </a:solidFill>
              </a:rPr>
              <a:t>Interfaces integradas para la comunicación con Siemens SIMATIC S7 (p. ej. MPI, PROFIBUS </a:t>
            </a:r>
            <a:r>
              <a:rPr lang="es-ES" sz="1600" dirty="0" smtClean="0">
                <a:solidFill>
                  <a:schemeClr val="bg1"/>
                </a:solidFill>
              </a:rPr>
              <a:t>DP, ETHERNET).</a:t>
            </a:r>
            <a:endParaRPr lang="es-ES" sz="1600"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El software estándar STEP 7</a:t>
            </a:r>
            <a:endParaRPr lang="es-ES" dirty="0"/>
          </a:p>
        </p:txBody>
      </p:sp>
      <p:pic>
        <p:nvPicPr>
          <p:cNvPr id="4" name="3 Marcador de contenido"/>
          <p:cNvPicPr>
            <a:picLocks noGrp="1"/>
          </p:cNvPicPr>
          <p:nvPr>
            <p:ph idx="1"/>
          </p:nvPr>
        </p:nvPicPr>
        <p:blipFill>
          <a:blip r:embed="rId2"/>
          <a:srcRect l="15873" t="26332" r="20459" b="11599"/>
          <a:stretch>
            <a:fillRect/>
          </a:stretch>
        </p:blipFill>
        <p:spPr bwMode="auto">
          <a:xfrm>
            <a:off x="828676" y="1885723"/>
            <a:ext cx="6958034" cy="382929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Administrador SIMATIC</a:t>
            </a:r>
            <a:endParaRPr lang="es-ES" dirty="0"/>
          </a:p>
        </p:txBody>
      </p:sp>
      <p:sp>
        <p:nvSpPr>
          <p:cNvPr id="4" name="3 Redondear rectángulo de esquina sencilla"/>
          <p:cNvSpPr/>
          <p:nvPr/>
        </p:nvSpPr>
        <p:spPr>
          <a:xfrm>
            <a:off x="500034" y="5286388"/>
            <a:ext cx="7429552" cy="1214446"/>
          </a:xfrm>
          <a:prstGeom prst="round1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10" name="9 Imagen"/>
          <p:cNvPicPr/>
          <p:nvPr/>
        </p:nvPicPr>
        <p:blipFill>
          <a:blip r:embed="rId2"/>
          <a:srcRect l="21551" t="22749" r="21745" b="14591"/>
          <a:stretch>
            <a:fillRect/>
          </a:stretch>
        </p:blipFill>
        <p:spPr bwMode="auto">
          <a:xfrm>
            <a:off x="1357290" y="1643050"/>
            <a:ext cx="5786478" cy="3357586"/>
          </a:xfrm>
          <a:prstGeom prst="rect">
            <a:avLst/>
          </a:prstGeom>
          <a:noFill/>
          <a:ln w="9525">
            <a:noFill/>
            <a:miter lim="800000"/>
            <a:headEnd/>
            <a:tailEnd/>
          </a:ln>
        </p:spPr>
      </p:pic>
      <p:sp>
        <p:nvSpPr>
          <p:cNvPr id="13" name="12 Rectángulo"/>
          <p:cNvSpPr/>
          <p:nvPr/>
        </p:nvSpPr>
        <p:spPr>
          <a:xfrm>
            <a:off x="571472" y="5357826"/>
            <a:ext cx="7215238" cy="1015663"/>
          </a:xfrm>
          <a:prstGeom prst="rect">
            <a:avLst/>
          </a:prstGeom>
        </p:spPr>
        <p:txBody>
          <a:bodyPr wrap="square">
            <a:spAutoFit/>
          </a:bodyPr>
          <a:lstStyle/>
          <a:p>
            <a:pPr algn="just"/>
            <a:r>
              <a:rPr lang="es-ES" sz="2000" dirty="0" smtClean="0">
                <a:solidFill>
                  <a:schemeClr val="bg1"/>
                </a:solidFill>
              </a:rPr>
              <a:t>Es el entorno de desarrollo mediante el cual se debe crear y configurar la red Ethernet, constituida por los seis elementos que componen este proyecto.</a:t>
            </a:r>
            <a:endParaRPr lang="es-ES" sz="2000"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304800"/>
            <a:ext cx="7672414" cy="1143000"/>
          </a:xfrm>
        </p:spPr>
        <p:txBody>
          <a:bodyPr/>
          <a:lstStyle/>
          <a:p>
            <a:r>
              <a:rPr lang="es-ES" sz="4200" dirty="0" smtClean="0"/>
              <a:t>Interfaz </a:t>
            </a:r>
            <a:r>
              <a:rPr lang="es-ES" sz="4200" dirty="0" smtClean="0"/>
              <a:t>hombre-máquina HMI</a:t>
            </a:r>
            <a:endParaRPr lang="es-ES" sz="4200" dirty="0"/>
          </a:p>
        </p:txBody>
      </p:sp>
      <p:sp>
        <p:nvSpPr>
          <p:cNvPr id="5" name="4 Marcador de contenido"/>
          <p:cNvSpPr>
            <a:spLocks noGrp="1"/>
          </p:cNvSpPr>
          <p:nvPr>
            <p:ph idx="1"/>
          </p:nvPr>
        </p:nvSpPr>
        <p:spPr/>
        <p:txBody>
          <a:bodyPr/>
          <a:lstStyle/>
          <a:p>
            <a:endParaRPr lang="es-ES"/>
          </a:p>
        </p:txBody>
      </p:sp>
      <p:graphicFrame>
        <p:nvGraphicFramePr>
          <p:cNvPr id="6" name="3 Marcador de contenido"/>
          <p:cNvGraphicFramePr>
            <a:graphicFrameLocks/>
          </p:cNvGraphicFramePr>
          <p:nvPr/>
        </p:nvGraphicFramePr>
        <p:xfrm>
          <a:off x="685800" y="1652606"/>
          <a:ext cx="7467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200" dirty="0" smtClean="0"/>
              <a:t>Interfaz hombre-máquina HMI</a:t>
            </a:r>
            <a:endParaRPr lang="es-ES" sz="4200" dirty="0"/>
          </a:p>
        </p:txBody>
      </p:sp>
      <p:sp>
        <p:nvSpPr>
          <p:cNvPr id="5" name="4 Marcador de contenido"/>
          <p:cNvSpPr>
            <a:spLocks noGrp="1"/>
          </p:cNvSpPr>
          <p:nvPr>
            <p:ph idx="1"/>
          </p:nvPr>
        </p:nvSpPr>
        <p:spPr>
          <a:xfrm>
            <a:off x="2285984" y="6000768"/>
            <a:ext cx="4286280" cy="562918"/>
          </a:xfrm>
        </p:spPr>
        <p:txBody>
          <a:bodyPr/>
          <a:lstStyle/>
          <a:p>
            <a:pPr>
              <a:buNone/>
            </a:pPr>
            <a:r>
              <a:rPr lang="es-ES" sz="2000" b="1" dirty="0" smtClean="0"/>
              <a:t>Interfaz de usuario de WinCC flexible</a:t>
            </a:r>
            <a:endParaRPr lang="es-ES" sz="2000" dirty="0" smtClean="0"/>
          </a:p>
          <a:p>
            <a:endParaRPr lang="es-ES" dirty="0"/>
          </a:p>
        </p:txBody>
      </p:sp>
      <p:pic>
        <p:nvPicPr>
          <p:cNvPr id="6" name="5 Imagen"/>
          <p:cNvPicPr/>
          <p:nvPr/>
        </p:nvPicPr>
        <p:blipFill>
          <a:blip r:embed="rId2"/>
          <a:srcRect/>
          <a:stretch>
            <a:fillRect/>
          </a:stretch>
        </p:blipFill>
        <p:spPr bwMode="auto">
          <a:xfrm>
            <a:off x="928662" y="1600224"/>
            <a:ext cx="6786610" cy="4114792"/>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214282" y="1571612"/>
            <a:ext cx="5929354" cy="4929222"/>
          </a:xfrm>
        </p:spPr>
        <p:txBody>
          <a:bodyPr>
            <a:normAutofit fontScale="92500" lnSpcReduction="10000"/>
          </a:bodyPr>
          <a:lstStyle/>
          <a:p>
            <a:pPr algn="just"/>
            <a:r>
              <a:rPr lang="es-ES" dirty="0" smtClean="0"/>
              <a:t>Equipos para la implementación de Redes Industriales Inalámbricas (IWLAN) de la tecnología SIMATIC NET de Siemens. </a:t>
            </a:r>
          </a:p>
          <a:p>
            <a:pPr algn="just">
              <a:buNone/>
            </a:pPr>
            <a:endParaRPr lang="es-ES" dirty="0" smtClean="0"/>
          </a:p>
          <a:p>
            <a:pPr algn="just"/>
            <a:r>
              <a:rPr lang="es-ES" dirty="0" smtClean="0"/>
              <a:t>Diseño e implementación de un Sistema de Entrenamiento que permita en primer lugar la interacción optima entre estos equipos, aprovechar al máximo las funciones que estos ofrecen y así los estudiantes puedan desarrollar prácticas en el laboratorio acerca de esta tecnología.</a:t>
            </a:r>
            <a:endParaRPr lang="es-ES" dirty="0"/>
          </a:p>
        </p:txBody>
      </p:sp>
      <p:pic>
        <p:nvPicPr>
          <p:cNvPr id="5121" name="Picture 1"/>
          <p:cNvPicPr>
            <a:picLocks noChangeAspect="1" noChangeArrowheads="1"/>
          </p:cNvPicPr>
          <p:nvPr/>
        </p:nvPicPr>
        <p:blipFill>
          <a:blip r:embed="rId2"/>
          <a:srcRect/>
          <a:stretch>
            <a:fillRect/>
          </a:stretch>
        </p:blipFill>
        <p:spPr bwMode="auto">
          <a:xfrm>
            <a:off x="6429388" y="1990740"/>
            <a:ext cx="2524125" cy="3581400"/>
          </a:xfrm>
          <a:prstGeom prst="rect">
            <a:avLst/>
          </a:prstGeom>
          <a:noFill/>
          <a:ln w="9525">
            <a:noFill/>
            <a:miter lim="800000"/>
            <a:headEnd/>
            <a:tailEnd/>
          </a:ln>
          <a:effectLst/>
        </p:spPr>
      </p:pic>
      <p:sp>
        <p:nvSpPr>
          <p:cNvPr id="7" name="1 Título"/>
          <p:cNvSpPr>
            <a:spLocks noGrp="1"/>
          </p:cNvSpPr>
          <p:nvPr>
            <p:ph type="title"/>
          </p:nvPr>
        </p:nvSpPr>
        <p:spPr>
          <a:xfrm>
            <a:off x="2857488" y="285728"/>
            <a:ext cx="3743324" cy="981060"/>
          </a:xfrm>
        </p:spPr>
        <p:txBody>
          <a:bodyPr/>
          <a:lstStyle/>
          <a:p>
            <a:r>
              <a:rPr lang="es-ES" dirty="0" smtClean="0"/>
              <a:t>DEEE - ESPE</a:t>
            </a:r>
            <a:endParaRPr lang="es-ES" dirty="0"/>
          </a:p>
        </p:txBody>
      </p:sp>
    </p:spTree>
    <p:extLst>
      <p:ext uri="{BB962C8B-B14F-4D97-AF65-F5344CB8AC3E}">
        <p14:creationId xmlns="" xmlns:p14="http://schemas.microsoft.com/office/powerpoint/2010/main" val="3177989996"/>
      </p:ext>
    </p:extLst>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200" dirty="0" smtClean="0"/>
              <a:t>Especificaciones de diseño</a:t>
            </a:r>
            <a:endParaRPr lang="es-ES" sz="4200" dirty="0"/>
          </a:p>
        </p:txBody>
      </p:sp>
      <p:sp>
        <p:nvSpPr>
          <p:cNvPr id="3" name="2 Marcador de contenido"/>
          <p:cNvSpPr>
            <a:spLocks noGrp="1"/>
          </p:cNvSpPr>
          <p:nvPr>
            <p:ph idx="1"/>
          </p:nvPr>
        </p:nvSpPr>
        <p:spPr>
          <a:xfrm>
            <a:off x="571472" y="4857760"/>
            <a:ext cx="7529538" cy="1777364"/>
          </a:xfrm>
        </p:spPr>
        <p:txBody>
          <a:bodyPr>
            <a:normAutofit fontScale="85000" lnSpcReduction="10000"/>
          </a:bodyPr>
          <a:lstStyle/>
          <a:p>
            <a:pPr>
              <a:buNone/>
            </a:pPr>
            <a:r>
              <a:rPr lang="es-ES" i="1" dirty="0" smtClean="0"/>
              <a:t>     La </a:t>
            </a:r>
            <a:r>
              <a:rPr lang="es-ES" i="1" dirty="0" smtClean="0"/>
              <a:t>alimentación de 24V del CPU 315F-2 PN/DP, del Panel de Operador OP-177B y el Switch SCALANCE X208 es proporcionada por la fuente de alimentación PS 307 5A. Mientras que para el SCALANCE W788-1 PRO la alimentación de 24V suministra la fuente PS 791-1 PRO.</a:t>
            </a:r>
            <a:endParaRPr lang="es-ES" dirty="0"/>
          </a:p>
        </p:txBody>
      </p:sp>
      <p:pic>
        <p:nvPicPr>
          <p:cNvPr id="4" name="3 Imagen"/>
          <p:cNvPicPr/>
          <p:nvPr/>
        </p:nvPicPr>
        <p:blipFill>
          <a:blip r:embed="rId2"/>
          <a:srcRect/>
          <a:stretch>
            <a:fillRect/>
          </a:stretch>
        </p:blipFill>
        <p:spPr bwMode="auto">
          <a:xfrm>
            <a:off x="2714612" y="1785926"/>
            <a:ext cx="3500462" cy="2714644"/>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200" dirty="0" smtClean="0"/>
              <a:t>Especificaciones Constructivas</a:t>
            </a:r>
            <a:endParaRPr lang="es-ES" sz="4200" dirty="0"/>
          </a:p>
        </p:txBody>
      </p:sp>
      <p:graphicFrame>
        <p:nvGraphicFramePr>
          <p:cNvPr id="4" name="3 Marcador de contenido"/>
          <p:cNvGraphicFramePr>
            <a:graphicFrameLocks noGrp="1"/>
          </p:cNvGraphicFramePr>
          <p:nvPr>
            <p:ph idx="1"/>
          </p:nvPr>
        </p:nvGraphicFramePr>
        <p:xfrm>
          <a:off x="685800" y="1508124"/>
          <a:ext cx="7672414" cy="4635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304800"/>
            <a:ext cx="7172348" cy="1143000"/>
          </a:xfrm>
        </p:spPr>
        <p:txBody>
          <a:bodyPr/>
          <a:lstStyle/>
          <a:p>
            <a:r>
              <a:rPr lang="es-ES" sz="4200" dirty="0" smtClean="0"/>
              <a:t>Distribución espacial de los elementos</a:t>
            </a:r>
            <a:endParaRPr lang="es-ES" sz="4200" dirty="0"/>
          </a:p>
        </p:txBody>
      </p:sp>
      <p:sp>
        <p:nvSpPr>
          <p:cNvPr id="3" name="2 Marcador de contenido"/>
          <p:cNvSpPr>
            <a:spLocks noGrp="1"/>
          </p:cNvSpPr>
          <p:nvPr>
            <p:ph idx="1"/>
          </p:nvPr>
        </p:nvSpPr>
        <p:spPr>
          <a:xfrm>
            <a:off x="685800" y="1795482"/>
            <a:ext cx="3957638" cy="4419600"/>
          </a:xfrm>
        </p:spPr>
        <p:txBody>
          <a:bodyPr/>
          <a:lstStyle/>
          <a:p>
            <a:pPr lvl="0"/>
            <a:r>
              <a:rPr lang="es-ES_tradnl" dirty="0" smtClean="0"/>
              <a:t>El </a:t>
            </a:r>
            <a:r>
              <a:rPr lang="es-ES_tradnl" dirty="0" smtClean="0">
                <a:solidFill>
                  <a:srgbClr val="00B050"/>
                </a:solidFill>
              </a:rPr>
              <a:t>panel de operador </a:t>
            </a:r>
            <a:r>
              <a:rPr lang="es-ES_tradnl" dirty="0" smtClean="0"/>
              <a:t>está ubicado en la parte superior central. Se buscó lograr con esta ubicación el acceso fácil a este elemento y conservarlo alejado del resto de elementos del sistema.</a:t>
            </a:r>
            <a:endParaRPr lang="es-ES" dirty="0" smtClean="0"/>
          </a:p>
          <a:p>
            <a:endParaRPr lang="es-ES" dirty="0"/>
          </a:p>
        </p:txBody>
      </p:sp>
      <p:pic>
        <p:nvPicPr>
          <p:cNvPr id="38916" name="Picture 4"/>
          <p:cNvPicPr>
            <a:picLocks noChangeAspect="1" noChangeArrowheads="1"/>
          </p:cNvPicPr>
          <p:nvPr/>
        </p:nvPicPr>
        <p:blipFill>
          <a:blip r:embed="rId2"/>
          <a:srcRect/>
          <a:stretch>
            <a:fillRect/>
          </a:stretch>
        </p:blipFill>
        <p:spPr bwMode="auto">
          <a:xfrm>
            <a:off x="5143504" y="1357298"/>
            <a:ext cx="2847975" cy="4429125"/>
          </a:xfrm>
          <a:prstGeom prst="rect">
            <a:avLst/>
          </a:prstGeom>
          <a:noFill/>
          <a:ln w="9525">
            <a:noFill/>
            <a:miter lim="800000"/>
            <a:headEnd/>
            <a:tailEnd/>
          </a:ln>
          <a:effectLst/>
        </p:spPr>
      </p:pic>
      <p:cxnSp>
        <p:nvCxnSpPr>
          <p:cNvPr id="11" name="10 Conector recto de flecha"/>
          <p:cNvCxnSpPr/>
          <p:nvPr/>
        </p:nvCxnSpPr>
        <p:spPr>
          <a:xfrm rot="10800000">
            <a:off x="4643438" y="2357430"/>
            <a:ext cx="1285884" cy="1588"/>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200" dirty="0" smtClean="0"/>
              <a:t>Distribución espacial de los elementos</a:t>
            </a:r>
            <a:endParaRPr lang="es-ES" sz="4200" dirty="0"/>
          </a:p>
        </p:txBody>
      </p:sp>
      <p:sp>
        <p:nvSpPr>
          <p:cNvPr id="3" name="2 Marcador de contenido"/>
          <p:cNvSpPr>
            <a:spLocks noGrp="1"/>
          </p:cNvSpPr>
          <p:nvPr>
            <p:ph idx="1"/>
          </p:nvPr>
        </p:nvSpPr>
        <p:spPr>
          <a:xfrm>
            <a:off x="571472" y="1795482"/>
            <a:ext cx="4529142" cy="4419600"/>
          </a:xfrm>
        </p:spPr>
        <p:txBody>
          <a:bodyPr/>
          <a:lstStyle/>
          <a:p>
            <a:pPr lvl="0"/>
            <a:r>
              <a:rPr lang="es-ES_tradnl" dirty="0" smtClean="0"/>
              <a:t>A continuación se ubica la </a:t>
            </a:r>
            <a:r>
              <a:rPr lang="es-ES_tradnl" dirty="0" smtClean="0">
                <a:solidFill>
                  <a:srgbClr val="0070C0"/>
                </a:solidFill>
              </a:rPr>
              <a:t>fuente de alimentación PS 307 5A  </a:t>
            </a:r>
            <a:r>
              <a:rPr lang="es-ES_tradnl" dirty="0" smtClean="0"/>
              <a:t>y el elemento de control </a:t>
            </a:r>
            <a:r>
              <a:rPr lang="es-ES_tradnl" dirty="0" smtClean="0">
                <a:solidFill>
                  <a:srgbClr val="0070C0"/>
                </a:solidFill>
              </a:rPr>
              <a:t>PLC  S7 300</a:t>
            </a:r>
            <a:r>
              <a:rPr lang="es-ES_tradnl" dirty="0" smtClean="0"/>
              <a:t>, aproximadamente en el centro y a la izquierda del tablero. Por facilidad para realizar el cableado, este elemento era preciso que tomara dicha posición.</a:t>
            </a:r>
            <a:endParaRPr lang="es-ES" dirty="0" smtClean="0"/>
          </a:p>
          <a:p>
            <a:endParaRPr lang="es-ES" dirty="0"/>
          </a:p>
        </p:txBody>
      </p:sp>
      <p:pic>
        <p:nvPicPr>
          <p:cNvPr id="39938" name="Picture 2"/>
          <p:cNvPicPr>
            <a:picLocks noChangeAspect="1" noChangeArrowheads="1"/>
          </p:cNvPicPr>
          <p:nvPr/>
        </p:nvPicPr>
        <p:blipFill>
          <a:blip r:embed="rId2"/>
          <a:srcRect/>
          <a:stretch>
            <a:fillRect/>
          </a:stretch>
        </p:blipFill>
        <p:spPr bwMode="auto">
          <a:xfrm>
            <a:off x="5429256" y="1785926"/>
            <a:ext cx="2886075" cy="4419600"/>
          </a:xfrm>
          <a:prstGeom prst="rect">
            <a:avLst/>
          </a:prstGeom>
          <a:noFill/>
          <a:ln w="9525">
            <a:noFill/>
            <a:miter lim="800000"/>
            <a:headEnd/>
            <a:tailEnd/>
          </a:ln>
          <a:effectLst/>
        </p:spPr>
      </p:pic>
      <p:cxnSp>
        <p:nvCxnSpPr>
          <p:cNvPr id="6" name="5 Conector recto de flecha"/>
          <p:cNvCxnSpPr/>
          <p:nvPr/>
        </p:nvCxnSpPr>
        <p:spPr>
          <a:xfrm rot="10800000">
            <a:off x="4857753" y="4000504"/>
            <a:ext cx="857256"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200" dirty="0" smtClean="0"/>
              <a:t>Distribución espacial de los elementos</a:t>
            </a:r>
            <a:endParaRPr lang="es-ES" sz="4200" dirty="0"/>
          </a:p>
        </p:txBody>
      </p:sp>
      <p:sp>
        <p:nvSpPr>
          <p:cNvPr id="3" name="2 Marcador de contenido"/>
          <p:cNvSpPr>
            <a:spLocks noGrp="1"/>
          </p:cNvSpPr>
          <p:nvPr>
            <p:ph idx="1"/>
          </p:nvPr>
        </p:nvSpPr>
        <p:spPr>
          <a:xfrm>
            <a:off x="4286248" y="2000240"/>
            <a:ext cx="4429156" cy="3857652"/>
          </a:xfrm>
        </p:spPr>
        <p:txBody>
          <a:bodyPr/>
          <a:lstStyle/>
          <a:p>
            <a:pPr lvl="0"/>
            <a:r>
              <a:rPr lang="es-ES_tradnl" dirty="0" smtClean="0"/>
              <a:t>Continuando en el centro a la derecha se ha ubicado el access point </a:t>
            </a:r>
            <a:r>
              <a:rPr lang="es-ES_tradnl" dirty="0" smtClean="0">
                <a:solidFill>
                  <a:srgbClr val="00B050"/>
                </a:solidFill>
              </a:rPr>
              <a:t>Scalance </a:t>
            </a:r>
            <a:r>
              <a:rPr lang="es-ES_tradnl" dirty="0" smtClean="0">
                <a:solidFill>
                  <a:srgbClr val="00B050"/>
                </a:solidFill>
              </a:rPr>
              <a:t>W788-1PRO</a:t>
            </a:r>
            <a:r>
              <a:rPr lang="es-ES_tradnl" dirty="0" smtClean="0"/>
              <a:t> </a:t>
            </a:r>
            <a:r>
              <a:rPr lang="es-ES_tradnl" dirty="0" smtClean="0"/>
              <a:t>junto con su fuente </a:t>
            </a:r>
            <a:r>
              <a:rPr lang="es-ES_tradnl" dirty="0" smtClean="0"/>
              <a:t>de alimentación </a:t>
            </a:r>
            <a:r>
              <a:rPr lang="es-ES" dirty="0" smtClean="0">
                <a:solidFill>
                  <a:srgbClr val="00B050"/>
                </a:solidFill>
              </a:rPr>
              <a:t>PS 791-1 PRO</a:t>
            </a:r>
            <a:r>
              <a:rPr lang="es-ES_tradnl" dirty="0" smtClean="0"/>
              <a:t>, </a:t>
            </a:r>
            <a:r>
              <a:rPr lang="es-ES_tradnl" dirty="0" smtClean="0"/>
              <a:t>por razones de cableado se decidió que vaya junto al PLC.</a:t>
            </a:r>
            <a:endParaRPr lang="es-ES" dirty="0" smtClean="0"/>
          </a:p>
          <a:p>
            <a:endParaRPr lang="es-ES" dirty="0"/>
          </a:p>
        </p:txBody>
      </p:sp>
      <p:pic>
        <p:nvPicPr>
          <p:cNvPr id="40962" name="Picture 2"/>
          <p:cNvPicPr>
            <a:picLocks noChangeAspect="1" noChangeArrowheads="1"/>
          </p:cNvPicPr>
          <p:nvPr/>
        </p:nvPicPr>
        <p:blipFill>
          <a:blip r:embed="rId2"/>
          <a:srcRect/>
          <a:stretch>
            <a:fillRect/>
          </a:stretch>
        </p:blipFill>
        <p:spPr bwMode="auto">
          <a:xfrm>
            <a:off x="776281" y="1714488"/>
            <a:ext cx="2867025" cy="4410075"/>
          </a:xfrm>
          <a:prstGeom prst="rect">
            <a:avLst/>
          </a:prstGeom>
          <a:noFill/>
          <a:ln w="9525">
            <a:noFill/>
            <a:miter lim="800000"/>
            <a:headEnd/>
            <a:tailEnd/>
          </a:ln>
          <a:effectLst/>
        </p:spPr>
      </p:pic>
      <p:cxnSp>
        <p:nvCxnSpPr>
          <p:cNvPr id="6" name="5 Conector recto de flecha"/>
          <p:cNvCxnSpPr/>
          <p:nvPr/>
        </p:nvCxnSpPr>
        <p:spPr>
          <a:xfrm>
            <a:off x="3357554" y="3929066"/>
            <a:ext cx="107157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200" dirty="0" smtClean="0"/>
              <a:t>Distribución espacial de los elementos</a:t>
            </a:r>
            <a:endParaRPr lang="es-ES" sz="4200" dirty="0"/>
          </a:p>
        </p:txBody>
      </p:sp>
      <p:sp>
        <p:nvSpPr>
          <p:cNvPr id="3" name="2 Marcador de contenido"/>
          <p:cNvSpPr>
            <a:spLocks noGrp="1"/>
          </p:cNvSpPr>
          <p:nvPr>
            <p:ph idx="1"/>
          </p:nvPr>
        </p:nvSpPr>
        <p:spPr>
          <a:xfrm>
            <a:off x="4429124" y="1866920"/>
            <a:ext cx="3957638" cy="4419600"/>
          </a:xfrm>
        </p:spPr>
        <p:txBody>
          <a:bodyPr>
            <a:normAutofit fontScale="92500" lnSpcReduction="10000"/>
          </a:bodyPr>
          <a:lstStyle/>
          <a:p>
            <a:pPr lvl="0"/>
            <a:r>
              <a:rPr lang="es-ES_tradnl" dirty="0" smtClean="0"/>
              <a:t>El switch </a:t>
            </a:r>
            <a:r>
              <a:rPr lang="es-ES_tradnl" dirty="0" smtClean="0">
                <a:solidFill>
                  <a:srgbClr val="1A139D"/>
                </a:solidFill>
              </a:rPr>
              <a:t>Scalance X208 </a:t>
            </a:r>
            <a:r>
              <a:rPr lang="es-ES_tradnl" dirty="0" smtClean="0"/>
              <a:t>está ubicado en la parte inferior y a la derecha del tablero. Este elemento por lo general presenta la mayor interacción con el estudiante, y por tanto está alejado de cualquier otro elemento que pueda presentar obstáculos para su debida maniobra. </a:t>
            </a:r>
            <a:endParaRPr lang="es-ES" dirty="0" smtClean="0"/>
          </a:p>
          <a:p>
            <a:endParaRPr lang="es-ES" dirty="0"/>
          </a:p>
        </p:txBody>
      </p:sp>
      <p:pic>
        <p:nvPicPr>
          <p:cNvPr id="41986" name="Picture 2"/>
          <p:cNvPicPr>
            <a:picLocks noChangeAspect="1" noChangeArrowheads="1"/>
          </p:cNvPicPr>
          <p:nvPr/>
        </p:nvPicPr>
        <p:blipFill>
          <a:blip r:embed="rId2"/>
          <a:srcRect/>
          <a:stretch>
            <a:fillRect/>
          </a:stretch>
        </p:blipFill>
        <p:spPr bwMode="auto">
          <a:xfrm>
            <a:off x="1071538" y="1724044"/>
            <a:ext cx="2867025" cy="4419600"/>
          </a:xfrm>
          <a:prstGeom prst="rect">
            <a:avLst/>
          </a:prstGeom>
          <a:noFill/>
          <a:ln w="9525">
            <a:noFill/>
            <a:miter lim="800000"/>
            <a:headEnd/>
            <a:tailEnd/>
          </a:ln>
          <a:effectLst/>
        </p:spPr>
      </p:pic>
      <p:cxnSp>
        <p:nvCxnSpPr>
          <p:cNvPr id="6" name="5 Conector recto de flecha"/>
          <p:cNvCxnSpPr/>
          <p:nvPr/>
        </p:nvCxnSpPr>
        <p:spPr>
          <a:xfrm>
            <a:off x="3643306" y="4999048"/>
            <a:ext cx="928694"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200" dirty="0" smtClean="0"/>
              <a:t>Distribución espacial de los elementos</a:t>
            </a:r>
            <a:endParaRPr lang="es-ES" sz="4200" dirty="0"/>
          </a:p>
        </p:txBody>
      </p:sp>
      <p:sp>
        <p:nvSpPr>
          <p:cNvPr id="3" name="2 Marcador de contenido"/>
          <p:cNvSpPr>
            <a:spLocks noGrp="1"/>
          </p:cNvSpPr>
          <p:nvPr>
            <p:ph idx="1"/>
          </p:nvPr>
        </p:nvSpPr>
        <p:spPr>
          <a:xfrm>
            <a:off x="685800" y="1857364"/>
            <a:ext cx="4029076" cy="4419600"/>
          </a:xfrm>
        </p:spPr>
        <p:txBody>
          <a:bodyPr>
            <a:normAutofit fontScale="92500" lnSpcReduction="10000"/>
          </a:bodyPr>
          <a:lstStyle/>
          <a:p>
            <a:pPr lvl="0"/>
            <a:r>
              <a:rPr lang="es-ES_tradnl" dirty="0" smtClean="0"/>
              <a:t>El elemento de protección eléctrica está ubicado en la parte inferior izquierda: un </a:t>
            </a:r>
            <a:r>
              <a:rPr lang="es-ES_tradnl" dirty="0" smtClean="0">
                <a:solidFill>
                  <a:schemeClr val="accent2">
                    <a:lumMod val="50000"/>
                  </a:schemeClr>
                </a:solidFill>
              </a:rPr>
              <a:t>Disyuntor bipolar</a:t>
            </a:r>
            <a:r>
              <a:rPr lang="es-ES_tradnl" dirty="0" smtClean="0"/>
              <a:t>. Se buscó lograr con esta ubicación el acceso fácil a dicho elemento de protección y conservarlo alejado del resto de elementos constitutivos del sistema.</a:t>
            </a:r>
            <a:endParaRPr lang="es-ES" dirty="0" smtClean="0"/>
          </a:p>
          <a:p>
            <a:endParaRPr lang="es-ES" dirty="0"/>
          </a:p>
        </p:txBody>
      </p:sp>
      <p:pic>
        <p:nvPicPr>
          <p:cNvPr id="43010" name="Picture 2"/>
          <p:cNvPicPr>
            <a:picLocks noChangeAspect="1" noChangeArrowheads="1"/>
          </p:cNvPicPr>
          <p:nvPr/>
        </p:nvPicPr>
        <p:blipFill>
          <a:blip r:embed="rId2"/>
          <a:srcRect/>
          <a:stretch>
            <a:fillRect/>
          </a:stretch>
        </p:blipFill>
        <p:spPr bwMode="auto">
          <a:xfrm>
            <a:off x="5143524" y="1643050"/>
            <a:ext cx="2857500" cy="4410075"/>
          </a:xfrm>
          <a:prstGeom prst="rect">
            <a:avLst/>
          </a:prstGeom>
          <a:noFill/>
          <a:ln w="9525">
            <a:noFill/>
            <a:miter lim="800000"/>
            <a:headEnd/>
            <a:tailEnd/>
          </a:ln>
          <a:effectLst/>
        </p:spPr>
      </p:pic>
      <p:cxnSp>
        <p:nvCxnSpPr>
          <p:cNvPr id="6" name="5 Conector recto de flecha"/>
          <p:cNvCxnSpPr/>
          <p:nvPr/>
        </p:nvCxnSpPr>
        <p:spPr>
          <a:xfrm rot="10800000">
            <a:off x="4572000" y="5072074"/>
            <a:ext cx="1214446"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304800"/>
            <a:ext cx="7886728" cy="1143000"/>
          </a:xfrm>
        </p:spPr>
        <p:txBody>
          <a:bodyPr/>
          <a:lstStyle/>
          <a:p>
            <a:r>
              <a:rPr lang="es-ES" sz="4200" dirty="0" smtClean="0"/>
              <a:t>Dimensiones y vistas del sistema</a:t>
            </a:r>
            <a:endParaRPr lang="es-ES" sz="4200" dirty="0"/>
          </a:p>
        </p:txBody>
      </p:sp>
      <p:sp>
        <p:nvSpPr>
          <p:cNvPr id="3" name="2 Marcador de contenido"/>
          <p:cNvSpPr>
            <a:spLocks noGrp="1"/>
          </p:cNvSpPr>
          <p:nvPr>
            <p:ph idx="1"/>
          </p:nvPr>
        </p:nvSpPr>
        <p:spPr>
          <a:xfrm>
            <a:off x="571472" y="1428736"/>
            <a:ext cx="3143272" cy="714380"/>
          </a:xfrm>
        </p:spPr>
        <p:txBody>
          <a:bodyPr/>
          <a:lstStyle/>
          <a:p>
            <a:r>
              <a:rPr lang="es-ES" b="1" dirty="0" smtClean="0"/>
              <a:t>Vista Frontal:</a:t>
            </a:r>
            <a:endParaRPr lang="es-ES" dirty="0" smtClean="0"/>
          </a:p>
          <a:p>
            <a:endParaRPr lang="es-ES" dirty="0"/>
          </a:p>
        </p:txBody>
      </p:sp>
      <p:pic>
        <p:nvPicPr>
          <p:cNvPr id="5" name="4 Imagen"/>
          <p:cNvPicPr/>
          <p:nvPr/>
        </p:nvPicPr>
        <p:blipFill>
          <a:blip r:embed="rId2"/>
          <a:srcRect/>
          <a:stretch>
            <a:fillRect/>
          </a:stretch>
        </p:blipFill>
        <p:spPr bwMode="auto">
          <a:xfrm>
            <a:off x="4429124" y="1500174"/>
            <a:ext cx="2786082" cy="5286388"/>
          </a:xfrm>
          <a:prstGeom prst="rect">
            <a:avLst/>
          </a:prstGeom>
          <a:noFill/>
          <a:ln w="9525">
            <a:noFill/>
            <a:miter lim="800000"/>
            <a:headEnd/>
            <a:tailEnd/>
          </a:ln>
        </p:spPr>
      </p:pic>
      <p:graphicFrame>
        <p:nvGraphicFramePr>
          <p:cNvPr id="15" name="14 Diagrama"/>
          <p:cNvGraphicFramePr/>
          <p:nvPr/>
        </p:nvGraphicFramePr>
        <p:xfrm>
          <a:off x="1142976" y="2643182"/>
          <a:ext cx="2619372" cy="381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304800"/>
            <a:ext cx="7600976" cy="1143000"/>
          </a:xfrm>
        </p:spPr>
        <p:txBody>
          <a:bodyPr/>
          <a:lstStyle/>
          <a:p>
            <a:r>
              <a:rPr lang="es-ES" sz="4200" dirty="0" smtClean="0"/>
              <a:t>Dimensiones y vistas del sistema</a:t>
            </a:r>
            <a:endParaRPr lang="es-ES" sz="4200" dirty="0"/>
          </a:p>
        </p:txBody>
      </p:sp>
      <p:sp>
        <p:nvSpPr>
          <p:cNvPr id="3" name="2 Marcador de contenido"/>
          <p:cNvSpPr>
            <a:spLocks noGrp="1"/>
          </p:cNvSpPr>
          <p:nvPr>
            <p:ph idx="1"/>
          </p:nvPr>
        </p:nvSpPr>
        <p:spPr>
          <a:xfrm>
            <a:off x="685800" y="1508760"/>
            <a:ext cx="3814762" cy="705794"/>
          </a:xfrm>
        </p:spPr>
        <p:txBody>
          <a:bodyPr/>
          <a:lstStyle/>
          <a:p>
            <a:r>
              <a:rPr lang="es-ES" dirty="0" smtClean="0"/>
              <a:t>Esquema a escala</a:t>
            </a:r>
            <a:r>
              <a:rPr lang="es-ES" dirty="0" smtClean="0"/>
              <a:t> </a:t>
            </a:r>
            <a:endParaRPr lang="es-ES" dirty="0"/>
          </a:p>
        </p:txBody>
      </p:sp>
      <p:pic>
        <p:nvPicPr>
          <p:cNvPr id="5" name="4 Imagen"/>
          <p:cNvPicPr/>
          <p:nvPr/>
        </p:nvPicPr>
        <p:blipFill>
          <a:blip r:embed="rId2"/>
          <a:srcRect/>
          <a:stretch>
            <a:fillRect/>
          </a:stretch>
        </p:blipFill>
        <p:spPr bwMode="auto">
          <a:xfrm>
            <a:off x="4357686" y="1643050"/>
            <a:ext cx="3786214" cy="5072098"/>
          </a:xfrm>
          <a:prstGeom prst="rect">
            <a:avLst/>
          </a:prstGeom>
          <a:noFill/>
          <a:ln w="9525">
            <a:noFill/>
            <a:miter lim="800000"/>
            <a:headEnd/>
            <a:tailEnd/>
          </a:ln>
        </p:spPr>
      </p:pic>
      <p:graphicFrame>
        <p:nvGraphicFramePr>
          <p:cNvPr id="6" name="5 Diagrama"/>
          <p:cNvGraphicFramePr/>
          <p:nvPr/>
        </p:nvGraphicFramePr>
        <p:xfrm>
          <a:off x="1142976" y="2754322"/>
          <a:ext cx="2619372" cy="381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304800"/>
            <a:ext cx="7458100" cy="1143000"/>
          </a:xfrm>
        </p:spPr>
        <p:txBody>
          <a:bodyPr/>
          <a:lstStyle/>
          <a:p>
            <a:r>
              <a:rPr lang="es-ES" sz="4200" dirty="0" smtClean="0"/>
              <a:t>Dimensiones y vistas del sistema</a:t>
            </a:r>
            <a:endParaRPr lang="es-ES" sz="4200" dirty="0"/>
          </a:p>
        </p:txBody>
      </p:sp>
      <p:sp>
        <p:nvSpPr>
          <p:cNvPr id="3" name="2 Marcador de contenido"/>
          <p:cNvSpPr>
            <a:spLocks noGrp="1"/>
          </p:cNvSpPr>
          <p:nvPr>
            <p:ph idx="1"/>
          </p:nvPr>
        </p:nvSpPr>
        <p:spPr>
          <a:xfrm>
            <a:off x="685800" y="1508760"/>
            <a:ext cx="2743192" cy="705794"/>
          </a:xfrm>
        </p:spPr>
        <p:txBody>
          <a:bodyPr/>
          <a:lstStyle/>
          <a:p>
            <a:r>
              <a:rPr lang="es-ES" b="1" dirty="0" smtClean="0"/>
              <a:t>Vista Lateral:</a:t>
            </a:r>
            <a:endParaRPr lang="es-ES" dirty="0" smtClean="0"/>
          </a:p>
          <a:p>
            <a:endParaRPr lang="es-ES" dirty="0"/>
          </a:p>
        </p:txBody>
      </p:sp>
      <p:sp>
        <p:nvSpPr>
          <p:cNvPr id="5" name="2 Marcador de contenido"/>
          <p:cNvSpPr txBox="1">
            <a:spLocks/>
          </p:cNvSpPr>
          <p:nvPr/>
        </p:nvSpPr>
        <p:spPr>
          <a:xfrm>
            <a:off x="4143372" y="1500174"/>
            <a:ext cx="2743192" cy="705794"/>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800" b="1" i="0" u="none" strike="noStrike" kern="1200" cap="none" spc="0" normalizeH="0" baseline="0" noProof="0" dirty="0" smtClean="0">
                <a:ln>
                  <a:noFill/>
                </a:ln>
                <a:solidFill>
                  <a:schemeClr val="tx1"/>
                </a:solidFill>
                <a:effectLst/>
                <a:uLnTx/>
                <a:uFillTx/>
                <a:latin typeface="+mn-lt"/>
                <a:ea typeface="+mn-ea"/>
                <a:cs typeface="+mn-cs"/>
              </a:rPr>
              <a:t>Vista Posterior:</a:t>
            </a: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5 Imagen"/>
          <p:cNvPicPr/>
          <p:nvPr/>
        </p:nvPicPr>
        <p:blipFill>
          <a:blip r:embed="rId2"/>
          <a:srcRect/>
          <a:stretch>
            <a:fillRect/>
          </a:stretch>
        </p:blipFill>
        <p:spPr bwMode="auto">
          <a:xfrm>
            <a:off x="928662" y="2071678"/>
            <a:ext cx="2288216" cy="4714884"/>
          </a:xfrm>
          <a:prstGeom prst="rect">
            <a:avLst/>
          </a:prstGeom>
          <a:noFill/>
          <a:ln w="9525">
            <a:noFill/>
            <a:miter lim="800000"/>
            <a:headEnd/>
            <a:tailEnd/>
          </a:ln>
        </p:spPr>
      </p:pic>
      <p:pic>
        <p:nvPicPr>
          <p:cNvPr id="7" name="6 Imagen"/>
          <p:cNvPicPr/>
          <p:nvPr/>
        </p:nvPicPr>
        <p:blipFill>
          <a:blip r:embed="rId3"/>
          <a:srcRect/>
          <a:stretch>
            <a:fillRect/>
          </a:stretch>
        </p:blipFill>
        <p:spPr bwMode="auto">
          <a:xfrm>
            <a:off x="4572000" y="2085351"/>
            <a:ext cx="2214578" cy="4772649"/>
          </a:xfrm>
          <a:prstGeom prst="rect">
            <a:avLst/>
          </a:prstGeom>
          <a:noFill/>
          <a:ln w="9525">
            <a:noFill/>
            <a:miter lim="800000"/>
            <a:headEnd/>
            <a:tailEnd/>
          </a:ln>
        </p:spPr>
      </p:pic>
      <p:graphicFrame>
        <p:nvGraphicFramePr>
          <p:cNvPr id="8" name="7 Diagrama"/>
          <p:cNvGraphicFramePr/>
          <p:nvPr/>
        </p:nvGraphicFramePr>
        <p:xfrm>
          <a:off x="7000892" y="3929066"/>
          <a:ext cx="1928826" cy="17859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142852"/>
            <a:ext cx="7239000" cy="1143000"/>
          </a:xfrm>
        </p:spPr>
        <p:txBody>
          <a:bodyPr/>
          <a:lstStyle/>
          <a:p>
            <a:r>
              <a:rPr lang="es-ES" dirty="0" smtClean="0"/>
              <a:t>Generalidades</a:t>
            </a:r>
            <a:endParaRPr lang="es-ES" dirty="0"/>
          </a:p>
        </p:txBody>
      </p:sp>
      <p:sp>
        <p:nvSpPr>
          <p:cNvPr id="3" name="2 Marcador de contenido"/>
          <p:cNvSpPr>
            <a:spLocks noGrp="1"/>
          </p:cNvSpPr>
          <p:nvPr>
            <p:ph idx="1"/>
          </p:nvPr>
        </p:nvSpPr>
        <p:spPr>
          <a:xfrm>
            <a:off x="685800" y="2214554"/>
            <a:ext cx="7958166" cy="4429156"/>
          </a:xfrm>
        </p:spPr>
        <p:txBody>
          <a:bodyPr>
            <a:normAutofit fontScale="77500" lnSpcReduction="20000"/>
          </a:bodyPr>
          <a:lstStyle/>
          <a:p>
            <a:r>
              <a:rPr lang="es-ES" dirty="0" smtClean="0"/>
              <a:t>Las siguientes bandas de frecuencia están liberadas para su uso libre:</a:t>
            </a:r>
          </a:p>
          <a:p>
            <a:endParaRPr lang="es-ES" dirty="0" smtClean="0"/>
          </a:p>
          <a:p>
            <a:endParaRPr lang="es-ES" dirty="0" smtClean="0"/>
          </a:p>
          <a:p>
            <a:r>
              <a:rPr lang="es-ES" dirty="0" smtClean="0"/>
              <a:t>La banda de </a:t>
            </a:r>
            <a:r>
              <a:rPr lang="es-ES" dirty="0" smtClean="0">
                <a:solidFill>
                  <a:srgbClr val="FF0000"/>
                </a:solidFill>
              </a:rPr>
              <a:t>2.4 GHz </a:t>
            </a:r>
            <a:r>
              <a:rPr lang="es-ES" dirty="0" smtClean="0"/>
              <a:t>está disponible en todo el mundo</a:t>
            </a:r>
          </a:p>
          <a:p>
            <a:pPr>
              <a:buNone/>
            </a:pPr>
            <a:r>
              <a:rPr lang="es-ES" dirty="0" smtClean="0"/>
              <a:t>      La banda de </a:t>
            </a:r>
            <a:r>
              <a:rPr lang="es-ES" dirty="0" smtClean="0">
                <a:solidFill>
                  <a:srgbClr val="FF0000"/>
                </a:solidFill>
              </a:rPr>
              <a:t>5GHz</a:t>
            </a:r>
            <a:r>
              <a:rPr lang="es-ES" dirty="0" smtClean="0"/>
              <a:t> difiere de unos países a otros</a:t>
            </a:r>
          </a:p>
          <a:p>
            <a:pPr>
              <a:buNone/>
            </a:pPr>
            <a:r>
              <a:rPr lang="es-ES" dirty="0" smtClean="0"/>
              <a:t> </a:t>
            </a:r>
          </a:p>
          <a:p>
            <a:r>
              <a:rPr lang="es-ES" dirty="0" smtClean="0"/>
              <a:t>El empleo de estas bandas no requiere el permiso, pero si se usa un ancho de banda distinto de éstos, es necesario registrarse con las autoridades competentes</a:t>
            </a:r>
          </a:p>
          <a:p>
            <a:pPr>
              <a:buNone/>
            </a:pPr>
            <a:r>
              <a:rPr lang="es-ES" dirty="0" smtClean="0"/>
              <a:t> </a:t>
            </a:r>
          </a:p>
          <a:p>
            <a:r>
              <a:rPr lang="es-ES" dirty="0" smtClean="0"/>
              <a:t>Cualquiera puede registrarse en un determinado ancho de banda, pero el primero que se registre automáticamente tiene los derechos de empleo de éste ancho de banda</a:t>
            </a:r>
          </a:p>
          <a:p>
            <a:endParaRPr lang="es-ES" dirty="0"/>
          </a:p>
        </p:txBody>
      </p:sp>
      <p:sp>
        <p:nvSpPr>
          <p:cNvPr id="4" name="3 Rectángulo"/>
          <p:cNvSpPr/>
          <p:nvPr/>
        </p:nvSpPr>
        <p:spPr>
          <a:xfrm>
            <a:off x="928662" y="1285860"/>
            <a:ext cx="7429552" cy="71438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dirty="0" smtClean="0">
                <a:solidFill>
                  <a:schemeClr val="accent3">
                    <a:lumMod val="50000"/>
                  </a:schemeClr>
                </a:solidFill>
              </a:rPr>
              <a:t>No es necesario pagar ni registrarse para una comunicación de datos</a:t>
            </a:r>
            <a:endParaRPr lang="es-ES" sz="2000" b="1" dirty="0">
              <a:solidFill>
                <a:schemeClr val="accent3">
                  <a:lumMod val="50000"/>
                </a:schemeClr>
              </a:solidFill>
            </a:endParaRPr>
          </a:p>
        </p:txBody>
      </p:sp>
      <p:sp>
        <p:nvSpPr>
          <p:cNvPr id="5" name="4 Rectángulo"/>
          <p:cNvSpPr/>
          <p:nvPr/>
        </p:nvSpPr>
        <p:spPr>
          <a:xfrm>
            <a:off x="2285984" y="2857496"/>
            <a:ext cx="5143536" cy="50006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 </a:t>
            </a:r>
            <a:r>
              <a:rPr lang="es-ES" sz="2000" b="1" dirty="0" smtClean="0">
                <a:solidFill>
                  <a:schemeClr val="accent3">
                    <a:lumMod val="50000"/>
                  </a:schemeClr>
                </a:solidFill>
              </a:rPr>
              <a:t>433MHz, 860MHz, </a:t>
            </a:r>
            <a:r>
              <a:rPr lang="es-ES" sz="2000" b="1" dirty="0" smtClean="0">
                <a:solidFill>
                  <a:srgbClr val="FF0000"/>
                </a:solidFill>
              </a:rPr>
              <a:t>2.4GHz, 5GHz</a:t>
            </a:r>
            <a:r>
              <a:rPr lang="es-ES" sz="2000" b="1" dirty="0" smtClean="0">
                <a:solidFill>
                  <a:schemeClr val="accent3">
                    <a:lumMod val="50000"/>
                  </a:schemeClr>
                </a:solidFill>
              </a:rPr>
              <a:t>, 24GHz</a:t>
            </a:r>
            <a:endParaRPr lang="es-ES" sz="2000" b="1" dirty="0">
              <a:solidFill>
                <a:schemeClr val="accent3">
                  <a:lumMod val="50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304800"/>
            <a:ext cx="7886728" cy="1143000"/>
          </a:xfrm>
        </p:spPr>
        <p:txBody>
          <a:bodyPr/>
          <a:lstStyle/>
          <a:p>
            <a:r>
              <a:rPr lang="es-ES" sz="4000" dirty="0" smtClean="0"/>
              <a:t>IMPLEMENTACIÓN DEL SISTEMA DE ENTRENAMIENTO</a:t>
            </a:r>
            <a:endParaRPr lang="es-ES" sz="4000" dirty="0"/>
          </a:p>
        </p:txBody>
      </p:sp>
      <p:pic>
        <p:nvPicPr>
          <p:cNvPr id="10" name="9 Imagen" descr="C:\Documents and Settings\nervo loayza\Escritorio\imagenes\q\2.jpg"/>
          <p:cNvPicPr/>
          <p:nvPr/>
        </p:nvPicPr>
        <p:blipFill>
          <a:blip r:embed="rId2" cstate="print"/>
          <a:srcRect/>
          <a:stretch>
            <a:fillRect/>
          </a:stretch>
        </p:blipFill>
        <p:spPr bwMode="auto">
          <a:xfrm>
            <a:off x="4429124" y="1857364"/>
            <a:ext cx="3429024" cy="4286280"/>
          </a:xfrm>
          <a:prstGeom prst="rect">
            <a:avLst/>
          </a:prstGeom>
          <a:noFill/>
          <a:ln w="9525">
            <a:noFill/>
            <a:miter lim="800000"/>
            <a:headEnd/>
            <a:tailEnd/>
          </a:ln>
        </p:spPr>
      </p:pic>
      <p:pic>
        <p:nvPicPr>
          <p:cNvPr id="11" name="10 Imagen" descr="C:\Documents and Settings\nervo loayza\Escritorio\imagenes\q\1.jpg"/>
          <p:cNvPicPr/>
          <p:nvPr/>
        </p:nvPicPr>
        <p:blipFill>
          <a:blip r:embed="rId3" cstate="print"/>
          <a:srcRect/>
          <a:stretch>
            <a:fillRect/>
          </a:stretch>
        </p:blipFill>
        <p:spPr bwMode="auto">
          <a:xfrm>
            <a:off x="1500166" y="1643050"/>
            <a:ext cx="1928826" cy="500066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200" dirty="0" smtClean="0"/>
              <a:t>Instalación total</a:t>
            </a:r>
            <a:endParaRPr lang="es-ES" sz="4200" dirty="0"/>
          </a:p>
        </p:txBody>
      </p:sp>
      <p:pic>
        <p:nvPicPr>
          <p:cNvPr id="4" name="3 Imagen" descr="C:\Documents and Settings\nervo loayza\Escritorio\imagenes\q\4.jpg"/>
          <p:cNvPicPr/>
          <p:nvPr/>
        </p:nvPicPr>
        <p:blipFill>
          <a:blip r:embed="rId2" cstate="print"/>
          <a:srcRect/>
          <a:stretch>
            <a:fillRect/>
          </a:stretch>
        </p:blipFill>
        <p:spPr bwMode="auto">
          <a:xfrm>
            <a:off x="1000100" y="2000240"/>
            <a:ext cx="1714511" cy="4643470"/>
          </a:xfrm>
          <a:prstGeom prst="rect">
            <a:avLst/>
          </a:prstGeom>
          <a:noFill/>
          <a:ln w="9525">
            <a:noFill/>
            <a:miter lim="800000"/>
            <a:headEnd/>
            <a:tailEnd/>
          </a:ln>
        </p:spPr>
      </p:pic>
      <p:pic>
        <p:nvPicPr>
          <p:cNvPr id="5" name="4 Imagen" descr="C:\Documents and Settings\nervo loayza\Escritorio\imagenes\q\5.jpg"/>
          <p:cNvPicPr/>
          <p:nvPr/>
        </p:nvPicPr>
        <p:blipFill>
          <a:blip r:embed="rId3" cstate="print"/>
          <a:srcRect/>
          <a:stretch>
            <a:fillRect/>
          </a:stretch>
        </p:blipFill>
        <p:spPr bwMode="auto">
          <a:xfrm>
            <a:off x="3643306" y="2000240"/>
            <a:ext cx="1928826" cy="4643470"/>
          </a:xfrm>
          <a:prstGeom prst="rect">
            <a:avLst/>
          </a:prstGeom>
          <a:noFill/>
          <a:ln w="9525">
            <a:noFill/>
            <a:miter lim="800000"/>
            <a:headEnd/>
            <a:tailEnd/>
          </a:ln>
        </p:spPr>
      </p:pic>
      <p:pic>
        <p:nvPicPr>
          <p:cNvPr id="6" name="5 Imagen" descr="C:\Documents and Settings\nervo loayza\Escritorio\imagenes\q\3.jpg"/>
          <p:cNvPicPr/>
          <p:nvPr/>
        </p:nvPicPr>
        <p:blipFill>
          <a:blip r:embed="rId4" cstate="print"/>
          <a:srcRect/>
          <a:stretch>
            <a:fillRect/>
          </a:stretch>
        </p:blipFill>
        <p:spPr bwMode="auto">
          <a:xfrm>
            <a:off x="6429388" y="2000240"/>
            <a:ext cx="1714512" cy="4643470"/>
          </a:xfrm>
          <a:prstGeom prst="rect">
            <a:avLst/>
          </a:prstGeom>
          <a:noFill/>
          <a:ln w="9525">
            <a:noFill/>
            <a:miter lim="800000"/>
            <a:headEnd/>
            <a:tailEnd/>
          </a:ln>
        </p:spPr>
      </p:pic>
      <p:sp>
        <p:nvSpPr>
          <p:cNvPr id="7" name="2 Marcador de contenido"/>
          <p:cNvSpPr>
            <a:spLocks noGrp="1"/>
          </p:cNvSpPr>
          <p:nvPr>
            <p:ph idx="1"/>
          </p:nvPr>
        </p:nvSpPr>
        <p:spPr>
          <a:xfrm>
            <a:off x="571472" y="1357298"/>
            <a:ext cx="2743192" cy="705794"/>
          </a:xfrm>
        </p:spPr>
        <p:txBody>
          <a:bodyPr/>
          <a:lstStyle/>
          <a:p>
            <a:r>
              <a:rPr lang="es-ES" sz="2400" b="1" dirty="0" smtClean="0"/>
              <a:t>Vista Lateral:</a:t>
            </a:r>
            <a:endParaRPr lang="es-ES" sz="2400" dirty="0" smtClean="0"/>
          </a:p>
          <a:p>
            <a:endParaRPr lang="es-ES" dirty="0"/>
          </a:p>
        </p:txBody>
      </p:sp>
      <p:sp>
        <p:nvSpPr>
          <p:cNvPr id="8" name="2 Marcador de contenido"/>
          <p:cNvSpPr txBox="1">
            <a:spLocks/>
          </p:cNvSpPr>
          <p:nvPr/>
        </p:nvSpPr>
        <p:spPr>
          <a:xfrm>
            <a:off x="3214678" y="1357298"/>
            <a:ext cx="2643206" cy="70579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400" b="1" i="0" u="none" strike="noStrike" kern="1200" cap="none" spc="0" normalizeH="0" baseline="0" noProof="0" dirty="0" smtClean="0">
                <a:ln>
                  <a:noFill/>
                </a:ln>
                <a:solidFill>
                  <a:schemeClr val="tx1"/>
                </a:solidFill>
                <a:effectLst/>
                <a:uLnTx/>
                <a:uFillTx/>
                <a:latin typeface="+mn-lt"/>
                <a:ea typeface="+mn-ea"/>
                <a:cs typeface="+mn-cs"/>
              </a:rPr>
              <a:t>Vista Posterior:</a:t>
            </a:r>
            <a:endParaRPr kumimoji="0" lang="es-E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2 Marcador de contenido"/>
          <p:cNvSpPr txBox="1">
            <a:spLocks/>
          </p:cNvSpPr>
          <p:nvPr/>
        </p:nvSpPr>
        <p:spPr>
          <a:xfrm>
            <a:off x="5857884" y="1357298"/>
            <a:ext cx="3286116" cy="491480"/>
          </a:xfrm>
          <a:prstGeom prst="rect">
            <a:avLst/>
          </a:prstGeom>
        </p:spPr>
        <p:txBody>
          <a:bodyPr vert="horz" lIns="91440" tIns="45720" rIns="91440" bIns="45720" rtlCol="0">
            <a:normAutofit fontScale="85000" lnSpcReduction="10000"/>
          </a:bodyPr>
          <a:lstStyle/>
          <a:p>
            <a:pPr marL="342900" lvl="0" indent="-342900">
              <a:spcBef>
                <a:spcPct val="20000"/>
              </a:spcBef>
              <a:buFont typeface="Arial" pitchFamily="34" charset="0"/>
              <a:buChar char="»"/>
            </a:pPr>
            <a:r>
              <a:rPr kumimoji="0" lang="es-ES" sz="2800" b="1" i="0" u="none" strike="noStrike" kern="1200" cap="none" spc="0" normalizeH="0" baseline="0" noProof="0" dirty="0" smtClean="0">
                <a:ln>
                  <a:noFill/>
                </a:ln>
                <a:solidFill>
                  <a:schemeClr val="tx1"/>
                </a:solidFill>
                <a:effectLst/>
                <a:uLnTx/>
                <a:uFillTx/>
                <a:latin typeface="+mn-lt"/>
                <a:ea typeface="+mn-ea"/>
                <a:cs typeface="+mn-cs"/>
              </a:rPr>
              <a:t>Vista </a:t>
            </a:r>
            <a:r>
              <a:rPr lang="es-ES" sz="2800" b="1" dirty="0" smtClean="0"/>
              <a:t>en Perspectiva </a:t>
            </a:r>
            <a:r>
              <a:rPr kumimoji="0" lang="es-ES" sz="2800" b="1" i="0" u="none" strike="noStrike" kern="1200" cap="none" spc="0" normalizeH="0" baseline="0" noProof="0" dirty="0" smtClean="0">
                <a:ln>
                  <a:noFill/>
                </a:ln>
                <a:solidFill>
                  <a:schemeClr val="tx1"/>
                </a:solidFill>
                <a:effectLst/>
                <a:uLnTx/>
                <a:uFillTx/>
                <a:latin typeface="+mn-lt"/>
                <a:ea typeface="+mn-ea"/>
                <a:cs typeface="+mn-cs"/>
              </a:rPr>
              <a:t>:</a:t>
            </a:r>
            <a:endParaRPr kumimoji="0" lang="es-E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Pruebas realizadas</a:t>
            </a:r>
            <a:endParaRPr lang="es-ES" dirty="0"/>
          </a:p>
        </p:txBody>
      </p:sp>
      <p:graphicFrame>
        <p:nvGraphicFramePr>
          <p:cNvPr id="4" name="3 Marcador de contenido"/>
          <p:cNvGraphicFramePr>
            <a:graphicFrameLocks noGrp="1"/>
          </p:cNvGraphicFramePr>
          <p:nvPr>
            <p:ph idx="1"/>
          </p:nvPr>
        </p:nvGraphicFramePr>
        <p:xfrm>
          <a:off x="685800" y="1508124"/>
          <a:ext cx="7467600" cy="4706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200" dirty="0" smtClean="0"/>
              <a:t>DISEÑO DE PRÁCTICAS DE LABORATORIO</a:t>
            </a:r>
            <a:endParaRPr lang="es-ES" sz="4200" dirty="0"/>
          </a:p>
        </p:txBody>
      </p:sp>
      <p:graphicFrame>
        <p:nvGraphicFramePr>
          <p:cNvPr id="7" name="6 Marcador de contenido"/>
          <p:cNvGraphicFramePr>
            <a:graphicFrameLocks noGrp="1"/>
          </p:cNvGraphicFramePr>
          <p:nvPr>
            <p:ph idx="1"/>
          </p:nvPr>
        </p:nvGraphicFramePr>
        <p:xfrm>
          <a:off x="685800" y="1579563"/>
          <a:ext cx="7672414" cy="4921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200" dirty="0" smtClean="0"/>
              <a:t>Prácticas de Laboratorio</a:t>
            </a:r>
            <a:endParaRPr lang="es-ES" sz="4200" dirty="0"/>
          </a:p>
        </p:txBody>
      </p:sp>
      <p:graphicFrame>
        <p:nvGraphicFramePr>
          <p:cNvPr id="4" name="3 Marcador de contenido"/>
          <p:cNvGraphicFramePr>
            <a:graphicFrameLocks noGrp="1"/>
          </p:cNvGraphicFramePr>
          <p:nvPr>
            <p:ph idx="1"/>
          </p:nvPr>
        </p:nvGraphicFramePr>
        <p:xfrm>
          <a:off x="685800" y="1508124"/>
          <a:ext cx="7458100" cy="4992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304800"/>
            <a:ext cx="8101042" cy="1143000"/>
          </a:xfrm>
        </p:spPr>
        <p:txBody>
          <a:bodyPr/>
          <a:lstStyle/>
          <a:p>
            <a:r>
              <a:rPr lang="es-ES" sz="4000" dirty="0" smtClean="0"/>
              <a:t>Práctica # 1: CONTROL Y MONITOREO VÍA ETHERNET</a:t>
            </a:r>
            <a:endParaRPr lang="es-ES" sz="4000" dirty="0"/>
          </a:p>
        </p:txBody>
      </p:sp>
      <p:graphicFrame>
        <p:nvGraphicFramePr>
          <p:cNvPr id="4" name="6 Marcador de contenido"/>
          <p:cNvGraphicFramePr>
            <a:graphicFrameLocks/>
          </p:cNvGraphicFramePr>
          <p:nvPr/>
        </p:nvGraphicFramePr>
        <p:xfrm>
          <a:off x="714348" y="1571612"/>
          <a:ext cx="8143932" cy="5214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C:\Documents and Settings\nervo loayza\Mis documentos\IWLAN\IWLAN\CAPITULOS\CAPITULO V_ Guia de practicas de laboratorio\Diseño de Practicas\elevador.bmp"/>
          <p:cNvPicPr/>
          <p:nvPr/>
        </p:nvPicPr>
        <p:blipFill>
          <a:blip r:embed="rId6"/>
          <a:srcRect/>
          <a:stretch>
            <a:fillRect/>
          </a:stretch>
        </p:blipFill>
        <p:spPr bwMode="auto">
          <a:xfrm>
            <a:off x="1428728" y="3857628"/>
            <a:ext cx="2143140" cy="285752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2910" y="500042"/>
            <a:ext cx="8215370" cy="1214446"/>
          </a:xfrm>
        </p:spPr>
        <p:txBody>
          <a:bodyPr/>
          <a:lstStyle/>
          <a:p>
            <a:r>
              <a:rPr lang="es-ES" sz="4000" dirty="0" smtClean="0"/>
              <a:t/>
            </a:r>
            <a:br>
              <a:rPr lang="es-ES" sz="4000" dirty="0" smtClean="0"/>
            </a:br>
            <a:r>
              <a:rPr lang="es-ES" dirty="0" smtClean="0"/>
              <a:t/>
            </a:r>
            <a:br>
              <a:rPr lang="es-ES" dirty="0" smtClean="0"/>
            </a:br>
            <a:endParaRPr lang="es-ES" dirty="0"/>
          </a:p>
        </p:txBody>
      </p:sp>
      <p:pic>
        <p:nvPicPr>
          <p:cNvPr id="6" name="5 Imagen"/>
          <p:cNvPicPr/>
          <p:nvPr/>
        </p:nvPicPr>
        <p:blipFill>
          <a:blip r:embed="rId2"/>
          <a:srcRect/>
          <a:stretch>
            <a:fillRect/>
          </a:stretch>
        </p:blipFill>
        <p:spPr bwMode="auto">
          <a:xfrm>
            <a:off x="2071670" y="1714488"/>
            <a:ext cx="5072098" cy="2428892"/>
          </a:xfrm>
          <a:prstGeom prst="rect">
            <a:avLst/>
          </a:prstGeom>
          <a:noFill/>
          <a:ln w="9525">
            <a:noFill/>
            <a:miter lim="800000"/>
            <a:headEnd/>
            <a:tailEnd/>
          </a:ln>
        </p:spPr>
      </p:pic>
      <p:sp>
        <p:nvSpPr>
          <p:cNvPr id="7" name="1 Título"/>
          <p:cNvSpPr txBox="1">
            <a:spLocks/>
          </p:cNvSpPr>
          <p:nvPr/>
        </p:nvSpPr>
        <p:spPr>
          <a:xfrm>
            <a:off x="685800" y="304800"/>
            <a:ext cx="8101042" cy="1143000"/>
          </a:xfrm>
          <a:prstGeom prst="rect">
            <a:avLst/>
          </a:prstGeom>
        </p:spPr>
        <p:txBody>
          <a:bodyPr vert="horz" lIns="91440" tIns="45720" rIns="91440" bIns="45720" rtlCol="0" anchor="ctr" anchorCtr="0">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4000" b="1" i="0" u="none" strike="noStrike" kern="1200" cap="none" spc="0" normalizeH="0" baseline="0" noProof="0" smtClean="0">
                <a:ln w="12700">
                  <a:noFill/>
                </a:ln>
                <a:solidFill>
                  <a:schemeClr val="tx1"/>
                </a:solidFill>
                <a:effectLst>
                  <a:outerShdw blurRad="76200" dist="38100" dir="8100000" algn="tr" rotWithShape="0">
                    <a:prstClr val="black">
                      <a:alpha val="40000"/>
                    </a:prstClr>
                  </a:outerShdw>
                </a:effectLst>
                <a:uLnTx/>
                <a:uFillTx/>
                <a:latin typeface="+mj-lt"/>
                <a:ea typeface="+mj-ea"/>
                <a:cs typeface="+mj-cs"/>
              </a:rPr>
              <a:t>Práctica # 1: CONTROL Y MONITOREO VÍA ETHERNET</a:t>
            </a:r>
            <a:endParaRPr kumimoji="0" lang="es-ES" sz="4000" b="1" i="0" u="none" strike="noStrike" kern="1200" cap="none" spc="0" normalizeH="0" baseline="0" noProof="0" dirty="0">
              <a:ln w="12700">
                <a:noFill/>
              </a:ln>
              <a:solidFill>
                <a:schemeClr val="tx1"/>
              </a:solidFill>
              <a:effectLst>
                <a:outerShdw blurRad="76200" dist="38100" dir="8100000" algn="tr" rotWithShape="0">
                  <a:prstClr val="black">
                    <a:alpha val="40000"/>
                  </a:prstClr>
                </a:outerShdw>
              </a:effectLst>
              <a:uLnTx/>
              <a:uFillTx/>
              <a:latin typeface="+mj-lt"/>
              <a:ea typeface="+mj-ea"/>
              <a:cs typeface="+mj-cs"/>
            </a:endParaRPr>
          </a:p>
        </p:txBody>
      </p:sp>
      <p:pic>
        <p:nvPicPr>
          <p:cNvPr id="8" name="7 Marcador de contenido"/>
          <p:cNvPicPr>
            <a:picLocks noGrp="1"/>
          </p:cNvPicPr>
          <p:nvPr>
            <p:ph idx="1"/>
          </p:nvPr>
        </p:nvPicPr>
        <p:blipFill>
          <a:blip r:embed="rId3"/>
          <a:srcRect l="8337" t="8400" r="66161" b="54269"/>
          <a:stretch>
            <a:fillRect/>
          </a:stretch>
        </p:blipFill>
        <p:spPr bwMode="auto">
          <a:xfrm>
            <a:off x="285720" y="4429132"/>
            <a:ext cx="2786082" cy="2286016"/>
          </a:xfrm>
          <a:prstGeom prst="rect">
            <a:avLst/>
          </a:prstGeom>
          <a:noFill/>
          <a:ln w="9525">
            <a:noFill/>
            <a:miter lim="800000"/>
            <a:headEnd/>
            <a:tailEnd/>
          </a:ln>
        </p:spPr>
      </p:pic>
      <p:pic>
        <p:nvPicPr>
          <p:cNvPr id="9" name="8 Imagen"/>
          <p:cNvPicPr/>
          <p:nvPr/>
        </p:nvPicPr>
        <p:blipFill>
          <a:blip r:embed="rId4"/>
          <a:srcRect l="9935" t="9691" r="65149" b="53426"/>
          <a:stretch>
            <a:fillRect/>
          </a:stretch>
        </p:blipFill>
        <p:spPr bwMode="auto">
          <a:xfrm>
            <a:off x="3214679" y="4429132"/>
            <a:ext cx="2786082" cy="2286016"/>
          </a:xfrm>
          <a:prstGeom prst="rect">
            <a:avLst/>
          </a:prstGeom>
          <a:noFill/>
          <a:ln w="9525">
            <a:noFill/>
            <a:miter lim="800000"/>
            <a:headEnd/>
            <a:tailEnd/>
          </a:ln>
        </p:spPr>
      </p:pic>
      <p:pic>
        <p:nvPicPr>
          <p:cNvPr id="10" name="9 Imagen"/>
          <p:cNvPicPr/>
          <p:nvPr/>
        </p:nvPicPr>
        <p:blipFill>
          <a:blip r:embed="rId5"/>
          <a:srcRect l="10004" t="9614" r="65155" b="53482"/>
          <a:stretch>
            <a:fillRect/>
          </a:stretch>
        </p:blipFill>
        <p:spPr bwMode="auto">
          <a:xfrm>
            <a:off x="6143636" y="4429132"/>
            <a:ext cx="2786082" cy="2286016"/>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500050"/>
            <a:ext cx="8643998" cy="1143000"/>
          </a:xfrm>
        </p:spPr>
        <p:txBody>
          <a:bodyPr/>
          <a:lstStyle/>
          <a:p>
            <a:r>
              <a:rPr lang="es-ES" sz="4000" dirty="0" smtClean="0"/>
              <a:t/>
            </a:r>
            <a:br>
              <a:rPr lang="es-ES" sz="4000" dirty="0" smtClean="0"/>
            </a:br>
            <a:r>
              <a:rPr lang="es-ES" sz="4000" dirty="0" smtClean="0"/>
              <a:t>Práctica </a:t>
            </a:r>
            <a:r>
              <a:rPr lang="es-ES" sz="4000" dirty="0" smtClean="0"/>
              <a:t># </a:t>
            </a:r>
            <a:r>
              <a:rPr lang="es-ES" sz="4000" dirty="0" smtClean="0"/>
              <a:t>2: CONTROL </a:t>
            </a:r>
            <a:r>
              <a:rPr lang="es-ES" sz="4000" dirty="0" smtClean="0"/>
              <a:t>Y MONITOREO VÍA INDUSTRIAL WIRELESS LAN (IWLAN)</a:t>
            </a:r>
            <a:r>
              <a:rPr lang="es-ES" dirty="0" smtClean="0"/>
              <a:t/>
            </a:r>
            <a:br>
              <a:rPr lang="es-ES" dirty="0" smtClean="0"/>
            </a:br>
            <a:endParaRPr lang="es-ES" dirty="0"/>
          </a:p>
        </p:txBody>
      </p:sp>
      <p:graphicFrame>
        <p:nvGraphicFramePr>
          <p:cNvPr id="9" name="3 Marcador de contenido"/>
          <p:cNvGraphicFramePr>
            <a:graphicFrameLocks noGrp="1"/>
          </p:cNvGraphicFramePr>
          <p:nvPr>
            <p:ph idx="1"/>
          </p:nvPr>
        </p:nvGraphicFramePr>
        <p:xfrm>
          <a:off x="685800" y="1857364"/>
          <a:ext cx="7529538" cy="5000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10 Imagen" descr="C:\Documents and Settings\nervo loayza\Mis documentos\IWLAN\IWLAN\CAPITULOS\CAPITULO V_ Guia de practicas de laboratorio\Diseño de Practicas\elevador.bmp"/>
          <p:cNvPicPr/>
          <p:nvPr/>
        </p:nvPicPr>
        <p:blipFill>
          <a:blip r:embed="rId6"/>
          <a:srcRect/>
          <a:stretch>
            <a:fillRect/>
          </a:stretch>
        </p:blipFill>
        <p:spPr bwMode="auto">
          <a:xfrm>
            <a:off x="1357290" y="3929066"/>
            <a:ext cx="2143140" cy="2786082"/>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a:srcRect l="39657" t="19777" r="25882" b="53974"/>
          <a:stretch>
            <a:fillRect/>
          </a:stretch>
        </p:blipFill>
        <p:spPr bwMode="auto">
          <a:xfrm>
            <a:off x="4572000" y="1714488"/>
            <a:ext cx="4483772" cy="1920167"/>
          </a:xfrm>
          <a:prstGeom prst="rect">
            <a:avLst/>
          </a:prstGeom>
          <a:noFill/>
          <a:ln w="9525">
            <a:noFill/>
            <a:miter lim="800000"/>
            <a:headEnd/>
            <a:tailEnd/>
          </a:ln>
        </p:spPr>
      </p:pic>
      <p:sp>
        <p:nvSpPr>
          <p:cNvPr id="5" name="1 Título"/>
          <p:cNvSpPr>
            <a:spLocks noGrp="1"/>
          </p:cNvSpPr>
          <p:nvPr>
            <p:ph type="title"/>
          </p:nvPr>
        </p:nvSpPr>
        <p:spPr>
          <a:xfrm>
            <a:off x="428596" y="304800"/>
            <a:ext cx="8715404" cy="1143000"/>
          </a:xfrm>
        </p:spPr>
        <p:txBody>
          <a:bodyPr/>
          <a:lstStyle/>
          <a:p>
            <a:r>
              <a:rPr lang="es-ES" sz="4000" dirty="0" smtClean="0"/>
              <a:t/>
            </a:r>
            <a:br>
              <a:rPr lang="es-ES" sz="4000" dirty="0" smtClean="0"/>
            </a:br>
            <a:r>
              <a:rPr lang="es-ES" sz="4000" dirty="0" smtClean="0"/>
              <a:t/>
            </a:r>
            <a:br>
              <a:rPr lang="es-ES" sz="4000" dirty="0" smtClean="0"/>
            </a:br>
            <a:r>
              <a:rPr lang="es-ES" sz="4000" dirty="0" smtClean="0"/>
              <a:t>Práctica </a:t>
            </a:r>
            <a:r>
              <a:rPr lang="es-ES" sz="4000" dirty="0" smtClean="0"/>
              <a:t># </a:t>
            </a:r>
            <a:r>
              <a:rPr lang="es-ES" sz="4000" dirty="0" smtClean="0"/>
              <a:t>2: CONTROL </a:t>
            </a:r>
            <a:r>
              <a:rPr lang="es-ES" sz="4000" dirty="0" smtClean="0"/>
              <a:t>Y MONITOREO VÍA INDUSTRIAL WIRELESS LAN (IWLAN)</a:t>
            </a:r>
            <a:r>
              <a:rPr lang="es-ES" dirty="0" smtClean="0"/>
              <a:t/>
            </a:r>
            <a:br>
              <a:rPr lang="es-ES" dirty="0" smtClean="0"/>
            </a:br>
            <a:endParaRPr lang="es-ES" dirty="0"/>
          </a:p>
        </p:txBody>
      </p:sp>
      <p:pic>
        <p:nvPicPr>
          <p:cNvPr id="6" name="5 Imagen"/>
          <p:cNvPicPr/>
          <p:nvPr/>
        </p:nvPicPr>
        <p:blipFill>
          <a:blip r:embed="rId3"/>
          <a:srcRect l="1576" r="37202" b="14420"/>
          <a:stretch>
            <a:fillRect/>
          </a:stretch>
        </p:blipFill>
        <p:spPr bwMode="auto">
          <a:xfrm>
            <a:off x="285720" y="3284293"/>
            <a:ext cx="4552950" cy="3573731"/>
          </a:xfrm>
          <a:prstGeom prst="rect">
            <a:avLst/>
          </a:prstGeom>
          <a:noFill/>
          <a:ln w="9525">
            <a:noFill/>
            <a:miter lim="800000"/>
            <a:headEnd/>
            <a:tailEnd/>
          </a:ln>
        </p:spPr>
      </p:pic>
      <p:sp>
        <p:nvSpPr>
          <p:cNvPr id="7" name="6 Rectángulo"/>
          <p:cNvSpPr/>
          <p:nvPr/>
        </p:nvSpPr>
        <p:spPr>
          <a:xfrm>
            <a:off x="4643438" y="2428868"/>
            <a:ext cx="4286280" cy="57150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p:cNvPicPr/>
          <p:nvPr/>
        </p:nvPicPr>
        <p:blipFill>
          <a:blip r:embed="rId4"/>
          <a:srcRect l="26002" t="23114" r="49384" b="40361"/>
          <a:stretch>
            <a:fillRect/>
          </a:stretch>
        </p:blipFill>
        <p:spPr bwMode="auto">
          <a:xfrm>
            <a:off x="5286380" y="3929066"/>
            <a:ext cx="3571900" cy="2714644"/>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357166"/>
            <a:ext cx="8929750" cy="1143000"/>
          </a:xfrm>
        </p:spPr>
        <p:txBody>
          <a:bodyPr/>
          <a:lstStyle/>
          <a:p>
            <a:r>
              <a:rPr lang="es-ES" sz="4000" dirty="0" smtClean="0"/>
              <a:t/>
            </a:r>
            <a:br>
              <a:rPr lang="es-ES" sz="4000" dirty="0" smtClean="0"/>
            </a:br>
            <a:r>
              <a:rPr lang="es-ES" sz="4000" dirty="0" smtClean="0"/>
              <a:t>Práctica </a:t>
            </a:r>
            <a:r>
              <a:rPr lang="es-ES" sz="4000" dirty="0" smtClean="0"/>
              <a:t># </a:t>
            </a:r>
            <a:r>
              <a:rPr lang="es-ES" sz="4000" dirty="0" smtClean="0"/>
              <a:t>3: CONTROL </a:t>
            </a:r>
            <a:r>
              <a:rPr lang="es-ES" sz="4000" dirty="0" smtClean="0"/>
              <a:t>Y MONITOREO DE UN PROCESO INDUSTRIAL VÍA IWLAN</a:t>
            </a:r>
            <a:r>
              <a:rPr lang="es-ES" dirty="0" smtClean="0"/>
              <a:t/>
            </a:r>
            <a:br>
              <a:rPr lang="es-ES" dirty="0" smtClean="0"/>
            </a:br>
            <a:endParaRPr lang="es-ES" dirty="0"/>
          </a:p>
        </p:txBody>
      </p:sp>
      <p:graphicFrame>
        <p:nvGraphicFramePr>
          <p:cNvPr id="4" name="3 Marcador de contenido"/>
          <p:cNvGraphicFramePr>
            <a:graphicFrameLocks noGrp="1"/>
          </p:cNvGraphicFramePr>
          <p:nvPr>
            <p:ph idx="1"/>
          </p:nvPr>
        </p:nvGraphicFramePr>
        <p:xfrm>
          <a:off x="400048" y="1643050"/>
          <a:ext cx="7958166" cy="5133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12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8" name="7 Diagrama"/>
          <p:cNvGraphicFramePr/>
          <p:nvPr/>
        </p:nvGraphicFramePr>
        <p:xfrm>
          <a:off x="595306" y="4572008"/>
          <a:ext cx="4191008" cy="16033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62024" y="214290"/>
            <a:ext cx="7239000" cy="1143000"/>
          </a:xfrm>
        </p:spPr>
        <p:txBody>
          <a:bodyPr/>
          <a:lstStyle/>
          <a:p>
            <a:r>
              <a:rPr lang="es-ES" dirty="0" smtClean="0"/>
              <a:t>Generalidades</a:t>
            </a:r>
            <a:endParaRPr lang="es-ES" dirty="0"/>
          </a:p>
        </p:txBody>
      </p:sp>
      <p:graphicFrame>
        <p:nvGraphicFramePr>
          <p:cNvPr id="5" name="Content Placeholder 3"/>
          <p:cNvGraphicFramePr>
            <a:graphicFrameLocks/>
          </p:cNvGraphicFramePr>
          <p:nvPr>
            <p:extLst>
              <p:ext uri="{D42A27DB-BD31-4B8C-83A1-F6EECF244321}">
                <p14:modId xmlns="" xmlns:p14="http://schemas.microsoft.com/office/powerpoint/2010/main" val="694975810"/>
              </p:ext>
            </p:extLst>
          </p:nvPr>
        </p:nvGraphicFramePr>
        <p:xfrm>
          <a:off x="500034" y="1500174"/>
          <a:ext cx="7467600" cy="5000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CF45208D-7F38-4ABB-9424-5BFF78DD7DB3}"/>
                                            </p:graphicEl>
                                          </p:spTgt>
                                        </p:tgtEl>
                                        <p:attrNameLst>
                                          <p:attrName>style.visibility</p:attrName>
                                        </p:attrNameLst>
                                      </p:cBhvr>
                                      <p:to>
                                        <p:strVal val="visible"/>
                                      </p:to>
                                    </p:set>
                                    <p:animEffect transition="in" filter="wipe(left)">
                                      <p:cBhvr>
                                        <p:cTn id="7" dur="500"/>
                                        <p:tgtEl>
                                          <p:spTgt spid="5">
                                            <p:graphicEl>
                                              <a:dgm id="{CF45208D-7F38-4ABB-9424-5BFF78DD7DB3}"/>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graphicEl>
                                              <a:dgm id="{3A79C46D-E7F9-4D43-8E49-6908B048DCFD}"/>
                                            </p:graphicEl>
                                          </p:spTgt>
                                        </p:tgtEl>
                                        <p:attrNameLst>
                                          <p:attrName>style.visibility</p:attrName>
                                        </p:attrNameLst>
                                      </p:cBhvr>
                                      <p:to>
                                        <p:strVal val="visible"/>
                                      </p:to>
                                    </p:set>
                                    <p:animEffect transition="in" filter="wipe(left)">
                                      <p:cBhvr>
                                        <p:cTn id="10" dur="500"/>
                                        <p:tgtEl>
                                          <p:spTgt spid="5">
                                            <p:graphicEl>
                                              <a:dgm id="{3A79C46D-E7F9-4D43-8E49-6908B048DCFD}"/>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graphicEl>
                                              <a:dgm id="{891C88A6-6972-49D4-B586-4957AE28BF0D}"/>
                                            </p:graphicEl>
                                          </p:spTgt>
                                        </p:tgtEl>
                                        <p:attrNameLst>
                                          <p:attrName>style.visibility</p:attrName>
                                        </p:attrNameLst>
                                      </p:cBhvr>
                                      <p:to>
                                        <p:strVal val="visible"/>
                                      </p:to>
                                    </p:set>
                                    <p:animEffect transition="in" filter="wipe(left)">
                                      <p:cBhvr>
                                        <p:cTn id="13" dur="500"/>
                                        <p:tgtEl>
                                          <p:spTgt spid="5">
                                            <p:graphicEl>
                                              <a:dgm id="{891C88A6-6972-49D4-B586-4957AE28BF0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7158" y="304800"/>
            <a:ext cx="8786842" cy="1143000"/>
          </a:xfrm>
        </p:spPr>
        <p:txBody>
          <a:bodyPr/>
          <a:lstStyle/>
          <a:p>
            <a:r>
              <a:rPr lang="es-ES" sz="4000" dirty="0" smtClean="0"/>
              <a:t/>
            </a:r>
            <a:br>
              <a:rPr lang="es-ES" sz="4000" dirty="0" smtClean="0"/>
            </a:br>
            <a:r>
              <a:rPr lang="es-ES" sz="4000" dirty="0" smtClean="0"/>
              <a:t>Práctica </a:t>
            </a:r>
            <a:r>
              <a:rPr lang="es-ES" sz="4000" dirty="0" smtClean="0"/>
              <a:t># </a:t>
            </a:r>
            <a:r>
              <a:rPr lang="es-ES" sz="4000" dirty="0" smtClean="0"/>
              <a:t>3: CONTROL </a:t>
            </a:r>
            <a:r>
              <a:rPr lang="es-ES" sz="4000" dirty="0" smtClean="0"/>
              <a:t>Y MONITOREO DE UN PROCESO INDUSTRIAL VÍA IWLAN</a:t>
            </a:r>
            <a:r>
              <a:rPr lang="es-ES" dirty="0" smtClean="0"/>
              <a:t/>
            </a:r>
            <a:br>
              <a:rPr lang="es-ES" dirty="0" smtClean="0"/>
            </a:br>
            <a:endParaRPr lang="es-ES" dirty="0"/>
          </a:p>
        </p:txBody>
      </p:sp>
      <p:pic>
        <p:nvPicPr>
          <p:cNvPr id="5" name="4 Marcador de contenido"/>
          <p:cNvPicPr>
            <a:picLocks noGrp="1"/>
          </p:cNvPicPr>
          <p:nvPr>
            <p:ph idx="1"/>
          </p:nvPr>
        </p:nvPicPr>
        <p:blipFill>
          <a:blip r:embed="rId2"/>
          <a:srcRect l="21818" t="13091" r="29274" b="54684"/>
          <a:stretch>
            <a:fillRect/>
          </a:stretch>
        </p:blipFill>
        <p:spPr bwMode="auto">
          <a:xfrm>
            <a:off x="2857488" y="1500174"/>
            <a:ext cx="5905915" cy="2175621"/>
          </a:xfrm>
          <a:prstGeom prst="rect">
            <a:avLst/>
          </a:prstGeom>
          <a:noFill/>
          <a:ln w="9525">
            <a:noFill/>
            <a:miter lim="800000"/>
            <a:headEnd/>
            <a:tailEnd/>
          </a:ln>
        </p:spPr>
      </p:pic>
      <p:pic>
        <p:nvPicPr>
          <p:cNvPr id="6" name="5 Imagen"/>
          <p:cNvPicPr/>
          <p:nvPr/>
        </p:nvPicPr>
        <p:blipFill>
          <a:blip r:embed="rId3"/>
          <a:srcRect r="57884" b="26382"/>
          <a:stretch>
            <a:fillRect/>
          </a:stretch>
        </p:blipFill>
        <p:spPr bwMode="auto">
          <a:xfrm>
            <a:off x="500034" y="3643314"/>
            <a:ext cx="3643338" cy="3143272"/>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a:srcRect l="8580" t="8511" r="66276" b="54372"/>
          <a:stretch>
            <a:fillRect/>
          </a:stretch>
        </p:blipFill>
        <p:spPr bwMode="auto">
          <a:xfrm>
            <a:off x="285720" y="1643050"/>
            <a:ext cx="4857784" cy="4143404"/>
          </a:xfrm>
          <a:prstGeom prst="rect">
            <a:avLst/>
          </a:prstGeom>
          <a:noFill/>
          <a:ln w="9525">
            <a:noFill/>
            <a:miter lim="800000"/>
            <a:headEnd/>
            <a:tailEnd/>
          </a:ln>
        </p:spPr>
      </p:pic>
      <p:pic>
        <p:nvPicPr>
          <p:cNvPr id="5" name="4 Imagen"/>
          <p:cNvPicPr/>
          <p:nvPr/>
        </p:nvPicPr>
        <p:blipFill>
          <a:blip r:embed="rId3"/>
          <a:srcRect l="8618" t="8663" r="66362" b="54459"/>
          <a:stretch>
            <a:fillRect/>
          </a:stretch>
        </p:blipFill>
        <p:spPr bwMode="auto">
          <a:xfrm>
            <a:off x="5214942" y="3571876"/>
            <a:ext cx="3786214" cy="3214686"/>
          </a:xfrm>
          <a:prstGeom prst="rect">
            <a:avLst/>
          </a:prstGeom>
          <a:noFill/>
          <a:ln w="9525">
            <a:noFill/>
            <a:miter lim="800000"/>
            <a:headEnd/>
            <a:tailEnd/>
          </a:ln>
        </p:spPr>
      </p:pic>
      <p:sp>
        <p:nvSpPr>
          <p:cNvPr id="6" name="1 Título"/>
          <p:cNvSpPr>
            <a:spLocks noGrp="1"/>
          </p:cNvSpPr>
          <p:nvPr>
            <p:ph type="title"/>
          </p:nvPr>
        </p:nvSpPr>
        <p:spPr>
          <a:xfrm>
            <a:off x="357158" y="304800"/>
            <a:ext cx="8786842" cy="1143000"/>
          </a:xfrm>
        </p:spPr>
        <p:txBody>
          <a:bodyPr/>
          <a:lstStyle/>
          <a:p>
            <a:r>
              <a:rPr lang="es-ES" sz="4000" dirty="0" smtClean="0"/>
              <a:t/>
            </a:r>
            <a:br>
              <a:rPr lang="es-ES" sz="4000" dirty="0" smtClean="0"/>
            </a:br>
            <a:r>
              <a:rPr lang="es-ES" sz="4000" dirty="0" smtClean="0"/>
              <a:t>Práctica </a:t>
            </a:r>
            <a:r>
              <a:rPr lang="es-ES" sz="4000" dirty="0" smtClean="0"/>
              <a:t># </a:t>
            </a:r>
            <a:r>
              <a:rPr lang="es-ES" sz="4000" dirty="0" smtClean="0"/>
              <a:t>3: CONTROL </a:t>
            </a:r>
            <a:r>
              <a:rPr lang="es-ES" sz="4000" dirty="0" smtClean="0"/>
              <a:t>Y MONITOREO DE UN PROCESO INDUSTRIAL VÍA IWLAN</a:t>
            </a:r>
            <a:r>
              <a:rPr lang="es-ES" dirty="0" smtClean="0"/>
              <a:t/>
            </a:r>
            <a:br>
              <a:rPr lang="es-ES" dirty="0" smtClean="0"/>
            </a:br>
            <a:endParaRPr lang="es-E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304800"/>
            <a:ext cx="8243918" cy="1143000"/>
          </a:xfrm>
        </p:spPr>
        <p:txBody>
          <a:bodyPr/>
          <a:lstStyle/>
          <a:p>
            <a:r>
              <a:rPr lang="es-ES" sz="4000" dirty="0" smtClean="0"/>
              <a:t/>
            </a:r>
            <a:br>
              <a:rPr lang="es-ES" sz="4000" dirty="0" smtClean="0"/>
            </a:br>
            <a:r>
              <a:rPr lang="es-ES" sz="4000" dirty="0" smtClean="0"/>
              <a:t>Práctica </a:t>
            </a:r>
            <a:r>
              <a:rPr lang="es-ES" sz="4000" dirty="0" smtClean="0"/>
              <a:t># </a:t>
            </a:r>
            <a:r>
              <a:rPr lang="es-ES" sz="4000" dirty="0" smtClean="0"/>
              <a:t>4: MANTENIMIENTO </a:t>
            </a:r>
            <a:r>
              <a:rPr lang="es-ES" sz="4000" dirty="0" smtClean="0"/>
              <a:t>MÓVIL VÍA INDUSTRIAL WIRELESS LAN</a:t>
            </a:r>
            <a:r>
              <a:rPr lang="es-ES" dirty="0" smtClean="0"/>
              <a:t/>
            </a:r>
            <a:br>
              <a:rPr lang="es-ES" dirty="0" smtClean="0"/>
            </a:br>
            <a:endParaRPr lang="es-ES" dirty="0"/>
          </a:p>
        </p:txBody>
      </p:sp>
      <p:graphicFrame>
        <p:nvGraphicFramePr>
          <p:cNvPr id="4" name="3 Marcador de contenido"/>
          <p:cNvGraphicFramePr>
            <a:graphicFrameLocks noGrp="1"/>
          </p:cNvGraphicFramePr>
          <p:nvPr>
            <p:ph idx="1"/>
          </p:nvPr>
        </p:nvGraphicFramePr>
        <p:xfrm>
          <a:off x="685800" y="1508124"/>
          <a:ext cx="7600976" cy="5135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C:\Documents and Settings\nervo loayza\Mis documentos\IWLAN\IWLAN\CAPITULOS\CAPITULO V_ Guia de practicas de laboratorio\Implementacion de Practicas\GUIA 4\esquema.bmp"/>
          <p:cNvPicPr/>
          <p:nvPr/>
        </p:nvPicPr>
        <p:blipFill>
          <a:blip r:embed="rId6"/>
          <a:srcRect/>
          <a:stretch>
            <a:fillRect/>
          </a:stretch>
        </p:blipFill>
        <p:spPr bwMode="auto">
          <a:xfrm>
            <a:off x="714348" y="4286256"/>
            <a:ext cx="3429024" cy="185738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a:srcRect l="26197" t="3843" r="42105" b="31990"/>
          <a:stretch>
            <a:fillRect/>
          </a:stretch>
        </p:blipFill>
        <p:spPr bwMode="auto">
          <a:xfrm>
            <a:off x="1142976" y="1785926"/>
            <a:ext cx="3500462" cy="3714776"/>
          </a:xfrm>
          <a:prstGeom prst="rect">
            <a:avLst/>
          </a:prstGeom>
          <a:noFill/>
          <a:ln w="9525">
            <a:noFill/>
            <a:miter lim="800000"/>
            <a:headEnd/>
            <a:tailEnd/>
          </a:ln>
        </p:spPr>
      </p:pic>
      <p:sp>
        <p:nvSpPr>
          <p:cNvPr id="5" name="1 Título"/>
          <p:cNvSpPr>
            <a:spLocks noGrp="1"/>
          </p:cNvSpPr>
          <p:nvPr>
            <p:ph type="title"/>
          </p:nvPr>
        </p:nvSpPr>
        <p:spPr>
          <a:xfrm>
            <a:off x="685800" y="304800"/>
            <a:ext cx="8315356" cy="1143000"/>
          </a:xfrm>
        </p:spPr>
        <p:txBody>
          <a:bodyPr/>
          <a:lstStyle/>
          <a:p>
            <a:r>
              <a:rPr lang="es-ES" sz="4000" dirty="0" smtClean="0"/>
              <a:t/>
            </a:r>
            <a:br>
              <a:rPr lang="es-ES" sz="4000" dirty="0" smtClean="0"/>
            </a:br>
            <a:r>
              <a:rPr lang="es-ES" sz="4000" dirty="0" smtClean="0"/>
              <a:t>Práctica </a:t>
            </a:r>
            <a:r>
              <a:rPr lang="es-ES" sz="4000" dirty="0" smtClean="0"/>
              <a:t># </a:t>
            </a:r>
            <a:r>
              <a:rPr lang="es-ES" sz="4000" dirty="0" smtClean="0"/>
              <a:t>4: MANTENIMIENTO </a:t>
            </a:r>
            <a:r>
              <a:rPr lang="es-ES" sz="4000" dirty="0" smtClean="0"/>
              <a:t>MÓVIL VÍA INDUSTRIAL WIRELESS LAN</a:t>
            </a:r>
            <a:r>
              <a:rPr lang="es-ES" dirty="0" smtClean="0"/>
              <a:t/>
            </a:r>
            <a:br>
              <a:rPr lang="es-ES" dirty="0" smtClean="0"/>
            </a:br>
            <a:endParaRPr lang="es-ES" dirty="0"/>
          </a:p>
        </p:txBody>
      </p:sp>
      <p:pic>
        <p:nvPicPr>
          <p:cNvPr id="6" name="5 Imagen"/>
          <p:cNvPicPr/>
          <p:nvPr/>
        </p:nvPicPr>
        <p:blipFill>
          <a:blip r:embed="rId3"/>
          <a:srcRect l="3337" t="3667" r="4536" b="7245"/>
          <a:stretch>
            <a:fillRect/>
          </a:stretch>
        </p:blipFill>
        <p:spPr bwMode="auto">
          <a:xfrm>
            <a:off x="5357818" y="2071678"/>
            <a:ext cx="2571768" cy="1928826"/>
          </a:xfrm>
          <a:prstGeom prst="rect">
            <a:avLst/>
          </a:prstGeom>
          <a:noFill/>
          <a:ln w="9525">
            <a:noFill/>
            <a:miter lim="800000"/>
            <a:headEnd/>
            <a:tailEnd/>
          </a:ln>
        </p:spPr>
      </p:pic>
      <p:pic>
        <p:nvPicPr>
          <p:cNvPr id="7" name="6 Imagen"/>
          <p:cNvPicPr/>
          <p:nvPr/>
        </p:nvPicPr>
        <p:blipFill>
          <a:blip r:embed="rId4"/>
          <a:srcRect r="57800" b="26249"/>
          <a:stretch>
            <a:fillRect/>
          </a:stretch>
        </p:blipFill>
        <p:spPr bwMode="auto">
          <a:xfrm>
            <a:off x="5286380" y="4000504"/>
            <a:ext cx="2709869" cy="2786058"/>
          </a:xfrm>
          <a:prstGeom prst="rect">
            <a:avLst/>
          </a:prstGeom>
          <a:noFill/>
          <a:ln w="9525">
            <a:noFill/>
            <a:miter lim="800000"/>
            <a:headEnd/>
            <a:tailEnd/>
          </a:ln>
        </p:spPr>
      </p:pic>
      <p:sp>
        <p:nvSpPr>
          <p:cNvPr id="8" name="7 Redondear rectángulo de esquina sencilla"/>
          <p:cNvSpPr/>
          <p:nvPr/>
        </p:nvSpPr>
        <p:spPr>
          <a:xfrm>
            <a:off x="2000232" y="5715016"/>
            <a:ext cx="1714512" cy="428628"/>
          </a:xfrm>
          <a:prstGeom prst="round1Rect">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s-ES" sz="2000" dirty="0" smtClean="0"/>
              <a:t>Sm@rtServer</a:t>
            </a:r>
            <a:endParaRPr lang="es-ES" sz="2000" dirty="0"/>
          </a:p>
        </p:txBody>
      </p:sp>
      <p:sp>
        <p:nvSpPr>
          <p:cNvPr id="9" name="8 Redondear rectángulo de esquina sencilla"/>
          <p:cNvSpPr/>
          <p:nvPr/>
        </p:nvSpPr>
        <p:spPr>
          <a:xfrm>
            <a:off x="5786446" y="1571612"/>
            <a:ext cx="1714512" cy="428628"/>
          </a:xfrm>
          <a:prstGeom prst="round1Rect">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s-ES" sz="2000" dirty="0" smtClean="0"/>
              <a:t>Sm@rtClient</a:t>
            </a:r>
            <a:endParaRPr lang="es-ES" sz="2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400" dirty="0" smtClean="0"/>
              <a:t>Conclusiones</a:t>
            </a:r>
            <a:endParaRPr lang="es-ES" sz="4400" dirty="0"/>
          </a:p>
        </p:txBody>
      </p:sp>
      <p:sp>
        <p:nvSpPr>
          <p:cNvPr id="3" name="2 Marcador de contenido"/>
          <p:cNvSpPr>
            <a:spLocks noGrp="1"/>
          </p:cNvSpPr>
          <p:nvPr>
            <p:ph idx="1"/>
          </p:nvPr>
        </p:nvSpPr>
        <p:spPr>
          <a:xfrm>
            <a:off x="685800" y="1508760"/>
            <a:ext cx="7458100" cy="4634884"/>
          </a:xfrm>
        </p:spPr>
        <p:txBody>
          <a:bodyPr>
            <a:normAutofit fontScale="85000" lnSpcReduction="20000"/>
          </a:bodyPr>
          <a:lstStyle/>
          <a:p>
            <a:pPr lvl="0"/>
            <a:r>
              <a:rPr lang="es-ES" dirty="0" smtClean="0"/>
              <a:t>S</a:t>
            </a:r>
            <a:r>
              <a:rPr lang="es-ES_tradnl" dirty="0" smtClean="0"/>
              <a:t>e  han  cumplido  los  objetivos inicialmente propuestos,  es  decir,  se  ha  logrado establecer  una  comunicación básica,  mediante la  interfaz  Inalámbrica entre PC y el Access Point, así como también comunicar al resto de elementos que componen la red mediante la interfaz Ethernet  Industrial: PLC, switch y panel de operador.   </a:t>
            </a:r>
            <a:endParaRPr lang="es-ES" dirty="0" smtClean="0"/>
          </a:p>
          <a:p>
            <a:pPr>
              <a:buNone/>
            </a:pPr>
            <a:endParaRPr lang="es-ES" dirty="0" smtClean="0"/>
          </a:p>
          <a:p>
            <a:pPr lvl="0"/>
            <a:r>
              <a:rPr lang="es-ES_tradnl" dirty="0" smtClean="0"/>
              <a:t>El diseño y la implementación del sistema de entrenamiento IWLAN desarrollado en el presente proyecto cumplen con la necesidad de integrar los equipos de esta tecnología  adquiridos por el Departamento de Eléctrica y Electrónica con la finalidad de facilitar el aprendizaje de los estudiantes de Automatización y Control.</a:t>
            </a:r>
            <a:endParaRPr lang="es-ES" dirty="0" smtClean="0"/>
          </a:p>
          <a:p>
            <a:endParaRPr lang="es-E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Conclusiones</a:t>
            </a:r>
            <a:endParaRPr lang="es-ES" dirty="0"/>
          </a:p>
        </p:txBody>
      </p:sp>
      <p:sp>
        <p:nvSpPr>
          <p:cNvPr id="3" name="2 Marcador de contenido"/>
          <p:cNvSpPr>
            <a:spLocks noGrp="1"/>
          </p:cNvSpPr>
          <p:nvPr>
            <p:ph idx="1"/>
          </p:nvPr>
        </p:nvSpPr>
        <p:spPr>
          <a:xfrm>
            <a:off x="685800" y="1652606"/>
            <a:ext cx="7467600" cy="4419600"/>
          </a:xfrm>
        </p:spPr>
        <p:txBody>
          <a:bodyPr>
            <a:normAutofit fontScale="85000" lnSpcReduction="20000"/>
          </a:bodyPr>
          <a:lstStyle/>
          <a:p>
            <a:pPr lvl="0"/>
            <a:r>
              <a:rPr lang="es-ES_tradnl" dirty="0" smtClean="0"/>
              <a:t>Es relativamente fácil el crear una red híbrida, porque seguiríamos teniendo las ventajas de la velocidad que nos brinda la parte cableada y expandiríamos las posibilidades con la parte inalámbrica, en este trabajo se observó la implementación de una red híbrida Ethernet, que se puede considerar una de las redes de más uso en el mundo. </a:t>
            </a:r>
            <a:endParaRPr lang="es-ES" dirty="0" smtClean="0"/>
          </a:p>
          <a:p>
            <a:pPr>
              <a:buNone/>
            </a:pPr>
            <a:r>
              <a:rPr lang="es-ES" dirty="0" smtClean="0"/>
              <a:t> </a:t>
            </a:r>
          </a:p>
          <a:p>
            <a:pPr lvl="0"/>
            <a:r>
              <a:rPr lang="es-ES_tradnl" dirty="0" smtClean="0"/>
              <a:t>La configuración y las funciones de diagnóstico están integradas en la herramienta de ingeniería STEP 7. Esto incrementa la disponibilidad de las instalaciones y ofrece ventajas en los ámbitos de la ingeniería, de la puesta en servicio y en la fase operativa. </a:t>
            </a:r>
            <a:endParaRPr lang="es-ES" dirty="0" smtClean="0"/>
          </a:p>
          <a:p>
            <a:endParaRPr lang="es-E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Requerimientos IWLAN</a:t>
            </a:r>
            <a:endParaRPr lang="es-ES" dirty="0"/>
          </a:p>
        </p:txBody>
      </p:sp>
      <p:sp>
        <p:nvSpPr>
          <p:cNvPr id="3" name="2 Marcador de contenido"/>
          <p:cNvSpPr>
            <a:spLocks noGrp="1"/>
          </p:cNvSpPr>
          <p:nvPr>
            <p:ph idx="1"/>
          </p:nvPr>
        </p:nvSpPr>
        <p:spPr>
          <a:xfrm>
            <a:off x="685800" y="1357298"/>
            <a:ext cx="7958166" cy="920108"/>
          </a:xfrm>
        </p:spPr>
        <p:txBody>
          <a:bodyPr>
            <a:normAutofit/>
          </a:bodyPr>
          <a:lstStyle/>
          <a:p>
            <a:r>
              <a:rPr lang="es-ES" sz="2600" dirty="0" smtClean="0"/>
              <a:t>Fiabilidad, robustez y seguridad son sus requerimientos primordiales</a:t>
            </a:r>
            <a:endParaRPr lang="es-ES" sz="2600" dirty="0"/>
          </a:p>
        </p:txBody>
      </p:sp>
      <p:graphicFrame>
        <p:nvGraphicFramePr>
          <p:cNvPr id="4" name="Content Placeholder 3"/>
          <p:cNvGraphicFramePr>
            <a:graphicFrameLocks/>
          </p:cNvGraphicFramePr>
          <p:nvPr>
            <p:extLst>
              <p:ext uri="{D42A27DB-BD31-4B8C-83A1-F6EECF244321}">
                <p14:modId xmlns="" xmlns:p14="http://schemas.microsoft.com/office/powerpoint/2010/main" val="694975810"/>
              </p:ext>
            </p:extLst>
          </p:nvPr>
        </p:nvGraphicFramePr>
        <p:xfrm>
          <a:off x="962052" y="2366986"/>
          <a:ext cx="7467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CF45208D-7F38-4ABB-9424-5BFF78DD7DB3}"/>
                                            </p:graphicEl>
                                          </p:spTgt>
                                        </p:tgtEl>
                                        <p:attrNameLst>
                                          <p:attrName>style.visibility</p:attrName>
                                        </p:attrNameLst>
                                      </p:cBhvr>
                                      <p:to>
                                        <p:strVal val="visible"/>
                                      </p:to>
                                    </p:set>
                                    <p:animEffect transition="in" filter="wipe(left)">
                                      <p:cBhvr>
                                        <p:cTn id="7" dur="500"/>
                                        <p:tgtEl>
                                          <p:spTgt spid="4">
                                            <p:graphicEl>
                                              <a:dgm id="{CF45208D-7F38-4ABB-9424-5BFF78DD7DB3}"/>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graphicEl>
                                              <a:dgm id="{3A79C46D-E7F9-4D43-8E49-6908B048DCFD}"/>
                                            </p:graphicEl>
                                          </p:spTgt>
                                        </p:tgtEl>
                                        <p:attrNameLst>
                                          <p:attrName>style.visibility</p:attrName>
                                        </p:attrNameLst>
                                      </p:cBhvr>
                                      <p:to>
                                        <p:strVal val="visible"/>
                                      </p:to>
                                    </p:set>
                                    <p:animEffect transition="in" filter="wipe(left)">
                                      <p:cBhvr>
                                        <p:cTn id="10" dur="500"/>
                                        <p:tgtEl>
                                          <p:spTgt spid="4">
                                            <p:graphicEl>
                                              <a:dgm id="{3A79C46D-E7F9-4D43-8E49-6908B048DCFD}"/>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graphicEl>
                                              <a:dgm id="{891C88A6-6972-49D4-B586-4957AE28BF0D}"/>
                                            </p:graphicEl>
                                          </p:spTgt>
                                        </p:tgtEl>
                                        <p:attrNameLst>
                                          <p:attrName>style.visibility</p:attrName>
                                        </p:attrNameLst>
                                      </p:cBhvr>
                                      <p:to>
                                        <p:strVal val="visible"/>
                                      </p:to>
                                    </p:set>
                                    <p:animEffect transition="in" filter="wipe(left)">
                                      <p:cBhvr>
                                        <p:cTn id="13" dur="500"/>
                                        <p:tgtEl>
                                          <p:spTgt spid="4">
                                            <p:graphicEl>
                                              <a:dgm id="{891C88A6-6972-49D4-B586-4957AE28BF0D}"/>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graphicEl>
                                              <a:dgm id="{92491E33-B517-48FE-8952-2DFB833452AD}"/>
                                            </p:graphicEl>
                                          </p:spTgt>
                                        </p:tgtEl>
                                        <p:attrNameLst>
                                          <p:attrName>style.visibility</p:attrName>
                                        </p:attrNameLst>
                                      </p:cBhvr>
                                      <p:to>
                                        <p:strVal val="visible"/>
                                      </p:to>
                                    </p:set>
                                    <p:animEffect transition="in" filter="wipe(left)">
                                      <p:cBhvr>
                                        <p:cTn id="18" dur="500"/>
                                        <p:tgtEl>
                                          <p:spTgt spid="4">
                                            <p:graphicEl>
                                              <a:dgm id="{92491E33-B517-48FE-8952-2DFB833452AD}"/>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graphicEl>
                                              <a:dgm id="{19568C7D-1786-4745-8F1F-C5A535399CB3}"/>
                                            </p:graphicEl>
                                          </p:spTgt>
                                        </p:tgtEl>
                                        <p:attrNameLst>
                                          <p:attrName>style.visibility</p:attrName>
                                        </p:attrNameLst>
                                      </p:cBhvr>
                                      <p:to>
                                        <p:strVal val="visible"/>
                                      </p:to>
                                    </p:set>
                                    <p:animEffect transition="in" filter="wipe(left)">
                                      <p:cBhvr>
                                        <p:cTn id="21" dur="500"/>
                                        <p:tgtEl>
                                          <p:spTgt spid="4">
                                            <p:graphicEl>
                                              <a:dgm id="{19568C7D-1786-4745-8F1F-C5A535399CB3}"/>
                                            </p:graphic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
                                            <p:graphicEl>
                                              <a:dgm id="{A0DC8449-4B00-43B7-97EB-235E13A60945}"/>
                                            </p:graphicEl>
                                          </p:spTgt>
                                        </p:tgtEl>
                                        <p:attrNameLst>
                                          <p:attrName>style.visibility</p:attrName>
                                        </p:attrNameLst>
                                      </p:cBhvr>
                                      <p:to>
                                        <p:strVal val="visible"/>
                                      </p:to>
                                    </p:set>
                                    <p:animEffect transition="in" filter="wipe(left)">
                                      <p:cBhvr>
                                        <p:cTn id="24" dur="500"/>
                                        <p:tgtEl>
                                          <p:spTgt spid="4">
                                            <p:graphicEl>
                                              <a:dgm id="{A0DC8449-4B00-43B7-97EB-235E13A60945}"/>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graphicEl>
                                              <a:dgm id="{3B858F1E-6206-46C5-BC20-8553249622B0}"/>
                                            </p:graphicEl>
                                          </p:spTgt>
                                        </p:tgtEl>
                                        <p:attrNameLst>
                                          <p:attrName>style.visibility</p:attrName>
                                        </p:attrNameLst>
                                      </p:cBhvr>
                                      <p:to>
                                        <p:strVal val="visible"/>
                                      </p:to>
                                    </p:set>
                                    <p:animEffect transition="in" filter="wipe(left)">
                                      <p:cBhvr>
                                        <p:cTn id="29" dur="500"/>
                                        <p:tgtEl>
                                          <p:spTgt spid="4">
                                            <p:graphicEl>
                                              <a:dgm id="{3B858F1E-6206-46C5-BC20-8553249622B0}"/>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
                                            <p:graphicEl>
                                              <a:dgm id="{0C6B170E-F1F2-4DAF-A84D-0D29BDE63882}"/>
                                            </p:graphicEl>
                                          </p:spTgt>
                                        </p:tgtEl>
                                        <p:attrNameLst>
                                          <p:attrName>style.visibility</p:attrName>
                                        </p:attrNameLst>
                                      </p:cBhvr>
                                      <p:to>
                                        <p:strVal val="visible"/>
                                      </p:to>
                                    </p:set>
                                    <p:animEffect transition="in" filter="wipe(left)">
                                      <p:cBhvr>
                                        <p:cTn id="32" dur="500"/>
                                        <p:tgtEl>
                                          <p:spTgt spid="4">
                                            <p:graphicEl>
                                              <a:dgm id="{0C6B170E-F1F2-4DAF-A84D-0D29BDE63882}"/>
                                            </p:graphic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
                                            <p:graphicEl>
                                              <a:dgm id="{9B328771-3823-4330-8B7D-3EA7D120D60F}"/>
                                            </p:graphicEl>
                                          </p:spTgt>
                                        </p:tgtEl>
                                        <p:attrNameLst>
                                          <p:attrName>style.visibility</p:attrName>
                                        </p:attrNameLst>
                                      </p:cBhvr>
                                      <p:to>
                                        <p:strVal val="visible"/>
                                      </p:to>
                                    </p:set>
                                    <p:animEffect transition="in" filter="wipe(left)">
                                      <p:cBhvr>
                                        <p:cTn id="35" dur="500"/>
                                        <p:tgtEl>
                                          <p:spTgt spid="4">
                                            <p:graphicEl>
                                              <a:dgm id="{9B328771-3823-4330-8B7D-3EA7D120D60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Propiedades</a:t>
            </a:r>
            <a:endParaRPr lang="es-ES" dirty="0"/>
          </a:p>
        </p:txBody>
      </p:sp>
      <p:graphicFrame>
        <p:nvGraphicFramePr>
          <p:cNvPr id="6" name="5 Diagrama"/>
          <p:cNvGraphicFramePr/>
          <p:nvPr/>
        </p:nvGraphicFramePr>
        <p:xfrm>
          <a:off x="1357290" y="171448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304800"/>
            <a:ext cx="7858180" cy="1143000"/>
          </a:xfrm>
        </p:spPr>
        <p:txBody>
          <a:bodyPr/>
          <a:lstStyle/>
          <a:p>
            <a:r>
              <a:rPr lang="es-ES" sz="4200" dirty="0" smtClean="0"/>
              <a:t>Access Point Scalance W788-1PRO</a:t>
            </a:r>
            <a:endParaRPr lang="es-ES" sz="4200" dirty="0"/>
          </a:p>
        </p:txBody>
      </p:sp>
      <p:pic>
        <p:nvPicPr>
          <p:cNvPr id="2050" name="Picture 2"/>
          <p:cNvPicPr>
            <a:picLocks noGrp="1" noChangeAspect="1" noChangeArrowheads="1"/>
          </p:cNvPicPr>
          <p:nvPr>
            <p:ph idx="1"/>
          </p:nvPr>
        </p:nvPicPr>
        <p:blipFill>
          <a:blip r:embed="rId2"/>
          <a:srcRect l="30038" t="17595" r="12564" b="14344"/>
          <a:stretch>
            <a:fillRect/>
          </a:stretch>
        </p:blipFill>
        <p:spPr bwMode="auto">
          <a:xfrm>
            <a:off x="1142976" y="1785926"/>
            <a:ext cx="6500858" cy="4333905"/>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304800"/>
            <a:ext cx="7815290" cy="1143000"/>
          </a:xfrm>
        </p:spPr>
        <p:txBody>
          <a:bodyPr/>
          <a:lstStyle/>
          <a:p>
            <a:r>
              <a:rPr lang="es-ES" sz="4200" dirty="0" smtClean="0"/>
              <a:t>Access Point Scalance W788-1PRO</a:t>
            </a:r>
            <a:endParaRPr lang="es-ES" sz="4200" dirty="0"/>
          </a:p>
        </p:txBody>
      </p:sp>
      <p:sp>
        <p:nvSpPr>
          <p:cNvPr id="3" name="2 Marcador de contenido"/>
          <p:cNvSpPr>
            <a:spLocks noGrp="1"/>
          </p:cNvSpPr>
          <p:nvPr>
            <p:ph idx="1"/>
          </p:nvPr>
        </p:nvSpPr>
        <p:spPr>
          <a:xfrm>
            <a:off x="685800" y="1580198"/>
            <a:ext cx="3957638" cy="5134950"/>
          </a:xfrm>
        </p:spPr>
        <p:txBody>
          <a:bodyPr>
            <a:normAutofit fontScale="77500" lnSpcReduction="20000"/>
          </a:bodyPr>
          <a:lstStyle/>
          <a:p>
            <a:r>
              <a:rPr lang="es-ES" dirty="0" smtClean="0"/>
              <a:t>Aplicaciones en los ambientes más rudos</a:t>
            </a:r>
          </a:p>
          <a:p>
            <a:r>
              <a:rPr lang="es-ES" dirty="0" smtClean="0"/>
              <a:t>Uso en aplicaciones industriales (guiado de vehículos automáticos)</a:t>
            </a:r>
          </a:p>
          <a:p>
            <a:r>
              <a:rPr lang="es-ES" dirty="0" smtClean="0"/>
              <a:t>Deseable para aplicaciones tanto interiores como exteriores</a:t>
            </a:r>
          </a:p>
          <a:p>
            <a:r>
              <a:rPr lang="es-ES" dirty="0" smtClean="0"/>
              <a:t>Transmisión de datos con rangos de temperatura ampliados</a:t>
            </a:r>
          </a:p>
          <a:p>
            <a:r>
              <a:rPr lang="es-ES" dirty="0" smtClean="0"/>
              <a:t>Conexión rápida en perfiles DIN</a:t>
            </a:r>
          </a:p>
          <a:p>
            <a:r>
              <a:rPr lang="es-ES" dirty="0" smtClean="0"/>
              <a:t>Resistente a choques y vibraciones</a:t>
            </a:r>
          </a:p>
          <a:p>
            <a:r>
              <a:rPr lang="es-ES" dirty="0" smtClean="0"/>
              <a:t>Solo un cable para datos y energía</a:t>
            </a:r>
          </a:p>
          <a:p>
            <a:endParaRPr lang="es-ES" dirty="0"/>
          </a:p>
        </p:txBody>
      </p:sp>
      <p:sp>
        <p:nvSpPr>
          <p:cNvPr id="4" name="3 Rectángulo"/>
          <p:cNvSpPr/>
          <p:nvPr/>
        </p:nvSpPr>
        <p:spPr>
          <a:xfrm>
            <a:off x="6786578" y="1285860"/>
            <a:ext cx="2207641" cy="2207641"/>
          </a:xfrm>
          <a:prstGeom prst="rect">
            <a:avLst/>
          </a:prstGeom>
          <a:blipFill rotWithShape="0">
            <a:blip r:embed="rId2"/>
            <a:stretch>
              <a:fillRect/>
            </a:stretch>
          </a:blipFill>
          <a:effectLst>
            <a:innerShdw blurRad="114300">
              <a:prstClr val="black"/>
            </a:innerShdw>
          </a:effectLst>
        </p:spPr>
        <p:style>
          <a:lnRef idx="2">
            <a:schemeClr val="accent1">
              <a:hueOff val="0"/>
              <a:satOff val="0"/>
              <a:lumOff val="0"/>
              <a:alphaOff val="0"/>
            </a:schemeClr>
          </a:lnRef>
          <a:fillRef idx="1">
            <a:scrgbClr r="0" g="0" b="0"/>
          </a:fillRef>
          <a:effectRef idx="0">
            <a:scrgbClr r="0" g="0" b="0"/>
          </a:effectRef>
          <a:fontRef idx="minor">
            <a:schemeClr val="lt1"/>
          </a:fontRef>
        </p:style>
      </p:sp>
      <p:pic>
        <p:nvPicPr>
          <p:cNvPr id="3074" name="Picture 2"/>
          <p:cNvPicPr>
            <a:picLocks noChangeAspect="1" noChangeArrowheads="1"/>
          </p:cNvPicPr>
          <p:nvPr/>
        </p:nvPicPr>
        <p:blipFill>
          <a:blip r:embed="rId3"/>
          <a:srcRect/>
          <a:stretch>
            <a:fillRect/>
          </a:stretch>
        </p:blipFill>
        <p:spPr bwMode="auto">
          <a:xfrm>
            <a:off x="7358082" y="4714884"/>
            <a:ext cx="1609725" cy="2066925"/>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l="39133" t="67158" r="48038" b="10508"/>
          <a:stretch>
            <a:fillRect/>
          </a:stretch>
        </p:blipFill>
        <p:spPr bwMode="auto">
          <a:xfrm>
            <a:off x="5095362" y="3500439"/>
            <a:ext cx="2262720" cy="2214577"/>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304800"/>
            <a:ext cx="8029604" cy="1143000"/>
          </a:xfrm>
        </p:spPr>
        <p:txBody>
          <a:bodyPr/>
          <a:lstStyle/>
          <a:p>
            <a:r>
              <a:rPr lang="es-ES" sz="4200" dirty="0" smtClean="0"/>
              <a:t>Access Point Scalance W788-1PRO</a:t>
            </a:r>
            <a:endParaRPr lang="es-ES" sz="4200" dirty="0"/>
          </a:p>
        </p:txBody>
      </p:sp>
      <p:sp>
        <p:nvSpPr>
          <p:cNvPr id="3" name="2 Marcador de contenido"/>
          <p:cNvSpPr>
            <a:spLocks noGrp="1"/>
          </p:cNvSpPr>
          <p:nvPr>
            <p:ph idx="1"/>
          </p:nvPr>
        </p:nvSpPr>
        <p:spPr>
          <a:xfrm>
            <a:off x="685800" y="1508760"/>
            <a:ext cx="3886200" cy="3491876"/>
          </a:xfrm>
        </p:spPr>
        <p:txBody>
          <a:bodyPr>
            <a:normAutofit fontScale="85000" lnSpcReduction="20000"/>
          </a:bodyPr>
          <a:lstStyle/>
          <a:p>
            <a:r>
              <a:rPr lang="es-ES" dirty="0" smtClean="0"/>
              <a:t>Transmisión de datos cíclica determinista</a:t>
            </a:r>
          </a:p>
          <a:p>
            <a:r>
              <a:rPr lang="es-ES" dirty="0" smtClean="0"/>
              <a:t>Reserva de ancho de banda</a:t>
            </a:r>
          </a:p>
          <a:p>
            <a:r>
              <a:rPr lang="es-ES" dirty="0" smtClean="0"/>
              <a:t>Vigilancia de las conexiones Wireless</a:t>
            </a:r>
          </a:p>
          <a:p>
            <a:r>
              <a:rPr lang="es-ES" dirty="0" smtClean="0"/>
              <a:t>Vigilancia cíclica incluso de comunicaciones IP</a:t>
            </a:r>
          </a:p>
          <a:p>
            <a:r>
              <a:rPr lang="es-ES" dirty="0" smtClean="0"/>
              <a:t>Conexión Inalámbrica estable</a:t>
            </a:r>
          </a:p>
          <a:p>
            <a:endParaRPr lang="es-ES" dirty="0"/>
          </a:p>
        </p:txBody>
      </p:sp>
      <p:pic>
        <p:nvPicPr>
          <p:cNvPr id="4098" name="Picture 2"/>
          <p:cNvPicPr>
            <a:picLocks noChangeAspect="1" noChangeArrowheads="1"/>
          </p:cNvPicPr>
          <p:nvPr/>
        </p:nvPicPr>
        <p:blipFill>
          <a:blip r:embed="rId2"/>
          <a:srcRect l="51571" t="67242" r="35443" b="14953"/>
          <a:stretch>
            <a:fillRect/>
          </a:stretch>
        </p:blipFill>
        <p:spPr bwMode="auto">
          <a:xfrm>
            <a:off x="4786314" y="3643314"/>
            <a:ext cx="2316908" cy="1785950"/>
          </a:xfrm>
          <a:prstGeom prst="rect">
            <a:avLst/>
          </a:prstGeom>
          <a:noFill/>
          <a:ln w="9525">
            <a:noFill/>
            <a:miter lim="800000"/>
            <a:headEnd/>
            <a:tailEnd/>
          </a:ln>
          <a:effectLst/>
        </p:spPr>
      </p:pic>
      <p:sp>
        <p:nvSpPr>
          <p:cNvPr id="6" name="5 Rectángulo"/>
          <p:cNvSpPr/>
          <p:nvPr/>
        </p:nvSpPr>
        <p:spPr>
          <a:xfrm>
            <a:off x="642910" y="5715016"/>
            <a:ext cx="5786478" cy="785818"/>
          </a:xfrm>
          <a:prstGeom prst="rect">
            <a:avLst/>
          </a:prstGeom>
          <a:solidFill>
            <a:schemeClr val="bg2">
              <a:lumMod val="75000"/>
            </a:schemeClr>
          </a:solidFill>
          <a:ln w="25400">
            <a:solidFill>
              <a:schemeClr val="accent4">
                <a:lumMod val="75000"/>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smtClean="0">
              <a:solidFill>
                <a:schemeClr val="bg1"/>
              </a:solidFill>
            </a:endParaRPr>
          </a:p>
          <a:p>
            <a:pPr algn="ctr"/>
            <a:r>
              <a:rPr lang="es-ES" b="1" dirty="0" smtClean="0">
                <a:solidFill>
                  <a:schemeClr val="bg1"/>
                </a:solidFill>
              </a:rPr>
              <a:t> L</a:t>
            </a:r>
            <a:r>
              <a:rPr lang="es-ES" sz="2000" b="1" dirty="0" smtClean="0">
                <a:solidFill>
                  <a:schemeClr val="bg1"/>
                </a:solidFill>
              </a:rPr>
              <a:t>a fiabilidad es el requisito más importante en las aplicaciones industriales</a:t>
            </a:r>
          </a:p>
          <a:p>
            <a:pPr algn="ctr"/>
            <a:endParaRPr lang="es-ES" sz="2000" b="1" dirty="0">
              <a:solidFill>
                <a:schemeClr val="accent3">
                  <a:lumMod val="50000"/>
                </a:schemeClr>
              </a:solidFill>
            </a:endParaRPr>
          </a:p>
        </p:txBody>
      </p:sp>
      <p:sp>
        <p:nvSpPr>
          <p:cNvPr id="4" name="3 Rectángulo"/>
          <p:cNvSpPr/>
          <p:nvPr/>
        </p:nvSpPr>
        <p:spPr>
          <a:xfrm>
            <a:off x="6500826" y="1500174"/>
            <a:ext cx="2207641" cy="2207641"/>
          </a:xfrm>
          <a:prstGeom prst="rect">
            <a:avLst/>
          </a:prstGeom>
          <a:blipFill rotWithShape="0">
            <a:blip r:embed="rId3"/>
            <a:stretch>
              <a:fillRect/>
            </a:stretch>
          </a:blipFill>
          <a:effectLst>
            <a:innerShdw blurRad="114300">
              <a:prstClr val="black"/>
            </a:innerShdw>
          </a:effectLst>
        </p:spPr>
        <p:style>
          <a:lnRef idx="2">
            <a:schemeClr val="accent1">
              <a:hueOff val="0"/>
              <a:satOff val="0"/>
              <a:lumOff val="0"/>
              <a:alphaOff val="0"/>
            </a:schemeClr>
          </a:lnRef>
          <a:fillRef idx="1">
            <a:scrgbClr r="0" g="0" b="0"/>
          </a:fillRef>
          <a:effectRef idx="0">
            <a:scrgbClr r="0" g="0" b="0"/>
          </a:effectRef>
          <a:fontRef idx="minor">
            <a:schemeClr val="lt1"/>
          </a:fontRef>
        </p:style>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S102264332">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E9253C7-43A9-43A6-9FEA-052DEAFC79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TS102264332</Template>
  <TotalTime>0</TotalTime>
  <Words>1813</Words>
  <Application>Microsoft Office PowerPoint</Application>
  <PresentationFormat>Presentación en pantalla (4:3)</PresentationFormat>
  <Paragraphs>263</Paragraphs>
  <Slides>45</Slides>
  <Notes>2</Notes>
  <HiddenSlides>0</HiddenSlides>
  <MMClips>0</MMClips>
  <ScaleCrop>false</ScaleCrop>
  <HeadingPairs>
    <vt:vector size="4" baseType="variant">
      <vt:variant>
        <vt:lpstr>Tema</vt:lpstr>
      </vt:variant>
      <vt:variant>
        <vt:i4>1</vt:i4>
      </vt:variant>
      <vt:variant>
        <vt:lpstr>Títulos de diapositiva</vt:lpstr>
      </vt:variant>
      <vt:variant>
        <vt:i4>45</vt:i4>
      </vt:variant>
    </vt:vector>
  </HeadingPairs>
  <TitlesOfParts>
    <vt:vector size="46" baseType="lpstr">
      <vt:lpstr>TS102264332</vt:lpstr>
      <vt:lpstr>ESCUELA POLITÉCNICA DEL EJÉRCITO  DEPARTAMENTO DE ELÉCTRICA Y ELECTRÓNICA</vt:lpstr>
      <vt:lpstr>DEEE - ESPE</vt:lpstr>
      <vt:lpstr>Generalidades</vt:lpstr>
      <vt:lpstr>Generalidades</vt:lpstr>
      <vt:lpstr>Requerimientos IWLAN</vt:lpstr>
      <vt:lpstr>Propiedades</vt:lpstr>
      <vt:lpstr>Access Point Scalance W788-1PRO</vt:lpstr>
      <vt:lpstr>Access Point Scalance W788-1PRO</vt:lpstr>
      <vt:lpstr>Access Point Scalance W788-1PRO</vt:lpstr>
      <vt:lpstr>Access Point Scalance W788-1PRO</vt:lpstr>
      <vt:lpstr>Diapositiva 11</vt:lpstr>
      <vt:lpstr>Fuente de Alimentación PS791-1PRO</vt:lpstr>
      <vt:lpstr> PLC S7-300 CPU 315F-2 PN/DP   </vt:lpstr>
      <vt:lpstr>Industrial Ethernet Switch SCALANCE X-208</vt:lpstr>
      <vt:lpstr>Panel de Operador SIMATIC OP-177B</vt:lpstr>
      <vt:lpstr>El software estándar STEP 7</vt:lpstr>
      <vt:lpstr>Administrador SIMATIC</vt:lpstr>
      <vt:lpstr>Interfaz hombre-máquina HMI</vt:lpstr>
      <vt:lpstr>Interfaz hombre-máquina HMI</vt:lpstr>
      <vt:lpstr>Especificaciones de diseño</vt:lpstr>
      <vt:lpstr>Especificaciones Constructivas</vt:lpstr>
      <vt:lpstr>Distribución espacial de los elementos</vt:lpstr>
      <vt:lpstr>Distribución espacial de los elementos</vt:lpstr>
      <vt:lpstr>Distribución espacial de los elementos</vt:lpstr>
      <vt:lpstr>Distribución espacial de los elementos</vt:lpstr>
      <vt:lpstr>Distribución espacial de los elementos</vt:lpstr>
      <vt:lpstr>Dimensiones y vistas del sistema</vt:lpstr>
      <vt:lpstr>Dimensiones y vistas del sistema</vt:lpstr>
      <vt:lpstr>Dimensiones y vistas del sistema</vt:lpstr>
      <vt:lpstr>IMPLEMENTACIÓN DEL SISTEMA DE ENTRENAMIENTO</vt:lpstr>
      <vt:lpstr>Instalación total</vt:lpstr>
      <vt:lpstr>Pruebas realizadas</vt:lpstr>
      <vt:lpstr>DISEÑO DE PRÁCTICAS DE LABORATORIO</vt:lpstr>
      <vt:lpstr>Prácticas de Laboratorio</vt:lpstr>
      <vt:lpstr>Práctica # 1: CONTROL Y MONITOREO VÍA ETHERNET</vt:lpstr>
      <vt:lpstr>  </vt:lpstr>
      <vt:lpstr> Práctica # 2: CONTROL Y MONITOREO VÍA INDUSTRIAL WIRELESS LAN (IWLAN) </vt:lpstr>
      <vt:lpstr>  Práctica # 2: CONTROL Y MONITOREO VÍA INDUSTRIAL WIRELESS LAN (IWLAN) </vt:lpstr>
      <vt:lpstr> Práctica # 3: CONTROL Y MONITOREO DE UN PROCESO INDUSTRIAL VÍA IWLAN </vt:lpstr>
      <vt:lpstr> Práctica # 3: CONTROL Y MONITOREO DE UN PROCESO INDUSTRIAL VÍA IWLAN </vt:lpstr>
      <vt:lpstr> Práctica # 3: CONTROL Y MONITOREO DE UN PROCESO INDUSTRIAL VÍA IWLAN </vt:lpstr>
      <vt:lpstr> Práctica # 4: MANTENIMIENTO MÓVIL VÍA INDUSTRIAL WIRELESS LAN </vt:lpstr>
      <vt:lpstr> Práctica # 4: MANTENIMIENTO MÓVIL VÍA INDUSTRIAL WIRELESS LAN </vt:lpstr>
      <vt:lpstr>Conclusiones</vt:lpstr>
      <vt:lpstr>Conclusiones</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2012-03-23T03:46:40Z</dcterms:created>
  <dcterms:modified xsi:type="dcterms:W3CDTF">2012-05-04T02:15:32Z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TC022643329991</vt:lpwstr>
  </property>
</Properties>
</file>