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charts/chart7.xml" ContentType="application/vnd.openxmlformats-officedocument.drawingml.chart+xml"/>
  <Override PartName="/ppt/diagrams/drawing14.xml" ContentType="application/vnd.ms-office.drawingml.diagramDrawing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charts/chart6.xml" ContentType="application/vnd.openxmlformats-officedocument.drawingml.chart+xml"/>
  <Override PartName="/ppt/diagrams/layout1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61" r:id="rId3"/>
    <p:sldId id="264" r:id="rId4"/>
    <p:sldId id="263" r:id="rId5"/>
    <p:sldId id="267" r:id="rId6"/>
    <p:sldId id="330" r:id="rId7"/>
    <p:sldId id="331" r:id="rId8"/>
    <p:sldId id="328" r:id="rId9"/>
    <p:sldId id="270" r:id="rId10"/>
    <p:sldId id="274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336" r:id="rId21"/>
    <p:sldId id="337" r:id="rId22"/>
    <p:sldId id="338" r:id="rId23"/>
    <p:sldId id="271" r:id="rId24"/>
    <p:sldId id="298" r:id="rId25"/>
    <p:sldId id="299" r:id="rId26"/>
    <p:sldId id="302" r:id="rId27"/>
    <p:sldId id="304" r:id="rId28"/>
    <p:sldId id="305" r:id="rId29"/>
    <p:sldId id="306" r:id="rId30"/>
    <p:sldId id="309" r:id="rId31"/>
    <p:sldId id="307" r:id="rId32"/>
    <p:sldId id="311" r:id="rId33"/>
    <p:sldId id="313" r:id="rId34"/>
    <p:sldId id="334" r:id="rId35"/>
    <p:sldId id="314" r:id="rId36"/>
    <p:sldId id="340" r:id="rId37"/>
    <p:sldId id="320" r:id="rId38"/>
    <p:sldId id="321" r:id="rId39"/>
    <p:sldId id="322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336600"/>
    <a:srgbClr val="9EB786"/>
    <a:srgbClr val="AAC6B5"/>
    <a:srgbClr val="FFFF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94709" autoAdjust="0"/>
  </p:normalViewPr>
  <p:slideViewPr>
    <p:cSldViewPr>
      <p:cViewPr>
        <p:scale>
          <a:sx n="70" d="100"/>
          <a:sy n="70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CORRECCIONES\CORRECCION%20III\RESULTADOS%20CUADROS%20encargado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CORRECCIONES\CORRECCION%20III\RESULTADOS%20CUADROS%20encargado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CORRECCIONES\CORRECCION%20III\RESULTADOS%20CUADROS%20encargado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CORRECCIONES\CORRECCION%20III\RESULTADOS%20CUADROS%20encarg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CORRECCIONES\CORRECCION%20III\RESULTADOS%20CUADROS%20encargado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CORRECCIONES\CORRECCION%20III\RESULTADOS%20CUADROS%20encarga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OHANA\My%20Documents\RESPALDOS%20POLY\DVD%204%20ENE%202012%20Tesis\TESIS%20DE%20GRADO%20MKT%202012\TABULACIONES\tabulacion%20por%20empresa\RESULTADOS%20POR%20EMPRE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dLbls>
            <c:dLblPos val="inEnd"/>
            <c:showVal val="1"/>
          </c:dLbls>
          <c:cat>
            <c:strRef>
              <c:f>Hoja1!$B$7:$B$8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Hoja1!$C$7:$C$8</c:f>
              <c:numCache>
                <c:formatCode>0.0%</c:formatCode>
                <c:ptCount val="2"/>
                <c:pt idx="0">
                  <c:v>0.19700000000000045</c:v>
                </c:pt>
                <c:pt idx="1">
                  <c:v>0.80300000000000005</c:v>
                </c:pt>
              </c:numCache>
            </c:numRef>
          </c:val>
        </c:ser>
        <c:dLbls>
          <c:showVal val="1"/>
        </c:dLbls>
        <c:axId val="59994112"/>
        <c:axId val="59995648"/>
      </c:barChart>
      <c:catAx>
        <c:axId val="59994112"/>
        <c:scaling>
          <c:orientation val="minMax"/>
        </c:scaling>
        <c:axPos val="b"/>
        <c:tickLblPos val="nextTo"/>
        <c:crossAx val="59995648"/>
        <c:crosses val="autoZero"/>
        <c:auto val="1"/>
        <c:lblAlgn val="ctr"/>
        <c:lblOffset val="100"/>
      </c:catAx>
      <c:valAx>
        <c:axId val="59995648"/>
        <c:scaling>
          <c:orientation val="minMax"/>
        </c:scaling>
        <c:axPos val="l"/>
        <c:majorGridlines/>
        <c:numFmt formatCode="0.0%" sourceLinked="1"/>
        <c:tickLblPos val="nextTo"/>
        <c:crossAx val="59994112"/>
        <c:crosses val="autoZero"/>
        <c:crossBetween val="between"/>
      </c:valAx>
    </c:plotArea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Hoja1!$B$1143:$B$1152</c:f>
              <c:strCache>
                <c:ptCount val="10"/>
                <c:pt idx="0">
                  <c:v>Caída de altura</c:v>
                </c:pt>
                <c:pt idx="1">
                  <c:v>Contacto con materiales</c:v>
                </c:pt>
                <c:pt idx="2">
                  <c:v>Contacto con energía</c:v>
                </c:pt>
                <c:pt idx="3">
                  <c:v>Sobreesfuerzo</c:v>
                </c:pt>
                <c:pt idx="4">
                  <c:v>Atrapado por objeto</c:v>
                </c:pt>
                <c:pt idx="5">
                  <c:v>Golpe contra objeto</c:v>
                </c:pt>
                <c:pt idx="6">
                  <c:v>Impacto de objeto</c:v>
                </c:pt>
                <c:pt idx="7">
                  <c:v>Resbalón</c:v>
                </c:pt>
                <c:pt idx="8">
                  <c:v>Choque</c:v>
                </c:pt>
                <c:pt idx="9">
                  <c:v>Quemadura</c:v>
                </c:pt>
              </c:strCache>
            </c:strRef>
          </c:cat>
          <c:val>
            <c:numRef>
              <c:f>Hoja1!$E$1143:$E$1152</c:f>
              <c:numCache>
                <c:formatCode>0.0%</c:formatCode>
                <c:ptCount val="10"/>
                <c:pt idx="0">
                  <c:v>6.7796610169493052E-2</c:v>
                </c:pt>
                <c:pt idx="1">
                  <c:v>0.23728813559322501</c:v>
                </c:pt>
                <c:pt idx="2">
                  <c:v>4.2372881355933513E-2</c:v>
                </c:pt>
                <c:pt idx="3">
                  <c:v>0.15254237288135969</c:v>
                </c:pt>
                <c:pt idx="4">
                  <c:v>9.3220338983053874E-2</c:v>
                </c:pt>
                <c:pt idx="5">
                  <c:v>7.6271186440677846E-2</c:v>
                </c:pt>
                <c:pt idx="6">
                  <c:v>0.20338983050847709</c:v>
                </c:pt>
                <c:pt idx="7">
                  <c:v>0.27966101694915252</c:v>
                </c:pt>
                <c:pt idx="8">
                  <c:v>2.5423728813559452E-2</c:v>
                </c:pt>
                <c:pt idx="9">
                  <c:v>5.9322033898306974E-2</c:v>
                </c:pt>
              </c:numCache>
            </c:numRef>
          </c:val>
        </c:ser>
        <c:dLbls>
          <c:showVal val="1"/>
        </c:dLbls>
        <c:axId val="60926976"/>
        <c:axId val="60932864"/>
      </c:barChart>
      <c:catAx>
        <c:axId val="60926976"/>
        <c:scaling>
          <c:orientation val="minMax"/>
        </c:scaling>
        <c:axPos val="b"/>
        <c:tickLblPos val="nextTo"/>
        <c:crossAx val="60932864"/>
        <c:crosses val="autoZero"/>
        <c:auto val="1"/>
        <c:lblAlgn val="ctr"/>
        <c:lblOffset val="100"/>
      </c:catAx>
      <c:valAx>
        <c:axId val="60932864"/>
        <c:scaling>
          <c:orientation val="minMax"/>
        </c:scaling>
        <c:axPos val="l"/>
        <c:majorGridlines/>
        <c:numFmt formatCode="0.0%" sourceLinked="1"/>
        <c:tickLblPos val="nextTo"/>
        <c:crossAx val="60926976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Hoja1!$B$1176:$B$1183</c:f>
              <c:strCache>
                <c:ptCount val="8"/>
                <c:pt idx="0">
                  <c:v>Cabeza</c:v>
                </c:pt>
                <c:pt idx="1">
                  <c:v>Cuello</c:v>
                </c:pt>
                <c:pt idx="2">
                  <c:v>Extremidades inferiores</c:v>
                </c:pt>
                <c:pt idx="3">
                  <c:v>Extremidades superiores</c:v>
                </c:pt>
                <c:pt idx="4">
                  <c:v>Dedos de manos</c:v>
                </c:pt>
                <c:pt idx="5">
                  <c:v>Dedos de pies</c:v>
                </c:pt>
                <c:pt idx="6">
                  <c:v>Tronco</c:v>
                </c:pt>
                <c:pt idx="7">
                  <c:v>Ojos</c:v>
                </c:pt>
              </c:strCache>
            </c:strRef>
          </c:cat>
          <c:val>
            <c:numRef>
              <c:f>Hoja1!$E$1176:$E$1183</c:f>
              <c:numCache>
                <c:formatCode>0.0%</c:formatCode>
                <c:ptCount val="8"/>
                <c:pt idx="0">
                  <c:v>0.14406779661016991</c:v>
                </c:pt>
                <c:pt idx="1">
                  <c:v>0.10169491525423729</c:v>
                </c:pt>
                <c:pt idx="2">
                  <c:v>0.17796610169491694</c:v>
                </c:pt>
                <c:pt idx="3">
                  <c:v>0.21186440677966351</c:v>
                </c:pt>
                <c:pt idx="4">
                  <c:v>0.38135593220338981</c:v>
                </c:pt>
                <c:pt idx="5">
                  <c:v>4.2372881355933513E-2</c:v>
                </c:pt>
                <c:pt idx="6">
                  <c:v>0.2288135593220339</c:v>
                </c:pt>
                <c:pt idx="7">
                  <c:v>3.3898305084745811E-2</c:v>
                </c:pt>
              </c:numCache>
            </c:numRef>
          </c:val>
        </c:ser>
        <c:dLbls>
          <c:showVal val="1"/>
        </c:dLbls>
        <c:axId val="60961536"/>
        <c:axId val="60963072"/>
      </c:barChart>
      <c:catAx>
        <c:axId val="60961536"/>
        <c:scaling>
          <c:orientation val="minMax"/>
        </c:scaling>
        <c:axPos val="b"/>
        <c:tickLblPos val="nextTo"/>
        <c:crossAx val="60963072"/>
        <c:crosses val="autoZero"/>
        <c:auto val="1"/>
        <c:lblAlgn val="ctr"/>
        <c:lblOffset val="100"/>
      </c:catAx>
      <c:valAx>
        <c:axId val="60963072"/>
        <c:scaling>
          <c:orientation val="minMax"/>
        </c:scaling>
        <c:axPos val="l"/>
        <c:majorGridlines/>
        <c:numFmt formatCode="0.0%" sourceLinked="1"/>
        <c:tickLblPos val="nextTo"/>
        <c:crossAx val="60961536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a!$B$1317:$B$1318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a!$C$1317:$C$1318</c:f>
              <c:numCache>
                <c:formatCode>0.0%</c:formatCode>
                <c:ptCount val="2"/>
                <c:pt idx="0">
                  <c:v>0.62600000000000766</c:v>
                </c:pt>
                <c:pt idx="1">
                  <c:v>0.37400000000000372</c:v>
                </c:pt>
              </c:numCache>
            </c:numRef>
          </c:val>
        </c:ser>
        <c:dLbls>
          <c:showVal val="1"/>
        </c:dLbls>
        <c:axId val="61016704"/>
        <c:axId val="61034880"/>
      </c:barChart>
      <c:catAx>
        <c:axId val="61016704"/>
        <c:scaling>
          <c:orientation val="minMax"/>
        </c:scaling>
        <c:axPos val="b"/>
        <c:tickLblPos val="nextTo"/>
        <c:crossAx val="61034880"/>
        <c:crosses val="autoZero"/>
        <c:auto val="1"/>
        <c:lblAlgn val="ctr"/>
        <c:lblOffset val="100"/>
      </c:catAx>
      <c:valAx>
        <c:axId val="61034880"/>
        <c:scaling>
          <c:orientation val="minMax"/>
        </c:scaling>
        <c:axPos val="l"/>
        <c:majorGridlines/>
        <c:numFmt formatCode="0.0%" sourceLinked="1"/>
        <c:tickLblPos val="nextTo"/>
        <c:crossAx val="61016704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a!$B$1344:$B$1345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a!$C$1344:$C$1345</c:f>
              <c:numCache>
                <c:formatCode>0.0%</c:formatCode>
                <c:ptCount val="2"/>
                <c:pt idx="0">
                  <c:v>0.61800000000000743</c:v>
                </c:pt>
                <c:pt idx="1">
                  <c:v>0.38200000000000417</c:v>
                </c:pt>
              </c:numCache>
            </c:numRef>
          </c:val>
        </c:ser>
        <c:dLbls>
          <c:showVal val="1"/>
        </c:dLbls>
        <c:axId val="61075840"/>
        <c:axId val="61077376"/>
      </c:barChart>
      <c:catAx>
        <c:axId val="61075840"/>
        <c:scaling>
          <c:orientation val="minMax"/>
        </c:scaling>
        <c:axPos val="b"/>
        <c:tickLblPos val="nextTo"/>
        <c:crossAx val="61077376"/>
        <c:crosses val="autoZero"/>
        <c:auto val="1"/>
        <c:lblAlgn val="ctr"/>
        <c:lblOffset val="100"/>
      </c:catAx>
      <c:valAx>
        <c:axId val="61077376"/>
        <c:scaling>
          <c:orientation val="minMax"/>
        </c:scaling>
        <c:axPos val="l"/>
        <c:majorGridlines/>
        <c:numFmt formatCode="0.0%" sourceLinked="1"/>
        <c:tickLblPos val="nextTo"/>
        <c:crossAx val="61075840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a!$B$1386:$B$1387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a!$C$1386:$C$1387</c:f>
              <c:numCache>
                <c:formatCode>0.0%</c:formatCode>
                <c:ptCount val="2"/>
                <c:pt idx="0">
                  <c:v>0.24800000000000041</c:v>
                </c:pt>
                <c:pt idx="1">
                  <c:v>0.75200000000000777</c:v>
                </c:pt>
              </c:numCache>
            </c:numRef>
          </c:val>
        </c:ser>
        <c:dLbls>
          <c:showVal val="1"/>
        </c:dLbls>
        <c:axId val="61102336"/>
        <c:axId val="61169664"/>
      </c:barChart>
      <c:catAx>
        <c:axId val="61102336"/>
        <c:scaling>
          <c:orientation val="minMax"/>
        </c:scaling>
        <c:axPos val="b"/>
        <c:tickLblPos val="nextTo"/>
        <c:crossAx val="61169664"/>
        <c:crosses val="autoZero"/>
        <c:auto val="1"/>
        <c:lblAlgn val="ctr"/>
        <c:lblOffset val="100"/>
      </c:catAx>
      <c:valAx>
        <c:axId val="61169664"/>
        <c:scaling>
          <c:orientation val="minMax"/>
        </c:scaling>
        <c:axPos val="l"/>
        <c:majorGridlines/>
        <c:numFmt formatCode="0.0%" sourceLinked="1"/>
        <c:tickLblPos val="nextTo"/>
        <c:crossAx val="61102336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'1'!$C$2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'1'!$A$3:$A$12</c:f>
              <c:strCache>
                <c:ptCount val="10"/>
                <c:pt idx="0">
                  <c:v>Lácteos</c:v>
                </c:pt>
                <c:pt idx="1">
                  <c:v>Alimentos</c:v>
                </c:pt>
                <c:pt idx="2">
                  <c:v>Bebidas</c:v>
                </c:pt>
                <c:pt idx="3">
                  <c:v>Químicos</c:v>
                </c:pt>
                <c:pt idx="4">
                  <c:v>Plásticos</c:v>
                </c:pt>
                <c:pt idx="5">
                  <c:v>Textiles</c:v>
                </c:pt>
                <c:pt idx="6">
                  <c:v>Madera</c:v>
                </c:pt>
                <c:pt idx="7">
                  <c:v>Explosivos, municiones</c:v>
                </c:pt>
                <c:pt idx="8">
                  <c:v>Metalmecánica</c:v>
                </c:pt>
                <c:pt idx="9">
                  <c:v>Cristales, vidrio</c:v>
                </c:pt>
              </c:strCache>
            </c:strRef>
          </c:cat>
          <c:val>
            <c:numRef>
              <c:f>'1'!$C$3:$C$12</c:f>
              <c:numCache>
                <c:formatCode>0.0%</c:formatCode>
                <c:ptCount val="10"/>
                <c:pt idx="0">
                  <c:v>5.7000000000000023E-2</c:v>
                </c:pt>
                <c:pt idx="1">
                  <c:v>8.6000000000000021E-2</c:v>
                </c:pt>
                <c:pt idx="2">
                  <c:v>2.9000000000000001E-2</c:v>
                </c:pt>
                <c:pt idx="3">
                  <c:v>0.114</c:v>
                </c:pt>
                <c:pt idx="4">
                  <c:v>2.9000000000000001E-2</c:v>
                </c:pt>
                <c:pt idx="5">
                  <c:v>0.29600000000000032</c:v>
                </c:pt>
                <c:pt idx="6">
                  <c:v>5.7000000000000023E-2</c:v>
                </c:pt>
                <c:pt idx="7">
                  <c:v>2.9000000000000001E-2</c:v>
                </c:pt>
                <c:pt idx="8">
                  <c:v>0.22989999999999999</c:v>
                </c:pt>
                <c:pt idx="9">
                  <c:v>8.6000000000000021E-2</c:v>
                </c:pt>
              </c:numCache>
            </c:numRef>
          </c:val>
        </c:ser>
        <c:dLbls>
          <c:showVal val="1"/>
        </c:dLbls>
        <c:axId val="61282176"/>
        <c:axId val="61283712"/>
      </c:barChart>
      <c:catAx>
        <c:axId val="61282176"/>
        <c:scaling>
          <c:orientation val="minMax"/>
        </c:scaling>
        <c:axPos val="b"/>
        <c:numFmt formatCode="General" sourceLinked="1"/>
        <c:tickLblPos val="nextTo"/>
        <c:crossAx val="61283712"/>
        <c:crosses val="autoZero"/>
        <c:auto val="1"/>
        <c:lblAlgn val="ctr"/>
        <c:lblOffset val="100"/>
      </c:catAx>
      <c:valAx>
        <c:axId val="61283712"/>
        <c:scaling>
          <c:orientation val="minMax"/>
        </c:scaling>
        <c:axPos val="l"/>
        <c:majorGridlines/>
        <c:numFmt formatCode="0.0%" sourceLinked="1"/>
        <c:tickLblPos val="nextTo"/>
        <c:crossAx val="61282176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'13'!$C$1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'13'!$A$2:$A$3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'13'!$C$2:$C$3</c:f>
              <c:numCache>
                <c:formatCode>0.0%</c:formatCode>
                <c:ptCount val="2"/>
                <c:pt idx="0">
                  <c:v>0.77142857142858912</c:v>
                </c:pt>
                <c:pt idx="1">
                  <c:v>0.22857142857143095</c:v>
                </c:pt>
              </c:numCache>
            </c:numRef>
          </c:val>
        </c:ser>
        <c:dLbls>
          <c:showVal val="1"/>
        </c:dLbls>
        <c:axId val="61213696"/>
        <c:axId val="61219584"/>
      </c:barChart>
      <c:catAx>
        <c:axId val="61213696"/>
        <c:scaling>
          <c:orientation val="minMax"/>
        </c:scaling>
        <c:axPos val="b"/>
        <c:numFmt formatCode="General" sourceLinked="1"/>
        <c:tickLblPos val="nextTo"/>
        <c:crossAx val="61219584"/>
        <c:crosses val="autoZero"/>
        <c:auto val="1"/>
        <c:lblAlgn val="ctr"/>
        <c:lblOffset val="100"/>
      </c:catAx>
      <c:valAx>
        <c:axId val="61219584"/>
        <c:scaling>
          <c:orientation val="minMax"/>
        </c:scaling>
        <c:axPos val="l"/>
        <c:majorGridlines/>
        <c:numFmt formatCode="0.0%" sourceLinked="1"/>
        <c:tickLblPos val="nextTo"/>
        <c:crossAx val="61213696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'12'!$C$1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'12'!$A$2:$A$3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'12'!$C$2:$C$3</c:f>
              <c:numCache>
                <c:formatCode>0.0%</c:formatCode>
                <c:ptCount val="2"/>
                <c:pt idx="0">
                  <c:v>0.48571428571429276</c:v>
                </c:pt>
                <c:pt idx="1">
                  <c:v>0.51428571428571423</c:v>
                </c:pt>
              </c:numCache>
            </c:numRef>
          </c:val>
        </c:ser>
        <c:dLbls>
          <c:showVal val="1"/>
        </c:dLbls>
        <c:axId val="61248256"/>
        <c:axId val="61249792"/>
      </c:barChart>
      <c:catAx>
        <c:axId val="61248256"/>
        <c:scaling>
          <c:orientation val="minMax"/>
        </c:scaling>
        <c:axPos val="b"/>
        <c:numFmt formatCode="General" sourceLinked="1"/>
        <c:tickLblPos val="nextTo"/>
        <c:crossAx val="61249792"/>
        <c:crosses val="autoZero"/>
        <c:auto val="1"/>
        <c:lblAlgn val="ctr"/>
        <c:lblOffset val="100"/>
      </c:catAx>
      <c:valAx>
        <c:axId val="61249792"/>
        <c:scaling>
          <c:orientation val="minMax"/>
        </c:scaling>
        <c:axPos val="l"/>
        <c:majorGridlines/>
        <c:numFmt formatCode="0.0%" sourceLinked="1"/>
        <c:tickLblPos val="nextTo"/>
        <c:crossAx val="61248256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'14'!$C$1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'14'!$A$2:$A$3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'14'!$C$2:$C$3</c:f>
              <c:numCache>
                <c:formatCode>0.0%</c:formatCode>
                <c:ptCount val="2"/>
                <c:pt idx="0">
                  <c:v>8.5714285714285715E-2</c:v>
                </c:pt>
                <c:pt idx="1">
                  <c:v>0.9142857142857147</c:v>
                </c:pt>
              </c:numCache>
            </c:numRef>
          </c:val>
        </c:ser>
        <c:dLbls>
          <c:showVal val="1"/>
        </c:dLbls>
        <c:axId val="61417728"/>
        <c:axId val="61431808"/>
      </c:barChart>
      <c:catAx>
        <c:axId val="61417728"/>
        <c:scaling>
          <c:orientation val="minMax"/>
        </c:scaling>
        <c:axPos val="b"/>
        <c:numFmt formatCode="General" sourceLinked="1"/>
        <c:tickLblPos val="nextTo"/>
        <c:crossAx val="61431808"/>
        <c:crosses val="autoZero"/>
        <c:auto val="1"/>
        <c:lblAlgn val="ctr"/>
        <c:lblOffset val="100"/>
      </c:catAx>
      <c:valAx>
        <c:axId val="61431808"/>
        <c:scaling>
          <c:orientation val="minMax"/>
        </c:scaling>
        <c:axPos val="l"/>
        <c:majorGridlines/>
        <c:numFmt formatCode="0.0%" sourceLinked="1"/>
        <c:tickLblPos val="nextTo"/>
        <c:crossAx val="61417728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'20'!$C$1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'20'!$A$2:$A$3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'20'!$C$2:$C$3</c:f>
              <c:numCache>
                <c:formatCode>0.0%</c:formatCode>
                <c:ptCount val="2"/>
                <c:pt idx="0">
                  <c:v>0.6857142857142855</c:v>
                </c:pt>
                <c:pt idx="1">
                  <c:v>0.31428571428571822</c:v>
                </c:pt>
              </c:numCache>
            </c:numRef>
          </c:val>
        </c:ser>
        <c:dLbls>
          <c:showVal val="1"/>
        </c:dLbls>
        <c:axId val="60629376"/>
        <c:axId val="60630912"/>
      </c:barChart>
      <c:catAx>
        <c:axId val="60629376"/>
        <c:scaling>
          <c:orientation val="minMax"/>
        </c:scaling>
        <c:axPos val="b"/>
        <c:numFmt formatCode="General" sourceLinked="1"/>
        <c:tickLblPos val="nextTo"/>
        <c:crossAx val="60630912"/>
        <c:crosses val="autoZero"/>
        <c:auto val="1"/>
        <c:lblAlgn val="ctr"/>
        <c:lblOffset val="100"/>
      </c:catAx>
      <c:valAx>
        <c:axId val="60630912"/>
        <c:scaling>
          <c:orientation val="minMax"/>
        </c:scaling>
        <c:axPos val="l"/>
        <c:majorGridlines/>
        <c:numFmt formatCode="0.0%" sourceLinked="1"/>
        <c:tickLblPos val="nextTo"/>
        <c:crossAx val="60629376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2732633420822398"/>
          <c:y val="0.10635838150288998"/>
          <c:w val="0.78656255468066205"/>
          <c:h val="0.58960120158390605"/>
        </c:manualLayout>
      </c:layout>
      <c:barChart>
        <c:barDir val="col"/>
        <c:grouping val="clustered"/>
        <c:ser>
          <c:idx val="0"/>
          <c:order val="0"/>
          <c:cat>
            <c:strRef>
              <c:f>a!$B$141:$B$147</c:f>
              <c:strCache>
                <c:ptCount val="7"/>
                <c:pt idx="0">
                  <c:v>Lácteos</c:v>
                </c:pt>
                <c:pt idx="1">
                  <c:v>Alimentos</c:v>
                </c:pt>
                <c:pt idx="2">
                  <c:v>Químicos</c:v>
                </c:pt>
                <c:pt idx="3">
                  <c:v>Plásticos</c:v>
                </c:pt>
                <c:pt idx="4">
                  <c:v>Textiles</c:v>
                </c:pt>
                <c:pt idx="5">
                  <c:v>Metalmecánica</c:v>
                </c:pt>
                <c:pt idx="6">
                  <c:v>Cristales, vidrio</c:v>
                </c:pt>
              </c:strCache>
            </c:strRef>
          </c:cat>
          <c:val>
            <c:numRef>
              <c:f>a!$C$141:$C$147</c:f>
              <c:numCache>
                <c:formatCode>0.00%</c:formatCode>
                <c:ptCount val="7"/>
                <c:pt idx="0">
                  <c:v>0.16900000000000001</c:v>
                </c:pt>
                <c:pt idx="1">
                  <c:v>0.13800000000000001</c:v>
                </c:pt>
                <c:pt idx="2">
                  <c:v>2.0000000000000011E-2</c:v>
                </c:pt>
                <c:pt idx="3">
                  <c:v>5.9000000000000434E-2</c:v>
                </c:pt>
                <c:pt idx="4">
                  <c:v>0.28000000000000008</c:v>
                </c:pt>
                <c:pt idx="5">
                  <c:v>0.15700000000000044</c:v>
                </c:pt>
                <c:pt idx="6">
                  <c:v>0.17700000000000021</c:v>
                </c:pt>
              </c:numCache>
            </c:numRef>
          </c:val>
        </c:ser>
        <c:dLbls>
          <c:showVal val="1"/>
        </c:dLbls>
        <c:axId val="60027264"/>
        <c:axId val="60028800"/>
      </c:barChart>
      <c:catAx>
        <c:axId val="60027264"/>
        <c:scaling>
          <c:orientation val="minMax"/>
        </c:scaling>
        <c:axPos val="b"/>
        <c:tickLblPos val="nextTo"/>
        <c:crossAx val="60028800"/>
        <c:crosses val="autoZero"/>
        <c:auto val="1"/>
        <c:lblAlgn val="ctr"/>
        <c:lblOffset val="100"/>
      </c:catAx>
      <c:valAx>
        <c:axId val="60028800"/>
        <c:scaling>
          <c:orientation val="minMax"/>
        </c:scaling>
        <c:axPos val="l"/>
        <c:majorGridlines/>
        <c:numFmt formatCode="0.00%" sourceLinked="1"/>
        <c:tickLblPos val="nextTo"/>
        <c:crossAx val="60027264"/>
        <c:crosses val="autoZero"/>
        <c:crossBetween val="between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'21'!$C$1</c:f>
              <c:strCache>
                <c:ptCount val="1"/>
                <c:pt idx="0">
                  <c:v>Porcentaje</c:v>
                </c:pt>
              </c:strCache>
            </c:strRef>
          </c:tx>
          <c:cat>
            <c:strRef>
              <c:f>'21'!$A$2:$A$3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'21'!$C$2:$C$3</c:f>
              <c:numCache>
                <c:formatCode>0.0%</c:formatCode>
                <c:ptCount val="2"/>
                <c:pt idx="0">
                  <c:v>0.42857142857142855</c:v>
                </c:pt>
                <c:pt idx="1">
                  <c:v>0.57142857142858294</c:v>
                </c:pt>
              </c:numCache>
            </c:numRef>
          </c:val>
        </c:ser>
        <c:dLbls>
          <c:showVal val="1"/>
        </c:dLbls>
        <c:axId val="61675776"/>
        <c:axId val="61677568"/>
      </c:barChart>
      <c:catAx>
        <c:axId val="61675776"/>
        <c:scaling>
          <c:orientation val="minMax"/>
        </c:scaling>
        <c:axPos val="b"/>
        <c:numFmt formatCode="General" sourceLinked="1"/>
        <c:tickLblPos val="nextTo"/>
        <c:crossAx val="61677568"/>
        <c:crosses val="autoZero"/>
        <c:auto val="1"/>
        <c:lblAlgn val="ctr"/>
        <c:lblOffset val="100"/>
      </c:catAx>
      <c:valAx>
        <c:axId val="61677568"/>
        <c:scaling>
          <c:orientation val="minMax"/>
        </c:scaling>
        <c:axPos val="l"/>
        <c:majorGridlines/>
        <c:numFmt formatCode="0.0%" sourceLinked="1"/>
        <c:tickLblPos val="nextTo"/>
        <c:crossAx val="61675776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'23'!$D$1</c:f>
              <c:strCache>
                <c:ptCount val="1"/>
                <c:pt idx="0">
                  <c:v>Porcentaje de quienes respondieron</c:v>
                </c:pt>
              </c:strCache>
            </c:strRef>
          </c:tx>
          <c:cat>
            <c:strRef>
              <c:f>'23'!$A$2:$A$3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'23'!$D$2:$D$3</c:f>
              <c:numCache>
                <c:formatCode>0.0%</c:formatCode>
                <c:ptCount val="2"/>
                <c:pt idx="0">
                  <c:v>0.70000000000000062</c:v>
                </c:pt>
                <c:pt idx="1">
                  <c:v>0.30000000000000032</c:v>
                </c:pt>
              </c:numCache>
            </c:numRef>
          </c:val>
        </c:ser>
        <c:dLbls>
          <c:showVal val="1"/>
        </c:dLbls>
        <c:axId val="61572608"/>
        <c:axId val="61574144"/>
      </c:barChart>
      <c:catAx>
        <c:axId val="61572608"/>
        <c:scaling>
          <c:orientation val="minMax"/>
        </c:scaling>
        <c:axPos val="b"/>
        <c:numFmt formatCode="General" sourceLinked="1"/>
        <c:tickLblPos val="nextTo"/>
        <c:crossAx val="61574144"/>
        <c:crosses val="autoZero"/>
        <c:auto val="1"/>
        <c:lblAlgn val="ctr"/>
        <c:lblOffset val="100"/>
      </c:catAx>
      <c:valAx>
        <c:axId val="61574144"/>
        <c:scaling>
          <c:orientation val="minMax"/>
        </c:scaling>
        <c:axPos val="l"/>
        <c:majorGridlines/>
        <c:numFmt formatCode="0.0%" sourceLinked="1"/>
        <c:tickLblPos val="nextTo"/>
        <c:crossAx val="61572608"/>
        <c:crosses val="autoZero"/>
        <c:crossBetween val="between"/>
      </c:valAx>
    </c:plotArea>
    <c:plotVisOnly val="1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Hoja1!$B$448:$B$453</c:f>
              <c:strCache>
                <c:ptCount val="6"/>
                <c:pt idx="0">
                  <c:v>Actividad física muy intensa</c:v>
                </c:pt>
                <c:pt idx="1">
                  <c:v>Actividad física intensa</c:v>
                </c:pt>
                <c:pt idx="2">
                  <c:v>Actividad física moderada</c:v>
                </c:pt>
                <c:pt idx="3">
                  <c:v>Actividad fisica leve</c:v>
                </c:pt>
                <c:pt idx="4">
                  <c:v>Trabajo sedentario</c:v>
                </c:pt>
                <c:pt idx="5">
                  <c:v>Caminata permanente</c:v>
                </c:pt>
              </c:strCache>
            </c:strRef>
          </c:cat>
          <c:val>
            <c:numRef>
              <c:f>Hoja1!$C$448:$C$453</c:f>
              <c:numCache>
                <c:formatCode>0.0%</c:formatCode>
                <c:ptCount val="6"/>
                <c:pt idx="0">
                  <c:v>0.224</c:v>
                </c:pt>
                <c:pt idx="1">
                  <c:v>0.30700000000000038</c:v>
                </c:pt>
                <c:pt idx="2">
                  <c:v>0.20900000000000021</c:v>
                </c:pt>
                <c:pt idx="3">
                  <c:v>3.9000000000000014E-2</c:v>
                </c:pt>
                <c:pt idx="4">
                  <c:v>8.3000000000000046E-2</c:v>
                </c:pt>
                <c:pt idx="5">
                  <c:v>0.13800000000000001</c:v>
                </c:pt>
              </c:numCache>
            </c:numRef>
          </c:val>
        </c:ser>
        <c:dLbls>
          <c:showVal val="1"/>
        </c:dLbls>
        <c:axId val="60545280"/>
        <c:axId val="60555264"/>
      </c:barChart>
      <c:catAx>
        <c:axId val="60545280"/>
        <c:scaling>
          <c:orientation val="minMax"/>
        </c:scaling>
        <c:axPos val="b"/>
        <c:tickLblPos val="nextTo"/>
        <c:crossAx val="60555264"/>
        <c:crosses val="autoZero"/>
        <c:auto val="1"/>
        <c:lblAlgn val="ctr"/>
        <c:lblOffset val="100"/>
      </c:catAx>
      <c:valAx>
        <c:axId val="60555264"/>
        <c:scaling>
          <c:orientation val="minMax"/>
        </c:scaling>
        <c:axPos val="l"/>
        <c:majorGridlines/>
        <c:numFmt formatCode="0.0%" sourceLinked="1"/>
        <c:tickLblPos val="nextTo"/>
        <c:crossAx val="6054528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a!$B$564:$B$565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a!$C$564:$C$565</c:f>
              <c:numCache>
                <c:formatCode>0.0%</c:formatCode>
                <c:ptCount val="2"/>
                <c:pt idx="0">
                  <c:v>0.55500000000000005</c:v>
                </c:pt>
                <c:pt idx="1">
                  <c:v>0.44500000000000001</c:v>
                </c:pt>
              </c:numCache>
            </c:numRef>
          </c:val>
        </c:ser>
        <c:dLbls>
          <c:showVal val="1"/>
        </c:dLbls>
        <c:axId val="60583936"/>
        <c:axId val="60585472"/>
      </c:barChart>
      <c:catAx>
        <c:axId val="60583936"/>
        <c:scaling>
          <c:orientation val="minMax"/>
        </c:scaling>
        <c:axPos val="b"/>
        <c:tickLblPos val="nextTo"/>
        <c:crossAx val="60585472"/>
        <c:crosses val="autoZero"/>
        <c:auto val="1"/>
        <c:lblAlgn val="ctr"/>
        <c:lblOffset val="100"/>
      </c:catAx>
      <c:valAx>
        <c:axId val="60585472"/>
        <c:scaling>
          <c:orientation val="minMax"/>
        </c:scaling>
        <c:axPos val="l"/>
        <c:majorGridlines/>
        <c:numFmt formatCode="0.0%" sourceLinked="1"/>
        <c:tickLblPos val="nextTo"/>
        <c:crossAx val="6058393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Hoja1!$B$526:$B$530</c:f>
              <c:strCache>
                <c:ptCount val="5"/>
                <c:pt idx="0">
                  <c:v>Creativo</c:v>
                </c:pt>
                <c:pt idx="1">
                  <c:v>Entretenido</c:v>
                </c:pt>
                <c:pt idx="2">
                  <c:v>Repetitivo</c:v>
                </c:pt>
                <c:pt idx="3">
                  <c:v>Monótono</c:v>
                </c:pt>
                <c:pt idx="4">
                  <c:v>Aburrido</c:v>
                </c:pt>
              </c:strCache>
            </c:strRef>
          </c:cat>
          <c:val>
            <c:numRef>
              <c:f>Hoja1!$C$526:$C$530</c:f>
              <c:numCache>
                <c:formatCode>0.0%</c:formatCode>
                <c:ptCount val="5"/>
                <c:pt idx="0">
                  <c:v>0.193</c:v>
                </c:pt>
                <c:pt idx="1">
                  <c:v>0.30700000000000038</c:v>
                </c:pt>
                <c:pt idx="2">
                  <c:v>0.44900000000000001</c:v>
                </c:pt>
                <c:pt idx="3">
                  <c:v>3.9000000000000014E-2</c:v>
                </c:pt>
                <c:pt idx="4">
                  <c:v>1.2E-2</c:v>
                </c:pt>
              </c:numCache>
            </c:numRef>
          </c:val>
        </c:ser>
        <c:dLbls>
          <c:showVal val="1"/>
        </c:dLbls>
        <c:axId val="57763712"/>
        <c:axId val="57765248"/>
      </c:barChart>
      <c:catAx>
        <c:axId val="57763712"/>
        <c:scaling>
          <c:orientation val="minMax"/>
        </c:scaling>
        <c:axPos val="b"/>
        <c:tickLblPos val="nextTo"/>
        <c:crossAx val="57765248"/>
        <c:crosses val="autoZero"/>
        <c:auto val="1"/>
        <c:lblAlgn val="ctr"/>
        <c:lblOffset val="100"/>
      </c:catAx>
      <c:valAx>
        <c:axId val="57765248"/>
        <c:scaling>
          <c:orientation val="minMax"/>
        </c:scaling>
        <c:axPos val="l"/>
        <c:majorGridlines/>
        <c:numFmt formatCode="0.0%" sourceLinked="1"/>
        <c:tickLblPos val="nextTo"/>
        <c:crossAx val="57763712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a!$B$575:$B$576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a!$C$575:$C$576</c:f>
              <c:numCache>
                <c:formatCode>0%</c:formatCode>
                <c:ptCount val="2"/>
                <c:pt idx="0">
                  <c:v>0.52</c:v>
                </c:pt>
                <c:pt idx="1">
                  <c:v>0.48000000000000032</c:v>
                </c:pt>
              </c:numCache>
            </c:numRef>
          </c:val>
        </c:ser>
        <c:dLbls>
          <c:showVal val="1"/>
        </c:dLbls>
        <c:axId val="57781248"/>
        <c:axId val="60687104"/>
      </c:barChart>
      <c:catAx>
        <c:axId val="57781248"/>
        <c:scaling>
          <c:orientation val="minMax"/>
        </c:scaling>
        <c:axPos val="b"/>
        <c:tickLblPos val="nextTo"/>
        <c:crossAx val="60687104"/>
        <c:crosses val="autoZero"/>
        <c:auto val="1"/>
        <c:lblAlgn val="ctr"/>
        <c:lblOffset val="100"/>
      </c:catAx>
      <c:valAx>
        <c:axId val="60687104"/>
        <c:scaling>
          <c:orientation val="minMax"/>
        </c:scaling>
        <c:axPos val="l"/>
        <c:majorGridlines/>
        <c:numFmt formatCode="0%" sourceLinked="1"/>
        <c:tickLblPos val="nextTo"/>
        <c:crossAx val="5778124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a!$B$920:$B$921</c:f>
              <c:strCache>
                <c:ptCount val="2"/>
                <c:pt idx="0">
                  <c:v>Si </c:v>
                </c:pt>
                <c:pt idx="1">
                  <c:v>No </c:v>
                </c:pt>
              </c:strCache>
            </c:strRef>
          </c:cat>
          <c:val>
            <c:numRef>
              <c:f>a!$C$920:$C$921</c:f>
              <c:numCache>
                <c:formatCode>0.0%</c:formatCode>
                <c:ptCount val="2"/>
                <c:pt idx="0">
                  <c:v>0.58299999999999996</c:v>
                </c:pt>
                <c:pt idx="1">
                  <c:v>0.41700000000000031</c:v>
                </c:pt>
              </c:numCache>
            </c:numRef>
          </c:val>
        </c:ser>
        <c:dLbls>
          <c:showVal val="1"/>
        </c:dLbls>
        <c:axId val="60753408"/>
        <c:axId val="60754944"/>
      </c:barChart>
      <c:catAx>
        <c:axId val="60753408"/>
        <c:scaling>
          <c:orientation val="minMax"/>
        </c:scaling>
        <c:axPos val="b"/>
        <c:tickLblPos val="nextTo"/>
        <c:crossAx val="60754944"/>
        <c:crosses val="autoZero"/>
        <c:auto val="1"/>
        <c:lblAlgn val="ctr"/>
        <c:lblOffset val="100"/>
      </c:catAx>
      <c:valAx>
        <c:axId val="60754944"/>
        <c:scaling>
          <c:orientation val="minMax"/>
        </c:scaling>
        <c:axPos val="l"/>
        <c:majorGridlines/>
        <c:numFmt formatCode="0.0%" sourceLinked="1"/>
        <c:tickLblPos val="nextTo"/>
        <c:crossAx val="6075340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a!$B$964:$B$965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a!$C$964:$C$965</c:f>
              <c:numCache>
                <c:formatCode>0%</c:formatCode>
                <c:ptCount val="2"/>
                <c:pt idx="0">
                  <c:v>0.20900000000000021</c:v>
                </c:pt>
                <c:pt idx="1">
                  <c:v>0.79100000000000004</c:v>
                </c:pt>
              </c:numCache>
            </c:numRef>
          </c:val>
        </c:ser>
        <c:dLbls>
          <c:showVal val="1"/>
        </c:dLbls>
        <c:axId val="60770944"/>
        <c:axId val="60776832"/>
      </c:barChart>
      <c:catAx>
        <c:axId val="60770944"/>
        <c:scaling>
          <c:orientation val="minMax"/>
        </c:scaling>
        <c:axPos val="b"/>
        <c:tickLblPos val="nextTo"/>
        <c:crossAx val="60776832"/>
        <c:crosses val="autoZero"/>
        <c:auto val="1"/>
        <c:lblAlgn val="ctr"/>
        <c:lblOffset val="100"/>
      </c:catAx>
      <c:valAx>
        <c:axId val="60776832"/>
        <c:scaling>
          <c:orientation val="minMax"/>
        </c:scaling>
        <c:axPos val="l"/>
        <c:majorGridlines/>
        <c:numFmt formatCode="0%" sourceLinked="1"/>
        <c:tickLblPos val="nextTo"/>
        <c:crossAx val="6077094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cat>
            <c:strRef>
              <c:f>a!$B$1156:$B$1157</c:f>
              <c:strCache>
                <c:ptCount val="2"/>
                <c:pt idx="0">
                  <c:v>Si </c:v>
                </c:pt>
                <c:pt idx="1">
                  <c:v>No</c:v>
                </c:pt>
              </c:strCache>
            </c:strRef>
          </c:cat>
          <c:val>
            <c:numRef>
              <c:f>a!$C$1156:$C$1157</c:f>
              <c:numCache>
                <c:formatCode>0.0%</c:formatCode>
                <c:ptCount val="2"/>
                <c:pt idx="0">
                  <c:v>0.46500000000000002</c:v>
                </c:pt>
                <c:pt idx="1">
                  <c:v>0.53500000000000003</c:v>
                </c:pt>
              </c:numCache>
            </c:numRef>
          </c:val>
        </c:ser>
        <c:dLbls>
          <c:showVal val="1"/>
        </c:dLbls>
        <c:axId val="60859520"/>
        <c:axId val="60861056"/>
      </c:barChart>
      <c:catAx>
        <c:axId val="60859520"/>
        <c:scaling>
          <c:orientation val="minMax"/>
        </c:scaling>
        <c:axPos val="b"/>
        <c:tickLblPos val="nextTo"/>
        <c:crossAx val="60861056"/>
        <c:crosses val="autoZero"/>
        <c:auto val="1"/>
        <c:lblAlgn val="ctr"/>
        <c:lblOffset val="100"/>
      </c:catAx>
      <c:valAx>
        <c:axId val="60861056"/>
        <c:scaling>
          <c:orientation val="minMax"/>
        </c:scaling>
        <c:axPos val="l"/>
        <c:majorGridlines/>
        <c:numFmt formatCode="0.0%" sourceLinked="1"/>
        <c:tickLblPos val="nextTo"/>
        <c:crossAx val="60859520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A3AA6-F87E-4651-B248-7081DA141818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BE969B05-2ECF-44B7-A942-437A6DDF0117}">
      <dgm:prSet phldrT="[Texto]"/>
      <dgm:spPr/>
      <dgm:t>
        <a:bodyPr/>
        <a:lstStyle/>
        <a:p>
          <a:r>
            <a:rPr lang="es-ES" dirty="0" smtClean="0"/>
            <a:t>Salud Ocupacional</a:t>
          </a:r>
          <a:endParaRPr lang="es-ES" dirty="0"/>
        </a:p>
      </dgm:t>
    </dgm:pt>
    <dgm:pt modelId="{291B7319-A5AF-488A-AF94-D5FFE3E92512}" type="parTrans" cxnId="{12560955-0503-42DA-856C-CF544BC1ED43}">
      <dgm:prSet/>
      <dgm:spPr/>
      <dgm:t>
        <a:bodyPr/>
        <a:lstStyle/>
        <a:p>
          <a:endParaRPr lang="es-ES"/>
        </a:p>
      </dgm:t>
    </dgm:pt>
    <dgm:pt modelId="{15B8EF60-6135-426D-8A69-2BAC9C0C7053}" type="sibTrans" cxnId="{12560955-0503-42DA-856C-CF544BC1ED43}">
      <dgm:prSet/>
      <dgm:spPr/>
      <dgm:t>
        <a:bodyPr/>
        <a:lstStyle/>
        <a:p>
          <a:endParaRPr lang="es-ES"/>
        </a:p>
      </dgm:t>
    </dgm:pt>
    <dgm:pt modelId="{163D8D4C-EC94-4B80-B948-8057D3A778E7}">
      <dgm:prSet phldrT="[Texto]"/>
      <dgm:spPr/>
      <dgm:t>
        <a:bodyPr/>
        <a:lstStyle/>
        <a:p>
          <a:r>
            <a:rPr lang="es-ES" dirty="0" smtClean="0"/>
            <a:t>Resultados</a:t>
          </a:r>
          <a:endParaRPr lang="es-ES" dirty="0"/>
        </a:p>
      </dgm:t>
    </dgm:pt>
    <dgm:pt modelId="{84F360BC-A3A3-422B-8181-EDCD1D9D7F6F}" type="parTrans" cxnId="{BA769C1C-DFAF-41F5-A300-00864F4192CB}">
      <dgm:prSet/>
      <dgm:spPr/>
      <dgm:t>
        <a:bodyPr/>
        <a:lstStyle/>
        <a:p>
          <a:endParaRPr lang="es-ES"/>
        </a:p>
      </dgm:t>
    </dgm:pt>
    <dgm:pt modelId="{7FF950D9-7CA0-4F07-8B80-C7B3071AC549}" type="sibTrans" cxnId="{BA769C1C-DFAF-41F5-A300-00864F4192CB}">
      <dgm:prSet/>
      <dgm:spPr/>
      <dgm:t>
        <a:bodyPr/>
        <a:lstStyle/>
        <a:p>
          <a:endParaRPr lang="es-ES"/>
        </a:p>
      </dgm:t>
    </dgm:pt>
    <dgm:pt modelId="{A8474B0A-771F-4B52-9216-30C4D40C708C}">
      <dgm:prSet phldrT="[Texto]" custT="1"/>
      <dgm:spPr/>
      <dgm:t>
        <a:bodyPr/>
        <a:lstStyle/>
        <a:p>
          <a:r>
            <a:rPr lang="es-ES" sz="1200" dirty="0" smtClean="0"/>
            <a:t>Condiciones de trabajo</a:t>
          </a:r>
          <a:endParaRPr lang="es-ES" sz="1200" dirty="0"/>
        </a:p>
      </dgm:t>
    </dgm:pt>
    <dgm:pt modelId="{7FF4973D-1F0A-470C-8C8D-78804DC9088D}" type="parTrans" cxnId="{0485129C-1A62-4506-996E-217E4C63188F}">
      <dgm:prSet/>
      <dgm:spPr/>
      <dgm:t>
        <a:bodyPr/>
        <a:lstStyle/>
        <a:p>
          <a:endParaRPr lang="es-ES"/>
        </a:p>
      </dgm:t>
    </dgm:pt>
    <dgm:pt modelId="{920CC374-17A4-496F-B531-C1CB9377737B}" type="sibTrans" cxnId="{0485129C-1A62-4506-996E-217E4C63188F}">
      <dgm:prSet/>
      <dgm:spPr/>
      <dgm:t>
        <a:bodyPr/>
        <a:lstStyle/>
        <a:p>
          <a:endParaRPr lang="es-ES"/>
        </a:p>
      </dgm:t>
    </dgm:pt>
    <dgm:pt modelId="{4072C1D8-9A10-412E-A87E-FAF04032B376}">
      <dgm:prSet phldrT="[Texto]" custT="1"/>
      <dgm:spPr/>
      <dgm:t>
        <a:bodyPr/>
        <a:lstStyle/>
        <a:p>
          <a:r>
            <a:rPr lang="es-ES" sz="1200" dirty="0" smtClean="0"/>
            <a:t>Comportamiento de compra</a:t>
          </a:r>
          <a:endParaRPr lang="es-ES" sz="1200" dirty="0"/>
        </a:p>
      </dgm:t>
    </dgm:pt>
    <dgm:pt modelId="{A84F7D71-A59D-4B11-B0DE-279D324B61A7}" type="parTrans" cxnId="{8952CDF5-5EEA-4535-8323-66F5D2FEAD1D}">
      <dgm:prSet/>
      <dgm:spPr/>
      <dgm:t>
        <a:bodyPr/>
        <a:lstStyle/>
        <a:p>
          <a:endParaRPr lang="es-ES"/>
        </a:p>
      </dgm:t>
    </dgm:pt>
    <dgm:pt modelId="{DAAC6F23-CF98-47AF-8D43-24333F2DFFBC}" type="sibTrans" cxnId="{8952CDF5-5EEA-4535-8323-66F5D2FEAD1D}">
      <dgm:prSet/>
      <dgm:spPr/>
      <dgm:t>
        <a:bodyPr/>
        <a:lstStyle/>
        <a:p>
          <a:endParaRPr lang="es-ES"/>
        </a:p>
      </dgm:t>
    </dgm:pt>
    <dgm:pt modelId="{CAA7824E-E7C4-4DD9-8872-47C407597E94}">
      <dgm:prSet phldrT="[Texto]" custT="1"/>
      <dgm:spPr/>
      <dgm:t>
        <a:bodyPr/>
        <a:lstStyle/>
        <a:p>
          <a:r>
            <a:rPr lang="es-ES" sz="1200" dirty="0" smtClean="0"/>
            <a:t>Medicina, Seguridad y Ergonomía</a:t>
          </a:r>
          <a:endParaRPr lang="es-ES" sz="1200" dirty="0"/>
        </a:p>
      </dgm:t>
    </dgm:pt>
    <dgm:pt modelId="{FF67872A-357B-4A25-BB47-31FD705822C0}" type="parTrans" cxnId="{C5C69741-8B99-4529-9F56-0FAF3BB976B1}">
      <dgm:prSet/>
      <dgm:spPr/>
      <dgm:t>
        <a:bodyPr/>
        <a:lstStyle/>
        <a:p>
          <a:endParaRPr lang="es-ES"/>
        </a:p>
      </dgm:t>
    </dgm:pt>
    <dgm:pt modelId="{AFCD879C-465E-4605-B247-50E1E3F4ACD0}" type="sibTrans" cxnId="{C5C69741-8B99-4529-9F56-0FAF3BB976B1}">
      <dgm:prSet/>
      <dgm:spPr/>
      <dgm:t>
        <a:bodyPr/>
        <a:lstStyle/>
        <a:p>
          <a:endParaRPr lang="es-ES"/>
        </a:p>
      </dgm:t>
    </dgm:pt>
    <dgm:pt modelId="{AAD1767D-FC68-4477-97C9-CF742D7E04B3}">
      <dgm:prSet phldrT="[Texto]" custT="1"/>
      <dgm:spPr/>
      <dgm:t>
        <a:bodyPr/>
        <a:lstStyle/>
        <a:p>
          <a:r>
            <a:rPr lang="es-ES" sz="1200" dirty="0" smtClean="0"/>
            <a:t>Identificar condiciones para prevenir</a:t>
          </a:r>
          <a:endParaRPr lang="es-ES" sz="1200" dirty="0"/>
        </a:p>
      </dgm:t>
    </dgm:pt>
    <dgm:pt modelId="{42729074-8DC6-426C-92E1-0569B398F51A}" type="parTrans" cxnId="{35213A90-3E19-4BD5-9CF9-0A1E03353560}">
      <dgm:prSet/>
      <dgm:spPr/>
      <dgm:t>
        <a:bodyPr/>
        <a:lstStyle/>
        <a:p>
          <a:endParaRPr lang="es-ES"/>
        </a:p>
      </dgm:t>
    </dgm:pt>
    <dgm:pt modelId="{85BE0A92-E433-4870-A626-DB97726EAA6C}" type="sibTrans" cxnId="{35213A90-3E19-4BD5-9CF9-0A1E03353560}">
      <dgm:prSet/>
      <dgm:spPr/>
      <dgm:t>
        <a:bodyPr/>
        <a:lstStyle/>
        <a:p>
          <a:endParaRPr lang="es-ES"/>
        </a:p>
      </dgm:t>
    </dgm:pt>
    <dgm:pt modelId="{7E117103-99F5-46F2-B192-8BD47044F8EC}">
      <dgm:prSet phldrT="[Texto]" custT="1"/>
      <dgm:spPr/>
      <dgm:t>
        <a:bodyPr/>
        <a:lstStyle/>
        <a:p>
          <a:r>
            <a:rPr lang="es-ES" sz="3400" smtClean="0"/>
            <a:t>Investigación de Mercados</a:t>
          </a:r>
          <a:endParaRPr lang="es-ES" sz="3400" dirty="0"/>
        </a:p>
      </dgm:t>
    </dgm:pt>
    <dgm:pt modelId="{B9AE6DF2-2094-4C14-AC62-678D6FCC3B57}" type="parTrans" cxnId="{33F1F5CD-E8BD-4B6C-9F0A-3601F892BF2D}">
      <dgm:prSet/>
      <dgm:spPr/>
      <dgm:t>
        <a:bodyPr/>
        <a:lstStyle/>
        <a:p>
          <a:endParaRPr lang="es-ES"/>
        </a:p>
      </dgm:t>
    </dgm:pt>
    <dgm:pt modelId="{813ECD59-CFCC-49AA-A0BB-97E963D652E3}" type="sibTrans" cxnId="{33F1F5CD-E8BD-4B6C-9F0A-3601F892BF2D}">
      <dgm:prSet/>
      <dgm:spPr/>
      <dgm:t>
        <a:bodyPr/>
        <a:lstStyle/>
        <a:p>
          <a:endParaRPr lang="es-ES"/>
        </a:p>
      </dgm:t>
    </dgm:pt>
    <dgm:pt modelId="{9CC51A38-2263-412B-850E-280A4E5B18D7}">
      <dgm:prSet phldrT="[Texto]" custT="1"/>
      <dgm:spPr/>
      <dgm:t>
        <a:bodyPr/>
        <a:lstStyle/>
        <a:p>
          <a:r>
            <a:rPr lang="es-ES" sz="1200" dirty="0" smtClean="0"/>
            <a:t>Identificación, Recolección, Análisis y Difusión</a:t>
          </a:r>
          <a:endParaRPr lang="es-ES" sz="1200" dirty="0"/>
        </a:p>
      </dgm:t>
    </dgm:pt>
    <dgm:pt modelId="{5A5929E0-D44A-4B29-AB05-6DC8D981B378}" type="parTrans" cxnId="{DC342ACB-B1E4-46E2-992E-44018905B3D9}">
      <dgm:prSet/>
      <dgm:spPr/>
      <dgm:t>
        <a:bodyPr/>
        <a:lstStyle/>
        <a:p>
          <a:endParaRPr lang="es-ES"/>
        </a:p>
      </dgm:t>
    </dgm:pt>
    <dgm:pt modelId="{C8F6D282-F6DD-4E57-B2FB-37E400D74AFE}" type="sibTrans" cxnId="{DC342ACB-B1E4-46E2-992E-44018905B3D9}">
      <dgm:prSet/>
      <dgm:spPr/>
      <dgm:t>
        <a:bodyPr/>
        <a:lstStyle/>
        <a:p>
          <a:endParaRPr lang="es-ES"/>
        </a:p>
      </dgm:t>
    </dgm:pt>
    <dgm:pt modelId="{AFF9A245-3290-4514-85EE-818DBE1D5AD7}">
      <dgm:prSet phldrT="[Texto]" custT="1"/>
      <dgm:spPr/>
      <dgm:t>
        <a:bodyPr/>
        <a:lstStyle/>
        <a:p>
          <a:r>
            <a:rPr lang="es-ES" sz="1200" dirty="0" smtClean="0"/>
            <a:t>Conocimiento de Mercado</a:t>
          </a:r>
          <a:endParaRPr lang="es-ES" sz="1200" dirty="0"/>
        </a:p>
      </dgm:t>
    </dgm:pt>
    <dgm:pt modelId="{0FC7954B-6B45-447E-BA7E-47F0A43E0583}" type="parTrans" cxnId="{5979D7FF-094E-434F-A3A3-41ACC1DA4D68}">
      <dgm:prSet/>
      <dgm:spPr/>
      <dgm:t>
        <a:bodyPr/>
        <a:lstStyle/>
        <a:p>
          <a:endParaRPr lang="es-ES"/>
        </a:p>
      </dgm:t>
    </dgm:pt>
    <dgm:pt modelId="{4EA70376-0BBB-4A66-8D66-795AC37EC2C3}" type="sibTrans" cxnId="{5979D7FF-094E-434F-A3A3-41ACC1DA4D68}">
      <dgm:prSet/>
      <dgm:spPr/>
      <dgm:t>
        <a:bodyPr/>
        <a:lstStyle/>
        <a:p>
          <a:endParaRPr lang="es-ES"/>
        </a:p>
      </dgm:t>
    </dgm:pt>
    <dgm:pt modelId="{EAFCCA8B-98D8-416B-B9E4-BCFFFD682424}" type="pres">
      <dgm:prSet presAssocID="{579A3AA6-F87E-4651-B248-7081DA1418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C48ECF2-2B3F-417F-B9A0-90160630DBE4}" type="pres">
      <dgm:prSet presAssocID="{BE969B05-2ECF-44B7-A942-437A6DDF0117}" presName="linNode" presStyleCnt="0"/>
      <dgm:spPr/>
    </dgm:pt>
    <dgm:pt modelId="{D5E037E6-698E-4B67-AA1E-9537C3238899}" type="pres">
      <dgm:prSet presAssocID="{BE969B05-2ECF-44B7-A942-437A6DDF011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25E86-9548-4166-929D-B0FFC809248D}" type="pres">
      <dgm:prSet presAssocID="{BE969B05-2ECF-44B7-A942-437A6DDF0117}" presName="descendantText" presStyleLbl="alignAccFollowNode1" presStyleIdx="0" presStyleCnt="3" custLinFactNeighborY="1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FC388A-EABC-4673-8FCA-D6A83496D9AB}" type="pres">
      <dgm:prSet presAssocID="{15B8EF60-6135-426D-8A69-2BAC9C0C7053}" presName="sp" presStyleCnt="0"/>
      <dgm:spPr/>
    </dgm:pt>
    <dgm:pt modelId="{194B8852-9600-4FE1-9180-C53B745CF268}" type="pres">
      <dgm:prSet presAssocID="{7E117103-99F5-46F2-B192-8BD47044F8EC}" presName="linNode" presStyleCnt="0"/>
      <dgm:spPr/>
    </dgm:pt>
    <dgm:pt modelId="{9453BE7D-9AB5-4C87-A62D-BAFD9BEB9B13}" type="pres">
      <dgm:prSet presAssocID="{7E117103-99F5-46F2-B192-8BD47044F8E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6362E4-5B43-4691-BE04-A811AB9D4899}" type="pres">
      <dgm:prSet presAssocID="{7E117103-99F5-46F2-B192-8BD47044F8E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1326A3-CF04-43A0-80DE-C6F61C26F868}" type="pres">
      <dgm:prSet presAssocID="{813ECD59-CFCC-49AA-A0BB-97E963D652E3}" presName="sp" presStyleCnt="0"/>
      <dgm:spPr/>
    </dgm:pt>
    <dgm:pt modelId="{BA8840D5-0142-438F-914E-446B84824D79}" type="pres">
      <dgm:prSet presAssocID="{163D8D4C-EC94-4B80-B948-8057D3A778E7}" presName="linNode" presStyleCnt="0"/>
      <dgm:spPr/>
    </dgm:pt>
    <dgm:pt modelId="{889F715B-1275-4C60-BE17-2EF10BE10C86}" type="pres">
      <dgm:prSet presAssocID="{163D8D4C-EC94-4B80-B948-8057D3A778E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1B3A37-E630-47E4-8118-BB41546535EE}" type="pres">
      <dgm:prSet presAssocID="{163D8D4C-EC94-4B80-B948-8057D3A778E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560955-0503-42DA-856C-CF544BC1ED43}" srcId="{579A3AA6-F87E-4651-B248-7081DA141818}" destId="{BE969B05-2ECF-44B7-A942-437A6DDF0117}" srcOrd="0" destOrd="0" parTransId="{291B7319-A5AF-488A-AF94-D5FFE3E92512}" sibTransId="{15B8EF60-6135-426D-8A69-2BAC9C0C7053}"/>
    <dgm:cxn modelId="{B42DDC62-645F-4CD1-8EC2-6B8AB922BE0E}" type="presOf" srcId="{BE969B05-2ECF-44B7-A942-437A6DDF0117}" destId="{D5E037E6-698E-4B67-AA1E-9537C3238899}" srcOrd="0" destOrd="0" presId="urn:microsoft.com/office/officeart/2005/8/layout/vList5"/>
    <dgm:cxn modelId="{BA769C1C-DFAF-41F5-A300-00864F4192CB}" srcId="{579A3AA6-F87E-4651-B248-7081DA141818}" destId="{163D8D4C-EC94-4B80-B948-8057D3A778E7}" srcOrd="2" destOrd="0" parTransId="{84F360BC-A3A3-422B-8181-EDCD1D9D7F6F}" sibTransId="{7FF950D9-7CA0-4F07-8B80-C7B3071AC549}"/>
    <dgm:cxn modelId="{E2D02A8B-F153-44DD-8BFD-746B833A8DDB}" type="presOf" srcId="{A8474B0A-771F-4B52-9216-30C4D40C708C}" destId="{E31B3A37-E630-47E4-8118-BB41546535EE}" srcOrd="0" destOrd="0" presId="urn:microsoft.com/office/officeart/2005/8/layout/vList5"/>
    <dgm:cxn modelId="{0485129C-1A62-4506-996E-217E4C63188F}" srcId="{163D8D4C-EC94-4B80-B948-8057D3A778E7}" destId="{A8474B0A-771F-4B52-9216-30C4D40C708C}" srcOrd="0" destOrd="0" parTransId="{7FF4973D-1F0A-470C-8C8D-78804DC9088D}" sibTransId="{920CC374-17A4-496F-B531-C1CB9377737B}"/>
    <dgm:cxn modelId="{8A81E9C7-B938-410A-8BF9-B933367963A3}" type="presOf" srcId="{CAA7824E-E7C4-4DD9-8872-47C407597E94}" destId="{82125E86-9548-4166-929D-B0FFC809248D}" srcOrd="0" destOrd="0" presId="urn:microsoft.com/office/officeart/2005/8/layout/vList5"/>
    <dgm:cxn modelId="{D8609D13-7FFE-4B1D-B592-D836D6D817C4}" type="presOf" srcId="{579A3AA6-F87E-4651-B248-7081DA141818}" destId="{EAFCCA8B-98D8-416B-B9E4-BCFFFD682424}" srcOrd="0" destOrd="0" presId="urn:microsoft.com/office/officeart/2005/8/layout/vList5"/>
    <dgm:cxn modelId="{C5C69741-8B99-4529-9F56-0FAF3BB976B1}" srcId="{BE969B05-2ECF-44B7-A942-437A6DDF0117}" destId="{CAA7824E-E7C4-4DD9-8872-47C407597E94}" srcOrd="0" destOrd="0" parTransId="{FF67872A-357B-4A25-BB47-31FD705822C0}" sibTransId="{AFCD879C-465E-4605-B247-50E1E3F4ACD0}"/>
    <dgm:cxn modelId="{8952CDF5-5EEA-4535-8323-66F5D2FEAD1D}" srcId="{163D8D4C-EC94-4B80-B948-8057D3A778E7}" destId="{4072C1D8-9A10-412E-A87E-FAF04032B376}" srcOrd="1" destOrd="0" parTransId="{A84F7D71-A59D-4B11-B0DE-279D324B61A7}" sibTransId="{DAAC6F23-CF98-47AF-8D43-24333F2DFFBC}"/>
    <dgm:cxn modelId="{33F1F5CD-E8BD-4B6C-9F0A-3601F892BF2D}" srcId="{579A3AA6-F87E-4651-B248-7081DA141818}" destId="{7E117103-99F5-46F2-B192-8BD47044F8EC}" srcOrd="1" destOrd="0" parTransId="{B9AE6DF2-2094-4C14-AC62-678D6FCC3B57}" sibTransId="{813ECD59-CFCC-49AA-A0BB-97E963D652E3}"/>
    <dgm:cxn modelId="{22B7CA18-0335-425C-A6B2-5C9E091CE02B}" type="presOf" srcId="{163D8D4C-EC94-4B80-B948-8057D3A778E7}" destId="{889F715B-1275-4C60-BE17-2EF10BE10C86}" srcOrd="0" destOrd="0" presId="urn:microsoft.com/office/officeart/2005/8/layout/vList5"/>
    <dgm:cxn modelId="{5979D7FF-094E-434F-A3A3-41ACC1DA4D68}" srcId="{7E117103-99F5-46F2-B192-8BD47044F8EC}" destId="{AFF9A245-3290-4514-85EE-818DBE1D5AD7}" srcOrd="1" destOrd="0" parTransId="{0FC7954B-6B45-447E-BA7E-47F0A43E0583}" sibTransId="{4EA70376-0BBB-4A66-8D66-795AC37EC2C3}"/>
    <dgm:cxn modelId="{A73AFBEA-9A83-4B13-8163-BB844ABA9421}" type="presOf" srcId="{4072C1D8-9A10-412E-A87E-FAF04032B376}" destId="{E31B3A37-E630-47E4-8118-BB41546535EE}" srcOrd="0" destOrd="1" presId="urn:microsoft.com/office/officeart/2005/8/layout/vList5"/>
    <dgm:cxn modelId="{5D8DCCC8-25B0-44FC-BAC3-377DDB0FE60C}" type="presOf" srcId="{AFF9A245-3290-4514-85EE-818DBE1D5AD7}" destId="{C76362E4-5B43-4691-BE04-A811AB9D4899}" srcOrd="0" destOrd="1" presId="urn:microsoft.com/office/officeart/2005/8/layout/vList5"/>
    <dgm:cxn modelId="{35213A90-3E19-4BD5-9CF9-0A1E03353560}" srcId="{BE969B05-2ECF-44B7-A942-437A6DDF0117}" destId="{AAD1767D-FC68-4477-97C9-CF742D7E04B3}" srcOrd="1" destOrd="0" parTransId="{42729074-8DC6-426C-92E1-0569B398F51A}" sibTransId="{85BE0A92-E433-4870-A626-DB97726EAA6C}"/>
    <dgm:cxn modelId="{B4818E37-8D23-4CC4-9444-4975998F3211}" type="presOf" srcId="{9CC51A38-2263-412B-850E-280A4E5B18D7}" destId="{C76362E4-5B43-4691-BE04-A811AB9D4899}" srcOrd="0" destOrd="0" presId="urn:microsoft.com/office/officeart/2005/8/layout/vList5"/>
    <dgm:cxn modelId="{DC342ACB-B1E4-46E2-992E-44018905B3D9}" srcId="{7E117103-99F5-46F2-B192-8BD47044F8EC}" destId="{9CC51A38-2263-412B-850E-280A4E5B18D7}" srcOrd="0" destOrd="0" parTransId="{5A5929E0-D44A-4B29-AB05-6DC8D981B378}" sibTransId="{C8F6D282-F6DD-4E57-B2FB-37E400D74AFE}"/>
    <dgm:cxn modelId="{57F0DD1E-ED48-4975-B884-05124F119DED}" type="presOf" srcId="{7E117103-99F5-46F2-B192-8BD47044F8EC}" destId="{9453BE7D-9AB5-4C87-A62D-BAFD9BEB9B13}" srcOrd="0" destOrd="0" presId="urn:microsoft.com/office/officeart/2005/8/layout/vList5"/>
    <dgm:cxn modelId="{A010A10A-AC54-476D-B015-8FE3947EC0E7}" type="presOf" srcId="{AAD1767D-FC68-4477-97C9-CF742D7E04B3}" destId="{82125E86-9548-4166-929D-B0FFC809248D}" srcOrd="0" destOrd="1" presId="urn:microsoft.com/office/officeart/2005/8/layout/vList5"/>
    <dgm:cxn modelId="{91504EBD-7849-4868-98A6-9DCF8A4349F9}" type="presParOf" srcId="{EAFCCA8B-98D8-416B-B9E4-BCFFFD682424}" destId="{2C48ECF2-2B3F-417F-B9A0-90160630DBE4}" srcOrd="0" destOrd="0" presId="urn:microsoft.com/office/officeart/2005/8/layout/vList5"/>
    <dgm:cxn modelId="{2F129196-DC46-44D0-9117-A0C363188F63}" type="presParOf" srcId="{2C48ECF2-2B3F-417F-B9A0-90160630DBE4}" destId="{D5E037E6-698E-4B67-AA1E-9537C3238899}" srcOrd="0" destOrd="0" presId="urn:microsoft.com/office/officeart/2005/8/layout/vList5"/>
    <dgm:cxn modelId="{20E87A9B-CFFA-44D0-AF47-75CB1A993D28}" type="presParOf" srcId="{2C48ECF2-2B3F-417F-B9A0-90160630DBE4}" destId="{82125E86-9548-4166-929D-B0FFC809248D}" srcOrd="1" destOrd="0" presId="urn:microsoft.com/office/officeart/2005/8/layout/vList5"/>
    <dgm:cxn modelId="{9D6DAFE7-C81F-4457-96E3-0C1D0AB6327F}" type="presParOf" srcId="{EAFCCA8B-98D8-416B-B9E4-BCFFFD682424}" destId="{F9FC388A-EABC-4673-8FCA-D6A83496D9AB}" srcOrd="1" destOrd="0" presId="urn:microsoft.com/office/officeart/2005/8/layout/vList5"/>
    <dgm:cxn modelId="{F458247E-0F14-42D5-9429-ACE97FFB6584}" type="presParOf" srcId="{EAFCCA8B-98D8-416B-B9E4-BCFFFD682424}" destId="{194B8852-9600-4FE1-9180-C53B745CF268}" srcOrd="2" destOrd="0" presId="urn:microsoft.com/office/officeart/2005/8/layout/vList5"/>
    <dgm:cxn modelId="{3CC76CDF-FE74-4964-A482-7D1E844706BB}" type="presParOf" srcId="{194B8852-9600-4FE1-9180-C53B745CF268}" destId="{9453BE7D-9AB5-4C87-A62D-BAFD9BEB9B13}" srcOrd="0" destOrd="0" presId="urn:microsoft.com/office/officeart/2005/8/layout/vList5"/>
    <dgm:cxn modelId="{30FCAA42-2386-4FD8-9A79-3C125D926F13}" type="presParOf" srcId="{194B8852-9600-4FE1-9180-C53B745CF268}" destId="{C76362E4-5B43-4691-BE04-A811AB9D4899}" srcOrd="1" destOrd="0" presId="urn:microsoft.com/office/officeart/2005/8/layout/vList5"/>
    <dgm:cxn modelId="{1B94F2D3-6127-4A9A-9111-ED7A57D84623}" type="presParOf" srcId="{EAFCCA8B-98D8-416B-B9E4-BCFFFD682424}" destId="{AC1326A3-CF04-43A0-80DE-C6F61C26F868}" srcOrd="3" destOrd="0" presId="urn:microsoft.com/office/officeart/2005/8/layout/vList5"/>
    <dgm:cxn modelId="{E16A449D-5B8C-4D51-A088-C9F2360737D2}" type="presParOf" srcId="{EAFCCA8B-98D8-416B-B9E4-BCFFFD682424}" destId="{BA8840D5-0142-438F-914E-446B84824D79}" srcOrd="4" destOrd="0" presId="urn:microsoft.com/office/officeart/2005/8/layout/vList5"/>
    <dgm:cxn modelId="{8B7D7D10-0D81-4E40-B84C-1673A201F817}" type="presParOf" srcId="{BA8840D5-0142-438F-914E-446B84824D79}" destId="{889F715B-1275-4C60-BE17-2EF10BE10C86}" srcOrd="0" destOrd="0" presId="urn:microsoft.com/office/officeart/2005/8/layout/vList5"/>
    <dgm:cxn modelId="{24164D46-DCE4-48A1-8ADE-11E6C9F207FA}" type="presParOf" srcId="{BA8840D5-0142-438F-914E-446B84824D79}" destId="{E31B3A37-E630-47E4-8118-BB41546535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12BE72-056F-4DBD-A7EC-7A6B6AFE8580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F71798D-CA10-4784-9974-B8A2A97BD05E}">
      <dgm:prSet phldrT="[Texto]" custT="1"/>
      <dgm:spPr/>
      <dgm:t>
        <a:bodyPr/>
        <a:lstStyle/>
        <a:p>
          <a:r>
            <a:rPr lang="es-ES" sz="3200" dirty="0" smtClean="0"/>
            <a:t>Análisis Univariado</a:t>
          </a:r>
          <a:endParaRPr lang="es-ES" sz="3200" dirty="0"/>
        </a:p>
      </dgm:t>
    </dgm:pt>
    <dgm:pt modelId="{E6DEE0D4-C169-42A2-8125-11E2752741BB}" type="parTrans" cxnId="{5001C085-97B3-4D26-99A6-F196C7F54936}">
      <dgm:prSet/>
      <dgm:spPr/>
      <dgm:t>
        <a:bodyPr/>
        <a:lstStyle/>
        <a:p>
          <a:endParaRPr lang="es-ES"/>
        </a:p>
      </dgm:t>
    </dgm:pt>
    <dgm:pt modelId="{406BFDDB-15AC-49B6-ABEC-29311F943AE3}" type="sibTrans" cxnId="{5001C085-97B3-4D26-99A6-F196C7F54936}">
      <dgm:prSet/>
      <dgm:spPr/>
      <dgm:t>
        <a:bodyPr/>
        <a:lstStyle/>
        <a:p>
          <a:endParaRPr lang="es-ES"/>
        </a:p>
      </dgm:t>
    </dgm:pt>
    <dgm:pt modelId="{B77E2E4E-35F2-4894-A9BD-D6097C3443F6}">
      <dgm:prSet phldrT="[Texto]" custT="1"/>
      <dgm:spPr/>
      <dgm:t>
        <a:bodyPr/>
        <a:lstStyle/>
        <a:p>
          <a:r>
            <a:rPr lang="es-ES" sz="3200" dirty="0" smtClean="0"/>
            <a:t>Análisis bivariado</a:t>
          </a:r>
          <a:endParaRPr lang="es-ES" sz="3200" dirty="0"/>
        </a:p>
      </dgm:t>
    </dgm:pt>
    <dgm:pt modelId="{40DD9010-75CF-4FDC-BAF3-413758996196}" type="parTrans" cxnId="{5D55EA68-B3E2-41E6-904A-291E341CCE42}">
      <dgm:prSet/>
      <dgm:spPr/>
      <dgm:t>
        <a:bodyPr/>
        <a:lstStyle/>
        <a:p>
          <a:endParaRPr lang="es-ES"/>
        </a:p>
      </dgm:t>
    </dgm:pt>
    <dgm:pt modelId="{99CC2702-F589-40D8-8897-87F87CE048C5}" type="sibTrans" cxnId="{5D55EA68-B3E2-41E6-904A-291E341CCE42}">
      <dgm:prSet/>
      <dgm:spPr/>
      <dgm:t>
        <a:bodyPr/>
        <a:lstStyle/>
        <a:p>
          <a:endParaRPr lang="es-ES"/>
        </a:p>
      </dgm:t>
    </dgm:pt>
    <dgm:pt modelId="{134572B6-CBB3-4C98-B9FB-A5479E8B8352}">
      <dgm:prSet phldrT="[Texto]" custT="1"/>
      <dgm:spPr/>
      <dgm:t>
        <a:bodyPr/>
        <a:lstStyle/>
        <a:p>
          <a:r>
            <a:rPr lang="es-ES" sz="1600" dirty="0" smtClean="0"/>
            <a:t>Medidas de tendencia central</a:t>
          </a:r>
          <a:endParaRPr lang="es-ES" sz="1600" dirty="0"/>
        </a:p>
      </dgm:t>
    </dgm:pt>
    <dgm:pt modelId="{ECEE171D-733C-4A19-97FA-1529613BF8C4}" type="parTrans" cxnId="{63387A49-3A66-4A2F-B734-3104AFFDFAD1}">
      <dgm:prSet/>
      <dgm:spPr/>
      <dgm:t>
        <a:bodyPr/>
        <a:lstStyle/>
        <a:p>
          <a:endParaRPr lang="es-ES"/>
        </a:p>
      </dgm:t>
    </dgm:pt>
    <dgm:pt modelId="{5096122A-1171-4A65-84E2-C9CDCB78EE0A}" type="sibTrans" cxnId="{63387A49-3A66-4A2F-B734-3104AFFDFAD1}">
      <dgm:prSet/>
      <dgm:spPr/>
      <dgm:t>
        <a:bodyPr/>
        <a:lstStyle/>
        <a:p>
          <a:endParaRPr lang="es-ES"/>
        </a:p>
      </dgm:t>
    </dgm:pt>
    <dgm:pt modelId="{94AE5B44-2035-4A4A-A9DD-7509113BF561}">
      <dgm:prSet phldrT="[Texto]" custT="1"/>
      <dgm:spPr/>
      <dgm:t>
        <a:bodyPr/>
        <a:lstStyle/>
        <a:p>
          <a:r>
            <a:rPr lang="es-ES" sz="1600" dirty="0" smtClean="0"/>
            <a:t>Media, Moda, Mediana</a:t>
          </a:r>
          <a:endParaRPr lang="es-ES" sz="1600" dirty="0"/>
        </a:p>
      </dgm:t>
    </dgm:pt>
    <dgm:pt modelId="{8E0CCD5A-874E-4BFD-830C-8BA97212902C}" type="parTrans" cxnId="{73536AD7-5337-493A-98E7-0BBC22A494B5}">
      <dgm:prSet/>
      <dgm:spPr/>
      <dgm:t>
        <a:bodyPr/>
        <a:lstStyle/>
        <a:p>
          <a:endParaRPr lang="es-ES"/>
        </a:p>
      </dgm:t>
    </dgm:pt>
    <dgm:pt modelId="{49CCB7CC-C34D-435A-9144-31823E5976F2}" type="sibTrans" cxnId="{73536AD7-5337-493A-98E7-0BBC22A494B5}">
      <dgm:prSet/>
      <dgm:spPr/>
      <dgm:t>
        <a:bodyPr/>
        <a:lstStyle/>
        <a:p>
          <a:endParaRPr lang="es-ES"/>
        </a:p>
      </dgm:t>
    </dgm:pt>
    <dgm:pt modelId="{81CA5119-F9E7-4EDD-B8CE-BB2AB6BAA770}">
      <dgm:prSet phldrT="[Texto]" custT="1"/>
      <dgm:spPr/>
      <dgm:t>
        <a:bodyPr/>
        <a:lstStyle/>
        <a:p>
          <a:r>
            <a:rPr lang="es-ES" sz="1600" dirty="0" smtClean="0"/>
            <a:t>Medidas de dispersión</a:t>
          </a:r>
          <a:endParaRPr lang="es-ES" sz="1600" dirty="0"/>
        </a:p>
      </dgm:t>
    </dgm:pt>
    <dgm:pt modelId="{367AC478-B02B-4613-B98B-65BB2BE993C8}" type="parTrans" cxnId="{E1FC73BB-6FC1-47A6-8412-CFB57CF95E67}">
      <dgm:prSet/>
      <dgm:spPr/>
      <dgm:t>
        <a:bodyPr/>
        <a:lstStyle/>
        <a:p>
          <a:endParaRPr lang="es-ES"/>
        </a:p>
      </dgm:t>
    </dgm:pt>
    <dgm:pt modelId="{D650B699-082D-4C6D-B9B1-361279024DF6}" type="sibTrans" cxnId="{E1FC73BB-6FC1-47A6-8412-CFB57CF95E67}">
      <dgm:prSet/>
      <dgm:spPr/>
      <dgm:t>
        <a:bodyPr/>
        <a:lstStyle/>
        <a:p>
          <a:endParaRPr lang="es-ES"/>
        </a:p>
      </dgm:t>
    </dgm:pt>
    <dgm:pt modelId="{D82A4FBD-95A6-44E7-80C8-6BF17473E608}">
      <dgm:prSet phldrT="[Texto]" custT="1"/>
      <dgm:spPr/>
      <dgm:t>
        <a:bodyPr/>
        <a:lstStyle/>
        <a:p>
          <a:r>
            <a:rPr lang="es-ES" sz="1600" dirty="0" smtClean="0"/>
            <a:t>Desviación estándar y varianza</a:t>
          </a:r>
          <a:endParaRPr lang="es-ES" sz="1600" dirty="0"/>
        </a:p>
      </dgm:t>
    </dgm:pt>
    <dgm:pt modelId="{73AE575C-5C36-47E7-9AAC-7849F116F91F}" type="parTrans" cxnId="{954A9663-592E-4EED-B667-68467179E325}">
      <dgm:prSet/>
      <dgm:spPr/>
      <dgm:t>
        <a:bodyPr/>
        <a:lstStyle/>
        <a:p>
          <a:endParaRPr lang="es-ES"/>
        </a:p>
      </dgm:t>
    </dgm:pt>
    <dgm:pt modelId="{BC40D599-DC4A-49D1-8000-E972449DD646}" type="sibTrans" cxnId="{954A9663-592E-4EED-B667-68467179E325}">
      <dgm:prSet/>
      <dgm:spPr/>
      <dgm:t>
        <a:bodyPr/>
        <a:lstStyle/>
        <a:p>
          <a:endParaRPr lang="es-ES"/>
        </a:p>
      </dgm:t>
    </dgm:pt>
    <dgm:pt modelId="{0D0A5724-D31C-4870-B462-0D2A2A15807F}">
      <dgm:prSet phldrT="[Texto]" custT="1"/>
      <dgm:spPr/>
      <dgm:t>
        <a:bodyPr/>
        <a:lstStyle/>
        <a:p>
          <a:r>
            <a:rPr lang="es-ES" sz="1600" dirty="0" smtClean="0"/>
            <a:t>Crosstabs (asociación)</a:t>
          </a:r>
          <a:endParaRPr lang="es-ES" sz="1600" dirty="0"/>
        </a:p>
      </dgm:t>
    </dgm:pt>
    <dgm:pt modelId="{6224CFF8-3812-4FB3-9ED7-0BDEBB72448A}" type="parTrans" cxnId="{7BF500CA-BEC0-4392-9D2A-7976D33E9092}">
      <dgm:prSet/>
      <dgm:spPr/>
      <dgm:t>
        <a:bodyPr/>
        <a:lstStyle/>
        <a:p>
          <a:endParaRPr lang="es-ES"/>
        </a:p>
      </dgm:t>
    </dgm:pt>
    <dgm:pt modelId="{0592C327-A0BF-4F40-B08E-DDE281A7B6D4}" type="sibTrans" cxnId="{7BF500CA-BEC0-4392-9D2A-7976D33E9092}">
      <dgm:prSet/>
      <dgm:spPr/>
      <dgm:t>
        <a:bodyPr/>
        <a:lstStyle/>
        <a:p>
          <a:endParaRPr lang="es-ES"/>
        </a:p>
      </dgm:t>
    </dgm:pt>
    <dgm:pt modelId="{374E47FD-0999-478F-9391-5F8373B98A96}">
      <dgm:prSet phldrT="[Texto]" custT="1"/>
      <dgm:spPr/>
      <dgm:t>
        <a:bodyPr/>
        <a:lstStyle/>
        <a:p>
          <a:r>
            <a:rPr lang="es-ES" sz="1600" dirty="0" smtClean="0"/>
            <a:t>Chi cuadrado (asociación y relación)</a:t>
          </a:r>
          <a:endParaRPr lang="es-ES" sz="1600" dirty="0"/>
        </a:p>
      </dgm:t>
    </dgm:pt>
    <dgm:pt modelId="{C1B7A8E9-4D00-48EA-8B73-DE6A2F232DAF}" type="parTrans" cxnId="{A6D73A6A-CBA5-45B5-8125-289BB0982459}">
      <dgm:prSet/>
      <dgm:spPr/>
      <dgm:t>
        <a:bodyPr/>
        <a:lstStyle/>
        <a:p>
          <a:endParaRPr lang="es-ES"/>
        </a:p>
      </dgm:t>
    </dgm:pt>
    <dgm:pt modelId="{B610CC91-FF7A-4E06-BEF0-34CDEAC9E602}" type="sibTrans" cxnId="{A6D73A6A-CBA5-45B5-8125-289BB0982459}">
      <dgm:prSet/>
      <dgm:spPr/>
      <dgm:t>
        <a:bodyPr/>
        <a:lstStyle/>
        <a:p>
          <a:endParaRPr lang="es-ES"/>
        </a:p>
      </dgm:t>
    </dgm:pt>
    <dgm:pt modelId="{E3CED44F-8E65-408E-AA14-F53958D365A2}">
      <dgm:prSet phldrT="[Texto]" custT="1"/>
      <dgm:spPr/>
      <dgm:t>
        <a:bodyPr/>
        <a:lstStyle/>
        <a:p>
          <a:r>
            <a:rPr lang="es-ES" sz="1600" dirty="0" smtClean="0"/>
            <a:t>Anova (relación, diferencia de medias)</a:t>
          </a:r>
          <a:endParaRPr lang="es-ES" sz="1600" dirty="0"/>
        </a:p>
      </dgm:t>
    </dgm:pt>
    <dgm:pt modelId="{0DCD6759-AC99-4A1A-BBEC-72E112B017A8}" type="parTrans" cxnId="{548E6669-4B5F-40B2-99DA-B518D3B7D86F}">
      <dgm:prSet/>
      <dgm:spPr/>
      <dgm:t>
        <a:bodyPr/>
        <a:lstStyle/>
        <a:p>
          <a:endParaRPr lang="es-ES"/>
        </a:p>
      </dgm:t>
    </dgm:pt>
    <dgm:pt modelId="{DD65F690-F65F-4D3E-A6F6-7AA37998455E}" type="sibTrans" cxnId="{548E6669-4B5F-40B2-99DA-B518D3B7D86F}">
      <dgm:prSet/>
      <dgm:spPr/>
      <dgm:t>
        <a:bodyPr/>
        <a:lstStyle/>
        <a:p>
          <a:endParaRPr lang="es-ES"/>
        </a:p>
      </dgm:t>
    </dgm:pt>
    <dgm:pt modelId="{C241FD5C-2331-4C28-AC5C-FF6F0069B828}">
      <dgm:prSet phldrT="[Texto]" custT="1"/>
      <dgm:spPr/>
      <dgm:t>
        <a:bodyPr/>
        <a:lstStyle/>
        <a:p>
          <a:r>
            <a:rPr lang="es-ES" sz="1600" dirty="0" smtClean="0"/>
            <a:t>Correlación (asociación)</a:t>
          </a:r>
          <a:endParaRPr lang="es-ES" sz="1600" dirty="0"/>
        </a:p>
      </dgm:t>
    </dgm:pt>
    <dgm:pt modelId="{768F21B5-C655-4625-89EF-954E88464983}" type="parTrans" cxnId="{B011664E-BCA6-4C51-B67C-87EF2EAEA949}">
      <dgm:prSet/>
      <dgm:spPr/>
      <dgm:t>
        <a:bodyPr/>
        <a:lstStyle/>
        <a:p>
          <a:endParaRPr lang="es-ES"/>
        </a:p>
      </dgm:t>
    </dgm:pt>
    <dgm:pt modelId="{A0C4E419-762A-4114-8192-DDC5BF7B2F82}" type="sibTrans" cxnId="{B011664E-BCA6-4C51-B67C-87EF2EAEA949}">
      <dgm:prSet/>
      <dgm:spPr/>
      <dgm:t>
        <a:bodyPr/>
        <a:lstStyle/>
        <a:p>
          <a:endParaRPr lang="es-ES"/>
        </a:p>
      </dgm:t>
    </dgm:pt>
    <dgm:pt modelId="{081E98FE-5F0C-468F-8721-C4C4543BEDB1}">
      <dgm:prSet phldrT="[Texto]" custT="1"/>
      <dgm:spPr/>
      <dgm:t>
        <a:bodyPr/>
        <a:lstStyle/>
        <a:p>
          <a:r>
            <a:rPr lang="es-ES" sz="1600" dirty="0" smtClean="0"/>
            <a:t>Regresión (proyección)</a:t>
          </a:r>
          <a:endParaRPr lang="es-ES" sz="1600" dirty="0"/>
        </a:p>
      </dgm:t>
    </dgm:pt>
    <dgm:pt modelId="{29348B1E-1996-44CF-9E9A-E18B6E416685}" type="parTrans" cxnId="{1EE48A53-FF5B-4373-A174-EF26F98BA42E}">
      <dgm:prSet/>
      <dgm:spPr/>
      <dgm:t>
        <a:bodyPr/>
        <a:lstStyle/>
        <a:p>
          <a:endParaRPr lang="es-ES"/>
        </a:p>
      </dgm:t>
    </dgm:pt>
    <dgm:pt modelId="{27BE5121-AD32-4591-B558-876DD1EC285C}" type="sibTrans" cxnId="{1EE48A53-FF5B-4373-A174-EF26F98BA42E}">
      <dgm:prSet/>
      <dgm:spPr/>
      <dgm:t>
        <a:bodyPr/>
        <a:lstStyle/>
        <a:p>
          <a:endParaRPr lang="es-ES"/>
        </a:p>
      </dgm:t>
    </dgm:pt>
    <dgm:pt modelId="{1C554E49-BB22-4A13-AB0F-AADCB44661EC}">
      <dgm:prSet phldrT="[Texto]" custT="1"/>
      <dgm:spPr/>
      <dgm:t>
        <a:bodyPr/>
        <a:lstStyle/>
        <a:p>
          <a:r>
            <a:rPr lang="es-ES" sz="3200" dirty="0" smtClean="0"/>
            <a:t>Análisis Multivariado</a:t>
          </a:r>
          <a:endParaRPr lang="es-ES" sz="3200" dirty="0"/>
        </a:p>
      </dgm:t>
    </dgm:pt>
    <dgm:pt modelId="{23DF34F4-5B0A-4D17-A701-3855051B441C}" type="parTrans" cxnId="{3A69D986-37CC-4427-A886-D0772032DF27}">
      <dgm:prSet/>
      <dgm:spPr/>
      <dgm:t>
        <a:bodyPr/>
        <a:lstStyle/>
        <a:p>
          <a:endParaRPr lang="es-ES"/>
        </a:p>
      </dgm:t>
    </dgm:pt>
    <dgm:pt modelId="{CDE013DA-9E6C-4A2F-A801-5F5ECD610FFD}" type="sibTrans" cxnId="{3A69D986-37CC-4427-A886-D0772032DF27}">
      <dgm:prSet/>
      <dgm:spPr/>
      <dgm:t>
        <a:bodyPr/>
        <a:lstStyle/>
        <a:p>
          <a:endParaRPr lang="es-ES"/>
        </a:p>
      </dgm:t>
    </dgm:pt>
    <dgm:pt modelId="{02B02A97-0994-4CED-B2CB-782D848F5661}">
      <dgm:prSet phldrT="[Texto]" custT="1"/>
      <dgm:spPr/>
      <dgm:t>
        <a:bodyPr/>
        <a:lstStyle/>
        <a:p>
          <a:r>
            <a:rPr lang="es-ES" sz="1600" dirty="0" smtClean="0"/>
            <a:t>Mínimos y máximos</a:t>
          </a:r>
          <a:endParaRPr lang="es-ES" sz="1600" dirty="0"/>
        </a:p>
      </dgm:t>
    </dgm:pt>
    <dgm:pt modelId="{3E9EB47F-396C-4639-B56F-77381A1D302F}" type="parTrans" cxnId="{977A4FB4-C394-4A1B-A30A-0A403A289B1D}">
      <dgm:prSet/>
      <dgm:spPr/>
    </dgm:pt>
    <dgm:pt modelId="{C58185ED-5702-4BEF-B76A-F8E6D1E793A9}" type="sibTrans" cxnId="{977A4FB4-C394-4A1B-A30A-0A403A289B1D}">
      <dgm:prSet/>
      <dgm:spPr/>
    </dgm:pt>
    <dgm:pt modelId="{5968F046-246C-4A64-BF5D-4BA37F4F34F7}">
      <dgm:prSet phldrT="[Texto]" custT="1"/>
      <dgm:spPr/>
      <dgm:t>
        <a:bodyPr/>
        <a:lstStyle/>
        <a:p>
          <a:r>
            <a:rPr lang="es-ES" sz="1600" dirty="0" smtClean="0"/>
            <a:t>Porcentajes</a:t>
          </a:r>
          <a:endParaRPr lang="es-ES" sz="1600" dirty="0"/>
        </a:p>
      </dgm:t>
    </dgm:pt>
    <dgm:pt modelId="{20325927-8666-4CFA-9C10-DE173349E24A}" type="parTrans" cxnId="{5490D600-10AE-477B-BFAF-F5B9DF5E5B2C}">
      <dgm:prSet/>
      <dgm:spPr/>
    </dgm:pt>
    <dgm:pt modelId="{E63EC35A-41F0-4226-BB74-958E77FB3464}" type="sibTrans" cxnId="{5490D600-10AE-477B-BFAF-F5B9DF5E5B2C}">
      <dgm:prSet/>
      <dgm:spPr/>
    </dgm:pt>
    <dgm:pt modelId="{B31F115A-9CE9-4E0C-8CCC-6F1218FE804D}">
      <dgm:prSet phldrT="[Texto]" custT="1"/>
      <dgm:spPr/>
      <dgm:t>
        <a:bodyPr/>
        <a:lstStyle/>
        <a:p>
          <a:r>
            <a:rPr lang="es-ES" sz="1600" dirty="0" smtClean="0"/>
            <a:t>Intervalos de Confianza</a:t>
          </a:r>
          <a:endParaRPr lang="es-ES" sz="1600" dirty="0"/>
        </a:p>
      </dgm:t>
    </dgm:pt>
    <dgm:pt modelId="{DFBDF604-ACA9-4731-A95D-5BDF9D80CB10}" type="parTrans" cxnId="{152A4033-DB8F-4FB1-9056-79C824196CB4}">
      <dgm:prSet/>
      <dgm:spPr/>
    </dgm:pt>
    <dgm:pt modelId="{B0C1A4B6-6D53-471D-8738-1B70DBE44F8A}" type="sibTrans" cxnId="{152A4033-DB8F-4FB1-9056-79C824196CB4}">
      <dgm:prSet/>
      <dgm:spPr/>
    </dgm:pt>
    <dgm:pt modelId="{430BD704-CE29-4FFA-800F-1428ACCBABBE}" type="pres">
      <dgm:prSet presAssocID="{1112BE72-056F-4DBD-A7EC-7A6B6AFE85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103F97-FE1E-43B7-99DF-73C218E8FD96}" type="pres">
      <dgm:prSet presAssocID="{CF71798D-CA10-4784-9974-B8A2A97BD05E}" presName="linNode" presStyleCnt="0"/>
      <dgm:spPr/>
    </dgm:pt>
    <dgm:pt modelId="{0E641455-DBEC-44BB-8FBD-D645FDFBC406}" type="pres">
      <dgm:prSet presAssocID="{CF71798D-CA10-4784-9974-B8A2A97BD05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077A28-8377-44EF-B589-973A8C32B048}" type="pres">
      <dgm:prSet presAssocID="{CF71798D-CA10-4784-9974-B8A2A97BD05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676690-A4EB-4DB7-830E-BA614A7E7C68}" type="pres">
      <dgm:prSet presAssocID="{406BFDDB-15AC-49B6-ABEC-29311F943AE3}" presName="sp" presStyleCnt="0"/>
      <dgm:spPr/>
    </dgm:pt>
    <dgm:pt modelId="{80E70536-F38A-4D5E-AB86-8E6B6E77ACB9}" type="pres">
      <dgm:prSet presAssocID="{B77E2E4E-35F2-4894-A9BD-D6097C3443F6}" presName="linNode" presStyleCnt="0"/>
      <dgm:spPr/>
    </dgm:pt>
    <dgm:pt modelId="{153D0EEF-569F-4DFD-A085-1804EFAA7ED1}" type="pres">
      <dgm:prSet presAssocID="{B77E2E4E-35F2-4894-A9BD-D6097C3443F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BCF400-2EE4-41AF-AF0B-A9EF1D6BC541}" type="pres">
      <dgm:prSet presAssocID="{B77E2E4E-35F2-4894-A9BD-D6097C3443F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DFAC2B-6047-4EA0-92F7-09F8BD04FB24}" type="pres">
      <dgm:prSet presAssocID="{99CC2702-F589-40D8-8897-87F87CE048C5}" presName="sp" presStyleCnt="0"/>
      <dgm:spPr/>
    </dgm:pt>
    <dgm:pt modelId="{DBD7D8DD-A03E-48D6-9542-A3246E7D2695}" type="pres">
      <dgm:prSet presAssocID="{1C554E49-BB22-4A13-AB0F-AADCB44661EC}" presName="linNode" presStyleCnt="0"/>
      <dgm:spPr/>
    </dgm:pt>
    <dgm:pt modelId="{80A19545-229D-4E8D-8BF3-FF9E00EED231}" type="pres">
      <dgm:prSet presAssocID="{1C554E49-BB22-4A13-AB0F-AADCB44661E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03BB7-A28D-479B-BBB2-86D1334FAE87}" type="pres">
      <dgm:prSet presAssocID="{1C554E49-BB22-4A13-AB0F-AADCB44661E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F27F9F-2A67-4E5B-AFF4-846F3A0C8686}" type="presOf" srcId="{374E47FD-0999-478F-9391-5F8373B98A96}" destId="{E0BCF400-2EE4-41AF-AF0B-A9EF1D6BC541}" srcOrd="0" destOrd="1" presId="urn:microsoft.com/office/officeart/2005/8/layout/vList5"/>
    <dgm:cxn modelId="{E1FC73BB-6FC1-47A6-8412-CFB57CF95E67}" srcId="{CF71798D-CA10-4784-9974-B8A2A97BD05E}" destId="{81CA5119-F9E7-4EDD-B8CE-BB2AB6BAA770}" srcOrd="3" destOrd="0" parTransId="{367AC478-B02B-4613-B98B-65BB2BE993C8}" sibTransId="{D650B699-082D-4C6D-B9B1-361279024DF6}"/>
    <dgm:cxn modelId="{BAADAE56-7759-40E7-822B-7032C3FE7511}" type="presOf" srcId="{1C554E49-BB22-4A13-AB0F-AADCB44661EC}" destId="{80A19545-229D-4E8D-8BF3-FF9E00EED231}" srcOrd="0" destOrd="0" presId="urn:microsoft.com/office/officeart/2005/8/layout/vList5"/>
    <dgm:cxn modelId="{96DCEB6C-FE4C-4963-B0D7-7F2FE013AE36}" type="presOf" srcId="{081E98FE-5F0C-468F-8721-C4C4543BEDB1}" destId="{BCD03BB7-A28D-479B-BBB2-86D1334FAE87}" srcOrd="0" destOrd="0" presId="urn:microsoft.com/office/officeart/2005/8/layout/vList5"/>
    <dgm:cxn modelId="{651D9238-F572-42EB-9AA1-F15C1F8C6006}" type="presOf" srcId="{B31F115A-9CE9-4E0C-8CCC-6F1218FE804D}" destId="{CD077A28-8377-44EF-B589-973A8C32B048}" srcOrd="0" destOrd="1" presId="urn:microsoft.com/office/officeart/2005/8/layout/vList5"/>
    <dgm:cxn modelId="{977A4FB4-C394-4A1B-A30A-0A403A289B1D}" srcId="{CF71798D-CA10-4784-9974-B8A2A97BD05E}" destId="{02B02A97-0994-4CED-B2CB-782D848F5661}" srcOrd="4" destOrd="0" parTransId="{3E9EB47F-396C-4639-B56F-77381A1D302F}" sibTransId="{C58185ED-5702-4BEF-B76A-F8E6D1E793A9}"/>
    <dgm:cxn modelId="{13DFD407-A562-48F2-B1E5-AE6404665248}" type="presOf" srcId="{D82A4FBD-95A6-44E7-80C8-6BF17473E608}" destId="{CD077A28-8377-44EF-B589-973A8C32B048}" srcOrd="0" destOrd="5" presId="urn:microsoft.com/office/officeart/2005/8/layout/vList5"/>
    <dgm:cxn modelId="{5490D600-10AE-477B-BFAF-F5B9DF5E5B2C}" srcId="{CF71798D-CA10-4784-9974-B8A2A97BD05E}" destId="{5968F046-246C-4A64-BF5D-4BA37F4F34F7}" srcOrd="0" destOrd="0" parTransId="{20325927-8666-4CFA-9C10-DE173349E24A}" sibTransId="{E63EC35A-41F0-4226-BB74-958E77FB3464}"/>
    <dgm:cxn modelId="{5D55EA68-B3E2-41E6-904A-291E341CCE42}" srcId="{1112BE72-056F-4DBD-A7EC-7A6B6AFE8580}" destId="{B77E2E4E-35F2-4894-A9BD-D6097C3443F6}" srcOrd="1" destOrd="0" parTransId="{40DD9010-75CF-4FDC-BAF3-413758996196}" sibTransId="{99CC2702-F589-40D8-8897-87F87CE048C5}"/>
    <dgm:cxn modelId="{60E953FF-8AB9-434C-B3C4-52A9536499BD}" type="presOf" srcId="{E3CED44F-8E65-408E-AA14-F53958D365A2}" destId="{E0BCF400-2EE4-41AF-AF0B-A9EF1D6BC541}" srcOrd="0" destOrd="2" presId="urn:microsoft.com/office/officeart/2005/8/layout/vList5"/>
    <dgm:cxn modelId="{31984FD2-C1F5-4CFB-8332-AB54C1965097}" type="presOf" srcId="{81CA5119-F9E7-4EDD-B8CE-BB2AB6BAA770}" destId="{CD077A28-8377-44EF-B589-973A8C32B048}" srcOrd="0" destOrd="4" presId="urn:microsoft.com/office/officeart/2005/8/layout/vList5"/>
    <dgm:cxn modelId="{A2F45D0D-F040-4CF3-A492-1E22EAC1E0E5}" type="presOf" srcId="{CF71798D-CA10-4784-9974-B8A2A97BD05E}" destId="{0E641455-DBEC-44BB-8FBD-D645FDFBC406}" srcOrd="0" destOrd="0" presId="urn:microsoft.com/office/officeart/2005/8/layout/vList5"/>
    <dgm:cxn modelId="{73536AD7-5337-493A-98E7-0BBC22A494B5}" srcId="{134572B6-CBB3-4C98-B9FB-A5479E8B8352}" destId="{94AE5B44-2035-4A4A-A9DD-7509113BF561}" srcOrd="0" destOrd="0" parTransId="{8E0CCD5A-874E-4BFD-830C-8BA97212902C}" sibTransId="{49CCB7CC-C34D-435A-9144-31823E5976F2}"/>
    <dgm:cxn modelId="{7BF500CA-BEC0-4392-9D2A-7976D33E9092}" srcId="{B77E2E4E-35F2-4894-A9BD-D6097C3443F6}" destId="{0D0A5724-D31C-4870-B462-0D2A2A15807F}" srcOrd="0" destOrd="0" parTransId="{6224CFF8-3812-4FB3-9ED7-0BDEBB72448A}" sibTransId="{0592C327-A0BF-4F40-B08E-DDE281A7B6D4}"/>
    <dgm:cxn modelId="{152A4033-DB8F-4FB1-9056-79C824196CB4}" srcId="{CF71798D-CA10-4784-9974-B8A2A97BD05E}" destId="{B31F115A-9CE9-4E0C-8CCC-6F1218FE804D}" srcOrd="1" destOrd="0" parTransId="{DFBDF604-ACA9-4731-A95D-5BDF9D80CB10}" sibTransId="{B0C1A4B6-6D53-471D-8738-1B70DBE44F8A}"/>
    <dgm:cxn modelId="{1EE48A53-FF5B-4373-A174-EF26F98BA42E}" srcId="{1C554E49-BB22-4A13-AB0F-AADCB44661EC}" destId="{081E98FE-5F0C-468F-8721-C4C4543BEDB1}" srcOrd="0" destOrd="0" parTransId="{29348B1E-1996-44CF-9E9A-E18B6E416685}" sibTransId="{27BE5121-AD32-4591-B558-876DD1EC285C}"/>
    <dgm:cxn modelId="{5E3C37D0-6BAE-4B88-90C2-DEE4960C6815}" type="presOf" srcId="{0D0A5724-D31C-4870-B462-0D2A2A15807F}" destId="{E0BCF400-2EE4-41AF-AF0B-A9EF1D6BC541}" srcOrd="0" destOrd="0" presId="urn:microsoft.com/office/officeart/2005/8/layout/vList5"/>
    <dgm:cxn modelId="{DE18821B-0D93-4ADC-B41E-74F85D7EBEA5}" type="presOf" srcId="{134572B6-CBB3-4C98-B9FB-A5479E8B8352}" destId="{CD077A28-8377-44EF-B589-973A8C32B048}" srcOrd="0" destOrd="2" presId="urn:microsoft.com/office/officeart/2005/8/layout/vList5"/>
    <dgm:cxn modelId="{548E6669-4B5F-40B2-99DA-B518D3B7D86F}" srcId="{B77E2E4E-35F2-4894-A9BD-D6097C3443F6}" destId="{E3CED44F-8E65-408E-AA14-F53958D365A2}" srcOrd="2" destOrd="0" parTransId="{0DCD6759-AC99-4A1A-BBEC-72E112B017A8}" sibTransId="{DD65F690-F65F-4D3E-A6F6-7AA37998455E}"/>
    <dgm:cxn modelId="{679DCFF7-303D-493C-8562-179C084D81F4}" type="presOf" srcId="{94AE5B44-2035-4A4A-A9DD-7509113BF561}" destId="{CD077A28-8377-44EF-B589-973A8C32B048}" srcOrd="0" destOrd="3" presId="urn:microsoft.com/office/officeart/2005/8/layout/vList5"/>
    <dgm:cxn modelId="{954A9663-592E-4EED-B667-68467179E325}" srcId="{81CA5119-F9E7-4EDD-B8CE-BB2AB6BAA770}" destId="{D82A4FBD-95A6-44E7-80C8-6BF17473E608}" srcOrd="0" destOrd="0" parTransId="{73AE575C-5C36-47E7-9AAC-7849F116F91F}" sibTransId="{BC40D599-DC4A-49D1-8000-E972449DD646}"/>
    <dgm:cxn modelId="{5001C085-97B3-4D26-99A6-F196C7F54936}" srcId="{1112BE72-056F-4DBD-A7EC-7A6B6AFE8580}" destId="{CF71798D-CA10-4784-9974-B8A2A97BD05E}" srcOrd="0" destOrd="0" parTransId="{E6DEE0D4-C169-42A2-8125-11E2752741BB}" sibTransId="{406BFDDB-15AC-49B6-ABEC-29311F943AE3}"/>
    <dgm:cxn modelId="{63387A49-3A66-4A2F-B734-3104AFFDFAD1}" srcId="{CF71798D-CA10-4784-9974-B8A2A97BD05E}" destId="{134572B6-CBB3-4C98-B9FB-A5479E8B8352}" srcOrd="2" destOrd="0" parTransId="{ECEE171D-733C-4A19-97FA-1529613BF8C4}" sibTransId="{5096122A-1171-4A65-84E2-C9CDCB78EE0A}"/>
    <dgm:cxn modelId="{7E712DCE-082C-42FB-8E11-0A56AE4B2139}" type="presOf" srcId="{5968F046-246C-4A64-BF5D-4BA37F4F34F7}" destId="{CD077A28-8377-44EF-B589-973A8C32B048}" srcOrd="0" destOrd="0" presId="urn:microsoft.com/office/officeart/2005/8/layout/vList5"/>
    <dgm:cxn modelId="{4F4DF6AD-14EB-4FED-8A28-39F67FA372C8}" type="presOf" srcId="{1112BE72-056F-4DBD-A7EC-7A6B6AFE8580}" destId="{430BD704-CE29-4FFA-800F-1428ACCBABBE}" srcOrd="0" destOrd="0" presId="urn:microsoft.com/office/officeart/2005/8/layout/vList5"/>
    <dgm:cxn modelId="{3A8BD533-A4B2-4FE6-B5FE-59643916DA52}" type="presOf" srcId="{02B02A97-0994-4CED-B2CB-782D848F5661}" destId="{CD077A28-8377-44EF-B589-973A8C32B048}" srcOrd="0" destOrd="6" presId="urn:microsoft.com/office/officeart/2005/8/layout/vList5"/>
    <dgm:cxn modelId="{A6D73A6A-CBA5-45B5-8125-289BB0982459}" srcId="{B77E2E4E-35F2-4894-A9BD-D6097C3443F6}" destId="{374E47FD-0999-478F-9391-5F8373B98A96}" srcOrd="1" destOrd="0" parTransId="{C1B7A8E9-4D00-48EA-8B73-DE6A2F232DAF}" sibTransId="{B610CC91-FF7A-4E06-BEF0-34CDEAC9E602}"/>
    <dgm:cxn modelId="{3A69D986-37CC-4427-A886-D0772032DF27}" srcId="{1112BE72-056F-4DBD-A7EC-7A6B6AFE8580}" destId="{1C554E49-BB22-4A13-AB0F-AADCB44661EC}" srcOrd="2" destOrd="0" parTransId="{23DF34F4-5B0A-4D17-A701-3855051B441C}" sibTransId="{CDE013DA-9E6C-4A2F-A801-5F5ECD610FFD}"/>
    <dgm:cxn modelId="{B011664E-BCA6-4C51-B67C-87EF2EAEA949}" srcId="{B77E2E4E-35F2-4894-A9BD-D6097C3443F6}" destId="{C241FD5C-2331-4C28-AC5C-FF6F0069B828}" srcOrd="3" destOrd="0" parTransId="{768F21B5-C655-4625-89EF-954E88464983}" sibTransId="{A0C4E419-762A-4114-8192-DDC5BF7B2F82}"/>
    <dgm:cxn modelId="{280E796D-83BD-4198-BBFB-4C358EE4E86A}" type="presOf" srcId="{B77E2E4E-35F2-4894-A9BD-D6097C3443F6}" destId="{153D0EEF-569F-4DFD-A085-1804EFAA7ED1}" srcOrd="0" destOrd="0" presId="urn:microsoft.com/office/officeart/2005/8/layout/vList5"/>
    <dgm:cxn modelId="{D0837F0D-3738-44E2-9041-98AA59249595}" type="presOf" srcId="{C241FD5C-2331-4C28-AC5C-FF6F0069B828}" destId="{E0BCF400-2EE4-41AF-AF0B-A9EF1D6BC541}" srcOrd="0" destOrd="3" presId="urn:microsoft.com/office/officeart/2005/8/layout/vList5"/>
    <dgm:cxn modelId="{75E36DD9-33F0-4F67-B308-D00EFC9E4359}" type="presParOf" srcId="{430BD704-CE29-4FFA-800F-1428ACCBABBE}" destId="{7E103F97-FE1E-43B7-99DF-73C218E8FD96}" srcOrd="0" destOrd="0" presId="urn:microsoft.com/office/officeart/2005/8/layout/vList5"/>
    <dgm:cxn modelId="{0F408297-FA4F-4DE1-828B-6765D97A9421}" type="presParOf" srcId="{7E103F97-FE1E-43B7-99DF-73C218E8FD96}" destId="{0E641455-DBEC-44BB-8FBD-D645FDFBC406}" srcOrd="0" destOrd="0" presId="urn:microsoft.com/office/officeart/2005/8/layout/vList5"/>
    <dgm:cxn modelId="{192B5E8D-EB73-4498-800C-068EAAB4F137}" type="presParOf" srcId="{7E103F97-FE1E-43B7-99DF-73C218E8FD96}" destId="{CD077A28-8377-44EF-B589-973A8C32B048}" srcOrd="1" destOrd="0" presId="urn:microsoft.com/office/officeart/2005/8/layout/vList5"/>
    <dgm:cxn modelId="{D27EBDD8-4033-4C76-AF42-DACF2FE81898}" type="presParOf" srcId="{430BD704-CE29-4FFA-800F-1428ACCBABBE}" destId="{F8676690-A4EB-4DB7-830E-BA614A7E7C68}" srcOrd="1" destOrd="0" presId="urn:microsoft.com/office/officeart/2005/8/layout/vList5"/>
    <dgm:cxn modelId="{4488F8C9-6BD0-4D2C-BB54-A626F8D21814}" type="presParOf" srcId="{430BD704-CE29-4FFA-800F-1428ACCBABBE}" destId="{80E70536-F38A-4D5E-AB86-8E6B6E77ACB9}" srcOrd="2" destOrd="0" presId="urn:microsoft.com/office/officeart/2005/8/layout/vList5"/>
    <dgm:cxn modelId="{CE0AE3D4-3DE5-4B60-8799-5DA07D0A0A4E}" type="presParOf" srcId="{80E70536-F38A-4D5E-AB86-8E6B6E77ACB9}" destId="{153D0EEF-569F-4DFD-A085-1804EFAA7ED1}" srcOrd="0" destOrd="0" presId="urn:microsoft.com/office/officeart/2005/8/layout/vList5"/>
    <dgm:cxn modelId="{58E82517-2E3B-46D3-BCC2-B943EA2E5230}" type="presParOf" srcId="{80E70536-F38A-4D5E-AB86-8E6B6E77ACB9}" destId="{E0BCF400-2EE4-41AF-AF0B-A9EF1D6BC541}" srcOrd="1" destOrd="0" presId="urn:microsoft.com/office/officeart/2005/8/layout/vList5"/>
    <dgm:cxn modelId="{705CE2D7-5479-4F66-B92E-CC74212E8DCB}" type="presParOf" srcId="{430BD704-CE29-4FFA-800F-1428ACCBABBE}" destId="{B6DFAC2B-6047-4EA0-92F7-09F8BD04FB24}" srcOrd="3" destOrd="0" presId="urn:microsoft.com/office/officeart/2005/8/layout/vList5"/>
    <dgm:cxn modelId="{4A909A89-2C83-4019-9EF2-323B82427263}" type="presParOf" srcId="{430BD704-CE29-4FFA-800F-1428ACCBABBE}" destId="{DBD7D8DD-A03E-48D6-9542-A3246E7D2695}" srcOrd="4" destOrd="0" presId="urn:microsoft.com/office/officeart/2005/8/layout/vList5"/>
    <dgm:cxn modelId="{20DC3A09-CBBC-4B02-A49A-2E2B4B63BA94}" type="presParOf" srcId="{DBD7D8DD-A03E-48D6-9542-A3246E7D2695}" destId="{80A19545-229D-4E8D-8BF3-FF9E00EED231}" srcOrd="0" destOrd="0" presId="urn:microsoft.com/office/officeart/2005/8/layout/vList5"/>
    <dgm:cxn modelId="{A26B3DA9-0510-4039-8F9F-F8147D82DB8E}" type="presParOf" srcId="{DBD7D8DD-A03E-48D6-9542-A3246E7D2695}" destId="{BCD03BB7-A28D-479B-BBB2-86D1334FAE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1D8AEA-5143-4A54-ABFC-891AB526BB4C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1B1DE8E-B117-425B-B18B-E55D226C58CA}">
      <dgm:prSet phldrT="[Texto]"/>
      <dgm:spPr/>
      <dgm:t>
        <a:bodyPr/>
        <a:lstStyle/>
        <a:p>
          <a:r>
            <a:rPr lang="es-EC" dirty="0" smtClean="0"/>
            <a:t>Información</a:t>
          </a:r>
          <a:endParaRPr lang="es-ES" dirty="0"/>
        </a:p>
      </dgm:t>
    </dgm:pt>
    <dgm:pt modelId="{E862D2EA-7D16-4C7B-B9C7-A3D280C152DE}" type="parTrans" cxnId="{FA6ADB95-4484-4A61-AE46-09C4380FD6BF}">
      <dgm:prSet/>
      <dgm:spPr/>
      <dgm:t>
        <a:bodyPr/>
        <a:lstStyle/>
        <a:p>
          <a:endParaRPr lang="es-ES"/>
        </a:p>
      </dgm:t>
    </dgm:pt>
    <dgm:pt modelId="{DFAD20FE-CD9D-4765-99AB-4DE9B5AA3925}" type="sibTrans" cxnId="{FA6ADB95-4484-4A61-AE46-09C4380FD6BF}">
      <dgm:prSet/>
      <dgm:spPr/>
      <dgm:t>
        <a:bodyPr/>
        <a:lstStyle/>
        <a:p>
          <a:endParaRPr lang="es-ES"/>
        </a:p>
      </dgm:t>
    </dgm:pt>
    <dgm:pt modelId="{AF043A28-3B01-403A-9518-B2515A60F4CC}">
      <dgm:prSet phldrT="[Texto]"/>
      <dgm:spPr/>
      <dgm:t>
        <a:bodyPr/>
        <a:lstStyle/>
        <a:p>
          <a:r>
            <a:rPr lang="es-EC" dirty="0" smtClean="0"/>
            <a:t>Baja</a:t>
          </a:r>
          <a:endParaRPr lang="es-ES" dirty="0"/>
        </a:p>
      </dgm:t>
    </dgm:pt>
    <dgm:pt modelId="{F165E308-9719-4646-B07A-B8BCE4824F70}" type="parTrans" cxnId="{0296DA19-A3BF-4860-A345-41A899F8B97F}">
      <dgm:prSet/>
      <dgm:spPr/>
      <dgm:t>
        <a:bodyPr/>
        <a:lstStyle/>
        <a:p>
          <a:endParaRPr lang="es-ES"/>
        </a:p>
      </dgm:t>
    </dgm:pt>
    <dgm:pt modelId="{5C70544A-C25B-4B96-A0D3-15F99EF2CF26}" type="sibTrans" cxnId="{0296DA19-A3BF-4860-A345-41A899F8B97F}">
      <dgm:prSet/>
      <dgm:spPr/>
      <dgm:t>
        <a:bodyPr/>
        <a:lstStyle/>
        <a:p>
          <a:endParaRPr lang="es-ES"/>
        </a:p>
      </dgm:t>
    </dgm:pt>
    <dgm:pt modelId="{ED03B836-FC2A-4219-813F-7E10DA7F3AF0}">
      <dgm:prSet phldrT="[Texto]"/>
      <dgm:spPr/>
      <dgm:t>
        <a:bodyPr/>
        <a:lstStyle/>
        <a:p>
          <a:r>
            <a:rPr lang="es-EC" dirty="0" smtClean="0"/>
            <a:t>Manejo de salud ocupacional</a:t>
          </a:r>
          <a:endParaRPr lang="es-ES" dirty="0"/>
        </a:p>
      </dgm:t>
    </dgm:pt>
    <dgm:pt modelId="{51012815-9536-4B8E-8650-54E8C9B383F5}" type="parTrans" cxnId="{F43BD264-1D8C-4210-957D-0057F171563C}">
      <dgm:prSet/>
      <dgm:spPr/>
      <dgm:t>
        <a:bodyPr/>
        <a:lstStyle/>
        <a:p>
          <a:endParaRPr lang="es-ES"/>
        </a:p>
      </dgm:t>
    </dgm:pt>
    <dgm:pt modelId="{C884F110-1991-4067-BE9A-85BBB52DBBCF}" type="sibTrans" cxnId="{F43BD264-1D8C-4210-957D-0057F171563C}">
      <dgm:prSet/>
      <dgm:spPr/>
      <dgm:t>
        <a:bodyPr/>
        <a:lstStyle/>
        <a:p>
          <a:endParaRPr lang="es-ES"/>
        </a:p>
      </dgm:t>
    </dgm:pt>
    <dgm:pt modelId="{E33D669F-D535-42EC-8885-9D477106A098}">
      <dgm:prSet phldrT="[Texto]"/>
      <dgm:spPr/>
      <dgm:t>
        <a:bodyPr/>
        <a:lstStyle/>
        <a:p>
          <a:r>
            <a:rPr lang="es-EC" dirty="0" smtClean="0"/>
            <a:t>Deficiencias en comunicación</a:t>
          </a:r>
          <a:endParaRPr lang="es-ES" dirty="0"/>
        </a:p>
      </dgm:t>
    </dgm:pt>
    <dgm:pt modelId="{598CBFBB-CE79-4ECD-9AE6-F36131C1FFED}" type="parTrans" cxnId="{E4B78FBF-9EA0-4614-94BD-6A6A048EBC55}">
      <dgm:prSet/>
      <dgm:spPr/>
      <dgm:t>
        <a:bodyPr/>
        <a:lstStyle/>
        <a:p>
          <a:endParaRPr lang="es-ES"/>
        </a:p>
      </dgm:t>
    </dgm:pt>
    <dgm:pt modelId="{EE46E25F-65BF-408B-8D66-87223234BD8D}" type="sibTrans" cxnId="{E4B78FBF-9EA0-4614-94BD-6A6A048EBC55}">
      <dgm:prSet/>
      <dgm:spPr/>
      <dgm:t>
        <a:bodyPr/>
        <a:lstStyle/>
        <a:p>
          <a:endParaRPr lang="es-ES"/>
        </a:p>
      </dgm:t>
    </dgm:pt>
    <dgm:pt modelId="{6187A168-4C5B-4244-934A-AF35D9F33261}">
      <dgm:prSet phldrT="[Texto]"/>
      <dgm:spPr/>
      <dgm:t>
        <a:bodyPr/>
        <a:lstStyle/>
        <a:p>
          <a:r>
            <a:rPr lang="es-EC" dirty="0" smtClean="0"/>
            <a:t>Dificultades de cumplimiento</a:t>
          </a:r>
          <a:endParaRPr lang="es-ES" dirty="0"/>
        </a:p>
      </dgm:t>
    </dgm:pt>
    <dgm:pt modelId="{64791D2C-B2F9-40A6-96EA-40F92C498A03}" type="parTrans" cxnId="{11B4516E-B6DA-4D19-9C3A-762C729BBB37}">
      <dgm:prSet/>
      <dgm:spPr/>
      <dgm:t>
        <a:bodyPr/>
        <a:lstStyle/>
        <a:p>
          <a:endParaRPr lang="es-ES"/>
        </a:p>
      </dgm:t>
    </dgm:pt>
    <dgm:pt modelId="{8E0F2224-52DD-4F7F-AFFF-1FDE5CCC3936}" type="sibTrans" cxnId="{11B4516E-B6DA-4D19-9C3A-762C729BBB37}">
      <dgm:prSet/>
      <dgm:spPr/>
      <dgm:t>
        <a:bodyPr/>
        <a:lstStyle/>
        <a:p>
          <a:endParaRPr lang="es-ES"/>
        </a:p>
      </dgm:t>
    </dgm:pt>
    <dgm:pt modelId="{B6639CE1-AA63-4CE2-B852-E157E46B6379}">
      <dgm:prSet phldrT="[Texto]"/>
      <dgm:spPr/>
      <dgm:t>
        <a:bodyPr/>
        <a:lstStyle/>
        <a:p>
          <a:r>
            <a:rPr lang="es-EC" dirty="0" smtClean="0"/>
            <a:t>Desconocimiento y poco interés de la gerencia</a:t>
          </a:r>
          <a:endParaRPr lang="es-ES" dirty="0"/>
        </a:p>
      </dgm:t>
    </dgm:pt>
    <dgm:pt modelId="{F6A88BCA-E246-435E-A9E9-9AC465BCE4A7}" type="parTrans" cxnId="{9E912CF2-651C-4EDE-8F85-705F95DCAC3E}">
      <dgm:prSet/>
      <dgm:spPr/>
      <dgm:t>
        <a:bodyPr/>
        <a:lstStyle/>
        <a:p>
          <a:endParaRPr lang="es-ES"/>
        </a:p>
      </dgm:t>
    </dgm:pt>
    <dgm:pt modelId="{481FC2A4-ACF6-4BB3-ADAE-5AF4B07B2C20}" type="sibTrans" cxnId="{9E912CF2-651C-4EDE-8F85-705F95DCAC3E}">
      <dgm:prSet/>
      <dgm:spPr/>
      <dgm:t>
        <a:bodyPr/>
        <a:lstStyle/>
        <a:p>
          <a:endParaRPr lang="es-ES"/>
        </a:p>
      </dgm:t>
    </dgm:pt>
    <dgm:pt modelId="{EB4C2EC2-AECF-4EF4-ABED-E3FB1E5813C7}">
      <dgm:prSet phldrT="[Texto]"/>
      <dgm:spPr/>
      <dgm:t>
        <a:bodyPr/>
        <a:lstStyle/>
        <a:p>
          <a:r>
            <a:rPr lang="es-EC" dirty="0" smtClean="0"/>
            <a:t>No existen estadísticas</a:t>
          </a:r>
          <a:endParaRPr lang="es-ES" dirty="0"/>
        </a:p>
      </dgm:t>
    </dgm:pt>
    <dgm:pt modelId="{AF5B3667-562A-48B2-BA1D-B8958AB920DD}" type="parTrans" cxnId="{E0470266-2B9F-4A9F-B3CD-3B0E668359DB}">
      <dgm:prSet/>
      <dgm:spPr/>
      <dgm:t>
        <a:bodyPr/>
        <a:lstStyle/>
        <a:p>
          <a:endParaRPr lang="es-ES"/>
        </a:p>
      </dgm:t>
    </dgm:pt>
    <dgm:pt modelId="{B9642467-4E74-4ACA-B7C9-0310C63B8BCD}" type="sibTrans" cxnId="{E0470266-2B9F-4A9F-B3CD-3B0E668359DB}">
      <dgm:prSet/>
      <dgm:spPr/>
      <dgm:t>
        <a:bodyPr/>
        <a:lstStyle/>
        <a:p>
          <a:endParaRPr lang="es-ES"/>
        </a:p>
      </dgm:t>
    </dgm:pt>
    <dgm:pt modelId="{0C51C766-D342-4D0E-980C-3D59BF21D966}">
      <dgm:prSet phldrT="[Texto]"/>
      <dgm:spPr/>
      <dgm:t>
        <a:bodyPr/>
        <a:lstStyle/>
        <a:p>
          <a:r>
            <a:rPr lang="es-EC" dirty="0" smtClean="0"/>
            <a:t>Escases de profesionales</a:t>
          </a:r>
          <a:endParaRPr lang="es-ES" dirty="0"/>
        </a:p>
      </dgm:t>
    </dgm:pt>
    <dgm:pt modelId="{C5D5ED05-9B83-455F-8B41-B289465007B9}" type="parTrans" cxnId="{B516B1BD-73C1-4E7B-A907-E1C9A75ED994}">
      <dgm:prSet/>
      <dgm:spPr/>
      <dgm:t>
        <a:bodyPr/>
        <a:lstStyle/>
        <a:p>
          <a:endParaRPr lang="es-ES"/>
        </a:p>
      </dgm:t>
    </dgm:pt>
    <dgm:pt modelId="{A51712C6-2F80-4697-AC75-B583C201DD6B}" type="sibTrans" cxnId="{B516B1BD-73C1-4E7B-A907-E1C9A75ED994}">
      <dgm:prSet/>
      <dgm:spPr/>
      <dgm:t>
        <a:bodyPr/>
        <a:lstStyle/>
        <a:p>
          <a:endParaRPr lang="es-ES"/>
        </a:p>
      </dgm:t>
    </dgm:pt>
    <dgm:pt modelId="{17F4B595-FD8B-4FE1-A380-3D0CC501FB4E}">
      <dgm:prSet phldrT="[Texto]"/>
      <dgm:spPr/>
      <dgm:t>
        <a:bodyPr/>
        <a:lstStyle/>
        <a:p>
          <a:r>
            <a:rPr lang="es-EC" dirty="0" smtClean="0"/>
            <a:t>Beneficios de gestión en salud ocupacional</a:t>
          </a:r>
          <a:endParaRPr lang="es-ES" dirty="0"/>
        </a:p>
      </dgm:t>
    </dgm:pt>
    <dgm:pt modelId="{DCED6EA9-C9B2-4280-8C61-F6856264CD40}" type="parTrans" cxnId="{3CA7FD73-3B18-4608-8D4F-B934DA1AE7FF}">
      <dgm:prSet/>
      <dgm:spPr/>
      <dgm:t>
        <a:bodyPr/>
        <a:lstStyle/>
        <a:p>
          <a:endParaRPr lang="es-ES"/>
        </a:p>
      </dgm:t>
    </dgm:pt>
    <dgm:pt modelId="{C583D864-56D8-4B10-8FA6-8E22D21FF904}" type="sibTrans" cxnId="{3CA7FD73-3B18-4608-8D4F-B934DA1AE7FF}">
      <dgm:prSet/>
      <dgm:spPr/>
      <dgm:t>
        <a:bodyPr/>
        <a:lstStyle/>
        <a:p>
          <a:endParaRPr lang="es-ES"/>
        </a:p>
      </dgm:t>
    </dgm:pt>
    <dgm:pt modelId="{DCEE0EFF-D9F6-4925-B714-6F097B0EDCE6}">
      <dgm:prSet phldrT="[Texto]"/>
      <dgm:spPr/>
      <dgm:t>
        <a:bodyPr/>
        <a:lstStyle/>
        <a:p>
          <a:r>
            <a:rPr lang="es-EC" dirty="0" smtClean="0"/>
            <a:t>Incremento de productividad</a:t>
          </a:r>
          <a:endParaRPr lang="es-ES" dirty="0"/>
        </a:p>
      </dgm:t>
    </dgm:pt>
    <dgm:pt modelId="{49108358-10BF-4167-893A-6B30EB8B7D97}" type="parTrans" cxnId="{0E11469E-BD8E-4596-B4EF-E0C2B201E366}">
      <dgm:prSet/>
      <dgm:spPr/>
      <dgm:t>
        <a:bodyPr/>
        <a:lstStyle/>
        <a:p>
          <a:endParaRPr lang="es-ES"/>
        </a:p>
      </dgm:t>
    </dgm:pt>
    <dgm:pt modelId="{E682616B-9150-4E03-AFE1-11B794E09758}" type="sibTrans" cxnId="{0E11469E-BD8E-4596-B4EF-E0C2B201E366}">
      <dgm:prSet/>
      <dgm:spPr/>
      <dgm:t>
        <a:bodyPr/>
        <a:lstStyle/>
        <a:p>
          <a:endParaRPr lang="es-ES"/>
        </a:p>
      </dgm:t>
    </dgm:pt>
    <dgm:pt modelId="{E939A3A6-BE77-45FB-9200-4D5301455D41}">
      <dgm:prSet phldrT="[Texto]"/>
      <dgm:spPr/>
      <dgm:t>
        <a:bodyPr/>
        <a:lstStyle/>
        <a:p>
          <a:r>
            <a:rPr lang="es-EC" dirty="0" smtClean="0"/>
            <a:t>Integridad del trabajador</a:t>
          </a:r>
          <a:endParaRPr lang="es-ES" dirty="0"/>
        </a:p>
      </dgm:t>
    </dgm:pt>
    <dgm:pt modelId="{06786CAF-F357-4EF9-9F82-2052D37D7512}" type="parTrans" cxnId="{E1FABD8F-38DA-4251-AF86-FA6C89907045}">
      <dgm:prSet/>
      <dgm:spPr/>
      <dgm:t>
        <a:bodyPr/>
        <a:lstStyle/>
        <a:p>
          <a:endParaRPr lang="es-ES"/>
        </a:p>
      </dgm:t>
    </dgm:pt>
    <dgm:pt modelId="{17A9BEC6-CA0F-4BBB-BC40-49F803745F45}" type="sibTrans" cxnId="{E1FABD8F-38DA-4251-AF86-FA6C89907045}">
      <dgm:prSet/>
      <dgm:spPr/>
      <dgm:t>
        <a:bodyPr/>
        <a:lstStyle/>
        <a:p>
          <a:endParaRPr lang="es-ES"/>
        </a:p>
      </dgm:t>
    </dgm:pt>
    <dgm:pt modelId="{7FCBB195-50D0-41F3-8B5F-12BB809D9E36}">
      <dgm:prSet phldrT="[Texto]"/>
      <dgm:spPr/>
      <dgm:t>
        <a:bodyPr/>
        <a:lstStyle/>
        <a:p>
          <a:r>
            <a:rPr lang="es-EC" dirty="0" smtClean="0"/>
            <a:t>Centros médicos</a:t>
          </a:r>
          <a:endParaRPr lang="es-ES" dirty="0"/>
        </a:p>
      </dgm:t>
    </dgm:pt>
    <dgm:pt modelId="{3CA7E93F-D0BB-4094-AF7E-2EBEBAE727BA}" type="parTrans" cxnId="{CD8B2B84-4749-4E88-90BD-81AEFEB8FA97}">
      <dgm:prSet/>
      <dgm:spPr/>
      <dgm:t>
        <a:bodyPr/>
        <a:lstStyle/>
        <a:p>
          <a:endParaRPr lang="es-ES"/>
        </a:p>
      </dgm:t>
    </dgm:pt>
    <dgm:pt modelId="{B781E40F-ADA1-46AA-A2A2-E14336A2ADBB}" type="sibTrans" cxnId="{CD8B2B84-4749-4E88-90BD-81AEFEB8FA97}">
      <dgm:prSet/>
      <dgm:spPr/>
      <dgm:t>
        <a:bodyPr/>
        <a:lstStyle/>
        <a:p>
          <a:endParaRPr lang="es-ES"/>
        </a:p>
      </dgm:t>
    </dgm:pt>
    <dgm:pt modelId="{7DB0C59C-B4D9-4152-90C2-24C0CB8CE2FB}">
      <dgm:prSet phldrT="[Texto]"/>
      <dgm:spPr/>
      <dgm:t>
        <a:bodyPr/>
        <a:lstStyle/>
        <a:p>
          <a:r>
            <a:rPr lang="es-EC" dirty="0" smtClean="0"/>
            <a:t>Asesoría</a:t>
          </a:r>
          <a:endParaRPr lang="es-ES" dirty="0"/>
        </a:p>
      </dgm:t>
    </dgm:pt>
    <dgm:pt modelId="{E53094E6-9DA5-45E1-8460-BC0097879C47}" type="parTrans" cxnId="{0E187AC1-FCD0-44AD-BCC6-AAEF101B6530}">
      <dgm:prSet/>
      <dgm:spPr/>
      <dgm:t>
        <a:bodyPr/>
        <a:lstStyle/>
        <a:p>
          <a:endParaRPr lang="es-ES"/>
        </a:p>
      </dgm:t>
    </dgm:pt>
    <dgm:pt modelId="{EC167455-60E3-4000-8DD0-17C1FF4DF1F3}" type="sibTrans" cxnId="{0E187AC1-FCD0-44AD-BCC6-AAEF101B6530}">
      <dgm:prSet/>
      <dgm:spPr/>
      <dgm:t>
        <a:bodyPr/>
        <a:lstStyle/>
        <a:p>
          <a:endParaRPr lang="es-ES"/>
        </a:p>
      </dgm:t>
    </dgm:pt>
    <dgm:pt modelId="{1847DFA9-7273-41A7-BAEC-C94990A84E01}">
      <dgm:prSet phldrT="[Texto]"/>
      <dgm:spPr/>
      <dgm:t>
        <a:bodyPr/>
        <a:lstStyle/>
        <a:p>
          <a:r>
            <a:rPr lang="es-EC" dirty="0" smtClean="0"/>
            <a:t>Relacionar trabajador y empleador</a:t>
          </a:r>
          <a:endParaRPr lang="es-ES" dirty="0"/>
        </a:p>
      </dgm:t>
    </dgm:pt>
    <dgm:pt modelId="{21E53EC8-087A-4748-BF2B-07080538D83B}" type="parTrans" cxnId="{5EB25774-1D90-46E5-89ED-303E74547EC8}">
      <dgm:prSet/>
      <dgm:spPr/>
      <dgm:t>
        <a:bodyPr/>
        <a:lstStyle/>
        <a:p>
          <a:endParaRPr lang="es-ES"/>
        </a:p>
      </dgm:t>
    </dgm:pt>
    <dgm:pt modelId="{A3254152-21BC-4696-9E99-1E102B89A4C1}" type="sibTrans" cxnId="{5EB25774-1D90-46E5-89ED-303E74547EC8}">
      <dgm:prSet/>
      <dgm:spPr/>
      <dgm:t>
        <a:bodyPr/>
        <a:lstStyle/>
        <a:p>
          <a:endParaRPr lang="es-ES"/>
        </a:p>
      </dgm:t>
    </dgm:pt>
    <dgm:pt modelId="{C21C8AAA-5AA5-4A10-B8C5-BB0208EAEB1C}" type="pres">
      <dgm:prSet presAssocID="{9C1D8AEA-5143-4A54-ABFC-891AB526BB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9E4ACF-3049-4414-A6AD-AC2ED8433A8B}" type="pres">
      <dgm:prSet presAssocID="{31B1DE8E-B117-425B-B18B-E55D226C58CA}" presName="linNode" presStyleCnt="0"/>
      <dgm:spPr/>
    </dgm:pt>
    <dgm:pt modelId="{D7105346-6705-4F31-A3D6-E204C54982D9}" type="pres">
      <dgm:prSet presAssocID="{31B1DE8E-B117-425B-B18B-E55D226C58C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E200E6-0DC3-49D9-92A7-A531579FE2A6}" type="pres">
      <dgm:prSet presAssocID="{31B1DE8E-B117-425B-B18B-E55D226C58C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7C03BF-18DC-456A-ACB1-4C1E997ABCA8}" type="pres">
      <dgm:prSet presAssocID="{DFAD20FE-CD9D-4765-99AB-4DE9B5AA3925}" presName="sp" presStyleCnt="0"/>
      <dgm:spPr/>
    </dgm:pt>
    <dgm:pt modelId="{1FDFAC5D-CD1C-46BA-B9F3-3957989226CF}" type="pres">
      <dgm:prSet presAssocID="{ED03B836-FC2A-4219-813F-7E10DA7F3AF0}" presName="linNode" presStyleCnt="0"/>
      <dgm:spPr/>
    </dgm:pt>
    <dgm:pt modelId="{75CBB34A-DD79-4856-8A96-D091FB499F3A}" type="pres">
      <dgm:prSet presAssocID="{ED03B836-FC2A-4219-813F-7E10DA7F3AF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627E1B-000D-4B11-B84A-F7B68758944E}" type="pres">
      <dgm:prSet presAssocID="{ED03B836-FC2A-4219-813F-7E10DA7F3AF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7ECD87-CA1F-4E41-BEE5-BDEE0C3AC32F}" type="pres">
      <dgm:prSet presAssocID="{C884F110-1991-4067-BE9A-85BBB52DBBCF}" presName="sp" presStyleCnt="0"/>
      <dgm:spPr/>
    </dgm:pt>
    <dgm:pt modelId="{4374EBA1-CA34-44FD-BF50-55B513D194F9}" type="pres">
      <dgm:prSet presAssocID="{6187A168-4C5B-4244-934A-AF35D9F33261}" presName="linNode" presStyleCnt="0"/>
      <dgm:spPr/>
    </dgm:pt>
    <dgm:pt modelId="{92F96844-4D17-47D9-A03C-06954FCD4CD4}" type="pres">
      <dgm:prSet presAssocID="{6187A168-4C5B-4244-934A-AF35D9F3326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C1BFAE-B2AA-4C9C-8757-33D30BD8BB67}" type="pres">
      <dgm:prSet presAssocID="{6187A168-4C5B-4244-934A-AF35D9F3326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ABD5F-0D19-4EF9-8D4D-C24B6A505614}" type="pres">
      <dgm:prSet presAssocID="{8E0F2224-52DD-4F7F-AFFF-1FDE5CCC3936}" presName="sp" presStyleCnt="0"/>
      <dgm:spPr/>
    </dgm:pt>
    <dgm:pt modelId="{EE2AC983-8DB6-4961-BB31-19EFE4D54B8D}" type="pres">
      <dgm:prSet presAssocID="{17F4B595-FD8B-4FE1-A380-3D0CC501FB4E}" presName="linNode" presStyleCnt="0"/>
      <dgm:spPr/>
    </dgm:pt>
    <dgm:pt modelId="{2DC4650C-7726-42E7-A0B1-E9DEF70AA563}" type="pres">
      <dgm:prSet presAssocID="{17F4B595-FD8B-4FE1-A380-3D0CC501FB4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C2D361-5C98-4FC1-9750-546271DFD39B}" type="pres">
      <dgm:prSet presAssocID="{17F4B595-FD8B-4FE1-A380-3D0CC501FB4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B302B9-C285-4236-A57D-0A09D81CC2DA}" type="pres">
      <dgm:prSet presAssocID="{C583D864-56D8-4B10-8FA6-8E22D21FF904}" presName="sp" presStyleCnt="0"/>
      <dgm:spPr/>
    </dgm:pt>
    <dgm:pt modelId="{BA663B19-C737-4237-8C86-AB33053284AC}" type="pres">
      <dgm:prSet presAssocID="{7FCBB195-50D0-41F3-8B5F-12BB809D9E36}" presName="linNode" presStyleCnt="0"/>
      <dgm:spPr/>
    </dgm:pt>
    <dgm:pt modelId="{5BB4C22E-E7F7-4919-829A-8BE0ADB67FEE}" type="pres">
      <dgm:prSet presAssocID="{7FCBB195-50D0-41F3-8B5F-12BB809D9E3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6B7402-7FEC-41AC-AD7A-04374A3100F1}" type="pres">
      <dgm:prSet presAssocID="{7FCBB195-50D0-41F3-8B5F-12BB809D9E3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B25774-1D90-46E5-89ED-303E74547EC8}" srcId="{7FCBB195-50D0-41F3-8B5F-12BB809D9E36}" destId="{1847DFA9-7273-41A7-BAEC-C94990A84E01}" srcOrd="1" destOrd="0" parTransId="{21E53EC8-087A-4748-BF2B-07080538D83B}" sibTransId="{A3254152-21BC-4696-9E99-1E102B89A4C1}"/>
    <dgm:cxn modelId="{BB7728A1-CCE8-4DBB-B03E-E0BF5F59DDE2}" type="presOf" srcId="{0C51C766-D342-4D0E-980C-3D59BF21D966}" destId="{17627E1B-000D-4B11-B84A-F7B68758944E}" srcOrd="0" destOrd="1" presId="urn:microsoft.com/office/officeart/2005/8/layout/vList5"/>
    <dgm:cxn modelId="{663D626B-7BB1-4F02-A14F-EC53B259E5EF}" type="presOf" srcId="{9C1D8AEA-5143-4A54-ABFC-891AB526BB4C}" destId="{C21C8AAA-5AA5-4A10-B8C5-BB0208EAEB1C}" srcOrd="0" destOrd="0" presId="urn:microsoft.com/office/officeart/2005/8/layout/vList5"/>
    <dgm:cxn modelId="{0754D372-9150-41C6-8396-90F1B95EA11F}" type="presOf" srcId="{E33D669F-D535-42EC-8885-9D477106A098}" destId="{17627E1B-000D-4B11-B84A-F7B68758944E}" srcOrd="0" destOrd="0" presId="urn:microsoft.com/office/officeart/2005/8/layout/vList5"/>
    <dgm:cxn modelId="{97D698BB-D210-4282-B4A3-999784919122}" type="presOf" srcId="{17F4B595-FD8B-4FE1-A380-3D0CC501FB4E}" destId="{2DC4650C-7726-42E7-A0B1-E9DEF70AA563}" srcOrd="0" destOrd="0" presId="urn:microsoft.com/office/officeart/2005/8/layout/vList5"/>
    <dgm:cxn modelId="{1559004C-59A0-4B22-8615-4102C011FFAC}" type="presOf" srcId="{6187A168-4C5B-4244-934A-AF35D9F33261}" destId="{92F96844-4D17-47D9-A03C-06954FCD4CD4}" srcOrd="0" destOrd="0" presId="urn:microsoft.com/office/officeart/2005/8/layout/vList5"/>
    <dgm:cxn modelId="{4F95EAA9-260B-4459-B88C-A26DD222A198}" type="presOf" srcId="{AF043A28-3B01-403A-9518-B2515A60F4CC}" destId="{CCE200E6-0DC3-49D9-92A7-A531579FE2A6}" srcOrd="0" destOrd="0" presId="urn:microsoft.com/office/officeart/2005/8/layout/vList5"/>
    <dgm:cxn modelId="{A7147C97-0795-4445-9ED6-3003B0F48459}" type="presOf" srcId="{31B1DE8E-B117-425B-B18B-E55D226C58CA}" destId="{D7105346-6705-4F31-A3D6-E204C54982D9}" srcOrd="0" destOrd="0" presId="urn:microsoft.com/office/officeart/2005/8/layout/vList5"/>
    <dgm:cxn modelId="{04743E56-3276-4A7E-A6FD-CA41B340D82A}" type="presOf" srcId="{7FCBB195-50D0-41F3-8B5F-12BB809D9E36}" destId="{5BB4C22E-E7F7-4919-829A-8BE0ADB67FEE}" srcOrd="0" destOrd="0" presId="urn:microsoft.com/office/officeart/2005/8/layout/vList5"/>
    <dgm:cxn modelId="{13CF6BCE-2640-4304-A1E3-9F6A36901829}" type="presOf" srcId="{ED03B836-FC2A-4219-813F-7E10DA7F3AF0}" destId="{75CBB34A-DD79-4856-8A96-D091FB499F3A}" srcOrd="0" destOrd="0" presId="urn:microsoft.com/office/officeart/2005/8/layout/vList5"/>
    <dgm:cxn modelId="{0296DA19-A3BF-4860-A345-41A899F8B97F}" srcId="{31B1DE8E-B117-425B-B18B-E55D226C58CA}" destId="{AF043A28-3B01-403A-9518-B2515A60F4CC}" srcOrd="0" destOrd="0" parTransId="{F165E308-9719-4646-B07A-B8BCE4824F70}" sibTransId="{5C70544A-C25B-4B96-A0D3-15F99EF2CF26}"/>
    <dgm:cxn modelId="{3CA7FD73-3B18-4608-8D4F-B934DA1AE7FF}" srcId="{9C1D8AEA-5143-4A54-ABFC-891AB526BB4C}" destId="{17F4B595-FD8B-4FE1-A380-3D0CC501FB4E}" srcOrd="3" destOrd="0" parTransId="{DCED6EA9-C9B2-4280-8C61-F6856264CD40}" sibTransId="{C583D864-56D8-4B10-8FA6-8E22D21FF904}"/>
    <dgm:cxn modelId="{F43BD264-1D8C-4210-957D-0057F171563C}" srcId="{9C1D8AEA-5143-4A54-ABFC-891AB526BB4C}" destId="{ED03B836-FC2A-4219-813F-7E10DA7F3AF0}" srcOrd="1" destOrd="0" parTransId="{51012815-9536-4B8E-8650-54E8C9B383F5}" sibTransId="{C884F110-1991-4067-BE9A-85BBB52DBBCF}"/>
    <dgm:cxn modelId="{0E187AC1-FCD0-44AD-BCC6-AAEF101B6530}" srcId="{7FCBB195-50D0-41F3-8B5F-12BB809D9E36}" destId="{7DB0C59C-B4D9-4152-90C2-24C0CB8CE2FB}" srcOrd="0" destOrd="0" parTransId="{E53094E6-9DA5-45E1-8460-BC0097879C47}" sibTransId="{EC167455-60E3-4000-8DD0-17C1FF4DF1F3}"/>
    <dgm:cxn modelId="{E4B78FBF-9EA0-4614-94BD-6A6A048EBC55}" srcId="{ED03B836-FC2A-4219-813F-7E10DA7F3AF0}" destId="{E33D669F-D535-42EC-8885-9D477106A098}" srcOrd="0" destOrd="0" parTransId="{598CBFBB-CE79-4ECD-9AE6-F36131C1FFED}" sibTransId="{EE46E25F-65BF-408B-8D66-87223234BD8D}"/>
    <dgm:cxn modelId="{E0470266-2B9F-4A9F-B3CD-3B0E668359DB}" srcId="{31B1DE8E-B117-425B-B18B-E55D226C58CA}" destId="{EB4C2EC2-AECF-4EF4-ABED-E3FB1E5813C7}" srcOrd="1" destOrd="0" parTransId="{AF5B3667-562A-48B2-BA1D-B8958AB920DD}" sibTransId="{B9642467-4E74-4ACA-B7C9-0310C63B8BCD}"/>
    <dgm:cxn modelId="{FA6ADB95-4484-4A61-AE46-09C4380FD6BF}" srcId="{9C1D8AEA-5143-4A54-ABFC-891AB526BB4C}" destId="{31B1DE8E-B117-425B-B18B-E55D226C58CA}" srcOrd="0" destOrd="0" parTransId="{E862D2EA-7D16-4C7B-B9C7-A3D280C152DE}" sibTransId="{DFAD20FE-CD9D-4765-99AB-4DE9B5AA3925}"/>
    <dgm:cxn modelId="{B516B1BD-73C1-4E7B-A907-E1C9A75ED994}" srcId="{ED03B836-FC2A-4219-813F-7E10DA7F3AF0}" destId="{0C51C766-D342-4D0E-980C-3D59BF21D966}" srcOrd="1" destOrd="0" parTransId="{C5D5ED05-9B83-455F-8B41-B289465007B9}" sibTransId="{A51712C6-2F80-4697-AC75-B583C201DD6B}"/>
    <dgm:cxn modelId="{11B4516E-B6DA-4D19-9C3A-762C729BBB37}" srcId="{9C1D8AEA-5143-4A54-ABFC-891AB526BB4C}" destId="{6187A168-4C5B-4244-934A-AF35D9F33261}" srcOrd="2" destOrd="0" parTransId="{64791D2C-B2F9-40A6-96EA-40F92C498A03}" sibTransId="{8E0F2224-52DD-4F7F-AFFF-1FDE5CCC3936}"/>
    <dgm:cxn modelId="{E9B1C1B8-EBB6-47F8-A14F-17C9AEA4E732}" type="presOf" srcId="{E939A3A6-BE77-45FB-9200-4D5301455D41}" destId="{FBC2D361-5C98-4FC1-9750-546271DFD39B}" srcOrd="0" destOrd="1" presId="urn:microsoft.com/office/officeart/2005/8/layout/vList5"/>
    <dgm:cxn modelId="{DFFFF687-BAF4-4147-A7B3-1EE714618EE3}" type="presOf" srcId="{EB4C2EC2-AECF-4EF4-ABED-E3FB1E5813C7}" destId="{CCE200E6-0DC3-49D9-92A7-A531579FE2A6}" srcOrd="0" destOrd="1" presId="urn:microsoft.com/office/officeart/2005/8/layout/vList5"/>
    <dgm:cxn modelId="{81E9649F-73B2-46ED-8D9A-A8B93EE2E33B}" type="presOf" srcId="{DCEE0EFF-D9F6-4925-B714-6F097B0EDCE6}" destId="{FBC2D361-5C98-4FC1-9750-546271DFD39B}" srcOrd="0" destOrd="0" presId="urn:microsoft.com/office/officeart/2005/8/layout/vList5"/>
    <dgm:cxn modelId="{97918B3E-C332-4BC1-BF55-2E153710BA0F}" type="presOf" srcId="{1847DFA9-7273-41A7-BAEC-C94990A84E01}" destId="{A76B7402-7FEC-41AC-AD7A-04374A3100F1}" srcOrd="0" destOrd="1" presId="urn:microsoft.com/office/officeart/2005/8/layout/vList5"/>
    <dgm:cxn modelId="{9E912CF2-651C-4EDE-8F85-705F95DCAC3E}" srcId="{6187A168-4C5B-4244-934A-AF35D9F33261}" destId="{B6639CE1-AA63-4CE2-B852-E157E46B6379}" srcOrd="0" destOrd="0" parTransId="{F6A88BCA-E246-435E-A9E9-9AC465BCE4A7}" sibTransId="{481FC2A4-ACF6-4BB3-ADAE-5AF4B07B2C20}"/>
    <dgm:cxn modelId="{CD8B2B84-4749-4E88-90BD-81AEFEB8FA97}" srcId="{9C1D8AEA-5143-4A54-ABFC-891AB526BB4C}" destId="{7FCBB195-50D0-41F3-8B5F-12BB809D9E36}" srcOrd="4" destOrd="0" parTransId="{3CA7E93F-D0BB-4094-AF7E-2EBEBAE727BA}" sibTransId="{B781E40F-ADA1-46AA-A2A2-E14336A2ADBB}"/>
    <dgm:cxn modelId="{E1FABD8F-38DA-4251-AF86-FA6C89907045}" srcId="{17F4B595-FD8B-4FE1-A380-3D0CC501FB4E}" destId="{E939A3A6-BE77-45FB-9200-4D5301455D41}" srcOrd="1" destOrd="0" parTransId="{06786CAF-F357-4EF9-9F82-2052D37D7512}" sibTransId="{17A9BEC6-CA0F-4BBB-BC40-49F803745F45}"/>
    <dgm:cxn modelId="{8EE8C800-B7F8-4666-9AAC-7B231B3FD8E4}" type="presOf" srcId="{B6639CE1-AA63-4CE2-B852-E157E46B6379}" destId="{14C1BFAE-B2AA-4C9C-8757-33D30BD8BB67}" srcOrd="0" destOrd="0" presId="urn:microsoft.com/office/officeart/2005/8/layout/vList5"/>
    <dgm:cxn modelId="{35CF0168-3A18-4862-83EF-19F9E5F42402}" type="presOf" srcId="{7DB0C59C-B4D9-4152-90C2-24C0CB8CE2FB}" destId="{A76B7402-7FEC-41AC-AD7A-04374A3100F1}" srcOrd="0" destOrd="0" presId="urn:microsoft.com/office/officeart/2005/8/layout/vList5"/>
    <dgm:cxn modelId="{0E11469E-BD8E-4596-B4EF-E0C2B201E366}" srcId="{17F4B595-FD8B-4FE1-A380-3D0CC501FB4E}" destId="{DCEE0EFF-D9F6-4925-B714-6F097B0EDCE6}" srcOrd="0" destOrd="0" parTransId="{49108358-10BF-4167-893A-6B30EB8B7D97}" sibTransId="{E682616B-9150-4E03-AFE1-11B794E09758}"/>
    <dgm:cxn modelId="{C72D55FE-7B8F-4881-B269-434E34F633DE}" type="presParOf" srcId="{C21C8AAA-5AA5-4A10-B8C5-BB0208EAEB1C}" destId="{F59E4ACF-3049-4414-A6AD-AC2ED8433A8B}" srcOrd="0" destOrd="0" presId="urn:microsoft.com/office/officeart/2005/8/layout/vList5"/>
    <dgm:cxn modelId="{0C89CF8B-8424-43AD-A177-AD5F1093E652}" type="presParOf" srcId="{F59E4ACF-3049-4414-A6AD-AC2ED8433A8B}" destId="{D7105346-6705-4F31-A3D6-E204C54982D9}" srcOrd="0" destOrd="0" presId="urn:microsoft.com/office/officeart/2005/8/layout/vList5"/>
    <dgm:cxn modelId="{250BDED3-C0AB-4F29-8069-C4B5838E1833}" type="presParOf" srcId="{F59E4ACF-3049-4414-A6AD-AC2ED8433A8B}" destId="{CCE200E6-0DC3-49D9-92A7-A531579FE2A6}" srcOrd="1" destOrd="0" presId="urn:microsoft.com/office/officeart/2005/8/layout/vList5"/>
    <dgm:cxn modelId="{418FA316-7B20-4EC2-AA8D-77D8C55FB3AA}" type="presParOf" srcId="{C21C8AAA-5AA5-4A10-B8C5-BB0208EAEB1C}" destId="{617C03BF-18DC-456A-ACB1-4C1E997ABCA8}" srcOrd="1" destOrd="0" presId="urn:microsoft.com/office/officeart/2005/8/layout/vList5"/>
    <dgm:cxn modelId="{1F772B5C-D87D-4681-8CDC-18DD8E3BF15A}" type="presParOf" srcId="{C21C8AAA-5AA5-4A10-B8C5-BB0208EAEB1C}" destId="{1FDFAC5D-CD1C-46BA-B9F3-3957989226CF}" srcOrd="2" destOrd="0" presId="urn:microsoft.com/office/officeart/2005/8/layout/vList5"/>
    <dgm:cxn modelId="{566A2CD4-0676-4ADA-B635-1CCB7246ED0A}" type="presParOf" srcId="{1FDFAC5D-CD1C-46BA-B9F3-3957989226CF}" destId="{75CBB34A-DD79-4856-8A96-D091FB499F3A}" srcOrd="0" destOrd="0" presId="urn:microsoft.com/office/officeart/2005/8/layout/vList5"/>
    <dgm:cxn modelId="{24975FF0-BA36-4EC4-A1E9-9ED37469579A}" type="presParOf" srcId="{1FDFAC5D-CD1C-46BA-B9F3-3957989226CF}" destId="{17627E1B-000D-4B11-B84A-F7B68758944E}" srcOrd="1" destOrd="0" presId="urn:microsoft.com/office/officeart/2005/8/layout/vList5"/>
    <dgm:cxn modelId="{F7EA38DD-D0E0-445A-B6F9-85E25CF4FAD0}" type="presParOf" srcId="{C21C8AAA-5AA5-4A10-B8C5-BB0208EAEB1C}" destId="{317ECD87-CA1F-4E41-BEE5-BDEE0C3AC32F}" srcOrd="3" destOrd="0" presId="urn:microsoft.com/office/officeart/2005/8/layout/vList5"/>
    <dgm:cxn modelId="{482AC7A8-1861-4AE6-B5C5-023235990F9E}" type="presParOf" srcId="{C21C8AAA-5AA5-4A10-B8C5-BB0208EAEB1C}" destId="{4374EBA1-CA34-44FD-BF50-55B513D194F9}" srcOrd="4" destOrd="0" presId="urn:microsoft.com/office/officeart/2005/8/layout/vList5"/>
    <dgm:cxn modelId="{DA7CBDC6-C62F-41C1-9C47-52F0EE39A824}" type="presParOf" srcId="{4374EBA1-CA34-44FD-BF50-55B513D194F9}" destId="{92F96844-4D17-47D9-A03C-06954FCD4CD4}" srcOrd="0" destOrd="0" presId="urn:microsoft.com/office/officeart/2005/8/layout/vList5"/>
    <dgm:cxn modelId="{232D5AB6-B0B1-4832-959F-2C54234C286B}" type="presParOf" srcId="{4374EBA1-CA34-44FD-BF50-55B513D194F9}" destId="{14C1BFAE-B2AA-4C9C-8757-33D30BD8BB67}" srcOrd="1" destOrd="0" presId="urn:microsoft.com/office/officeart/2005/8/layout/vList5"/>
    <dgm:cxn modelId="{CB20006C-3EDC-456A-9478-026E02ACEBF4}" type="presParOf" srcId="{C21C8AAA-5AA5-4A10-B8C5-BB0208EAEB1C}" destId="{196ABD5F-0D19-4EF9-8D4D-C24B6A505614}" srcOrd="5" destOrd="0" presId="urn:microsoft.com/office/officeart/2005/8/layout/vList5"/>
    <dgm:cxn modelId="{AE14B2AC-BAAE-41DE-BCE3-DB2326667D48}" type="presParOf" srcId="{C21C8AAA-5AA5-4A10-B8C5-BB0208EAEB1C}" destId="{EE2AC983-8DB6-4961-BB31-19EFE4D54B8D}" srcOrd="6" destOrd="0" presId="urn:microsoft.com/office/officeart/2005/8/layout/vList5"/>
    <dgm:cxn modelId="{299EBB1D-72CF-485D-A882-1DE1D6A696DB}" type="presParOf" srcId="{EE2AC983-8DB6-4961-BB31-19EFE4D54B8D}" destId="{2DC4650C-7726-42E7-A0B1-E9DEF70AA563}" srcOrd="0" destOrd="0" presId="urn:microsoft.com/office/officeart/2005/8/layout/vList5"/>
    <dgm:cxn modelId="{83F8A817-BF69-4BFA-8A49-FBAD0B1CE310}" type="presParOf" srcId="{EE2AC983-8DB6-4961-BB31-19EFE4D54B8D}" destId="{FBC2D361-5C98-4FC1-9750-546271DFD39B}" srcOrd="1" destOrd="0" presId="urn:microsoft.com/office/officeart/2005/8/layout/vList5"/>
    <dgm:cxn modelId="{4E230E45-FE9F-4114-ACE1-D1091F975633}" type="presParOf" srcId="{C21C8AAA-5AA5-4A10-B8C5-BB0208EAEB1C}" destId="{8CB302B9-C285-4236-A57D-0A09D81CC2DA}" srcOrd="7" destOrd="0" presId="urn:microsoft.com/office/officeart/2005/8/layout/vList5"/>
    <dgm:cxn modelId="{1A7629A5-B0A8-4B58-95D5-6DD2515011D7}" type="presParOf" srcId="{C21C8AAA-5AA5-4A10-B8C5-BB0208EAEB1C}" destId="{BA663B19-C737-4237-8C86-AB33053284AC}" srcOrd="8" destOrd="0" presId="urn:microsoft.com/office/officeart/2005/8/layout/vList5"/>
    <dgm:cxn modelId="{20E3BD1D-E7B4-4EEE-81B5-7609390FF93F}" type="presParOf" srcId="{BA663B19-C737-4237-8C86-AB33053284AC}" destId="{5BB4C22E-E7F7-4919-829A-8BE0ADB67FEE}" srcOrd="0" destOrd="0" presId="urn:microsoft.com/office/officeart/2005/8/layout/vList5"/>
    <dgm:cxn modelId="{56D0A90B-9BDC-4565-A5C7-DD375DAD636D}" type="presParOf" srcId="{BA663B19-C737-4237-8C86-AB33053284AC}" destId="{A76B7402-7FEC-41AC-AD7A-04374A3100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7145FB-A0F0-49A0-A55A-3D7FE662DDDE}" type="doc">
      <dgm:prSet loTypeId="urn:microsoft.com/office/officeart/2005/8/layout/hChevron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C45D343-50F1-4841-B652-AB9C4E38B153}">
      <dgm:prSet phldrT="[Texto]"/>
      <dgm:spPr/>
      <dgm:t>
        <a:bodyPr/>
        <a:lstStyle/>
        <a:p>
          <a:r>
            <a:rPr lang="es-ES" dirty="0" smtClean="0"/>
            <a:t>N</a:t>
          </a:r>
          <a:endParaRPr lang="es-ES" dirty="0"/>
        </a:p>
      </dgm:t>
    </dgm:pt>
    <dgm:pt modelId="{847227ED-822B-447D-92D3-80ED0BC57C08}" type="parTrans" cxnId="{4698A4CD-439B-432C-9B8E-6D27ABD6072B}">
      <dgm:prSet/>
      <dgm:spPr/>
      <dgm:t>
        <a:bodyPr/>
        <a:lstStyle/>
        <a:p>
          <a:endParaRPr lang="es-ES"/>
        </a:p>
      </dgm:t>
    </dgm:pt>
    <dgm:pt modelId="{85519482-546C-460D-A4AE-F7D7A91F263D}" type="sibTrans" cxnId="{4698A4CD-439B-432C-9B8E-6D27ABD6072B}">
      <dgm:prSet/>
      <dgm:spPr/>
      <dgm:t>
        <a:bodyPr/>
        <a:lstStyle/>
        <a:p>
          <a:endParaRPr lang="es-ES"/>
        </a:p>
      </dgm:t>
    </dgm:pt>
    <dgm:pt modelId="{F2F1B88C-1154-4444-BAEA-A50F4F22B31D}">
      <dgm:prSet phldrT="[Texto]"/>
      <dgm:spPr/>
      <dgm:t>
        <a:bodyPr/>
        <a:lstStyle/>
        <a:p>
          <a:r>
            <a:rPr lang="es-ES" dirty="0" smtClean="0"/>
            <a:t>4965 trabajadores de manufacturas</a:t>
          </a:r>
          <a:endParaRPr lang="es-ES" dirty="0"/>
        </a:p>
      </dgm:t>
    </dgm:pt>
    <dgm:pt modelId="{BD54730B-28FB-4891-98D6-F25282F55D2F}" type="parTrans" cxnId="{EEC599B6-5CC7-4AF8-9647-59600D9ACA7A}">
      <dgm:prSet/>
      <dgm:spPr/>
      <dgm:t>
        <a:bodyPr/>
        <a:lstStyle/>
        <a:p>
          <a:endParaRPr lang="es-ES"/>
        </a:p>
      </dgm:t>
    </dgm:pt>
    <dgm:pt modelId="{DB9B6857-260F-4CD0-841F-46EE24CF33DB}" type="sibTrans" cxnId="{EEC599B6-5CC7-4AF8-9647-59600D9ACA7A}">
      <dgm:prSet/>
      <dgm:spPr/>
      <dgm:t>
        <a:bodyPr/>
        <a:lstStyle/>
        <a:p>
          <a:endParaRPr lang="es-ES"/>
        </a:p>
      </dgm:t>
    </dgm:pt>
    <dgm:pt modelId="{F1438457-7573-4ECD-998B-8EBBC9EC52F2}" type="pres">
      <dgm:prSet presAssocID="{997145FB-A0F0-49A0-A55A-3D7FE662DD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3E2268-32EB-404C-91E6-0C889ABD0925}" type="pres">
      <dgm:prSet presAssocID="{3C45D343-50F1-4841-B652-AB9C4E38B153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340739-19A9-47CD-937C-102A2FEF4DA1}" type="pres">
      <dgm:prSet presAssocID="{85519482-546C-460D-A4AE-F7D7A91F263D}" presName="parSpace" presStyleCnt="0"/>
      <dgm:spPr/>
    </dgm:pt>
    <dgm:pt modelId="{25921A1A-9541-4C33-9F7F-4C275C1377D3}" type="pres">
      <dgm:prSet presAssocID="{F2F1B88C-1154-4444-BAEA-A50F4F22B31D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85CFF6-10E8-412F-A6E1-A902AC9DCACE}" type="presOf" srcId="{F2F1B88C-1154-4444-BAEA-A50F4F22B31D}" destId="{25921A1A-9541-4C33-9F7F-4C275C1377D3}" srcOrd="0" destOrd="0" presId="urn:microsoft.com/office/officeart/2005/8/layout/hChevron3"/>
    <dgm:cxn modelId="{FFDD26D1-6DB3-4016-996A-EB7A7F752021}" type="presOf" srcId="{997145FB-A0F0-49A0-A55A-3D7FE662DDDE}" destId="{F1438457-7573-4ECD-998B-8EBBC9EC52F2}" srcOrd="0" destOrd="0" presId="urn:microsoft.com/office/officeart/2005/8/layout/hChevron3"/>
    <dgm:cxn modelId="{4698A4CD-439B-432C-9B8E-6D27ABD6072B}" srcId="{997145FB-A0F0-49A0-A55A-3D7FE662DDDE}" destId="{3C45D343-50F1-4841-B652-AB9C4E38B153}" srcOrd="0" destOrd="0" parTransId="{847227ED-822B-447D-92D3-80ED0BC57C08}" sibTransId="{85519482-546C-460D-A4AE-F7D7A91F263D}"/>
    <dgm:cxn modelId="{47600E5B-5635-43AB-B884-7E243F241042}" type="presOf" srcId="{3C45D343-50F1-4841-B652-AB9C4E38B153}" destId="{553E2268-32EB-404C-91E6-0C889ABD0925}" srcOrd="0" destOrd="0" presId="urn:microsoft.com/office/officeart/2005/8/layout/hChevron3"/>
    <dgm:cxn modelId="{EEC599B6-5CC7-4AF8-9647-59600D9ACA7A}" srcId="{997145FB-A0F0-49A0-A55A-3D7FE662DDDE}" destId="{F2F1B88C-1154-4444-BAEA-A50F4F22B31D}" srcOrd="1" destOrd="0" parTransId="{BD54730B-28FB-4891-98D6-F25282F55D2F}" sibTransId="{DB9B6857-260F-4CD0-841F-46EE24CF33DB}"/>
    <dgm:cxn modelId="{ED9E1052-D472-466D-A2B2-71B22FE503FB}" type="presParOf" srcId="{F1438457-7573-4ECD-998B-8EBBC9EC52F2}" destId="{553E2268-32EB-404C-91E6-0C889ABD0925}" srcOrd="0" destOrd="0" presId="urn:microsoft.com/office/officeart/2005/8/layout/hChevron3"/>
    <dgm:cxn modelId="{DC13046B-A45F-4B19-8BF5-7C50FF62C876}" type="presParOf" srcId="{F1438457-7573-4ECD-998B-8EBBC9EC52F2}" destId="{D6340739-19A9-47CD-937C-102A2FEF4DA1}" srcOrd="1" destOrd="0" presId="urn:microsoft.com/office/officeart/2005/8/layout/hChevron3"/>
    <dgm:cxn modelId="{8CF88953-9FBD-4687-BEBE-7F6D686D32AA}" type="presParOf" srcId="{F1438457-7573-4ECD-998B-8EBBC9EC52F2}" destId="{25921A1A-9541-4C33-9F7F-4C275C1377D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7145FB-A0F0-49A0-A55A-3D7FE662DDDE}" type="doc">
      <dgm:prSet loTypeId="urn:microsoft.com/office/officeart/2005/8/layout/hChevron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74EF243-1F50-45EF-B34F-0FF2A0D08841}">
      <dgm:prSet phldrT="[Texto]" custT="1"/>
      <dgm:spPr/>
      <dgm:t>
        <a:bodyPr/>
        <a:lstStyle/>
        <a:p>
          <a:r>
            <a:rPr lang="es-ES" sz="1000" dirty="0" smtClean="0"/>
            <a:t>n</a:t>
          </a:r>
          <a:endParaRPr lang="es-ES" sz="1000" dirty="0"/>
        </a:p>
      </dgm:t>
    </dgm:pt>
    <dgm:pt modelId="{9BEA419B-2DA1-4F40-9117-A94F97FB5C1F}" type="parTrans" cxnId="{82F8B107-8190-49F1-BC41-6D95016D6724}">
      <dgm:prSet/>
      <dgm:spPr/>
      <dgm:t>
        <a:bodyPr/>
        <a:lstStyle/>
        <a:p>
          <a:endParaRPr lang="es-ES" sz="2000"/>
        </a:p>
      </dgm:t>
    </dgm:pt>
    <dgm:pt modelId="{61BEBC72-EC6C-4D8C-B94E-36960688E8B9}" type="sibTrans" cxnId="{82F8B107-8190-49F1-BC41-6D95016D6724}">
      <dgm:prSet/>
      <dgm:spPr/>
      <dgm:t>
        <a:bodyPr/>
        <a:lstStyle/>
        <a:p>
          <a:endParaRPr lang="es-ES" sz="2000"/>
        </a:p>
      </dgm:t>
    </dgm:pt>
    <dgm:pt modelId="{B8AA6E32-A7BD-4A04-9701-46B978E1E2BF}">
      <dgm:prSet phldrT="[Texto]" custT="1"/>
      <dgm:spPr/>
      <dgm:t>
        <a:bodyPr/>
        <a:lstStyle/>
        <a:p>
          <a:r>
            <a:rPr lang="es-ES" sz="1000" dirty="0" smtClean="0"/>
            <a:t>254 trabajadores</a:t>
          </a:r>
          <a:endParaRPr lang="es-ES" sz="1000" dirty="0"/>
        </a:p>
      </dgm:t>
    </dgm:pt>
    <dgm:pt modelId="{60A76A25-35DB-469A-BC79-88BA140093CE}" type="parTrans" cxnId="{53E58A52-C734-4BAA-A046-35F735AABA20}">
      <dgm:prSet/>
      <dgm:spPr/>
      <dgm:t>
        <a:bodyPr/>
        <a:lstStyle/>
        <a:p>
          <a:endParaRPr lang="es-ES" sz="2000"/>
        </a:p>
      </dgm:t>
    </dgm:pt>
    <dgm:pt modelId="{3EBBB355-F7AB-4049-8F06-AF8924F27C07}" type="sibTrans" cxnId="{53E58A52-C734-4BAA-A046-35F735AABA20}">
      <dgm:prSet/>
      <dgm:spPr/>
      <dgm:t>
        <a:bodyPr/>
        <a:lstStyle/>
        <a:p>
          <a:endParaRPr lang="es-ES" sz="2000"/>
        </a:p>
      </dgm:t>
    </dgm:pt>
    <dgm:pt modelId="{2311CD41-C931-414C-8C4C-2FE6E06D321C}">
      <dgm:prSet phldrT="[Texto]" custT="1"/>
      <dgm:spPr/>
      <dgm:t>
        <a:bodyPr/>
        <a:lstStyle/>
        <a:p>
          <a:r>
            <a:rPr lang="es-ES" sz="1000" dirty="0" smtClean="0"/>
            <a:t>95% NC; Z=1,96</a:t>
          </a:r>
          <a:endParaRPr lang="es-ES" sz="1000" dirty="0"/>
        </a:p>
      </dgm:t>
    </dgm:pt>
    <dgm:pt modelId="{94DCE4D2-3BA6-4CA6-9414-D01E87D5D8F6}" type="parTrans" cxnId="{5F0BD9B1-ED14-4B1B-9530-04A54C829748}">
      <dgm:prSet/>
      <dgm:spPr/>
      <dgm:t>
        <a:bodyPr/>
        <a:lstStyle/>
        <a:p>
          <a:endParaRPr lang="es-ES" sz="2000"/>
        </a:p>
      </dgm:t>
    </dgm:pt>
    <dgm:pt modelId="{FA9C82BB-AF1E-4E2F-B383-1163507F7A5C}" type="sibTrans" cxnId="{5F0BD9B1-ED14-4B1B-9530-04A54C829748}">
      <dgm:prSet/>
      <dgm:spPr/>
      <dgm:t>
        <a:bodyPr/>
        <a:lstStyle/>
        <a:p>
          <a:endParaRPr lang="es-ES" sz="2000"/>
        </a:p>
      </dgm:t>
    </dgm:pt>
    <dgm:pt modelId="{3EFE1A7B-5AB9-43A9-9476-373C97BC4CC0}">
      <dgm:prSet phldrT="[Texto]" custT="1"/>
      <dgm:spPr/>
      <dgm:t>
        <a:bodyPr/>
        <a:lstStyle/>
        <a:p>
          <a:r>
            <a:rPr lang="es-ES" sz="1000" dirty="0" smtClean="0"/>
            <a:t>0,06  error muestral</a:t>
          </a:r>
          <a:endParaRPr lang="es-ES" sz="1000" dirty="0"/>
        </a:p>
      </dgm:t>
    </dgm:pt>
    <dgm:pt modelId="{B1A508E7-E307-4CE8-B416-54E53B30F491}" type="parTrans" cxnId="{EFFD0128-FE24-474B-8C10-EF95BEA88CBD}">
      <dgm:prSet/>
      <dgm:spPr/>
      <dgm:t>
        <a:bodyPr/>
        <a:lstStyle/>
        <a:p>
          <a:endParaRPr lang="es-ES" sz="2000"/>
        </a:p>
      </dgm:t>
    </dgm:pt>
    <dgm:pt modelId="{FC83DF0A-C4C5-4F1F-B78F-BD525606045A}" type="sibTrans" cxnId="{EFFD0128-FE24-474B-8C10-EF95BEA88CBD}">
      <dgm:prSet/>
      <dgm:spPr/>
      <dgm:t>
        <a:bodyPr/>
        <a:lstStyle/>
        <a:p>
          <a:endParaRPr lang="es-ES" sz="2000"/>
        </a:p>
      </dgm:t>
    </dgm:pt>
    <dgm:pt modelId="{2C9B3553-DF6F-4487-BAFE-A7F8742EB734}">
      <dgm:prSet phldrT="[Texto]" custT="1"/>
      <dgm:spPr/>
      <dgm:t>
        <a:bodyPr/>
        <a:lstStyle/>
        <a:p>
          <a:r>
            <a:rPr lang="es-ES" sz="1000" dirty="0" smtClean="0"/>
            <a:t>p y q= 0,5</a:t>
          </a:r>
          <a:endParaRPr lang="es-ES" sz="1000" dirty="0"/>
        </a:p>
      </dgm:t>
    </dgm:pt>
    <dgm:pt modelId="{95E5B15D-DE75-4A5F-A803-EACAF68405F4}" type="parTrans" cxnId="{39C48848-18CE-4C1E-9202-AF2CAA9A7988}">
      <dgm:prSet/>
      <dgm:spPr/>
      <dgm:t>
        <a:bodyPr/>
        <a:lstStyle/>
        <a:p>
          <a:endParaRPr lang="es-ES" sz="2000"/>
        </a:p>
      </dgm:t>
    </dgm:pt>
    <dgm:pt modelId="{D0553318-4997-4B98-B9E2-5A4425651D10}" type="sibTrans" cxnId="{39C48848-18CE-4C1E-9202-AF2CAA9A7988}">
      <dgm:prSet/>
      <dgm:spPr/>
      <dgm:t>
        <a:bodyPr/>
        <a:lstStyle/>
        <a:p>
          <a:endParaRPr lang="es-ES" sz="2000"/>
        </a:p>
      </dgm:t>
    </dgm:pt>
    <dgm:pt modelId="{20630105-4D38-4250-AE69-AC14F1291B80}" type="pres">
      <dgm:prSet presAssocID="{997145FB-A0F0-49A0-A55A-3D7FE662DD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2B36DC-6968-48AF-92E5-FBCFB06B3F77}" type="pres">
      <dgm:prSet presAssocID="{874EF243-1F50-45EF-B34F-0FF2A0D08841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335790-1EB1-404F-9535-2B227607C3C3}" type="pres">
      <dgm:prSet presAssocID="{61BEBC72-EC6C-4D8C-B94E-36960688E8B9}" presName="parSpace" presStyleCnt="0"/>
      <dgm:spPr/>
    </dgm:pt>
    <dgm:pt modelId="{214E552C-6ACA-4A1C-9792-DB4539AFFDB4}" type="pres">
      <dgm:prSet presAssocID="{B8AA6E32-A7BD-4A04-9701-46B978E1E2BF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91F4BE-8AD2-4852-9C5C-730E8A6744B7}" type="pres">
      <dgm:prSet presAssocID="{3EBBB355-F7AB-4049-8F06-AF8924F27C07}" presName="parSpace" presStyleCnt="0"/>
      <dgm:spPr/>
    </dgm:pt>
    <dgm:pt modelId="{814DED2A-F6EC-4C59-B0D6-548AF73F3A36}" type="pres">
      <dgm:prSet presAssocID="{2311CD41-C931-414C-8C4C-2FE6E06D321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F472F5-B9EB-4396-9161-84C54638C03C}" type="pres">
      <dgm:prSet presAssocID="{FA9C82BB-AF1E-4E2F-B383-1163507F7A5C}" presName="parSpace" presStyleCnt="0"/>
      <dgm:spPr/>
    </dgm:pt>
    <dgm:pt modelId="{2849F940-0945-4761-87CE-6289BABEB3DA}" type="pres">
      <dgm:prSet presAssocID="{3EFE1A7B-5AB9-43A9-9476-373C97BC4CC0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CBFE89-3AB2-4982-9A3D-7C0C268A8582}" type="pres">
      <dgm:prSet presAssocID="{FC83DF0A-C4C5-4F1F-B78F-BD525606045A}" presName="parSpace" presStyleCnt="0"/>
      <dgm:spPr/>
    </dgm:pt>
    <dgm:pt modelId="{2E79A20D-0A09-4F65-8BDF-985B2521A48A}" type="pres">
      <dgm:prSet presAssocID="{2C9B3553-DF6F-4487-BAFE-A7F8742EB73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F8B107-8190-49F1-BC41-6D95016D6724}" srcId="{997145FB-A0F0-49A0-A55A-3D7FE662DDDE}" destId="{874EF243-1F50-45EF-B34F-0FF2A0D08841}" srcOrd="0" destOrd="0" parTransId="{9BEA419B-2DA1-4F40-9117-A94F97FB5C1F}" sibTransId="{61BEBC72-EC6C-4D8C-B94E-36960688E8B9}"/>
    <dgm:cxn modelId="{FFF812EE-425A-47E5-BC51-944AE5C5419D}" type="presOf" srcId="{874EF243-1F50-45EF-B34F-0FF2A0D08841}" destId="{D02B36DC-6968-48AF-92E5-FBCFB06B3F77}" srcOrd="0" destOrd="0" presId="urn:microsoft.com/office/officeart/2005/8/layout/hChevron3"/>
    <dgm:cxn modelId="{148BCF65-31D0-4B6D-99C3-3507FDB0B75B}" type="presOf" srcId="{B8AA6E32-A7BD-4A04-9701-46B978E1E2BF}" destId="{214E552C-6ACA-4A1C-9792-DB4539AFFDB4}" srcOrd="0" destOrd="0" presId="urn:microsoft.com/office/officeart/2005/8/layout/hChevron3"/>
    <dgm:cxn modelId="{E855CA94-C463-4090-A04E-67F7FA75A111}" type="presOf" srcId="{3EFE1A7B-5AB9-43A9-9476-373C97BC4CC0}" destId="{2849F940-0945-4761-87CE-6289BABEB3DA}" srcOrd="0" destOrd="0" presId="urn:microsoft.com/office/officeart/2005/8/layout/hChevron3"/>
    <dgm:cxn modelId="{EFFD0128-FE24-474B-8C10-EF95BEA88CBD}" srcId="{997145FB-A0F0-49A0-A55A-3D7FE662DDDE}" destId="{3EFE1A7B-5AB9-43A9-9476-373C97BC4CC0}" srcOrd="3" destOrd="0" parTransId="{B1A508E7-E307-4CE8-B416-54E53B30F491}" sibTransId="{FC83DF0A-C4C5-4F1F-B78F-BD525606045A}"/>
    <dgm:cxn modelId="{39C48848-18CE-4C1E-9202-AF2CAA9A7988}" srcId="{997145FB-A0F0-49A0-A55A-3D7FE662DDDE}" destId="{2C9B3553-DF6F-4487-BAFE-A7F8742EB734}" srcOrd="4" destOrd="0" parTransId="{95E5B15D-DE75-4A5F-A803-EACAF68405F4}" sibTransId="{D0553318-4997-4B98-B9E2-5A4425651D10}"/>
    <dgm:cxn modelId="{EE75796A-DC0D-4A4D-9A90-5DE3BDCF3FA7}" type="presOf" srcId="{997145FB-A0F0-49A0-A55A-3D7FE662DDDE}" destId="{20630105-4D38-4250-AE69-AC14F1291B80}" srcOrd="0" destOrd="0" presId="urn:microsoft.com/office/officeart/2005/8/layout/hChevron3"/>
    <dgm:cxn modelId="{53E58A52-C734-4BAA-A046-35F735AABA20}" srcId="{997145FB-A0F0-49A0-A55A-3D7FE662DDDE}" destId="{B8AA6E32-A7BD-4A04-9701-46B978E1E2BF}" srcOrd="1" destOrd="0" parTransId="{60A76A25-35DB-469A-BC79-88BA140093CE}" sibTransId="{3EBBB355-F7AB-4049-8F06-AF8924F27C07}"/>
    <dgm:cxn modelId="{6D2A731E-8A8D-41BE-B91D-9B325063DEAC}" type="presOf" srcId="{2311CD41-C931-414C-8C4C-2FE6E06D321C}" destId="{814DED2A-F6EC-4C59-B0D6-548AF73F3A36}" srcOrd="0" destOrd="0" presId="urn:microsoft.com/office/officeart/2005/8/layout/hChevron3"/>
    <dgm:cxn modelId="{5F0BD9B1-ED14-4B1B-9530-04A54C829748}" srcId="{997145FB-A0F0-49A0-A55A-3D7FE662DDDE}" destId="{2311CD41-C931-414C-8C4C-2FE6E06D321C}" srcOrd="2" destOrd="0" parTransId="{94DCE4D2-3BA6-4CA6-9414-D01E87D5D8F6}" sibTransId="{FA9C82BB-AF1E-4E2F-B383-1163507F7A5C}"/>
    <dgm:cxn modelId="{15E9B2E4-D80F-4CAB-BA4C-7426BE998DDC}" type="presOf" srcId="{2C9B3553-DF6F-4487-BAFE-A7F8742EB734}" destId="{2E79A20D-0A09-4F65-8BDF-985B2521A48A}" srcOrd="0" destOrd="0" presId="urn:microsoft.com/office/officeart/2005/8/layout/hChevron3"/>
    <dgm:cxn modelId="{FF98B158-E8A9-4654-B505-D2C86FA3BBE1}" type="presParOf" srcId="{20630105-4D38-4250-AE69-AC14F1291B80}" destId="{D02B36DC-6968-48AF-92E5-FBCFB06B3F77}" srcOrd="0" destOrd="0" presId="urn:microsoft.com/office/officeart/2005/8/layout/hChevron3"/>
    <dgm:cxn modelId="{3250CEBA-C582-464C-AB2D-7DC5137BC3A2}" type="presParOf" srcId="{20630105-4D38-4250-AE69-AC14F1291B80}" destId="{0F335790-1EB1-404F-9535-2B227607C3C3}" srcOrd="1" destOrd="0" presId="urn:microsoft.com/office/officeart/2005/8/layout/hChevron3"/>
    <dgm:cxn modelId="{9D1CF825-15D4-4333-A097-AFE360D1A5FF}" type="presParOf" srcId="{20630105-4D38-4250-AE69-AC14F1291B80}" destId="{214E552C-6ACA-4A1C-9792-DB4539AFFDB4}" srcOrd="2" destOrd="0" presId="urn:microsoft.com/office/officeart/2005/8/layout/hChevron3"/>
    <dgm:cxn modelId="{6D7C45BF-E57D-4FD2-84C3-51C2F541444E}" type="presParOf" srcId="{20630105-4D38-4250-AE69-AC14F1291B80}" destId="{9391F4BE-8AD2-4852-9C5C-730E8A6744B7}" srcOrd="3" destOrd="0" presId="urn:microsoft.com/office/officeart/2005/8/layout/hChevron3"/>
    <dgm:cxn modelId="{C3E161B5-27CF-41F3-9FEF-379AFB22DB97}" type="presParOf" srcId="{20630105-4D38-4250-AE69-AC14F1291B80}" destId="{814DED2A-F6EC-4C59-B0D6-548AF73F3A36}" srcOrd="4" destOrd="0" presId="urn:microsoft.com/office/officeart/2005/8/layout/hChevron3"/>
    <dgm:cxn modelId="{9222AA64-84DA-4E3B-95E5-93C2C6721481}" type="presParOf" srcId="{20630105-4D38-4250-AE69-AC14F1291B80}" destId="{14F472F5-B9EB-4396-9161-84C54638C03C}" srcOrd="5" destOrd="0" presId="urn:microsoft.com/office/officeart/2005/8/layout/hChevron3"/>
    <dgm:cxn modelId="{C18EB0D6-AB03-45FC-91E7-AE0857026DCE}" type="presParOf" srcId="{20630105-4D38-4250-AE69-AC14F1291B80}" destId="{2849F940-0945-4761-87CE-6289BABEB3DA}" srcOrd="6" destOrd="0" presId="urn:microsoft.com/office/officeart/2005/8/layout/hChevron3"/>
    <dgm:cxn modelId="{19DCB91B-4CE7-41FD-A657-CD55431FC943}" type="presParOf" srcId="{20630105-4D38-4250-AE69-AC14F1291B80}" destId="{A3CBFE89-3AB2-4982-9A3D-7C0C268A8582}" srcOrd="7" destOrd="0" presId="urn:microsoft.com/office/officeart/2005/8/layout/hChevron3"/>
    <dgm:cxn modelId="{E4240F50-9CB2-4CB7-8B55-5AD6F0E340EE}" type="presParOf" srcId="{20630105-4D38-4250-AE69-AC14F1291B80}" destId="{2E79A20D-0A09-4F65-8BDF-985B2521A48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97145FB-A0F0-49A0-A55A-3D7FE662DDDE}" type="doc">
      <dgm:prSet loTypeId="urn:microsoft.com/office/officeart/2005/8/layout/hChevron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C45D343-50F1-4841-B652-AB9C4E38B153}">
      <dgm:prSet phldrT="[Texto]"/>
      <dgm:spPr/>
      <dgm:t>
        <a:bodyPr/>
        <a:lstStyle/>
        <a:p>
          <a:r>
            <a:rPr lang="es-ES" dirty="0" smtClean="0"/>
            <a:t>N</a:t>
          </a:r>
          <a:endParaRPr lang="es-ES" dirty="0"/>
        </a:p>
      </dgm:t>
    </dgm:pt>
    <dgm:pt modelId="{847227ED-822B-447D-92D3-80ED0BC57C08}" type="parTrans" cxnId="{4698A4CD-439B-432C-9B8E-6D27ABD6072B}">
      <dgm:prSet/>
      <dgm:spPr/>
      <dgm:t>
        <a:bodyPr/>
        <a:lstStyle/>
        <a:p>
          <a:endParaRPr lang="es-ES"/>
        </a:p>
      </dgm:t>
    </dgm:pt>
    <dgm:pt modelId="{85519482-546C-460D-A4AE-F7D7A91F263D}" type="sibTrans" cxnId="{4698A4CD-439B-432C-9B8E-6D27ABD6072B}">
      <dgm:prSet/>
      <dgm:spPr/>
      <dgm:t>
        <a:bodyPr/>
        <a:lstStyle/>
        <a:p>
          <a:endParaRPr lang="es-ES"/>
        </a:p>
      </dgm:t>
    </dgm:pt>
    <dgm:pt modelId="{F2F1B88C-1154-4444-BAEA-A50F4F22B31D}">
      <dgm:prSet phldrT="[Texto]"/>
      <dgm:spPr/>
      <dgm:t>
        <a:bodyPr/>
        <a:lstStyle/>
        <a:p>
          <a:r>
            <a:rPr lang="es-ES" dirty="0" smtClean="0"/>
            <a:t>40 empresas manufactureras</a:t>
          </a:r>
          <a:endParaRPr lang="es-ES" dirty="0"/>
        </a:p>
      </dgm:t>
    </dgm:pt>
    <dgm:pt modelId="{BD54730B-28FB-4891-98D6-F25282F55D2F}" type="parTrans" cxnId="{EEC599B6-5CC7-4AF8-9647-59600D9ACA7A}">
      <dgm:prSet/>
      <dgm:spPr/>
      <dgm:t>
        <a:bodyPr/>
        <a:lstStyle/>
        <a:p>
          <a:endParaRPr lang="es-ES"/>
        </a:p>
      </dgm:t>
    </dgm:pt>
    <dgm:pt modelId="{DB9B6857-260F-4CD0-841F-46EE24CF33DB}" type="sibTrans" cxnId="{EEC599B6-5CC7-4AF8-9647-59600D9ACA7A}">
      <dgm:prSet/>
      <dgm:spPr/>
      <dgm:t>
        <a:bodyPr/>
        <a:lstStyle/>
        <a:p>
          <a:endParaRPr lang="es-ES"/>
        </a:p>
      </dgm:t>
    </dgm:pt>
    <dgm:pt modelId="{AD219FB5-B0FC-4F28-85A6-D8C24AEDA38E}" type="pres">
      <dgm:prSet presAssocID="{997145FB-A0F0-49A0-A55A-3D7FE662DD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5C3BC9-8EAA-45D7-AC3C-E31038D06E19}" type="pres">
      <dgm:prSet presAssocID="{3C45D343-50F1-4841-B652-AB9C4E38B153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82297-75BE-4216-9E4D-F81F2025429A}" type="pres">
      <dgm:prSet presAssocID="{85519482-546C-460D-A4AE-F7D7A91F263D}" presName="parSpace" presStyleCnt="0"/>
      <dgm:spPr/>
    </dgm:pt>
    <dgm:pt modelId="{3FD07336-0C24-4C32-BD3A-D6BF8D1D36C0}" type="pres">
      <dgm:prSet presAssocID="{F2F1B88C-1154-4444-BAEA-A50F4F22B31D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FE12A4-27E2-48A4-A2EF-8AEBA8B7EEFC}" type="presOf" srcId="{997145FB-A0F0-49A0-A55A-3D7FE662DDDE}" destId="{AD219FB5-B0FC-4F28-85A6-D8C24AEDA38E}" srcOrd="0" destOrd="0" presId="urn:microsoft.com/office/officeart/2005/8/layout/hChevron3"/>
    <dgm:cxn modelId="{EEC599B6-5CC7-4AF8-9647-59600D9ACA7A}" srcId="{997145FB-A0F0-49A0-A55A-3D7FE662DDDE}" destId="{F2F1B88C-1154-4444-BAEA-A50F4F22B31D}" srcOrd="1" destOrd="0" parTransId="{BD54730B-28FB-4891-98D6-F25282F55D2F}" sibTransId="{DB9B6857-260F-4CD0-841F-46EE24CF33DB}"/>
    <dgm:cxn modelId="{EF672738-D498-4DEC-876E-EA749EFF85D0}" type="presOf" srcId="{F2F1B88C-1154-4444-BAEA-A50F4F22B31D}" destId="{3FD07336-0C24-4C32-BD3A-D6BF8D1D36C0}" srcOrd="0" destOrd="0" presId="urn:microsoft.com/office/officeart/2005/8/layout/hChevron3"/>
    <dgm:cxn modelId="{5006148B-1F4D-4BC2-BF3D-93288F6CF43C}" type="presOf" srcId="{3C45D343-50F1-4841-B652-AB9C4E38B153}" destId="{905C3BC9-8EAA-45D7-AC3C-E31038D06E19}" srcOrd="0" destOrd="0" presId="urn:microsoft.com/office/officeart/2005/8/layout/hChevron3"/>
    <dgm:cxn modelId="{4698A4CD-439B-432C-9B8E-6D27ABD6072B}" srcId="{997145FB-A0F0-49A0-A55A-3D7FE662DDDE}" destId="{3C45D343-50F1-4841-B652-AB9C4E38B153}" srcOrd="0" destOrd="0" parTransId="{847227ED-822B-447D-92D3-80ED0BC57C08}" sibTransId="{85519482-546C-460D-A4AE-F7D7A91F263D}"/>
    <dgm:cxn modelId="{3515A8ED-4CB2-41BA-94C2-B48F5A5F1AF2}" type="presParOf" srcId="{AD219FB5-B0FC-4F28-85A6-D8C24AEDA38E}" destId="{905C3BC9-8EAA-45D7-AC3C-E31038D06E19}" srcOrd="0" destOrd="0" presId="urn:microsoft.com/office/officeart/2005/8/layout/hChevron3"/>
    <dgm:cxn modelId="{458F2AA6-F7F3-450F-8B11-9BDF1A20D6D7}" type="presParOf" srcId="{AD219FB5-B0FC-4F28-85A6-D8C24AEDA38E}" destId="{FBA82297-75BE-4216-9E4D-F81F2025429A}" srcOrd="1" destOrd="0" presId="urn:microsoft.com/office/officeart/2005/8/layout/hChevron3"/>
    <dgm:cxn modelId="{8897A3E9-0012-4714-BD3E-44960BA84AC9}" type="presParOf" srcId="{AD219FB5-B0FC-4F28-85A6-D8C24AEDA38E}" destId="{3FD07336-0C24-4C32-BD3A-D6BF8D1D36C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97145FB-A0F0-49A0-A55A-3D7FE662DDDE}" type="doc">
      <dgm:prSet loTypeId="urn:microsoft.com/office/officeart/2005/8/layout/hChevron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74EF243-1F50-45EF-B34F-0FF2A0D08841}">
      <dgm:prSet phldrT="[Texto]"/>
      <dgm:spPr/>
      <dgm:t>
        <a:bodyPr/>
        <a:lstStyle/>
        <a:p>
          <a:r>
            <a:rPr lang="es-ES" dirty="0" smtClean="0"/>
            <a:t>n</a:t>
          </a:r>
          <a:endParaRPr lang="es-ES" dirty="0"/>
        </a:p>
      </dgm:t>
    </dgm:pt>
    <dgm:pt modelId="{9BEA419B-2DA1-4F40-9117-A94F97FB5C1F}" type="parTrans" cxnId="{82F8B107-8190-49F1-BC41-6D95016D6724}">
      <dgm:prSet/>
      <dgm:spPr/>
      <dgm:t>
        <a:bodyPr/>
        <a:lstStyle/>
        <a:p>
          <a:endParaRPr lang="es-ES"/>
        </a:p>
      </dgm:t>
    </dgm:pt>
    <dgm:pt modelId="{61BEBC72-EC6C-4D8C-B94E-36960688E8B9}" type="sibTrans" cxnId="{82F8B107-8190-49F1-BC41-6D95016D6724}">
      <dgm:prSet/>
      <dgm:spPr/>
      <dgm:t>
        <a:bodyPr/>
        <a:lstStyle/>
        <a:p>
          <a:endParaRPr lang="es-ES"/>
        </a:p>
      </dgm:t>
    </dgm:pt>
    <dgm:pt modelId="{B8AA6E32-A7BD-4A04-9701-46B978E1E2BF}">
      <dgm:prSet phldrT="[Texto]"/>
      <dgm:spPr/>
      <dgm:t>
        <a:bodyPr/>
        <a:lstStyle/>
        <a:p>
          <a:r>
            <a:rPr lang="es-ES" dirty="0" smtClean="0"/>
            <a:t>35 empresas</a:t>
          </a:r>
          <a:endParaRPr lang="es-ES" dirty="0"/>
        </a:p>
      </dgm:t>
    </dgm:pt>
    <dgm:pt modelId="{60A76A25-35DB-469A-BC79-88BA140093CE}" type="parTrans" cxnId="{53E58A52-C734-4BAA-A046-35F735AABA20}">
      <dgm:prSet/>
      <dgm:spPr/>
      <dgm:t>
        <a:bodyPr/>
        <a:lstStyle/>
        <a:p>
          <a:endParaRPr lang="es-ES"/>
        </a:p>
      </dgm:t>
    </dgm:pt>
    <dgm:pt modelId="{3EBBB355-F7AB-4049-8F06-AF8924F27C07}" type="sibTrans" cxnId="{53E58A52-C734-4BAA-A046-35F735AABA20}">
      <dgm:prSet/>
      <dgm:spPr/>
      <dgm:t>
        <a:bodyPr/>
        <a:lstStyle/>
        <a:p>
          <a:endParaRPr lang="es-ES"/>
        </a:p>
      </dgm:t>
    </dgm:pt>
    <dgm:pt modelId="{2311CD41-C931-414C-8C4C-2FE6E06D321C}">
      <dgm:prSet phldrT="[Texto]"/>
      <dgm:spPr/>
      <dgm:t>
        <a:bodyPr/>
        <a:lstStyle/>
        <a:p>
          <a:r>
            <a:rPr lang="es-ES" dirty="0" smtClean="0"/>
            <a:t>95% NC; Z=1,96</a:t>
          </a:r>
          <a:endParaRPr lang="es-ES" dirty="0"/>
        </a:p>
      </dgm:t>
    </dgm:pt>
    <dgm:pt modelId="{94DCE4D2-3BA6-4CA6-9414-D01E87D5D8F6}" type="parTrans" cxnId="{5F0BD9B1-ED14-4B1B-9530-04A54C829748}">
      <dgm:prSet/>
      <dgm:spPr/>
      <dgm:t>
        <a:bodyPr/>
        <a:lstStyle/>
        <a:p>
          <a:endParaRPr lang="es-ES"/>
        </a:p>
      </dgm:t>
    </dgm:pt>
    <dgm:pt modelId="{FA9C82BB-AF1E-4E2F-B383-1163507F7A5C}" type="sibTrans" cxnId="{5F0BD9B1-ED14-4B1B-9530-04A54C829748}">
      <dgm:prSet/>
      <dgm:spPr/>
      <dgm:t>
        <a:bodyPr/>
        <a:lstStyle/>
        <a:p>
          <a:endParaRPr lang="es-ES"/>
        </a:p>
      </dgm:t>
    </dgm:pt>
    <dgm:pt modelId="{3EFE1A7B-5AB9-43A9-9476-373C97BC4CC0}">
      <dgm:prSet phldrT="[Texto]"/>
      <dgm:spPr/>
      <dgm:t>
        <a:bodyPr/>
        <a:lstStyle/>
        <a:p>
          <a:r>
            <a:rPr lang="es-ES" dirty="0" smtClean="0"/>
            <a:t>0,06  error muestral</a:t>
          </a:r>
          <a:endParaRPr lang="es-ES" dirty="0"/>
        </a:p>
      </dgm:t>
    </dgm:pt>
    <dgm:pt modelId="{B1A508E7-E307-4CE8-B416-54E53B30F491}" type="parTrans" cxnId="{EFFD0128-FE24-474B-8C10-EF95BEA88CBD}">
      <dgm:prSet/>
      <dgm:spPr/>
      <dgm:t>
        <a:bodyPr/>
        <a:lstStyle/>
        <a:p>
          <a:endParaRPr lang="es-ES"/>
        </a:p>
      </dgm:t>
    </dgm:pt>
    <dgm:pt modelId="{FC83DF0A-C4C5-4F1F-B78F-BD525606045A}" type="sibTrans" cxnId="{EFFD0128-FE24-474B-8C10-EF95BEA88CBD}">
      <dgm:prSet/>
      <dgm:spPr/>
      <dgm:t>
        <a:bodyPr/>
        <a:lstStyle/>
        <a:p>
          <a:endParaRPr lang="es-ES"/>
        </a:p>
      </dgm:t>
    </dgm:pt>
    <dgm:pt modelId="{2C9B3553-DF6F-4487-BAFE-A7F8742EB734}">
      <dgm:prSet phldrT="[Texto]"/>
      <dgm:spPr/>
      <dgm:t>
        <a:bodyPr/>
        <a:lstStyle/>
        <a:p>
          <a:r>
            <a:rPr lang="es-ES" dirty="0" smtClean="0"/>
            <a:t>p y q= 0,5</a:t>
          </a:r>
          <a:endParaRPr lang="es-ES" dirty="0"/>
        </a:p>
      </dgm:t>
    </dgm:pt>
    <dgm:pt modelId="{95E5B15D-DE75-4A5F-A803-EACAF68405F4}" type="parTrans" cxnId="{39C48848-18CE-4C1E-9202-AF2CAA9A7988}">
      <dgm:prSet/>
      <dgm:spPr/>
      <dgm:t>
        <a:bodyPr/>
        <a:lstStyle/>
        <a:p>
          <a:endParaRPr lang="es-ES"/>
        </a:p>
      </dgm:t>
    </dgm:pt>
    <dgm:pt modelId="{D0553318-4997-4B98-B9E2-5A4425651D10}" type="sibTrans" cxnId="{39C48848-18CE-4C1E-9202-AF2CAA9A7988}">
      <dgm:prSet/>
      <dgm:spPr/>
      <dgm:t>
        <a:bodyPr/>
        <a:lstStyle/>
        <a:p>
          <a:endParaRPr lang="es-ES"/>
        </a:p>
      </dgm:t>
    </dgm:pt>
    <dgm:pt modelId="{E63F6F07-B977-40BE-B9D2-E4810722517A}" type="pres">
      <dgm:prSet presAssocID="{997145FB-A0F0-49A0-A55A-3D7FE662DD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A9EA17-785B-4F76-B70A-FA8D979503F4}" type="pres">
      <dgm:prSet presAssocID="{874EF243-1F50-45EF-B34F-0FF2A0D08841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4977A-B951-4019-A54E-D79FC4B89966}" type="pres">
      <dgm:prSet presAssocID="{61BEBC72-EC6C-4D8C-B94E-36960688E8B9}" presName="parSpace" presStyleCnt="0"/>
      <dgm:spPr/>
    </dgm:pt>
    <dgm:pt modelId="{C8D46D8D-F9E9-461C-90A0-CF5091895CAA}" type="pres">
      <dgm:prSet presAssocID="{B8AA6E32-A7BD-4A04-9701-46B978E1E2BF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D34742-0F65-4369-9835-1BFD57789A24}" type="pres">
      <dgm:prSet presAssocID="{3EBBB355-F7AB-4049-8F06-AF8924F27C07}" presName="parSpace" presStyleCnt="0"/>
      <dgm:spPr/>
    </dgm:pt>
    <dgm:pt modelId="{A7B13A3E-8409-4E1A-8554-86F19A5393B0}" type="pres">
      <dgm:prSet presAssocID="{2311CD41-C931-414C-8C4C-2FE6E06D321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C291A4-34A0-42BD-8191-075BDC8B0760}" type="pres">
      <dgm:prSet presAssocID="{FA9C82BB-AF1E-4E2F-B383-1163507F7A5C}" presName="parSpace" presStyleCnt="0"/>
      <dgm:spPr/>
    </dgm:pt>
    <dgm:pt modelId="{4CDF0E7A-BCC1-4CE8-A3B1-7290F6BAB34F}" type="pres">
      <dgm:prSet presAssocID="{3EFE1A7B-5AB9-43A9-9476-373C97BC4CC0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E82CC1-59EB-40D1-8963-C4D83A34FAEA}" type="pres">
      <dgm:prSet presAssocID="{FC83DF0A-C4C5-4F1F-B78F-BD525606045A}" presName="parSpace" presStyleCnt="0"/>
      <dgm:spPr/>
    </dgm:pt>
    <dgm:pt modelId="{3B8985D0-B377-4F30-A8A9-1AC3D99FD495}" type="pres">
      <dgm:prSet presAssocID="{2C9B3553-DF6F-4487-BAFE-A7F8742EB734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F8B107-8190-49F1-BC41-6D95016D6724}" srcId="{997145FB-A0F0-49A0-A55A-3D7FE662DDDE}" destId="{874EF243-1F50-45EF-B34F-0FF2A0D08841}" srcOrd="0" destOrd="0" parTransId="{9BEA419B-2DA1-4F40-9117-A94F97FB5C1F}" sibTransId="{61BEBC72-EC6C-4D8C-B94E-36960688E8B9}"/>
    <dgm:cxn modelId="{CC2AC386-D827-4CD8-B687-1A61C865CE70}" type="presOf" srcId="{997145FB-A0F0-49A0-A55A-3D7FE662DDDE}" destId="{E63F6F07-B977-40BE-B9D2-E4810722517A}" srcOrd="0" destOrd="0" presId="urn:microsoft.com/office/officeart/2005/8/layout/hChevron3"/>
    <dgm:cxn modelId="{1AC5E63C-CA40-4AC5-9DED-C8D27B838418}" type="presOf" srcId="{2C9B3553-DF6F-4487-BAFE-A7F8742EB734}" destId="{3B8985D0-B377-4F30-A8A9-1AC3D99FD495}" srcOrd="0" destOrd="0" presId="urn:microsoft.com/office/officeart/2005/8/layout/hChevron3"/>
    <dgm:cxn modelId="{5C18ED01-A3BD-40D1-82B0-8C3BCF1DD54E}" type="presOf" srcId="{3EFE1A7B-5AB9-43A9-9476-373C97BC4CC0}" destId="{4CDF0E7A-BCC1-4CE8-A3B1-7290F6BAB34F}" srcOrd="0" destOrd="0" presId="urn:microsoft.com/office/officeart/2005/8/layout/hChevron3"/>
    <dgm:cxn modelId="{EFFD0128-FE24-474B-8C10-EF95BEA88CBD}" srcId="{997145FB-A0F0-49A0-A55A-3D7FE662DDDE}" destId="{3EFE1A7B-5AB9-43A9-9476-373C97BC4CC0}" srcOrd="3" destOrd="0" parTransId="{B1A508E7-E307-4CE8-B416-54E53B30F491}" sibTransId="{FC83DF0A-C4C5-4F1F-B78F-BD525606045A}"/>
    <dgm:cxn modelId="{39C48848-18CE-4C1E-9202-AF2CAA9A7988}" srcId="{997145FB-A0F0-49A0-A55A-3D7FE662DDDE}" destId="{2C9B3553-DF6F-4487-BAFE-A7F8742EB734}" srcOrd="4" destOrd="0" parTransId="{95E5B15D-DE75-4A5F-A803-EACAF68405F4}" sibTransId="{D0553318-4997-4B98-B9E2-5A4425651D10}"/>
    <dgm:cxn modelId="{7F869720-DB47-4C81-AFBF-B32C93140A95}" type="presOf" srcId="{B8AA6E32-A7BD-4A04-9701-46B978E1E2BF}" destId="{C8D46D8D-F9E9-461C-90A0-CF5091895CAA}" srcOrd="0" destOrd="0" presId="urn:microsoft.com/office/officeart/2005/8/layout/hChevron3"/>
    <dgm:cxn modelId="{53E58A52-C734-4BAA-A046-35F735AABA20}" srcId="{997145FB-A0F0-49A0-A55A-3D7FE662DDDE}" destId="{B8AA6E32-A7BD-4A04-9701-46B978E1E2BF}" srcOrd="1" destOrd="0" parTransId="{60A76A25-35DB-469A-BC79-88BA140093CE}" sibTransId="{3EBBB355-F7AB-4049-8F06-AF8924F27C07}"/>
    <dgm:cxn modelId="{D44A2FB4-6728-4DF0-B1CF-3385041984E9}" type="presOf" srcId="{874EF243-1F50-45EF-B34F-0FF2A0D08841}" destId="{58A9EA17-785B-4F76-B70A-FA8D979503F4}" srcOrd="0" destOrd="0" presId="urn:microsoft.com/office/officeart/2005/8/layout/hChevron3"/>
    <dgm:cxn modelId="{5F0BD9B1-ED14-4B1B-9530-04A54C829748}" srcId="{997145FB-A0F0-49A0-A55A-3D7FE662DDDE}" destId="{2311CD41-C931-414C-8C4C-2FE6E06D321C}" srcOrd="2" destOrd="0" parTransId="{94DCE4D2-3BA6-4CA6-9414-D01E87D5D8F6}" sibTransId="{FA9C82BB-AF1E-4E2F-B383-1163507F7A5C}"/>
    <dgm:cxn modelId="{74C561FE-ADBD-4E11-A7D2-03CFBF2AA546}" type="presOf" srcId="{2311CD41-C931-414C-8C4C-2FE6E06D321C}" destId="{A7B13A3E-8409-4E1A-8554-86F19A5393B0}" srcOrd="0" destOrd="0" presId="urn:microsoft.com/office/officeart/2005/8/layout/hChevron3"/>
    <dgm:cxn modelId="{10ACC18E-0240-4A99-888C-C9124E24FD17}" type="presParOf" srcId="{E63F6F07-B977-40BE-B9D2-E4810722517A}" destId="{58A9EA17-785B-4F76-B70A-FA8D979503F4}" srcOrd="0" destOrd="0" presId="urn:microsoft.com/office/officeart/2005/8/layout/hChevron3"/>
    <dgm:cxn modelId="{542D2492-2936-4CFF-A08F-07BD1BBF5C99}" type="presParOf" srcId="{E63F6F07-B977-40BE-B9D2-E4810722517A}" destId="{BA54977A-B951-4019-A54E-D79FC4B89966}" srcOrd="1" destOrd="0" presId="urn:microsoft.com/office/officeart/2005/8/layout/hChevron3"/>
    <dgm:cxn modelId="{B135E648-FF1B-478C-B926-0231D454941D}" type="presParOf" srcId="{E63F6F07-B977-40BE-B9D2-E4810722517A}" destId="{C8D46D8D-F9E9-461C-90A0-CF5091895CAA}" srcOrd="2" destOrd="0" presId="urn:microsoft.com/office/officeart/2005/8/layout/hChevron3"/>
    <dgm:cxn modelId="{496F6873-1768-4021-8502-CA6846DA4C76}" type="presParOf" srcId="{E63F6F07-B977-40BE-B9D2-E4810722517A}" destId="{ECD34742-0F65-4369-9835-1BFD57789A24}" srcOrd="3" destOrd="0" presId="urn:microsoft.com/office/officeart/2005/8/layout/hChevron3"/>
    <dgm:cxn modelId="{2084E009-A198-4DE9-A5C6-DDA9D8A1C238}" type="presParOf" srcId="{E63F6F07-B977-40BE-B9D2-E4810722517A}" destId="{A7B13A3E-8409-4E1A-8554-86F19A5393B0}" srcOrd="4" destOrd="0" presId="urn:microsoft.com/office/officeart/2005/8/layout/hChevron3"/>
    <dgm:cxn modelId="{2B1893FF-E452-4F2B-9DB1-F35D3DB67B50}" type="presParOf" srcId="{E63F6F07-B977-40BE-B9D2-E4810722517A}" destId="{3BC291A4-34A0-42BD-8191-075BDC8B0760}" srcOrd="5" destOrd="0" presId="urn:microsoft.com/office/officeart/2005/8/layout/hChevron3"/>
    <dgm:cxn modelId="{A4ECD321-9B39-4E1D-9BA7-0E2B795AD55C}" type="presParOf" srcId="{E63F6F07-B977-40BE-B9D2-E4810722517A}" destId="{4CDF0E7A-BCC1-4CE8-A3B1-7290F6BAB34F}" srcOrd="6" destOrd="0" presId="urn:microsoft.com/office/officeart/2005/8/layout/hChevron3"/>
    <dgm:cxn modelId="{6032574C-7598-43C4-B73C-425DE50B2EE2}" type="presParOf" srcId="{E63F6F07-B977-40BE-B9D2-E4810722517A}" destId="{5BE82CC1-59EB-40D1-8963-C4D83A34FAEA}" srcOrd="7" destOrd="0" presId="urn:microsoft.com/office/officeart/2005/8/layout/hChevron3"/>
    <dgm:cxn modelId="{14D326F0-52B5-45FA-A421-140C4FC2677F}" type="presParOf" srcId="{E63F6F07-B977-40BE-B9D2-E4810722517A}" destId="{3B8985D0-B377-4F30-A8A9-1AC3D99FD49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1D8AEA-5143-4A54-ABFC-891AB526BB4C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1B1DE8E-B117-425B-B18B-E55D226C58CA}">
      <dgm:prSet phldrT="[Texto]"/>
      <dgm:spPr/>
      <dgm:t>
        <a:bodyPr/>
        <a:lstStyle/>
        <a:p>
          <a:r>
            <a:rPr lang="es-EC" dirty="0" smtClean="0"/>
            <a:t>Condiciones de trabajo</a:t>
          </a:r>
          <a:endParaRPr lang="es-ES" dirty="0"/>
        </a:p>
      </dgm:t>
    </dgm:pt>
    <dgm:pt modelId="{E862D2EA-7D16-4C7B-B9C7-A3D280C152DE}" type="parTrans" cxnId="{FA6ADB95-4484-4A61-AE46-09C4380FD6BF}">
      <dgm:prSet/>
      <dgm:spPr/>
      <dgm:t>
        <a:bodyPr/>
        <a:lstStyle/>
        <a:p>
          <a:endParaRPr lang="es-ES"/>
        </a:p>
      </dgm:t>
    </dgm:pt>
    <dgm:pt modelId="{DFAD20FE-CD9D-4765-99AB-4DE9B5AA3925}" type="sibTrans" cxnId="{FA6ADB95-4484-4A61-AE46-09C4380FD6BF}">
      <dgm:prSet/>
      <dgm:spPr/>
      <dgm:t>
        <a:bodyPr/>
        <a:lstStyle/>
        <a:p>
          <a:endParaRPr lang="es-ES"/>
        </a:p>
      </dgm:t>
    </dgm:pt>
    <dgm:pt modelId="{D15559AB-AC9F-448D-BA4E-7B6B4D20DB83}">
      <dgm:prSet phldrT="[Texto]"/>
      <dgm:spPr/>
      <dgm:t>
        <a:bodyPr/>
        <a:lstStyle/>
        <a:p>
          <a:r>
            <a:rPr lang="es-EC" dirty="0" smtClean="0"/>
            <a:t>Control y diseño incompleto</a:t>
          </a:r>
          <a:endParaRPr lang="es-ES" dirty="0"/>
        </a:p>
      </dgm:t>
    </dgm:pt>
    <dgm:pt modelId="{FD374CF5-1DFF-41B0-8E6F-A12035990C80}" type="parTrans" cxnId="{01ADB4EF-4D3A-4244-9D0A-B1073F7DDF05}">
      <dgm:prSet/>
      <dgm:spPr/>
    </dgm:pt>
    <dgm:pt modelId="{820871B4-DEFC-4913-90E8-697818257F80}" type="sibTrans" cxnId="{01ADB4EF-4D3A-4244-9D0A-B1073F7DDF05}">
      <dgm:prSet/>
      <dgm:spPr/>
    </dgm:pt>
    <dgm:pt modelId="{2F853EFB-8EEC-4905-8F45-2219670AC766}">
      <dgm:prSet phldrT="[Texto]"/>
      <dgm:spPr/>
      <dgm:t>
        <a:bodyPr/>
        <a:lstStyle/>
        <a:p>
          <a:r>
            <a:rPr lang="es-EC" dirty="0" smtClean="0"/>
            <a:t>Gestión Salud ocupacional</a:t>
          </a:r>
          <a:endParaRPr lang="es-ES" dirty="0"/>
        </a:p>
      </dgm:t>
    </dgm:pt>
    <dgm:pt modelId="{58F1EA71-559B-4B5A-A9E9-3C7072E55C68}" type="parTrans" cxnId="{FDED3AC9-5FEE-4C11-A671-270827CDAE12}">
      <dgm:prSet/>
      <dgm:spPr/>
    </dgm:pt>
    <dgm:pt modelId="{7D9C2A63-D1A2-4265-8F3E-54F7B5B7CA84}" type="sibTrans" cxnId="{FDED3AC9-5FEE-4C11-A671-270827CDAE12}">
      <dgm:prSet/>
      <dgm:spPr/>
    </dgm:pt>
    <dgm:pt modelId="{D85A1215-4094-460E-8A88-53DDC3B0F49B}">
      <dgm:prSet phldrT="[Texto]"/>
      <dgm:spPr/>
      <dgm:t>
        <a:bodyPr/>
        <a:lstStyle/>
        <a:p>
          <a:r>
            <a:rPr lang="es-EC" dirty="0" smtClean="0"/>
            <a:t>Débil</a:t>
          </a:r>
          <a:endParaRPr lang="es-ES" dirty="0"/>
        </a:p>
      </dgm:t>
    </dgm:pt>
    <dgm:pt modelId="{1B9DF67E-F812-4586-8F12-E7CB8333F3B1}" type="parTrans" cxnId="{660EC782-478F-441D-9BFD-4825D5209D4D}">
      <dgm:prSet/>
      <dgm:spPr/>
    </dgm:pt>
    <dgm:pt modelId="{3A9577C4-898D-40FC-8976-C000BC5301EF}" type="sibTrans" cxnId="{660EC782-478F-441D-9BFD-4825D5209D4D}">
      <dgm:prSet/>
      <dgm:spPr/>
    </dgm:pt>
    <dgm:pt modelId="{72D16A89-2B90-4ABA-87C1-FCDE487BC9E5}">
      <dgm:prSet phldrT="[Texto]"/>
      <dgm:spPr/>
      <dgm:t>
        <a:bodyPr/>
        <a:lstStyle/>
        <a:p>
          <a:r>
            <a:rPr lang="es-EC" dirty="0" smtClean="0"/>
            <a:t>Necesidades de mercado</a:t>
          </a:r>
          <a:endParaRPr lang="es-ES" dirty="0"/>
        </a:p>
      </dgm:t>
    </dgm:pt>
    <dgm:pt modelId="{3FEE575F-AE5B-42A1-89ED-90C36407D0AF}" type="parTrans" cxnId="{3F5266E6-7A69-4A69-82AC-7BEAF839B3B7}">
      <dgm:prSet/>
      <dgm:spPr/>
    </dgm:pt>
    <dgm:pt modelId="{5AE2A94C-008D-4875-A924-7D343309BDB9}" type="sibTrans" cxnId="{3F5266E6-7A69-4A69-82AC-7BEAF839B3B7}">
      <dgm:prSet/>
      <dgm:spPr/>
    </dgm:pt>
    <dgm:pt modelId="{94512DE7-A0CF-471B-805D-3ECA6DFD0115}">
      <dgm:prSet phldrT="[Texto]"/>
      <dgm:spPr/>
      <dgm:t>
        <a:bodyPr/>
        <a:lstStyle/>
        <a:p>
          <a:r>
            <a:rPr lang="es-EC" dirty="0" smtClean="0"/>
            <a:t>Área médica</a:t>
          </a:r>
          <a:endParaRPr lang="es-ES" dirty="0"/>
        </a:p>
      </dgm:t>
    </dgm:pt>
    <dgm:pt modelId="{F8237B88-94C7-409F-B9D5-AC432665F319}" type="parTrans" cxnId="{05FEE437-F08D-4768-A7FC-A77741A3A0AB}">
      <dgm:prSet/>
      <dgm:spPr/>
    </dgm:pt>
    <dgm:pt modelId="{0275DFFE-1274-4D19-B475-0DBB2831019C}" type="sibTrans" cxnId="{05FEE437-F08D-4768-A7FC-A77741A3A0AB}">
      <dgm:prSet/>
      <dgm:spPr/>
    </dgm:pt>
    <dgm:pt modelId="{2643EF26-487C-44B3-B93C-8F5799E98016}">
      <dgm:prSet phldrT="[Texto]"/>
      <dgm:spPr/>
      <dgm:t>
        <a:bodyPr/>
        <a:lstStyle/>
        <a:p>
          <a:r>
            <a:rPr lang="es-EC" dirty="0" smtClean="0"/>
            <a:t>Área ambiental y ergonómica	</a:t>
          </a:r>
          <a:endParaRPr lang="es-ES" dirty="0"/>
        </a:p>
      </dgm:t>
    </dgm:pt>
    <dgm:pt modelId="{A5D680E8-8CAC-4797-8ABE-E3EC2C2B0D07}" type="parTrans" cxnId="{144E17F1-D763-482A-8912-924BE00A3CF5}">
      <dgm:prSet/>
      <dgm:spPr/>
    </dgm:pt>
    <dgm:pt modelId="{8AA75404-C71E-480C-80BF-11351D2B9A86}" type="sibTrans" cxnId="{144E17F1-D763-482A-8912-924BE00A3CF5}">
      <dgm:prSet/>
      <dgm:spPr/>
    </dgm:pt>
    <dgm:pt modelId="{660F3D35-6A94-4AF5-9CC0-498C128A5356}">
      <dgm:prSet phldrT="[Texto]"/>
      <dgm:spPr/>
      <dgm:t>
        <a:bodyPr/>
        <a:lstStyle/>
        <a:p>
          <a:r>
            <a:rPr lang="es-ES" dirty="0" smtClean="0"/>
            <a:t>Área de asesoría y capacitación</a:t>
          </a:r>
          <a:endParaRPr lang="es-ES" dirty="0"/>
        </a:p>
      </dgm:t>
    </dgm:pt>
    <dgm:pt modelId="{022C1564-BECE-4AF2-8105-2D00D8934CE9}" type="parTrans" cxnId="{B1EC4570-BE75-4735-8D62-AA34FB30FEF1}">
      <dgm:prSet/>
      <dgm:spPr/>
    </dgm:pt>
    <dgm:pt modelId="{91E5FE4E-7B98-406E-9D0C-FC58DB18F96E}" type="sibTrans" cxnId="{B1EC4570-BE75-4735-8D62-AA34FB30FEF1}">
      <dgm:prSet/>
      <dgm:spPr/>
    </dgm:pt>
    <dgm:pt modelId="{6B031024-278C-4A60-89A6-57C6A0DF712E}">
      <dgm:prSet phldrT="[Texto]"/>
      <dgm:spPr/>
      <dgm:t>
        <a:bodyPr/>
        <a:lstStyle/>
        <a:p>
          <a:r>
            <a:rPr lang="es-ES" dirty="0" smtClean="0"/>
            <a:t> Intensión de uso</a:t>
          </a:r>
          <a:endParaRPr lang="es-ES" dirty="0"/>
        </a:p>
      </dgm:t>
    </dgm:pt>
    <dgm:pt modelId="{49166FF8-E665-4592-94BB-C0ED396D9D5C}" type="parTrans" cxnId="{BF58D143-057E-4049-8056-F894D44A97B5}">
      <dgm:prSet/>
      <dgm:spPr/>
    </dgm:pt>
    <dgm:pt modelId="{78C94893-843F-4C4E-8BBC-720B13E6F9CD}" type="sibTrans" cxnId="{BF58D143-057E-4049-8056-F894D44A97B5}">
      <dgm:prSet/>
      <dgm:spPr/>
    </dgm:pt>
    <dgm:pt modelId="{49309BFE-B65D-4BD2-9A9E-C4123B691834}">
      <dgm:prSet phldrT="[Texto]"/>
      <dgm:spPr/>
      <dgm:t>
        <a:bodyPr/>
        <a:lstStyle/>
        <a:p>
          <a:r>
            <a:rPr lang="es-ES" dirty="0" smtClean="0"/>
            <a:t>Positivo</a:t>
          </a:r>
          <a:endParaRPr lang="es-ES" dirty="0"/>
        </a:p>
      </dgm:t>
    </dgm:pt>
    <dgm:pt modelId="{1D954146-6565-486C-BA1A-08CEBBB72B60}" type="parTrans" cxnId="{1E3DFB24-F696-4144-B0B2-721CAD75FAA7}">
      <dgm:prSet/>
      <dgm:spPr/>
    </dgm:pt>
    <dgm:pt modelId="{C29F0546-9047-4256-9EB7-862FFB4BE622}" type="sibTrans" cxnId="{1E3DFB24-F696-4144-B0B2-721CAD75FAA7}">
      <dgm:prSet/>
      <dgm:spPr/>
    </dgm:pt>
    <dgm:pt modelId="{C21C8AAA-5AA5-4A10-B8C5-BB0208EAEB1C}" type="pres">
      <dgm:prSet presAssocID="{9C1D8AEA-5143-4A54-ABFC-891AB526BB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9E4ACF-3049-4414-A6AD-AC2ED8433A8B}" type="pres">
      <dgm:prSet presAssocID="{31B1DE8E-B117-425B-B18B-E55D226C58CA}" presName="linNode" presStyleCnt="0"/>
      <dgm:spPr/>
    </dgm:pt>
    <dgm:pt modelId="{D7105346-6705-4F31-A3D6-E204C54982D9}" type="pres">
      <dgm:prSet presAssocID="{31B1DE8E-B117-425B-B18B-E55D226C58CA}" presName="parentText" presStyleLbl="node1" presStyleIdx="0" presStyleCnt="4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E200E6-0DC3-49D9-92A7-A531579FE2A6}" type="pres">
      <dgm:prSet presAssocID="{31B1DE8E-B117-425B-B18B-E55D226C58C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7C03BF-18DC-456A-ACB1-4C1E997ABCA8}" type="pres">
      <dgm:prSet presAssocID="{DFAD20FE-CD9D-4765-99AB-4DE9B5AA3925}" presName="sp" presStyleCnt="0"/>
      <dgm:spPr/>
    </dgm:pt>
    <dgm:pt modelId="{93A0970A-B2F3-4DDB-A588-31FF24DA282C}" type="pres">
      <dgm:prSet presAssocID="{2F853EFB-8EEC-4905-8F45-2219670AC766}" presName="linNode" presStyleCnt="0"/>
      <dgm:spPr/>
    </dgm:pt>
    <dgm:pt modelId="{03471CB3-3F29-4B66-9D05-305958ECE07F}" type="pres">
      <dgm:prSet presAssocID="{2F853EFB-8EEC-4905-8F45-2219670AC76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EF727-B508-4CE0-B55E-DF7C3148E381}" type="pres">
      <dgm:prSet presAssocID="{2F853EFB-8EEC-4905-8F45-2219670AC76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49B8AC-DE37-445F-9DB6-CB65D8319C0C}" type="pres">
      <dgm:prSet presAssocID="{7D9C2A63-D1A2-4265-8F3E-54F7B5B7CA84}" presName="sp" presStyleCnt="0"/>
      <dgm:spPr/>
    </dgm:pt>
    <dgm:pt modelId="{30D747C4-CCCB-4E0D-B686-FD10EFB2677D}" type="pres">
      <dgm:prSet presAssocID="{72D16A89-2B90-4ABA-87C1-FCDE487BC9E5}" presName="linNode" presStyleCnt="0"/>
      <dgm:spPr/>
    </dgm:pt>
    <dgm:pt modelId="{65A2D778-A221-4019-96D8-AA6D6ABF3E3D}" type="pres">
      <dgm:prSet presAssocID="{72D16A89-2B90-4ABA-87C1-FCDE487BC9E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D4519A-48AE-407F-8CE4-002FED9DCAD1}" type="pres">
      <dgm:prSet presAssocID="{72D16A89-2B90-4ABA-87C1-FCDE487BC9E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A9C722-8CE7-41AB-B693-456050C38967}" type="pres">
      <dgm:prSet presAssocID="{5AE2A94C-008D-4875-A924-7D343309BDB9}" presName="sp" presStyleCnt="0"/>
      <dgm:spPr/>
    </dgm:pt>
    <dgm:pt modelId="{DE9D2D24-6183-42C1-BB93-62457FA77DB7}" type="pres">
      <dgm:prSet presAssocID="{6B031024-278C-4A60-89A6-57C6A0DF712E}" presName="linNode" presStyleCnt="0"/>
      <dgm:spPr/>
    </dgm:pt>
    <dgm:pt modelId="{3119A723-EF52-4458-A91F-7BA034962655}" type="pres">
      <dgm:prSet presAssocID="{6B031024-278C-4A60-89A6-57C6A0DF712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4F4C2E-32B6-48C5-B4F7-86F8CF36EAE9}" type="pres">
      <dgm:prSet presAssocID="{6B031024-278C-4A60-89A6-57C6A0DF712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E83296-8473-43E8-8829-DC7F20A72569}" type="presOf" srcId="{72D16A89-2B90-4ABA-87C1-FCDE487BC9E5}" destId="{65A2D778-A221-4019-96D8-AA6D6ABF3E3D}" srcOrd="0" destOrd="0" presId="urn:microsoft.com/office/officeart/2005/8/layout/vList5"/>
    <dgm:cxn modelId="{01ADB4EF-4D3A-4244-9D0A-B1073F7DDF05}" srcId="{31B1DE8E-B117-425B-B18B-E55D226C58CA}" destId="{D15559AB-AC9F-448D-BA4E-7B6B4D20DB83}" srcOrd="0" destOrd="0" parTransId="{FD374CF5-1DFF-41B0-8E6F-A12035990C80}" sibTransId="{820871B4-DEFC-4913-90E8-697818257F80}"/>
    <dgm:cxn modelId="{3F5266E6-7A69-4A69-82AC-7BEAF839B3B7}" srcId="{9C1D8AEA-5143-4A54-ABFC-891AB526BB4C}" destId="{72D16A89-2B90-4ABA-87C1-FCDE487BC9E5}" srcOrd="2" destOrd="0" parTransId="{3FEE575F-AE5B-42A1-89ED-90C36407D0AF}" sibTransId="{5AE2A94C-008D-4875-A924-7D343309BDB9}"/>
    <dgm:cxn modelId="{FA6ADB95-4484-4A61-AE46-09C4380FD6BF}" srcId="{9C1D8AEA-5143-4A54-ABFC-891AB526BB4C}" destId="{31B1DE8E-B117-425B-B18B-E55D226C58CA}" srcOrd="0" destOrd="0" parTransId="{E862D2EA-7D16-4C7B-B9C7-A3D280C152DE}" sibTransId="{DFAD20FE-CD9D-4765-99AB-4DE9B5AA3925}"/>
    <dgm:cxn modelId="{58161DD0-8D4F-4D77-B8D7-9D3ACE333664}" type="presOf" srcId="{94512DE7-A0CF-471B-805D-3ECA6DFD0115}" destId="{52D4519A-48AE-407F-8CE4-002FED9DCAD1}" srcOrd="0" destOrd="0" presId="urn:microsoft.com/office/officeart/2005/8/layout/vList5"/>
    <dgm:cxn modelId="{46CBB942-978E-40E1-AD98-6998FFF011B9}" type="presOf" srcId="{D15559AB-AC9F-448D-BA4E-7B6B4D20DB83}" destId="{CCE200E6-0DC3-49D9-92A7-A531579FE2A6}" srcOrd="0" destOrd="0" presId="urn:microsoft.com/office/officeart/2005/8/layout/vList5"/>
    <dgm:cxn modelId="{B1EC4570-BE75-4735-8D62-AA34FB30FEF1}" srcId="{72D16A89-2B90-4ABA-87C1-FCDE487BC9E5}" destId="{660F3D35-6A94-4AF5-9CC0-498C128A5356}" srcOrd="2" destOrd="0" parTransId="{022C1564-BECE-4AF2-8105-2D00D8934CE9}" sibTransId="{91E5FE4E-7B98-406E-9D0C-FC58DB18F96E}"/>
    <dgm:cxn modelId="{AE2BC41D-5E11-40D6-A8DB-32BD4EE2749A}" type="presOf" srcId="{6B031024-278C-4A60-89A6-57C6A0DF712E}" destId="{3119A723-EF52-4458-A91F-7BA034962655}" srcOrd="0" destOrd="0" presId="urn:microsoft.com/office/officeart/2005/8/layout/vList5"/>
    <dgm:cxn modelId="{05FEE437-F08D-4768-A7FC-A77741A3A0AB}" srcId="{72D16A89-2B90-4ABA-87C1-FCDE487BC9E5}" destId="{94512DE7-A0CF-471B-805D-3ECA6DFD0115}" srcOrd="0" destOrd="0" parTransId="{F8237B88-94C7-409F-B9D5-AC432665F319}" sibTransId="{0275DFFE-1274-4D19-B475-0DBB2831019C}"/>
    <dgm:cxn modelId="{57F196F9-C4C7-4829-8F8A-DD40C34B73F7}" type="presOf" srcId="{49309BFE-B65D-4BD2-9A9E-C4123B691834}" destId="{704F4C2E-32B6-48C5-B4F7-86F8CF36EAE9}" srcOrd="0" destOrd="0" presId="urn:microsoft.com/office/officeart/2005/8/layout/vList5"/>
    <dgm:cxn modelId="{144E17F1-D763-482A-8912-924BE00A3CF5}" srcId="{72D16A89-2B90-4ABA-87C1-FCDE487BC9E5}" destId="{2643EF26-487C-44B3-B93C-8F5799E98016}" srcOrd="1" destOrd="0" parTransId="{A5D680E8-8CAC-4797-8ABE-E3EC2C2B0D07}" sibTransId="{8AA75404-C71E-480C-80BF-11351D2B9A86}"/>
    <dgm:cxn modelId="{1E3DFB24-F696-4144-B0B2-721CAD75FAA7}" srcId="{6B031024-278C-4A60-89A6-57C6A0DF712E}" destId="{49309BFE-B65D-4BD2-9A9E-C4123B691834}" srcOrd="0" destOrd="0" parTransId="{1D954146-6565-486C-BA1A-08CEBBB72B60}" sibTransId="{C29F0546-9047-4256-9EB7-862FFB4BE622}"/>
    <dgm:cxn modelId="{660EC782-478F-441D-9BFD-4825D5209D4D}" srcId="{2F853EFB-8EEC-4905-8F45-2219670AC766}" destId="{D85A1215-4094-460E-8A88-53DDC3B0F49B}" srcOrd="0" destOrd="0" parTransId="{1B9DF67E-F812-4586-8F12-E7CB8333F3B1}" sibTransId="{3A9577C4-898D-40FC-8976-C000BC5301EF}"/>
    <dgm:cxn modelId="{4C254809-476D-42B4-881B-58B3F6A15D66}" type="presOf" srcId="{9C1D8AEA-5143-4A54-ABFC-891AB526BB4C}" destId="{C21C8AAA-5AA5-4A10-B8C5-BB0208EAEB1C}" srcOrd="0" destOrd="0" presId="urn:microsoft.com/office/officeart/2005/8/layout/vList5"/>
    <dgm:cxn modelId="{883D16B8-9DA9-4593-B911-49B4CFBF41AD}" type="presOf" srcId="{2F853EFB-8EEC-4905-8F45-2219670AC766}" destId="{03471CB3-3F29-4B66-9D05-305958ECE07F}" srcOrd="0" destOrd="0" presId="urn:microsoft.com/office/officeart/2005/8/layout/vList5"/>
    <dgm:cxn modelId="{BF58D143-057E-4049-8056-F894D44A97B5}" srcId="{9C1D8AEA-5143-4A54-ABFC-891AB526BB4C}" destId="{6B031024-278C-4A60-89A6-57C6A0DF712E}" srcOrd="3" destOrd="0" parTransId="{49166FF8-E665-4592-94BB-C0ED396D9D5C}" sibTransId="{78C94893-843F-4C4E-8BBC-720B13E6F9CD}"/>
    <dgm:cxn modelId="{FDED3AC9-5FEE-4C11-A671-270827CDAE12}" srcId="{9C1D8AEA-5143-4A54-ABFC-891AB526BB4C}" destId="{2F853EFB-8EEC-4905-8F45-2219670AC766}" srcOrd="1" destOrd="0" parTransId="{58F1EA71-559B-4B5A-A9E9-3C7072E55C68}" sibTransId="{7D9C2A63-D1A2-4265-8F3E-54F7B5B7CA84}"/>
    <dgm:cxn modelId="{33E8C05C-83AB-4E44-97D9-B8CD39A1AD38}" type="presOf" srcId="{660F3D35-6A94-4AF5-9CC0-498C128A5356}" destId="{52D4519A-48AE-407F-8CE4-002FED9DCAD1}" srcOrd="0" destOrd="2" presId="urn:microsoft.com/office/officeart/2005/8/layout/vList5"/>
    <dgm:cxn modelId="{F1763BBD-F4E2-4603-9142-89AEB10A5AD0}" type="presOf" srcId="{2643EF26-487C-44B3-B93C-8F5799E98016}" destId="{52D4519A-48AE-407F-8CE4-002FED9DCAD1}" srcOrd="0" destOrd="1" presId="urn:microsoft.com/office/officeart/2005/8/layout/vList5"/>
    <dgm:cxn modelId="{160DB41D-336C-4A12-9DE9-7FFB4F530105}" type="presOf" srcId="{D85A1215-4094-460E-8A88-53DDC3B0F49B}" destId="{D77EF727-B508-4CE0-B55E-DF7C3148E381}" srcOrd="0" destOrd="0" presId="urn:microsoft.com/office/officeart/2005/8/layout/vList5"/>
    <dgm:cxn modelId="{4D626ED0-B0A3-4D62-809A-A36C2E232939}" type="presOf" srcId="{31B1DE8E-B117-425B-B18B-E55D226C58CA}" destId="{D7105346-6705-4F31-A3D6-E204C54982D9}" srcOrd="0" destOrd="0" presId="urn:microsoft.com/office/officeart/2005/8/layout/vList5"/>
    <dgm:cxn modelId="{7AFAD79F-1555-40EF-83AB-CE57F5509A6E}" type="presParOf" srcId="{C21C8AAA-5AA5-4A10-B8C5-BB0208EAEB1C}" destId="{F59E4ACF-3049-4414-A6AD-AC2ED8433A8B}" srcOrd="0" destOrd="0" presId="urn:microsoft.com/office/officeart/2005/8/layout/vList5"/>
    <dgm:cxn modelId="{015ED1AC-3FF6-4BA1-9134-EA2147FCFBD6}" type="presParOf" srcId="{F59E4ACF-3049-4414-A6AD-AC2ED8433A8B}" destId="{D7105346-6705-4F31-A3D6-E204C54982D9}" srcOrd="0" destOrd="0" presId="urn:microsoft.com/office/officeart/2005/8/layout/vList5"/>
    <dgm:cxn modelId="{5BB89A81-5033-4E57-ACD4-55AB9665E6E3}" type="presParOf" srcId="{F59E4ACF-3049-4414-A6AD-AC2ED8433A8B}" destId="{CCE200E6-0DC3-49D9-92A7-A531579FE2A6}" srcOrd="1" destOrd="0" presId="urn:microsoft.com/office/officeart/2005/8/layout/vList5"/>
    <dgm:cxn modelId="{DED96084-473F-4B40-BF7E-A12C530B236C}" type="presParOf" srcId="{C21C8AAA-5AA5-4A10-B8C5-BB0208EAEB1C}" destId="{617C03BF-18DC-456A-ACB1-4C1E997ABCA8}" srcOrd="1" destOrd="0" presId="urn:microsoft.com/office/officeart/2005/8/layout/vList5"/>
    <dgm:cxn modelId="{48403A02-60D5-489C-AB8D-0CCB1B323859}" type="presParOf" srcId="{C21C8AAA-5AA5-4A10-B8C5-BB0208EAEB1C}" destId="{93A0970A-B2F3-4DDB-A588-31FF24DA282C}" srcOrd="2" destOrd="0" presId="urn:microsoft.com/office/officeart/2005/8/layout/vList5"/>
    <dgm:cxn modelId="{45ABAF88-4AF6-4249-BE96-B4A44428805C}" type="presParOf" srcId="{93A0970A-B2F3-4DDB-A588-31FF24DA282C}" destId="{03471CB3-3F29-4B66-9D05-305958ECE07F}" srcOrd="0" destOrd="0" presId="urn:microsoft.com/office/officeart/2005/8/layout/vList5"/>
    <dgm:cxn modelId="{4CB81D48-8B6E-452F-9C3F-28015870CF17}" type="presParOf" srcId="{93A0970A-B2F3-4DDB-A588-31FF24DA282C}" destId="{D77EF727-B508-4CE0-B55E-DF7C3148E381}" srcOrd="1" destOrd="0" presId="urn:microsoft.com/office/officeart/2005/8/layout/vList5"/>
    <dgm:cxn modelId="{121E3E2C-460F-467C-94DB-A532DBC0160D}" type="presParOf" srcId="{C21C8AAA-5AA5-4A10-B8C5-BB0208EAEB1C}" destId="{3C49B8AC-DE37-445F-9DB6-CB65D8319C0C}" srcOrd="3" destOrd="0" presId="urn:microsoft.com/office/officeart/2005/8/layout/vList5"/>
    <dgm:cxn modelId="{297B41C9-9BFD-48F7-AF6D-12212663AEA9}" type="presParOf" srcId="{C21C8AAA-5AA5-4A10-B8C5-BB0208EAEB1C}" destId="{30D747C4-CCCB-4E0D-B686-FD10EFB2677D}" srcOrd="4" destOrd="0" presId="urn:microsoft.com/office/officeart/2005/8/layout/vList5"/>
    <dgm:cxn modelId="{6A7E201F-3430-4A04-8384-EC4A8EF9DD4C}" type="presParOf" srcId="{30D747C4-CCCB-4E0D-B686-FD10EFB2677D}" destId="{65A2D778-A221-4019-96D8-AA6D6ABF3E3D}" srcOrd="0" destOrd="0" presId="urn:microsoft.com/office/officeart/2005/8/layout/vList5"/>
    <dgm:cxn modelId="{B2311A14-F95E-4794-B50C-506C03EA4B96}" type="presParOf" srcId="{30D747C4-CCCB-4E0D-B686-FD10EFB2677D}" destId="{52D4519A-48AE-407F-8CE4-002FED9DCAD1}" srcOrd="1" destOrd="0" presId="urn:microsoft.com/office/officeart/2005/8/layout/vList5"/>
    <dgm:cxn modelId="{E5DFEA1E-B7CA-4C56-9E87-E9DB164B9BCA}" type="presParOf" srcId="{C21C8AAA-5AA5-4A10-B8C5-BB0208EAEB1C}" destId="{90A9C722-8CE7-41AB-B693-456050C38967}" srcOrd="5" destOrd="0" presId="urn:microsoft.com/office/officeart/2005/8/layout/vList5"/>
    <dgm:cxn modelId="{E80ABD81-FE33-4679-A3D2-1553E9672200}" type="presParOf" srcId="{C21C8AAA-5AA5-4A10-B8C5-BB0208EAEB1C}" destId="{DE9D2D24-6183-42C1-BB93-62457FA77DB7}" srcOrd="6" destOrd="0" presId="urn:microsoft.com/office/officeart/2005/8/layout/vList5"/>
    <dgm:cxn modelId="{3E73A54A-AFFA-4AC7-A038-0AC5808319B9}" type="presParOf" srcId="{DE9D2D24-6183-42C1-BB93-62457FA77DB7}" destId="{3119A723-EF52-4458-A91F-7BA034962655}" srcOrd="0" destOrd="0" presId="urn:microsoft.com/office/officeart/2005/8/layout/vList5"/>
    <dgm:cxn modelId="{2680AB06-3119-4F6B-B619-675E58B9CE43}" type="presParOf" srcId="{DE9D2D24-6183-42C1-BB93-62457FA77DB7}" destId="{704F4C2E-32B6-48C5-B4F7-86F8CF36EA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C1D8AEA-5143-4A54-ABFC-891AB526BB4C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31B1DE8E-B117-425B-B18B-E55D226C58CA}">
      <dgm:prSet phldrT="[Texto]"/>
      <dgm:spPr/>
      <dgm:t>
        <a:bodyPr/>
        <a:lstStyle/>
        <a:p>
          <a:r>
            <a:rPr lang="es-EC" dirty="0" smtClean="0"/>
            <a:t>Capacitación</a:t>
          </a:r>
          <a:endParaRPr lang="es-ES" dirty="0"/>
        </a:p>
      </dgm:t>
    </dgm:pt>
    <dgm:pt modelId="{E862D2EA-7D16-4C7B-B9C7-A3D280C152DE}" type="parTrans" cxnId="{FA6ADB95-4484-4A61-AE46-09C4380FD6BF}">
      <dgm:prSet/>
      <dgm:spPr/>
      <dgm:t>
        <a:bodyPr/>
        <a:lstStyle/>
        <a:p>
          <a:endParaRPr lang="es-ES"/>
        </a:p>
      </dgm:t>
    </dgm:pt>
    <dgm:pt modelId="{DFAD20FE-CD9D-4765-99AB-4DE9B5AA3925}" type="sibTrans" cxnId="{FA6ADB95-4484-4A61-AE46-09C4380FD6BF}">
      <dgm:prSet/>
      <dgm:spPr/>
      <dgm:t>
        <a:bodyPr/>
        <a:lstStyle/>
        <a:p>
          <a:endParaRPr lang="es-ES"/>
        </a:p>
      </dgm:t>
    </dgm:pt>
    <dgm:pt modelId="{AF043A28-3B01-403A-9518-B2515A60F4CC}">
      <dgm:prSet phldrT="[Texto]"/>
      <dgm:spPr/>
      <dgm:t>
        <a:bodyPr/>
        <a:lstStyle/>
        <a:p>
          <a:r>
            <a:rPr lang="es-EC" dirty="0" smtClean="0"/>
            <a:t>Trabajadores</a:t>
          </a:r>
          <a:endParaRPr lang="es-ES" dirty="0"/>
        </a:p>
      </dgm:t>
    </dgm:pt>
    <dgm:pt modelId="{F165E308-9719-4646-B07A-B8BCE4824F70}" type="parTrans" cxnId="{0296DA19-A3BF-4860-A345-41A899F8B97F}">
      <dgm:prSet/>
      <dgm:spPr/>
      <dgm:t>
        <a:bodyPr/>
        <a:lstStyle/>
        <a:p>
          <a:endParaRPr lang="es-ES"/>
        </a:p>
      </dgm:t>
    </dgm:pt>
    <dgm:pt modelId="{5C70544A-C25B-4B96-A0D3-15F99EF2CF26}" type="sibTrans" cxnId="{0296DA19-A3BF-4860-A345-41A899F8B97F}">
      <dgm:prSet/>
      <dgm:spPr/>
      <dgm:t>
        <a:bodyPr/>
        <a:lstStyle/>
        <a:p>
          <a:endParaRPr lang="es-ES"/>
        </a:p>
      </dgm:t>
    </dgm:pt>
    <dgm:pt modelId="{291400D2-D4E2-47D9-895B-D8F31EB1EFC4}">
      <dgm:prSet phldrT="[Texto]"/>
      <dgm:spPr/>
      <dgm:t>
        <a:bodyPr/>
        <a:lstStyle/>
        <a:p>
          <a:r>
            <a:rPr lang="es-EC" dirty="0" smtClean="0"/>
            <a:t>Auditorías </a:t>
          </a:r>
          <a:endParaRPr lang="es-ES" dirty="0"/>
        </a:p>
      </dgm:t>
    </dgm:pt>
    <dgm:pt modelId="{F0033BE2-43C0-41B5-8DDF-F79ECA54A85D}" type="parTrans" cxnId="{9A31D2A7-6CB8-4977-BB7B-15127CD0E8AB}">
      <dgm:prSet/>
      <dgm:spPr/>
      <dgm:t>
        <a:bodyPr/>
        <a:lstStyle/>
        <a:p>
          <a:endParaRPr lang="es-ES"/>
        </a:p>
      </dgm:t>
    </dgm:pt>
    <dgm:pt modelId="{68BEA9F6-BFD3-4106-B1C9-D96F0B975002}" type="sibTrans" cxnId="{9A31D2A7-6CB8-4977-BB7B-15127CD0E8AB}">
      <dgm:prSet/>
      <dgm:spPr/>
      <dgm:t>
        <a:bodyPr/>
        <a:lstStyle/>
        <a:p>
          <a:endParaRPr lang="es-ES"/>
        </a:p>
      </dgm:t>
    </dgm:pt>
    <dgm:pt modelId="{A0EF1059-2087-4179-B2CE-9C00AB87F8BA}">
      <dgm:prSet phldrT="[Texto]"/>
      <dgm:spPr/>
      <dgm:t>
        <a:bodyPr/>
        <a:lstStyle/>
        <a:p>
          <a:r>
            <a:rPr lang="es-EC" dirty="0" smtClean="0"/>
            <a:t>Mayor frecuencia</a:t>
          </a:r>
          <a:endParaRPr lang="es-ES" dirty="0"/>
        </a:p>
      </dgm:t>
    </dgm:pt>
    <dgm:pt modelId="{08CA8C9D-8897-4718-ACBC-4A7DE8913490}" type="parTrans" cxnId="{63DA3783-76BE-495F-B8BC-7D4FAA49AFBC}">
      <dgm:prSet/>
      <dgm:spPr/>
      <dgm:t>
        <a:bodyPr/>
        <a:lstStyle/>
        <a:p>
          <a:endParaRPr lang="es-ES"/>
        </a:p>
      </dgm:t>
    </dgm:pt>
    <dgm:pt modelId="{F6D3876E-3C00-4DC0-A108-DE7DBE2D2A9C}" type="sibTrans" cxnId="{63DA3783-76BE-495F-B8BC-7D4FAA49AFBC}">
      <dgm:prSet/>
      <dgm:spPr/>
      <dgm:t>
        <a:bodyPr/>
        <a:lstStyle/>
        <a:p>
          <a:endParaRPr lang="es-ES"/>
        </a:p>
      </dgm:t>
    </dgm:pt>
    <dgm:pt modelId="{B8D4928E-A119-417C-8950-36513B6297C0}">
      <dgm:prSet phldrT="[Texto]"/>
      <dgm:spPr/>
      <dgm:t>
        <a:bodyPr/>
        <a:lstStyle/>
        <a:p>
          <a:r>
            <a:rPr lang="es-EC" dirty="0" smtClean="0"/>
            <a:t>Recolección de información</a:t>
          </a:r>
          <a:endParaRPr lang="es-ES" dirty="0"/>
        </a:p>
      </dgm:t>
    </dgm:pt>
    <dgm:pt modelId="{56500BE5-E6C6-4CDE-8E2A-5BEA0EF90DC1}" type="parTrans" cxnId="{0F8151A3-D7EF-4ABD-B6E4-DF1BF7EF3A7E}">
      <dgm:prSet/>
      <dgm:spPr/>
      <dgm:t>
        <a:bodyPr/>
        <a:lstStyle/>
        <a:p>
          <a:endParaRPr lang="es-ES"/>
        </a:p>
      </dgm:t>
    </dgm:pt>
    <dgm:pt modelId="{61D0DDB6-5B42-4AE1-BADC-1A02E5C56F05}" type="sibTrans" cxnId="{0F8151A3-D7EF-4ABD-B6E4-DF1BF7EF3A7E}">
      <dgm:prSet/>
      <dgm:spPr/>
      <dgm:t>
        <a:bodyPr/>
        <a:lstStyle/>
        <a:p>
          <a:endParaRPr lang="es-ES"/>
        </a:p>
      </dgm:t>
    </dgm:pt>
    <dgm:pt modelId="{ED78439D-383F-4F25-9A44-D767CB105B1A}">
      <dgm:prSet phldrT="[Texto]"/>
      <dgm:spPr/>
      <dgm:t>
        <a:bodyPr/>
        <a:lstStyle/>
        <a:p>
          <a:r>
            <a:rPr lang="es-EC" dirty="0" smtClean="0"/>
            <a:t>SGRT, IESS</a:t>
          </a:r>
          <a:endParaRPr lang="es-ES" dirty="0"/>
        </a:p>
      </dgm:t>
    </dgm:pt>
    <dgm:pt modelId="{DF5C7836-DDFB-40C2-8881-C020D4D6BA1E}" type="parTrans" cxnId="{E1ECD30F-ABEA-4ACA-954B-8C40B5CF8E34}">
      <dgm:prSet/>
      <dgm:spPr/>
      <dgm:t>
        <a:bodyPr/>
        <a:lstStyle/>
        <a:p>
          <a:endParaRPr lang="es-ES"/>
        </a:p>
      </dgm:t>
    </dgm:pt>
    <dgm:pt modelId="{4E3E01AA-69B4-4AA7-ABC6-BA6A8F11053F}" type="sibTrans" cxnId="{E1ECD30F-ABEA-4ACA-954B-8C40B5CF8E34}">
      <dgm:prSet/>
      <dgm:spPr/>
      <dgm:t>
        <a:bodyPr/>
        <a:lstStyle/>
        <a:p>
          <a:endParaRPr lang="es-ES"/>
        </a:p>
      </dgm:t>
    </dgm:pt>
    <dgm:pt modelId="{EEEE623D-3925-4651-AB87-FE9F195E3622}">
      <dgm:prSet phldrT="[Texto]"/>
      <dgm:spPr/>
      <dgm:t>
        <a:bodyPr/>
        <a:lstStyle/>
        <a:p>
          <a:r>
            <a:rPr lang="es-EC" dirty="0" smtClean="0"/>
            <a:t>Incentivar creación de centros médicos especializados</a:t>
          </a:r>
          <a:endParaRPr lang="es-ES" dirty="0"/>
        </a:p>
      </dgm:t>
    </dgm:pt>
    <dgm:pt modelId="{D5453EFA-36CE-43F8-87A5-2E51C40297F4}" type="parTrans" cxnId="{6B9C1C92-6A06-4D09-AA2A-AA2251D15955}">
      <dgm:prSet/>
      <dgm:spPr/>
      <dgm:t>
        <a:bodyPr/>
        <a:lstStyle/>
        <a:p>
          <a:endParaRPr lang="es-ES"/>
        </a:p>
      </dgm:t>
    </dgm:pt>
    <dgm:pt modelId="{A8876B5C-B116-4D4C-8755-7DE37C0AAED3}" type="sibTrans" cxnId="{6B9C1C92-6A06-4D09-AA2A-AA2251D15955}">
      <dgm:prSet/>
      <dgm:spPr/>
      <dgm:t>
        <a:bodyPr/>
        <a:lstStyle/>
        <a:p>
          <a:endParaRPr lang="es-ES"/>
        </a:p>
      </dgm:t>
    </dgm:pt>
    <dgm:pt modelId="{410213F0-4265-49BE-A5F9-76FC5333B3FB}">
      <dgm:prSet phldrT="[Texto]"/>
      <dgm:spPr/>
      <dgm:t>
        <a:bodyPr/>
        <a:lstStyle/>
        <a:p>
          <a:r>
            <a:rPr lang="es-EC" dirty="0" smtClean="0"/>
            <a:t>Empresas</a:t>
          </a:r>
          <a:endParaRPr lang="es-ES" dirty="0"/>
        </a:p>
      </dgm:t>
    </dgm:pt>
    <dgm:pt modelId="{FA1591A5-1E75-4167-A229-DCC9CEB60D9B}" type="parTrans" cxnId="{CF1953FC-8E10-4801-BA55-373EAE2EAA8D}">
      <dgm:prSet/>
      <dgm:spPr/>
      <dgm:t>
        <a:bodyPr/>
        <a:lstStyle/>
        <a:p>
          <a:endParaRPr lang="es-ES"/>
        </a:p>
      </dgm:t>
    </dgm:pt>
    <dgm:pt modelId="{8AE4D14E-32C3-4053-ABCA-521FD6A1561C}" type="sibTrans" cxnId="{CF1953FC-8E10-4801-BA55-373EAE2EAA8D}">
      <dgm:prSet/>
      <dgm:spPr/>
      <dgm:t>
        <a:bodyPr/>
        <a:lstStyle/>
        <a:p>
          <a:endParaRPr lang="es-ES"/>
        </a:p>
      </dgm:t>
    </dgm:pt>
    <dgm:pt modelId="{E38822C1-94A7-414E-9B0F-5EC3D0EA01D2}">
      <dgm:prSet phldrT="[Texto]"/>
      <dgm:spPr/>
      <dgm:t>
        <a:bodyPr/>
        <a:lstStyle/>
        <a:p>
          <a:r>
            <a:rPr lang="es-EC" dirty="0" smtClean="0"/>
            <a:t>Municipio del cantón Rumiñahui</a:t>
          </a:r>
        </a:p>
        <a:p>
          <a:r>
            <a:rPr lang="es-EC" dirty="0" smtClean="0"/>
            <a:t>	</a:t>
          </a:r>
          <a:endParaRPr lang="es-ES" dirty="0"/>
        </a:p>
      </dgm:t>
    </dgm:pt>
    <dgm:pt modelId="{393F83F3-9A2D-421C-8185-41C570964942}" type="parTrans" cxnId="{7EEABFE7-DAB4-4FBF-B820-DCE91748381D}">
      <dgm:prSet/>
      <dgm:spPr/>
      <dgm:t>
        <a:bodyPr/>
        <a:lstStyle/>
        <a:p>
          <a:endParaRPr lang="es-ES"/>
        </a:p>
      </dgm:t>
    </dgm:pt>
    <dgm:pt modelId="{1AA446FE-A01A-4FAF-97C7-2B1169679C38}" type="sibTrans" cxnId="{7EEABFE7-DAB4-4FBF-B820-DCE91748381D}">
      <dgm:prSet/>
      <dgm:spPr/>
      <dgm:t>
        <a:bodyPr/>
        <a:lstStyle/>
        <a:p>
          <a:endParaRPr lang="es-ES"/>
        </a:p>
      </dgm:t>
    </dgm:pt>
    <dgm:pt modelId="{C21C8AAA-5AA5-4A10-B8C5-BB0208EAEB1C}" type="pres">
      <dgm:prSet presAssocID="{9C1D8AEA-5143-4A54-ABFC-891AB526BB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9E4ACF-3049-4414-A6AD-AC2ED8433A8B}" type="pres">
      <dgm:prSet presAssocID="{31B1DE8E-B117-425B-B18B-E55D226C58CA}" presName="linNode" presStyleCnt="0"/>
      <dgm:spPr/>
    </dgm:pt>
    <dgm:pt modelId="{D7105346-6705-4F31-A3D6-E204C54982D9}" type="pres">
      <dgm:prSet presAssocID="{31B1DE8E-B117-425B-B18B-E55D226C58CA}" presName="parentText" presStyleLbl="node1" presStyleIdx="0" presStyleCnt="4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E200E6-0DC3-49D9-92A7-A531579FE2A6}" type="pres">
      <dgm:prSet presAssocID="{31B1DE8E-B117-425B-B18B-E55D226C58C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7C03BF-18DC-456A-ACB1-4C1E997ABCA8}" type="pres">
      <dgm:prSet presAssocID="{DFAD20FE-CD9D-4765-99AB-4DE9B5AA3925}" presName="sp" presStyleCnt="0"/>
      <dgm:spPr/>
    </dgm:pt>
    <dgm:pt modelId="{FCB70A27-65DA-4FBA-9F4B-83690D7DC14F}" type="pres">
      <dgm:prSet presAssocID="{291400D2-D4E2-47D9-895B-D8F31EB1EFC4}" presName="linNode" presStyleCnt="0"/>
      <dgm:spPr/>
    </dgm:pt>
    <dgm:pt modelId="{ABB59BC0-BABD-4AF0-8922-E2A6D37B7E3D}" type="pres">
      <dgm:prSet presAssocID="{291400D2-D4E2-47D9-895B-D8F31EB1EFC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7BB52A-5394-45E4-884B-4539EEDCFB53}" type="pres">
      <dgm:prSet presAssocID="{291400D2-D4E2-47D9-895B-D8F31EB1EFC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8B6C67-CCA2-48BD-B4D4-86C222B3BDC8}" type="pres">
      <dgm:prSet presAssocID="{68BEA9F6-BFD3-4106-B1C9-D96F0B975002}" presName="sp" presStyleCnt="0"/>
      <dgm:spPr/>
    </dgm:pt>
    <dgm:pt modelId="{91F96C4B-BA9D-46F3-B589-067E4E3D21CC}" type="pres">
      <dgm:prSet presAssocID="{B8D4928E-A119-417C-8950-36513B6297C0}" presName="linNode" presStyleCnt="0"/>
      <dgm:spPr/>
    </dgm:pt>
    <dgm:pt modelId="{D5F49117-EA13-4835-A227-765EF95EA495}" type="pres">
      <dgm:prSet presAssocID="{B8D4928E-A119-417C-8950-36513B6297C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82EDFC-669A-4397-808E-1110BA1E6611}" type="pres">
      <dgm:prSet presAssocID="{B8D4928E-A119-417C-8950-36513B6297C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70B704-47C8-4130-B436-9CD5919FCD4D}" type="pres">
      <dgm:prSet presAssocID="{61D0DDB6-5B42-4AE1-BADC-1A02E5C56F05}" presName="sp" presStyleCnt="0"/>
      <dgm:spPr/>
    </dgm:pt>
    <dgm:pt modelId="{B4FFC626-DA4D-43DB-9246-8BF1ACEB0A5C}" type="pres">
      <dgm:prSet presAssocID="{EEEE623D-3925-4651-AB87-FE9F195E3622}" presName="linNode" presStyleCnt="0"/>
      <dgm:spPr/>
    </dgm:pt>
    <dgm:pt modelId="{8A34F2E7-D8C8-477A-B180-15950B4FCB5C}" type="pres">
      <dgm:prSet presAssocID="{EEEE623D-3925-4651-AB87-FE9F195E362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987616-BC2C-4927-94CF-B2BC4A291EBF}" type="pres">
      <dgm:prSet presAssocID="{EEEE623D-3925-4651-AB87-FE9F195E362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229A0C-6CDB-4CE6-953C-34FF6CF740A5}" type="presOf" srcId="{AF043A28-3B01-403A-9518-B2515A60F4CC}" destId="{CCE200E6-0DC3-49D9-92A7-A531579FE2A6}" srcOrd="0" destOrd="0" presId="urn:microsoft.com/office/officeart/2005/8/layout/vList5"/>
    <dgm:cxn modelId="{7EEABFE7-DAB4-4FBF-B820-DCE91748381D}" srcId="{EEEE623D-3925-4651-AB87-FE9F195E3622}" destId="{E38822C1-94A7-414E-9B0F-5EC3D0EA01D2}" srcOrd="1" destOrd="0" parTransId="{393F83F3-9A2D-421C-8185-41C570964942}" sibTransId="{1AA446FE-A01A-4FAF-97C7-2B1169679C38}"/>
    <dgm:cxn modelId="{FA6ADB95-4484-4A61-AE46-09C4380FD6BF}" srcId="{9C1D8AEA-5143-4A54-ABFC-891AB526BB4C}" destId="{31B1DE8E-B117-425B-B18B-E55D226C58CA}" srcOrd="0" destOrd="0" parTransId="{E862D2EA-7D16-4C7B-B9C7-A3D280C152DE}" sibTransId="{DFAD20FE-CD9D-4765-99AB-4DE9B5AA3925}"/>
    <dgm:cxn modelId="{CF1953FC-8E10-4801-BA55-373EAE2EAA8D}" srcId="{EEEE623D-3925-4651-AB87-FE9F195E3622}" destId="{410213F0-4265-49BE-A5F9-76FC5333B3FB}" srcOrd="0" destOrd="0" parTransId="{FA1591A5-1E75-4167-A229-DCC9CEB60D9B}" sibTransId="{8AE4D14E-32C3-4053-ABCA-521FD6A1561C}"/>
    <dgm:cxn modelId="{E9B85B5C-829E-461E-924B-E4E19B3A5F35}" type="presOf" srcId="{ED78439D-383F-4F25-9A44-D767CB105B1A}" destId="{FF82EDFC-669A-4397-808E-1110BA1E6611}" srcOrd="0" destOrd="0" presId="urn:microsoft.com/office/officeart/2005/8/layout/vList5"/>
    <dgm:cxn modelId="{6D0C27C6-549E-427A-A7E7-F9F31A56A156}" type="presOf" srcId="{A0EF1059-2087-4179-B2CE-9C00AB87F8BA}" destId="{0A7BB52A-5394-45E4-884B-4539EEDCFB53}" srcOrd="0" destOrd="0" presId="urn:microsoft.com/office/officeart/2005/8/layout/vList5"/>
    <dgm:cxn modelId="{39F93970-0E8E-46EA-A42C-1B637AE33E9F}" type="presOf" srcId="{E38822C1-94A7-414E-9B0F-5EC3D0EA01D2}" destId="{EA987616-BC2C-4927-94CF-B2BC4A291EBF}" srcOrd="0" destOrd="1" presId="urn:microsoft.com/office/officeart/2005/8/layout/vList5"/>
    <dgm:cxn modelId="{0F8151A3-D7EF-4ABD-B6E4-DF1BF7EF3A7E}" srcId="{9C1D8AEA-5143-4A54-ABFC-891AB526BB4C}" destId="{B8D4928E-A119-417C-8950-36513B6297C0}" srcOrd="2" destOrd="0" parTransId="{56500BE5-E6C6-4CDE-8E2A-5BEA0EF90DC1}" sibTransId="{61D0DDB6-5B42-4AE1-BADC-1A02E5C56F05}"/>
    <dgm:cxn modelId="{E1ECD30F-ABEA-4ACA-954B-8C40B5CF8E34}" srcId="{B8D4928E-A119-417C-8950-36513B6297C0}" destId="{ED78439D-383F-4F25-9A44-D767CB105B1A}" srcOrd="0" destOrd="0" parTransId="{DF5C7836-DDFB-40C2-8881-C020D4D6BA1E}" sibTransId="{4E3E01AA-69B4-4AA7-ABC6-BA6A8F11053F}"/>
    <dgm:cxn modelId="{9D2D37F0-8EBE-4CA3-A82F-4F02E611F580}" type="presOf" srcId="{410213F0-4265-49BE-A5F9-76FC5333B3FB}" destId="{EA987616-BC2C-4927-94CF-B2BC4A291EBF}" srcOrd="0" destOrd="0" presId="urn:microsoft.com/office/officeart/2005/8/layout/vList5"/>
    <dgm:cxn modelId="{748AC607-E8F2-43D7-980B-C616C3CB8481}" type="presOf" srcId="{EEEE623D-3925-4651-AB87-FE9F195E3622}" destId="{8A34F2E7-D8C8-477A-B180-15950B4FCB5C}" srcOrd="0" destOrd="0" presId="urn:microsoft.com/office/officeart/2005/8/layout/vList5"/>
    <dgm:cxn modelId="{0296DA19-A3BF-4860-A345-41A899F8B97F}" srcId="{31B1DE8E-B117-425B-B18B-E55D226C58CA}" destId="{AF043A28-3B01-403A-9518-B2515A60F4CC}" srcOrd="0" destOrd="0" parTransId="{F165E308-9719-4646-B07A-B8BCE4824F70}" sibTransId="{5C70544A-C25B-4B96-A0D3-15F99EF2CF26}"/>
    <dgm:cxn modelId="{B8564A25-A718-4CCC-908E-A24E89D3F5FA}" type="presOf" srcId="{B8D4928E-A119-417C-8950-36513B6297C0}" destId="{D5F49117-EA13-4835-A227-765EF95EA495}" srcOrd="0" destOrd="0" presId="urn:microsoft.com/office/officeart/2005/8/layout/vList5"/>
    <dgm:cxn modelId="{6B9C1C92-6A06-4D09-AA2A-AA2251D15955}" srcId="{9C1D8AEA-5143-4A54-ABFC-891AB526BB4C}" destId="{EEEE623D-3925-4651-AB87-FE9F195E3622}" srcOrd="3" destOrd="0" parTransId="{D5453EFA-36CE-43F8-87A5-2E51C40297F4}" sibTransId="{A8876B5C-B116-4D4C-8755-7DE37C0AAED3}"/>
    <dgm:cxn modelId="{9E4F413F-5370-4C1D-B330-B50AC3564D8D}" type="presOf" srcId="{31B1DE8E-B117-425B-B18B-E55D226C58CA}" destId="{D7105346-6705-4F31-A3D6-E204C54982D9}" srcOrd="0" destOrd="0" presId="urn:microsoft.com/office/officeart/2005/8/layout/vList5"/>
    <dgm:cxn modelId="{5696905C-2231-4366-8439-36D484A04035}" type="presOf" srcId="{9C1D8AEA-5143-4A54-ABFC-891AB526BB4C}" destId="{C21C8AAA-5AA5-4A10-B8C5-BB0208EAEB1C}" srcOrd="0" destOrd="0" presId="urn:microsoft.com/office/officeart/2005/8/layout/vList5"/>
    <dgm:cxn modelId="{A8348E9C-177A-4C81-8461-B853F83E6EE1}" type="presOf" srcId="{291400D2-D4E2-47D9-895B-D8F31EB1EFC4}" destId="{ABB59BC0-BABD-4AF0-8922-E2A6D37B7E3D}" srcOrd="0" destOrd="0" presId="urn:microsoft.com/office/officeart/2005/8/layout/vList5"/>
    <dgm:cxn modelId="{9A31D2A7-6CB8-4977-BB7B-15127CD0E8AB}" srcId="{9C1D8AEA-5143-4A54-ABFC-891AB526BB4C}" destId="{291400D2-D4E2-47D9-895B-D8F31EB1EFC4}" srcOrd="1" destOrd="0" parTransId="{F0033BE2-43C0-41B5-8DDF-F79ECA54A85D}" sibTransId="{68BEA9F6-BFD3-4106-B1C9-D96F0B975002}"/>
    <dgm:cxn modelId="{63DA3783-76BE-495F-B8BC-7D4FAA49AFBC}" srcId="{291400D2-D4E2-47D9-895B-D8F31EB1EFC4}" destId="{A0EF1059-2087-4179-B2CE-9C00AB87F8BA}" srcOrd="0" destOrd="0" parTransId="{08CA8C9D-8897-4718-ACBC-4A7DE8913490}" sibTransId="{F6D3876E-3C00-4DC0-A108-DE7DBE2D2A9C}"/>
    <dgm:cxn modelId="{9122D4DD-6A7D-4882-B6F0-3961F68325EC}" type="presParOf" srcId="{C21C8AAA-5AA5-4A10-B8C5-BB0208EAEB1C}" destId="{F59E4ACF-3049-4414-A6AD-AC2ED8433A8B}" srcOrd="0" destOrd="0" presId="urn:microsoft.com/office/officeart/2005/8/layout/vList5"/>
    <dgm:cxn modelId="{C472221D-3EF4-421D-8323-1E556F6B93D4}" type="presParOf" srcId="{F59E4ACF-3049-4414-A6AD-AC2ED8433A8B}" destId="{D7105346-6705-4F31-A3D6-E204C54982D9}" srcOrd="0" destOrd="0" presId="urn:microsoft.com/office/officeart/2005/8/layout/vList5"/>
    <dgm:cxn modelId="{BBF5D084-3021-4DE3-9014-8BE5D1139D25}" type="presParOf" srcId="{F59E4ACF-3049-4414-A6AD-AC2ED8433A8B}" destId="{CCE200E6-0DC3-49D9-92A7-A531579FE2A6}" srcOrd="1" destOrd="0" presId="urn:microsoft.com/office/officeart/2005/8/layout/vList5"/>
    <dgm:cxn modelId="{B21A74BB-7687-4925-84D0-325A67820B56}" type="presParOf" srcId="{C21C8AAA-5AA5-4A10-B8C5-BB0208EAEB1C}" destId="{617C03BF-18DC-456A-ACB1-4C1E997ABCA8}" srcOrd="1" destOrd="0" presId="urn:microsoft.com/office/officeart/2005/8/layout/vList5"/>
    <dgm:cxn modelId="{D7BBAD28-1E41-4F47-8BBF-710EBA2554DA}" type="presParOf" srcId="{C21C8AAA-5AA5-4A10-B8C5-BB0208EAEB1C}" destId="{FCB70A27-65DA-4FBA-9F4B-83690D7DC14F}" srcOrd="2" destOrd="0" presId="urn:microsoft.com/office/officeart/2005/8/layout/vList5"/>
    <dgm:cxn modelId="{CE5805EE-E6CB-4789-9422-526B4ECA25D3}" type="presParOf" srcId="{FCB70A27-65DA-4FBA-9F4B-83690D7DC14F}" destId="{ABB59BC0-BABD-4AF0-8922-E2A6D37B7E3D}" srcOrd="0" destOrd="0" presId="urn:microsoft.com/office/officeart/2005/8/layout/vList5"/>
    <dgm:cxn modelId="{68B4611D-15D7-41C5-B4C0-BDF312747230}" type="presParOf" srcId="{FCB70A27-65DA-4FBA-9F4B-83690D7DC14F}" destId="{0A7BB52A-5394-45E4-884B-4539EEDCFB53}" srcOrd="1" destOrd="0" presId="urn:microsoft.com/office/officeart/2005/8/layout/vList5"/>
    <dgm:cxn modelId="{75AAE6C8-4116-4F9C-B18D-B19149C3F086}" type="presParOf" srcId="{C21C8AAA-5AA5-4A10-B8C5-BB0208EAEB1C}" destId="{118B6C67-CCA2-48BD-B4D4-86C222B3BDC8}" srcOrd="3" destOrd="0" presId="urn:microsoft.com/office/officeart/2005/8/layout/vList5"/>
    <dgm:cxn modelId="{651ACDCB-0086-4AA6-8F5C-DA829F95769B}" type="presParOf" srcId="{C21C8AAA-5AA5-4A10-B8C5-BB0208EAEB1C}" destId="{91F96C4B-BA9D-46F3-B589-067E4E3D21CC}" srcOrd="4" destOrd="0" presId="urn:microsoft.com/office/officeart/2005/8/layout/vList5"/>
    <dgm:cxn modelId="{FCE66433-EEAB-4FFF-A9C3-CBC37965E5A5}" type="presParOf" srcId="{91F96C4B-BA9D-46F3-B589-067E4E3D21CC}" destId="{D5F49117-EA13-4835-A227-765EF95EA495}" srcOrd="0" destOrd="0" presId="urn:microsoft.com/office/officeart/2005/8/layout/vList5"/>
    <dgm:cxn modelId="{A5EA7B93-3899-497C-8675-AFA71C89A8B0}" type="presParOf" srcId="{91F96C4B-BA9D-46F3-B589-067E4E3D21CC}" destId="{FF82EDFC-669A-4397-808E-1110BA1E6611}" srcOrd="1" destOrd="0" presId="urn:microsoft.com/office/officeart/2005/8/layout/vList5"/>
    <dgm:cxn modelId="{F67F93EC-9643-41A3-AF3E-A4546226AD9F}" type="presParOf" srcId="{C21C8AAA-5AA5-4A10-B8C5-BB0208EAEB1C}" destId="{1470B704-47C8-4130-B436-9CD5919FCD4D}" srcOrd="5" destOrd="0" presId="urn:microsoft.com/office/officeart/2005/8/layout/vList5"/>
    <dgm:cxn modelId="{0BD1646D-837D-44F0-AD06-5D578D788DFE}" type="presParOf" srcId="{C21C8AAA-5AA5-4A10-B8C5-BB0208EAEB1C}" destId="{B4FFC626-DA4D-43DB-9246-8BF1ACEB0A5C}" srcOrd="6" destOrd="0" presId="urn:microsoft.com/office/officeart/2005/8/layout/vList5"/>
    <dgm:cxn modelId="{353E0DE7-243B-412D-978B-15197F4DD3DA}" type="presParOf" srcId="{B4FFC626-DA4D-43DB-9246-8BF1ACEB0A5C}" destId="{8A34F2E7-D8C8-477A-B180-15950B4FCB5C}" srcOrd="0" destOrd="0" presId="urn:microsoft.com/office/officeart/2005/8/layout/vList5"/>
    <dgm:cxn modelId="{1E055965-DE87-4A3B-966C-F3857D455255}" type="presParOf" srcId="{B4FFC626-DA4D-43DB-9246-8BF1ACEB0A5C}" destId="{EA987616-BC2C-4927-94CF-B2BC4A291E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B4E85-EFA4-4F05-A653-E0105D000CA5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37C5F967-A235-4753-82C8-2FBC5D109EFA}">
      <dgm:prSet phldrT="[Texto]"/>
      <dgm:spPr/>
      <dgm:t>
        <a:bodyPr/>
        <a:lstStyle/>
        <a:p>
          <a:r>
            <a:rPr lang="es-ES" dirty="0" smtClean="0"/>
            <a:t>Instituto Ecuatoriano de Seguridad Social</a:t>
          </a:r>
          <a:endParaRPr lang="es-ES" dirty="0"/>
        </a:p>
      </dgm:t>
    </dgm:pt>
    <dgm:pt modelId="{681BCADA-B5A3-4609-93E8-625886DDA199}" type="parTrans" cxnId="{D69B189B-33BF-4554-80DF-A9C40ADE54C4}">
      <dgm:prSet/>
      <dgm:spPr/>
      <dgm:t>
        <a:bodyPr/>
        <a:lstStyle/>
        <a:p>
          <a:endParaRPr lang="es-ES"/>
        </a:p>
      </dgm:t>
    </dgm:pt>
    <dgm:pt modelId="{BAA3E945-C1BC-40C8-A296-8F4B1281E684}" type="sibTrans" cxnId="{D69B189B-33BF-4554-80DF-A9C40ADE54C4}">
      <dgm:prSet/>
      <dgm:spPr/>
      <dgm:t>
        <a:bodyPr/>
        <a:lstStyle/>
        <a:p>
          <a:endParaRPr lang="es-ES"/>
        </a:p>
      </dgm:t>
    </dgm:pt>
    <dgm:pt modelId="{29177E37-E983-4F1B-BC96-0292F4AAC71D}">
      <dgm:prSet phldrT="[Texto]"/>
      <dgm:spPr/>
      <dgm:t>
        <a:bodyPr/>
        <a:lstStyle/>
        <a:p>
          <a:r>
            <a:rPr lang="es-ES" dirty="0" smtClean="0"/>
            <a:t>Seguro de Riesgos del Trabajo (SGRT)</a:t>
          </a:r>
          <a:endParaRPr lang="es-ES" dirty="0"/>
        </a:p>
      </dgm:t>
    </dgm:pt>
    <dgm:pt modelId="{656F325E-59E2-41EB-A393-123BD59E19AC}" type="parTrans" cxnId="{2C165A01-A755-498F-911D-FDB78CAC37E2}">
      <dgm:prSet/>
      <dgm:spPr/>
      <dgm:t>
        <a:bodyPr/>
        <a:lstStyle/>
        <a:p>
          <a:endParaRPr lang="es-ES"/>
        </a:p>
      </dgm:t>
    </dgm:pt>
    <dgm:pt modelId="{7099A373-3A82-442D-BF46-AFB38CA97206}" type="sibTrans" cxnId="{2C165A01-A755-498F-911D-FDB78CAC37E2}">
      <dgm:prSet/>
      <dgm:spPr/>
      <dgm:t>
        <a:bodyPr/>
        <a:lstStyle/>
        <a:p>
          <a:endParaRPr lang="es-ES"/>
        </a:p>
      </dgm:t>
    </dgm:pt>
    <dgm:pt modelId="{ED9FB097-6C7D-4BB9-845A-28CDBA1F6340}">
      <dgm:prSet phldrT="[Texto]"/>
      <dgm:spPr/>
      <dgm:t>
        <a:bodyPr/>
        <a:lstStyle/>
        <a:p>
          <a:r>
            <a:rPr lang="es-ES" dirty="0" smtClean="0"/>
            <a:t>Normativa</a:t>
          </a:r>
          <a:endParaRPr lang="es-ES" dirty="0"/>
        </a:p>
      </dgm:t>
    </dgm:pt>
    <dgm:pt modelId="{9F0E0C8B-CA76-4F76-91E0-14AA63B03CCE}" type="parTrans" cxnId="{8BE74A80-21CB-492A-B77C-55C9CEED77BD}">
      <dgm:prSet/>
      <dgm:spPr/>
      <dgm:t>
        <a:bodyPr/>
        <a:lstStyle/>
        <a:p>
          <a:endParaRPr lang="es-ES"/>
        </a:p>
      </dgm:t>
    </dgm:pt>
    <dgm:pt modelId="{C7A6BC21-C9F7-469D-962E-9A9F6348D235}" type="sibTrans" cxnId="{8BE74A80-21CB-492A-B77C-55C9CEED77BD}">
      <dgm:prSet/>
      <dgm:spPr/>
      <dgm:t>
        <a:bodyPr/>
        <a:lstStyle/>
        <a:p>
          <a:endParaRPr lang="es-ES"/>
        </a:p>
      </dgm:t>
    </dgm:pt>
    <dgm:pt modelId="{AD2CBF19-1E32-4172-8B7F-A7C0E531AFFF}">
      <dgm:prSet phldrT="[Texto]"/>
      <dgm:spPr/>
      <dgm:t>
        <a:bodyPr/>
        <a:lstStyle/>
        <a:p>
          <a:r>
            <a:rPr lang="es-ES" dirty="0" smtClean="0"/>
            <a:t>Seguro General de Salud</a:t>
          </a:r>
          <a:endParaRPr lang="es-ES" dirty="0"/>
        </a:p>
      </dgm:t>
    </dgm:pt>
    <dgm:pt modelId="{1277815C-5619-4ECE-B5DF-E754E69DB7B8}" type="parTrans" cxnId="{F8352712-5637-4273-9046-2E84B6E87309}">
      <dgm:prSet/>
      <dgm:spPr/>
      <dgm:t>
        <a:bodyPr/>
        <a:lstStyle/>
        <a:p>
          <a:endParaRPr lang="es-ES"/>
        </a:p>
      </dgm:t>
    </dgm:pt>
    <dgm:pt modelId="{481CCB64-AB47-454E-B33F-9D8BB3D027FA}" type="sibTrans" cxnId="{F8352712-5637-4273-9046-2E84B6E87309}">
      <dgm:prSet/>
      <dgm:spPr/>
      <dgm:t>
        <a:bodyPr/>
        <a:lstStyle/>
        <a:p>
          <a:endParaRPr lang="es-ES"/>
        </a:p>
      </dgm:t>
    </dgm:pt>
    <dgm:pt modelId="{4CBF373A-8038-495E-8EAE-90C0993F537C}">
      <dgm:prSet phldrT="[Texto]"/>
      <dgm:spPr/>
      <dgm:t>
        <a:bodyPr/>
        <a:lstStyle/>
        <a:p>
          <a:r>
            <a:rPr lang="es-ES" dirty="0" smtClean="0"/>
            <a:t>OSHA (1970)</a:t>
          </a:r>
          <a:endParaRPr lang="es-ES" dirty="0"/>
        </a:p>
      </dgm:t>
    </dgm:pt>
    <dgm:pt modelId="{296A9876-7B05-48ED-B8A7-B39DC1905A74}" type="parTrans" cxnId="{AB652E56-D438-4AEC-A751-6A7BE7081542}">
      <dgm:prSet/>
      <dgm:spPr/>
      <dgm:t>
        <a:bodyPr/>
        <a:lstStyle/>
        <a:p>
          <a:endParaRPr lang="es-ES"/>
        </a:p>
      </dgm:t>
    </dgm:pt>
    <dgm:pt modelId="{9B97C54B-2BA1-4D39-832F-AB3D6327B24D}" type="sibTrans" cxnId="{AB652E56-D438-4AEC-A751-6A7BE7081542}">
      <dgm:prSet/>
      <dgm:spPr/>
      <dgm:t>
        <a:bodyPr/>
        <a:lstStyle/>
        <a:p>
          <a:endParaRPr lang="es-ES"/>
        </a:p>
      </dgm:t>
    </dgm:pt>
    <dgm:pt modelId="{CFEDDBE9-26E1-4438-AF90-3578CF0CCE57}">
      <dgm:prSet phldrT="[Texto]"/>
      <dgm:spPr/>
      <dgm:t>
        <a:bodyPr/>
        <a:lstStyle/>
        <a:p>
          <a:r>
            <a:rPr lang="es-ES" dirty="0" smtClean="0"/>
            <a:t>Normativa Andina</a:t>
          </a:r>
          <a:endParaRPr lang="es-ES" dirty="0"/>
        </a:p>
      </dgm:t>
    </dgm:pt>
    <dgm:pt modelId="{3DCF0E94-910A-412D-9AEB-FC3C7A4436F1}" type="parTrans" cxnId="{5D1D381D-FBC1-4895-AFCA-5A603D0CE88E}">
      <dgm:prSet/>
      <dgm:spPr/>
      <dgm:t>
        <a:bodyPr/>
        <a:lstStyle/>
        <a:p>
          <a:endParaRPr lang="es-ES"/>
        </a:p>
      </dgm:t>
    </dgm:pt>
    <dgm:pt modelId="{91654E3F-2918-42F1-B738-E0BEDD800C32}" type="sibTrans" cxnId="{5D1D381D-FBC1-4895-AFCA-5A603D0CE88E}">
      <dgm:prSet/>
      <dgm:spPr/>
      <dgm:t>
        <a:bodyPr/>
        <a:lstStyle/>
        <a:p>
          <a:endParaRPr lang="es-ES"/>
        </a:p>
      </dgm:t>
    </dgm:pt>
    <dgm:pt modelId="{D72E50AF-1B6F-4DC5-BA85-1DA1878484B5}">
      <dgm:prSet phldrT="[Texto]"/>
      <dgm:spPr/>
      <dgm:t>
        <a:bodyPr/>
        <a:lstStyle/>
        <a:p>
          <a:r>
            <a:rPr lang="es-ES" dirty="0" smtClean="0"/>
            <a:t>Código Trabajo</a:t>
          </a:r>
          <a:endParaRPr lang="es-ES" dirty="0"/>
        </a:p>
      </dgm:t>
    </dgm:pt>
    <dgm:pt modelId="{8C124F6C-B9B4-48C6-9404-D324E043DE55}" type="parTrans" cxnId="{9BF7E8F5-41B0-4FD2-846B-BA9D9D112DF0}">
      <dgm:prSet/>
      <dgm:spPr/>
      <dgm:t>
        <a:bodyPr/>
        <a:lstStyle/>
        <a:p>
          <a:endParaRPr lang="es-ES"/>
        </a:p>
      </dgm:t>
    </dgm:pt>
    <dgm:pt modelId="{707A8502-3469-46D4-9360-376827ABB7FB}" type="sibTrans" cxnId="{9BF7E8F5-41B0-4FD2-846B-BA9D9D112DF0}">
      <dgm:prSet/>
      <dgm:spPr/>
      <dgm:t>
        <a:bodyPr/>
        <a:lstStyle/>
        <a:p>
          <a:endParaRPr lang="es-ES"/>
        </a:p>
      </dgm:t>
    </dgm:pt>
    <dgm:pt modelId="{9250CC2C-6B3B-4F8D-98F7-0DF9DEF60E38}">
      <dgm:prSet phldrT="[Texto]"/>
      <dgm:spPr/>
      <dgm:t>
        <a:bodyPr/>
        <a:lstStyle/>
        <a:p>
          <a:r>
            <a:rPr lang="es-ES" dirty="0" smtClean="0"/>
            <a:t>SART</a:t>
          </a:r>
          <a:endParaRPr lang="es-ES" dirty="0"/>
        </a:p>
      </dgm:t>
    </dgm:pt>
    <dgm:pt modelId="{73A5DD85-A2E3-4E78-BB82-B3B0936CE301}" type="parTrans" cxnId="{E6C83009-6161-462E-B757-50D81E1DBE41}">
      <dgm:prSet/>
      <dgm:spPr/>
      <dgm:t>
        <a:bodyPr/>
        <a:lstStyle/>
        <a:p>
          <a:endParaRPr lang="es-ES"/>
        </a:p>
      </dgm:t>
    </dgm:pt>
    <dgm:pt modelId="{D4668BA2-BA2C-4DC3-BF01-13B793DFD524}" type="sibTrans" cxnId="{E6C83009-6161-462E-B757-50D81E1DBE41}">
      <dgm:prSet/>
      <dgm:spPr/>
      <dgm:t>
        <a:bodyPr/>
        <a:lstStyle/>
        <a:p>
          <a:endParaRPr lang="es-ES"/>
        </a:p>
      </dgm:t>
    </dgm:pt>
    <dgm:pt modelId="{AC646A1A-A8AE-48B6-BAA9-4E0187C0E206}">
      <dgm:prSet phldrT="[Texto]"/>
      <dgm:spPr/>
      <dgm:t>
        <a:bodyPr/>
        <a:lstStyle/>
        <a:p>
          <a:r>
            <a:rPr lang="es-ES" dirty="0" smtClean="0"/>
            <a:t>1404 Servicio Médico</a:t>
          </a:r>
          <a:endParaRPr lang="es-ES" dirty="0"/>
        </a:p>
      </dgm:t>
    </dgm:pt>
    <dgm:pt modelId="{A30FC409-E775-4AB7-92F8-C5F53A207D3C}" type="parTrans" cxnId="{9685E8E1-FA35-48DC-B2CB-E17E29550432}">
      <dgm:prSet/>
      <dgm:spPr/>
      <dgm:t>
        <a:bodyPr/>
        <a:lstStyle/>
        <a:p>
          <a:endParaRPr lang="es-ES"/>
        </a:p>
      </dgm:t>
    </dgm:pt>
    <dgm:pt modelId="{FDF01626-E767-4D2E-BB20-28D102F95390}" type="sibTrans" cxnId="{9685E8E1-FA35-48DC-B2CB-E17E29550432}">
      <dgm:prSet/>
      <dgm:spPr/>
      <dgm:t>
        <a:bodyPr/>
        <a:lstStyle/>
        <a:p>
          <a:endParaRPr lang="es-ES"/>
        </a:p>
      </dgm:t>
    </dgm:pt>
    <dgm:pt modelId="{D31E0FAC-A7F3-49DB-90B0-AA201BC1BA21}" type="pres">
      <dgm:prSet presAssocID="{F9AB4E85-EFA4-4F05-A653-E0105D000C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26F34A-CAC6-4031-808B-B8D2B0383A7B}" type="pres">
      <dgm:prSet presAssocID="{37C5F967-A235-4753-82C8-2FBC5D109E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565E91-9E5F-4E7B-B132-F6965E09D593}" type="pres">
      <dgm:prSet presAssocID="{37C5F967-A235-4753-82C8-2FBC5D109E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EE713-2DAA-4825-80EC-1B557D6A330D}" type="pres">
      <dgm:prSet presAssocID="{ED9FB097-6C7D-4BB9-845A-28CDBA1F634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A8B1A5-1466-401C-A0E0-D58326DEC522}" type="pres">
      <dgm:prSet presAssocID="{ED9FB097-6C7D-4BB9-845A-28CDBA1F634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5BF446-A2E7-4F01-9AF0-5EA56EF30B4E}" type="presOf" srcId="{ED9FB097-6C7D-4BB9-845A-28CDBA1F6340}" destId="{5FEEE713-2DAA-4825-80EC-1B557D6A330D}" srcOrd="0" destOrd="0" presId="urn:microsoft.com/office/officeart/2005/8/layout/vList2"/>
    <dgm:cxn modelId="{AB652E56-D438-4AEC-A751-6A7BE7081542}" srcId="{ED9FB097-6C7D-4BB9-845A-28CDBA1F6340}" destId="{4CBF373A-8038-495E-8EAE-90C0993F537C}" srcOrd="0" destOrd="0" parTransId="{296A9876-7B05-48ED-B8A7-B39DC1905A74}" sibTransId="{9B97C54B-2BA1-4D39-832F-AB3D6327B24D}"/>
    <dgm:cxn modelId="{2C165A01-A755-498F-911D-FDB78CAC37E2}" srcId="{37C5F967-A235-4753-82C8-2FBC5D109EFA}" destId="{29177E37-E983-4F1B-BC96-0292F4AAC71D}" srcOrd="0" destOrd="0" parTransId="{656F325E-59E2-41EB-A393-123BD59E19AC}" sibTransId="{7099A373-3A82-442D-BF46-AFB38CA97206}"/>
    <dgm:cxn modelId="{5D1D381D-FBC1-4895-AFCA-5A603D0CE88E}" srcId="{ED9FB097-6C7D-4BB9-845A-28CDBA1F6340}" destId="{CFEDDBE9-26E1-4438-AF90-3578CF0CCE57}" srcOrd="1" destOrd="0" parTransId="{3DCF0E94-910A-412D-9AEB-FC3C7A4436F1}" sibTransId="{91654E3F-2918-42F1-B738-E0BEDD800C32}"/>
    <dgm:cxn modelId="{DDEDD296-BC8E-459C-8A7C-DFABE51084C6}" type="presOf" srcId="{AC646A1A-A8AE-48B6-BAA9-4E0187C0E206}" destId="{1BA8B1A5-1466-401C-A0E0-D58326DEC522}" srcOrd="0" destOrd="4" presId="urn:microsoft.com/office/officeart/2005/8/layout/vList2"/>
    <dgm:cxn modelId="{9685E8E1-FA35-48DC-B2CB-E17E29550432}" srcId="{ED9FB097-6C7D-4BB9-845A-28CDBA1F6340}" destId="{AC646A1A-A8AE-48B6-BAA9-4E0187C0E206}" srcOrd="4" destOrd="0" parTransId="{A30FC409-E775-4AB7-92F8-C5F53A207D3C}" sibTransId="{FDF01626-E767-4D2E-BB20-28D102F95390}"/>
    <dgm:cxn modelId="{716C4FFE-2285-4557-B7B1-B86D3D601AA9}" type="presOf" srcId="{4CBF373A-8038-495E-8EAE-90C0993F537C}" destId="{1BA8B1A5-1466-401C-A0E0-D58326DEC522}" srcOrd="0" destOrd="0" presId="urn:microsoft.com/office/officeart/2005/8/layout/vList2"/>
    <dgm:cxn modelId="{26843AF1-0500-4B08-8D5B-E3BCAE10C40C}" type="presOf" srcId="{29177E37-E983-4F1B-BC96-0292F4AAC71D}" destId="{FC565E91-9E5F-4E7B-B132-F6965E09D593}" srcOrd="0" destOrd="0" presId="urn:microsoft.com/office/officeart/2005/8/layout/vList2"/>
    <dgm:cxn modelId="{9BF7E8F5-41B0-4FD2-846B-BA9D9D112DF0}" srcId="{ED9FB097-6C7D-4BB9-845A-28CDBA1F6340}" destId="{D72E50AF-1B6F-4DC5-BA85-1DA1878484B5}" srcOrd="2" destOrd="0" parTransId="{8C124F6C-B9B4-48C6-9404-D324E043DE55}" sibTransId="{707A8502-3469-46D4-9360-376827ABB7FB}"/>
    <dgm:cxn modelId="{8C1D78D6-B0D0-4A0E-A310-9E3C540633B9}" type="presOf" srcId="{9250CC2C-6B3B-4F8D-98F7-0DF9DEF60E38}" destId="{1BA8B1A5-1466-401C-A0E0-D58326DEC522}" srcOrd="0" destOrd="3" presId="urn:microsoft.com/office/officeart/2005/8/layout/vList2"/>
    <dgm:cxn modelId="{C837EEC0-016A-46A2-9DA5-1B973BE3CBC9}" type="presOf" srcId="{AD2CBF19-1E32-4172-8B7F-A7C0E531AFFF}" destId="{FC565E91-9E5F-4E7B-B132-F6965E09D593}" srcOrd="0" destOrd="1" presId="urn:microsoft.com/office/officeart/2005/8/layout/vList2"/>
    <dgm:cxn modelId="{D69B189B-33BF-4554-80DF-A9C40ADE54C4}" srcId="{F9AB4E85-EFA4-4F05-A653-E0105D000CA5}" destId="{37C5F967-A235-4753-82C8-2FBC5D109EFA}" srcOrd="0" destOrd="0" parTransId="{681BCADA-B5A3-4609-93E8-625886DDA199}" sibTransId="{BAA3E945-C1BC-40C8-A296-8F4B1281E684}"/>
    <dgm:cxn modelId="{F8352712-5637-4273-9046-2E84B6E87309}" srcId="{37C5F967-A235-4753-82C8-2FBC5D109EFA}" destId="{AD2CBF19-1E32-4172-8B7F-A7C0E531AFFF}" srcOrd="1" destOrd="0" parTransId="{1277815C-5619-4ECE-B5DF-E754E69DB7B8}" sibTransId="{481CCB64-AB47-454E-B33F-9D8BB3D027FA}"/>
    <dgm:cxn modelId="{92A95674-FA23-4997-9378-21D0FB7D106B}" type="presOf" srcId="{D72E50AF-1B6F-4DC5-BA85-1DA1878484B5}" destId="{1BA8B1A5-1466-401C-A0E0-D58326DEC522}" srcOrd="0" destOrd="2" presId="urn:microsoft.com/office/officeart/2005/8/layout/vList2"/>
    <dgm:cxn modelId="{8BE74A80-21CB-492A-B77C-55C9CEED77BD}" srcId="{F9AB4E85-EFA4-4F05-A653-E0105D000CA5}" destId="{ED9FB097-6C7D-4BB9-845A-28CDBA1F6340}" srcOrd="1" destOrd="0" parTransId="{9F0E0C8B-CA76-4F76-91E0-14AA63B03CCE}" sibTransId="{C7A6BC21-C9F7-469D-962E-9A9F6348D235}"/>
    <dgm:cxn modelId="{B89FB7CA-B7A7-47D0-B97E-FC9860BF9B72}" type="presOf" srcId="{37C5F967-A235-4753-82C8-2FBC5D109EFA}" destId="{D826F34A-CAC6-4031-808B-B8D2B0383A7B}" srcOrd="0" destOrd="0" presId="urn:microsoft.com/office/officeart/2005/8/layout/vList2"/>
    <dgm:cxn modelId="{E6C83009-6161-462E-B757-50D81E1DBE41}" srcId="{ED9FB097-6C7D-4BB9-845A-28CDBA1F6340}" destId="{9250CC2C-6B3B-4F8D-98F7-0DF9DEF60E38}" srcOrd="3" destOrd="0" parTransId="{73A5DD85-A2E3-4E78-BB82-B3B0936CE301}" sibTransId="{D4668BA2-BA2C-4DC3-BF01-13B793DFD524}"/>
    <dgm:cxn modelId="{20C354D1-C2D0-4413-B328-7867068B8CFB}" type="presOf" srcId="{F9AB4E85-EFA4-4F05-A653-E0105D000CA5}" destId="{D31E0FAC-A7F3-49DB-90B0-AA201BC1BA21}" srcOrd="0" destOrd="0" presId="urn:microsoft.com/office/officeart/2005/8/layout/vList2"/>
    <dgm:cxn modelId="{51BD08B5-52C0-408D-904D-09F267A44183}" type="presOf" srcId="{CFEDDBE9-26E1-4438-AF90-3578CF0CCE57}" destId="{1BA8B1A5-1466-401C-A0E0-D58326DEC522}" srcOrd="0" destOrd="1" presId="urn:microsoft.com/office/officeart/2005/8/layout/vList2"/>
    <dgm:cxn modelId="{C7526A24-02DB-48C9-A5BB-AEEB6289BE5A}" type="presParOf" srcId="{D31E0FAC-A7F3-49DB-90B0-AA201BC1BA21}" destId="{D826F34A-CAC6-4031-808B-B8D2B0383A7B}" srcOrd="0" destOrd="0" presId="urn:microsoft.com/office/officeart/2005/8/layout/vList2"/>
    <dgm:cxn modelId="{1E977D47-4210-430E-9CD7-435E1DA81771}" type="presParOf" srcId="{D31E0FAC-A7F3-49DB-90B0-AA201BC1BA21}" destId="{FC565E91-9E5F-4E7B-B132-F6965E09D593}" srcOrd="1" destOrd="0" presId="urn:microsoft.com/office/officeart/2005/8/layout/vList2"/>
    <dgm:cxn modelId="{30989C9D-FFC5-4A03-8D29-CF4BD6C93ADD}" type="presParOf" srcId="{D31E0FAC-A7F3-49DB-90B0-AA201BC1BA21}" destId="{5FEEE713-2DAA-4825-80EC-1B557D6A330D}" srcOrd="2" destOrd="0" presId="urn:microsoft.com/office/officeart/2005/8/layout/vList2"/>
    <dgm:cxn modelId="{C5AD81E9-7173-491A-BCBF-236463469344}" type="presParOf" srcId="{D31E0FAC-A7F3-49DB-90B0-AA201BC1BA21}" destId="{1BA8B1A5-1466-401C-A0E0-D58326DEC52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50BE7-184F-4CA1-9E75-425A45E18930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9343056B-DC67-444F-BF3A-5BDCD0428C4B}">
      <dgm:prSet phldrT="[Texto]"/>
      <dgm:spPr/>
      <dgm:t>
        <a:bodyPr/>
        <a:lstStyle/>
        <a:p>
          <a:r>
            <a:rPr lang="es-ES" dirty="0" smtClean="0"/>
            <a:t>2003</a:t>
          </a:r>
        </a:p>
        <a:p>
          <a:r>
            <a:rPr lang="es-ES" dirty="0" smtClean="0"/>
            <a:t>1,9% accidentes (2301 accidentes)</a:t>
          </a:r>
          <a:endParaRPr lang="es-ES" dirty="0"/>
        </a:p>
      </dgm:t>
    </dgm:pt>
    <dgm:pt modelId="{0976C219-3054-458F-9EA2-51255CAA7C12}" type="parTrans" cxnId="{3E629F7D-2F62-4CA1-91BB-0594D8BD1AB8}">
      <dgm:prSet/>
      <dgm:spPr/>
      <dgm:t>
        <a:bodyPr/>
        <a:lstStyle/>
        <a:p>
          <a:endParaRPr lang="es-ES"/>
        </a:p>
      </dgm:t>
    </dgm:pt>
    <dgm:pt modelId="{D7ECAD56-CFED-4753-ADE8-1BACDE6075E9}" type="sibTrans" cxnId="{3E629F7D-2F62-4CA1-91BB-0594D8BD1AB8}">
      <dgm:prSet/>
      <dgm:spPr/>
      <dgm:t>
        <a:bodyPr/>
        <a:lstStyle/>
        <a:p>
          <a:endParaRPr lang="es-ES"/>
        </a:p>
      </dgm:t>
    </dgm:pt>
    <dgm:pt modelId="{C36FE269-8CED-4D4D-9106-921F695C7E86}">
      <dgm:prSet phldrT="[Texto]"/>
      <dgm:spPr/>
      <dgm:t>
        <a:bodyPr/>
        <a:lstStyle/>
        <a:p>
          <a:r>
            <a:rPr lang="es-ES" dirty="0" smtClean="0"/>
            <a:t>2007</a:t>
          </a:r>
        </a:p>
        <a:p>
          <a:r>
            <a:rPr lang="es-ES" dirty="0" smtClean="0"/>
            <a:t>44,2% accidentes</a:t>
          </a:r>
          <a:endParaRPr lang="es-ES" dirty="0"/>
        </a:p>
      </dgm:t>
    </dgm:pt>
    <dgm:pt modelId="{4AC70A02-8B7A-407A-9712-A9A3DA8DC983}" type="parTrans" cxnId="{EF3DE5EB-AF28-453A-B5E3-BE290F73DD51}">
      <dgm:prSet/>
      <dgm:spPr/>
      <dgm:t>
        <a:bodyPr/>
        <a:lstStyle/>
        <a:p>
          <a:endParaRPr lang="es-ES"/>
        </a:p>
      </dgm:t>
    </dgm:pt>
    <dgm:pt modelId="{769D4655-601E-47E0-8FAA-F6541B86D2BD}" type="sibTrans" cxnId="{EF3DE5EB-AF28-453A-B5E3-BE290F73DD51}">
      <dgm:prSet/>
      <dgm:spPr/>
      <dgm:t>
        <a:bodyPr/>
        <a:lstStyle/>
        <a:p>
          <a:endParaRPr lang="es-ES"/>
        </a:p>
      </dgm:t>
    </dgm:pt>
    <dgm:pt modelId="{7E923143-240A-46EC-A662-1CC7D5F4BFB0}" type="pres">
      <dgm:prSet presAssocID="{86E50BE7-184F-4CA1-9E75-425A45E18930}" presName="linearFlow" presStyleCnt="0">
        <dgm:presLayoutVars>
          <dgm:resizeHandles val="exact"/>
        </dgm:presLayoutVars>
      </dgm:prSet>
      <dgm:spPr/>
    </dgm:pt>
    <dgm:pt modelId="{3D2A26D4-0D79-43AB-AFB6-E2D488681159}" type="pres">
      <dgm:prSet presAssocID="{9343056B-DC67-444F-BF3A-5BDCD0428C4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C93FA-FAF2-4115-A407-3808BC9283C9}" type="pres">
      <dgm:prSet presAssocID="{D7ECAD56-CFED-4753-ADE8-1BACDE6075E9}" presName="sibTrans" presStyleLbl="sibTrans2D1" presStyleIdx="0" presStyleCnt="1"/>
      <dgm:spPr/>
      <dgm:t>
        <a:bodyPr/>
        <a:lstStyle/>
        <a:p>
          <a:endParaRPr lang="es-ES"/>
        </a:p>
      </dgm:t>
    </dgm:pt>
    <dgm:pt modelId="{29EAA738-B760-4C1F-A04E-D3BE37C50486}" type="pres">
      <dgm:prSet presAssocID="{D7ECAD56-CFED-4753-ADE8-1BACDE6075E9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1D03E2CD-C661-47A9-97D9-4FA7F5A32441}" type="pres">
      <dgm:prSet presAssocID="{C36FE269-8CED-4D4D-9106-921F695C7E8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3B50DD-4E50-4060-B63F-9126D719A205}" type="presOf" srcId="{D7ECAD56-CFED-4753-ADE8-1BACDE6075E9}" destId="{29EAA738-B760-4C1F-A04E-D3BE37C50486}" srcOrd="1" destOrd="0" presId="urn:microsoft.com/office/officeart/2005/8/layout/process2"/>
    <dgm:cxn modelId="{F82A58D2-03DB-4754-9887-63A05C43C513}" type="presOf" srcId="{D7ECAD56-CFED-4753-ADE8-1BACDE6075E9}" destId="{8D6C93FA-FAF2-4115-A407-3808BC9283C9}" srcOrd="0" destOrd="0" presId="urn:microsoft.com/office/officeart/2005/8/layout/process2"/>
    <dgm:cxn modelId="{3E629F7D-2F62-4CA1-91BB-0594D8BD1AB8}" srcId="{86E50BE7-184F-4CA1-9E75-425A45E18930}" destId="{9343056B-DC67-444F-BF3A-5BDCD0428C4B}" srcOrd="0" destOrd="0" parTransId="{0976C219-3054-458F-9EA2-51255CAA7C12}" sibTransId="{D7ECAD56-CFED-4753-ADE8-1BACDE6075E9}"/>
    <dgm:cxn modelId="{099F62CA-335F-4130-BA8B-5774F7506C9C}" type="presOf" srcId="{9343056B-DC67-444F-BF3A-5BDCD0428C4B}" destId="{3D2A26D4-0D79-43AB-AFB6-E2D488681159}" srcOrd="0" destOrd="0" presId="urn:microsoft.com/office/officeart/2005/8/layout/process2"/>
    <dgm:cxn modelId="{CDDA3C25-4C74-47F7-B98B-709A85988DAA}" type="presOf" srcId="{86E50BE7-184F-4CA1-9E75-425A45E18930}" destId="{7E923143-240A-46EC-A662-1CC7D5F4BFB0}" srcOrd="0" destOrd="0" presId="urn:microsoft.com/office/officeart/2005/8/layout/process2"/>
    <dgm:cxn modelId="{EF3DE5EB-AF28-453A-B5E3-BE290F73DD51}" srcId="{86E50BE7-184F-4CA1-9E75-425A45E18930}" destId="{C36FE269-8CED-4D4D-9106-921F695C7E86}" srcOrd="1" destOrd="0" parTransId="{4AC70A02-8B7A-407A-9712-A9A3DA8DC983}" sibTransId="{769D4655-601E-47E0-8FAA-F6541B86D2BD}"/>
    <dgm:cxn modelId="{27BFB384-17A5-4E8D-A127-506CCFE8FBF7}" type="presOf" srcId="{C36FE269-8CED-4D4D-9106-921F695C7E86}" destId="{1D03E2CD-C661-47A9-97D9-4FA7F5A32441}" srcOrd="0" destOrd="0" presId="urn:microsoft.com/office/officeart/2005/8/layout/process2"/>
    <dgm:cxn modelId="{DD3DB7EE-AFB9-437B-B16F-4C049F444FF0}" type="presParOf" srcId="{7E923143-240A-46EC-A662-1CC7D5F4BFB0}" destId="{3D2A26D4-0D79-43AB-AFB6-E2D488681159}" srcOrd="0" destOrd="0" presId="urn:microsoft.com/office/officeart/2005/8/layout/process2"/>
    <dgm:cxn modelId="{E087BFA2-95F6-47C7-B67B-98FB49FACC80}" type="presParOf" srcId="{7E923143-240A-46EC-A662-1CC7D5F4BFB0}" destId="{8D6C93FA-FAF2-4115-A407-3808BC9283C9}" srcOrd="1" destOrd="0" presId="urn:microsoft.com/office/officeart/2005/8/layout/process2"/>
    <dgm:cxn modelId="{CCD53B60-013E-4D9A-A15A-FCAA6D59FCA4}" type="presParOf" srcId="{8D6C93FA-FAF2-4115-A407-3808BC9283C9}" destId="{29EAA738-B760-4C1F-A04E-D3BE37C50486}" srcOrd="0" destOrd="0" presId="urn:microsoft.com/office/officeart/2005/8/layout/process2"/>
    <dgm:cxn modelId="{3094FDFF-C3D8-4C81-ADAF-5D6533AE22BC}" type="presParOf" srcId="{7E923143-240A-46EC-A662-1CC7D5F4BFB0}" destId="{1D03E2CD-C661-47A9-97D9-4FA7F5A3244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24C159-5CE3-4395-81E4-68FC702AA923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4F54EDE9-0DE2-4C9F-A14C-9439A58E607F}">
      <dgm:prSet phldrT="[Texto]"/>
      <dgm:spPr/>
      <dgm:t>
        <a:bodyPr/>
        <a:lstStyle/>
        <a:p>
          <a:r>
            <a:rPr lang="es-ES" dirty="0" smtClean="0"/>
            <a:t>Evaluación Pre-ocupacional</a:t>
          </a:r>
          <a:endParaRPr lang="es-ES" dirty="0"/>
        </a:p>
      </dgm:t>
    </dgm:pt>
    <dgm:pt modelId="{AB8E2B8E-64BA-4FB8-9212-C9393AF24230}" type="parTrans" cxnId="{239FA857-2665-4C71-A7B7-C1D601FFAAF4}">
      <dgm:prSet/>
      <dgm:spPr/>
      <dgm:t>
        <a:bodyPr/>
        <a:lstStyle/>
        <a:p>
          <a:endParaRPr lang="es-ES"/>
        </a:p>
      </dgm:t>
    </dgm:pt>
    <dgm:pt modelId="{D55ED997-2AAC-4AA5-A7B9-D78FDE905DF1}" type="sibTrans" cxnId="{239FA857-2665-4C71-A7B7-C1D601FFAAF4}">
      <dgm:prSet/>
      <dgm:spPr/>
      <dgm:t>
        <a:bodyPr/>
        <a:lstStyle/>
        <a:p>
          <a:endParaRPr lang="es-ES"/>
        </a:p>
      </dgm:t>
    </dgm:pt>
    <dgm:pt modelId="{2F4D7897-6348-48A3-8A67-4250D1BAF090}">
      <dgm:prSet phldrT="[Texto]"/>
      <dgm:spPr/>
      <dgm:t>
        <a:bodyPr/>
        <a:lstStyle/>
        <a:p>
          <a:r>
            <a:rPr lang="es-ES" dirty="0" smtClean="0"/>
            <a:t>Evaluación riesgos</a:t>
          </a:r>
          <a:endParaRPr lang="es-ES" dirty="0"/>
        </a:p>
      </dgm:t>
    </dgm:pt>
    <dgm:pt modelId="{C39E8281-731B-4FE3-B9BA-49B835567325}" type="parTrans" cxnId="{3012B94E-5355-4827-B1CD-308B7940E5E9}">
      <dgm:prSet/>
      <dgm:spPr/>
      <dgm:t>
        <a:bodyPr/>
        <a:lstStyle/>
        <a:p>
          <a:endParaRPr lang="es-ES"/>
        </a:p>
      </dgm:t>
    </dgm:pt>
    <dgm:pt modelId="{0C494A45-677F-4A82-B537-46EE7F8EE726}" type="sibTrans" cxnId="{3012B94E-5355-4827-B1CD-308B7940E5E9}">
      <dgm:prSet/>
      <dgm:spPr/>
      <dgm:t>
        <a:bodyPr/>
        <a:lstStyle/>
        <a:p>
          <a:endParaRPr lang="es-ES"/>
        </a:p>
      </dgm:t>
    </dgm:pt>
    <dgm:pt modelId="{F85AC903-8A76-4763-8E4B-5A2F50BCF9DB}">
      <dgm:prSet phldrT="[Texto]"/>
      <dgm:spPr/>
      <dgm:t>
        <a:bodyPr/>
        <a:lstStyle/>
        <a:p>
          <a:r>
            <a:rPr lang="es-ES" dirty="0" smtClean="0"/>
            <a:t>Seguimiento de salud y seguridad</a:t>
          </a:r>
          <a:endParaRPr lang="es-ES" dirty="0"/>
        </a:p>
      </dgm:t>
    </dgm:pt>
    <dgm:pt modelId="{48230371-1999-4D09-98A4-63C13C639814}" type="parTrans" cxnId="{7117639B-5903-436B-985B-6F5ECD2812A5}">
      <dgm:prSet/>
      <dgm:spPr/>
      <dgm:t>
        <a:bodyPr/>
        <a:lstStyle/>
        <a:p>
          <a:endParaRPr lang="es-ES"/>
        </a:p>
      </dgm:t>
    </dgm:pt>
    <dgm:pt modelId="{10816D2E-04EE-4D82-9758-3FF635BD99DD}" type="sibTrans" cxnId="{7117639B-5903-436B-985B-6F5ECD2812A5}">
      <dgm:prSet/>
      <dgm:spPr/>
      <dgm:t>
        <a:bodyPr/>
        <a:lstStyle/>
        <a:p>
          <a:endParaRPr lang="es-ES"/>
        </a:p>
      </dgm:t>
    </dgm:pt>
    <dgm:pt modelId="{DA71546C-50DF-4FA4-A1DB-6E382E9C6E88}">
      <dgm:prSet phldrT="[Texto]"/>
      <dgm:spPr/>
      <dgm:t>
        <a:bodyPr/>
        <a:lstStyle/>
        <a:p>
          <a:r>
            <a:rPr lang="es-ES" dirty="0" smtClean="0"/>
            <a:t>Capacitación</a:t>
          </a:r>
          <a:endParaRPr lang="es-ES" dirty="0"/>
        </a:p>
      </dgm:t>
    </dgm:pt>
    <dgm:pt modelId="{76785578-22D9-4753-B388-B7814E0F2DBE}" type="parTrans" cxnId="{9FFA0998-A033-4CC7-AE06-9B2145449D99}">
      <dgm:prSet/>
      <dgm:spPr/>
      <dgm:t>
        <a:bodyPr/>
        <a:lstStyle/>
        <a:p>
          <a:endParaRPr lang="es-ES"/>
        </a:p>
      </dgm:t>
    </dgm:pt>
    <dgm:pt modelId="{828E99F0-F2F9-4C00-92DE-6B7B168435CD}" type="sibTrans" cxnId="{9FFA0998-A033-4CC7-AE06-9B2145449D99}">
      <dgm:prSet/>
      <dgm:spPr/>
      <dgm:t>
        <a:bodyPr/>
        <a:lstStyle/>
        <a:p>
          <a:endParaRPr lang="es-ES"/>
        </a:p>
      </dgm:t>
    </dgm:pt>
    <dgm:pt modelId="{8C688849-EF8D-422E-B3AF-93AD60E9ADB4}">
      <dgm:prSet phldrT="[Texto]"/>
      <dgm:spPr/>
      <dgm:t>
        <a:bodyPr/>
        <a:lstStyle/>
        <a:p>
          <a:r>
            <a:rPr lang="es-ES" dirty="0" smtClean="0"/>
            <a:t>Servicio médico</a:t>
          </a:r>
          <a:endParaRPr lang="es-ES" dirty="0"/>
        </a:p>
      </dgm:t>
    </dgm:pt>
    <dgm:pt modelId="{03D3F900-0BB3-4CE4-B87B-56DCD3A60A76}" type="parTrans" cxnId="{527C8988-CADF-416D-A81C-E89AC83B2F84}">
      <dgm:prSet/>
      <dgm:spPr/>
      <dgm:t>
        <a:bodyPr/>
        <a:lstStyle/>
        <a:p>
          <a:endParaRPr lang="es-ES"/>
        </a:p>
      </dgm:t>
    </dgm:pt>
    <dgm:pt modelId="{D1C35CEC-9F2E-4F48-8089-7B069C23C6C8}" type="sibTrans" cxnId="{527C8988-CADF-416D-A81C-E89AC83B2F84}">
      <dgm:prSet/>
      <dgm:spPr/>
      <dgm:t>
        <a:bodyPr/>
        <a:lstStyle/>
        <a:p>
          <a:endParaRPr lang="es-ES"/>
        </a:p>
      </dgm:t>
    </dgm:pt>
    <dgm:pt modelId="{5753F574-C5FB-40FF-851C-1F82005EC0F4}">
      <dgm:prSet phldrT="[Texto]"/>
      <dgm:spPr/>
      <dgm:t>
        <a:bodyPr/>
        <a:lstStyle/>
        <a:p>
          <a:r>
            <a:rPr lang="es-ES" dirty="0" smtClean="0"/>
            <a:t>Exámenes laborales</a:t>
          </a:r>
          <a:endParaRPr lang="es-ES" dirty="0"/>
        </a:p>
      </dgm:t>
    </dgm:pt>
    <dgm:pt modelId="{B8D76853-6849-48C7-A084-FE595E2FFF0E}" type="parTrans" cxnId="{12191D1F-BE4C-40F4-97DD-0740DB23F028}">
      <dgm:prSet/>
      <dgm:spPr/>
      <dgm:t>
        <a:bodyPr/>
        <a:lstStyle/>
        <a:p>
          <a:endParaRPr lang="es-ES"/>
        </a:p>
      </dgm:t>
    </dgm:pt>
    <dgm:pt modelId="{4B55261E-177E-45CB-89FF-90B73D9B8E3F}" type="sibTrans" cxnId="{12191D1F-BE4C-40F4-97DD-0740DB23F028}">
      <dgm:prSet/>
      <dgm:spPr/>
      <dgm:t>
        <a:bodyPr/>
        <a:lstStyle/>
        <a:p>
          <a:endParaRPr lang="es-ES"/>
        </a:p>
      </dgm:t>
    </dgm:pt>
    <dgm:pt modelId="{08ED5562-E02D-43FB-BC4A-F7D029824C5C}" type="pres">
      <dgm:prSet presAssocID="{5F24C159-5CE3-4395-81E4-68FC702AA9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55FE0E-2756-4F12-898C-0B4F19E13107}" type="pres">
      <dgm:prSet presAssocID="{4F54EDE9-0DE2-4C9F-A14C-9439A58E607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9D5023-5F6E-4B9D-98F4-AE0A0B3EC603}" type="pres">
      <dgm:prSet presAssocID="{D55ED997-2AAC-4AA5-A7B9-D78FDE905DF1}" presName="sibTrans" presStyleLbl="sibTrans2D1" presStyleIdx="0" presStyleCnt="5"/>
      <dgm:spPr/>
      <dgm:t>
        <a:bodyPr/>
        <a:lstStyle/>
        <a:p>
          <a:endParaRPr lang="es-ES"/>
        </a:p>
      </dgm:t>
    </dgm:pt>
    <dgm:pt modelId="{FDF505CE-A91A-4A9B-9D96-96758412BDC5}" type="pres">
      <dgm:prSet presAssocID="{D55ED997-2AAC-4AA5-A7B9-D78FDE905DF1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59B27655-9874-4736-ABB6-B08A1DFF18AF}" type="pres">
      <dgm:prSet presAssocID="{2F4D7897-6348-48A3-8A67-4250D1BAF09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8DC31D-58D2-4449-8E1F-94B6D1F66E8C}" type="pres">
      <dgm:prSet presAssocID="{0C494A45-677F-4A82-B537-46EE7F8EE726}" presName="sibTrans" presStyleLbl="sibTrans2D1" presStyleIdx="1" presStyleCnt="5"/>
      <dgm:spPr/>
      <dgm:t>
        <a:bodyPr/>
        <a:lstStyle/>
        <a:p>
          <a:endParaRPr lang="es-ES"/>
        </a:p>
      </dgm:t>
    </dgm:pt>
    <dgm:pt modelId="{2919BE98-5D1F-4D2E-BBE1-23C23FD3E095}" type="pres">
      <dgm:prSet presAssocID="{0C494A45-677F-4A82-B537-46EE7F8EE726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A2E8A79B-85EC-4DDB-A6BD-E58236923BED}" type="pres">
      <dgm:prSet presAssocID="{F85AC903-8A76-4763-8E4B-5A2F50BCF9D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F05430-F5D4-4286-9F04-90827F0CF4AD}" type="pres">
      <dgm:prSet presAssocID="{10816D2E-04EE-4D82-9758-3FF635BD99D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8A151537-4836-407C-9F2A-6FE8A19E9441}" type="pres">
      <dgm:prSet presAssocID="{10816D2E-04EE-4D82-9758-3FF635BD99DD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E124E7E2-558C-4159-8272-65DDEC892276}" type="pres">
      <dgm:prSet presAssocID="{DA71546C-50DF-4FA4-A1DB-6E382E9C6E8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45821A-90DC-43E0-9169-A9CC454EEEA3}" type="pres">
      <dgm:prSet presAssocID="{828E99F0-F2F9-4C00-92DE-6B7B168435CD}" presName="sibTrans" presStyleLbl="sibTrans2D1" presStyleIdx="3" presStyleCnt="5"/>
      <dgm:spPr/>
      <dgm:t>
        <a:bodyPr/>
        <a:lstStyle/>
        <a:p>
          <a:endParaRPr lang="es-ES"/>
        </a:p>
      </dgm:t>
    </dgm:pt>
    <dgm:pt modelId="{C217AE14-3413-40B5-83BE-26B817DDE5B6}" type="pres">
      <dgm:prSet presAssocID="{828E99F0-F2F9-4C00-92DE-6B7B168435CD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32EB4454-973B-4A6D-82C7-098ABFAC3B40}" type="pres">
      <dgm:prSet presAssocID="{8C688849-EF8D-422E-B3AF-93AD60E9ADB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6AC757-39EF-4599-BE86-1DAA108BA035}" type="pres">
      <dgm:prSet presAssocID="{D1C35CEC-9F2E-4F48-8089-7B069C23C6C8}" presName="sibTrans" presStyleLbl="sibTrans2D1" presStyleIdx="4" presStyleCnt="5"/>
      <dgm:spPr/>
      <dgm:t>
        <a:bodyPr/>
        <a:lstStyle/>
        <a:p>
          <a:endParaRPr lang="es-ES"/>
        </a:p>
      </dgm:t>
    </dgm:pt>
    <dgm:pt modelId="{5F2E6B98-D7AE-4495-A49F-908DC37656B6}" type="pres">
      <dgm:prSet presAssocID="{D1C35CEC-9F2E-4F48-8089-7B069C23C6C8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1C6EAA71-DE03-4351-BDD0-18118FFEC055}" type="pres">
      <dgm:prSet presAssocID="{5753F574-C5FB-40FF-851C-1F82005EC0F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103492-A605-4A28-A41A-4BB6296C7038}" type="presOf" srcId="{828E99F0-F2F9-4C00-92DE-6B7B168435CD}" destId="{C217AE14-3413-40B5-83BE-26B817DDE5B6}" srcOrd="1" destOrd="0" presId="urn:microsoft.com/office/officeart/2005/8/layout/process5"/>
    <dgm:cxn modelId="{E85C59B7-2C78-47F4-B18D-5D1716E89440}" type="presOf" srcId="{4F54EDE9-0DE2-4C9F-A14C-9439A58E607F}" destId="{0455FE0E-2756-4F12-898C-0B4F19E13107}" srcOrd="0" destOrd="0" presId="urn:microsoft.com/office/officeart/2005/8/layout/process5"/>
    <dgm:cxn modelId="{7117639B-5903-436B-985B-6F5ECD2812A5}" srcId="{5F24C159-5CE3-4395-81E4-68FC702AA923}" destId="{F85AC903-8A76-4763-8E4B-5A2F50BCF9DB}" srcOrd="2" destOrd="0" parTransId="{48230371-1999-4D09-98A4-63C13C639814}" sibTransId="{10816D2E-04EE-4D82-9758-3FF635BD99DD}"/>
    <dgm:cxn modelId="{6091EDD6-5EBD-4C1D-BF4F-5192F5C10E1A}" type="presOf" srcId="{10816D2E-04EE-4D82-9758-3FF635BD99DD}" destId="{8A151537-4836-407C-9F2A-6FE8A19E9441}" srcOrd="1" destOrd="0" presId="urn:microsoft.com/office/officeart/2005/8/layout/process5"/>
    <dgm:cxn modelId="{527C8988-CADF-416D-A81C-E89AC83B2F84}" srcId="{5F24C159-5CE3-4395-81E4-68FC702AA923}" destId="{8C688849-EF8D-422E-B3AF-93AD60E9ADB4}" srcOrd="4" destOrd="0" parTransId="{03D3F900-0BB3-4CE4-B87B-56DCD3A60A76}" sibTransId="{D1C35CEC-9F2E-4F48-8089-7B069C23C6C8}"/>
    <dgm:cxn modelId="{36CB8E10-22D7-4F65-B402-A72294EA0D26}" type="presOf" srcId="{2F4D7897-6348-48A3-8A67-4250D1BAF090}" destId="{59B27655-9874-4736-ABB6-B08A1DFF18AF}" srcOrd="0" destOrd="0" presId="urn:microsoft.com/office/officeart/2005/8/layout/process5"/>
    <dgm:cxn modelId="{AAFE393D-BDA1-4ECC-B8CC-C8E300FD28FE}" type="presOf" srcId="{0C494A45-677F-4A82-B537-46EE7F8EE726}" destId="{2919BE98-5D1F-4D2E-BBE1-23C23FD3E095}" srcOrd="1" destOrd="0" presId="urn:microsoft.com/office/officeart/2005/8/layout/process5"/>
    <dgm:cxn modelId="{06B683A9-D6B2-4430-8DC6-57DA46D72EF0}" type="presOf" srcId="{8C688849-EF8D-422E-B3AF-93AD60E9ADB4}" destId="{32EB4454-973B-4A6D-82C7-098ABFAC3B40}" srcOrd="0" destOrd="0" presId="urn:microsoft.com/office/officeart/2005/8/layout/process5"/>
    <dgm:cxn modelId="{385D5F92-D552-4F0C-B0C5-57BCDBCCA839}" type="presOf" srcId="{D55ED997-2AAC-4AA5-A7B9-D78FDE905DF1}" destId="{FDF505CE-A91A-4A9B-9D96-96758412BDC5}" srcOrd="1" destOrd="0" presId="urn:microsoft.com/office/officeart/2005/8/layout/process5"/>
    <dgm:cxn modelId="{6554F682-CE43-4601-91F7-86C48104EC35}" type="presOf" srcId="{DA71546C-50DF-4FA4-A1DB-6E382E9C6E88}" destId="{E124E7E2-558C-4159-8272-65DDEC892276}" srcOrd="0" destOrd="0" presId="urn:microsoft.com/office/officeart/2005/8/layout/process5"/>
    <dgm:cxn modelId="{FFC1183A-C0C2-4498-B407-D111F6607DFF}" type="presOf" srcId="{F85AC903-8A76-4763-8E4B-5A2F50BCF9DB}" destId="{A2E8A79B-85EC-4DDB-A6BD-E58236923BED}" srcOrd="0" destOrd="0" presId="urn:microsoft.com/office/officeart/2005/8/layout/process5"/>
    <dgm:cxn modelId="{239FA857-2665-4C71-A7B7-C1D601FFAAF4}" srcId="{5F24C159-5CE3-4395-81E4-68FC702AA923}" destId="{4F54EDE9-0DE2-4C9F-A14C-9439A58E607F}" srcOrd="0" destOrd="0" parTransId="{AB8E2B8E-64BA-4FB8-9212-C9393AF24230}" sibTransId="{D55ED997-2AAC-4AA5-A7B9-D78FDE905DF1}"/>
    <dgm:cxn modelId="{6ABDC463-7AF4-4235-98D2-C392383D309F}" type="presOf" srcId="{5F24C159-5CE3-4395-81E4-68FC702AA923}" destId="{08ED5562-E02D-43FB-BC4A-F7D029824C5C}" srcOrd="0" destOrd="0" presId="urn:microsoft.com/office/officeart/2005/8/layout/process5"/>
    <dgm:cxn modelId="{84839BC4-2609-451E-A58C-269CEBD63D9F}" type="presOf" srcId="{D1C35CEC-9F2E-4F48-8089-7B069C23C6C8}" destId="{5F2E6B98-D7AE-4495-A49F-908DC37656B6}" srcOrd="1" destOrd="0" presId="urn:microsoft.com/office/officeart/2005/8/layout/process5"/>
    <dgm:cxn modelId="{B26FFFAF-9937-4EB5-8626-10C05E74E5CF}" type="presOf" srcId="{10816D2E-04EE-4D82-9758-3FF635BD99DD}" destId="{EAF05430-F5D4-4286-9F04-90827F0CF4AD}" srcOrd="0" destOrd="0" presId="urn:microsoft.com/office/officeart/2005/8/layout/process5"/>
    <dgm:cxn modelId="{3012B94E-5355-4827-B1CD-308B7940E5E9}" srcId="{5F24C159-5CE3-4395-81E4-68FC702AA923}" destId="{2F4D7897-6348-48A3-8A67-4250D1BAF090}" srcOrd="1" destOrd="0" parTransId="{C39E8281-731B-4FE3-B9BA-49B835567325}" sibTransId="{0C494A45-677F-4A82-B537-46EE7F8EE726}"/>
    <dgm:cxn modelId="{C2712E2F-E2BE-47D2-A3AE-3EB41B14A865}" type="presOf" srcId="{828E99F0-F2F9-4C00-92DE-6B7B168435CD}" destId="{BC45821A-90DC-43E0-9169-A9CC454EEEA3}" srcOrd="0" destOrd="0" presId="urn:microsoft.com/office/officeart/2005/8/layout/process5"/>
    <dgm:cxn modelId="{9FFA0998-A033-4CC7-AE06-9B2145449D99}" srcId="{5F24C159-5CE3-4395-81E4-68FC702AA923}" destId="{DA71546C-50DF-4FA4-A1DB-6E382E9C6E88}" srcOrd="3" destOrd="0" parTransId="{76785578-22D9-4753-B388-B7814E0F2DBE}" sibTransId="{828E99F0-F2F9-4C00-92DE-6B7B168435CD}"/>
    <dgm:cxn modelId="{12191D1F-BE4C-40F4-97DD-0740DB23F028}" srcId="{5F24C159-5CE3-4395-81E4-68FC702AA923}" destId="{5753F574-C5FB-40FF-851C-1F82005EC0F4}" srcOrd="5" destOrd="0" parTransId="{B8D76853-6849-48C7-A084-FE595E2FFF0E}" sibTransId="{4B55261E-177E-45CB-89FF-90B73D9B8E3F}"/>
    <dgm:cxn modelId="{C46AC82C-0021-42A6-8791-69FFDD85DE3B}" type="presOf" srcId="{D55ED997-2AAC-4AA5-A7B9-D78FDE905DF1}" destId="{7B9D5023-5F6E-4B9D-98F4-AE0A0B3EC603}" srcOrd="0" destOrd="0" presId="urn:microsoft.com/office/officeart/2005/8/layout/process5"/>
    <dgm:cxn modelId="{7F7A65AA-0C46-4390-897F-27F34200BEC0}" type="presOf" srcId="{D1C35CEC-9F2E-4F48-8089-7B069C23C6C8}" destId="{486AC757-39EF-4599-BE86-1DAA108BA035}" srcOrd="0" destOrd="0" presId="urn:microsoft.com/office/officeart/2005/8/layout/process5"/>
    <dgm:cxn modelId="{63951384-85E9-4348-A34D-35C885307143}" type="presOf" srcId="{5753F574-C5FB-40FF-851C-1F82005EC0F4}" destId="{1C6EAA71-DE03-4351-BDD0-18118FFEC055}" srcOrd="0" destOrd="0" presId="urn:microsoft.com/office/officeart/2005/8/layout/process5"/>
    <dgm:cxn modelId="{10578D2F-F99B-4F18-9849-5317E448087E}" type="presOf" srcId="{0C494A45-677F-4A82-B537-46EE7F8EE726}" destId="{578DC31D-58D2-4449-8E1F-94B6D1F66E8C}" srcOrd="0" destOrd="0" presId="urn:microsoft.com/office/officeart/2005/8/layout/process5"/>
    <dgm:cxn modelId="{8B737A37-FF6D-4F0B-B6C6-4AD0186330F6}" type="presParOf" srcId="{08ED5562-E02D-43FB-BC4A-F7D029824C5C}" destId="{0455FE0E-2756-4F12-898C-0B4F19E13107}" srcOrd="0" destOrd="0" presId="urn:microsoft.com/office/officeart/2005/8/layout/process5"/>
    <dgm:cxn modelId="{A78558F3-E493-4844-889C-9901358EB584}" type="presParOf" srcId="{08ED5562-E02D-43FB-BC4A-F7D029824C5C}" destId="{7B9D5023-5F6E-4B9D-98F4-AE0A0B3EC603}" srcOrd="1" destOrd="0" presId="urn:microsoft.com/office/officeart/2005/8/layout/process5"/>
    <dgm:cxn modelId="{DD8A03E0-FC6D-46B4-9F8F-52CCEC19A500}" type="presParOf" srcId="{7B9D5023-5F6E-4B9D-98F4-AE0A0B3EC603}" destId="{FDF505CE-A91A-4A9B-9D96-96758412BDC5}" srcOrd="0" destOrd="0" presId="urn:microsoft.com/office/officeart/2005/8/layout/process5"/>
    <dgm:cxn modelId="{A5DDB134-505F-4CCE-A3DA-EA9709657A87}" type="presParOf" srcId="{08ED5562-E02D-43FB-BC4A-F7D029824C5C}" destId="{59B27655-9874-4736-ABB6-B08A1DFF18AF}" srcOrd="2" destOrd="0" presId="urn:microsoft.com/office/officeart/2005/8/layout/process5"/>
    <dgm:cxn modelId="{6DE70A88-8762-4653-B825-2AD3E8A71416}" type="presParOf" srcId="{08ED5562-E02D-43FB-BC4A-F7D029824C5C}" destId="{578DC31D-58D2-4449-8E1F-94B6D1F66E8C}" srcOrd="3" destOrd="0" presId="urn:microsoft.com/office/officeart/2005/8/layout/process5"/>
    <dgm:cxn modelId="{3A917860-BD5B-49E6-B75F-76D43302C3F6}" type="presParOf" srcId="{578DC31D-58D2-4449-8E1F-94B6D1F66E8C}" destId="{2919BE98-5D1F-4D2E-BBE1-23C23FD3E095}" srcOrd="0" destOrd="0" presId="urn:microsoft.com/office/officeart/2005/8/layout/process5"/>
    <dgm:cxn modelId="{CDC44E9D-535D-42CD-B8C9-2409907A0EDD}" type="presParOf" srcId="{08ED5562-E02D-43FB-BC4A-F7D029824C5C}" destId="{A2E8A79B-85EC-4DDB-A6BD-E58236923BED}" srcOrd="4" destOrd="0" presId="urn:microsoft.com/office/officeart/2005/8/layout/process5"/>
    <dgm:cxn modelId="{A344C37B-DD85-4B2F-A036-6A1D677AA493}" type="presParOf" srcId="{08ED5562-E02D-43FB-BC4A-F7D029824C5C}" destId="{EAF05430-F5D4-4286-9F04-90827F0CF4AD}" srcOrd="5" destOrd="0" presId="urn:microsoft.com/office/officeart/2005/8/layout/process5"/>
    <dgm:cxn modelId="{D9AFC6CE-B95D-4EC4-94AB-6C308DE511EC}" type="presParOf" srcId="{EAF05430-F5D4-4286-9F04-90827F0CF4AD}" destId="{8A151537-4836-407C-9F2A-6FE8A19E9441}" srcOrd="0" destOrd="0" presId="urn:microsoft.com/office/officeart/2005/8/layout/process5"/>
    <dgm:cxn modelId="{2BCD5829-CC18-428F-8FB8-44539041C4C3}" type="presParOf" srcId="{08ED5562-E02D-43FB-BC4A-F7D029824C5C}" destId="{E124E7E2-558C-4159-8272-65DDEC892276}" srcOrd="6" destOrd="0" presId="urn:microsoft.com/office/officeart/2005/8/layout/process5"/>
    <dgm:cxn modelId="{05747C1C-3784-43B6-A7F7-8B5E7CA86EAC}" type="presParOf" srcId="{08ED5562-E02D-43FB-BC4A-F7D029824C5C}" destId="{BC45821A-90DC-43E0-9169-A9CC454EEEA3}" srcOrd="7" destOrd="0" presId="urn:microsoft.com/office/officeart/2005/8/layout/process5"/>
    <dgm:cxn modelId="{E9261CF6-BFD2-485D-A873-DC3A44746999}" type="presParOf" srcId="{BC45821A-90DC-43E0-9169-A9CC454EEEA3}" destId="{C217AE14-3413-40B5-83BE-26B817DDE5B6}" srcOrd="0" destOrd="0" presId="urn:microsoft.com/office/officeart/2005/8/layout/process5"/>
    <dgm:cxn modelId="{753390E0-C854-40EF-B239-D923D01365A6}" type="presParOf" srcId="{08ED5562-E02D-43FB-BC4A-F7D029824C5C}" destId="{32EB4454-973B-4A6D-82C7-098ABFAC3B40}" srcOrd="8" destOrd="0" presId="urn:microsoft.com/office/officeart/2005/8/layout/process5"/>
    <dgm:cxn modelId="{89E89520-47F2-4C86-8E48-5076EFF826B2}" type="presParOf" srcId="{08ED5562-E02D-43FB-BC4A-F7D029824C5C}" destId="{486AC757-39EF-4599-BE86-1DAA108BA035}" srcOrd="9" destOrd="0" presId="urn:microsoft.com/office/officeart/2005/8/layout/process5"/>
    <dgm:cxn modelId="{A7B91BA7-BC37-43A2-9DAC-58F6D34A1658}" type="presParOf" srcId="{486AC757-39EF-4599-BE86-1DAA108BA035}" destId="{5F2E6B98-D7AE-4495-A49F-908DC37656B6}" srcOrd="0" destOrd="0" presId="urn:microsoft.com/office/officeart/2005/8/layout/process5"/>
    <dgm:cxn modelId="{EFF21C76-3176-4023-9994-C55D885B03F1}" type="presParOf" srcId="{08ED5562-E02D-43FB-BC4A-F7D029824C5C}" destId="{1C6EAA71-DE03-4351-BDD0-18118FFEC05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AB2B9E-5BD6-4701-B4B2-DB40E996E08E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A5CBCFD0-521B-4391-B9AC-FEBDA8084991}">
      <dgm:prSet phldrT="[Texto]"/>
      <dgm:spPr/>
      <dgm:t>
        <a:bodyPr/>
        <a:lstStyle/>
        <a:p>
          <a:r>
            <a:rPr lang="es-EC" dirty="0" smtClean="0">
              <a:latin typeface="+mn-lt"/>
            </a:rPr>
            <a:t>Investigar las condiciones de trabajo</a:t>
          </a:r>
          <a:endParaRPr lang="es-ES" dirty="0"/>
        </a:p>
      </dgm:t>
    </dgm:pt>
    <dgm:pt modelId="{BF1511A5-0414-490C-B288-3BBFEAE5EADD}" type="parTrans" cxnId="{66B949CC-1771-404C-8864-F305BCF8EB49}">
      <dgm:prSet/>
      <dgm:spPr/>
      <dgm:t>
        <a:bodyPr/>
        <a:lstStyle/>
        <a:p>
          <a:endParaRPr lang="es-ES"/>
        </a:p>
      </dgm:t>
    </dgm:pt>
    <dgm:pt modelId="{506D7394-4B61-4B81-BF14-FBD90EC512D2}" type="sibTrans" cxnId="{66B949CC-1771-404C-8864-F305BCF8EB49}">
      <dgm:prSet/>
      <dgm:spPr/>
      <dgm:t>
        <a:bodyPr/>
        <a:lstStyle/>
        <a:p>
          <a:endParaRPr lang="es-ES"/>
        </a:p>
      </dgm:t>
    </dgm:pt>
    <dgm:pt modelId="{0383E05E-01D3-4001-B08E-BAAE6839150C}">
      <dgm:prSet phldrT="[Texto]"/>
      <dgm:spPr/>
      <dgm:t>
        <a:bodyPr/>
        <a:lstStyle/>
        <a:p>
          <a:r>
            <a:rPr lang="es-EC" dirty="0" smtClean="0">
              <a:latin typeface="+mn-lt"/>
            </a:rPr>
            <a:t>Determinar necesidades</a:t>
          </a:r>
          <a:endParaRPr lang="es-ES" dirty="0"/>
        </a:p>
      </dgm:t>
    </dgm:pt>
    <dgm:pt modelId="{172FAAF5-E340-451D-9914-FEC22C88B3AD}" type="parTrans" cxnId="{9B7229F0-9DDB-480A-B7D9-CF15F7D38371}">
      <dgm:prSet/>
      <dgm:spPr/>
      <dgm:t>
        <a:bodyPr/>
        <a:lstStyle/>
        <a:p>
          <a:endParaRPr lang="es-ES"/>
        </a:p>
      </dgm:t>
    </dgm:pt>
    <dgm:pt modelId="{3AE4E8F7-56EB-4BB4-8E88-2F5561B60FD6}" type="sibTrans" cxnId="{9B7229F0-9DDB-480A-B7D9-CF15F7D38371}">
      <dgm:prSet/>
      <dgm:spPr/>
      <dgm:t>
        <a:bodyPr/>
        <a:lstStyle/>
        <a:p>
          <a:endParaRPr lang="es-ES"/>
        </a:p>
      </dgm:t>
    </dgm:pt>
    <dgm:pt modelId="{15E3494E-A9DE-4EE5-B88F-50632C2EF7D4}">
      <dgm:prSet phldrT="[Texto]"/>
      <dgm:spPr/>
      <dgm:t>
        <a:bodyPr/>
        <a:lstStyle/>
        <a:p>
          <a:r>
            <a:rPr lang="es-EC" dirty="0" smtClean="0">
              <a:latin typeface="+mn-lt"/>
            </a:rPr>
            <a:t>PEA Manufacturas del cantón Rumiñahui en Salud Ocupacional</a:t>
          </a:r>
          <a:endParaRPr lang="es-ES" dirty="0"/>
        </a:p>
      </dgm:t>
    </dgm:pt>
    <dgm:pt modelId="{D6E38999-F20F-42C4-A897-4D1839655EA8}" type="parTrans" cxnId="{7AFF2E81-7DBD-4292-8CFE-64E805FC669C}">
      <dgm:prSet/>
      <dgm:spPr/>
      <dgm:t>
        <a:bodyPr/>
        <a:lstStyle/>
        <a:p>
          <a:endParaRPr lang="es-ES"/>
        </a:p>
      </dgm:t>
    </dgm:pt>
    <dgm:pt modelId="{8E964653-9D0A-4B46-B3A4-23C29419CA65}" type="sibTrans" cxnId="{7AFF2E81-7DBD-4292-8CFE-64E805FC669C}">
      <dgm:prSet/>
      <dgm:spPr/>
      <dgm:t>
        <a:bodyPr/>
        <a:lstStyle/>
        <a:p>
          <a:endParaRPr lang="es-ES"/>
        </a:p>
      </dgm:t>
    </dgm:pt>
    <dgm:pt modelId="{7331C05C-D023-4DF3-9B93-61320B7DB333}">
      <dgm:prSet phldrT="[Texto]"/>
      <dgm:spPr/>
      <dgm:t>
        <a:bodyPr/>
        <a:lstStyle/>
        <a:p>
          <a:r>
            <a:rPr lang="es-EC" dirty="0" smtClean="0">
              <a:latin typeface="+mn-lt"/>
            </a:rPr>
            <a:t>mediante el proceso e instrumentos de investigación de mercados.</a:t>
          </a:r>
          <a:endParaRPr lang="es-ES" dirty="0"/>
        </a:p>
      </dgm:t>
    </dgm:pt>
    <dgm:pt modelId="{83340A5A-2B98-4E41-8B3F-ECD287F6E408}" type="parTrans" cxnId="{9D9D71E7-CA10-4A57-8FD2-3534F78133AB}">
      <dgm:prSet/>
      <dgm:spPr/>
      <dgm:t>
        <a:bodyPr/>
        <a:lstStyle/>
        <a:p>
          <a:endParaRPr lang="es-ES"/>
        </a:p>
      </dgm:t>
    </dgm:pt>
    <dgm:pt modelId="{519D03AE-819A-4F41-8341-638B3B39FBE8}" type="sibTrans" cxnId="{9D9D71E7-CA10-4A57-8FD2-3534F78133AB}">
      <dgm:prSet/>
      <dgm:spPr/>
      <dgm:t>
        <a:bodyPr/>
        <a:lstStyle/>
        <a:p>
          <a:endParaRPr lang="es-ES"/>
        </a:p>
      </dgm:t>
    </dgm:pt>
    <dgm:pt modelId="{84D5E77F-5CF7-4D9E-B477-79AE9612AD59}" type="pres">
      <dgm:prSet presAssocID="{61AB2B9E-5BD6-4701-B4B2-DB40E996E08E}" presName="Name0" presStyleCnt="0">
        <dgm:presLayoutVars>
          <dgm:dir/>
          <dgm:animLvl val="lvl"/>
          <dgm:resizeHandles val="exact"/>
        </dgm:presLayoutVars>
      </dgm:prSet>
      <dgm:spPr/>
    </dgm:pt>
    <dgm:pt modelId="{4F9CAE84-7756-4279-AE8B-004CED813DE3}" type="pres">
      <dgm:prSet presAssocID="{A5CBCFD0-521B-4391-B9AC-FEBDA808499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F5A3E8-D7BE-4B02-B402-05CB810EC4BA}" type="pres">
      <dgm:prSet presAssocID="{506D7394-4B61-4B81-BF14-FBD90EC512D2}" presName="parTxOnlySpace" presStyleCnt="0"/>
      <dgm:spPr/>
    </dgm:pt>
    <dgm:pt modelId="{291CAD33-8BAF-4C41-B65B-33A1EE4F126A}" type="pres">
      <dgm:prSet presAssocID="{0383E05E-01D3-4001-B08E-BAAE6839150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7D3ECD-963C-46AF-9C59-675FDD1E2D4C}" type="pres">
      <dgm:prSet presAssocID="{3AE4E8F7-56EB-4BB4-8E88-2F5561B60FD6}" presName="parTxOnlySpace" presStyleCnt="0"/>
      <dgm:spPr/>
    </dgm:pt>
    <dgm:pt modelId="{4D19BE6B-9232-4BA7-90B3-A9B95E7DB393}" type="pres">
      <dgm:prSet presAssocID="{15E3494E-A9DE-4EE5-B88F-50632C2EF7D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72F7F9-D0D7-4A3B-9EF6-530236B88E5A}" type="pres">
      <dgm:prSet presAssocID="{8E964653-9D0A-4B46-B3A4-23C29419CA65}" presName="parTxOnlySpace" presStyleCnt="0"/>
      <dgm:spPr/>
    </dgm:pt>
    <dgm:pt modelId="{FC9D8984-0F9C-4BD3-84D8-C31A8AB370EC}" type="pres">
      <dgm:prSet presAssocID="{7331C05C-D023-4DF3-9B93-61320B7DB33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2F2AD7-3422-43DB-9B8F-574086D67917}" type="presOf" srcId="{A5CBCFD0-521B-4391-B9AC-FEBDA8084991}" destId="{4F9CAE84-7756-4279-AE8B-004CED813DE3}" srcOrd="0" destOrd="0" presId="urn:microsoft.com/office/officeart/2005/8/layout/chevron1"/>
    <dgm:cxn modelId="{9B7229F0-9DDB-480A-B7D9-CF15F7D38371}" srcId="{61AB2B9E-5BD6-4701-B4B2-DB40E996E08E}" destId="{0383E05E-01D3-4001-B08E-BAAE6839150C}" srcOrd="1" destOrd="0" parTransId="{172FAAF5-E340-451D-9914-FEC22C88B3AD}" sibTransId="{3AE4E8F7-56EB-4BB4-8E88-2F5561B60FD6}"/>
    <dgm:cxn modelId="{66B949CC-1771-404C-8864-F305BCF8EB49}" srcId="{61AB2B9E-5BD6-4701-B4B2-DB40E996E08E}" destId="{A5CBCFD0-521B-4391-B9AC-FEBDA8084991}" srcOrd="0" destOrd="0" parTransId="{BF1511A5-0414-490C-B288-3BBFEAE5EADD}" sibTransId="{506D7394-4B61-4B81-BF14-FBD90EC512D2}"/>
    <dgm:cxn modelId="{9D9D71E7-CA10-4A57-8FD2-3534F78133AB}" srcId="{61AB2B9E-5BD6-4701-B4B2-DB40E996E08E}" destId="{7331C05C-D023-4DF3-9B93-61320B7DB333}" srcOrd="3" destOrd="0" parTransId="{83340A5A-2B98-4E41-8B3F-ECD287F6E408}" sibTransId="{519D03AE-819A-4F41-8341-638B3B39FBE8}"/>
    <dgm:cxn modelId="{7AFF2E81-7DBD-4292-8CFE-64E805FC669C}" srcId="{61AB2B9E-5BD6-4701-B4B2-DB40E996E08E}" destId="{15E3494E-A9DE-4EE5-B88F-50632C2EF7D4}" srcOrd="2" destOrd="0" parTransId="{D6E38999-F20F-42C4-A897-4D1839655EA8}" sibTransId="{8E964653-9D0A-4B46-B3A4-23C29419CA65}"/>
    <dgm:cxn modelId="{E43318A0-D4A3-4B93-934E-5CEE7CDC6F5F}" type="presOf" srcId="{15E3494E-A9DE-4EE5-B88F-50632C2EF7D4}" destId="{4D19BE6B-9232-4BA7-90B3-A9B95E7DB393}" srcOrd="0" destOrd="0" presId="urn:microsoft.com/office/officeart/2005/8/layout/chevron1"/>
    <dgm:cxn modelId="{A6025A3B-870A-4944-8B86-E9CC638FB9DA}" type="presOf" srcId="{61AB2B9E-5BD6-4701-B4B2-DB40E996E08E}" destId="{84D5E77F-5CF7-4D9E-B477-79AE9612AD59}" srcOrd="0" destOrd="0" presId="urn:microsoft.com/office/officeart/2005/8/layout/chevron1"/>
    <dgm:cxn modelId="{CF9DCB18-AE3C-4EEF-A42E-1B5FE12A1D55}" type="presOf" srcId="{0383E05E-01D3-4001-B08E-BAAE6839150C}" destId="{291CAD33-8BAF-4C41-B65B-33A1EE4F126A}" srcOrd="0" destOrd="0" presId="urn:microsoft.com/office/officeart/2005/8/layout/chevron1"/>
    <dgm:cxn modelId="{78E43921-46FC-4EF0-9CFB-79044523D44B}" type="presOf" srcId="{7331C05C-D023-4DF3-9B93-61320B7DB333}" destId="{FC9D8984-0F9C-4BD3-84D8-C31A8AB370EC}" srcOrd="0" destOrd="0" presId="urn:microsoft.com/office/officeart/2005/8/layout/chevron1"/>
    <dgm:cxn modelId="{7D64305C-7E70-41D7-8868-BF48DAB6B14C}" type="presParOf" srcId="{84D5E77F-5CF7-4D9E-B477-79AE9612AD59}" destId="{4F9CAE84-7756-4279-AE8B-004CED813DE3}" srcOrd="0" destOrd="0" presId="urn:microsoft.com/office/officeart/2005/8/layout/chevron1"/>
    <dgm:cxn modelId="{EF33B5DB-CDB3-4D01-B48D-9971B56D705A}" type="presParOf" srcId="{84D5E77F-5CF7-4D9E-B477-79AE9612AD59}" destId="{37F5A3E8-D7BE-4B02-B402-05CB810EC4BA}" srcOrd="1" destOrd="0" presId="urn:microsoft.com/office/officeart/2005/8/layout/chevron1"/>
    <dgm:cxn modelId="{FB006E93-E7A8-42C6-8D8E-2D14C6B99C9B}" type="presParOf" srcId="{84D5E77F-5CF7-4D9E-B477-79AE9612AD59}" destId="{291CAD33-8BAF-4C41-B65B-33A1EE4F126A}" srcOrd="2" destOrd="0" presId="urn:microsoft.com/office/officeart/2005/8/layout/chevron1"/>
    <dgm:cxn modelId="{C2930091-9EBA-4555-BEBC-BFB53C334ADE}" type="presParOf" srcId="{84D5E77F-5CF7-4D9E-B477-79AE9612AD59}" destId="{F67D3ECD-963C-46AF-9C59-675FDD1E2D4C}" srcOrd="3" destOrd="0" presId="urn:microsoft.com/office/officeart/2005/8/layout/chevron1"/>
    <dgm:cxn modelId="{5A06CA5F-163E-4697-B4F6-DF40495EBB0A}" type="presParOf" srcId="{84D5E77F-5CF7-4D9E-B477-79AE9612AD59}" destId="{4D19BE6B-9232-4BA7-90B3-A9B95E7DB393}" srcOrd="4" destOrd="0" presId="urn:microsoft.com/office/officeart/2005/8/layout/chevron1"/>
    <dgm:cxn modelId="{53B10B8E-EF99-4A5A-B458-E6DBB8A21964}" type="presParOf" srcId="{84D5E77F-5CF7-4D9E-B477-79AE9612AD59}" destId="{5D72F7F9-D0D7-4A3B-9EF6-530236B88E5A}" srcOrd="5" destOrd="0" presId="urn:microsoft.com/office/officeart/2005/8/layout/chevron1"/>
    <dgm:cxn modelId="{FBEA8A85-E6AE-4E84-ABFB-956F45F99DCB}" type="presParOf" srcId="{84D5E77F-5CF7-4D9E-B477-79AE9612AD59}" destId="{FC9D8984-0F9C-4BD3-84D8-C31A8AB370E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AB2B9E-5BD6-4701-B4B2-DB40E996E08E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DE2C094-67D7-424D-8577-AE82A3BF482D}">
      <dgm:prSet/>
      <dgm:spPr/>
      <dgm:t>
        <a:bodyPr/>
        <a:lstStyle/>
        <a:p>
          <a:r>
            <a:rPr lang="es-EC" dirty="0" smtClean="0">
              <a:latin typeface="+mn-lt"/>
            </a:rPr>
            <a:t>Determinar las condiciones de trabajo</a:t>
          </a:r>
        </a:p>
      </dgm:t>
    </dgm:pt>
    <dgm:pt modelId="{AD2094B8-499A-4D4D-8B07-9CC163E56F84}" type="parTrans" cxnId="{200D2EE9-988D-45D7-ACFE-3B6CA9FDFC9D}">
      <dgm:prSet/>
      <dgm:spPr/>
      <dgm:t>
        <a:bodyPr/>
        <a:lstStyle/>
        <a:p>
          <a:endParaRPr lang="es-ES"/>
        </a:p>
      </dgm:t>
    </dgm:pt>
    <dgm:pt modelId="{DFBF9157-9374-4426-B855-EAB8CB8E85EB}" type="sibTrans" cxnId="{200D2EE9-988D-45D7-ACFE-3B6CA9FDFC9D}">
      <dgm:prSet/>
      <dgm:spPr/>
      <dgm:t>
        <a:bodyPr/>
        <a:lstStyle/>
        <a:p>
          <a:endParaRPr lang="es-ES"/>
        </a:p>
      </dgm:t>
    </dgm:pt>
    <dgm:pt modelId="{5D9751FF-CB79-4002-B90E-F6B02D109D53}">
      <dgm:prSet/>
      <dgm:spPr/>
      <dgm:t>
        <a:bodyPr/>
        <a:lstStyle/>
        <a:p>
          <a:r>
            <a:rPr lang="es-EC" dirty="0" smtClean="0">
              <a:latin typeface="+mn-lt"/>
            </a:rPr>
            <a:t>Encuesta según OPS </a:t>
          </a:r>
        </a:p>
      </dgm:t>
    </dgm:pt>
    <dgm:pt modelId="{024C0699-2651-4CB6-959B-A1C451255AA0}" type="parTrans" cxnId="{F62D5DAD-75A1-4C2F-BDCC-FF573F1D1E78}">
      <dgm:prSet/>
      <dgm:spPr/>
      <dgm:t>
        <a:bodyPr/>
        <a:lstStyle/>
        <a:p>
          <a:endParaRPr lang="es-ES"/>
        </a:p>
      </dgm:t>
    </dgm:pt>
    <dgm:pt modelId="{9CCD11B8-8A4B-40BE-A395-CF06FA9E83CC}" type="sibTrans" cxnId="{F62D5DAD-75A1-4C2F-BDCC-FF573F1D1E78}">
      <dgm:prSet/>
      <dgm:spPr/>
      <dgm:t>
        <a:bodyPr/>
        <a:lstStyle/>
        <a:p>
          <a:endParaRPr lang="es-ES"/>
        </a:p>
      </dgm:t>
    </dgm:pt>
    <dgm:pt modelId="{6C56F1A8-A9B8-4C01-B5B5-3AFDDC52EFE4}">
      <dgm:prSet/>
      <dgm:spPr/>
      <dgm:t>
        <a:bodyPr/>
        <a:lstStyle/>
        <a:p>
          <a:r>
            <a:rPr lang="es-EC" dirty="0" smtClean="0">
              <a:latin typeface="+mn-lt"/>
            </a:rPr>
            <a:t>Conocer la situación laboral</a:t>
          </a:r>
        </a:p>
      </dgm:t>
    </dgm:pt>
    <dgm:pt modelId="{98423AD0-52A9-4325-A00A-343CD40DE2D2}" type="parTrans" cxnId="{7E86CC97-AE99-4F58-859B-BD304AD7C89D}">
      <dgm:prSet/>
      <dgm:spPr/>
      <dgm:t>
        <a:bodyPr/>
        <a:lstStyle/>
        <a:p>
          <a:endParaRPr lang="es-ES"/>
        </a:p>
      </dgm:t>
    </dgm:pt>
    <dgm:pt modelId="{5D04DA7C-ABF0-4CA7-8146-E82BC0CD996B}" type="sibTrans" cxnId="{7E86CC97-AE99-4F58-859B-BD304AD7C89D}">
      <dgm:prSet/>
      <dgm:spPr/>
      <dgm:t>
        <a:bodyPr/>
        <a:lstStyle/>
        <a:p>
          <a:endParaRPr lang="es-ES"/>
        </a:p>
      </dgm:t>
    </dgm:pt>
    <dgm:pt modelId="{081CAA22-3018-4711-9228-DA674B2084A9}">
      <dgm:prSet/>
      <dgm:spPr/>
      <dgm:t>
        <a:bodyPr/>
        <a:lstStyle/>
        <a:p>
          <a:r>
            <a:rPr lang="es-EC" dirty="0" smtClean="0">
              <a:latin typeface="+mn-lt"/>
            </a:rPr>
            <a:t>percepción de los trabajadores.</a:t>
          </a:r>
        </a:p>
      </dgm:t>
    </dgm:pt>
    <dgm:pt modelId="{67E319C9-05BE-4ABC-B410-AA1893967630}" type="parTrans" cxnId="{C402414D-1ECA-4853-962D-CC0DBB171D88}">
      <dgm:prSet/>
      <dgm:spPr/>
      <dgm:t>
        <a:bodyPr/>
        <a:lstStyle/>
        <a:p>
          <a:endParaRPr lang="es-ES"/>
        </a:p>
      </dgm:t>
    </dgm:pt>
    <dgm:pt modelId="{E8A9F81A-616A-47C0-B3B6-2BB060216B94}" type="sibTrans" cxnId="{C402414D-1ECA-4853-962D-CC0DBB171D88}">
      <dgm:prSet/>
      <dgm:spPr/>
      <dgm:t>
        <a:bodyPr/>
        <a:lstStyle/>
        <a:p>
          <a:endParaRPr lang="es-ES"/>
        </a:p>
      </dgm:t>
    </dgm:pt>
    <dgm:pt modelId="{E39474EA-68AD-4045-9084-3E5F5A759761}" type="pres">
      <dgm:prSet presAssocID="{61AB2B9E-5BD6-4701-B4B2-DB40E996E0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9313B8-06EA-49DC-8742-A66064F2F54E}" type="pres">
      <dgm:prSet presAssocID="{2DE2C094-67D7-424D-8577-AE82A3BF48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CA2CE8-A71B-447B-868F-AF28A7DF1F9C}" type="pres">
      <dgm:prSet presAssocID="{DFBF9157-9374-4426-B855-EAB8CB8E85EB}" presName="sibTrans" presStyleLbl="sibTrans2D1" presStyleIdx="0" presStyleCnt="3"/>
      <dgm:spPr/>
      <dgm:t>
        <a:bodyPr/>
        <a:lstStyle/>
        <a:p>
          <a:endParaRPr lang="es-ES"/>
        </a:p>
      </dgm:t>
    </dgm:pt>
    <dgm:pt modelId="{29F8C948-B4F4-4BD0-86BC-79A923F88278}" type="pres">
      <dgm:prSet presAssocID="{DFBF9157-9374-4426-B855-EAB8CB8E85EB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AEE86486-0E35-4871-AB87-4D807CEBA127}" type="pres">
      <dgm:prSet presAssocID="{5D9751FF-CB79-4002-B90E-F6B02D109D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F9A23E-1A8F-4F47-84FA-DFCD592D4049}" type="pres">
      <dgm:prSet presAssocID="{9CCD11B8-8A4B-40BE-A395-CF06FA9E83C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BD154CEB-7E1D-4004-B2A1-3658A8534869}" type="pres">
      <dgm:prSet presAssocID="{9CCD11B8-8A4B-40BE-A395-CF06FA9E83C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C28091C5-F104-429C-8632-056E02E87878}" type="pres">
      <dgm:prSet presAssocID="{6C56F1A8-A9B8-4C01-B5B5-3AFDDC52EFE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3B3636-DD8A-48FE-B95C-6F35256F8407}" type="pres">
      <dgm:prSet presAssocID="{5D04DA7C-ABF0-4CA7-8146-E82BC0CD996B}" presName="sibTrans" presStyleLbl="sibTrans2D1" presStyleIdx="2" presStyleCnt="3"/>
      <dgm:spPr/>
      <dgm:t>
        <a:bodyPr/>
        <a:lstStyle/>
        <a:p>
          <a:endParaRPr lang="es-ES"/>
        </a:p>
      </dgm:t>
    </dgm:pt>
    <dgm:pt modelId="{E0EFF9EB-C371-47A4-9BE7-CE51C5AEBB25}" type="pres">
      <dgm:prSet presAssocID="{5D04DA7C-ABF0-4CA7-8146-E82BC0CD996B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097ADF10-9C25-4B23-A3A3-1C24596D2EAB}" type="pres">
      <dgm:prSet presAssocID="{081CAA22-3018-4711-9228-DA674B2084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2D5DAD-75A1-4C2F-BDCC-FF573F1D1E78}" srcId="{61AB2B9E-5BD6-4701-B4B2-DB40E996E08E}" destId="{5D9751FF-CB79-4002-B90E-F6B02D109D53}" srcOrd="1" destOrd="0" parTransId="{024C0699-2651-4CB6-959B-A1C451255AA0}" sibTransId="{9CCD11B8-8A4B-40BE-A395-CF06FA9E83CC}"/>
    <dgm:cxn modelId="{47352F88-80D2-458B-9F7A-C3641A4E0AEA}" type="presOf" srcId="{6C56F1A8-A9B8-4C01-B5B5-3AFDDC52EFE4}" destId="{C28091C5-F104-429C-8632-056E02E87878}" srcOrd="0" destOrd="0" presId="urn:microsoft.com/office/officeart/2005/8/layout/process1"/>
    <dgm:cxn modelId="{8E0FBE13-C510-4F4D-BC72-C661703BEEE0}" type="presOf" srcId="{9CCD11B8-8A4B-40BE-A395-CF06FA9E83CC}" destId="{35F9A23E-1A8F-4F47-84FA-DFCD592D4049}" srcOrd="0" destOrd="0" presId="urn:microsoft.com/office/officeart/2005/8/layout/process1"/>
    <dgm:cxn modelId="{4CB48772-7D39-4CE2-8CC8-801B0CEC2071}" type="presOf" srcId="{5D9751FF-CB79-4002-B90E-F6B02D109D53}" destId="{AEE86486-0E35-4871-AB87-4D807CEBA127}" srcOrd="0" destOrd="0" presId="urn:microsoft.com/office/officeart/2005/8/layout/process1"/>
    <dgm:cxn modelId="{D972400D-87AD-4728-A2D6-1F733ACD7156}" type="presOf" srcId="{5D04DA7C-ABF0-4CA7-8146-E82BC0CD996B}" destId="{303B3636-DD8A-48FE-B95C-6F35256F8407}" srcOrd="0" destOrd="0" presId="urn:microsoft.com/office/officeart/2005/8/layout/process1"/>
    <dgm:cxn modelId="{6CEF6E0E-D361-4A72-AC5C-F0E0D7D1C00C}" type="presOf" srcId="{081CAA22-3018-4711-9228-DA674B2084A9}" destId="{097ADF10-9C25-4B23-A3A3-1C24596D2EAB}" srcOrd="0" destOrd="0" presId="urn:microsoft.com/office/officeart/2005/8/layout/process1"/>
    <dgm:cxn modelId="{DDC572A2-2979-4D5A-927D-CA16A7016AE5}" type="presOf" srcId="{2DE2C094-67D7-424D-8577-AE82A3BF482D}" destId="{C09313B8-06EA-49DC-8742-A66064F2F54E}" srcOrd="0" destOrd="0" presId="urn:microsoft.com/office/officeart/2005/8/layout/process1"/>
    <dgm:cxn modelId="{D57F3C2B-CABF-4F22-856E-8BDE8FD275FB}" type="presOf" srcId="{DFBF9157-9374-4426-B855-EAB8CB8E85EB}" destId="{25CA2CE8-A71B-447B-868F-AF28A7DF1F9C}" srcOrd="0" destOrd="0" presId="urn:microsoft.com/office/officeart/2005/8/layout/process1"/>
    <dgm:cxn modelId="{7E86CC97-AE99-4F58-859B-BD304AD7C89D}" srcId="{61AB2B9E-5BD6-4701-B4B2-DB40E996E08E}" destId="{6C56F1A8-A9B8-4C01-B5B5-3AFDDC52EFE4}" srcOrd="2" destOrd="0" parTransId="{98423AD0-52A9-4325-A00A-343CD40DE2D2}" sibTransId="{5D04DA7C-ABF0-4CA7-8146-E82BC0CD996B}"/>
    <dgm:cxn modelId="{933B8200-4066-48DE-9A1F-73A83EC54AA8}" type="presOf" srcId="{DFBF9157-9374-4426-B855-EAB8CB8E85EB}" destId="{29F8C948-B4F4-4BD0-86BC-79A923F88278}" srcOrd="1" destOrd="0" presId="urn:microsoft.com/office/officeart/2005/8/layout/process1"/>
    <dgm:cxn modelId="{56D47B83-1D4C-470E-993A-D8512685F216}" type="presOf" srcId="{9CCD11B8-8A4B-40BE-A395-CF06FA9E83CC}" destId="{BD154CEB-7E1D-4004-B2A1-3658A8534869}" srcOrd="1" destOrd="0" presId="urn:microsoft.com/office/officeart/2005/8/layout/process1"/>
    <dgm:cxn modelId="{C402414D-1ECA-4853-962D-CC0DBB171D88}" srcId="{61AB2B9E-5BD6-4701-B4B2-DB40E996E08E}" destId="{081CAA22-3018-4711-9228-DA674B2084A9}" srcOrd="3" destOrd="0" parTransId="{67E319C9-05BE-4ABC-B410-AA1893967630}" sibTransId="{E8A9F81A-616A-47C0-B3B6-2BB060216B94}"/>
    <dgm:cxn modelId="{200D2EE9-988D-45D7-ACFE-3B6CA9FDFC9D}" srcId="{61AB2B9E-5BD6-4701-B4B2-DB40E996E08E}" destId="{2DE2C094-67D7-424D-8577-AE82A3BF482D}" srcOrd="0" destOrd="0" parTransId="{AD2094B8-499A-4D4D-8B07-9CC163E56F84}" sibTransId="{DFBF9157-9374-4426-B855-EAB8CB8E85EB}"/>
    <dgm:cxn modelId="{AE789787-3655-4B64-A213-F3FE48C2D4DF}" type="presOf" srcId="{5D04DA7C-ABF0-4CA7-8146-E82BC0CD996B}" destId="{E0EFF9EB-C371-47A4-9BE7-CE51C5AEBB25}" srcOrd="1" destOrd="0" presId="urn:microsoft.com/office/officeart/2005/8/layout/process1"/>
    <dgm:cxn modelId="{394E8FF8-DBF4-4305-833B-1C0A8BDFDC2D}" type="presOf" srcId="{61AB2B9E-5BD6-4701-B4B2-DB40E996E08E}" destId="{E39474EA-68AD-4045-9084-3E5F5A759761}" srcOrd="0" destOrd="0" presId="urn:microsoft.com/office/officeart/2005/8/layout/process1"/>
    <dgm:cxn modelId="{10D14BC2-FCFF-419A-A4BF-F82786780992}" type="presParOf" srcId="{E39474EA-68AD-4045-9084-3E5F5A759761}" destId="{C09313B8-06EA-49DC-8742-A66064F2F54E}" srcOrd="0" destOrd="0" presId="urn:microsoft.com/office/officeart/2005/8/layout/process1"/>
    <dgm:cxn modelId="{4B9C8F21-6BD9-4C04-A84C-EABCA9739ED7}" type="presParOf" srcId="{E39474EA-68AD-4045-9084-3E5F5A759761}" destId="{25CA2CE8-A71B-447B-868F-AF28A7DF1F9C}" srcOrd="1" destOrd="0" presId="urn:microsoft.com/office/officeart/2005/8/layout/process1"/>
    <dgm:cxn modelId="{CE1FF3C9-9D09-49AC-A292-EEDA2478FA24}" type="presParOf" srcId="{25CA2CE8-A71B-447B-868F-AF28A7DF1F9C}" destId="{29F8C948-B4F4-4BD0-86BC-79A923F88278}" srcOrd="0" destOrd="0" presId="urn:microsoft.com/office/officeart/2005/8/layout/process1"/>
    <dgm:cxn modelId="{6D4CE0E4-8A1D-499C-853F-759922C55A88}" type="presParOf" srcId="{E39474EA-68AD-4045-9084-3E5F5A759761}" destId="{AEE86486-0E35-4871-AB87-4D807CEBA127}" srcOrd="2" destOrd="0" presId="urn:microsoft.com/office/officeart/2005/8/layout/process1"/>
    <dgm:cxn modelId="{E61EE4C6-2E04-498F-A1AF-85D723561041}" type="presParOf" srcId="{E39474EA-68AD-4045-9084-3E5F5A759761}" destId="{35F9A23E-1A8F-4F47-84FA-DFCD592D4049}" srcOrd="3" destOrd="0" presId="urn:microsoft.com/office/officeart/2005/8/layout/process1"/>
    <dgm:cxn modelId="{2DD665BD-196E-4EC2-A4E1-B71173994379}" type="presParOf" srcId="{35F9A23E-1A8F-4F47-84FA-DFCD592D4049}" destId="{BD154CEB-7E1D-4004-B2A1-3658A8534869}" srcOrd="0" destOrd="0" presId="urn:microsoft.com/office/officeart/2005/8/layout/process1"/>
    <dgm:cxn modelId="{17C73C2E-190A-4264-B06B-F815341931B8}" type="presParOf" srcId="{E39474EA-68AD-4045-9084-3E5F5A759761}" destId="{C28091C5-F104-429C-8632-056E02E87878}" srcOrd="4" destOrd="0" presId="urn:microsoft.com/office/officeart/2005/8/layout/process1"/>
    <dgm:cxn modelId="{ACD30554-E581-47E1-BB4C-51BEF7643859}" type="presParOf" srcId="{E39474EA-68AD-4045-9084-3E5F5A759761}" destId="{303B3636-DD8A-48FE-B95C-6F35256F8407}" srcOrd="5" destOrd="0" presId="urn:microsoft.com/office/officeart/2005/8/layout/process1"/>
    <dgm:cxn modelId="{5BEE8C34-D6DF-4B3E-B142-C0D0348A9D6F}" type="presParOf" srcId="{303B3636-DD8A-48FE-B95C-6F35256F8407}" destId="{E0EFF9EB-C371-47A4-9BE7-CE51C5AEBB25}" srcOrd="0" destOrd="0" presId="urn:microsoft.com/office/officeart/2005/8/layout/process1"/>
    <dgm:cxn modelId="{C8D477EB-65F4-413D-9D76-06760B2D7A83}" type="presParOf" srcId="{E39474EA-68AD-4045-9084-3E5F5A759761}" destId="{097ADF10-9C25-4B23-A3A3-1C24596D2EA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AB2B9E-5BD6-4701-B4B2-DB40E996E08E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DE2C094-67D7-424D-8577-AE82A3BF482D}">
      <dgm:prSet/>
      <dgm:spPr/>
      <dgm:t>
        <a:bodyPr/>
        <a:lstStyle/>
        <a:p>
          <a:r>
            <a:rPr lang="es-EC" dirty="0" smtClean="0">
              <a:latin typeface="+mn-lt"/>
            </a:rPr>
            <a:t>Conocer el estado actual en la gestión de salud en el trabajo</a:t>
          </a:r>
        </a:p>
      </dgm:t>
    </dgm:pt>
    <dgm:pt modelId="{AD2094B8-499A-4D4D-8B07-9CC163E56F84}" type="parTrans" cxnId="{200D2EE9-988D-45D7-ACFE-3B6CA9FDFC9D}">
      <dgm:prSet/>
      <dgm:spPr/>
      <dgm:t>
        <a:bodyPr/>
        <a:lstStyle/>
        <a:p>
          <a:endParaRPr lang="es-ES"/>
        </a:p>
      </dgm:t>
    </dgm:pt>
    <dgm:pt modelId="{DFBF9157-9374-4426-B855-EAB8CB8E85EB}" type="sibTrans" cxnId="{200D2EE9-988D-45D7-ACFE-3B6CA9FDFC9D}">
      <dgm:prSet/>
      <dgm:spPr/>
      <dgm:t>
        <a:bodyPr/>
        <a:lstStyle/>
        <a:p>
          <a:endParaRPr lang="es-ES"/>
        </a:p>
      </dgm:t>
    </dgm:pt>
    <dgm:pt modelId="{B552B211-5ACE-45AF-9F60-6C131E24EB6B}">
      <dgm:prSet/>
      <dgm:spPr/>
      <dgm:t>
        <a:bodyPr/>
        <a:lstStyle/>
        <a:p>
          <a:r>
            <a:rPr lang="es-EC" dirty="0" smtClean="0">
              <a:latin typeface="+mn-lt"/>
            </a:rPr>
            <a:t>Determinar la aplicación de normativa</a:t>
          </a:r>
        </a:p>
      </dgm:t>
    </dgm:pt>
    <dgm:pt modelId="{8CA6FD96-16CD-4D28-8BE0-9970A571DB81}" type="parTrans" cxnId="{9F9AFFDC-6DF6-4827-B365-B150662DE691}">
      <dgm:prSet/>
      <dgm:spPr/>
      <dgm:t>
        <a:bodyPr/>
        <a:lstStyle/>
        <a:p>
          <a:endParaRPr lang="es-ES"/>
        </a:p>
      </dgm:t>
    </dgm:pt>
    <dgm:pt modelId="{17D61C2B-4D1F-46EE-B04A-9058EDB88B76}" type="sibTrans" cxnId="{9F9AFFDC-6DF6-4827-B365-B150662DE691}">
      <dgm:prSet/>
      <dgm:spPr/>
      <dgm:t>
        <a:bodyPr/>
        <a:lstStyle/>
        <a:p>
          <a:endParaRPr lang="es-ES"/>
        </a:p>
      </dgm:t>
    </dgm:pt>
    <dgm:pt modelId="{AFC2AEFE-3DDD-40E4-8032-262588CB3E50}">
      <dgm:prSet/>
      <dgm:spPr/>
      <dgm:t>
        <a:bodyPr/>
        <a:lstStyle/>
        <a:p>
          <a:r>
            <a:rPr lang="es-EC" dirty="0" smtClean="0">
              <a:latin typeface="+mn-lt"/>
            </a:rPr>
            <a:t>Entrevista a Empresas manufactureras,</a:t>
          </a:r>
        </a:p>
      </dgm:t>
    </dgm:pt>
    <dgm:pt modelId="{E583E898-2712-4B98-B9FB-588564B91C9E}" type="parTrans" cxnId="{D0C9A686-AF92-4860-B6D1-1BA3C621E486}">
      <dgm:prSet/>
      <dgm:spPr/>
      <dgm:t>
        <a:bodyPr/>
        <a:lstStyle/>
        <a:p>
          <a:endParaRPr lang="es-ES"/>
        </a:p>
      </dgm:t>
    </dgm:pt>
    <dgm:pt modelId="{E10EA5CD-DEEA-42D3-85B2-908027BCDBCF}" type="sibTrans" cxnId="{D0C9A686-AF92-4860-B6D1-1BA3C621E486}">
      <dgm:prSet/>
      <dgm:spPr/>
      <dgm:t>
        <a:bodyPr/>
        <a:lstStyle/>
        <a:p>
          <a:endParaRPr lang="es-ES"/>
        </a:p>
      </dgm:t>
    </dgm:pt>
    <dgm:pt modelId="{1ED642AD-1B67-4C3C-88C2-79B81FBB924E}">
      <dgm:prSet/>
      <dgm:spPr/>
      <dgm:t>
        <a:bodyPr/>
        <a:lstStyle/>
        <a:p>
          <a:r>
            <a:rPr lang="es-EC" dirty="0" smtClean="0">
              <a:latin typeface="+mn-lt"/>
            </a:rPr>
            <a:t>la intensión de uso de centros médicos especializados.</a:t>
          </a:r>
        </a:p>
      </dgm:t>
    </dgm:pt>
    <dgm:pt modelId="{93D9CE3D-4824-46C6-8353-899C90CDF244}" type="parTrans" cxnId="{4D524750-E981-41D5-9A20-3FD78A53DCB1}">
      <dgm:prSet/>
      <dgm:spPr/>
      <dgm:t>
        <a:bodyPr/>
        <a:lstStyle/>
        <a:p>
          <a:endParaRPr lang="es-ES"/>
        </a:p>
      </dgm:t>
    </dgm:pt>
    <dgm:pt modelId="{D62A8B3F-EDDC-447D-9DD6-D850D9A6D6EC}" type="sibTrans" cxnId="{4D524750-E981-41D5-9A20-3FD78A53DCB1}">
      <dgm:prSet/>
      <dgm:spPr/>
      <dgm:t>
        <a:bodyPr/>
        <a:lstStyle/>
        <a:p>
          <a:endParaRPr lang="es-ES"/>
        </a:p>
      </dgm:t>
    </dgm:pt>
    <dgm:pt modelId="{74D90216-9413-4E82-A86E-382BCB8200E6}" type="pres">
      <dgm:prSet presAssocID="{61AB2B9E-5BD6-4701-B4B2-DB40E996E0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3DCC7F-4D4F-4B8D-B99B-F8D88160A735}" type="pres">
      <dgm:prSet presAssocID="{2DE2C094-67D7-424D-8577-AE82A3BF48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85F592-DE02-4269-9F14-6B2545C2162D}" type="pres">
      <dgm:prSet presAssocID="{DFBF9157-9374-4426-B855-EAB8CB8E85EB}" presName="sibTrans" presStyleLbl="sibTrans2D1" presStyleIdx="0" presStyleCnt="3"/>
      <dgm:spPr/>
      <dgm:t>
        <a:bodyPr/>
        <a:lstStyle/>
        <a:p>
          <a:endParaRPr lang="es-ES"/>
        </a:p>
      </dgm:t>
    </dgm:pt>
    <dgm:pt modelId="{CCC27E5C-95E6-4C8B-838F-3DAC24BD2920}" type="pres">
      <dgm:prSet presAssocID="{DFBF9157-9374-4426-B855-EAB8CB8E85EB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7E556D7A-8574-4EE9-9D5B-D2812FB462A2}" type="pres">
      <dgm:prSet presAssocID="{AFC2AEFE-3DDD-40E4-8032-262588CB3E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AAFCF-9A49-412A-B517-1E7B693B7863}" type="pres">
      <dgm:prSet presAssocID="{E10EA5CD-DEEA-42D3-85B2-908027BCDBCF}" presName="sibTrans" presStyleLbl="sibTrans2D1" presStyleIdx="1" presStyleCnt="3"/>
      <dgm:spPr/>
      <dgm:t>
        <a:bodyPr/>
        <a:lstStyle/>
        <a:p>
          <a:endParaRPr lang="es-ES"/>
        </a:p>
      </dgm:t>
    </dgm:pt>
    <dgm:pt modelId="{F62A8893-04E0-4F80-9F1C-D5238F1124A0}" type="pres">
      <dgm:prSet presAssocID="{E10EA5CD-DEEA-42D3-85B2-908027BCDBCF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6CD13F3A-2CF8-4F65-AAB3-B66C75148F2E}" type="pres">
      <dgm:prSet presAssocID="{B552B211-5ACE-45AF-9F60-6C131E24EB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F3EE78-27E0-47EC-9088-0492D60FAB2E}" type="pres">
      <dgm:prSet presAssocID="{17D61C2B-4D1F-46EE-B04A-9058EDB88B7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359A4F67-1ED2-4BE9-A0D5-8C1F0389500F}" type="pres">
      <dgm:prSet presAssocID="{17D61C2B-4D1F-46EE-B04A-9058EDB88B76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0C2AC155-D27B-4FBD-9A73-9C8C9FB45E76}" type="pres">
      <dgm:prSet presAssocID="{1ED642AD-1B67-4C3C-88C2-79B81FBB92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40DC1E-FA58-43ED-900B-08F3999101BB}" type="presOf" srcId="{AFC2AEFE-3DDD-40E4-8032-262588CB3E50}" destId="{7E556D7A-8574-4EE9-9D5B-D2812FB462A2}" srcOrd="0" destOrd="0" presId="urn:microsoft.com/office/officeart/2005/8/layout/process1"/>
    <dgm:cxn modelId="{BE9DF46D-E241-4E55-B55F-EB5D842C67ED}" type="presOf" srcId="{2DE2C094-67D7-424D-8577-AE82A3BF482D}" destId="{F83DCC7F-4D4F-4B8D-B99B-F8D88160A735}" srcOrd="0" destOrd="0" presId="urn:microsoft.com/office/officeart/2005/8/layout/process1"/>
    <dgm:cxn modelId="{A14291C1-6673-4B6B-9D82-3582673D6EA1}" type="presOf" srcId="{DFBF9157-9374-4426-B855-EAB8CB8E85EB}" destId="{CCC27E5C-95E6-4C8B-838F-3DAC24BD2920}" srcOrd="1" destOrd="0" presId="urn:microsoft.com/office/officeart/2005/8/layout/process1"/>
    <dgm:cxn modelId="{1515ED64-F3C7-4881-A924-DE5E6A8AE05F}" type="presOf" srcId="{E10EA5CD-DEEA-42D3-85B2-908027BCDBCF}" destId="{368AAFCF-9A49-412A-B517-1E7B693B7863}" srcOrd="0" destOrd="0" presId="urn:microsoft.com/office/officeart/2005/8/layout/process1"/>
    <dgm:cxn modelId="{4D524750-E981-41D5-9A20-3FD78A53DCB1}" srcId="{61AB2B9E-5BD6-4701-B4B2-DB40E996E08E}" destId="{1ED642AD-1B67-4C3C-88C2-79B81FBB924E}" srcOrd="3" destOrd="0" parTransId="{93D9CE3D-4824-46C6-8353-899C90CDF244}" sibTransId="{D62A8B3F-EDDC-447D-9DD6-D850D9A6D6EC}"/>
    <dgm:cxn modelId="{D0C9A686-AF92-4860-B6D1-1BA3C621E486}" srcId="{61AB2B9E-5BD6-4701-B4B2-DB40E996E08E}" destId="{AFC2AEFE-3DDD-40E4-8032-262588CB3E50}" srcOrd="1" destOrd="0" parTransId="{E583E898-2712-4B98-B9FB-588564B91C9E}" sibTransId="{E10EA5CD-DEEA-42D3-85B2-908027BCDBCF}"/>
    <dgm:cxn modelId="{1ECA638E-D8F9-405F-A5F4-F7557B44D643}" type="presOf" srcId="{1ED642AD-1B67-4C3C-88C2-79B81FBB924E}" destId="{0C2AC155-D27B-4FBD-9A73-9C8C9FB45E76}" srcOrd="0" destOrd="0" presId="urn:microsoft.com/office/officeart/2005/8/layout/process1"/>
    <dgm:cxn modelId="{62A3F4CC-6EF7-4ACA-9DD0-2908D9A4AA89}" type="presOf" srcId="{E10EA5CD-DEEA-42D3-85B2-908027BCDBCF}" destId="{F62A8893-04E0-4F80-9F1C-D5238F1124A0}" srcOrd="1" destOrd="0" presId="urn:microsoft.com/office/officeart/2005/8/layout/process1"/>
    <dgm:cxn modelId="{65AEA775-1A1D-4D13-8702-648AE534BAF8}" type="presOf" srcId="{17D61C2B-4D1F-46EE-B04A-9058EDB88B76}" destId="{359A4F67-1ED2-4BE9-A0D5-8C1F0389500F}" srcOrd="1" destOrd="0" presId="urn:microsoft.com/office/officeart/2005/8/layout/process1"/>
    <dgm:cxn modelId="{29EF8132-8720-42E7-B67F-0ACBC70B3314}" type="presOf" srcId="{DFBF9157-9374-4426-B855-EAB8CB8E85EB}" destId="{DC85F592-DE02-4269-9F14-6B2545C2162D}" srcOrd="0" destOrd="0" presId="urn:microsoft.com/office/officeart/2005/8/layout/process1"/>
    <dgm:cxn modelId="{E68F5C56-14F0-47B3-88B3-D9C905BAEFC5}" type="presOf" srcId="{B552B211-5ACE-45AF-9F60-6C131E24EB6B}" destId="{6CD13F3A-2CF8-4F65-AAB3-B66C75148F2E}" srcOrd="0" destOrd="0" presId="urn:microsoft.com/office/officeart/2005/8/layout/process1"/>
    <dgm:cxn modelId="{9F9AFFDC-6DF6-4827-B365-B150662DE691}" srcId="{61AB2B9E-5BD6-4701-B4B2-DB40E996E08E}" destId="{B552B211-5ACE-45AF-9F60-6C131E24EB6B}" srcOrd="2" destOrd="0" parTransId="{8CA6FD96-16CD-4D28-8BE0-9970A571DB81}" sibTransId="{17D61C2B-4D1F-46EE-B04A-9058EDB88B76}"/>
    <dgm:cxn modelId="{200D2EE9-988D-45D7-ACFE-3B6CA9FDFC9D}" srcId="{61AB2B9E-5BD6-4701-B4B2-DB40E996E08E}" destId="{2DE2C094-67D7-424D-8577-AE82A3BF482D}" srcOrd="0" destOrd="0" parTransId="{AD2094B8-499A-4D4D-8B07-9CC163E56F84}" sibTransId="{DFBF9157-9374-4426-B855-EAB8CB8E85EB}"/>
    <dgm:cxn modelId="{15588E8F-0D33-46C1-A2A9-D5BD16E4EC1E}" type="presOf" srcId="{61AB2B9E-5BD6-4701-B4B2-DB40E996E08E}" destId="{74D90216-9413-4E82-A86E-382BCB8200E6}" srcOrd="0" destOrd="0" presId="urn:microsoft.com/office/officeart/2005/8/layout/process1"/>
    <dgm:cxn modelId="{50D1347E-97E4-4637-A534-8BBB600E48CC}" type="presOf" srcId="{17D61C2B-4D1F-46EE-B04A-9058EDB88B76}" destId="{CAF3EE78-27E0-47EC-9088-0492D60FAB2E}" srcOrd="0" destOrd="0" presId="urn:microsoft.com/office/officeart/2005/8/layout/process1"/>
    <dgm:cxn modelId="{8E9831C2-19B3-4F4A-8EB3-7DEB23E98B27}" type="presParOf" srcId="{74D90216-9413-4E82-A86E-382BCB8200E6}" destId="{F83DCC7F-4D4F-4B8D-B99B-F8D88160A735}" srcOrd="0" destOrd="0" presId="urn:microsoft.com/office/officeart/2005/8/layout/process1"/>
    <dgm:cxn modelId="{AE19F694-E947-4BE2-8A37-374FE9123C95}" type="presParOf" srcId="{74D90216-9413-4E82-A86E-382BCB8200E6}" destId="{DC85F592-DE02-4269-9F14-6B2545C2162D}" srcOrd="1" destOrd="0" presId="urn:microsoft.com/office/officeart/2005/8/layout/process1"/>
    <dgm:cxn modelId="{BC9B688F-DECD-45EF-8263-94936C2B9E6D}" type="presParOf" srcId="{DC85F592-DE02-4269-9F14-6B2545C2162D}" destId="{CCC27E5C-95E6-4C8B-838F-3DAC24BD2920}" srcOrd="0" destOrd="0" presId="urn:microsoft.com/office/officeart/2005/8/layout/process1"/>
    <dgm:cxn modelId="{DB7B596A-3C6B-4BAF-B987-251B6E1A982C}" type="presParOf" srcId="{74D90216-9413-4E82-A86E-382BCB8200E6}" destId="{7E556D7A-8574-4EE9-9D5B-D2812FB462A2}" srcOrd="2" destOrd="0" presId="urn:microsoft.com/office/officeart/2005/8/layout/process1"/>
    <dgm:cxn modelId="{EA548814-1F4E-414D-89B3-526E8C39CE60}" type="presParOf" srcId="{74D90216-9413-4E82-A86E-382BCB8200E6}" destId="{368AAFCF-9A49-412A-B517-1E7B693B7863}" srcOrd="3" destOrd="0" presId="urn:microsoft.com/office/officeart/2005/8/layout/process1"/>
    <dgm:cxn modelId="{26489A9E-0889-48AD-AD39-F27912D79A0A}" type="presParOf" srcId="{368AAFCF-9A49-412A-B517-1E7B693B7863}" destId="{F62A8893-04E0-4F80-9F1C-D5238F1124A0}" srcOrd="0" destOrd="0" presId="urn:microsoft.com/office/officeart/2005/8/layout/process1"/>
    <dgm:cxn modelId="{C97EAF69-27A9-478D-AE84-04EDB3A76949}" type="presParOf" srcId="{74D90216-9413-4E82-A86E-382BCB8200E6}" destId="{6CD13F3A-2CF8-4F65-AAB3-B66C75148F2E}" srcOrd="4" destOrd="0" presId="urn:microsoft.com/office/officeart/2005/8/layout/process1"/>
    <dgm:cxn modelId="{2C8FC64F-045E-479A-B75A-E3EFFB4DDC59}" type="presParOf" srcId="{74D90216-9413-4E82-A86E-382BCB8200E6}" destId="{CAF3EE78-27E0-47EC-9088-0492D60FAB2E}" srcOrd="5" destOrd="0" presId="urn:microsoft.com/office/officeart/2005/8/layout/process1"/>
    <dgm:cxn modelId="{9A9B410E-0977-4DD0-B392-E5FEB6124E1D}" type="presParOf" srcId="{CAF3EE78-27E0-47EC-9088-0492D60FAB2E}" destId="{359A4F67-1ED2-4BE9-A0D5-8C1F0389500F}" srcOrd="0" destOrd="0" presId="urn:microsoft.com/office/officeart/2005/8/layout/process1"/>
    <dgm:cxn modelId="{F802E9DA-423A-48D3-A75F-EF9AD811475C}" type="presParOf" srcId="{74D90216-9413-4E82-A86E-382BCB8200E6}" destId="{0C2AC155-D27B-4FBD-9A73-9C8C9FB45E7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AB2B9E-5BD6-4701-B4B2-DB40E996E08E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DE2C094-67D7-424D-8577-AE82A3BF482D}">
      <dgm:prSet/>
      <dgm:spPr/>
      <dgm:t>
        <a:bodyPr/>
        <a:lstStyle/>
        <a:p>
          <a:r>
            <a:rPr lang="es-EC" dirty="0" smtClean="0">
              <a:latin typeface="+mn-lt"/>
            </a:rPr>
            <a:t>Conocer la percepción de peritos</a:t>
          </a:r>
        </a:p>
      </dgm:t>
    </dgm:pt>
    <dgm:pt modelId="{AD2094B8-499A-4D4D-8B07-9CC163E56F84}" type="parTrans" cxnId="{200D2EE9-988D-45D7-ACFE-3B6CA9FDFC9D}">
      <dgm:prSet/>
      <dgm:spPr/>
      <dgm:t>
        <a:bodyPr/>
        <a:lstStyle/>
        <a:p>
          <a:endParaRPr lang="es-ES"/>
        </a:p>
      </dgm:t>
    </dgm:pt>
    <dgm:pt modelId="{DFBF9157-9374-4426-B855-EAB8CB8E85EB}" type="sibTrans" cxnId="{200D2EE9-988D-45D7-ACFE-3B6CA9FDFC9D}">
      <dgm:prSet/>
      <dgm:spPr/>
      <dgm:t>
        <a:bodyPr/>
        <a:lstStyle/>
        <a:p>
          <a:endParaRPr lang="es-ES"/>
        </a:p>
      </dgm:t>
    </dgm:pt>
    <dgm:pt modelId="{A3C2CD15-7F8E-414E-9F85-D3C5267E67DA}">
      <dgm:prSet/>
      <dgm:spPr/>
      <dgm:t>
        <a:bodyPr/>
        <a:lstStyle/>
        <a:p>
          <a:r>
            <a:rPr lang="es-EC" dirty="0" smtClean="0">
              <a:latin typeface="+mn-lt"/>
            </a:rPr>
            <a:t>manejo en el área de salud ocupacional en Ecuador</a:t>
          </a:r>
        </a:p>
      </dgm:t>
    </dgm:pt>
    <dgm:pt modelId="{3B837678-3FFF-4DC6-94E2-3416B6EA6C92}" type="parTrans" cxnId="{850F5D6C-4885-41C5-96CB-D5143A3D6AA9}">
      <dgm:prSet/>
      <dgm:spPr/>
      <dgm:t>
        <a:bodyPr/>
        <a:lstStyle/>
        <a:p>
          <a:endParaRPr lang="es-ES"/>
        </a:p>
      </dgm:t>
    </dgm:pt>
    <dgm:pt modelId="{BC36990C-7955-42D4-82D1-B188479C25DA}" type="sibTrans" cxnId="{850F5D6C-4885-41C5-96CB-D5143A3D6AA9}">
      <dgm:prSet/>
      <dgm:spPr/>
      <dgm:t>
        <a:bodyPr/>
        <a:lstStyle/>
        <a:p>
          <a:endParaRPr lang="es-ES"/>
        </a:p>
      </dgm:t>
    </dgm:pt>
    <dgm:pt modelId="{2835761C-E0E1-4E9A-9C5D-7D829FFA0044}">
      <dgm:prSet/>
      <dgm:spPr/>
      <dgm:t>
        <a:bodyPr/>
        <a:lstStyle/>
        <a:p>
          <a:r>
            <a:rPr lang="es-EC" dirty="0" smtClean="0">
              <a:latin typeface="+mn-lt"/>
            </a:rPr>
            <a:t>formular nuevas recomendaciones</a:t>
          </a:r>
        </a:p>
      </dgm:t>
    </dgm:pt>
    <dgm:pt modelId="{28814BC7-6C74-4A61-B1F1-775AFA474711}" type="parTrans" cxnId="{C06982BE-54CA-4E27-8C63-287219824E14}">
      <dgm:prSet/>
      <dgm:spPr/>
      <dgm:t>
        <a:bodyPr/>
        <a:lstStyle/>
        <a:p>
          <a:endParaRPr lang="es-ES"/>
        </a:p>
      </dgm:t>
    </dgm:pt>
    <dgm:pt modelId="{3ECD724D-EC7B-4622-94DC-4E1287D15886}" type="sibTrans" cxnId="{C06982BE-54CA-4E27-8C63-287219824E14}">
      <dgm:prSet/>
      <dgm:spPr/>
      <dgm:t>
        <a:bodyPr/>
        <a:lstStyle/>
        <a:p>
          <a:endParaRPr lang="es-ES"/>
        </a:p>
      </dgm:t>
    </dgm:pt>
    <dgm:pt modelId="{C42B6851-2CFE-4342-9F66-2799C0D08084}">
      <dgm:prSet/>
      <dgm:spPr/>
      <dgm:t>
        <a:bodyPr/>
        <a:lstStyle/>
        <a:p>
          <a:r>
            <a:rPr lang="es-EC" dirty="0" smtClean="0">
              <a:latin typeface="+mn-lt"/>
            </a:rPr>
            <a:t>Cantón Rumiñahui</a:t>
          </a:r>
        </a:p>
      </dgm:t>
    </dgm:pt>
    <dgm:pt modelId="{7A69DD89-661E-4FA6-BE57-71CD434CF269}" type="parTrans" cxnId="{305EFF82-700C-4291-8C07-02893A51CD3D}">
      <dgm:prSet/>
      <dgm:spPr/>
      <dgm:t>
        <a:bodyPr/>
        <a:lstStyle/>
        <a:p>
          <a:endParaRPr lang="es-ES"/>
        </a:p>
      </dgm:t>
    </dgm:pt>
    <dgm:pt modelId="{280F89E4-5CE3-45AB-8EBB-000D0452C0E5}" type="sibTrans" cxnId="{305EFF82-700C-4291-8C07-02893A51CD3D}">
      <dgm:prSet/>
      <dgm:spPr/>
      <dgm:t>
        <a:bodyPr/>
        <a:lstStyle/>
        <a:p>
          <a:endParaRPr lang="es-ES"/>
        </a:p>
      </dgm:t>
    </dgm:pt>
    <dgm:pt modelId="{F9FD4AD6-5883-4EEE-8252-2EE5498634F8}" type="pres">
      <dgm:prSet presAssocID="{61AB2B9E-5BD6-4701-B4B2-DB40E996E0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E0B9FA-E6F5-4BE8-97C5-511D7EEB567A}" type="pres">
      <dgm:prSet presAssocID="{2DE2C094-67D7-424D-8577-AE82A3BF48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B0DA84-50B4-4FFD-96DA-73132A09201D}" type="pres">
      <dgm:prSet presAssocID="{DFBF9157-9374-4426-B855-EAB8CB8E85EB}" presName="sibTrans" presStyleLbl="sibTrans2D1" presStyleIdx="0" presStyleCnt="3"/>
      <dgm:spPr/>
      <dgm:t>
        <a:bodyPr/>
        <a:lstStyle/>
        <a:p>
          <a:endParaRPr lang="es-ES"/>
        </a:p>
      </dgm:t>
    </dgm:pt>
    <dgm:pt modelId="{36816801-CFD0-489B-A597-9ED94C25C487}" type="pres">
      <dgm:prSet presAssocID="{DFBF9157-9374-4426-B855-EAB8CB8E85EB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A0B39BF5-9920-44D5-A21C-0D54315BB85E}" type="pres">
      <dgm:prSet presAssocID="{A3C2CD15-7F8E-414E-9F85-D3C5267E67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4214F4-FF6F-4754-A57E-F2029DA51527}" type="pres">
      <dgm:prSet presAssocID="{BC36990C-7955-42D4-82D1-B188479C25DA}" presName="sibTrans" presStyleLbl="sibTrans2D1" presStyleIdx="1" presStyleCnt="3"/>
      <dgm:spPr/>
      <dgm:t>
        <a:bodyPr/>
        <a:lstStyle/>
        <a:p>
          <a:endParaRPr lang="es-ES"/>
        </a:p>
      </dgm:t>
    </dgm:pt>
    <dgm:pt modelId="{22846388-EEC4-4E87-99FD-7332C0BAF596}" type="pres">
      <dgm:prSet presAssocID="{BC36990C-7955-42D4-82D1-B188479C25DA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D646017-351B-467D-9859-118E0163474D}" type="pres">
      <dgm:prSet presAssocID="{2835761C-E0E1-4E9A-9C5D-7D829FFA00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788DBE-ED86-4219-8E59-F9D1642E6A6E}" type="pres">
      <dgm:prSet presAssocID="{3ECD724D-EC7B-4622-94DC-4E1287D15886}" presName="sibTrans" presStyleLbl="sibTrans2D1" presStyleIdx="2" presStyleCnt="3"/>
      <dgm:spPr/>
      <dgm:t>
        <a:bodyPr/>
        <a:lstStyle/>
        <a:p>
          <a:endParaRPr lang="es-ES"/>
        </a:p>
      </dgm:t>
    </dgm:pt>
    <dgm:pt modelId="{E01F4E93-748C-404C-BEAA-9C9164461B86}" type="pres">
      <dgm:prSet presAssocID="{3ECD724D-EC7B-4622-94DC-4E1287D15886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FF8C67EB-5161-4E4E-BC23-88F0E5992EAF}" type="pres">
      <dgm:prSet presAssocID="{C42B6851-2CFE-4342-9F66-2799C0D080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4CCCE5-E838-4441-8131-532FD3A88EDA}" type="presOf" srcId="{A3C2CD15-7F8E-414E-9F85-D3C5267E67DA}" destId="{A0B39BF5-9920-44D5-A21C-0D54315BB85E}" srcOrd="0" destOrd="0" presId="urn:microsoft.com/office/officeart/2005/8/layout/process1"/>
    <dgm:cxn modelId="{305EFF82-700C-4291-8C07-02893A51CD3D}" srcId="{61AB2B9E-5BD6-4701-B4B2-DB40E996E08E}" destId="{C42B6851-2CFE-4342-9F66-2799C0D08084}" srcOrd="3" destOrd="0" parTransId="{7A69DD89-661E-4FA6-BE57-71CD434CF269}" sibTransId="{280F89E4-5CE3-45AB-8EBB-000D0452C0E5}"/>
    <dgm:cxn modelId="{40F5B4AF-C27C-4A8C-9FE3-44F46D4F682C}" type="presOf" srcId="{BC36990C-7955-42D4-82D1-B188479C25DA}" destId="{FA4214F4-FF6F-4754-A57E-F2029DA51527}" srcOrd="0" destOrd="0" presId="urn:microsoft.com/office/officeart/2005/8/layout/process1"/>
    <dgm:cxn modelId="{BCDB535B-B7AD-40EF-AD24-336BE0C78FA0}" type="presOf" srcId="{3ECD724D-EC7B-4622-94DC-4E1287D15886}" destId="{E01F4E93-748C-404C-BEAA-9C9164461B86}" srcOrd="1" destOrd="0" presId="urn:microsoft.com/office/officeart/2005/8/layout/process1"/>
    <dgm:cxn modelId="{CC27E2FE-293C-40DB-85FD-7D7956DAFA5A}" type="presOf" srcId="{DFBF9157-9374-4426-B855-EAB8CB8E85EB}" destId="{7EB0DA84-50B4-4FFD-96DA-73132A09201D}" srcOrd="0" destOrd="0" presId="urn:microsoft.com/office/officeart/2005/8/layout/process1"/>
    <dgm:cxn modelId="{655717B4-3D43-4E4D-8217-3FD5DC69426B}" type="presOf" srcId="{BC36990C-7955-42D4-82D1-B188479C25DA}" destId="{22846388-EEC4-4E87-99FD-7332C0BAF596}" srcOrd="1" destOrd="0" presId="urn:microsoft.com/office/officeart/2005/8/layout/process1"/>
    <dgm:cxn modelId="{1EC7D3CD-CB68-4769-B892-BC56F735F290}" type="presOf" srcId="{2835761C-E0E1-4E9A-9C5D-7D829FFA0044}" destId="{7D646017-351B-467D-9859-118E0163474D}" srcOrd="0" destOrd="0" presId="urn:microsoft.com/office/officeart/2005/8/layout/process1"/>
    <dgm:cxn modelId="{AE45CBB5-0C18-43C6-9AF3-2FF93CD35738}" type="presOf" srcId="{C42B6851-2CFE-4342-9F66-2799C0D08084}" destId="{FF8C67EB-5161-4E4E-BC23-88F0E5992EAF}" srcOrd="0" destOrd="0" presId="urn:microsoft.com/office/officeart/2005/8/layout/process1"/>
    <dgm:cxn modelId="{C25FEE84-5D0D-4797-8304-823685B213B3}" type="presOf" srcId="{2DE2C094-67D7-424D-8577-AE82A3BF482D}" destId="{11E0B9FA-E6F5-4BE8-97C5-511D7EEB567A}" srcOrd="0" destOrd="0" presId="urn:microsoft.com/office/officeart/2005/8/layout/process1"/>
    <dgm:cxn modelId="{C06982BE-54CA-4E27-8C63-287219824E14}" srcId="{61AB2B9E-5BD6-4701-B4B2-DB40E996E08E}" destId="{2835761C-E0E1-4E9A-9C5D-7D829FFA0044}" srcOrd="2" destOrd="0" parTransId="{28814BC7-6C74-4A61-B1F1-775AFA474711}" sibTransId="{3ECD724D-EC7B-4622-94DC-4E1287D15886}"/>
    <dgm:cxn modelId="{200D2EE9-988D-45D7-ACFE-3B6CA9FDFC9D}" srcId="{61AB2B9E-5BD6-4701-B4B2-DB40E996E08E}" destId="{2DE2C094-67D7-424D-8577-AE82A3BF482D}" srcOrd="0" destOrd="0" parTransId="{AD2094B8-499A-4D4D-8B07-9CC163E56F84}" sibTransId="{DFBF9157-9374-4426-B855-EAB8CB8E85EB}"/>
    <dgm:cxn modelId="{850F5D6C-4885-41C5-96CB-D5143A3D6AA9}" srcId="{61AB2B9E-5BD6-4701-B4B2-DB40E996E08E}" destId="{A3C2CD15-7F8E-414E-9F85-D3C5267E67DA}" srcOrd="1" destOrd="0" parTransId="{3B837678-3FFF-4DC6-94E2-3416B6EA6C92}" sibTransId="{BC36990C-7955-42D4-82D1-B188479C25DA}"/>
    <dgm:cxn modelId="{407BE2FF-CD57-44C0-83FA-D6C8866C9139}" type="presOf" srcId="{DFBF9157-9374-4426-B855-EAB8CB8E85EB}" destId="{36816801-CFD0-489B-A597-9ED94C25C487}" srcOrd="1" destOrd="0" presId="urn:microsoft.com/office/officeart/2005/8/layout/process1"/>
    <dgm:cxn modelId="{4010D3CE-0216-4034-9D7C-92ED22228D7E}" type="presOf" srcId="{3ECD724D-EC7B-4622-94DC-4E1287D15886}" destId="{E3788DBE-ED86-4219-8E59-F9D1642E6A6E}" srcOrd="0" destOrd="0" presId="urn:microsoft.com/office/officeart/2005/8/layout/process1"/>
    <dgm:cxn modelId="{982D8665-34FB-4951-9BDA-37DA0C1290AE}" type="presOf" srcId="{61AB2B9E-5BD6-4701-B4B2-DB40E996E08E}" destId="{F9FD4AD6-5883-4EEE-8252-2EE5498634F8}" srcOrd="0" destOrd="0" presId="urn:microsoft.com/office/officeart/2005/8/layout/process1"/>
    <dgm:cxn modelId="{CAD276B5-E7C3-461E-8368-7738AF8EEA5C}" type="presParOf" srcId="{F9FD4AD6-5883-4EEE-8252-2EE5498634F8}" destId="{11E0B9FA-E6F5-4BE8-97C5-511D7EEB567A}" srcOrd="0" destOrd="0" presId="urn:microsoft.com/office/officeart/2005/8/layout/process1"/>
    <dgm:cxn modelId="{105F403C-EAFE-40AC-9F80-260B8691B165}" type="presParOf" srcId="{F9FD4AD6-5883-4EEE-8252-2EE5498634F8}" destId="{7EB0DA84-50B4-4FFD-96DA-73132A09201D}" srcOrd="1" destOrd="0" presId="urn:microsoft.com/office/officeart/2005/8/layout/process1"/>
    <dgm:cxn modelId="{0BFD667A-FEEB-4C44-BBA2-75BF9BDDD576}" type="presParOf" srcId="{7EB0DA84-50B4-4FFD-96DA-73132A09201D}" destId="{36816801-CFD0-489B-A597-9ED94C25C487}" srcOrd="0" destOrd="0" presId="urn:microsoft.com/office/officeart/2005/8/layout/process1"/>
    <dgm:cxn modelId="{5A27BE32-149C-46E1-93DF-A3939E69CFDB}" type="presParOf" srcId="{F9FD4AD6-5883-4EEE-8252-2EE5498634F8}" destId="{A0B39BF5-9920-44D5-A21C-0D54315BB85E}" srcOrd="2" destOrd="0" presId="urn:microsoft.com/office/officeart/2005/8/layout/process1"/>
    <dgm:cxn modelId="{2673C8C7-FD69-4707-81D5-5980A691812D}" type="presParOf" srcId="{F9FD4AD6-5883-4EEE-8252-2EE5498634F8}" destId="{FA4214F4-FF6F-4754-A57E-F2029DA51527}" srcOrd="3" destOrd="0" presId="urn:microsoft.com/office/officeart/2005/8/layout/process1"/>
    <dgm:cxn modelId="{7148FCAA-D622-4611-A4D6-8BD7476DD978}" type="presParOf" srcId="{FA4214F4-FF6F-4754-A57E-F2029DA51527}" destId="{22846388-EEC4-4E87-99FD-7332C0BAF596}" srcOrd="0" destOrd="0" presId="urn:microsoft.com/office/officeart/2005/8/layout/process1"/>
    <dgm:cxn modelId="{6C9E356F-B39F-4137-B105-F5FF71F89C01}" type="presParOf" srcId="{F9FD4AD6-5883-4EEE-8252-2EE5498634F8}" destId="{7D646017-351B-467D-9859-118E0163474D}" srcOrd="4" destOrd="0" presId="urn:microsoft.com/office/officeart/2005/8/layout/process1"/>
    <dgm:cxn modelId="{61549061-13C4-4C9D-BF5D-6E55AE557EBF}" type="presParOf" srcId="{F9FD4AD6-5883-4EEE-8252-2EE5498634F8}" destId="{E3788DBE-ED86-4219-8E59-F9D1642E6A6E}" srcOrd="5" destOrd="0" presId="urn:microsoft.com/office/officeart/2005/8/layout/process1"/>
    <dgm:cxn modelId="{3A0BC50F-0205-4536-A6D2-4C82BCA053EC}" type="presParOf" srcId="{E3788DBE-ED86-4219-8E59-F9D1642E6A6E}" destId="{E01F4E93-748C-404C-BEAA-9C9164461B86}" srcOrd="0" destOrd="0" presId="urn:microsoft.com/office/officeart/2005/8/layout/process1"/>
    <dgm:cxn modelId="{0464F4E4-C7E6-4458-B532-3FD6CB92818B}" type="presParOf" srcId="{F9FD4AD6-5883-4EEE-8252-2EE5498634F8}" destId="{FF8C67EB-5161-4E4E-BC23-88F0E5992EA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12BE72-056F-4DBD-A7EC-7A6B6AFE8580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F71798D-CA10-4784-9974-B8A2A97BD05E}">
      <dgm:prSet phldrT="[Texto]" custT="1"/>
      <dgm:spPr/>
      <dgm:t>
        <a:bodyPr/>
        <a:lstStyle/>
        <a:p>
          <a:r>
            <a:rPr lang="es-ES" sz="3200" dirty="0" smtClean="0"/>
            <a:t>Investigación Exploratoria</a:t>
          </a:r>
          <a:endParaRPr lang="es-ES" sz="3200" dirty="0"/>
        </a:p>
      </dgm:t>
    </dgm:pt>
    <dgm:pt modelId="{E6DEE0D4-C169-42A2-8125-11E2752741BB}" type="parTrans" cxnId="{5001C085-97B3-4D26-99A6-F196C7F54936}">
      <dgm:prSet/>
      <dgm:spPr/>
      <dgm:t>
        <a:bodyPr/>
        <a:lstStyle/>
        <a:p>
          <a:endParaRPr lang="es-ES"/>
        </a:p>
      </dgm:t>
    </dgm:pt>
    <dgm:pt modelId="{406BFDDB-15AC-49B6-ABEC-29311F943AE3}" type="sibTrans" cxnId="{5001C085-97B3-4D26-99A6-F196C7F54936}">
      <dgm:prSet/>
      <dgm:spPr/>
      <dgm:t>
        <a:bodyPr/>
        <a:lstStyle/>
        <a:p>
          <a:endParaRPr lang="es-ES"/>
        </a:p>
      </dgm:t>
    </dgm:pt>
    <dgm:pt modelId="{553BC802-1C8B-4E40-8A35-75D398A7FA95}">
      <dgm:prSet phldrT="[Texto]" custT="1"/>
      <dgm:spPr/>
      <dgm:t>
        <a:bodyPr/>
        <a:lstStyle/>
        <a:p>
          <a:r>
            <a:rPr lang="es-ES" sz="3200" dirty="0" smtClean="0"/>
            <a:t>Investigación descriptiva</a:t>
          </a:r>
          <a:endParaRPr lang="es-ES" sz="3200" dirty="0"/>
        </a:p>
      </dgm:t>
    </dgm:pt>
    <dgm:pt modelId="{0CFF4976-C4C7-4448-9A7A-2B7C8C43E0F5}" type="parTrans" cxnId="{953AB942-F444-43BF-A9AD-4596BAB88FEB}">
      <dgm:prSet/>
      <dgm:spPr/>
      <dgm:t>
        <a:bodyPr/>
        <a:lstStyle/>
        <a:p>
          <a:endParaRPr lang="es-ES"/>
        </a:p>
      </dgm:t>
    </dgm:pt>
    <dgm:pt modelId="{3794E1C2-D2EA-4ACC-98DB-E647F50FD1EB}" type="sibTrans" cxnId="{953AB942-F444-43BF-A9AD-4596BAB88FEB}">
      <dgm:prSet/>
      <dgm:spPr/>
      <dgm:t>
        <a:bodyPr/>
        <a:lstStyle/>
        <a:p>
          <a:endParaRPr lang="es-ES"/>
        </a:p>
      </dgm:t>
    </dgm:pt>
    <dgm:pt modelId="{25E9AF25-09DC-4972-BC17-8B4C227A5834}">
      <dgm:prSet phldrT="[Texto]" custT="1"/>
      <dgm:spPr/>
      <dgm:t>
        <a:bodyPr/>
        <a:lstStyle/>
        <a:p>
          <a:r>
            <a:rPr lang="es-ES" sz="1800" dirty="0" smtClean="0"/>
            <a:t>Encuestas a PEA cantón Rumiñahui</a:t>
          </a:r>
          <a:endParaRPr lang="es-ES" sz="1800" dirty="0"/>
        </a:p>
      </dgm:t>
    </dgm:pt>
    <dgm:pt modelId="{EEAC46E0-D288-4E0C-9243-DDD8389BBE33}" type="parTrans" cxnId="{4778C979-BB72-415D-81DE-5AF9E470E677}">
      <dgm:prSet/>
      <dgm:spPr/>
      <dgm:t>
        <a:bodyPr/>
        <a:lstStyle/>
        <a:p>
          <a:endParaRPr lang="es-ES"/>
        </a:p>
      </dgm:t>
    </dgm:pt>
    <dgm:pt modelId="{31ACDD83-823B-438F-8BF0-10EA3CBDDF08}" type="sibTrans" cxnId="{4778C979-BB72-415D-81DE-5AF9E470E677}">
      <dgm:prSet/>
      <dgm:spPr/>
      <dgm:t>
        <a:bodyPr/>
        <a:lstStyle/>
        <a:p>
          <a:endParaRPr lang="es-ES"/>
        </a:p>
      </dgm:t>
    </dgm:pt>
    <dgm:pt modelId="{692DD244-7C6F-4680-A490-CE0BEBAFB48A}">
      <dgm:prSet phldrT="[Texto]" custT="1"/>
      <dgm:spPr/>
      <dgm:t>
        <a:bodyPr/>
        <a:lstStyle/>
        <a:p>
          <a:r>
            <a:rPr lang="es-ES" sz="1800" dirty="0" smtClean="0"/>
            <a:t>Probabilístico</a:t>
          </a:r>
          <a:endParaRPr lang="es-ES" sz="1800" dirty="0"/>
        </a:p>
      </dgm:t>
    </dgm:pt>
    <dgm:pt modelId="{CF482869-84E9-4624-A880-50774BCA9536}" type="parTrans" cxnId="{6591F77F-8251-4BF4-8B11-68513868B7BE}">
      <dgm:prSet/>
      <dgm:spPr/>
      <dgm:t>
        <a:bodyPr/>
        <a:lstStyle/>
        <a:p>
          <a:endParaRPr lang="es-ES"/>
        </a:p>
      </dgm:t>
    </dgm:pt>
    <dgm:pt modelId="{332994F6-A581-4D74-8CA8-FBBE3C6524BB}" type="sibTrans" cxnId="{6591F77F-8251-4BF4-8B11-68513868B7BE}">
      <dgm:prSet/>
      <dgm:spPr/>
      <dgm:t>
        <a:bodyPr/>
        <a:lstStyle/>
        <a:p>
          <a:endParaRPr lang="es-ES"/>
        </a:p>
      </dgm:t>
    </dgm:pt>
    <dgm:pt modelId="{ECB44DC3-9A0D-4FBC-A8AC-2A2325CE096D}">
      <dgm:prSet phldrT="[Texto]" custT="1"/>
      <dgm:spPr/>
      <dgm:t>
        <a:bodyPr/>
        <a:lstStyle/>
        <a:p>
          <a:r>
            <a:rPr lang="es-ES" sz="1800" dirty="0" smtClean="0"/>
            <a:t>Aleatorio Simple</a:t>
          </a:r>
          <a:endParaRPr lang="es-ES" sz="1800" dirty="0"/>
        </a:p>
      </dgm:t>
    </dgm:pt>
    <dgm:pt modelId="{7E8B1A05-D0FE-4118-B83E-2EB1930B29A7}" type="parTrans" cxnId="{5DD0D995-50DE-4BF2-96CC-B4AF091279E0}">
      <dgm:prSet/>
      <dgm:spPr/>
      <dgm:t>
        <a:bodyPr/>
        <a:lstStyle/>
        <a:p>
          <a:endParaRPr lang="es-ES"/>
        </a:p>
      </dgm:t>
    </dgm:pt>
    <dgm:pt modelId="{4EECD09C-373F-4CA6-BBB5-687A7D47D54F}" type="sibTrans" cxnId="{5DD0D995-50DE-4BF2-96CC-B4AF091279E0}">
      <dgm:prSet/>
      <dgm:spPr/>
      <dgm:t>
        <a:bodyPr/>
        <a:lstStyle/>
        <a:p>
          <a:endParaRPr lang="es-ES"/>
        </a:p>
      </dgm:t>
    </dgm:pt>
    <dgm:pt modelId="{A2CE9C68-8E8D-4BCC-9486-5A336323B95D}">
      <dgm:prSet phldrT="[Texto]" custT="1"/>
      <dgm:spPr/>
      <dgm:t>
        <a:bodyPr/>
        <a:lstStyle/>
        <a:p>
          <a:r>
            <a:rPr lang="es-ES" sz="3200" dirty="0" smtClean="0"/>
            <a:t>Técnica de Muestreo</a:t>
          </a:r>
          <a:endParaRPr lang="es-ES" sz="3200" dirty="0"/>
        </a:p>
      </dgm:t>
    </dgm:pt>
    <dgm:pt modelId="{8A1C5667-1AA3-404C-B4A6-FB4C45D0A713}" type="parTrans" cxnId="{1F8CA3DB-B785-46B8-9532-AAFDF4800C3D}">
      <dgm:prSet/>
      <dgm:spPr/>
      <dgm:t>
        <a:bodyPr/>
        <a:lstStyle/>
        <a:p>
          <a:endParaRPr lang="es-ES"/>
        </a:p>
      </dgm:t>
    </dgm:pt>
    <dgm:pt modelId="{1BE31B57-7CA0-4F04-B451-14AE3FFE8347}" type="sibTrans" cxnId="{1F8CA3DB-B785-46B8-9532-AAFDF4800C3D}">
      <dgm:prSet/>
      <dgm:spPr/>
      <dgm:t>
        <a:bodyPr/>
        <a:lstStyle/>
        <a:p>
          <a:endParaRPr lang="es-ES"/>
        </a:p>
      </dgm:t>
    </dgm:pt>
    <dgm:pt modelId="{0F2C0283-6E2D-4DB9-A8A0-A4AC1E754114}">
      <dgm:prSet phldrT="[Texto]" custT="1"/>
      <dgm:spPr/>
      <dgm:t>
        <a:bodyPr/>
        <a:lstStyle/>
        <a:p>
          <a:r>
            <a:rPr lang="es-ES" sz="1800" dirty="0" smtClean="0"/>
            <a:t>Fuentes secundarias:</a:t>
          </a:r>
          <a:endParaRPr lang="es-ES" sz="1800" dirty="0"/>
        </a:p>
      </dgm:t>
    </dgm:pt>
    <dgm:pt modelId="{D04B2FD0-8064-4663-87A5-0DD2028B2D92}" type="parTrans" cxnId="{BA80626C-B5EF-4D8A-B9D8-7293C8688DAD}">
      <dgm:prSet/>
      <dgm:spPr/>
      <dgm:t>
        <a:bodyPr/>
        <a:lstStyle/>
        <a:p>
          <a:endParaRPr lang="es-ES"/>
        </a:p>
      </dgm:t>
    </dgm:pt>
    <dgm:pt modelId="{9A97AF6F-CA50-4959-B5E4-E1885C96ED01}" type="sibTrans" cxnId="{BA80626C-B5EF-4D8A-B9D8-7293C8688DAD}">
      <dgm:prSet/>
      <dgm:spPr/>
      <dgm:t>
        <a:bodyPr/>
        <a:lstStyle/>
        <a:p>
          <a:endParaRPr lang="es-ES"/>
        </a:p>
      </dgm:t>
    </dgm:pt>
    <dgm:pt modelId="{6B92163D-065B-461F-A195-82385373C0C4}">
      <dgm:prSet phldrT="[Texto]" custT="1"/>
      <dgm:spPr/>
      <dgm:t>
        <a:bodyPr/>
        <a:lstStyle/>
        <a:p>
          <a:endParaRPr lang="es-ES" sz="1800" dirty="0"/>
        </a:p>
      </dgm:t>
    </dgm:pt>
    <dgm:pt modelId="{3546C5B3-815D-4BFB-8627-9FBF3337990A}" type="parTrans" cxnId="{B6C043C7-6FC4-4111-BCF0-3571268A7A9C}">
      <dgm:prSet/>
      <dgm:spPr/>
      <dgm:t>
        <a:bodyPr/>
        <a:lstStyle/>
        <a:p>
          <a:endParaRPr lang="es-ES"/>
        </a:p>
      </dgm:t>
    </dgm:pt>
    <dgm:pt modelId="{1D851E9B-6FED-436C-909A-5EF9BC540EE9}" type="sibTrans" cxnId="{B6C043C7-6FC4-4111-BCF0-3571268A7A9C}">
      <dgm:prSet/>
      <dgm:spPr/>
      <dgm:t>
        <a:bodyPr/>
        <a:lstStyle/>
        <a:p>
          <a:endParaRPr lang="es-ES"/>
        </a:p>
      </dgm:t>
    </dgm:pt>
    <dgm:pt modelId="{CE3A4090-CBC7-49CA-B2FD-10C6D14C1F96}">
      <dgm:prSet phldrT="[Texto]" custT="1"/>
      <dgm:spPr/>
      <dgm:t>
        <a:bodyPr/>
        <a:lstStyle/>
        <a:p>
          <a:r>
            <a:rPr lang="es-ES" sz="1800" dirty="0" smtClean="0"/>
            <a:t>Fuentes primarias: entrevistas</a:t>
          </a:r>
          <a:endParaRPr lang="es-ES" sz="1800" dirty="0"/>
        </a:p>
      </dgm:t>
    </dgm:pt>
    <dgm:pt modelId="{3AD73AED-20B1-4AFC-B4D8-387C0413561B}" type="parTrans" cxnId="{366F74BD-9FE4-4817-9194-CCCEB816B406}">
      <dgm:prSet/>
      <dgm:spPr/>
      <dgm:t>
        <a:bodyPr/>
        <a:lstStyle/>
        <a:p>
          <a:endParaRPr lang="es-ES"/>
        </a:p>
      </dgm:t>
    </dgm:pt>
    <dgm:pt modelId="{006DFD52-B9A2-4E82-845A-FE9373777B42}" type="sibTrans" cxnId="{366F74BD-9FE4-4817-9194-CCCEB816B406}">
      <dgm:prSet/>
      <dgm:spPr/>
      <dgm:t>
        <a:bodyPr/>
        <a:lstStyle/>
        <a:p>
          <a:endParaRPr lang="es-ES"/>
        </a:p>
      </dgm:t>
    </dgm:pt>
    <dgm:pt modelId="{2449C81F-5F67-4CA8-8EDD-458C80A5CD13}">
      <dgm:prSet phldrT="[Texto]" custT="1"/>
      <dgm:spPr/>
      <dgm:t>
        <a:bodyPr/>
        <a:lstStyle/>
        <a:p>
          <a:r>
            <a:rPr lang="es-ES" sz="1800" dirty="0" smtClean="0"/>
            <a:t>documentos del IESS y SGRT, investigaciones internacionales</a:t>
          </a:r>
          <a:endParaRPr lang="es-ES" sz="1800" dirty="0"/>
        </a:p>
      </dgm:t>
    </dgm:pt>
    <dgm:pt modelId="{8BC92417-686E-4A70-9993-6FC95E7EFCF5}" type="parTrans" cxnId="{0F529D3E-0904-407C-82FD-04991F0B1BE3}">
      <dgm:prSet/>
      <dgm:spPr/>
      <dgm:t>
        <a:bodyPr/>
        <a:lstStyle/>
        <a:p>
          <a:endParaRPr lang="es-ES"/>
        </a:p>
      </dgm:t>
    </dgm:pt>
    <dgm:pt modelId="{7BEE7343-BF93-41BD-A233-1E296617D4FA}" type="sibTrans" cxnId="{0F529D3E-0904-407C-82FD-04991F0B1BE3}">
      <dgm:prSet/>
      <dgm:spPr/>
      <dgm:t>
        <a:bodyPr/>
        <a:lstStyle/>
        <a:p>
          <a:endParaRPr lang="es-ES"/>
        </a:p>
      </dgm:t>
    </dgm:pt>
    <dgm:pt modelId="{8346BEE3-3535-4A55-AD90-6A82DB949F90}">
      <dgm:prSet phldrT="[Texto]" custT="1"/>
      <dgm:spPr/>
      <dgm:t>
        <a:bodyPr/>
        <a:lstStyle/>
        <a:p>
          <a:r>
            <a:rPr lang="es-ES" sz="1800" dirty="0" smtClean="0"/>
            <a:t>Sistemático</a:t>
          </a:r>
          <a:endParaRPr lang="es-ES" sz="1800" dirty="0"/>
        </a:p>
      </dgm:t>
    </dgm:pt>
    <dgm:pt modelId="{95562D61-1532-4213-9A7C-CFA1E68742E1}" type="parTrans" cxnId="{9B7D6723-A7D2-4179-895D-6746D4E32185}">
      <dgm:prSet/>
      <dgm:spPr/>
      <dgm:t>
        <a:bodyPr/>
        <a:lstStyle/>
        <a:p>
          <a:endParaRPr lang="es-ES"/>
        </a:p>
      </dgm:t>
    </dgm:pt>
    <dgm:pt modelId="{F0EB3133-128E-4031-9EE7-3C18A44FF60C}" type="sibTrans" cxnId="{9B7D6723-A7D2-4179-895D-6746D4E32185}">
      <dgm:prSet/>
      <dgm:spPr/>
      <dgm:t>
        <a:bodyPr/>
        <a:lstStyle/>
        <a:p>
          <a:endParaRPr lang="es-ES"/>
        </a:p>
      </dgm:t>
    </dgm:pt>
    <dgm:pt modelId="{1CDCF4DB-00E8-4107-8835-BFE2823F987E}">
      <dgm:prSet phldrT="[Texto]" custT="1"/>
      <dgm:spPr/>
      <dgm:t>
        <a:bodyPr/>
        <a:lstStyle/>
        <a:p>
          <a:r>
            <a:rPr lang="es-ES" sz="1800" dirty="0" smtClean="0"/>
            <a:t>PEA:	i= 26; k= 1</a:t>
          </a:r>
          <a:endParaRPr lang="es-ES" sz="1800" dirty="0"/>
        </a:p>
      </dgm:t>
    </dgm:pt>
    <dgm:pt modelId="{1C937E0D-ED45-4DC6-8A1B-70FCD42C7EDB}" type="parTrans" cxnId="{059C4FA2-F427-424B-9513-DFCF5B6E195A}">
      <dgm:prSet/>
      <dgm:spPr/>
      <dgm:t>
        <a:bodyPr/>
        <a:lstStyle/>
        <a:p>
          <a:endParaRPr lang="es-ES"/>
        </a:p>
      </dgm:t>
    </dgm:pt>
    <dgm:pt modelId="{FFCA3E94-0C60-43C0-9774-7C90D24E6ECE}" type="sibTrans" cxnId="{059C4FA2-F427-424B-9513-DFCF5B6E195A}">
      <dgm:prSet/>
      <dgm:spPr/>
      <dgm:t>
        <a:bodyPr/>
        <a:lstStyle/>
        <a:p>
          <a:endParaRPr lang="es-ES"/>
        </a:p>
      </dgm:t>
    </dgm:pt>
    <dgm:pt modelId="{85995DFF-616E-4A2C-A5DE-EA8320D7CE03}">
      <dgm:prSet phldrT="[Texto]" custT="1"/>
      <dgm:spPr/>
      <dgm:t>
        <a:bodyPr/>
        <a:lstStyle/>
        <a:p>
          <a:r>
            <a:rPr lang="es-ES" sz="1800" dirty="0" smtClean="0"/>
            <a:t>Encargados:	i= 15; k= 1</a:t>
          </a:r>
          <a:endParaRPr lang="es-ES" sz="1800" dirty="0"/>
        </a:p>
      </dgm:t>
    </dgm:pt>
    <dgm:pt modelId="{C6C595E8-878F-4809-A584-79AEABD2A9BE}" type="parTrans" cxnId="{1D8057F4-BAB3-4E91-A709-7BADABFDAB1E}">
      <dgm:prSet/>
      <dgm:spPr/>
      <dgm:t>
        <a:bodyPr/>
        <a:lstStyle/>
        <a:p>
          <a:endParaRPr lang="es-ES"/>
        </a:p>
      </dgm:t>
    </dgm:pt>
    <dgm:pt modelId="{AD825D1C-787E-4924-856D-2FC75F7A87A9}" type="sibTrans" cxnId="{1D8057F4-BAB3-4E91-A709-7BADABFDAB1E}">
      <dgm:prSet/>
      <dgm:spPr/>
      <dgm:t>
        <a:bodyPr/>
        <a:lstStyle/>
        <a:p>
          <a:endParaRPr lang="es-ES"/>
        </a:p>
      </dgm:t>
    </dgm:pt>
    <dgm:pt modelId="{C90A02C8-7489-495B-9E7F-19CF79FC5882}">
      <dgm:prSet phldrT="[Texto]" custT="1"/>
      <dgm:spPr/>
      <dgm:t>
        <a:bodyPr/>
        <a:lstStyle/>
        <a:p>
          <a:r>
            <a:rPr lang="es-ES" sz="1800" dirty="0" smtClean="0"/>
            <a:t>Encargados en salud y seguridad </a:t>
          </a:r>
          <a:endParaRPr lang="es-ES" sz="1800" dirty="0"/>
        </a:p>
      </dgm:t>
    </dgm:pt>
    <dgm:pt modelId="{743391B4-5ED4-49D6-B5A1-69CDB7E1E254}" type="parTrans" cxnId="{E2A2AD57-1406-4501-BD92-DE138125D857}">
      <dgm:prSet/>
      <dgm:spPr/>
      <dgm:t>
        <a:bodyPr/>
        <a:lstStyle/>
        <a:p>
          <a:endParaRPr lang="es-ES"/>
        </a:p>
      </dgm:t>
    </dgm:pt>
    <dgm:pt modelId="{86C96075-A8F8-4966-AAEA-804CBE3BC905}" type="sibTrans" cxnId="{E2A2AD57-1406-4501-BD92-DE138125D857}">
      <dgm:prSet/>
      <dgm:spPr/>
      <dgm:t>
        <a:bodyPr/>
        <a:lstStyle/>
        <a:p>
          <a:endParaRPr lang="es-ES"/>
        </a:p>
      </dgm:t>
    </dgm:pt>
    <dgm:pt modelId="{430BD704-CE29-4FFA-800F-1428ACCBABBE}" type="pres">
      <dgm:prSet presAssocID="{1112BE72-056F-4DBD-A7EC-7A6B6AFE85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103F97-FE1E-43B7-99DF-73C218E8FD96}" type="pres">
      <dgm:prSet presAssocID="{CF71798D-CA10-4784-9974-B8A2A97BD05E}" presName="linNode" presStyleCnt="0"/>
      <dgm:spPr/>
    </dgm:pt>
    <dgm:pt modelId="{0E641455-DBEC-44BB-8FBD-D645FDFBC406}" type="pres">
      <dgm:prSet presAssocID="{CF71798D-CA10-4784-9974-B8A2A97BD05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077A28-8377-44EF-B589-973A8C32B048}" type="pres">
      <dgm:prSet presAssocID="{CF71798D-CA10-4784-9974-B8A2A97BD05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676690-A4EB-4DB7-830E-BA614A7E7C68}" type="pres">
      <dgm:prSet presAssocID="{406BFDDB-15AC-49B6-ABEC-29311F943AE3}" presName="sp" presStyleCnt="0"/>
      <dgm:spPr/>
    </dgm:pt>
    <dgm:pt modelId="{89CC7184-63F4-4580-BFC3-F9A96CF6098F}" type="pres">
      <dgm:prSet presAssocID="{553BC802-1C8B-4E40-8A35-75D398A7FA95}" presName="linNode" presStyleCnt="0"/>
      <dgm:spPr/>
    </dgm:pt>
    <dgm:pt modelId="{F4F154C4-E04D-49A5-A885-3D6953C241BE}" type="pres">
      <dgm:prSet presAssocID="{553BC802-1C8B-4E40-8A35-75D398A7FA9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DA2650-0D5B-4325-8940-744808AA37BF}" type="pres">
      <dgm:prSet presAssocID="{553BC802-1C8B-4E40-8A35-75D398A7FA9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B1449E-3219-4570-B509-0AD6ED300916}" type="pres">
      <dgm:prSet presAssocID="{3794E1C2-D2EA-4ACC-98DB-E647F50FD1EB}" presName="sp" presStyleCnt="0"/>
      <dgm:spPr/>
    </dgm:pt>
    <dgm:pt modelId="{05C4BDEE-6532-463A-82CE-A5BE799447DD}" type="pres">
      <dgm:prSet presAssocID="{A2CE9C68-8E8D-4BCC-9486-5A336323B95D}" presName="linNode" presStyleCnt="0"/>
      <dgm:spPr/>
    </dgm:pt>
    <dgm:pt modelId="{B853461A-1E4C-4DE7-9BE1-EB668DFCC340}" type="pres">
      <dgm:prSet presAssocID="{A2CE9C68-8E8D-4BCC-9486-5A336323B95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10109F-F1D9-4A4A-A143-4CC188AA164B}" type="pres">
      <dgm:prSet presAssocID="{A2CE9C68-8E8D-4BCC-9486-5A336323B95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DE5942-A0F5-4E07-9BA6-E04A153E5F08}" type="presOf" srcId="{CF71798D-CA10-4784-9974-B8A2A97BD05E}" destId="{0E641455-DBEC-44BB-8FBD-D645FDFBC406}" srcOrd="0" destOrd="0" presId="urn:microsoft.com/office/officeart/2005/8/layout/vList5"/>
    <dgm:cxn modelId="{1D558E21-89E7-4393-B1DE-DCA79547FB02}" type="presOf" srcId="{ECB44DC3-9A0D-4FBC-A8AC-2A2325CE096D}" destId="{2910109F-F1D9-4A4A-A143-4CC188AA164B}" srcOrd="0" destOrd="1" presId="urn:microsoft.com/office/officeart/2005/8/layout/vList5"/>
    <dgm:cxn modelId="{83057ED2-5C96-4502-8126-C379ACF7FF28}" type="presOf" srcId="{C90A02C8-7489-495B-9E7F-19CF79FC5882}" destId="{ECDA2650-0D5B-4325-8940-744808AA37BF}" srcOrd="0" destOrd="1" presId="urn:microsoft.com/office/officeart/2005/8/layout/vList5"/>
    <dgm:cxn modelId="{5DD0D995-50DE-4BF2-96CC-B4AF091279E0}" srcId="{A2CE9C68-8E8D-4BCC-9486-5A336323B95D}" destId="{ECB44DC3-9A0D-4FBC-A8AC-2A2325CE096D}" srcOrd="1" destOrd="0" parTransId="{7E8B1A05-D0FE-4118-B83E-2EB1930B29A7}" sibTransId="{4EECD09C-373F-4CA6-BBB5-687A7D47D54F}"/>
    <dgm:cxn modelId="{DDF7D3CF-9D97-4C8F-8FBD-32AC9A8F7381}" type="presOf" srcId="{1CDCF4DB-00E8-4107-8835-BFE2823F987E}" destId="{2910109F-F1D9-4A4A-A143-4CC188AA164B}" srcOrd="0" destOrd="3" presId="urn:microsoft.com/office/officeart/2005/8/layout/vList5"/>
    <dgm:cxn modelId="{BA80626C-B5EF-4D8A-B9D8-7293C8688DAD}" srcId="{CF71798D-CA10-4784-9974-B8A2A97BD05E}" destId="{0F2C0283-6E2D-4DB9-A8A0-A4AC1E754114}" srcOrd="1" destOrd="0" parTransId="{D04B2FD0-8064-4663-87A5-0DD2028B2D92}" sibTransId="{9A97AF6F-CA50-4959-B5E4-E1885C96ED01}"/>
    <dgm:cxn modelId="{953AB942-F444-43BF-A9AD-4596BAB88FEB}" srcId="{1112BE72-056F-4DBD-A7EC-7A6B6AFE8580}" destId="{553BC802-1C8B-4E40-8A35-75D398A7FA95}" srcOrd="1" destOrd="0" parTransId="{0CFF4976-C4C7-4448-9A7A-2B7C8C43E0F5}" sibTransId="{3794E1C2-D2EA-4ACC-98DB-E647F50FD1EB}"/>
    <dgm:cxn modelId="{9B7D6723-A7D2-4179-895D-6746D4E32185}" srcId="{A2CE9C68-8E8D-4BCC-9486-5A336323B95D}" destId="{8346BEE3-3535-4A55-AD90-6A82DB949F90}" srcOrd="2" destOrd="0" parTransId="{95562D61-1532-4213-9A7C-CFA1E68742E1}" sibTransId="{F0EB3133-128E-4031-9EE7-3C18A44FF60C}"/>
    <dgm:cxn modelId="{4778C979-BB72-415D-81DE-5AF9E470E677}" srcId="{553BC802-1C8B-4E40-8A35-75D398A7FA95}" destId="{25E9AF25-09DC-4972-BC17-8B4C227A5834}" srcOrd="0" destOrd="0" parTransId="{EEAC46E0-D288-4E0C-9243-DDD8389BBE33}" sibTransId="{31ACDD83-823B-438F-8BF0-10EA3CBDDF08}"/>
    <dgm:cxn modelId="{6591F77F-8251-4BF4-8B11-68513868B7BE}" srcId="{A2CE9C68-8E8D-4BCC-9486-5A336323B95D}" destId="{692DD244-7C6F-4680-A490-CE0BEBAFB48A}" srcOrd="0" destOrd="0" parTransId="{CF482869-84E9-4624-A880-50774BCA9536}" sibTransId="{332994F6-A581-4D74-8CA8-FBBE3C6524BB}"/>
    <dgm:cxn modelId="{5A1FAA5C-E2B8-4FE7-B043-5AD941483C21}" type="presOf" srcId="{85995DFF-616E-4A2C-A5DE-EA8320D7CE03}" destId="{2910109F-F1D9-4A4A-A143-4CC188AA164B}" srcOrd="0" destOrd="4" presId="urn:microsoft.com/office/officeart/2005/8/layout/vList5"/>
    <dgm:cxn modelId="{B6C043C7-6FC4-4111-BCF0-3571268A7A9C}" srcId="{CF71798D-CA10-4784-9974-B8A2A97BD05E}" destId="{6B92163D-065B-461F-A195-82385373C0C4}" srcOrd="2" destOrd="0" parTransId="{3546C5B3-815D-4BFB-8627-9FBF3337990A}" sibTransId="{1D851E9B-6FED-436C-909A-5EF9BC540EE9}"/>
    <dgm:cxn modelId="{38C5B716-8769-4BBB-B4A5-6F227B997366}" type="presOf" srcId="{0F2C0283-6E2D-4DB9-A8A0-A4AC1E754114}" destId="{CD077A28-8377-44EF-B589-973A8C32B048}" srcOrd="0" destOrd="1" presId="urn:microsoft.com/office/officeart/2005/8/layout/vList5"/>
    <dgm:cxn modelId="{8E79E6A2-73DF-4426-85E7-5EE0523CAA23}" type="presOf" srcId="{CE3A4090-CBC7-49CA-B2FD-10C6D14C1F96}" destId="{CD077A28-8377-44EF-B589-973A8C32B048}" srcOrd="0" destOrd="0" presId="urn:microsoft.com/office/officeart/2005/8/layout/vList5"/>
    <dgm:cxn modelId="{6A8FFC29-CB3C-49E4-8B97-CCBAEA316D6E}" type="presOf" srcId="{A2CE9C68-8E8D-4BCC-9486-5A336323B95D}" destId="{B853461A-1E4C-4DE7-9BE1-EB668DFCC340}" srcOrd="0" destOrd="0" presId="urn:microsoft.com/office/officeart/2005/8/layout/vList5"/>
    <dgm:cxn modelId="{B53B30B3-C0A4-4679-965E-5D08205D6678}" type="presOf" srcId="{6B92163D-065B-461F-A195-82385373C0C4}" destId="{CD077A28-8377-44EF-B589-973A8C32B048}" srcOrd="0" destOrd="3" presId="urn:microsoft.com/office/officeart/2005/8/layout/vList5"/>
    <dgm:cxn modelId="{E2A2AD57-1406-4501-BD92-DE138125D857}" srcId="{553BC802-1C8B-4E40-8A35-75D398A7FA95}" destId="{C90A02C8-7489-495B-9E7F-19CF79FC5882}" srcOrd="1" destOrd="0" parTransId="{743391B4-5ED4-49D6-B5A1-69CDB7E1E254}" sibTransId="{86C96075-A8F8-4966-AAEA-804CBE3BC905}"/>
    <dgm:cxn modelId="{99897C68-8DCD-4228-BF76-6800C9F3ABE8}" type="presOf" srcId="{2449C81F-5F67-4CA8-8EDD-458C80A5CD13}" destId="{CD077A28-8377-44EF-B589-973A8C32B048}" srcOrd="0" destOrd="2" presId="urn:microsoft.com/office/officeart/2005/8/layout/vList5"/>
    <dgm:cxn modelId="{FB841E8C-DF18-4A6A-9FF3-F9F81B7365D7}" type="presOf" srcId="{692DD244-7C6F-4680-A490-CE0BEBAFB48A}" destId="{2910109F-F1D9-4A4A-A143-4CC188AA164B}" srcOrd="0" destOrd="0" presId="urn:microsoft.com/office/officeart/2005/8/layout/vList5"/>
    <dgm:cxn modelId="{059C4FA2-F427-424B-9513-DFCF5B6E195A}" srcId="{8346BEE3-3535-4A55-AD90-6A82DB949F90}" destId="{1CDCF4DB-00E8-4107-8835-BFE2823F987E}" srcOrd="0" destOrd="0" parTransId="{1C937E0D-ED45-4DC6-8A1B-70FCD42C7EDB}" sibTransId="{FFCA3E94-0C60-43C0-9774-7C90D24E6ECE}"/>
    <dgm:cxn modelId="{1F8CA3DB-B785-46B8-9532-AAFDF4800C3D}" srcId="{1112BE72-056F-4DBD-A7EC-7A6B6AFE8580}" destId="{A2CE9C68-8E8D-4BCC-9486-5A336323B95D}" srcOrd="2" destOrd="0" parTransId="{8A1C5667-1AA3-404C-B4A6-FB4C45D0A713}" sibTransId="{1BE31B57-7CA0-4F04-B451-14AE3FFE8347}"/>
    <dgm:cxn modelId="{0F529D3E-0904-407C-82FD-04991F0B1BE3}" srcId="{0F2C0283-6E2D-4DB9-A8A0-A4AC1E754114}" destId="{2449C81F-5F67-4CA8-8EDD-458C80A5CD13}" srcOrd="0" destOrd="0" parTransId="{8BC92417-686E-4A70-9993-6FC95E7EFCF5}" sibTransId="{7BEE7343-BF93-41BD-A233-1E296617D4FA}"/>
    <dgm:cxn modelId="{E0857536-5464-465D-9BE1-39814E8FE9B7}" type="presOf" srcId="{8346BEE3-3535-4A55-AD90-6A82DB949F90}" destId="{2910109F-F1D9-4A4A-A143-4CC188AA164B}" srcOrd="0" destOrd="2" presId="urn:microsoft.com/office/officeart/2005/8/layout/vList5"/>
    <dgm:cxn modelId="{1D8057F4-BAB3-4E91-A709-7BADABFDAB1E}" srcId="{8346BEE3-3535-4A55-AD90-6A82DB949F90}" destId="{85995DFF-616E-4A2C-A5DE-EA8320D7CE03}" srcOrd="1" destOrd="0" parTransId="{C6C595E8-878F-4809-A584-79AEABD2A9BE}" sibTransId="{AD825D1C-787E-4924-856D-2FC75F7A87A9}"/>
    <dgm:cxn modelId="{366F74BD-9FE4-4817-9194-CCCEB816B406}" srcId="{CF71798D-CA10-4784-9974-B8A2A97BD05E}" destId="{CE3A4090-CBC7-49CA-B2FD-10C6D14C1F96}" srcOrd="0" destOrd="0" parTransId="{3AD73AED-20B1-4AFC-B4D8-387C0413561B}" sibTransId="{006DFD52-B9A2-4E82-845A-FE9373777B42}"/>
    <dgm:cxn modelId="{5001C085-97B3-4D26-99A6-F196C7F54936}" srcId="{1112BE72-056F-4DBD-A7EC-7A6B6AFE8580}" destId="{CF71798D-CA10-4784-9974-B8A2A97BD05E}" srcOrd="0" destOrd="0" parTransId="{E6DEE0D4-C169-42A2-8125-11E2752741BB}" sibTransId="{406BFDDB-15AC-49B6-ABEC-29311F943AE3}"/>
    <dgm:cxn modelId="{815D316B-5DE0-4956-AFA3-AA4BFAB15DC2}" type="presOf" srcId="{1112BE72-056F-4DBD-A7EC-7A6B6AFE8580}" destId="{430BD704-CE29-4FFA-800F-1428ACCBABBE}" srcOrd="0" destOrd="0" presId="urn:microsoft.com/office/officeart/2005/8/layout/vList5"/>
    <dgm:cxn modelId="{C1072ED4-9D31-4E50-9BA0-E85DAD69C21D}" type="presOf" srcId="{553BC802-1C8B-4E40-8A35-75D398A7FA95}" destId="{F4F154C4-E04D-49A5-A885-3D6953C241BE}" srcOrd="0" destOrd="0" presId="urn:microsoft.com/office/officeart/2005/8/layout/vList5"/>
    <dgm:cxn modelId="{381D2960-1231-428C-9FFD-6CE791714015}" type="presOf" srcId="{25E9AF25-09DC-4972-BC17-8B4C227A5834}" destId="{ECDA2650-0D5B-4325-8940-744808AA37BF}" srcOrd="0" destOrd="0" presId="urn:microsoft.com/office/officeart/2005/8/layout/vList5"/>
    <dgm:cxn modelId="{E297C4FE-AABB-4B57-B121-E42FAF8DC955}" type="presParOf" srcId="{430BD704-CE29-4FFA-800F-1428ACCBABBE}" destId="{7E103F97-FE1E-43B7-99DF-73C218E8FD96}" srcOrd="0" destOrd="0" presId="urn:microsoft.com/office/officeart/2005/8/layout/vList5"/>
    <dgm:cxn modelId="{CAD9DF28-CF8F-4307-A663-B91625E3C1EC}" type="presParOf" srcId="{7E103F97-FE1E-43B7-99DF-73C218E8FD96}" destId="{0E641455-DBEC-44BB-8FBD-D645FDFBC406}" srcOrd="0" destOrd="0" presId="urn:microsoft.com/office/officeart/2005/8/layout/vList5"/>
    <dgm:cxn modelId="{D2EBD89F-2850-4868-B6FE-DE79DA9623A0}" type="presParOf" srcId="{7E103F97-FE1E-43B7-99DF-73C218E8FD96}" destId="{CD077A28-8377-44EF-B589-973A8C32B048}" srcOrd="1" destOrd="0" presId="urn:microsoft.com/office/officeart/2005/8/layout/vList5"/>
    <dgm:cxn modelId="{F3966B83-9B68-4BB0-9582-B72776684AC5}" type="presParOf" srcId="{430BD704-CE29-4FFA-800F-1428ACCBABBE}" destId="{F8676690-A4EB-4DB7-830E-BA614A7E7C68}" srcOrd="1" destOrd="0" presId="urn:microsoft.com/office/officeart/2005/8/layout/vList5"/>
    <dgm:cxn modelId="{3A578BD2-3EF7-4AB9-BDD0-6449B6E6CC90}" type="presParOf" srcId="{430BD704-CE29-4FFA-800F-1428ACCBABBE}" destId="{89CC7184-63F4-4580-BFC3-F9A96CF6098F}" srcOrd="2" destOrd="0" presId="urn:microsoft.com/office/officeart/2005/8/layout/vList5"/>
    <dgm:cxn modelId="{E2310A1E-E199-4D61-9BFB-3E55F11D0D85}" type="presParOf" srcId="{89CC7184-63F4-4580-BFC3-F9A96CF6098F}" destId="{F4F154C4-E04D-49A5-A885-3D6953C241BE}" srcOrd="0" destOrd="0" presId="urn:microsoft.com/office/officeart/2005/8/layout/vList5"/>
    <dgm:cxn modelId="{108D6D42-1561-41D0-8B47-BE81DCE2FD8D}" type="presParOf" srcId="{89CC7184-63F4-4580-BFC3-F9A96CF6098F}" destId="{ECDA2650-0D5B-4325-8940-744808AA37BF}" srcOrd="1" destOrd="0" presId="urn:microsoft.com/office/officeart/2005/8/layout/vList5"/>
    <dgm:cxn modelId="{B70BD357-BC5A-4961-9AD3-63608E4AFF2E}" type="presParOf" srcId="{430BD704-CE29-4FFA-800F-1428ACCBABBE}" destId="{B1B1449E-3219-4570-B509-0AD6ED300916}" srcOrd="3" destOrd="0" presId="urn:microsoft.com/office/officeart/2005/8/layout/vList5"/>
    <dgm:cxn modelId="{D9BA1FC0-F152-42A7-97CB-3E7B66933045}" type="presParOf" srcId="{430BD704-CE29-4FFA-800F-1428ACCBABBE}" destId="{05C4BDEE-6532-463A-82CE-A5BE799447DD}" srcOrd="4" destOrd="0" presId="urn:microsoft.com/office/officeart/2005/8/layout/vList5"/>
    <dgm:cxn modelId="{DF0659A1-69FD-4F30-BC8C-1A60425C4360}" type="presParOf" srcId="{05C4BDEE-6532-463A-82CE-A5BE799447DD}" destId="{B853461A-1E4C-4DE7-9BE1-EB668DFCC340}" srcOrd="0" destOrd="0" presId="urn:microsoft.com/office/officeart/2005/8/layout/vList5"/>
    <dgm:cxn modelId="{4BC08898-0FDF-48F6-8120-C8A12C334BF8}" type="presParOf" srcId="{05C4BDEE-6532-463A-82CE-A5BE799447DD}" destId="{2910109F-F1D9-4A4A-A143-4CC188AA16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125E86-9548-4166-929D-B0FFC809248D}">
      <dsp:nvSpPr>
        <dsp:cNvPr id="0" name=""/>
        <dsp:cNvSpPr/>
      </dsp:nvSpPr>
      <dsp:spPr>
        <a:xfrm rot="5400000">
          <a:off x="4577706" y="-1673054"/>
          <a:ext cx="1225261" cy="48850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Medicina, Seguridad y Ergonomía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Identificar condiciones para prevenir</a:t>
          </a:r>
          <a:endParaRPr lang="es-ES" sz="1200" kern="1200" dirty="0"/>
        </a:p>
      </dsp:txBody>
      <dsp:txXfrm rot="5400000">
        <a:off x="4577706" y="-1673054"/>
        <a:ext cx="1225261" cy="4885022"/>
      </dsp:txXfrm>
    </dsp:sp>
    <dsp:sp modelId="{D5E037E6-698E-4B67-AA1E-9537C3238899}">
      <dsp:nvSpPr>
        <dsp:cNvPr id="0" name=""/>
        <dsp:cNvSpPr/>
      </dsp:nvSpPr>
      <dsp:spPr>
        <a:xfrm>
          <a:off x="0" y="2320"/>
          <a:ext cx="2747825" cy="15315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Salud Ocupacional</a:t>
          </a:r>
          <a:endParaRPr lang="es-ES" sz="3400" kern="1200" dirty="0"/>
        </a:p>
      </dsp:txBody>
      <dsp:txXfrm>
        <a:off x="0" y="2320"/>
        <a:ext cx="2747825" cy="1531576"/>
      </dsp:txXfrm>
    </dsp:sp>
    <dsp:sp modelId="{C76362E4-5B43-4691-BE04-A811AB9D4899}">
      <dsp:nvSpPr>
        <dsp:cNvPr id="0" name=""/>
        <dsp:cNvSpPr/>
      </dsp:nvSpPr>
      <dsp:spPr>
        <a:xfrm rot="5400000">
          <a:off x="4577706" y="-66247"/>
          <a:ext cx="1225261" cy="48850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Identificación, Recolección, Análisis y Difusión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Conocimiento de Mercado</a:t>
          </a:r>
          <a:endParaRPr lang="es-ES" sz="1200" kern="1200" dirty="0"/>
        </a:p>
      </dsp:txBody>
      <dsp:txXfrm rot="5400000">
        <a:off x="4577706" y="-66247"/>
        <a:ext cx="1225261" cy="4885022"/>
      </dsp:txXfrm>
    </dsp:sp>
    <dsp:sp modelId="{9453BE7D-9AB5-4C87-A62D-BAFD9BEB9B13}">
      <dsp:nvSpPr>
        <dsp:cNvPr id="0" name=""/>
        <dsp:cNvSpPr/>
      </dsp:nvSpPr>
      <dsp:spPr>
        <a:xfrm>
          <a:off x="0" y="1610475"/>
          <a:ext cx="2747825" cy="15315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smtClean="0"/>
            <a:t>Investigación de Mercados</a:t>
          </a:r>
          <a:endParaRPr lang="es-ES" sz="3400" kern="1200" dirty="0"/>
        </a:p>
      </dsp:txBody>
      <dsp:txXfrm>
        <a:off x="0" y="1610475"/>
        <a:ext cx="2747825" cy="1531576"/>
      </dsp:txXfrm>
    </dsp:sp>
    <dsp:sp modelId="{E31B3A37-E630-47E4-8118-BB41546535EE}">
      <dsp:nvSpPr>
        <dsp:cNvPr id="0" name=""/>
        <dsp:cNvSpPr/>
      </dsp:nvSpPr>
      <dsp:spPr>
        <a:xfrm rot="5400000">
          <a:off x="4577706" y="1541907"/>
          <a:ext cx="1225261" cy="48850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Condiciones de trabajo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Comportamiento de compra</a:t>
          </a:r>
          <a:endParaRPr lang="es-ES" sz="1200" kern="1200" dirty="0"/>
        </a:p>
      </dsp:txBody>
      <dsp:txXfrm rot="5400000">
        <a:off x="4577706" y="1541907"/>
        <a:ext cx="1225261" cy="4885022"/>
      </dsp:txXfrm>
    </dsp:sp>
    <dsp:sp modelId="{889F715B-1275-4C60-BE17-2EF10BE10C86}">
      <dsp:nvSpPr>
        <dsp:cNvPr id="0" name=""/>
        <dsp:cNvSpPr/>
      </dsp:nvSpPr>
      <dsp:spPr>
        <a:xfrm>
          <a:off x="0" y="3218631"/>
          <a:ext cx="2747825" cy="15315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Resultados</a:t>
          </a:r>
          <a:endParaRPr lang="es-ES" sz="3400" kern="1200" dirty="0"/>
        </a:p>
      </dsp:txBody>
      <dsp:txXfrm>
        <a:off x="0" y="3218631"/>
        <a:ext cx="2747825" cy="153157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077A28-8377-44EF-B589-973A8C32B048}">
      <dsp:nvSpPr>
        <dsp:cNvPr id="0" name=""/>
        <dsp:cNvSpPr/>
      </dsp:nvSpPr>
      <dsp:spPr>
        <a:xfrm rot="5400000">
          <a:off x="4941582" y="-1823829"/>
          <a:ext cx="1280954" cy="5253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Porcentajes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Intervalos de Confianza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Medidas de tendencia central</a:t>
          </a:r>
          <a:endParaRPr lang="es-E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Media, Moda, Mediana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Medidas de dispersión</a:t>
          </a:r>
          <a:endParaRPr lang="es-E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Desviación estándar y varianza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Mínimos y máximos</a:t>
          </a:r>
          <a:endParaRPr lang="es-ES" sz="1600" kern="1200" dirty="0"/>
        </a:p>
      </dsp:txBody>
      <dsp:txXfrm rot="5400000">
        <a:off x="4941582" y="-1823829"/>
        <a:ext cx="1280954" cy="5253703"/>
      </dsp:txXfrm>
    </dsp:sp>
    <dsp:sp modelId="{0E641455-DBEC-44BB-8FBD-D645FDFBC406}">
      <dsp:nvSpPr>
        <dsp:cNvPr id="0" name=""/>
        <dsp:cNvSpPr/>
      </dsp:nvSpPr>
      <dsp:spPr>
        <a:xfrm>
          <a:off x="0" y="2426"/>
          <a:ext cx="2955208" cy="16011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Análisis Univariado</a:t>
          </a:r>
          <a:endParaRPr lang="es-ES" sz="3200" kern="1200" dirty="0"/>
        </a:p>
      </dsp:txBody>
      <dsp:txXfrm>
        <a:off x="0" y="2426"/>
        <a:ext cx="2955208" cy="1601193"/>
      </dsp:txXfrm>
    </dsp:sp>
    <dsp:sp modelId="{E0BCF400-2EE4-41AF-AF0B-A9EF1D6BC541}">
      <dsp:nvSpPr>
        <dsp:cNvPr id="0" name=""/>
        <dsp:cNvSpPr/>
      </dsp:nvSpPr>
      <dsp:spPr>
        <a:xfrm rot="5400000">
          <a:off x="4941582" y="-142575"/>
          <a:ext cx="1280954" cy="5253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Crosstabs (asociación)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Chi cuadrado (asociación y relación)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Anova (relación, diferencia de medias)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Correlación (asociación)</a:t>
          </a:r>
          <a:endParaRPr lang="es-ES" sz="1600" kern="1200" dirty="0"/>
        </a:p>
      </dsp:txBody>
      <dsp:txXfrm rot="5400000">
        <a:off x="4941582" y="-142575"/>
        <a:ext cx="1280954" cy="5253703"/>
      </dsp:txXfrm>
    </dsp:sp>
    <dsp:sp modelId="{153D0EEF-569F-4DFD-A085-1804EFAA7ED1}">
      <dsp:nvSpPr>
        <dsp:cNvPr id="0" name=""/>
        <dsp:cNvSpPr/>
      </dsp:nvSpPr>
      <dsp:spPr>
        <a:xfrm>
          <a:off x="0" y="1683679"/>
          <a:ext cx="2955208" cy="16011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Análisis bivariado</a:t>
          </a:r>
          <a:endParaRPr lang="es-ES" sz="3200" kern="1200" dirty="0"/>
        </a:p>
      </dsp:txBody>
      <dsp:txXfrm>
        <a:off x="0" y="1683679"/>
        <a:ext cx="2955208" cy="1601193"/>
      </dsp:txXfrm>
    </dsp:sp>
    <dsp:sp modelId="{BCD03BB7-A28D-479B-BBB2-86D1334FAE87}">
      <dsp:nvSpPr>
        <dsp:cNvPr id="0" name=""/>
        <dsp:cNvSpPr/>
      </dsp:nvSpPr>
      <dsp:spPr>
        <a:xfrm rot="5400000">
          <a:off x="4941582" y="1538677"/>
          <a:ext cx="1280954" cy="5253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Regresión (proyección)</a:t>
          </a:r>
          <a:endParaRPr lang="es-ES" sz="1600" kern="1200" dirty="0"/>
        </a:p>
      </dsp:txBody>
      <dsp:txXfrm rot="5400000">
        <a:off x="4941582" y="1538677"/>
        <a:ext cx="1280954" cy="5253703"/>
      </dsp:txXfrm>
    </dsp:sp>
    <dsp:sp modelId="{80A19545-229D-4E8D-8BF3-FF9E00EED231}">
      <dsp:nvSpPr>
        <dsp:cNvPr id="0" name=""/>
        <dsp:cNvSpPr/>
      </dsp:nvSpPr>
      <dsp:spPr>
        <a:xfrm>
          <a:off x="0" y="3364932"/>
          <a:ext cx="2955208" cy="16011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Análisis Multivariado</a:t>
          </a:r>
          <a:endParaRPr lang="es-ES" sz="3200" kern="1200" dirty="0"/>
        </a:p>
      </dsp:txBody>
      <dsp:txXfrm>
        <a:off x="0" y="3364932"/>
        <a:ext cx="2955208" cy="160119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E200E6-0DC3-49D9-92A7-A531579FE2A6}">
      <dsp:nvSpPr>
        <dsp:cNvPr id="0" name=""/>
        <dsp:cNvSpPr/>
      </dsp:nvSpPr>
      <dsp:spPr>
        <a:xfrm rot="5400000">
          <a:off x="4853592" y="-2058099"/>
          <a:ext cx="575557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Baja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No existen estadísticas</a:t>
          </a:r>
          <a:endParaRPr lang="es-ES" sz="1600" kern="1200" dirty="0"/>
        </a:p>
      </dsp:txBody>
      <dsp:txXfrm rot="5400000">
        <a:off x="4853592" y="-2058099"/>
        <a:ext cx="575557" cy="4838937"/>
      </dsp:txXfrm>
    </dsp:sp>
    <dsp:sp modelId="{D7105346-6705-4F31-A3D6-E204C54982D9}">
      <dsp:nvSpPr>
        <dsp:cNvPr id="0" name=""/>
        <dsp:cNvSpPr/>
      </dsp:nvSpPr>
      <dsp:spPr>
        <a:xfrm>
          <a:off x="0" y="1645"/>
          <a:ext cx="2721902" cy="7194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Información</a:t>
          </a:r>
          <a:endParaRPr lang="es-ES" sz="2100" kern="1200" dirty="0"/>
        </a:p>
      </dsp:txBody>
      <dsp:txXfrm>
        <a:off x="0" y="1645"/>
        <a:ext cx="2721902" cy="719447"/>
      </dsp:txXfrm>
    </dsp:sp>
    <dsp:sp modelId="{17627E1B-000D-4B11-B84A-F7B68758944E}">
      <dsp:nvSpPr>
        <dsp:cNvPr id="0" name=""/>
        <dsp:cNvSpPr/>
      </dsp:nvSpPr>
      <dsp:spPr>
        <a:xfrm rot="5400000">
          <a:off x="4853592" y="-1302680"/>
          <a:ext cx="575557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Deficiencias en comunicación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Escases de profesionales</a:t>
          </a:r>
          <a:endParaRPr lang="es-ES" sz="1600" kern="1200" dirty="0"/>
        </a:p>
      </dsp:txBody>
      <dsp:txXfrm rot="5400000">
        <a:off x="4853592" y="-1302680"/>
        <a:ext cx="575557" cy="4838937"/>
      </dsp:txXfrm>
    </dsp:sp>
    <dsp:sp modelId="{75CBB34A-DD79-4856-8A96-D091FB499F3A}">
      <dsp:nvSpPr>
        <dsp:cNvPr id="0" name=""/>
        <dsp:cNvSpPr/>
      </dsp:nvSpPr>
      <dsp:spPr>
        <a:xfrm>
          <a:off x="0" y="757064"/>
          <a:ext cx="2721902" cy="7194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Manejo de salud ocupacional</a:t>
          </a:r>
          <a:endParaRPr lang="es-ES" sz="2100" kern="1200" dirty="0"/>
        </a:p>
      </dsp:txBody>
      <dsp:txXfrm>
        <a:off x="0" y="757064"/>
        <a:ext cx="2721902" cy="719447"/>
      </dsp:txXfrm>
    </dsp:sp>
    <dsp:sp modelId="{14C1BFAE-B2AA-4C9C-8757-33D30BD8BB67}">
      <dsp:nvSpPr>
        <dsp:cNvPr id="0" name=""/>
        <dsp:cNvSpPr/>
      </dsp:nvSpPr>
      <dsp:spPr>
        <a:xfrm rot="5400000">
          <a:off x="4853592" y="-547260"/>
          <a:ext cx="575557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Desconocimiento y poco interés de la gerencia</a:t>
          </a:r>
          <a:endParaRPr lang="es-ES" sz="1600" kern="1200" dirty="0"/>
        </a:p>
      </dsp:txBody>
      <dsp:txXfrm rot="5400000">
        <a:off x="4853592" y="-547260"/>
        <a:ext cx="575557" cy="4838937"/>
      </dsp:txXfrm>
    </dsp:sp>
    <dsp:sp modelId="{92F96844-4D17-47D9-A03C-06954FCD4CD4}">
      <dsp:nvSpPr>
        <dsp:cNvPr id="0" name=""/>
        <dsp:cNvSpPr/>
      </dsp:nvSpPr>
      <dsp:spPr>
        <a:xfrm>
          <a:off x="0" y="1512484"/>
          <a:ext cx="2721902" cy="7194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Dificultades de cumplimiento</a:t>
          </a:r>
          <a:endParaRPr lang="es-ES" sz="2100" kern="1200" dirty="0"/>
        </a:p>
      </dsp:txBody>
      <dsp:txXfrm>
        <a:off x="0" y="1512484"/>
        <a:ext cx="2721902" cy="719447"/>
      </dsp:txXfrm>
    </dsp:sp>
    <dsp:sp modelId="{FBC2D361-5C98-4FC1-9750-546271DFD39B}">
      <dsp:nvSpPr>
        <dsp:cNvPr id="0" name=""/>
        <dsp:cNvSpPr/>
      </dsp:nvSpPr>
      <dsp:spPr>
        <a:xfrm rot="5400000">
          <a:off x="4853592" y="208158"/>
          <a:ext cx="575557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Incremento de productividad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Integridad del trabajador</a:t>
          </a:r>
          <a:endParaRPr lang="es-ES" sz="1600" kern="1200" dirty="0"/>
        </a:p>
      </dsp:txBody>
      <dsp:txXfrm rot="5400000">
        <a:off x="4853592" y="208158"/>
        <a:ext cx="575557" cy="4838937"/>
      </dsp:txXfrm>
    </dsp:sp>
    <dsp:sp modelId="{2DC4650C-7726-42E7-A0B1-E9DEF70AA563}">
      <dsp:nvSpPr>
        <dsp:cNvPr id="0" name=""/>
        <dsp:cNvSpPr/>
      </dsp:nvSpPr>
      <dsp:spPr>
        <a:xfrm>
          <a:off x="0" y="2267903"/>
          <a:ext cx="2721902" cy="7194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Beneficios de gestión en salud ocupacional</a:t>
          </a:r>
          <a:endParaRPr lang="es-ES" sz="2100" kern="1200" dirty="0"/>
        </a:p>
      </dsp:txBody>
      <dsp:txXfrm>
        <a:off x="0" y="2267903"/>
        <a:ext cx="2721902" cy="719447"/>
      </dsp:txXfrm>
    </dsp:sp>
    <dsp:sp modelId="{A76B7402-7FEC-41AC-AD7A-04374A3100F1}">
      <dsp:nvSpPr>
        <dsp:cNvPr id="0" name=""/>
        <dsp:cNvSpPr/>
      </dsp:nvSpPr>
      <dsp:spPr>
        <a:xfrm rot="5400000">
          <a:off x="4853592" y="963578"/>
          <a:ext cx="575557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Asesoría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Relacionar trabajador y empleador</a:t>
          </a:r>
          <a:endParaRPr lang="es-ES" sz="1600" kern="1200" dirty="0"/>
        </a:p>
      </dsp:txBody>
      <dsp:txXfrm rot="5400000">
        <a:off x="4853592" y="963578"/>
        <a:ext cx="575557" cy="4838937"/>
      </dsp:txXfrm>
    </dsp:sp>
    <dsp:sp modelId="{5BB4C22E-E7F7-4919-829A-8BE0ADB67FEE}">
      <dsp:nvSpPr>
        <dsp:cNvPr id="0" name=""/>
        <dsp:cNvSpPr/>
      </dsp:nvSpPr>
      <dsp:spPr>
        <a:xfrm>
          <a:off x="0" y="3023323"/>
          <a:ext cx="2721902" cy="7194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Centros médicos</a:t>
          </a:r>
          <a:endParaRPr lang="es-ES" sz="2100" kern="1200" dirty="0"/>
        </a:p>
      </dsp:txBody>
      <dsp:txXfrm>
        <a:off x="0" y="3023323"/>
        <a:ext cx="2721902" cy="71944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E2268-32EB-404C-91E6-0C889ABD0925}">
      <dsp:nvSpPr>
        <dsp:cNvPr id="0" name=""/>
        <dsp:cNvSpPr/>
      </dsp:nvSpPr>
      <dsp:spPr>
        <a:xfrm>
          <a:off x="2081" y="0"/>
          <a:ext cx="1477851" cy="43204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N</a:t>
          </a:r>
          <a:endParaRPr lang="es-ES" sz="1000" kern="1200" dirty="0"/>
        </a:p>
      </dsp:txBody>
      <dsp:txXfrm>
        <a:off x="2081" y="0"/>
        <a:ext cx="1477851" cy="432048"/>
      </dsp:txXfrm>
    </dsp:sp>
    <dsp:sp modelId="{25921A1A-9541-4C33-9F7F-4C275C1377D3}">
      <dsp:nvSpPr>
        <dsp:cNvPr id="0" name=""/>
        <dsp:cNvSpPr/>
      </dsp:nvSpPr>
      <dsp:spPr>
        <a:xfrm>
          <a:off x="1184362" y="0"/>
          <a:ext cx="1477851" cy="4320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4965 trabajadores de manufacturas</a:t>
          </a:r>
          <a:endParaRPr lang="es-ES" sz="1000" kern="1200" dirty="0"/>
        </a:p>
      </dsp:txBody>
      <dsp:txXfrm>
        <a:off x="1184362" y="0"/>
        <a:ext cx="1477851" cy="43204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2B36DC-6968-48AF-92E5-FBCFB06B3F77}">
      <dsp:nvSpPr>
        <dsp:cNvPr id="0" name=""/>
        <dsp:cNvSpPr/>
      </dsp:nvSpPr>
      <dsp:spPr>
        <a:xfrm>
          <a:off x="615" y="12059"/>
          <a:ext cx="1199840" cy="4799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n</a:t>
          </a:r>
          <a:endParaRPr lang="es-ES" sz="1000" kern="1200" dirty="0"/>
        </a:p>
      </dsp:txBody>
      <dsp:txXfrm>
        <a:off x="615" y="12059"/>
        <a:ext cx="1199840" cy="479936"/>
      </dsp:txXfrm>
    </dsp:sp>
    <dsp:sp modelId="{214E552C-6ACA-4A1C-9792-DB4539AFFDB4}">
      <dsp:nvSpPr>
        <dsp:cNvPr id="0" name=""/>
        <dsp:cNvSpPr/>
      </dsp:nvSpPr>
      <dsp:spPr>
        <a:xfrm>
          <a:off x="960487" y="12059"/>
          <a:ext cx="1199840" cy="47993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254 trabajadores</a:t>
          </a:r>
          <a:endParaRPr lang="es-ES" sz="1000" kern="1200" dirty="0"/>
        </a:p>
      </dsp:txBody>
      <dsp:txXfrm>
        <a:off x="960487" y="12059"/>
        <a:ext cx="1199840" cy="479936"/>
      </dsp:txXfrm>
    </dsp:sp>
    <dsp:sp modelId="{814DED2A-F6EC-4C59-B0D6-548AF73F3A36}">
      <dsp:nvSpPr>
        <dsp:cNvPr id="0" name=""/>
        <dsp:cNvSpPr/>
      </dsp:nvSpPr>
      <dsp:spPr>
        <a:xfrm>
          <a:off x="1920359" y="12059"/>
          <a:ext cx="1199840" cy="47993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95% NC; Z=1,96</a:t>
          </a:r>
          <a:endParaRPr lang="es-ES" sz="1000" kern="1200" dirty="0"/>
        </a:p>
      </dsp:txBody>
      <dsp:txXfrm>
        <a:off x="1920359" y="12059"/>
        <a:ext cx="1199840" cy="479936"/>
      </dsp:txXfrm>
    </dsp:sp>
    <dsp:sp modelId="{2849F940-0945-4761-87CE-6289BABEB3DA}">
      <dsp:nvSpPr>
        <dsp:cNvPr id="0" name=""/>
        <dsp:cNvSpPr/>
      </dsp:nvSpPr>
      <dsp:spPr>
        <a:xfrm>
          <a:off x="2880232" y="12059"/>
          <a:ext cx="1199840" cy="47993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0,06  error muestral</a:t>
          </a:r>
          <a:endParaRPr lang="es-ES" sz="1000" kern="1200" dirty="0"/>
        </a:p>
      </dsp:txBody>
      <dsp:txXfrm>
        <a:off x="2880232" y="12059"/>
        <a:ext cx="1199840" cy="479936"/>
      </dsp:txXfrm>
    </dsp:sp>
    <dsp:sp modelId="{2E79A20D-0A09-4F65-8BDF-985B2521A48A}">
      <dsp:nvSpPr>
        <dsp:cNvPr id="0" name=""/>
        <dsp:cNvSpPr/>
      </dsp:nvSpPr>
      <dsp:spPr>
        <a:xfrm>
          <a:off x="3840104" y="12059"/>
          <a:ext cx="1199840" cy="47993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 y q= 0,5</a:t>
          </a:r>
          <a:endParaRPr lang="es-ES" sz="1000" kern="1200" dirty="0"/>
        </a:p>
      </dsp:txBody>
      <dsp:txXfrm>
        <a:off x="3840104" y="12059"/>
        <a:ext cx="1199840" cy="47993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5C3BC9-8EAA-45D7-AC3C-E31038D06E19}">
      <dsp:nvSpPr>
        <dsp:cNvPr id="0" name=""/>
        <dsp:cNvSpPr/>
      </dsp:nvSpPr>
      <dsp:spPr>
        <a:xfrm>
          <a:off x="2447" y="0"/>
          <a:ext cx="1737756" cy="43204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N</a:t>
          </a:r>
          <a:endParaRPr lang="es-ES" sz="1300" kern="1200" dirty="0"/>
        </a:p>
      </dsp:txBody>
      <dsp:txXfrm>
        <a:off x="2447" y="0"/>
        <a:ext cx="1737756" cy="432047"/>
      </dsp:txXfrm>
    </dsp:sp>
    <dsp:sp modelId="{3FD07336-0C24-4C32-BD3A-D6BF8D1D36C0}">
      <dsp:nvSpPr>
        <dsp:cNvPr id="0" name=""/>
        <dsp:cNvSpPr/>
      </dsp:nvSpPr>
      <dsp:spPr>
        <a:xfrm>
          <a:off x="1392652" y="0"/>
          <a:ext cx="1737756" cy="4320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40 empresas manufactureras</a:t>
          </a:r>
          <a:endParaRPr lang="es-ES" sz="1300" kern="1200" dirty="0"/>
        </a:p>
      </dsp:txBody>
      <dsp:txXfrm>
        <a:off x="1392652" y="0"/>
        <a:ext cx="1737756" cy="43204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A9EA17-785B-4F76-B70A-FA8D979503F4}">
      <dsp:nvSpPr>
        <dsp:cNvPr id="0" name=""/>
        <dsp:cNvSpPr/>
      </dsp:nvSpPr>
      <dsp:spPr>
        <a:xfrm>
          <a:off x="562" y="176644"/>
          <a:ext cx="1096996" cy="43879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n</a:t>
          </a:r>
          <a:endParaRPr lang="es-ES" sz="1100" kern="1200" dirty="0"/>
        </a:p>
      </dsp:txBody>
      <dsp:txXfrm>
        <a:off x="562" y="176644"/>
        <a:ext cx="1096996" cy="438798"/>
      </dsp:txXfrm>
    </dsp:sp>
    <dsp:sp modelId="{C8D46D8D-F9E9-461C-90A0-CF5091895CAA}">
      <dsp:nvSpPr>
        <dsp:cNvPr id="0" name=""/>
        <dsp:cNvSpPr/>
      </dsp:nvSpPr>
      <dsp:spPr>
        <a:xfrm>
          <a:off x="878160" y="176644"/>
          <a:ext cx="1096996" cy="4387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35 empresas</a:t>
          </a:r>
          <a:endParaRPr lang="es-ES" sz="1100" kern="1200" dirty="0"/>
        </a:p>
      </dsp:txBody>
      <dsp:txXfrm>
        <a:off x="878160" y="176644"/>
        <a:ext cx="1096996" cy="438798"/>
      </dsp:txXfrm>
    </dsp:sp>
    <dsp:sp modelId="{A7B13A3E-8409-4E1A-8554-86F19A5393B0}">
      <dsp:nvSpPr>
        <dsp:cNvPr id="0" name=""/>
        <dsp:cNvSpPr/>
      </dsp:nvSpPr>
      <dsp:spPr>
        <a:xfrm>
          <a:off x="1755757" y="176644"/>
          <a:ext cx="1096996" cy="4387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95% NC; Z=1,96</a:t>
          </a:r>
          <a:endParaRPr lang="es-ES" sz="1100" kern="1200" dirty="0"/>
        </a:p>
      </dsp:txBody>
      <dsp:txXfrm>
        <a:off x="1755757" y="176644"/>
        <a:ext cx="1096996" cy="438798"/>
      </dsp:txXfrm>
    </dsp:sp>
    <dsp:sp modelId="{4CDF0E7A-BCC1-4CE8-A3B1-7290F6BAB34F}">
      <dsp:nvSpPr>
        <dsp:cNvPr id="0" name=""/>
        <dsp:cNvSpPr/>
      </dsp:nvSpPr>
      <dsp:spPr>
        <a:xfrm>
          <a:off x="2633355" y="176644"/>
          <a:ext cx="1096996" cy="4387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0,06  error muestral</a:t>
          </a:r>
          <a:endParaRPr lang="es-ES" sz="1100" kern="1200" dirty="0"/>
        </a:p>
      </dsp:txBody>
      <dsp:txXfrm>
        <a:off x="2633355" y="176644"/>
        <a:ext cx="1096996" cy="438798"/>
      </dsp:txXfrm>
    </dsp:sp>
    <dsp:sp modelId="{3B8985D0-B377-4F30-A8A9-1AC3D99FD495}">
      <dsp:nvSpPr>
        <dsp:cNvPr id="0" name=""/>
        <dsp:cNvSpPr/>
      </dsp:nvSpPr>
      <dsp:spPr>
        <a:xfrm>
          <a:off x="3510952" y="176644"/>
          <a:ext cx="1096996" cy="4387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 y q= 0,5</a:t>
          </a:r>
          <a:endParaRPr lang="es-ES" sz="1100" kern="1200" dirty="0"/>
        </a:p>
      </dsp:txBody>
      <dsp:txXfrm>
        <a:off x="3510952" y="176644"/>
        <a:ext cx="1096996" cy="43879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E200E6-0DC3-49D9-92A7-A531579FE2A6}">
      <dsp:nvSpPr>
        <dsp:cNvPr id="0" name=""/>
        <dsp:cNvSpPr/>
      </dsp:nvSpPr>
      <dsp:spPr>
        <a:xfrm rot="5400000">
          <a:off x="4683754" y="-1845069"/>
          <a:ext cx="915232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Control y diseño incompleto</a:t>
          </a:r>
          <a:endParaRPr lang="es-ES" sz="1700" kern="1200" dirty="0"/>
        </a:p>
      </dsp:txBody>
      <dsp:txXfrm rot="5400000">
        <a:off x="4683754" y="-1845069"/>
        <a:ext cx="915232" cy="4838937"/>
      </dsp:txXfrm>
    </dsp:sp>
    <dsp:sp modelId="{D7105346-6705-4F31-A3D6-E204C54982D9}">
      <dsp:nvSpPr>
        <dsp:cNvPr id="0" name=""/>
        <dsp:cNvSpPr/>
      </dsp:nvSpPr>
      <dsp:spPr>
        <a:xfrm>
          <a:off x="0" y="0"/>
          <a:ext cx="2721902" cy="11440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Condiciones de trabajo</a:t>
          </a:r>
          <a:endParaRPr lang="es-ES" sz="3200" kern="1200" dirty="0"/>
        </a:p>
      </dsp:txBody>
      <dsp:txXfrm>
        <a:off x="0" y="0"/>
        <a:ext cx="2721902" cy="1144041"/>
      </dsp:txXfrm>
    </dsp:sp>
    <dsp:sp modelId="{D77EF727-B508-4CE0-B55E-DF7C3148E381}">
      <dsp:nvSpPr>
        <dsp:cNvPr id="0" name=""/>
        <dsp:cNvSpPr/>
      </dsp:nvSpPr>
      <dsp:spPr>
        <a:xfrm rot="5400000">
          <a:off x="4683754" y="-643826"/>
          <a:ext cx="915232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Débil</a:t>
          </a:r>
          <a:endParaRPr lang="es-ES" sz="1700" kern="1200" dirty="0"/>
        </a:p>
      </dsp:txBody>
      <dsp:txXfrm rot="5400000">
        <a:off x="4683754" y="-643826"/>
        <a:ext cx="915232" cy="4838937"/>
      </dsp:txXfrm>
    </dsp:sp>
    <dsp:sp modelId="{03471CB3-3F29-4B66-9D05-305958ECE07F}">
      <dsp:nvSpPr>
        <dsp:cNvPr id="0" name=""/>
        <dsp:cNvSpPr/>
      </dsp:nvSpPr>
      <dsp:spPr>
        <a:xfrm>
          <a:off x="0" y="1203621"/>
          <a:ext cx="2721902" cy="11440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Gestión Salud ocupacional</a:t>
          </a:r>
          <a:endParaRPr lang="es-ES" sz="3200" kern="1200" dirty="0"/>
        </a:p>
      </dsp:txBody>
      <dsp:txXfrm>
        <a:off x="0" y="1203621"/>
        <a:ext cx="2721902" cy="1144041"/>
      </dsp:txXfrm>
    </dsp:sp>
    <dsp:sp modelId="{52D4519A-48AE-407F-8CE4-002FED9DCAD1}">
      <dsp:nvSpPr>
        <dsp:cNvPr id="0" name=""/>
        <dsp:cNvSpPr/>
      </dsp:nvSpPr>
      <dsp:spPr>
        <a:xfrm rot="5400000">
          <a:off x="4683754" y="557416"/>
          <a:ext cx="915232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Área médica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Área ambiental y ergonómica	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Área de asesoría y capacitación</a:t>
          </a:r>
          <a:endParaRPr lang="es-ES" sz="1700" kern="1200" dirty="0"/>
        </a:p>
      </dsp:txBody>
      <dsp:txXfrm rot="5400000">
        <a:off x="4683754" y="557416"/>
        <a:ext cx="915232" cy="4838937"/>
      </dsp:txXfrm>
    </dsp:sp>
    <dsp:sp modelId="{65A2D778-A221-4019-96D8-AA6D6ABF3E3D}">
      <dsp:nvSpPr>
        <dsp:cNvPr id="0" name=""/>
        <dsp:cNvSpPr/>
      </dsp:nvSpPr>
      <dsp:spPr>
        <a:xfrm>
          <a:off x="0" y="2404865"/>
          <a:ext cx="2721902" cy="11440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Necesidades de mercado</a:t>
          </a:r>
          <a:endParaRPr lang="es-ES" sz="3200" kern="1200" dirty="0"/>
        </a:p>
      </dsp:txBody>
      <dsp:txXfrm>
        <a:off x="0" y="2404865"/>
        <a:ext cx="2721902" cy="1144041"/>
      </dsp:txXfrm>
    </dsp:sp>
    <dsp:sp modelId="{704F4C2E-32B6-48C5-B4F7-86F8CF36EAE9}">
      <dsp:nvSpPr>
        <dsp:cNvPr id="0" name=""/>
        <dsp:cNvSpPr/>
      </dsp:nvSpPr>
      <dsp:spPr>
        <a:xfrm rot="5400000">
          <a:off x="4683754" y="1758660"/>
          <a:ext cx="915232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Positivo</a:t>
          </a:r>
          <a:endParaRPr lang="es-ES" sz="1700" kern="1200" dirty="0"/>
        </a:p>
      </dsp:txBody>
      <dsp:txXfrm rot="5400000">
        <a:off x="4683754" y="1758660"/>
        <a:ext cx="915232" cy="4838937"/>
      </dsp:txXfrm>
    </dsp:sp>
    <dsp:sp modelId="{3119A723-EF52-4458-A91F-7BA034962655}">
      <dsp:nvSpPr>
        <dsp:cNvPr id="0" name=""/>
        <dsp:cNvSpPr/>
      </dsp:nvSpPr>
      <dsp:spPr>
        <a:xfrm>
          <a:off x="0" y="3606108"/>
          <a:ext cx="2721902" cy="11440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Intensión de uso</a:t>
          </a:r>
          <a:endParaRPr lang="es-ES" sz="3200" kern="1200" dirty="0"/>
        </a:p>
      </dsp:txBody>
      <dsp:txXfrm>
        <a:off x="0" y="3606108"/>
        <a:ext cx="2721902" cy="114404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E200E6-0DC3-49D9-92A7-A531579FE2A6}">
      <dsp:nvSpPr>
        <dsp:cNvPr id="0" name=""/>
        <dsp:cNvSpPr/>
      </dsp:nvSpPr>
      <dsp:spPr>
        <a:xfrm rot="5400000">
          <a:off x="4683754" y="-1845069"/>
          <a:ext cx="915232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Trabajadores</a:t>
          </a:r>
          <a:endParaRPr lang="es-ES" sz="1700" kern="1200" dirty="0"/>
        </a:p>
      </dsp:txBody>
      <dsp:txXfrm rot="5400000">
        <a:off x="4683754" y="-1845069"/>
        <a:ext cx="915232" cy="4838937"/>
      </dsp:txXfrm>
    </dsp:sp>
    <dsp:sp modelId="{D7105346-6705-4F31-A3D6-E204C54982D9}">
      <dsp:nvSpPr>
        <dsp:cNvPr id="0" name=""/>
        <dsp:cNvSpPr/>
      </dsp:nvSpPr>
      <dsp:spPr>
        <a:xfrm>
          <a:off x="0" y="0"/>
          <a:ext cx="2721902" cy="11440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Capacitación</a:t>
          </a:r>
          <a:endParaRPr lang="es-ES" sz="2300" kern="1200" dirty="0"/>
        </a:p>
      </dsp:txBody>
      <dsp:txXfrm>
        <a:off x="0" y="0"/>
        <a:ext cx="2721902" cy="1144041"/>
      </dsp:txXfrm>
    </dsp:sp>
    <dsp:sp modelId="{0A7BB52A-5394-45E4-884B-4539EEDCFB53}">
      <dsp:nvSpPr>
        <dsp:cNvPr id="0" name=""/>
        <dsp:cNvSpPr/>
      </dsp:nvSpPr>
      <dsp:spPr>
        <a:xfrm rot="5400000">
          <a:off x="4683754" y="-643826"/>
          <a:ext cx="915232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Mayor frecuencia</a:t>
          </a:r>
          <a:endParaRPr lang="es-ES" sz="1700" kern="1200" dirty="0"/>
        </a:p>
      </dsp:txBody>
      <dsp:txXfrm rot="5400000">
        <a:off x="4683754" y="-643826"/>
        <a:ext cx="915232" cy="4838937"/>
      </dsp:txXfrm>
    </dsp:sp>
    <dsp:sp modelId="{ABB59BC0-BABD-4AF0-8922-E2A6D37B7E3D}">
      <dsp:nvSpPr>
        <dsp:cNvPr id="0" name=""/>
        <dsp:cNvSpPr/>
      </dsp:nvSpPr>
      <dsp:spPr>
        <a:xfrm>
          <a:off x="0" y="1203621"/>
          <a:ext cx="2721902" cy="11440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Auditorías </a:t>
          </a:r>
          <a:endParaRPr lang="es-ES" sz="2300" kern="1200" dirty="0"/>
        </a:p>
      </dsp:txBody>
      <dsp:txXfrm>
        <a:off x="0" y="1203621"/>
        <a:ext cx="2721902" cy="1144041"/>
      </dsp:txXfrm>
    </dsp:sp>
    <dsp:sp modelId="{FF82EDFC-669A-4397-808E-1110BA1E6611}">
      <dsp:nvSpPr>
        <dsp:cNvPr id="0" name=""/>
        <dsp:cNvSpPr/>
      </dsp:nvSpPr>
      <dsp:spPr>
        <a:xfrm rot="5400000">
          <a:off x="4683754" y="557416"/>
          <a:ext cx="915232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SGRT, IESS</a:t>
          </a:r>
          <a:endParaRPr lang="es-ES" sz="1700" kern="1200" dirty="0"/>
        </a:p>
      </dsp:txBody>
      <dsp:txXfrm rot="5400000">
        <a:off x="4683754" y="557416"/>
        <a:ext cx="915232" cy="4838937"/>
      </dsp:txXfrm>
    </dsp:sp>
    <dsp:sp modelId="{D5F49117-EA13-4835-A227-765EF95EA495}">
      <dsp:nvSpPr>
        <dsp:cNvPr id="0" name=""/>
        <dsp:cNvSpPr/>
      </dsp:nvSpPr>
      <dsp:spPr>
        <a:xfrm>
          <a:off x="0" y="2404865"/>
          <a:ext cx="2721902" cy="11440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Recolección de información</a:t>
          </a:r>
          <a:endParaRPr lang="es-ES" sz="2300" kern="1200" dirty="0"/>
        </a:p>
      </dsp:txBody>
      <dsp:txXfrm>
        <a:off x="0" y="2404865"/>
        <a:ext cx="2721902" cy="1144041"/>
      </dsp:txXfrm>
    </dsp:sp>
    <dsp:sp modelId="{EA987616-BC2C-4927-94CF-B2BC4A291EBF}">
      <dsp:nvSpPr>
        <dsp:cNvPr id="0" name=""/>
        <dsp:cNvSpPr/>
      </dsp:nvSpPr>
      <dsp:spPr>
        <a:xfrm rot="5400000">
          <a:off x="4683754" y="1758660"/>
          <a:ext cx="915232" cy="48389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Empresas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Municipio del cantón Rumiñahui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	</a:t>
          </a:r>
          <a:endParaRPr lang="es-ES" sz="1700" kern="1200" dirty="0"/>
        </a:p>
      </dsp:txBody>
      <dsp:txXfrm rot="5400000">
        <a:off x="4683754" y="1758660"/>
        <a:ext cx="915232" cy="4838937"/>
      </dsp:txXfrm>
    </dsp:sp>
    <dsp:sp modelId="{8A34F2E7-D8C8-477A-B180-15950B4FCB5C}">
      <dsp:nvSpPr>
        <dsp:cNvPr id="0" name=""/>
        <dsp:cNvSpPr/>
      </dsp:nvSpPr>
      <dsp:spPr>
        <a:xfrm>
          <a:off x="0" y="3606108"/>
          <a:ext cx="2721902" cy="11440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Incentivar creación de centros médicos especializados</a:t>
          </a:r>
          <a:endParaRPr lang="es-ES" sz="2300" kern="1200" dirty="0"/>
        </a:p>
      </dsp:txBody>
      <dsp:txXfrm>
        <a:off x="0" y="3606108"/>
        <a:ext cx="2721902" cy="11440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26F34A-CAC6-4031-808B-B8D2B0383A7B}">
      <dsp:nvSpPr>
        <dsp:cNvPr id="0" name=""/>
        <dsp:cNvSpPr/>
      </dsp:nvSpPr>
      <dsp:spPr>
        <a:xfrm>
          <a:off x="0" y="122055"/>
          <a:ext cx="5544616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Instituto Ecuatoriano de Seguridad Social</a:t>
          </a:r>
          <a:endParaRPr lang="es-ES" sz="2400" kern="1200" dirty="0"/>
        </a:p>
      </dsp:txBody>
      <dsp:txXfrm>
        <a:off x="0" y="122055"/>
        <a:ext cx="5544616" cy="561599"/>
      </dsp:txXfrm>
    </dsp:sp>
    <dsp:sp modelId="{FC565E91-9E5F-4E7B-B132-F6965E09D593}">
      <dsp:nvSpPr>
        <dsp:cNvPr id="0" name=""/>
        <dsp:cNvSpPr/>
      </dsp:nvSpPr>
      <dsp:spPr>
        <a:xfrm>
          <a:off x="0" y="683655"/>
          <a:ext cx="5544616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4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smtClean="0"/>
            <a:t>Seguro de Riesgos del Trabajo (SGRT)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smtClean="0"/>
            <a:t>Seguro General de Salud</a:t>
          </a:r>
          <a:endParaRPr lang="es-ES" sz="1900" kern="1200" dirty="0"/>
        </a:p>
      </dsp:txBody>
      <dsp:txXfrm>
        <a:off x="0" y="683655"/>
        <a:ext cx="5544616" cy="621000"/>
      </dsp:txXfrm>
    </dsp:sp>
    <dsp:sp modelId="{5FEEE713-2DAA-4825-80EC-1B557D6A330D}">
      <dsp:nvSpPr>
        <dsp:cNvPr id="0" name=""/>
        <dsp:cNvSpPr/>
      </dsp:nvSpPr>
      <dsp:spPr>
        <a:xfrm>
          <a:off x="0" y="1304655"/>
          <a:ext cx="5544616" cy="561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Normativa</a:t>
          </a:r>
          <a:endParaRPr lang="es-ES" sz="2400" kern="1200" dirty="0"/>
        </a:p>
      </dsp:txBody>
      <dsp:txXfrm>
        <a:off x="0" y="1304655"/>
        <a:ext cx="5544616" cy="561599"/>
      </dsp:txXfrm>
    </dsp:sp>
    <dsp:sp modelId="{1BA8B1A5-1466-401C-A0E0-D58326DEC522}">
      <dsp:nvSpPr>
        <dsp:cNvPr id="0" name=""/>
        <dsp:cNvSpPr/>
      </dsp:nvSpPr>
      <dsp:spPr>
        <a:xfrm>
          <a:off x="0" y="1866255"/>
          <a:ext cx="5544616" cy="154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4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smtClean="0"/>
            <a:t>OSHA (1970)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smtClean="0"/>
            <a:t>Normativa Andina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smtClean="0"/>
            <a:t>Código Trabajo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smtClean="0"/>
            <a:t>SART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smtClean="0"/>
            <a:t>1404 Servicio Médico</a:t>
          </a:r>
          <a:endParaRPr lang="es-ES" sz="1900" kern="1200" dirty="0"/>
        </a:p>
      </dsp:txBody>
      <dsp:txXfrm>
        <a:off x="0" y="1866255"/>
        <a:ext cx="5544616" cy="15400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2A26D4-0D79-43AB-AFB6-E2D488681159}">
      <dsp:nvSpPr>
        <dsp:cNvPr id="0" name=""/>
        <dsp:cNvSpPr/>
      </dsp:nvSpPr>
      <dsp:spPr>
        <a:xfrm>
          <a:off x="0" y="496"/>
          <a:ext cx="2483768" cy="1625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2003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1,9% accidentes (2301 accidentes)</a:t>
          </a:r>
          <a:endParaRPr lang="es-ES" sz="2400" kern="1200" dirty="0"/>
        </a:p>
      </dsp:txBody>
      <dsp:txXfrm>
        <a:off x="0" y="496"/>
        <a:ext cx="2483768" cy="1625203"/>
      </dsp:txXfrm>
    </dsp:sp>
    <dsp:sp modelId="{8D6C93FA-FAF2-4115-A407-3808BC9283C9}">
      <dsp:nvSpPr>
        <dsp:cNvPr id="0" name=""/>
        <dsp:cNvSpPr/>
      </dsp:nvSpPr>
      <dsp:spPr>
        <a:xfrm rot="5400000">
          <a:off x="937158" y="1666329"/>
          <a:ext cx="609451" cy="731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5400000">
        <a:off x="937158" y="1666329"/>
        <a:ext cx="609451" cy="731341"/>
      </dsp:txXfrm>
    </dsp:sp>
    <dsp:sp modelId="{1D03E2CD-C661-47A9-97D9-4FA7F5A32441}">
      <dsp:nvSpPr>
        <dsp:cNvPr id="0" name=""/>
        <dsp:cNvSpPr/>
      </dsp:nvSpPr>
      <dsp:spPr>
        <a:xfrm>
          <a:off x="0" y="2438300"/>
          <a:ext cx="2483768" cy="1625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2007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44,2% accidentes</a:t>
          </a:r>
          <a:endParaRPr lang="es-ES" sz="2400" kern="1200" dirty="0"/>
        </a:p>
      </dsp:txBody>
      <dsp:txXfrm>
        <a:off x="0" y="2438300"/>
        <a:ext cx="2483768" cy="16252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55FE0E-2756-4F12-898C-0B4F19E13107}">
      <dsp:nvSpPr>
        <dsp:cNvPr id="0" name=""/>
        <dsp:cNvSpPr/>
      </dsp:nvSpPr>
      <dsp:spPr>
        <a:xfrm>
          <a:off x="6223" y="291971"/>
          <a:ext cx="1860000" cy="11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Evaluación Pre-ocupacional</a:t>
          </a:r>
          <a:endParaRPr lang="es-ES" sz="2200" kern="1200" dirty="0"/>
        </a:p>
      </dsp:txBody>
      <dsp:txXfrm>
        <a:off x="6223" y="291971"/>
        <a:ext cx="1860000" cy="1116000"/>
      </dsp:txXfrm>
    </dsp:sp>
    <dsp:sp modelId="{7B9D5023-5F6E-4B9D-98F4-AE0A0B3EC603}">
      <dsp:nvSpPr>
        <dsp:cNvPr id="0" name=""/>
        <dsp:cNvSpPr/>
      </dsp:nvSpPr>
      <dsp:spPr>
        <a:xfrm>
          <a:off x="2029903" y="619331"/>
          <a:ext cx="394320" cy="461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2029903" y="619331"/>
        <a:ext cx="394320" cy="461280"/>
      </dsp:txXfrm>
    </dsp:sp>
    <dsp:sp modelId="{59B27655-9874-4736-ABB6-B08A1DFF18AF}">
      <dsp:nvSpPr>
        <dsp:cNvPr id="0" name=""/>
        <dsp:cNvSpPr/>
      </dsp:nvSpPr>
      <dsp:spPr>
        <a:xfrm>
          <a:off x="2610223" y="291971"/>
          <a:ext cx="1860000" cy="11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Evaluación riesgos</a:t>
          </a:r>
          <a:endParaRPr lang="es-ES" sz="2200" kern="1200" dirty="0"/>
        </a:p>
      </dsp:txBody>
      <dsp:txXfrm>
        <a:off x="2610223" y="291971"/>
        <a:ext cx="1860000" cy="1116000"/>
      </dsp:txXfrm>
    </dsp:sp>
    <dsp:sp modelId="{578DC31D-58D2-4449-8E1F-94B6D1F66E8C}">
      <dsp:nvSpPr>
        <dsp:cNvPr id="0" name=""/>
        <dsp:cNvSpPr/>
      </dsp:nvSpPr>
      <dsp:spPr>
        <a:xfrm>
          <a:off x="4633904" y="619331"/>
          <a:ext cx="394320" cy="461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4633904" y="619331"/>
        <a:ext cx="394320" cy="461280"/>
      </dsp:txXfrm>
    </dsp:sp>
    <dsp:sp modelId="{A2E8A79B-85EC-4DDB-A6BD-E58236923BED}">
      <dsp:nvSpPr>
        <dsp:cNvPr id="0" name=""/>
        <dsp:cNvSpPr/>
      </dsp:nvSpPr>
      <dsp:spPr>
        <a:xfrm>
          <a:off x="5214224" y="291971"/>
          <a:ext cx="1860000" cy="11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Seguimiento de salud y seguridad</a:t>
          </a:r>
          <a:endParaRPr lang="es-ES" sz="2200" kern="1200" dirty="0"/>
        </a:p>
      </dsp:txBody>
      <dsp:txXfrm>
        <a:off x="5214224" y="291971"/>
        <a:ext cx="1860000" cy="1116000"/>
      </dsp:txXfrm>
    </dsp:sp>
    <dsp:sp modelId="{EAF05430-F5D4-4286-9F04-90827F0CF4AD}">
      <dsp:nvSpPr>
        <dsp:cNvPr id="0" name=""/>
        <dsp:cNvSpPr/>
      </dsp:nvSpPr>
      <dsp:spPr>
        <a:xfrm rot="5400000">
          <a:off x="5947064" y="1538171"/>
          <a:ext cx="394320" cy="461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5400000">
        <a:off x="5947064" y="1538171"/>
        <a:ext cx="394320" cy="461280"/>
      </dsp:txXfrm>
    </dsp:sp>
    <dsp:sp modelId="{E124E7E2-558C-4159-8272-65DDEC892276}">
      <dsp:nvSpPr>
        <dsp:cNvPr id="0" name=""/>
        <dsp:cNvSpPr/>
      </dsp:nvSpPr>
      <dsp:spPr>
        <a:xfrm>
          <a:off x="5214224" y="2151972"/>
          <a:ext cx="1860000" cy="11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Capacitación</a:t>
          </a:r>
          <a:endParaRPr lang="es-ES" sz="2200" kern="1200" dirty="0"/>
        </a:p>
      </dsp:txBody>
      <dsp:txXfrm>
        <a:off x="5214224" y="2151972"/>
        <a:ext cx="1860000" cy="1116000"/>
      </dsp:txXfrm>
    </dsp:sp>
    <dsp:sp modelId="{BC45821A-90DC-43E0-9169-A9CC454EEEA3}">
      <dsp:nvSpPr>
        <dsp:cNvPr id="0" name=""/>
        <dsp:cNvSpPr/>
      </dsp:nvSpPr>
      <dsp:spPr>
        <a:xfrm rot="10800000">
          <a:off x="4656224" y="2479332"/>
          <a:ext cx="394320" cy="461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4656224" y="2479332"/>
        <a:ext cx="394320" cy="461280"/>
      </dsp:txXfrm>
    </dsp:sp>
    <dsp:sp modelId="{32EB4454-973B-4A6D-82C7-098ABFAC3B40}">
      <dsp:nvSpPr>
        <dsp:cNvPr id="0" name=""/>
        <dsp:cNvSpPr/>
      </dsp:nvSpPr>
      <dsp:spPr>
        <a:xfrm>
          <a:off x="2610223" y="2151972"/>
          <a:ext cx="1860000" cy="11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Servicio médico</a:t>
          </a:r>
          <a:endParaRPr lang="es-ES" sz="2200" kern="1200" dirty="0"/>
        </a:p>
      </dsp:txBody>
      <dsp:txXfrm>
        <a:off x="2610223" y="2151972"/>
        <a:ext cx="1860000" cy="1116000"/>
      </dsp:txXfrm>
    </dsp:sp>
    <dsp:sp modelId="{486AC757-39EF-4599-BE86-1DAA108BA035}">
      <dsp:nvSpPr>
        <dsp:cNvPr id="0" name=""/>
        <dsp:cNvSpPr/>
      </dsp:nvSpPr>
      <dsp:spPr>
        <a:xfrm rot="10800000">
          <a:off x="2052223" y="2479332"/>
          <a:ext cx="394320" cy="461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2052223" y="2479332"/>
        <a:ext cx="394320" cy="461280"/>
      </dsp:txXfrm>
    </dsp:sp>
    <dsp:sp modelId="{1C6EAA71-DE03-4351-BDD0-18118FFEC055}">
      <dsp:nvSpPr>
        <dsp:cNvPr id="0" name=""/>
        <dsp:cNvSpPr/>
      </dsp:nvSpPr>
      <dsp:spPr>
        <a:xfrm>
          <a:off x="6223" y="2151972"/>
          <a:ext cx="1860000" cy="11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Exámenes laborales</a:t>
          </a:r>
          <a:endParaRPr lang="es-ES" sz="2200" kern="1200" dirty="0"/>
        </a:p>
      </dsp:txBody>
      <dsp:txXfrm>
        <a:off x="6223" y="2151972"/>
        <a:ext cx="1860000" cy="1116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CAE84-7756-4279-AE8B-004CED813DE3}">
      <dsp:nvSpPr>
        <dsp:cNvPr id="0" name=""/>
        <dsp:cNvSpPr/>
      </dsp:nvSpPr>
      <dsp:spPr>
        <a:xfrm>
          <a:off x="3640" y="152194"/>
          <a:ext cx="2119348" cy="847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Investigar las condiciones de trabajo</a:t>
          </a:r>
          <a:endParaRPr lang="es-ES" sz="1200" kern="1200" dirty="0"/>
        </a:p>
      </dsp:txBody>
      <dsp:txXfrm>
        <a:off x="3640" y="152194"/>
        <a:ext cx="2119348" cy="847739"/>
      </dsp:txXfrm>
    </dsp:sp>
    <dsp:sp modelId="{291CAD33-8BAF-4C41-B65B-33A1EE4F126A}">
      <dsp:nvSpPr>
        <dsp:cNvPr id="0" name=""/>
        <dsp:cNvSpPr/>
      </dsp:nvSpPr>
      <dsp:spPr>
        <a:xfrm>
          <a:off x="1911054" y="152194"/>
          <a:ext cx="2119348" cy="847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Determinar necesidades</a:t>
          </a:r>
          <a:endParaRPr lang="es-ES" sz="1200" kern="1200" dirty="0"/>
        </a:p>
      </dsp:txBody>
      <dsp:txXfrm>
        <a:off x="1911054" y="152194"/>
        <a:ext cx="2119348" cy="847739"/>
      </dsp:txXfrm>
    </dsp:sp>
    <dsp:sp modelId="{4D19BE6B-9232-4BA7-90B3-A9B95E7DB393}">
      <dsp:nvSpPr>
        <dsp:cNvPr id="0" name=""/>
        <dsp:cNvSpPr/>
      </dsp:nvSpPr>
      <dsp:spPr>
        <a:xfrm>
          <a:off x="3818468" y="152194"/>
          <a:ext cx="2119348" cy="847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PEA Manufacturas del cantón Rumiñahui en Salud Ocupacional</a:t>
          </a:r>
          <a:endParaRPr lang="es-ES" sz="1200" kern="1200" dirty="0"/>
        </a:p>
      </dsp:txBody>
      <dsp:txXfrm>
        <a:off x="3818468" y="152194"/>
        <a:ext cx="2119348" cy="847739"/>
      </dsp:txXfrm>
    </dsp:sp>
    <dsp:sp modelId="{FC9D8984-0F9C-4BD3-84D8-C31A8AB370EC}">
      <dsp:nvSpPr>
        <dsp:cNvPr id="0" name=""/>
        <dsp:cNvSpPr/>
      </dsp:nvSpPr>
      <dsp:spPr>
        <a:xfrm>
          <a:off x="5725882" y="152194"/>
          <a:ext cx="2119348" cy="8477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mediante el proceso e instrumentos de investigación de mercados.</a:t>
          </a:r>
          <a:endParaRPr lang="es-ES" sz="1200" kern="1200" dirty="0"/>
        </a:p>
      </dsp:txBody>
      <dsp:txXfrm>
        <a:off x="5725882" y="152194"/>
        <a:ext cx="2119348" cy="8477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313B8-06EA-49DC-8742-A66064F2F54E}">
      <dsp:nvSpPr>
        <dsp:cNvPr id="0" name=""/>
        <dsp:cNvSpPr/>
      </dsp:nvSpPr>
      <dsp:spPr>
        <a:xfrm>
          <a:off x="3322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+mn-lt"/>
            </a:rPr>
            <a:t>Determinar las condiciones de trabajo</a:t>
          </a:r>
        </a:p>
      </dsp:txBody>
      <dsp:txXfrm>
        <a:off x="3322" y="0"/>
        <a:ext cx="1452729" cy="720080"/>
      </dsp:txXfrm>
    </dsp:sp>
    <dsp:sp modelId="{25CA2CE8-A71B-447B-868F-AF28A7DF1F9C}">
      <dsp:nvSpPr>
        <dsp:cNvPr id="0" name=""/>
        <dsp:cNvSpPr/>
      </dsp:nvSpPr>
      <dsp:spPr>
        <a:xfrm>
          <a:off x="1601325" y="179901"/>
          <a:ext cx="307978" cy="36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601325" y="179901"/>
        <a:ext cx="307978" cy="360276"/>
      </dsp:txXfrm>
    </dsp:sp>
    <dsp:sp modelId="{AEE86486-0E35-4871-AB87-4D807CEBA127}">
      <dsp:nvSpPr>
        <dsp:cNvPr id="0" name=""/>
        <dsp:cNvSpPr/>
      </dsp:nvSpPr>
      <dsp:spPr>
        <a:xfrm>
          <a:off x="2037144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+mn-lt"/>
            </a:rPr>
            <a:t>Encuesta según OPS </a:t>
          </a:r>
        </a:p>
      </dsp:txBody>
      <dsp:txXfrm>
        <a:off x="2037144" y="0"/>
        <a:ext cx="1452729" cy="720080"/>
      </dsp:txXfrm>
    </dsp:sp>
    <dsp:sp modelId="{35F9A23E-1A8F-4F47-84FA-DFCD592D4049}">
      <dsp:nvSpPr>
        <dsp:cNvPr id="0" name=""/>
        <dsp:cNvSpPr/>
      </dsp:nvSpPr>
      <dsp:spPr>
        <a:xfrm>
          <a:off x="3635147" y="179901"/>
          <a:ext cx="307978" cy="36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635147" y="179901"/>
        <a:ext cx="307978" cy="360276"/>
      </dsp:txXfrm>
    </dsp:sp>
    <dsp:sp modelId="{C28091C5-F104-429C-8632-056E02E87878}">
      <dsp:nvSpPr>
        <dsp:cNvPr id="0" name=""/>
        <dsp:cNvSpPr/>
      </dsp:nvSpPr>
      <dsp:spPr>
        <a:xfrm>
          <a:off x="4070965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+mn-lt"/>
            </a:rPr>
            <a:t>Conocer la situación laboral</a:t>
          </a:r>
        </a:p>
      </dsp:txBody>
      <dsp:txXfrm>
        <a:off x="4070965" y="0"/>
        <a:ext cx="1452729" cy="720080"/>
      </dsp:txXfrm>
    </dsp:sp>
    <dsp:sp modelId="{303B3636-DD8A-48FE-B95C-6F35256F8407}">
      <dsp:nvSpPr>
        <dsp:cNvPr id="0" name=""/>
        <dsp:cNvSpPr/>
      </dsp:nvSpPr>
      <dsp:spPr>
        <a:xfrm>
          <a:off x="5668968" y="179901"/>
          <a:ext cx="307978" cy="36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668968" y="179901"/>
        <a:ext cx="307978" cy="360276"/>
      </dsp:txXfrm>
    </dsp:sp>
    <dsp:sp modelId="{097ADF10-9C25-4B23-A3A3-1C24596D2EAB}">
      <dsp:nvSpPr>
        <dsp:cNvPr id="0" name=""/>
        <dsp:cNvSpPr/>
      </dsp:nvSpPr>
      <dsp:spPr>
        <a:xfrm>
          <a:off x="6104787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+mn-lt"/>
            </a:rPr>
            <a:t>percepción de los trabajadores.</a:t>
          </a:r>
        </a:p>
      </dsp:txBody>
      <dsp:txXfrm>
        <a:off x="6104787" y="0"/>
        <a:ext cx="1452729" cy="7200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3DCC7F-4D4F-4B8D-B99B-F8D88160A735}">
      <dsp:nvSpPr>
        <dsp:cNvPr id="0" name=""/>
        <dsp:cNvSpPr/>
      </dsp:nvSpPr>
      <dsp:spPr>
        <a:xfrm>
          <a:off x="3322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Conocer el estado actual en la gestión de salud en el trabajo</a:t>
          </a:r>
        </a:p>
      </dsp:txBody>
      <dsp:txXfrm>
        <a:off x="3322" y="0"/>
        <a:ext cx="1452729" cy="720080"/>
      </dsp:txXfrm>
    </dsp:sp>
    <dsp:sp modelId="{DC85F592-DE02-4269-9F14-6B2545C2162D}">
      <dsp:nvSpPr>
        <dsp:cNvPr id="0" name=""/>
        <dsp:cNvSpPr/>
      </dsp:nvSpPr>
      <dsp:spPr>
        <a:xfrm>
          <a:off x="1601325" y="179901"/>
          <a:ext cx="307978" cy="36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1601325" y="179901"/>
        <a:ext cx="307978" cy="360276"/>
      </dsp:txXfrm>
    </dsp:sp>
    <dsp:sp modelId="{7E556D7A-8574-4EE9-9D5B-D2812FB462A2}">
      <dsp:nvSpPr>
        <dsp:cNvPr id="0" name=""/>
        <dsp:cNvSpPr/>
      </dsp:nvSpPr>
      <dsp:spPr>
        <a:xfrm>
          <a:off x="2037144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Entrevista a Empresas manufactureras,</a:t>
          </a:r>
        </a:p>
      </dsp:txBody>
      <dsp:txXfrm>
        <a:off x="2037144" y="0"/>
        <a:ext cx="1452729" cy="720080"/>
      </dsp:txXfrm>
    </dsp:sp>
    <dsp:sp modelId="{368AAFCF-9A49-412A-B517-1E7B693B7863}">
      <dsp:nvSpPr>
        <dsp:cNvPr id="0" name=""/>
        <dsp:cNvSpPr/>
      </dsp:nvSpPr>
      <dsp:spPr>
        <a:xfrm>
          <a:off x="3635147" y="179901"/>
          <a:ext cx="307978" cy="36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3635147" y="179901"/>
        <a:ext cx="307978" cy="360276"/>
      </dsp:txXfrm>
    </dsp:sp>
    <dsp:sp modelId="{6CD13F3A-2CF8-4F65-AAB3-B66C75148F2E}">
      <dsp:nvSpPr>
        <dsp:cNvPr id="0" name=""/>
        <dsp:cNvSpPr/>
      </dsp:nvSpPr>
      <dsp:spPr>
        <a:xfrm>
          <a:off x="4070965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Determinar la aplicación de normativa</a:t>
          </a:r>
        </a:p>
      </dsp:txBody>
      <dsp:txXfrm>
        <a:off x="4070965" y="0"/>
        <a:ext cx="1452729" cy="720080"/>
      </dsp:txXfrm>
    </dsp:sp>
    <dsp:sp modelId="{CAF3EE78-27E0-47EC-9088-0492D60FAB2E}">
      <dsp:nvSpPr>
        <dsp:cNvPr id="0" name=""/>
        <dsp:cNvSpPr/>
      </dsp:nvSpPr>
      <dsp:spPr>
        <a:xfrm>
          <a:off x="5668968" y="179901"/>
          <a:ext cx="307978" cy="36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5668968" y="179901"/>
        <a:ext cx="307978" cy="360276"/>
      </dsp:txXfrm>
    </dsp:sp>
    <dsp:sp modelId="{0C2AC155-D27B-4FBD-9A73-9C8C9FB45E76}">
      <dsp:nvSpPr>
        <dsp:cNvPr id="0" name=""/>
        <dsp:cNvSpPr/>
      </dsp:nvSpPr>
      <dsp:spPr>
        <a:xfrm>
          <a:off x="6104787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la intensión de uso de centros médicos especializados.</a:t>
          </a:r>
        </a:p>
      </dsp:txBody>
      <dsp:txXfrm>
        <a:off x="6104787" y="0"/>
        <a:ext cx="1452729" cy="7200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E0B9FA-E6F5-4BE8-97C5-511D7EEB567A}">
      <dsp:nvSpPr>
        <dsp:cNvPr id="0" name=""/>
        <dsp:cNvSpPr/>
      </dsp:nvSpPr>
      <dsp:spPr>
        <a:xfrm>
          <a:off x="3322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Conocer la percepción de peritos</a:t>
          </a:r>
        </a:p>
      </dsp:txBody>
      <dsp:txXfrm>
        <a:off x="3322" y="0"/>
        <a:ext cx="1452729" cy="720080"/>
      </dsp:txXfrm>
    </dsp:sp>
    <dsp:sp modelId="{7EB0DA84-50B4-4FFD-96DA-73132A09201D}">
      <dsp:nvSpPr>
        <dsp:cNvPr id="0" name=""/>
        <dsp:cNvSpPr/>
      </dsp:nvSpPr>
      <dsp:spPr>
        <a:xfrm>
          <a:off x="1601325" y="179901"/>
          <a:ext cx="307978" cy="36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1601325" y="179901"/>
        <a:ext cx="307978" cy="360276"/>
      </dsp:txXfrm>
    </dsp:sp>
    <dsp:sp modelId="{A0B39BF5-9920-44D5-A21C-0D54315BB85E}">
      <dsp:nvSpPr>
        <dsp:cNvPr id="0" name=""/>
        <dsp:cNvSpPr/>
      </dsp:nvSpPr>
      <dsp:spPr>
        <a:xfrm>
          <a:off x="2037144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manejo en el área de salud ocupacional en Ecuador</a:t>
          </a:r>
        </a:p>
      </dsp:txBody>
      <dsp:txXfrm>
        <a:off x="2037144" y="0"/>
        <a:ext cx="1452729" cy="720080"/>
      </dsp:txXfrm>
    </dsp:sp>
    <dsp:sp modelId="{FA4214F4-FF6F-4754-A57E-F2029DA51527}">
      <dsp:nvSpPr>
        <dsp:cNvPr id="0" name=""/>
        <dsp:cNvSpPr/>
      </dsp:nvSpPr>
      <dsp:spPr>
        <a:xfrm>
          <a:off x="3635147" y="179901"/>
          <a:ext cx="307978" cy="36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3635147" y="179901"/>
        <a:ext cx="307978" cy="360276"/>
      </dsp:txXfrm>
    </dsp:sp>
    <dsp:sp modelId="{7D646017-351B-467D-9859-118E0163474D}">
      <dsp:nvSpPr>
        <dsp:cNvPr id="0" name=""/>
        <dsp:cNvSpPr/>
      </dsp:nvSpPr>
      <dsp:spPr>
        <a:xfrm>
          <a:off x="4070965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formular nuevas recomendaciones</a:t>
          </a:r>
        </a:p>
      </dsp:txBody>
      <dsp:txXfrm>
        <a:off x="4070965" y="0"/>
        <a:ext cx="1452729" cy="720080"/>
      </dsp:txXfrm>
    </dsp:sp>
    <dsp:sp modelId="{E3788DBE-ED86-4219-8E59-F9D1642E6A6E}">
      <dsp:nvSpPr>
        <dsp:cNvPr id="0" name=""/>
        <dsp:cNvSpPr/>
      </dsp:nvSpPr>
      <dsp:spPr>
        <a:xfrm>
          <a:off x="5668968" y="179901"/>
          <a:ext cx="307978" cy="3602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5668968" y="179901"/>
        <a:ext cx="307978" cy="360276"/>
      </dsp:txXfrm>
    </dsp:sp>
    <dsp:sp modelId="{FF8C67EB-5161-4E4E-BC23-88F0E5992EAF}">
      <dsp:nvSpPr>
        <dsp:cNvPr id="0" name=""/>
        <dsp:cNvSpPr/>
      </dsp:nvSpPr>
      <dsp:spPr>
        <a:xfrm>
          <a:off x="6104787" y="0"/>
          <a:ext cx="1452729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Cantón Rumiñahui</a:t>
          </a:r>
        </a:p>
      </dsp:txBody>
      <dsp:txXfrm>
        <a:off x="6104787" y="0"/>
        <a:ext cx="1452729" cy="7200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077A28-8377-44EF-B589-973A8C32B048}">
      <dsp:nvSpPr>
        <dsp:cNvPr id="0" name=""/>
        <dsp:cNvSpPr/>
      </dsp:nvSpPr>
      <dsp:spPr>
        <a:xfrm rot="5400000">
          <a:off x="4950865" y="-1835467"/>
          <a:ext cx="1262390" cy="5253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Fuentes primarias: entrevistas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Fuentes secundarias:</a:t>
          </a:r>
          <a:endParaRPr lang="es-E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documentos del IESS y SGRT, investigaciones internacionales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</dsp:txBody>
      <dsp:txXfrm rot="5400000">
        <a:off x="4950865" y="-1835467"/>
        <a:ext cx="1262390" cy="5253703"/>
      </dsp:txXfrm>
    </dsp:sp>
    <dsp:sp modelId="{0E641455-DBEC-44BB-8FBD-D645FDFBC406}">
      <dsp:nvSpPr>
        <dsp:cNvPr id="0" name=""/>
        <dsp:cNvSpPr/>
      </dsp:nvSpPr>
      <dsp:spPr>
        <a:xfrm>
          <a:off x="0" y="2390"/>
          <a:ext cx="2955208" cy="15779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Investigación Exploratoria</a:t>
          </a:r>
          <a:endParaRPr lang="es-ES" sz="3200" kern="1200" dirty="0"/>
        </a:p>
      </dsp:txBody>
      <dsp:txXfrm>
        <a:off x="0" y="2390"/>
        <a:ext cx="2955208" cy="1577987"/>
      </dsp:txXfrm>
    </dsp:sp>
    <dsp:sp modelId="{ECDA2650-0D5B-4325-8940-744808AA37BF}">
      <dsp:nvSpPr>
        <dsp:cNvPr id="0" name=""/>
        <dsp:cNvSpPr/>
      </dsp:nvSpPr>
      <dsp:spPr>
        <a:xfrm rot="5400000">
          <a:off x="4950865" y="-178579"/>
          <a:ext cx="1262390" cy="5253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Encuestas a PEA cantón Rumiñahui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Encargados en salud y seguridad </a:t>
          </a:r>
          <a:endParaRPr lang="es-ES" sz="1800" kern="1200" dirty="0"/>
        </a:p>
      </dsp:txBody>
      <dsp:txXfrm rot="5400000">
        <a:off x="4950865" y="-178579"/>
        <a:ext cx="1262390" cy="5253703"/>
      </dsp:txXfrm>
    </dsp:sp>
    <dsp:sp modelId="{F4F154C4-E04D-49A5-A885-3D6953C241BE}">
      <dsp:nvSpPr>
        <dsp:cNvPr id="0" name=""/>
        <dsp:cNvSpPr/>
      </dsp:nvSpPr>
      <dsp:spPr>
        <a:xfrm>
          <a:off x="0" y="1659278"/>
          <a:ext cx="2955208" cy="15779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Investigación descriptiva</a:t>
          </a:r>
          <a:endParaRPr lang="es-ES" sz="3200" kern="1200" dirty="0"/>
        </a:p>
      </dsp:txBody>
      <dsp:txXfrm>
        <a:off x="0" y="1659278"/>
        <a:ext cx="2955208" cy="1577987"/>
      </dsp:txXfrm>
    </dsp:sp>
    <dsp:sp modelId="{2910109F-F1D9-4A4A-A143-4CC188AA164B}">
      <dsp:nvSpPr>
        <dsp:cNvPr id="0" name=""/>
        <dsp:cNvSpPr/>
      </dsp:nvSpPr>
      <dsp:spPr>
        <a:xfrm rot="5400000">
          <a:off x="4950865" y="1478307"/>
          <a:ext cx="1262390" cy="525370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Probabilístico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Aleatorio Simple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Sistemático</a:t>
          </a:r>
          <a:endParaRPr lang="es-E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PEA:	i= 26; k= 1</a:t>
          </a:r>
          <a:endParaRPr lang="es-E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Encargados:	i= 15; k= 1</a:t>
          </a:r>
          <a:endParaRPr lang="es-ES" sz="1800" kern="1200" dirty="0"/>
        </a:p>
      </dsp:txBody>
      <dsp:txXfrm rot="5400000">
        <a:off x="4950865" y="1478307"/>
        <a:ext cx="1262390" cy="5253703"/>
      </dsp:txXfrm>
    </dsp:sp>
    <dsp:sp modelId="{B853461A-1E4C-4DE7-9BE1-EB668DFCC340}">
      <dsp:nvSpPr>
        <dsp:cNvPr id="0" name=""/>
        <dsp:cNvSpPr/>
      </dsp:nvSpPr>
      <dsp:spPr>
        <a:xfrm>
          <a:off x="0" y="3316165"/>
          <a:ext cx="2955208" cy="15779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Técnica de Muestreo</a:t>
          </a:r>
          <a:endParaRPr lang="es-ES" sz="3200" kern="1200" dirty="0"/>
        </a:p>
      </dsp:txBody>
      <dsp:txXfrm>
        <a:off x="0" y="3316165"/>
        <a:ext cx="2955208" cy="1577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756D8-06F7-4CCB-97E2-3F9CB4607A19}" type="datetimeFigureOut">
              <a:rPr lang="es-ES" smtClean="0"/>
              <a:pPr/>
              <a:t>23/04/2012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800C8-A4D2-4647-94FD-1C3E2FF49B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00C8-A4D2-4647-94FD-1C3E2FF49B99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800C8-A4D2-4647-94FD-1C3E2FF49B99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7410" name="CorelDRAW" r:id="rId3" imgW="7748626" imgH="4759452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ANEXOS%20COMPLETOS.docx" TargetMode="External"/><Relationship Id="rId3" Type="http://schemas.openxmlformats.org/officeDocument/2006/relationships/chart" Target="../charts/chart2.xml"/><Relationship Id="rId7" Type="http://schemas.openxmlformats.org/officeDocument/2006/relationships/hyperlink" Target="REFERENCIAS%20BIBLIOGR&#193;FICAS.doc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TABULACIONES/Tabulaci&#243;n%20Encargados.xlsx" TargetMode="External"/><Relationship Id="rId5" Type="http://schemas.openxmlformats.org/officeDocument/2006/relationships/hyperlink" Target="TABULACIONES/tabulacion%20PEA%20excel.xlsx" TargetMode="External"/><Relationship Id="rId10" Type="http://schemas.openxmlformats.org/officeDocument/2006/relationships/hyperlink" Target="DISE&#209;O%20DE%20INSTRUMENTOS.xlsx" TargetMode="External"/><Relationship Id="rId4" Type="http://schemas.openxmlformats.org/officeDocument/2006/relationships/hyperlink" Target="DEFENSA%20PRIVADA.docx" TargetMode="External"/><Relationship Id="rId9" Type="http://schemas.openxmlformats.org/officeDocument/2006/relationships/hyperlink" Target="RESULTADOS%20GLOBALES/BIVARIADOS%20ENCARGADOS.spv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RESULTADOS%20GLOBALES/BIVARIADOS%20ENCARGADOS.spv" TargetMode="External"/><Relationship Id="rId3" Type="http://schemas.openxmlformats.org/officeDocument/2006/relationships/hyperlink" Target="DEFENSA%20PRIVADA.docx" TargetMode="External"/><Relationship Id="rId7" Type="http://schemas.openxmlformats.org/officeDocument/2006/relationships/hyperlink" Target="ANEXOS%20COMPLETOS.doc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REFERENCIAS%20BIBLIOGR&#193;FICAS.docx" TargetMode="External"/><Relationship Id="rId5" Type="http://schemas.openxmlformats.org/officeDocument/2006/relationships/hyperlink" Target="TABULACIONES/Tabulaci&#243;n%20Encargados.xlsx" TargetMode="External"/><Relationship Id="rId4" Type="http://schemas.openxmlformats.org/officeDocument/2006/relationships/hyperlink" Target="TABULACIONES/tabulacion%20PEA%20excel.xlsx" TargetMode="External"/><Relationship Id="rId9" Type="http://schemas.openxmlformats.org/officeDocument/2006/relationships/hyperlink" Target="DISE&#209;O%20DE%20INSTRUMENTOS.xls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ANEXOS%20COMPLETOS.docx" TargetMode="External"/><Relationship Id="rId3" Type="http://schemas.openxmlformats.org/officeDocument/2006/relationships/chart" Target="../charts/chart4.xml"/><Relationship Id="rId7" Type="http://schemas.openxmlformats.org/officeDocument/2006/relationships/hyperlink" Target="REFERENCIAS%20BIBLIOGR&#193;FICAS.docx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hyperlink" Target="TABULACIONES/Tabulaci&#243;n%20Encargados.xlsx" TargetMode="External"/><Relationship Id="rId5" Type="http://schemas.openxmlformats.org/officeDocument/2006/relationships/hyperlink" Target="TABULACIONES/tabulacion%20PEA%20excel.xlsx" TargetMode="External"/><Relationship Id="rId10" Type="http://schemas.openxmlformats.org/officeDocument/2006/relationships/hyperlink" Target="DISE&#209;O%20DE%20INSTRUMENTOS.xlsx" TargetMode="External"/><Relationship Id="rId4" Type="http://schemas.openxmlformats.org/officeDocument/2006/relationships/hyperlink" Target="DEFENSA%20PRIVADA.docx" TargetMode="External"/><Relationship Id="rId9" Type="http://schemas.openxmlformats.org/officeDocument/2006/relationships/hyperlink" Target="RESULTADOS%20GLOBALES/BIVARIADOS%20ENCARGADOS.spv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ANEXOS%20COMPLETOS.docx" TargetMode="External"/><Relationship Id="rId3" Type="http://schemas.openxmlformats.org/officeDocument/2006/relationships/chart" Target="../charts/chart6.xml"/><Relationship Id="rId7" Type="http://schemas.openxmlformats.org/officeDocument/2006/relationships/hyperlink" Target="REFERENCIAS%20BIBLIOGR&#193;FICAS.docx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hyperlink" Target="TABULACIONES/Tabulaci&#243;n%20Encargados.xlsx" TargetMode="External"/><Relationship Id="rId5" Type="http://schemas.openxmlformats.org/officeDocument/2006/relationships/hyperlink" Target="TABULACIONES/tabulacion%20PEA%20excel.xlsx" TargetMode="External"/><Relationship Id="rId10" Type="http://schemas.openxmlformats.org/officeDocument/2006/relationships/hyperlink" Target="DISE&#209;O%20DE%20INSTRUMENTOS.xlsx" TargetMode="External"/><Relationship Id="rId4" Type="http://schemas.openxmlformats.org/officeDocument/2006/relationships/hyperlink" Target="DEFENSA%20PRIVADA.docx" TargetMode="External"/><Relationship Id="rId9" Type="http://schemas.openxmlformats.org/officeDocument/2006/relationships/hyperlink" Target="RESULTADOS%20GLOBALES/BIVARIADOS%20ENCARGADOS.sp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DISE&#209;O%20DE%20INSTRUMENTOS.xlsx" TargetMode="External"/><Relationship Id="rId3" Type="http://schemas.openxmlformats.org/officeDocument/2006/relationships/hyperlink" Target="TABULACIONES/tabulacion%20PEA%20excel.xlsx" TargetMode="External"/><Relationship Id="rId7" Type="http://schemas.openxmlformats.org/officeDocument/2006/relationships/hyperlink" Target="RESULTADOS%20GLOBALES/BIVARIADOS%20ENCARGADOS.spv" TargetMode="External"/><Relationship Id="rId2" Type="http://schemas.openxmlformats.org/officeDocument/2006/relationships/hyperlink" Target="DEFENSA%20PRIVADA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NEXOS%20COMPLETOS.docx" TargetMode="External"/><Relationship Id="rId5" Type="http://schemas.openxmlformats.org/officeDocument/2006/relationships/hyperlink" Target="REFERENCIAS%20BIBLIOGR&#193;FICAS.docx" TargetMode="External"/><Relationship Id="rId4" Type="http://schemas.openxmlformats.org/officeDocument/2006/relationships/hyperlink" Target="TABULACIONES/Tabulaci&#243;n%20Encargados.xlsx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ANEXOS%20COMPLETOS.docx" TargetMode="External"/><Relationship Id="rId3" Type="http://schemas.openxmlformats.org/officeDocument/2006/relationships/chart" Target="../charts/chart8.xml"/><Relationship Id="rId7" Type="http://schemas.openxmlformats.org/officeDocument/2006/relationships/hyperlink" Target="REFERENCIAS%20BIBLIOGR&#193;FICAS.docx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hyperlink" Target="TABULACIONES/Tabulaci&#243;n%20Encargados.xlsx" TargetMode="External"/><Relationship Id="rId5" Type="http://schemas.openxmlformats.org/officeDocument/2006/relationships/hyperlink" Target="TABULACIONES/tabulacion%20PEA%20excel.xlsx" TargetMode="External"/><Relationship Id="rId10" Type="http://schemas.openxmlformats.org/officeDocument/2006/relationships/hyperlink" Target="DISE&#209;O%20DE%20INSTRUMENTOS.xlsx" TargetMode="External"/><Relationship Id="rId4" Type="http://schemas.openxmlformats.org/officeDocument/2006/relationships/hyperlink" Target="DEFENSA%20PRIVADA.docx" TargetMode="External"/><Relationship Id="rId9" Type="http://schemas.openxmlformats.org/officeDocument/2006/relationships/hyperlink" Target="RESULTADOS%20GLOBALES/BIVARIADOS%20ENCARGADOS.spv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RESULTADOS%20GLOBALES/BIVARIADOS%20ENCARGADOS.spv" TargetMode="External"/><Relationship Id="rId3" Type="http://schemas.openxmlformats.org/officeDocument/2006/relationships/hyperlink" Target="DEFENSA%20PRIVADA.docx" TargetMode="External"/><Relationship Id="rId7" Type="http://schemas.openxmlformats.org/officeDocument/2006/relationships/hyperlink" Target="ANEXOS%20COMPLETOS.docx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hyperlink" Target="REFERENCIAS%20BIBLIOGR&#193;FICAS.docx" TargetMode="External"/><Relationship Id="rId5" Type="http://schemas.openxmlformats.org/officeDocument/2006/relationships/hyperlink" Target="TABULACIONES/Tabulaci&#243;n%20Encargados.xlsx" TargetMode="External"/><Relationship Id="rId4" Type="http://schemas.openxmlformats.org/officeDocument/2006/relationships/hyperlink" Target="TABULACIONES/tabulacion%20PEA%20excel.xlsx" TargetMode="External"/><Relationship Id="rId9" Type="http://schemas.openxmlformats.org/officeDocument/2006/relationships/hyperlink" Target="DISE&#209;O%20DE%20INSTRUMENTOS.xls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ANEXOS%20COMPLETOS.docx" TargetMode="External"/><Relationship Id="rId3" Type="http://schemas.openxmlformats.org/officeDocument/2006/relationships/chart" Target="../charts/chart11.xml"/><Relationship Id="rId7" Type="http://schemas.openxmlformats.org/officeDocument/2006/relationships/hyperlink" Target="REFERENCIAS%20BIBLIOGR&#193;FICAS.docx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TABULACIONES/Tabulaci&#243;n%20Encargados.xlsx" TargetMode="External"/><Relationship Id="rId5" Type="http://schemas.openxmlformats.org/officeDocument/2006/relationships/hyperlink" Target="TABULACIONES/tabulacion%20PEA%20excel.xlsx" TargetMode="External"/><Relationship Id="rId10" Type="http://schemas.openxmlformats.org/officeDocument/2006/relationships/hyperlink" Target="DISE&#209;O%20DE%20INSTRUMENTOS.xlsx" TargetMode="External"/><Relationship Id="rId4" Type="http://schemas.openxmlformats.org/officeDocument/2006/relationships/hyperlink" Target="DEFENSA%20PRIVADA.docx" TargetMode="External"/><Relationship Id="rId9" Type="http://schemas.openxmlformats.org/officeDocument/2006/relationships/hyperlink" Target="RESULTADOS%20GLOBALES/BIVARIADOS%20ENCARGADOS.spv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ANEXOS%20COMPLETOS.docx" TargetMode="External"/><Relationship Id="rId3" Type="http://schemas.openxmlformats.org/officeDocument/2006/relationships/chart" Target="../charts/chart13.xml"/><Relationship Id="rId7" Type="http://schemas.openxmlformats.org/officeDocument/2006/relationships/hyperlink" Target="REFERENCIAS%20BIBLIOGR&#193;FICAS.docx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TABULACIONES/Tabulaci&#243;n%20Encargados.xlsx" TargetMode="External"/><Relationship Id="rId5" Type="http://schemas.openxmlformats.org/officeDocument/2006/relationships/hyperlink" Target="TABULACIONES/tabulacion%20PEA%20excel.xlsx" TargetMode="External"/><Relationship Id="rId10" Type="http://schemas.openxmlformats.org/officeDocument/2006/relationships/hyperlink" Target="DISE&#209;O%20DE%20INSTRUMENTOS.xlsx" TargetMode="External"/><Relationship Id="rId4" Type="http://schemas.openxmlformats.org/officeDocument/2006/relationships/hyperlink" Target="DEFENSA%20PRIVADA.docx" TargetMode="External"/><Relationship Id="rId9" Type="http://schemas.openxmlformats.org/officeDocument/2006/relationships/hyperlink" Target="RESULTADOS%20GLOBALES/BIVARIADOS%20ENCARGADOS.spv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ANEXOS%20COMPLETOS.docx" TargetMode="External"/><Relationship Id="rId3" Type="http://schemas.openxmlformats.org/officeDocument/2006/relationships/image" Target="../media/image11.png"/><Relationship Id="rId7" Type="http://schemas.openxmlformats.org/officeDocument/2006/relationships/hyperlink" Target="REFERENCIAS%20BIBLIOGR&#193;FICAS.docx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TABULACIONES/Tabulaci&#243;n%20Encargados.xlsx" TargetMode="External"/><Relationship Id="rId5" Type="http://schemas.openxmlformats.org/officeDocument/2006/relationships/hyperlink" Target="TABULACIONES/tabulacion%20PEA%20excel.xlsx" TargetMode="External"/><Relationship Id="rId10" Type="http://schemas.openxmlformats.org/officeDocument/2006/relationships/hyperlink" Target="DISE&#209;O%20DE%20INSTRUMENTOS.xlsx" TargetMode="External"/><Relationship Id="rId4" Type="http://schemas.openxmlformats.org/officeDocument/2006/relationships/hyperlink" Target="DEFENSA%20PRIVADA.docx" TargetMode="External"/><Relationship Id="rId9" Type="http://schemas.openxmlformats.org/officeDocument/2006/relationships/hyperlink" Target="RESULTADOS%20GLOBALES/BIVARIADOS%20ENCARGADOS.sp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hyperlink" Target="DISE&#209;O%20DE%20INSTRUMENTOS.xlsx" TargetMode="External"/><Relationship Id="rId3" Type="http://schemas.openxmlformats.org/officeDocument/2006/relationships/hyperlink" Target="TABULACIONES/tabulacion%20PEA%20excel.xlsx" TargetMode="External"/><Relationship Id="rId7" Type="http://schemas.openxmlformats.org/officeDocument/2006/relationships/hyperlink" Target="RESULTADOS%20GLOBALES/BIVARIADOS%20ENCARGADOS.spv" TargetMode="External"/><Relationship Id="rId12" Type="http://schemas.microsoft.com/office/2007/relationships/diagramDrawing" Target="../diagrams/drawing1.xml"/><Relationship Id="rId2" Type="http://schemas.openxmlformats.org/officeDocument/2006/relationships/hyperlink" Target="DEFENSA%20PRIVADA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NEXOS%20COMPLETOS.docx" TargetMode="External"/><Relationship Id="rId11" Type="http://schemas.openxmlformats.org/officeDocument/2006/relationships/diagramColors" Target="../diagrams/colors1.xml"/><Relationship Id="rId5" Type="http://schemas.openxmlformats.org/officeDocument/2006/relationships/hyperlink" Target="REFERENCIAS%20BIBLIOGR&#193;FICAS.docx" TargetMode="External"/><Relationship Id="rId10" Type="http://schemas.openxmlformats.org/officeDocument/2006/relationships/diagramQuickStyle" Target="../diagrams/quickStyle1.xml"/><Relationship Id="rId4" Type="http://schemas.openxmlformats.org/officeDocument/2006/relationships/hyperlink" Target="TABULACIONES/Tabulaci&#243;n%20Encargados.xlsx" TargetMode="External"/><Relationship Id="rId9" Type="http://schemas.openxmlformats.org/officeDocument/2006/relationships/diagramLayout" Target="../diagrams/layout1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DISE&#209;O%20DE%20INSTRUMENTOS.xlsx" TargetMode="External"/><Relationship Id="rId3" Type="http://schemas.openxmlformats.org/officeDocument/2006/relationships/hyperlink" Target="TABULACIONES/tabulacion%20PEA%20excel.xlsx" TargetMode="External"/><Relationship Id="rId7" Type="http://schemas.openxmlformats.org/officeDocument/2006/relationships/hyperlink" Target="RESULTADOS%20GLOBALES/BIVARIADOS%20ENCARGADOS.spv" TargetMode="External"/><Relationship Id="rId2" Type="http://schemas.openxmlformats.org/officeDocument/2006/relationships/hyperlink" Target="DEFENSA%20PRIVADA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NEXOS%20COMPLETOS.docx" TargetMode="External"/><Relationship Id="rId5" Type="http://schemas.openxmlformats.org/officeDocument/2006/relationships/hyperlink" Target="REFERENCIAS%20BIBLIOGR&#193;FICAS.docx" TargetMode="External"/><Relationship Id="rId4" Type="http://schemas.openxmlformats.org/officeDocument/2006/relationships/hyperlink" Target="TABULACIONES/Tabulaci&#243;n%20Encargados.xlsx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DISE&#209;O%20DE%20INSTRUMENTOS.xlsx" TargetMode="External"/><Relationship Id="rId3" Type="http://schemas.openxmlformats.org/officeDocument/2006/relationships/hyperlink" Target="TABULACIONES/tabulacion%20PEA%20excel.xlsx" TargetMode="External"/><Relationship Id="rId7" Type="http://schemas.openxmlformats.org/officeDocument/2006/relationships/hyperlink" Target="RESULTADOS%20GLOBALES/BIVARIADOS%20ENCARGADOS.spv" TargetMode="External"/><Relationship Id="rId2" Type="http://schemas.openxmlformats.org/officeDocument/2006/relationships/hyperlink" Target="DEFENSA%20PRIVADA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NEXOS%20COMPLETOS.docx" TargetMode="External"/><Relationship Id="rId5" Type="http://schemas.openxmlformats.org/officeDocument/2006/relationships/hyperlink" Target="REFERENCIAS%20BIBLIOGR&#193;FICAS.docx" TargetMode="External"/><Relationship Id="rId4" Type="http://schemas.openxmlformats.org/officeDocument/2006/relationships/hyperlink" Target="TABULACIONES/Tabulaci&#243;n%20Encargados.xls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DISE&#209;O%20DE%20INSTRUMENTOS.xlsx" TargetMode="External"/><Relationship Id="rId3" Type="http://schemas.openxmlformats.org/officeDocument/2006/relationships/hyperlink" Target="TABULACIONES/tabulacion%20PEA%20excel.xlsx" TargetMode="External"/><Relationship Id="rId7" Type="http://schemas.openxmlformats.org/officeDocument/2006/relationships/hyperlink" Target="RESULTADOS%20GLOBALES/BIVARIADOS%20ENCARGADOS.spv" TargetMode="External"/><Relationship Id="rId2" Type="http://schemas.openxmlformats.org/officeDocument/2006/relationships/hyperlink" Target="DEFENSA%20PRIVADA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NEXOS%20COMPLETOS.docx" TargetMode="External"/><Relationship Id="rId5" Type="http://schemas.openxmlformats.org/officeDocument/2006/relationships/hyperlink" Target="REFERENCIAS%20BIBLIOGR&#193;FICAS.docx" TargetMode="External"/><Relationship Id="rId4" Type="http://schemas.openxmlformats.org/officeDocument/2006/relationships/hyperlink" Target="TABULACIONES/Tabulaci&#243;n%20Encargados.xlsx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hyperlink" Target="TABULACIONES/tabulacion%20PEA%20excel.xlsx" TargetMode="External"/><Relationship Id="rId18" Type="http://schemas.openxmlformats.org/officeDocument/2006/relationships/hyperlink" Target="DISE&#209;O%20DE%20INSTRUMENTOS.xlsx" TargetMode="Externa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hyperlink" Target="DEFENSA%20PRIVADA.docx" TargetMode="External"/><Relationship Id="rId17" Type="http://schemas.openxmlformats.org/officeDocument/2006/relationships/hyperlink" Target="RESULTADOS%20GLOBALES/BIVARIADOS%20ENCARGADOS.spv" TargetMode="External"/><Relationship Id="rId2" Type="http://schemas.openxmlformats.org/officeDocument/2006/relationships/diagramData" Target="../diagrams/data14.xml"/><Relationship Id="rId16" Type="http://schemas.openxmlformats.org/officeDocument/2006/relationships/hyperlink" Target="ANEXOS%20COMPLETOS.docx" TargetMode="Externa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hyperlink" Target="REFERENCIAS%20BIBLIOGR&#193;FICAS.docx" TargetMode="Externa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hyperlink" Target="TABULACIONES/Tabulaci&#243;n%20Encargados.xlsx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RESULTADOS%20GLOBALES/BIVARIADOS%20ENCARGADOS.spv" TargetMode="External"/><Relationship Id="rId3" Type="http://schemas.openxmlformats.org/officeDocument/2006/relationships/hyperlink" Target="DEFENSA%20PRIVADA.docx" TargetMode="External"/><Relationship Id="rId7" Type="http://schemas.openxmlformats.org/officeDocument/2006/relationships/hyperlink" Target="ANEXOS%20COMPLETOS.docx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REFERENCIAS%20BIBLIOGR&#193;FICAS.docx" TargetMode="External"/><Relationship Id="rId5" Type="http://schemas.openxmlformats.org/officeDocument/2006/relationships/hyperlink" Target="TABULACIONES/Tabulaci&#243;n%20Encargados.xlsx" TargetMode="External"/><Relationship Id="rId4" Type="http://schemas.openxmlformats.org/officeDocument/2006/relationships/hyperlink" Target="TABULACIONES/tabulacion%20PEA%20excel.xlsx" TargetMode="External"/><Relationship Id="rId9" Type="http://schemas.openxmlformats.org/officeDocument/2006/relationships/hyperlink" Target="DISE&#209;O%20DE%20INSTRUMENTOS.xlsx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ANEXOS%20COMPLETOS.docx" TargetMode="External"/><Relationship Id="rId3" Type="http://schemas.openxmlformats.org/officeDocument/2006/relationships/image" Target="../media/image13.png"/><Relationship Id="rId7" Type="http://schemas.openxmlformats.org/officeDocument/2006/relationships/hyperlink" Target="REFERENCIAS%20BIBLIOGR&#193;FICAS.doc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TABULACIONES/Tabulaci&#243;n%20Encargados.xlsx" TargetMode="External"/><Relationship Id="rId5" Type="http://schemas.openxmlformats.org/officeDocument/2006/relationships/hyperlink" Target="TABULACIONES/tabulacion%20PEA%20excel.xlsx" TargetMode="External"/><Relationship Id="rId10" Type="http://schemas.openxmlformats.org/officeDocument/2006/relationships/hyperlink" Target="DISE&#209;O%20DE%20INSTRUMENTOS.xlsx" TargetMode="External"/><Relationship Id="rId4" Type="http://schemas.openxmlformats.org/officeDocument/2006/relationships/hyperlink" Target="DEFENSA%20PRIVADA.docx" TargetMode="External"/><Relationship Id="rId9" Type="http://schemas.openxmlformats.org/officeDocument/2006/relationships/hyperlink" Target="RESULTADOS%20GLOBALES/BIVARIADOS%20ENCARGADOS.spv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REFERENCIAS%20BIBLIOGR&#193;FICAS.docx" TargetMode="External"/><Relationship Id="rId3" Type="http://schemas.openxmlformats.org/officeDocument/2006/relationships/chart" Target="../charts/chart17.xml"/><Relationship Id="rId7" Type="http://schemas.openxmlformats.org/officeDocument/2006/relationships/hyperlink" Target="TABULACIONES/Tabulaci&#243;n%20Encargados.xlsx" TargetMode="Externa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TABULACIONES/tabulacion%20PEA%20excel.xlsx" TargetMode="External"/><Relationship Id="rId11" Type="http://schemas.openxmlformats.org/officeDocument/2006/relationships/hyperlink" Target="DISE&#209;O%20DE%20INSTRUMENTOS.xlsx" TargetMode="External"/><Relationship Id="rId5" Type="http://schemas.openxmlformats.org/officeDocument/2006/relationships/hyperlink" Target="DEFENSA%20PRIVADA.docx" TargetMode="External"/><Relationship Id="rId10" Type="http://schemas.openxmlformats.org/officeDocument/2006/relationships/hyperlink" Target="RESULTADOS%20GLOBALES/BIVARIADOS%20ENCARGADOS.spv" TargetMode="External"/><Relationship Id="rId4" Type="http://schemas.openxmlformats.org/officeDocument/2006/relationships/chart" Target="../charts/chart18.xml"/><Relationship Id="rId9" Type="http://schemas.openxmlformats.org/officeDocument/2006/relationships/hyperlink" Target="ANEXOS%20COMPLETOS.docx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RESULTADOS%20GLOBALES/BIVARIADOS%20ENCARGADOS.spv" TargetMode="External"/><Relationship Id="rId3" Type="http://schemas.openxmlformats.org/officeDocument/2006/relationships/hyperlink" Target="DEFENSA%20PRIVADA.docx" TargetMode="External"/><Relationship Id="rId7" Type="http://schemas.openxmlformats.org/officeDocument/2006/relationships/hyperlink" Target="ANEXOS%20COMPLETOS.docx" TargetMode="Externa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REFERENCIAS%20BIBLIOGR&#193;FICAS.docx" TargetMode="External"/><Relationship Id="rId5" Type="http://schemas.openxmlformats.org/officeDocument/2006/relationships/hyperlink" Target="TABULACIONES/Tabulaci&#243;n%20Encargados.xlsx" TargetMode="External"/><Relationship Id="rId4" Type="http://schemas.openxmlformats.org/officeDocument/2006/relationships/hyperlink" Target="TABULACIONES/tabulacion%20PEA%20excel.xlsx" TargetMode="External"/><Relationship Id="rId9" Type="http://schemas.openxmlformats.org/officeDocument/2006/relationships/hyperlink" Target="DISE&#209;O%20DE%20INSTRUMENTOS.xlsx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ANEXOS%20COMPLETOS.docx" TargetMode="External"/><Relationship Id="rId3" Type="http://schemas.openxmlformats.org/officeDocument/2006/relationships/image" Target="../media/image14.png"/><Relationship Id="rId7" Type="http://schemas.openxmlformats.org/officeDocument/2006/relationships/hyperlink" Target="REFERENCIAS%20BIBLIOGR&#193;FICAS.docx" TargetMode="Externa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TABULACIONES/Tabulaci&#243;n%20Encargados.xlsx" TargetMode="External"/><Relationship Id="rId5" Type="http://schemas.openxmlformats.org/officeDocument/2006/relationships/hyperlink" Target="TABULACIONES/tabulacion%20PEA%20excel.xlsx" TargetMode="External"/><Relationship Id="rId10" Type="http://schemas.openxmlformats.org/officeDocument/2006/relationships/hyperlink" Target="DISE&#209;O%20DE%20INSTRUMENTOS.xlsx" TargetMode="External"/><Relationship Id="rId4" Type="http://schemas.openxmlformats.org/officeDocument/2006/relationships/hyperlink" Target="DEFENSA%20PRIVADA.docx" TargetMode="External"/><Relationship Id="rId9" Type="http://schemas.openxmlformats.org/officeDocument/2006/relationships/hyperlink" Target="RESULTADOS%20GLOBALES/BIVARIADOS%20ENCARGADOS.spv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ANEXOS%20COMPLETOS.docx" TargetMode="External"/><Relationship Id="rId3" Type="http://schemas.openxmlformats.org/officeDocument/2006/relationships/image" Target="../media/image15.png"/><Relationship Id="rId7" Type="http://schemas.openxmlformats.org/officeDocument/2006/relationships/hyperlink" Target="REFERENCIAS%20BIBLIOGR&#193;FICAS.docx" TargetMode="Externa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TABULACIONES/Tabulaci&#243;n%20Encargados.xlsx" TargetMode="External"/><Relationship Id="rId5" Type="http://schemas.openxmlformats.org/officeDocument/2006/relationships/hyperlink" Target="TABULACIONES/tabulacion%20PEA%20excel.xlsx" TargetMode="External"/><Relationship Id="rId10" Type="http://schemas.openxmlformats.org/officeDocument/2006/relationships/hyperlink" Target="DISE&#209;O%20DE%20INSTRUMENTOS.xlsx" TargetMode="External"/><Relationship Id="rId4" Type="http://schemas.openxmlformats.org/officeDocument/2006/relationships/hyperlink" Target="DEFENSA%20PRIVADA.docx" TargetMode="External"/><Relationship Id="rId9" Type="http://schemas.openxmlformats.org/officeDocument/2006/relationships/hyperlink" Target="RESULTADOS%20GLOBALES/BIVARIADOS%20ENCARGADOS.sp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hyperlink" Target="DEFENSA%20PRIVADA.docx" TargetMode="External"/><Relationship Id="rId18" Type="http://schemas.openxmlformats.org/officeDocument/2006/relationships/hyperlink" Target="RESULTADOS%20GLOBALES/BIVARIADOS%20ENCARGADOS.spv" TargetMode="Externa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6.png"/><Relationship Id="rId17" Type="http://schemas.openxmlformats.org/officeDocument/2006/relationships/hyperlink" Target="ANEXOS%20COMPLETOS.docx" TargetMode="External"/><Relationship Id="rId2" Type="http://schemas.openxmlformats.org/officeDocument/2006/relationships/diagramData" Target="../diagrams/data2.xml"/><Relationship Id="rId16" Type="http://schemas.openxmlformats.org/officeDocument/2006/relationships/hyperlink" Target="REFERENCIAS%20BIBLIOGR&#193;FICAS.docx" TargetMode="Externa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hyperlink" Target="TABULACIONES/Tabulaci&#243;n%20Encargados.xlsx" TargetMode="External"/><Relationship Id="rId10" Type="http://schemas.openxmlformats.org/officeDocument/2006/relationships/diagramColors" Target="../diagrams/colors3.xml"/><Relationship Id="rId19" Type="http://schemas.openxmlformats.org/officeDocument/2006/relationships/hyperlink" Target="DISE&#209;O%20DE%20INSTRUMENTOS.xlsx" TargetMode="Externa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hyperlink" Target="TABULACIONES/tabulacion%20PEA%20excel.xlsx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DISE&#209;O%20DE%20INSTRUMENTOS.xlsx" TargetMode="External"/><Relationship Id="rId3" Type="http://schemas.openxmlformats.org/officeDocument/2006/relationships/hyperlink" Target="TABULACIONES/tabulacion%20PEA%20excel.xlsx" TargetMode="External"/><Relationship Id="rId7" Type="http://schemas.openxmlformats.org/officeDocument/2006/relationships/hyperlink" Target="RESULTADOS%20GLOBALES/BIVARIADOS%20ENCARGADOS.spv" TargetMode="External"/><Relationship Id="rId2" Type="http://schemas.openxmlformats.org/officeDocument/2006/relationships/hyperlink" Target="DEFENSA%20PRIVADA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NEXOS%20COMPLETOS.docx" TargetMode="External"/><Relationship Id="rId5" Type="http://schemas.openxmlformats.org/officeDocument/2006/relationships/hyperlink" Target="REFERENCIAS%20BIBLIOGR&#193;FICAS.docx" TargetMode="External"/><Relationship Id="rId4" Type="http://schemas.openxmlformats.org/officeDocument/2006/relationships/hyperlink" Target="TABULACIONES/Tabulaci&#243;n%20Encargados.xlsx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RESULTADOS%20GLOBALES/BIVARIADOS%20ENCARGADOS.spv" TargetMode="External"/><Relationship Id="rId3" Type="http://schemas.openxmlformats.org/officeDocument/2006/relationships/hyperlink" Target="DEFENSA%20PRIVADA.docx" TargetMode="External"/><Relationship Id="rId7" Type="http://schemas.openxmlformats.org/officeDocument/2006/relationships/hyperlink" Target="ANEXOS%20COMPLETOS.doc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REFERENCIAS%20BIBLIOGR&#193;FICAS.docx" TargetMode="External"/><Relationship Id="rId5" Type="http://schemas.openxmlformats.org/officeDocument/2006/relationships/hyperlink" Target="TABULACIONES/Tabulaci&#243;n%20Encargados.xlsx" TargetMode="External"/><Relationship Id="rId4" Type="http://schemas.openxmlformats.org/officeDocument/2006/relationships/hyperlink" Target="TABULACIONES/tabulacion%20PEA%20excel.xlsx" TargetMode="External"/><Relationship Id="rId9" Type="http://schemas.openxmlformats.org/officeDocument/2006/relationships/hyperlink" Target="DISE&#209;O%20DE%20INSTRUMENTOS.xlsx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DISE&#209;O%20DE%20INSTRUMENTOS.xlsx" TargetMode="External"/><Relationship Id="rId3" Type="http://schemas.openxmlformats.org/officeDocument/2006/relationships/hyperlink" Target="TABULACIONES/tabulacion%20PEA%20excel.xlsx" TargetMode="External"/><Relationship Id="rId7" Type="http://schemas.openxmlformats.org/officeDocument/2006/relationships/hyperlink" Target="RESULTADOS%20GLOBALES/BIVARIADOS%20ENCARGADOS.spv" TargetMode="External"/><Relationship Id="rId2" Type="http://schemas.openxmlformats.org/officeDocument/2006/relationships/hyperlink" Target="DEFENSA%20PRIVADA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NEXOS%20COMPLETOS.docx" TargetMode="External"/><Relationship Id="rId5" Type="http://schemas.openxmlformats.org/officeDocument/2006/relationships/hyperlink" Target="REFERENCIAS%20BIBLIOGR&#193;FICAS.docx" TargetMode="External"/><Relationship Id="rId4" Type="http://schemas.openxmlformats.org/officeDocument/2006/relationships/hyperlink" Target="TABULACIONES/Tabulaci&#243;n%20Encargados.xlsx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DISE&#209;O%20DE%20INSTRUMENTOS.xlsx" TargetMode="External"/><Relationship Id="rId3" Type="http://schemas.openxmlformats.org/officeDocument/2006/relationships/hyperlink" Target="TABULACIONES/tabulacion%20PEA%20excel.xlsx" TargetMode="External"/><Relationship Id="rId7" Type="http://schemas.openxmlformats.org/officeDocument/2006/relationships/hyperlink" Target="RESULTADOS%20GLOBALES/BIVARIADOS%20ENCARGADOS.spv" TargetMode="External"/><Relationship Id="rId2" Type="http://schemas.openxmlformats.org/officeDocument/2006/relationships/hyperlink" Target="DEFENSA%20PRIVADA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NEXOS%20COMPLETOS.docx" TargetMode="External"/><Relationship Id="rId5" Type="http://schemas.openxmlformats.org/officeDocument/2006/relationships/hyperlink" Target="REFERENCIAS%20BIBLIOGR&#193;FICAS.docx" TargetMode="External"/><Relationship Id="rId4" Type="http://schemas.openxmlformats.org/officeDocument/2006/relationships/hyperlink" Target="TABULACIONES/Tabulaci&#243;n%20Encargados.xlsx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RESULTADOS%20GLOBALES/BIVARIADOS%20ENCARGADOS.spv" TargetMode="External"/><Relationship Id="rId3" Type="http://schemas.openxmlformats.org/officeDocument/2006/relationships/hyperlink" Target="DEFENSA%20PRIVADA.docx" TargetMode="External"/><Relationship Id="rId7" Type="http://schemas.openxmlformats.org/officeDocument/2006/relationships/hyperlink" Target="ANEXOS%20COMPLETOS.doc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REFERENCIAS%20BIBLIOGR&#193;FICAS.docx" TargetMode="External"/><Relationship Id="rId5" Type="http://schemas.openxmlformats.org/officeDocument/2006/relationships/hyperlink" Target="TABULACIONES/Tabulaci&#243;n%20Encargados.xlsx" TargetMode="External"/><Relationship Id="rId4" Type="http://schemas.openxmlformats.org/officeDocument/2006/relationships/hyperlink" Target="TABULACIONES/tabulacion%20PEA%20excel.xlsx" TargetMode="External"/><Relationship Id="rId9" Type="http://schemas.openxmlformats.org/officeDocument/2006/relationships/hyperlink" Target="DISE&#209;O%20DE%20INSTRUMENTOS.xlsx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DISE&#209;O%20DE%20INSTRUMENTOS.xlsx" TargetMode="External"/><Relationship Id="rId3" Type="http://schemas.openxmlformats.org/officeDocument/2006/relationships/hyperlink" Target="TABULACIONES/tabulacion%20PEA%20excel.xlsx" TargetMode="External"/><Relationship Id="rId7" Type="http://schemas.openxmlformats.org/officeDocument/2006/relationships/hyperlink" Target="RESULTADOS%20GLOBALES/BIVARIADOS%20ENCARGADOS.spv" TargetMode="External"/><Relationship Id="rId2" Type="http://schemas.openxmlformats.org/officeDocument/2006/relationships/hyperlink" Target="DEFENSA%20PRIVADA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NEXOS%20COMPLETOS.docx" TargetMode="External"/><Relationship Id="rId5" Type="http://schemas.openxmlformats.org/officeDocument/2006/relationships/hyperlink" Target="REFERENCIAS%20BIBLIOGR&#193;FICAS.docx" TargetMode="External"/><Relationship Id="rId4" Type="http://schemas.openxmlformats.org/officeDocument/2006/relationships/hyperlink" Target="TABULACIONES/Tabulaci&#243;n%20Encargados.xls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DISE&#209;O%20DE%20INSTRUMENTOS.xlsx" TargetMode="External"/><Relationship Id="rId3" Type="http://schemas.openxmlformats.org/officeDocument/2006/relationships/hyperlink" Target="TABULACIONES/tabulacion%20PEA%20excel.xlsx" TargetMode="External"/><Relationship Id="rId7" Type="http://schemas.openxmlformats.org/officeDocument/2006/relationships/hyperlink" Target="RESULTADOS%20GLOBALES/BIVARIADOS%20ENCARGADOS.spv" TargetMode="External"/><Relationship Id="rId2" Type="http://schemas.openxmlformats.org/officeDocument/2006/relationships/hyperlink" Target="DEFENSA%20PRIVADA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NEXOS%20COMPLETOS.docx" TargetMode="External"/><Relationship Id="rId5" Type="http://schemas.openxmlformats.org/officeDocument/2006/relationships/hyperlink" Target="REFERENCIAS%20BIBLIOGR&#193;FICAS.docx" TargetMode="External"/><Relationship Id="rId4" Type="http://schemas.openxmlformats.org/officeDocument/2006/relationships/hyperlink" Target="TABULACIONES/Tabulaci&#243;n%20Encargados.xlsx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TABULACIONES/tabulacion%20PEA%20excel.xlsx" TargetMode="External"/><Relationship Id="rId13" Type="http://schemas.openxmlformats.org/officeDocument/2006/relationships/hyperlink" Target="DISE&#209;O%20DE%20INSTRUMENTOS.xlsx" TargetMode="External"/><Relationship Id="rId3" Type="http://schemas.openxmlformats.org/officeDocument/2006/relationships/diagramLayout" Target="../diagrams/layout17.xml"/><Relationship Id="rId7" Type="http://schemas.openxmlformats.org/officeDocument/2006/relationships/hyperlink" Target="DEFENSA%20PRIVADA.docx" TargetMode="External"/><Relationship Id="rId12" Type="http://schemas.openxmlformats.org/officeDocument/2006/relationships/hyperlink" Target="RESULTADOS%20GLOBALES/BIVARIADOS%20ENCARGADOS.spv" TargetMode="Externa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openxmlformats.org/officeDocument/2006/relationships/hyperlink" Target="ANEXOS%20COMPLETOS.docx" TargetMode="External"/><Relationship Id="rId5" Type="http://schemas.openxmlformats.org/officeDocument/2006/relationships/diagramColors" Target="../diagrams/colors17.xml"/><Relationship Id="rId10" Type="http://schemas.openxmlformats.org/officeDocument/2006/relationships/hyperlink" Target="REFERENCIAS%20BIBLIOGR&#193;FICAS.docx" TargetMode="External"/><Relationship Id="rId4" Type="http://schemas.openxmlformats.org/officeDocument/2006/relationships/diagramQuickStyle" Target="../diagrams/quickStyle17.xml"/><Relationship Id="rId9" Type="http://schemas.openxmlformats.org/officeDocument/2006/relationships/hyperlink" Target="TABULACIONES/Tabulaci&#243;n%20Encargados.xlsx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DEFENSA%20PRIVADA.docx" TargetMode="External"/><Relationship Id="rId13" Type="http://schemas.openxmlformats.org/officeDocument/2006/relationships/hyperlink" Target="RESULTADOS%20GLOBALES/BIVARIADOS%20ENCARGADOS.spv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hyperlink" Target="ANEXOS%20COMPLETOS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hyperlink" Target="REFERENCIAS%20BIBLIOGR&#193;FICAS.docx" TargetMode="External"/><Relationship Id="rId5" Type="http://schemas.openxmlformats.org/officeDocument/2006/relationships/image" Target="../media/image20.jpeg"/><Relationship Id="rId10" Type="http://schemas.openxmlformats.org/officeDocument/2006/relationships/hyperlink" Target="TABULACIONES/Tabulaci&#243;n%20Encargados.xlsx" TargetMode="External"/><Relationship Id="rId4" Type="http://schemas.openxmlformats.org/officeDocument/2006/relationships/image" Target="../media/image19.jpeg"/><Relationship Id="rId9" Type="http://schemas.openxmlformats.org/officeDocument/2006/relationships/hyperlink" Target="TABULACIONES/tabulacion%20PEA%20excel.xlsx" TargetMode="External"/><Relationship Id="rId14" Type="http://schemas.openxmlformats.org/officeDocument/2006/relationships/hyperlink" Target="DISE&#209;O%20DE%20INSTRUMENTOS.xls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DEFENSA%20PRIVADA.docx" TargetMode="External"/><Relationship Id="rId13" Type="http://schemas.openxmlformats.org/officeDocument/2006/relationships/hyperlink" Target="RESULTADOS%20GLOBALES/BIVARIADOS%20ENCARGADOS.spv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12" Type="http://schemas.openxmlformats.org/officeDocument/2006/relationships/hyperlink" Target="ANEXOS%20COMPLETOS.docx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hyperlink" Target="REFERENCIAS%20BIBLIOGR&#193;FICAS.docx" TargetMode="External"/><Relationship Id="rId5" Type="http://schemas.openxmlformats.org/officeDocument/2006/relationships/diagramColors" Target="../diagrams/colors4.xml"/><Relationship Id="rId10" Type="http://schemas.openxmlformats.org/officeDocument/2006/relationships/hyperlink" Target="TABULACIONES/Tabulaci&#243;n%20Encargados.xlsx" TargetMode="External"/><Relationship Id="rId4" Type="http://schemas.openxmlformats.org/officeDocument/2006/relationships/diagramQuickStyle" Target="../diagrams/quickStyle4.xml"/><Relationship Id="rId9" Type="http://schemas.openxmlformats.org/officeDocument/2006/relationships/hyperlink" Target="TABULACIONES/tabulacion%20PEA%20excel.xlsx" TargetMode="External"/><Relationship Id="rId14" Type="http://schemas.openxmlformats.org/officeDocument/2006/relationships/hyperlink" Target="DISE&#209;O%20DE%20INSTRUMENTOS.xlsx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openxmlformats.org/officeDocument/2006/relationships/hyperlink" Target="ANEXOS%20COMPLETOS.docx" TargetMode="Externa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hyperlink" Target="REFERENCIAS%20BIBLIOGR&#193;FICAS.docx" TargetMode="Externa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hyperlink" Target="TABULACIONES/Tabulaci&#243;n%20Encargados.xlsx" TargetMode="Externa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hyperlink" Target="TABULACIONES/tabulacion%20PEA%20excel.xlsx" TargetMode="External"/><Relationship Id="rId28" Type="http://schemas.openxmlformats.org/officeDocument/2006/relationships/hyperlink" Target="DISE&#209;O%20DE%20INSTRUMENTOS.xlsx" TargetMode="Externa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hyperlink" Target="DEFENSA%20PRIVADA.docx" TargetMode="External"/><Relationship Id="rId27" Type="http://schemas.openxmlformats.org/officeDocument/2006/relationships/hyperlink" Target="RESULTADOS%20GLOBALES/BIVARIADOS%20ENCARGADOS.spv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DEFENSA%20PRIVADA.docx" TargetMode="External"/><Relationship Id="rId13" Type="http://schemas.openxmlformats.org/officeDocument/2006/relationships/hyperlink" Target="RESULTADOS%20GLOBALES/BIVARIADOS%20ENCARGADOS.spv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12" Type="http://schemas.openxmlformats.org/officeDocument/2006/relationships/hyperlink" Target="ANEXOS%20COMPLETOS.docx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hyperlink" Target="REFERENCIAS%20BIBLIOGR&#193;FICAS.docx" TargetMode="External"/><Relationship Id="rId5" Type="http://schemas.openxmlformats.org/officeDocument/2006/relationships/diagramColors" Target="../diagrams/colors9.xml"/><Relationship Id="rId10" Type="http://schemas.openxmlformats.org/officeDocument/2006/relationships/hyperlink" Target="TABULACIONES/Tabulaci&#243;n%20Encargados.xlsx" TargetMode="External"/><Relationship Id="rId4" Type="http://schemas.openxmlformats.org/officeDocument/2006/relationships/diagramQuickStyle" Target="../diagrams/quickStyle9.xml"/><Relationship Id="rId9" Type="http://schemas.openxmlformats.org/officeDocument/2006/relationships/hyperlink" Target="TABULACIONES/tabulacion%20PEA%20excel.xlsx" TargetMode="External"/><Relationship Id="rId14" Type="http://schemas.openxmlformats.org/officeDocument/2006/relationships/hyperlink" Target="DISE&#209;O%20DE%20INSTRUMENTOS.xls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DEFENSA%20PRIVADA.docx" TargetMode="External"/><Relationship Id="rId13" Type="http://schemas.openxmlformats.org/officeDocument/2006/relationships/hyperlink" Target="RESULTADOS%20GLOBALES/BIVARIADOS%20ENCARGADOS.spv" TargetMode="External"/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12" Type="http://schemas.openxmlformats.org/officeDocument/2006/relationships/hyperlink" Target="ANEXOS%20COMPLETOS.docx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hyperlink" Target="REFERENCIAS%20BIBLIOGR&#193;FICAS.docx" TargetMode="External"/><Relationship Id="rId5" Type="http://schemas.openxmlformats.org/officeDocument/2006/relationships/diagramColors" Target="../diagrams/colors10.xml"/><Relationship Id="rId10" Type="http://schemas.openxmlformats.org/officeDocument/2006/relationships/hyperlink" Target="TABULACIONES/Tabulaci&#243;n%20Encargados.xlsx" TargetMode="External"/><Relationship Id="rId4" Type="http://schemas.openxmlformats.org/officeDocument/2006/relationships/diagramQuickStyle" Target="../diagrams/quickStyle10.xml"/><Relationship Id="rId9" Type="http://schemas.openxmlformats.org/officeDocument/2006/relationships/hyperlink" Target="TABULACIONES/tabulacion%20PEA%20excel.xlsx" TargetMode="External"/><Relationship Id="rId14" Type="http://schemas.openxmlformats.org/officeDocument/2006/relationships/hyperlink" Target="DISE&#209;O%20DE%20INSTRUMENTOS.xls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TABULACIONES/tabulacion%20PEA%20excel.xlsx" TargetMode="External"/><Relationship Id="rId13" Type="http://schemas.openxmlformats.org/officeDocument/2006/relationships/hyperlink" Target="DISE&#209;O%20DE%20INSTRUMENTOS.xlsx" TargetMode="External"/><Relationship Id="rId3" Type="http://schemas.openxmlformats.org/officeDocument/2006/relationships/diagramLayout" Target="../diagrams/layout11.xml"/><Relationship Id="rId7" Type="http://schemas.openxmlformats.org/officeDocument/2006/relationships/hyperlink" Target="DEFENSA%20PRIVADA.docx" TargetMode="External"/><Relationship Id="rId12" Type="http://schemas.openxmlformats.org/officeDocument/2006/relationships/hyperlink" Target="RESULTADOS%20GLOBALES/BIVARIADOS%20ENCARGADOS.spv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11" Type="http://schemas.openxmlformats.org/officeDocument/2006/relationships/hyperlink" Target="ANEXOS%20COMPLETOS.docx" TargetMode="External"/><Relationship Id="rId5" Type="http://schemas.openxmlformats.org/officeDocument/2006/relationships/diagramColors" Target="../diagrams/colors11.xml"/><Relationship Id="rId10" Type="http://schemas.openxmlformats.org/officeDocument/2006/relationships/hyperlink" Target="REFERENCIAS%20BIBLIOGR&#193;FICAS.docx" TargetMode="External"/><Relationship Id="rId4" Type="http://schemas.openxmlformats.org/officeDocument/2006/relationships/diagramQuickStyle" Target="../diagrams/quickStyle11.xml"/><Relationship Id="rId9" Type="http://schemas.openxmlformats.org/officeDocument/2006/relationships/hyperlink" Target="TABULACIONES/Tabulaci&#243;n%20Encargados.xls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hyperlink" Target="TABULACIONES/tabulacion%20PEA%20excel.xlsx" TargetMode="External"/><Relationship Id="rId18" Type="http://schemas.openxmlformats.org/officeDocument/2006/relationships/hyperlink" Target="DISE&#209;O%20DE%20INSTRUMENTOS.xlsx" TargetMode="Externa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hyperlink" Target="DEFENSA%20PRIVADA.docx" TargetMode="External"/><Relationship Id="rId17" Type="http://schemas.openxmlformats.org/officeDocument/2006/relationships/hyperlink" Target="RESULTADOS%20GLOBALES/BIVARIADOS%20ENCARGADOS.spv" TargetMode="External"/><Relationship Id="rId2" Type="http://schemas.openxmlformats.org/officeDocument/2006/relationships/diagramData" Target="../diagrams/data12.xml"/><Relationship Id="rId16" Type="http://schemas.openxmlformats.org/officeDocument/2006/relationships/hyperlink" Target="ANEXOS%20COMPLETOS.docx" TargetMode="Externa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hyperlink" Target="REFERENCIAS%20BIBLIOGR&#193;FICAS.docx" TargetMode="Externa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hyperlink" Target="TABULACIONES/Tabulaci&#243;n%20Encargados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07704" y="1364575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Estudio de condiciones de trabajo orientados a determinar las necesidades de la población económicamente activa (PEA) del cantón Rumiñahui, en el área de salud ocupacional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55776" y="305966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Johanna Paolette Toscano Jara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835696" y="429483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Dr. José Albuja</a:t>
            </a:r>
          </a:p>
          <a:p>
            <a:pPr algn="ctr"/>
            <a:r>
              <a:rPr lang="es-ES" dirty="0" smtClean="0"/>
              <a:t>DIRECTOR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724128" y="436684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Ing. Farid Mantilla</a:t>
            </a:r>
          </a:p>
          <a:p>
            <a:pPr algn="ctr"/>
            <a:r>
              <a:rPr lang="es-ES" dirty="0" smtClean="0"/>
              <a:t>CODIRECTOR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516216" y="274638"/>
            <a:ext cx="2170584" cy="70609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03648" y="8367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Género</a:t>
            </a:r>
            <a:endParaRPr lang="es-ES" b="1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683568" y="1628800"/>
          <a:ext cx="323990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043608" y="5157192"/>
          <a:ext cx="2673985" cy="365760"/>
        </p:xfrm>
        <a:graphic>
          <a:graphicData uri="http://schemas.openxmlformats.org/drawingml/2006/table">
            <a:tbl>
              <a:tblPr/>
              <a:tblGrid>
                <a:gridCol w="1694815"/>
                <a:gridCol w="979170"/>
              </a:tblGrid>
              <a:tr h="9334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[0,75;0,85]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220072" y="8367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Sector Industrial</a:t>
            </a:r>
            <a:endParaRPr lang="es-ES" b="1" dirty="0"/>
          </a:p>
        </p:txBody>
      </p:sp>
      <p:graphicFrame>
        <p:nvGraphicFramePr>
          <p:cNvPr id="13" name="12 Gráfico"/>
          <p:cNvGraphicFramePr/>
          <p:nvPr/>
        </p:nvGraphicFramePr>
        <p:xfrm>
          <a:off x="4572000" y="1700808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5508104" y="5229200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[0,22;0,34]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" name="22 Rectángulo redondeado">
            <a:hlinkClick r:id="rId4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23 Rectángulo redondeado">
            <a:hlinkClick r:id="rId5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24 Rectángulo redondeado">
            <a:hlinkClick r:id="rId6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25 Rectángulo redondeado">
            <a:hlinkClick r:id="rId7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26 Rectángulo redondeado">
            <a:hlinkClick r:id="rId8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27 Rectángulo redondeado">
            <a:hlinkClick r:id="rId9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28 Rectángulo redondeado">
            <a:hlinkClick r:id="rId10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2606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Condiciones de trabajo</a:t>
            </a:r>
            <a:endParaRPr lang="es-ES" b="1" u="sng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23528" y="2348880"/>
          <a:ext cx="5256584" cy="3048000"/>
        </p:xfrm>
        <a:graphic>
          <a:graphicData uri="http://schemas.openxmlformats.org/drawingml/2006/table">
            <a:tbl>
              <a:tblPr/>
              <a:tblGrid>
                <a:gridCol w="1220967"/>
                <a:gridCol w="789773"/>
                <a:gridCol w="715872"/>
                <a:gridCol w="733223"/>
                <a:gridCol w="1186266"/>
                <a:gridCol w="610483"/>
              </a:tblGrid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Factores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Calor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Templada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Frío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Cambios bruscos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Temperatura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28,0%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48,4%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16,1%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Excesiva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Adecuada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Regular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Deficiente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Ninguna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Humedad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33,1%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40,6%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5,1%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19,3%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Ventilación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31,9%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43,7%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15,7%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Iluminación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76,4%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19,3%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Muy fuerte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Fuerte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Moderado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Ninguno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Ruido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42,1%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37,0%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Vibración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17,3%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34,6%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14,6%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31,9%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940152" y="2348880"/>
          <a:ext cx="2730500" cy="3048000"/>
        </p:xfrm>
        <a:graphic>
          <a:graphicData uri="http://schemas.openxmlformats.org/drawingml/2006/table">
            <a:tbl>
              <a:tblPr/>
              <a:tblGrid>
                <a:gridCol w="1206500"/>
                <a:gridCol w="762000"/>
                <a:gridCol w="762000"/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Factor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Vibración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38,2%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61,8%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Radiación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11,8%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88,2%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Polvo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83,0%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Humo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28,7%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71,3%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Gases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32,7%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67,3%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Vapores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42,5%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57,5%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Líquidos peligrosos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Aerosoles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23,2%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76,8%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Material Biológico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15,7%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84,3%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5576" y="126876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Medios de trabajo</a:t>
            </a:r>
            <a:endParaRPr lang="es-ES" sz="1600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156176" y="126876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Objetos de trabajo</a:t>
            </a:r>
            <a:endParaRPr lang="es-ES" sz="1600" b="1" i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Título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Condiciones</a:t>
            </a:r>
            <a:endParaRPr lang="es-ES" dirty="0"/>
          </a:p>
        </p:txBody>
      </p:sp>
      <p:sp>
        <p:nvSpPr>
          <p:cNvPr id="16" name="15 Rectángulo redondeado">
            <a:hlinkClick r:id="rId3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4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5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6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7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8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21 Rectángulo redondeado">
            <a:hlinkClick r:id="rId9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0527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Actividad física</a:t>
            </a:r>
            <a:endParaRPr lang="es-ES" b="1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323528" y="1628800"/>
          <a:ext cx="44644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31640" y="5085184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[0,84;0,92]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123728" y="6206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Exigencias laborales de la actividad física</a:t>
            </a:r>
            <a:endParaRPr lang="es-ES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436096" y="11247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Molestias por posición</a:t>
            </a:r>
            <a:endParaRPr lang="es-ES" b="1" dirty="0"/>
          </a:p>
        </p:txBody>
      </p:sp>
      <p:graphicFrame>
        <p:nvGraphicFramePr>
          <p:cNvPr id="7" name="6 Gráfico"/>
          <p:cNvGraphicFramePr/>
          <p:nvPr/>
        </p:nvGraphicFramePr>
        <p:xfrm>
          <a:off x="5436096" y="1700808"/>
          <a:ext cx="335836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940152" y="5085184"/>
          <a:ext cx="252028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98612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[0,49;0,62]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15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Actividad física</a:t>
            </a:r>
            <a:endParaRPr lang="es-ES" dirty="0"/>
          </a:p>
        </p:txBody>
      </p:sp>
      <p:sp>
        <p:nvSpPr>
          <p:cNvPr id="17" name="16 Rectángulo redondeado">
            <a:hlinkClick r:id="rId4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5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6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7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8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21 Rectángulo redondeado">
            <a:hlinkClick r:id="rId9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22 Rectángulo redondeado">
            <a:hlinkClick r:id="rId10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64088" y="11247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Calificación trabajo 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6206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Exigencias laborales de la organización del trabajo</a:t>
            </a:r>
            <a:endParaRPr lang="es-ES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105273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Materiales y objetos peligrosos</a:t>
            </a:r>
            <a:endParaRPr lang="es-ES" b="1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4788024" y="1916832"/>
          <a:ext cx="414248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395536" y="2276872"/>
          <a:ext cx="3381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27584" y="5085184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[0,46;0,58]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932040" y="5085184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[0,39;0,51]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15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Peligrosidad</a:t>
            </a:r>
            <a:endParaRPr lang="es-ES" dirty="0"/>
          </a:p>
        </p:txBody>
      </p:sp>
      <p:sp>
        <p:nvSpPr>
          <p:cNvPr id="17" name="16 Rectángulo redondeado">
            <a:hlinkClick r:id="rId4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5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6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7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8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21 Rectángulo redondeado">
            <a:hlinkClick r:id="rId9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22 Rectángulo redondeado">
            <a:hlinkClick r:id="rId10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Riesgos que los medios de trabajo representan en sí mismos</a:t>
            </a:r>
            <a:endParaRPr lang="es-ES" b="1" i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619672" y="1628800"/>
          <a:ext cx="5976666" cy="4320496"/>
        </p:xfrm>
        <a:graphic>
          <a:graphicData uri="http://schemas.openxmlformats.org/drawingml/2006/table">
            <a:tbl>
              <a:tblPr/>
              <a:tblGrid>
                <a:gridCol w="2270205"/>
                <a:gridCol w="1235487"/>
                <a:gridCol w="1235487"/>
                <a:gridCol w="1235487"/>
              </a:tblGrid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Instalaciones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Promedio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Calificación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Construcción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Buenas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3,84 - 3,87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Instalaciones eléctricas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Buenas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3,81  -3,84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Equipos contra incendio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Buenos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3,79 - 3,82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Lámparas de luz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Buenos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3,79 - 3,82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Instalaciones de agua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Buenas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3,73 - 3,75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Techos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Buenos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3,57 - 3,60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Pisos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Buenos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3,56 - 3,59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Comedores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Buenos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3,48 - 3,51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Buenos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3,44 - 3,47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Vestidores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Buenos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3,06 - 3,099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Salidas de emergencia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Buenas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2,99 - 3,02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Escaleras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Regulares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2,96 - 2,99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Rampas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Regulares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2,69 - 2,73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Áreas de descanso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Pésimas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1,35 - 1,38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Áreas de recreación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Pésimas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0,78 - 0,82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55576" y="10527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Calificación de instalaciones</a:t>
            </a:r>
            <a:endParaRPr lang="es-ES" b="1" dirty="0"/>
          </a:p>
        </p:txBody>
      </p:sp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Calificación</a:t>
            </a:r>
            <a:endParaRPr lang="es-ES" dirty="0"/>
          </a:p>
        </p:txBody>
      </p:sp>
      <p:sp>
        <p:nvSpPr>
          <p:cNvPr id="13" name="12 Rectángulo redondeado">
            <a:hlinkClick r:id="rId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7647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Uso de maquinaria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076056" y="7647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Manipulación de sustancias químicas</a:t>
            </a:r>
            <a:endParaRPr lang="es-ES" b="1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755576" y="1700808"/>
          <a:ext cx="33123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4932040" y="1628800"/>
          <a:ext cx="334314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652120" y="4941168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[0,74;0,84]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03648" y="4869160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[0,52;0,64]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915816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Seguridad Industrial</a:t>
            </a:r>
            <a:endParaRPr lang="es-ES" b="1" u="sng" dirty="0"/>
          </a:p>
        </p:txBody>
      </p:sp>
      <p:sp>
        <p:nvSpPr>
          <p:cNvPr id="16" name="15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Maquinaria</a:t>
            </a:r>
            <a:endParaRPr lang="es-ES" dirty="0"/>
          </a:p>
        </p:txBody>
      </p:sp>
      <p:sp>
        <p:nvSpPr>
          <p:cNvPr id="17" name="16 Rectángulo redondeado">
            <a:hlinkClick r:id="rId4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5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6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7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8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21 Rectángulo redondeado">
            <a:hlinkClick r:id="rId9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22 Rectángulo redondeado">
            <a:hlinkClick r:id="rId10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059832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Accidentes de trabajo</a:t>
            </a:r>
            <a:endParaRPr lang="es-ES" b="1" dirty="0"/>
          </a:p>
        </p:txBody>
      </p:sp>
      <p:graphicFrame>
        <p:nvGraphicFramePr>
          <p:cNvPr id="6" name="5 Gráfico"/>
          <p:cNvGraphicFramePr/>
          <p:nvPr/>
        </p:nvGraphicFramePr>
        <p:xfrm>
          <a:off x="2915816" y="1916832"/>
          <a:ext cx="326707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419872" y="5013176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[0,47;0,60]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14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Accidentes</a:t>
            </a:r>
            <a:endParaRPr lang="es-ES" dirty="0"/>
          </a:p>
        </p:txBody>
      </p:sp>
      <p:sp>
        <p:nvSpPr>
          <p:cNvPr id="16" name="15 Rectángulo redondeado">
            <a:hlinkClick r:id="rId3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4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5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6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7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8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21 Rectángulo redondeado">
            <a:hlinkClick r:id="rId9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9087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Causa de la lesión</a:t>
            </a:r>
            <a:endParaRPr lang="es-ES" b="1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251520" y="1556792"/>
          <a:ext cx="43204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59632" y="5445224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[0,09;0,17]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5148064" y="1628800"/>
          <a:ext cx="34299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508104" y="9087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Parte del cuerpo afectada</a:t>
            </a:r>
            <a:endParaRPr lang="es-ES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868144" y="5445224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[0,13;0,22]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14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Causas</a:t>
            </a:r>
            <a:endParaRPr lang="es-ES" dirty="0"/>
          </a:p>
        </p:txBody>
      </p:sp>
      <p:sp>
        <p:nvSpPr>
          <p:cNvPr id="16" name="15 Rectángulo redondeado">
            <a:hlinkClick r:id="rId4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5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6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7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8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9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21 Rectángulo redondeado">
            <a:hlinkClick r:id="rId10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6206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Medicina del trabajo</a:t>
            </a:r>
            <a:endParaRPr lang="es-ES" b="1" u="sng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Servicio médico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220072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Controles de salud</a:t>
            </a:r>
            <a:endParaRPr lang="es-ES" b="1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467544" y="1988840"/>
          <a:ext cx="38164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03648" y="5013176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[0,57;0,69]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4788024" y="2060848"/>
          <a:ext cx="350647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292080" y="5013176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[0,56;0,68]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15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Salud</a:t>
            </a:r>
            <a:endParaRPr lang="es-ES" dirty="0"/>
          </a:p>
        </p:txBody>
      </p:sp>
      <p:sp>
        <p:nvSpPr>
          <p:cNvPr id="17" name="16 Rectángulo redondeado">
            <a:hlinkClick r:id="rId4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5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6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7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8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21 Rectángulo redondeado">
            <a:hlinkClick r:id="rId9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22 Rectángulo redondeado">
            <a:hlinkClick r:id="rId10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27784" y="5486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Enfermedad por trabajo</a:t>
            </a:r>
            <a:endParaRPr lang="es-ES" b="1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611560" y="1844824"/>
          <a:ext cx="341947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87624" y="4869160"/>
          <a:ext cx="24206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8864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[0,70;0,81]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36753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Enfermedad</a:t>
            </a:r>
            <a:endParaRPr lang="es-ES" dirty="0"/>
          </a:p>
        </p:txBody>
      </p:sp>
      <p:sp>
        <p:nvSpPr>
          <p:cNvPr id="14" name="13 Rectángulo redondeado">
            <a:hlinkClick r:id="rId4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5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6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7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8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9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10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003232" cy="63408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" dirty="0" smtClean="0">
                <a:solidFill>
                  <a:srgbClr val="336600"/>
                </a:solidFill>
              </a:rPr>
              <a:t>Antecedentes</a:t>
            </a:r>
          </a:p>
        </p:txBody>
      </p:sp>
      <p:sp>
        <p:nvSpPr>
          <p:cNvPr id="5" name="4 Rectángulo redondeado">
            <a:hlinkClick r:id="rId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5 Rectángulo redondeado">
            <a:hlinkClick r:id="rId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6 Rectángulo redondeado">
            <a:hlinkClick r:id="rId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7 Rectángulo redondeado">
            <a:hlinkClick r:id="rId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8 Rectángulo redondeado">
            <a:hlinkClick r:id="rId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9 Rectángulo redondeado">
            <a:hlinkClick r:id="rId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1187624" y="1052736"/>
          <a:ext cx="76328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14 Rectángulo redondeado">
            <a:hlinkClick r:id="rId13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4" cstate="print"/>
          <a:srcRect b="13069"/>
          <a:stretch>
            <a:fillRect/>
          </a:stretch>
        </p:blipFill>
        <p:spPr bwMode="auto">
          <a:xfrm>
            <a:off x="6588224" y="3645024"/>
            <a:ext cx="212372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26876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Necesidad de los trabajadores en el área de prevención de riesgos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743400" y="0"/>
            <a:ext cx="5400600" cy="4320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Necesidades de la PEA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2195736" y="0"/>
            <a:ext cx="4449688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Necesidades</a:t>
            </a:r>
            <a:endParaRPr lang="es-ES" dirty="0"/>
          </a:p>
        </p:txBody>
      </p:sp>
      <p:sp>
        <p:nvSpPr>
          <p:cNvPr id="13" name="12 Rectángulo redondeado">
            <a:hlinkClick r:id="rId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63688" y="2564904"/>
            <a:ext cx="5904656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b="1" dirty="0" smtClean="0"/>
              <a:t>Capacitación en riesgos		32,3%</a:t>
            </a:r>
          </a:p>
          <a:p>
            <a:pPr>
              <a:buFontTx/>
              <a:buChar char="-"/>
            </a:pPr>
            <a:endParaRPr lang="es-ES" b="1" dirty="0" smtClean="0"/>
          </a:p>
          <a:p>
            <a:pPr>
              <a:buFontTx/>
              <a:buChar char="-"/>
            </a:pPr>
            <a:r>
              <a:rPr lang="es-ES" b="1" dirty="0" smtClean="0"/>
              <a:t>Proveer protección		14,2 %</a:t>
            </a:r>
          </a:p>
          <a:p>
            <a:pPr>
              <a:buFontTx/>
              <a:buChar char="-"/>
            </a:pPr>
            <a:endParaRPr lang="es-ES" b="1" dirty="0" smtClean="0"/>
          </a:p>
          <a:p>
            <a:pPr>
              <a:buFontTx/>
              <a:buChar char="-"/>
            </a:pPr>
            <a:r>
              <a:rPr lang="es-ES" b="1" dirty="0" smtClean="0"/>
              <a:t>Aplicar cuidados en trabajo	12,6%</a:t>
            </a:r>
          </a:p>
          <a:p>
            <a:endParaRPr lang="es-ES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3407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Necesidad de los trabajadores en el área de control de salud</a:t>
            </a:r>
            <a:endParaRPr lang="es-ES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743400" y="0"/>
            <a:ext cx="5400600" cy="4320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Necesidades de la PEA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1907704" y="0"/>
            <a:ext cx="4762872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Necesidades</a:t>
            </a:r>
            <a:endParaRPr lang="es-ES" dirty="0"/>
          </a:p>
        </p:txBody>
      </p:sp>
      <p:sp>
        <p:nvSpPr>
          <p:cNvPr id="13" name="12 Rectángulo redondeado">
            <a:hlinkClick r:id="rId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63688" y="2492896"/>
            <a:ext cx="5904656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b="1" dirty="0" smtClean="0"/>
              <a:t>Dispensario médico permanente	21,7%</a:t>
            </a:r>
          </a:p>
          <a:p>
            <a:pPr>
              <a:buFontTx/>
              <a:buChar char="-"/>
            </a:pPr>
            <a:endParaRPr lang="es-ES" b="1" dirty="0" smtClean="0"/>
          </a:p>
          <a:p>
            <a:pPr>
              <a:buFontTx/>
              <a:buChar char="-"/>
            </a:pPr>
            <a:r>
              <a:rPr lang="es-ES" b="1" dirty="0" smtClean="0"/>
              <a:t>Exámenes laborales		18,9 %</a:t>
            </a:r>
          </a:p>
          <a:p>
            <a:pPr>
              <a:buFontTx/>
              <a:buChar char="-"/>
            </a:pPr>
            <a:endParaRPr lang="es-ES" b="1" dirty="0" smtClean="0"/>
          </a:p>
          <a:p>
            <a:pPr>
              <a:buFontTx/>
              <a:buChar char="-"/>
            </a:pPr>
            <a:r>
              <a:rPr lang="es-ES" b="1" dirty="0" smtClean="0"/>
              <a:t>Control de salud			14,6%</a:t>
            </a:r>
          </a:p>
          <a:p>
            <a:pPr>
              <a:buFontTx/>
              <a:buChar char="-"/>
            </a:pPr>
            <a:endParaRPr lang="es-ES" b="1" dirty="0" smtClean="0"/>
          </a:p>
          <a:p>
            <a:pPr>
              <a:buFontTx/>
              <a:buChar char="-"/>
            </a:pPr>
            <a:r>
              <a:rPr lang="es-ES" b="1" dirty="0" smtClean="0"/>
              <a:t>Proveer medicación		  7,5%</a:t>
            </a:r>
            <a:endParaRPr lang="es-ES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95536" y="943853"/>
            <a:ext cx="8424936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Mejorar condiciones ambientales según los medios y objetos de trabajo para: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7,5% 	temperaturas frías y el 28% en calor.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8,3% 	ventilación deficiente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3,9% 	iluminación deficiente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42,1% 	ruidos fuertes.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17,3% 	vibraciones fuertes.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83% 	polvos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32,7% 	gases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Mejorar condiciones de las instalaciones de: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Áreas de descanso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Áreas de recreación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4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743400" y="0"/>
            <a:ext cx="5400600" cy="4320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Necesidades de la PEA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1835696" y="0"/>
            <a:ext cx="4824536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Necesidades</a:t>
            </a:r>
            <a:endParaRPr lang="es-ES" dirty="0"/>
          </a:p>
        </p:txBody>
      </p:sp>
      <p:sp>
        <p:nvSpPr>
          <p:cNvPr id="13" name="12 Rectángulo redondeado">
            <a:hlinkClick r:id="rId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6090"/>
          </a:xfrm>
        </p:spPr>
        <p:txBody>
          <a:bodyPr/>
          <a:lstStyle/>
          <a:p>
            <a:r>
              <a:rPr lang="es-ES" dirty="0" smtClean="0">
                <a:solidFill>
                  <a:srgbClr val="336600"/>
                </a:solidFill>
              </a:rPr>
              <a:t>Investigación de gestión en salud y seguridad </a:t>
            </a:r>
            <a:endParaRPr lang="es-ES" dirty="0">
              <a:solidFill>
                <a:srgbClr val="336600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2915816" y="2492896"/>
          <a:ext cx="313285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2411760" y="3573016"/>
          <a:ext cx="460851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13 Rectángulo redondeado">
            <a:hlinkClick r:id="rId1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1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1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1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1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1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1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Perfil empresarial</a:t>
            </a:r>
            <a:endParaRPr lang="es-ES" b="1" u="sng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112474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Sector Industrial</a:t>
            </a:r>
            <a:endParaRPr lang="es-ES" b="1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475656" y="1556792"/>
          <a:ext cx="61926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Empresas</a:t>
            </a:r>
            <a:endParaRPr lang="es-ES" dirty="0"/>
          </a:p>
        </p:txBody>
      </p:sp>
      <p:sp>
        <p:nvSpPr>
          <p:cNvPr id="13" name="12 Rectángulo redondeado">
            <a:hlinkClick r:id="rId3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4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5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6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7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8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9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187624" y="6926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Número de trabajadores</a:t>
            </a:r>
            <a:endParaRPr lang="es-ES" b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23528" y="4077072"/>
          <a:ext cx="4000500" cy="1296141"/>
        </p:xfrm>
        <a:graphic>
          <a:graphicData uri="http://schemas.openxmlformats.org/drawingml/2006/table">
            <a:tbl>
              <a:tblPr/>
              <a:tblGrid>
                <a:gridCol w="1478280"/>
                <a:gridCol w="972820"/>
                <a:gridCol w="976630"/>
                <a:gridCol w="572770"/>
              </a:tblGrid>
              <a:tr h="1851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Medidas de Tendencia central</a:t>
                      </a:r>
                      <a:endParaRPr lang="es-E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Otros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51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98,457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3446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Medidas de Dispersión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Desviación estándar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97,36328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Varianza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9479,608292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10 Imagen"/>
          <p:cNvPicPr/>
          <p:nvPr/>
        </p:nvPicPr>
        <p:blipFill>
          <a:blip r:embed="rId2" cstate="print"/>
          <a:srcRect b="5380"/>
          <a:stretch>
            <a:fillRect/>
          </a:stretch>
        </p:blipFill>
        <p:spPr bwMode="auto">
          <a:xfrm>
            <a:off x="827584" y="1700808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5868144" y="6926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Años de actividad</a:t>
            </a:r>
            <a:endParaRPr lang="es-ES" b="1" dirty="0"/>
          </a:p>
        </p:txBody>
      </p:sp>
      <p:pic>
        <p:nvPicPr>
          <p:cNvPr id="13" name="12 Imagen"/>
          <p:cNvPicPr/>
          <p:nvPr/>
        </p:nvPicPr>
        <p:blipFill>
          <a:blip r:embed="rId3" cstate="print"/>
          <a:srcRect b="5672"/>
          <a:stretch>
            <a:fillRect/>
          </a:stretch>
        </p:blipFill>
        <p:spPr bwMode="auto">
          <a:xfrm>
            <a:off x="5436097" y="1484784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860032" y="4077072"/>
          <a:ext cx="4000500" cy="1280160"/>
        </p:xfrm>
        <a:graphic>
          <a:graphicData uri="http://schemas.openxmlformats.org/drawingml/2006/table">
            <a:tbl>
              <a:tblPr/>
              <a:tblGrid>
                <a:gridCol w="1478280"/>
                <a:gridCol w="972820"/>
                <a:gridCol w="1172845"/>
                <a:gridCol w="376555"/>
              </a:tblGrid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Medidas de Tendencia central</a:t>
                      </a:r>
                      <a:endParaRPr lang="es-E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Otros</a:t>
                      </a:r>
                      <a:endParaRPr lang="es-E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25,71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s-E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Medidas de Dispersión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Desviación estándar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12,59685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Varianza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158,6806299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5580112" y="5589240"/>
          <a:ext cx="25984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10642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[24,28;27,13]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1043608" y="5589240"/>
          <a:ext cx="25984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10642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[84,30;112,59]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16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Promedio trabajadores</a:t>
            </a:r>
            <a:endParaRPr lang="es-ES" dirty="0"/>
          </a:p>
        </p:txBody>
      </p:sp>
      <p:sp>
        <p:nvSpPr>
          <p:cNvPr id="18" name="17 Rectángulo redondeado">
            <a:hlinkClick r:id="rId4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5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6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7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21 Rectángulo redondeado">
            <a:hlinkClick r:id="rId8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22 Rectángulo redondeado">
            <a:hlinkClick r:id="rId9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23 Rectángulo redondeado">
            <a:hlinkClick r:id="rId10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9807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Examen </a:t>
            </a:r>
          </a:p>
          <a:p>
            <a:pPr algn="ctr"/>
            <a:r>
              <a:rPr lang="es-ES" b="1" dirty="0" smtClean="0"/>
              <a:t>Preocupacional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635896" y="9807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Examen </a:t>
            </a:r>
          </a:p>
          <a:p>
            <a:pPr algn="ctr"/>
            <a:r>
              <a:rPr lang="es-ES" b="1" dirty="0" smtClean="0"/>
              <a:t>Periódico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516216" y="10527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Examen </a:t>
            </a:r>
          </a:p>
          <a:p>
            <a:pPr algn="ctr"/>
            <a:r>
              <a:rPr lang="es-ES" b="1" dirty="0" smtClean="0"/>
              <a:t>Egreso</a:t>
            </a:r>
            <a:endParaRPr lang="es-ES" b="1" dirty="0"/>
          </a:p>
        </p:txBody>
      </p:sp>
      <p:graphicFrame>
        <p:nvGraphicFramePr>
          <p:cNvPr id="6" name="5 Gráfico"/>
          <p:cNvGraphicFramePr/>
          <p:nvPr/>
        </p:nvGraphicFramePr>
        <p:xfrm>
          <a:off x="3419872" y="1988840"/>
          <a:ext cx="244827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347864" y="4725144"/>
          <a:ext cx="28524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13182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[0,63;0,91]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467544" y="2060848"/>
          <a:ext cx="23042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1520" y="4725144"/>
          <a:ext cx="28524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13182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[0,35;0,68]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Gráfico"/>
          <p:cNvGraphicFramePr/>
          <p:nvPr/>
        </p:nvGraphicFramePr>
        <p:xfrm>
          <a:off x="6516216" y="2060848"/>
          <a:ext cx="21602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291580" y="4797152"/>
          <a:ext cx="28524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13182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[0,82;1,01]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18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Exámenes</a:t>
            </a:r>
            <a:endParaRPr lang="es-ES" dirty="0"/>
          </a:p>
        </p:txBody>
      </p:sp>
      <p:sp>
        <p:nvSpPr>
          <p:cNvPr id="20" name="19 Rectángulo redondeado">
            <a:hlinkClick r:id="rId5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6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21 Rectángulo redondeado">
            <a:hlinkClick r:id="rId7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22 Rectángulo redondeado">
            <a:hlinkClick r:id="rId8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23 Rectángulo redondeado">
            <a:hlinkClick r:id="rId9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24 Rectángulo redondeado">
            <a:hlinkClick r:id="rId10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25 Rectángulo redondeado">
            <a:hlinkClick r:id="rId11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768" y="76470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Convenio con centro médico externo especializado en salud ocupacional</a:t>
            </a:r>
            <a:endParaRPr lang="es-ES" b="1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2195736" y="1916832"/>
          <a:ext cx="49685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03848" y="4941168"/>
          <a:ext cx="28524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13182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[0,53;0,84]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Convenio</a:t>
            </a:r>
            <a:endParaRPr lang="es-ES" dirty="0"/>
          </a:p>
        </p:txBody>
      </p:sp>
      <p:sp>
        <p:nvSpPr>
          <p:cNvPr id="13" name="12 Rectángulo redondeado">
            <a:hlinkClick r:id="rId3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4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5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6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7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8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9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768" y="7647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Presupuesto actual</a:t>
            </a:r>
            <a:endParaRPr lang="es-ES" b="1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611560" y="1556792"/>
          <a:ext cx="3750716" cy="248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31640" y="4797152"/>
          <a:ext cx="28524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13182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[0,41;0,73]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27363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860032" y="4221088"/>
          <a:ext cx="4000500" cy="1280160"/>
        </p:xfrm>
        <a:graphic>
          <a:graphicData uri="http://schemas.openxmlformats.org/drawingml/2006/table">
            <a:tbl>
              <a:tblPr/>
              <a:tblGrid>
                <a:gridCol w="1478280"/>
                <a:gridCol w="972820"/>
                <a:gridCol w="1118870"/>
                <a:gridCol w="430530"/>
              </a:tblGrid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Medidas de Tendencia central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Otros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75,6667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1135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Medidas de Dispersión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Contestan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Desviación estándar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42,75623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contestan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Varianza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1828,095204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s-E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580112" y="5517232"/>
          <a:ext cx="28524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13182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[71,66; 79,66]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14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Presupuesto actual</a:t>
            </a:r>
            <a:endParaRPr lang="es-ES" dirty="0"/>
          </a:p>
        </p:txBody>
      </p:sp>
      <p:sp>
        <p:nvSpPr>
          <p:cNvPr id="16" name="15 Rectángulo redondeado">
            <a:hlinkClick r:id="rId4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5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6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7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8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9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21 Rectángulo redondeado">
            <a:hlinkClick r:id="rId10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768" y="7647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Dirigiría un presupuesto</a:t>
            </a:r>
            <a:endParaRPr lang="es-ES" b="1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683568" y="1628800"/>
          <a:ext cx="331236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87624" y="5445224"/>
          <a:ext cx="28524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13182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[0,24;0,56]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860032" y="4077072"/>
          <a:ext cx="4000500" cy="1133475"/>
        </p:xfrm>
        <a:graphic>
          <a:graphicData uri="http://schemas.openxmlformats.org/drawingml/2006/table">
            <a:tbl>
              <a:tblPr/>
              <a:tblGrid>
                <a:gridCol w="1478280"/>
                <a:gridCol w="972820"/>
                <a:gridCol w="1193800"/>
                <a:gridCol w="355600"/>
              </a:tblGrid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Medidas de Tendencia central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Otros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69,2857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Mínimo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Máximo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970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Medidas de Dispersión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Contestan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Desviación estándar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16,73977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contestan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280,2198997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508104" y="5445224"/>
          <a:ext cx="2852420" cy="365760"/>
        </p:xfrm>
        <a:graphic>
          <a:graphicData uri="http://schemas.openxmlformats.org/drawingml/2006/table">
            <a:tbl>
              <a:tblPr/>
              <a:tblGrid>
                <a:gridCol w="1534160"/>
                <a:gridCol w="1318260"/>
              </a:tblGrid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Intervalo de confianza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[67,85; 70,70]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7544" y="4077072"/>
          <a:ext cx="4229100" cy="11811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943100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Opciones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Frecuencia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Porcentaje de quienes respondieron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70,0%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17,1%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30,0%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responden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42,85%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15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Presupuesto promedio</a:t>
            </a:r>
            <a:endParaRPr lang="es-ES" dirty="0"/>
          </a:p>
        </p:txBody>
      </p:sp>
      <p:sp>
        <p:nvSpPr>
          <p:cNvPr id="17" name="16 Rectángulo redondeado">
            <a:hlinkClick r:id="rId4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5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6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7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8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21 Rectángulo redondeado">
            <a:hlinkClick r:id="rId9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22 Rectángulo redondeado">
            <a:hlinkClick r:id="rId10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323528" y="1556792"/>
          <a:ext cx="554461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6372200" y="1412776"/>
          <a:ext cx="2483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3789040"/>
            <a:ext cx="9095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 idx="4294967295"/>
          </p:nvPr>
        </p:nvSpPr>
        <p:spPr>
          <a:xfrm>
            <a:off x="914400" y="188640"/>
            <a:ext cx="8229600" cy="648072"/>
          </a:xfrm>
          <a:prstGeom prst="rect">
            <a:avLst/>
          </a:prstGeom>
        </p:spPr>
        <p:txBody>
          <a:bodyPr/>
          <a:lstStyle/>
          <a:p>
            <a:pPr lvl="0" eaLnBrk="1" hangingPunct="1">
              <a:defRPr/>
            </a:pPr>
            <a:r>
              <a:rPr lang="es-ES" dirty="0" smtClean="0">
                <a:solidFill>
                  <a:srgbClr val="336600"/>
                </a:solidFill>
              </a:rPr>
              <a:t>Salud Ocupacional en Ecuador</a:t>
            </a:r>
          </a:p>
        </p:txBody>
      </p:sp>
      <p:sp>
        <p:nvSpPr>
          <p:cNvPr id="15" name="14 Rectángulo redondeado">
            <a:hlinkClick r:id="rId13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14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15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16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17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18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19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2204865"/>
            <a:ext cx="777240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Aplicación de resultados</a:t>
            </a:r>
            <a:endParaRPr kumimoji="0" lang="es-ES" sz="32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Aplicación resultados</a:t>
            </a:r>
            <a:endParaRPr lang="es-ES" dirty="0"/>
          </a:p>
        </p:txBody>
      </p:sp>
      <p:sp>
        <p:nvSpPr>
          <p:cNvPr id="11" name="10 Rectángulo redondeado">
            <a:hlinkClick r:id="rId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11 Rectángulo redondeado">
            <a:hlinkClick r:id="rId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12 Rectángulo redondeado">
            <a:hlinkClick r:id="rId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768" y="7647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Tamaño de mercado</a:t>
            </a:r>
            <a:endParaRPr lang="es-ES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1520" y="1844824"/>
          <a:ext cx="8640960" cy="3394075"/>
        </p:xfrm>
        <a:graphic>
          <a:graphicData uri="http://schemas.openxmlformats.org/drawingml/2006/table">
            <a:tbl>
              <a:tblPr/>
              <a:tblGrid>
                <a:gridCol w="1010138"/>
                <a:gridCol w="705304"/>
                <a:gridCol w="989218"/>
                <a:gridCol w="1135656"/>
                <a:gridCol w="988221"/>
                <a:gridCol w="988221"/>
                <a:gridCol w="1271140"/>
                <a:gridCol w="1553062"/>
              </a:tblGrid>
              <a:tr h="20882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%p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Universo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(2)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Frecuencia de consumo al año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(3)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Precio promedio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(4)*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Cantidad promedio de consumo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(5)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Tamaño de mercado en dólares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(TM$= 1x2x3x4x5)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Tamaño de mercado en cantidad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(TMq=TM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(4)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Realizaría un convenio 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68,6%</a:t>
                      </a:r>
                      <a:endParaRPr lang="es-E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72,475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es-E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$ 196.882,69</a:t>
                      </a:r>
                      <a:endParaRPr lang="es-E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2717</a:t>
                      </a:r>
                      <a:endParaRPr lang="es-E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b="16001"/>
          <a:stretch>
            <a:fillRect/>
          </a:stretch>
        </p:blipFill>
        <p:spPr bwMode="auto">
          <a:xfrm>
            <a:off x="6600825" y="0"/>
            <a:ext cx="25431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Tamaño</a:t>
            </a:r>
            <a:endParaRPr lang="es-ES" dirty="0"/>
          </a:p>
        </p:txBody>
      </p:sp>
      <p:sp>
        <p:nvSpPr>
          <p:cNvPr id="13" name="12 Rectángulo redondeado">
            <a:hlinkClick r:id="rId3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4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5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6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7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8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9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4433" y="764704"/>
            <a:ext cx="8699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Aplicación del modelo de regresión (presupuesto para exámenes médicos según el número de trabajadores)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123728" y="170080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Correlación =	0,60</a:t>
            </a:r>
          </a:p>
          <a:p>
            <a:pPr algn="ctr"/>
            <a:r>
              <a:rPr lang="es-ES" dirty="0" err="1" smtClean="0"/>
              <a:t>Fo</a:t>
            </a:r>
            <a:r>
              <a:rPr lang="es-ES" dirty="0" smtClean="0"/>
              <a:t>= 19,06 </a:t>
            </a:r>
            <a:r>
              <a:rPr lang="en-US" dirty="0" smtClean="0"/>
              <a:t>&gt; FT = 4,17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411760" y="2852936"/>
          <a:ext cx="4406901" cy="1524000"/>
        </p:xfrm>
        <a:graphic>
          <a:graphicData uri="http://schemas.openxmlformats.org/drawingml/2006/table">
            <a:tbl>
              <a:tblPr/>
              <a:tblGrid>
                <a:gridCol w="527480"/>
                <a:gridCol w="766784"/>
                <a:gridCol w="766784"/>
                <a:gridCol w="781951"/>
                <a:gridCol w="781951"/>
                <a:gridCol w="781951"/>
              </a:tblGrid>
              <a:tr h="187221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Grados de libertad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Nivel de confianza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4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97,50%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99,50%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99,90%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5,32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7,57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11,26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14,69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25,4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21"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4,17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5,57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7,56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9,18</a:t>
                      </a:r>
                      <a:endParaRPr lang="es-E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13,3</a:t>
                      </a:r>
                      <a:endParaRPr lang="es-E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131840" y="4653136"/>
            <a:ext cx="2915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Y =  43,57 + 0,28X 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20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Regresión</a:t>
            </a:r>
            <a:endParaRPr lang="es-ES" dirty="0"/>
          </a:p>
        </p:txBody>
      </p:sp>
      <p:sp>
        <p:nvSpPr>
          <p:cNvPr id="22" name="21 Rectángulo redondeado">
            <a:hlinkClick r:id="rId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22 Rectángulo redondeado">
            <a:hlinkClick r:id="rId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23 Rectángulo redondeado">
            <a:hlinkClick r:id="rId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24 Rectángulo redondeado">
            <a:hlinkClick r:id="rId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25 Rectángulo redondeado">
            <a:hlinkClick r:id="rId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26 Rectángulo redondeado">
            <a:hlinkClick r:id="rId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27 Rectángulo redondeado">
            <a:hlinkClick r:id="rId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2051720" y="260648"/>
            <a:ext cx="52920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Utilidad operativa de un centro médico que atienda a empresas que tienen la intención de realizar un convenio (</a:t>
            </a:r>
            <a:r>
              <a:rPr lang="es-EC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% de participación por año) 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251524" y="1196752"/>
          <a:ext cx="8568950" cy="4464499"/>
        </p:xfrm>
        <a:graphic>
          <a:graphicData uri="http://schemas.openxmlformats.org/drawingml/2006/table">
            <a:tbl>
              <a:tblPr/>
              <a:tblGrid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</a:tblGrid>
              <a:tr h="20413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Año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Número de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trabajadores</a:t>
                      </a: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2,09%</a:t>
                      </a: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(X)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Presupuesto actual para exámenes médicos por trabajador  según el número de trabajadores de la empresa($)               (Y)= 43,57 + 0,28 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IT = Ingreso Total  (X)*(Y)*           (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27(5%anual))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CT= Costo Total (40 dólares por persona)                  (X) * (27)* (40**)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UB=Utilidad bruta anual (IT) - (CT)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G=Gastos Totales 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***</a:t>
                      </a:r>
                    </a:p>
                    <a:p>
                      <a:pPr algn="ctr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5,41% anual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Utilidad operativa           (UB) - (G)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Número de trabajadores a atender por año                 (IT / Y)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Número de trabajadores a atender por mes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$ 71,29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$ 9.527,91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$ 5.056,78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$ 4.471,13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$ 11.350,80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-$ 6.879,67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$ 71,87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$ 19.612,18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$ 10.915,46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$ 8.696,72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$ 12.000,00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-$ 3.303,28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$ 72,46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$ 30.280,27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$ 17.619,70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$ 12.660,58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$ 12.649,20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$ 11,38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$ 73,06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$ 41.560,97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$ 25.281,46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$ 16.279,51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$ 13.333,52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$ 2.945,99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$ 73,68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$ 53.484,46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$ 34.007,70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$ 19.476,77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$ 14.054,87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$ 5.421,90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$ 74,31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$ 66.082,39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$ 43.916,07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$ 22.166,32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$ 14.815,23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$ 7.351,08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$ 74,95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$ 79.387,92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$ 55.136,00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$ 24.251,91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$ 15.616,74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$ 8.635,18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$ 75,61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$ 93.435,84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$ 67.809,77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$ 25.626,07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$ 16.461,60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$ 9.164,47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$ 76,28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$ 108.262,61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$ 82.093,69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$ 26.168,92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$ 17.352,18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$ 8.816,74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5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$ 76,96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$ 123.906,47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$ 98.159,49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$ 25.746,98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$ 18.290,93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$ 7.456,05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Utilidad</a:t>
            </a:r>
            <a:endParaRPr lang="es-ES" dirty="0"/>
          </a:p>
        </p:txBody>
      </p:sp>
      <p:sp>
        <p:nvSpPr>
          <p:cNvPr id="13" name="12 Rectángulo redondeado">
            <a:hlinkClick r:id="rId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704" y="260648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Modelo de decisión de compras de servicios médicos por parte de las empresas industriales</a:t>
            </a:r>
            <a:endParaRPr lang="es-ES" b="1" dirty="0"/>
          </a:p>
        </p:txBody>
      </p:sp>
      <p:pic>
        <p:nvPicPr>
          <p:cNvPr id="10" name="9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9127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Modelo</a:t>
            </a:r>
            <a:endParaRPr lang="es-ES" dirty="0"/>
          </a:p>
        </p:txBody>
      </p:sp>
      <p:sp>
        <p:nvSpPr>
          <p:cNvPr id="13" name="12 Rectángulo redondeado">
            <a:hlinkClick r:id="rId3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4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5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6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7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8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9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2204865"/>
            <a:ext cx="7772400" cy="10801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  <a:endParaRPr kumimoji="0" lang="es-ES" sz="60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11" name="10 Rectángulo redondeado">
            <a:hlinkClick r:id="rId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11 Rectángulo redondeado">
            <a:hlinkClick r:id="rId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12 Rectángulo redondeado">
            <a:hlinkClick r:id="rId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55576" y="836712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11560" y="2204865"/>
            <a:ext cx="7772400" cy="100811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Recomendaciones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12" name="11 Rectángulo redondeado">
            <a:hlinkClick r:id="rId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12 Rectángulo redondeado">
            <a:hlinkClick r:id="rId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55576" y="836712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11" name="10 Rectángulo redondeado">
            <a:hlinkClick r:id="rId7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11 Rectángulo redondeado">
            <a:hlinkClick r:id="rId8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12 Rectángulo redondeado">
            <a:hlinkClick r:id="rId9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10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11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12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13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t="37448"/>
          <a:stretch>
            <a:fillRect/>
          </a:stretch>
        </p:blipFill>
        <p:spPr bwMode="auto">
          <a:xfrm>
            <a:off x="2843808" y="2420888"/>
            <a:ext cx="3335437" cy="137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Foto0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764704"/>
            <a:ext cx="2738353" cy="205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 descr="Foto0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692696"/>
            <a:ext cx="2766259" cy="207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Foto04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573016"/>
            <a:ext cx="2942456" cy="220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Foto04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3429000"/>
            <a:ext cx="3110475" cy="23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8" name="7 Rectángulo redondeado">
            <a:hlinkClick r:id="rId8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8 Rectángulo redondeado">
            <a:hlinkClick r:id="rId9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9 Rectángulo redondeado">
            <a:hlinkClick r:id="rId10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10 Rectángulo redondeado">
            <a:hlinkClick r:id="rId11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11 Rectángulo redondeado">
            <a:hlinkClick r:id="rId12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12 Rectángulo redondeado">
            <a:hlinkClick r:id="rId13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14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91680" y="260648"/>
            <a:ext cx="6131024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Centro médico especializado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IMETRAB cía. Ltda.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1115616" y="2492896"/>
          <a:ext cx="7080448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11560" y="19168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/>
              <a:t>Proteger  la producción  y cuidar la salud de los trabajadores de empresas del país, mediante la investigación, prevención y capacitación en salud y riesgos del trabajo.  </a:t>
            </a:r>
            <a:endParaRPr lang="es-ES" sz="1600" i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12287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Título"/>
          <p:cNvSpPr>
            <a:spLocks noGrp="1"/>
          </p:cNvSpPr>
          <p:nvPr>
            <p:ph type="title" idx="4294967295"/>
          </p:nvPr>
        </p:nvSpPr>
        <p:spPr>
          <a:xfrm>
            <a:off x="2627784" y="764704"/>
            <a:ext cx="3538736" cy="634082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IMETRAB</a:t>
            </a:r>
            <a:endParaRPr lang="es-ES" dirty="0"/>
          </a:p>
        </p:txBody>
      </p:sp>
      <p:sp>
        <p:nvSpPr>
          <p:cNvPr id="14" name="13 Rectángulo redondeado">
            <a:hlinkClick r:id="rId8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9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10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11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12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13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14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83968" y="260648"/>
            <a:ext cx="4402832" cy="5760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Objetivos</a:t>
            </a: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59632" y="548680"/>
            <a:ext cx="13308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effectLst/>
              </a:rPr>
              <a:t>General</a:t>
            </a:r>
            <a:endParaRPr lang="es-E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00"/>
              </a:soli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5616" y="2348880"/>
            <a:ext cx="16097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00"/>
                </a:solidFill>
                <a:effectLst/>
              </a:rPr>
              <a:t>Específicos</a:t>
            </a:r>
            <a:endParaRPr lang="es-E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00"/>
              </a:solidFill>
              <a:effectLst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827584" y="1052736"/>
          <a:ext cx="784887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1043608" y="4005064"/>
          <a:ext cx="756084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1115616" y="4941168"/>
          <a:ext cx="756084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827584" y="3068960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55576" y="4149080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5" name="24 Diagrama"/>
          <p:cNvGraphicFramePr/>
          <p:nvPr/>
        </p:nvGraphicFramePr>
        <p:xfrm>
          <a:off x="1115616" y="2996952"/>
          <a:ext cx="756084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755576" y="5085184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336600"/>
                </a:solidFill>
              </a:rPr>
              <a:t>Objetivos</a:t>
            </a:r>
            <a:endParaRPr lang="es-ES" dirty="0">
              <a:solidFill>
                <a:srgbClr val="336600"/>
              </a:solidFill>
            </a:endParaRPr>
          </a:p>
        </p:txBody>
      </p:sp>
      <p:sp>
        <p:nvSpPr>
          <p:cNvPr id="28" name="27 Rectángulo redondeado">
            <a:hlinkClick r:id="rId2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28 Rectángulo redondeado">
            <a:hlinkClick r:id="rId2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29 Rectángulo redondeado">
            <a:hlinkClick r:id="rId2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30 Rectángulo redondeado">
            <a:hlinkClick r:id="rId2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31 Rectángulo redondeado">
            <a:hlinkClick r:id="rId2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32 Rectángulo redondeado">
            <a:hlinkClick r:id="rId2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33 Rectángulo redondeado">
            <a:hlinkClick r:id="rId2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" y="0"/>
            <a:ext cx="37799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Manufacturas</a:t>
            </a:r>
            <a:endParaRPr lang="es-ES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83968" y="260648"/>
            <a:ext cx="4402832" cy="5760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Metodología</a:t>
            </a: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611560" y="980728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060848"/>
            <a:ext cx="1583829" cy="12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rgbClr val="336600"/>
                </a:solidFill>
              </a:rPr>
              <a:t>Metodología</a:t>
            </a:r>
            <a:endParaRPr lang="es-ES" dirty="0">
              <a:solidFill>
                <a:srgbClr val="336600"/>
              </a:solidFill>
            </a:endParaRPr>
          </a:p>
        </p:txBody>
      </p:sp>
      <p:sp>
        <p:nvSpPr>
          <p:cNvPr id="13" name="12 Rectángulo redondeado">
            <a:hlinkClick r:id="rId8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9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10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11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12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13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14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83968" y="260648"/>
            <a:ext cx="4402832" cy="57606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i="1" kern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Metodología</a:t>
            </a:r>
            <a:endParaRPr kumimoji="0" lang="es-ES" sz="3200" b="1" i="1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611560" y="908720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005064"/>
            <a:ext cx="1794034" cy="13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Título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rgbClr val="336600"/>
                </a:solidFill>
              </a:rPr>
              <a:t>Metodología</a:t>
            </a:r>
            <a:endParaRPr lang="es-ES" dirty="0">
              <a:solidFill>
                <a:srgbClr val="336600"/>
              </a:solidFill>
            </a:endParaRPr>
          </a:p>
        </p:txBody>
      </p:sp>
      <p:sp>
        <p:nvSpPr>
          <p:cNvPr id="13" name="12 Rectángulo redondeado">
            <a:hlinkClick r:id="rId8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13 Rectángulo redondeado">
            <a:hlinkClick r:id="rId9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10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11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12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13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14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06090"/>
          </a:xfrm>
        </p:spPr>
        <p:txBody>
          <a:bodyPr/>
          <a:lstStyle/>
          <a:p>
            <a:r>
              <a:rPr lang="es-ES" dirty="0" smtClean="0">
                <a:solidFill>
                  <a:srgbClr val="336600"/>
                </a:solidFill>
              </a:rPr>
              <a:t>Investigación de percepción de peritos</a:t>
            </a:r>
            <a:endParaRPr lang="es-ES" dirty="0">
              <a:solidFill>
                <a:srgbClr val="336600"/>
              </a:solidFill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755576" y="1484784"/>
          <a:ext cx="75608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Rectángulo redondeado">
            <a:hlinkClick r:id="rId7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8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9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10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11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12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 redondeado">
            <a:hlinkClick r:id="rId13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s-ES" dirty="0" smtClean="0">
                <a:solidFill>
                  <a:srgbClr val="336600"/>
                </a:solidFill>
              </a:rPr>
              <a:t>Investigación de condiciones de trabajo</a:t>
            </a:r>
            <a:endParaRPr lang="es-ES" dirty="0">
              <a:solidFill>
                <a:srgbClr val="336600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2987824" y="1988840"/>
          <a:ext cx="266429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2267744" y="3356992"/>
          <a:ext cx="504056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13 Rectángulo redondeado">
            <a:hlinkClick r:id="rId12" action="ppaction://hlinkfile"/>
          </p:cNvPr>
          <p:cNvSpPr/>
          <p:nvPr/>
        </p:nvSpPr>
        <p:spPr>
          <a:xfrm>
            <a:off x="251520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TESIS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14 Rectángulo redondeado">
            <a:hlinkClick r:id="rId13" action="ppaction://hlinkfile"/>
          </p:cNvPr>
          <p:cNvSpPr/>
          <p:nvPr/>
        </p:nvSpPr>
        <p:spPr>
          <a:xfrm>
            <a:off x="1115616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PEA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15 Rectángulo redondeado">
            <a:hlinkClick r:id="rId14" action="ppaction://hlinkfile"/>
          </p:cNvPr>
          <p:cNvSpPr/>
          <p:nvPr/>
        </p:nvSpPr>
        <p:spPr>
          <a:xfrm>
            <a:off x="1979712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TAB </a:t>
            </a:r>
          </a:p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ENC.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16 Rectángulo redondeado">
            <a:hlinkClick r:id="rId15" action="ppaction://hlinkfile"/>
          </p:cNvPr>
          <p:cNvSpPr/>
          <p:nvPr/>
        </p:nvSpPr>
        <p:spPr>
          <a:xfrm>
            <a:off x="3707904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BIBLIO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17 Rectángulo redondeado">
            <a:hlinkClick r:id="rId16" action="ppaction://hlinkfile"/>
          </p:cNvPr>
          <p:cNvSpPr/>
          <p:nvPr/>
        </p:nvSpPr>
        <p:spPr>
          <a:xfrm>
            <a:off x="4572000" y="6309320"/>
            <a:ext cx="648072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ANEXO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18 Rectángulo redondeado">
            <a:hlinkClick r:id="rId17" action="ppaction://hlinkfile"/>
          </p:cNvPr>
          <p:cNvSpPr/>
          <p:nvPr/>
        </p:nvSpPr>
        <p:spPr>
          <a:xfrm>
            <a:off x="2843808" y="6309320"/>
            <a:ext cx="576064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SPSS 17..0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19 Rectángulo redondeado">
            <a:hlinkClick r:id="rId18" action="ppaction://hlinkfile"/>
          </p:cNvPr>
          <p:cNvSpPr/>
          <p:nvPr/>
        </p:nvSpPr>
        <p:spPr>
          <a:xfrm>
            <a:off x="5436096" y="6309320"/>
            <a:ext cx="864096" cy="548680"/>
          </a:xfrm>
          <a:prstGeom prst="round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 smtClean="0">
                <a:solidFill>
                  <a:schemeClr val="bg1">
                    <a:lumMod val="95000"/>
                  </a:schemeClr>
                </a:solidFill>
              </a:rPr>
              <a:t>ENCUESTAS</a:t>
            </a:r>
            <a:endParaRPr lang="es-E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SIS MKT PAOLET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2169</Words>
  <Application>Microsoft Office PowerPoint</Application>
  <PresentationFormat>Presentación en pantalla (4:3)</PresentationFormat>
  <Paragraphs>1061</Paragraphs>
  <Slides>39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Diseño predeterminado</vt:lpstr>
      <vt:lpstr>CorelDRAW</vt:lpstr>
      <vt:lpstr>Diapositiva 1</vt:lpstr>
      <vt:lpstr>Antecedentes</vt:lpstr>
      <vt:lpstr>Salud Ocupacional en Ecuador</vt:lpstr>
      <vt:lpstr>IMETRAB</vt:lpstr>
      <vt:lpstr>Objetivos</vt:lpstr>
      <vt:lpstr>Metodología</vt:lpstr>
      <vt:lpstr>Metodología</vt:lpstr>
      <vt:lpstr>Investigación de percepción de peritos</vt:lpstr>
      <vt:lpstr>Investigación de condiciones de trabajo</vt:lpstr>
      <vt:lpstr>Diapositiva 10</vt:lpstr>
      <vt:lpstr>Condiciones</vt:lpstr>
      <vt:lpstr>Actividad física</vt:lpstr>
      <vt:lpstr>Peligrosidad</vt:lpstr>
      <vt:lpstr>Calificación</vt:lpstr>
      <vt:lpstr>Maquinaria</vt:lpstr>
      <vt:lpstr>Accidentes</vt:lpstr>
      <vt:lpstr>Causas</vt:lpstr>
      <vt:lpstr>Salud</vt:lpstr>
      <vt:lpstr>Enfermedad</vt:lpstr>
      <vt:lpstr>Necesidades</vt:lpstr>
      <vt:lpstr>Necesidades</vt:lpstr>
      <vt:lpstr>Necesidades</vt:lpstr>
      <vt:lpstr>Investigación de gestión en salud y seguridad </vt:lpstr>
      <vt:lpstr>Empresas</vt:lpstr>
      <vt:lpstr>Promedio trabajadores</vt:lpstr>
      <vt:lpstr>Exámenes</vt:lpstr>
      <vt:lpstr>Convenio</vt:lpstr>
      <vt:lpstr>Presupuesto actual</vt:lpstr>
      <vt:lpstr>Presupuesto promedio</vt:lpstr>
      <vt:lpstr>Aplicación resultados</vt:lpstr>
      <vt:lpstr>Tamaño</vt:lpstr>
      <vt:lpstr>Regresión</vt:lpstr>
      <vt:lpstr>Utilidad</vt:lpstr>
      <vt:lpstr>Modelo</vt:lpstr>
      <vt:lpstr>Conclusiones</vt:lpstr>
      <vt:lpstr>Diapositiva 36</vt:lpstr>
      <vt:lpstr>Recomendaciones</vt:lpstr>
      <vt:lpstr>Recomendaciones</vt:lpstr>
      <vt:lpstr>Gracias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DEFENSA PUBLICA</dc:title>
  <dc:creator>JOHANNA PAOLETTE TOSCANO JARA</dc:creator>
  <cp:lastModifiedBy>PREINSTALADO</cp:lastModifiedBy>
  <cp:revision>134</cp:revision>
  <dcterms:created xsi:type="dcterms:W3CDTF">2008-02-13T16:07:44Z</dcterms:created>
  <dcterms:modified xsi:type="dcterms:W3CDTF">2012-04-23T14:28:52Z</dcterms:modified>
</cp:coreProperties>
</file>