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5" r:id="rId6"/>
    <p:sldId id="260" r:id="rId7"/>
    <p:sldId id="278" r:id="rId8"/>
    <p:sldId id="279" r:id="rId9"/>
    <p:sldId id="283" r:id="rId10"/>
    <p:sldId id="284" r:id="rId11"/>
    <p:sldId id="267" r:id="rId12"/>
    <p:sldId id="266" r:id="rId13"/>
    <p:sldId id="261" r:id="rId14"/>
    <p:sldId id="269" r:id="rId15"/>
    <p:sldId id="270" r:id="rId16"/>
    <p:sldId id="262" r:id="rId17"/>
    <p:sldId id="272" r:id="rId18"/>
    <p:sldId id="273" r:id="rId19"/>
    <p:sldId id="274" r:id="rId20"/>
    <p:sldId id="271" r:id="rId21"/>
    <p:sldId id="275" r:id="rId22"/>
    <p:sldId id="263" r:id="rId23"/>
    <p:sldId id="280" r:id="rId24"/>
    <p:sldId id="281" r:id="rId25"/>
    <p:sldId id="264" r:id="rId26"/>
    <p:sldId id="277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ro\Dropbox\Proyecto%20de%20Tesis%20(4)\ShineWeb\tesis\Evaluaci&#243;n%20CA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Gráfico del Análisis Comparativo entre los CMS</a:t>
            </a:r>
          </a:p>
          <a:p>
            <a:pPr>
              <a:defRPr lang="en-US"/>
            </a:pPr>
            <a:r>
              <a:rPr lang="en-US"/>
              <a:t>Joomla, Drupal, Liferay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Joomla</c:v>
          </c:tx>
          <c:invertIfNegative val="0"/>
          <c:cat>
            <c:strRef>
              <c:f>'Resumen Evaluación'!$D$4:$D$9</c:f>
              <c:strCache>
                <c:ptCount val="6"/>
                <c:pt idx="0">
                  <c:v>Funcionalidad</c:v>
                </c:pt>
                <c:pt idx="1">
                  <c:v>Fiabilidad</c:v>
                </c:pt>
                <c:pt idx="2">
                  <c:v>Usabilidad</c:v>
                </c:pt>
                <c:pt idx="3">
                  <c:v>Eficiencia</c:v>
                </c:pt>
                <c:pt idx="4">
                  <c:v>Mantenibilidad</c:v>
                </c:pt>
                <c:pt idx="5">
                  <c:v>Portabilidad</c:v>
                </c:pt>
              </c:strCache>
            </c:strRef>
          </c:cat>
          <c:val>
            <c:numRef>
              <c:f>'Resumen Evaluación'!$H$4:$H$9</c:f>
              <c:numCache>
                <c:formatCode>0.00</c:formatCode>
                <c:ptCount val="6"/>
                <c:pt idx="0">
                  <c:v>23.245614035087719</c:v>
                </c:pt>
                <c:pt idx="1">
                  <c:v>18.75</c:v>
                </c:pt>
                <c:pt idx="2">
                  <c:v>14.444444444444445</c:v>
                </c:pt>
                <c:pt idx="3">
                  <c:v>15.172413793103448</c:v>
                </c:pt>
                <c:pt idx="4">
                  <c:v>8.125</c:v>
                </c:pt>
                <c:pt idx="5">
                  <c:v>9.5</c:v>
                </c:pt>
              </c:numCache>
            </c:numRef>
          </c:val>
        </c:ser>
        <c:ser>
          <c:idx val="1"/>
          <c:order val="1"/>
          <c:tx>
            <c:v>Drupal</c:v>
          </c:tx>
          <c:invertIfNegative val="0"/>
          <c:cat>
            <c:strRef>
              <c:f>'Resumen Evaluación'!$D$4:$D$9</c:f>
              <c:strCache>
                <c:ptCount val="6"/>
                <c:pt idx="0">
                  <c:v>Funcionalidad</c:v>
                </c:pt>
                <c:pt idx="1">
                  <c:v>Fiabilidad</c:v>
                </c:pt>
                <c:pt idx="2">
                  <c:v>Usabilidad</c:v>
                </c:pt>
                <c:pt idx="3">
                  <c:v>Eficiencia</c:v>
                </c:pt>
                <c:pt idx="4">
                  <c:v>Mantenibilidad</c:v>
                </c:pt>
                <c:pt idx="5">
                  <c:v>Portabilidad</c:v>
                </c:pt>
              </c:strCache>
            </c:strRef>
          </c:cat>
          <c:val>
            <c:numRef>
              <c:f>'Resumen Evaluación'!$J$4:$J$9</c:f>
              <c:numCache>
                <c:formatCode>0.00</c:formatCode>
                <c:ptCount val="6"/>
                <c:pt idx="0">
                  <c:v>21.491228070175438</c:v>
                </c:pt>
                <c:pt idx="1">
                  <c:v>12.5</c:v>
                </c:pt>
                <c:pt idx="2">
                  <c:v>13.888888888888889</c:v>
                </c:pt>
                <c:pt idx="3">
                  <c:v>11.724137931034482</c:v>
                </c:pt>
                <c:pt idx="4">
                  <c:v>7.5</c:v>
                </c:pt>
                <c:pt idx="5">
                  <c:v>6.5</c:v>
                </c:pt>
              </c:numCache>
            </c:numRef>
          </c:val>
        </c:ser>
        <c:ser>
          <c:idx val="2"/>
          <c:order val="2"/>
          <c:tx>
            <c:v>Liferay</c:v>
          </c:tx>
          <c:invertIfNegative val="0"/>
          <c:val>
            <c:numRef>
              <c:f>'Resumen Evaluación'!$L$4:$L$9</c:f>
              <c:numCache>
                <c:formatCode>0.00</c:formatCode>
                <c:ptCount val="6"/>
                <c:pt idx="0">
                  <c:v>21.92982456140351</c:v>
                </c:pt>
                <c:pt idx="1">
                  <c:v>12.5</c:v>
                </c:pt>
                <c:pt idx="2">
                  <c:v>11.666666666666666</c:v>
                </c:pt>
                <c:pt idx="3">
                  <c:v>13.793103448275861</c:v>
                </c:pt>
                <c:pt idx="4">
                  <c:v>7.5</c:v>
                </c:pt>
                <c:pt idx="5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189888"/>
        <c:axId val="106767488"/>
        <c:axId val="0"/>
      </c:bar3DChart>
      <c:catAx>
        <c:axId val="39189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106767488"/>
        <c:crosses val="autoZero"/>
        <c:auto val="1"/>
        <c:lblAlgn val="ctr"/>
        <c:lblOffset val="100"/>
        <c:noMultiLvlLbl val="0"/>
      </c:catAx>
      <c:valAx>
        <c:axId val="106767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Porcentaje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s-ES"/>
          </a:p>
        </c:txPr>
        <c:crossAx val="39189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s-E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0.xml"/><Relationship Id="rId3" Type="http://schemas.openxmlformats.org/officeDocument/2006/relationships/slide" Target="../slides/slide13.xml"/><Relationship Id="rId7" Type="http://schemas.openxmlformats.org/officeDocument/2006/relationships/slide" Target="../slides/slide4.xml"/><Relationship Id="rId2" Type="http://schemas.openxmlformats.org/officeDocument/2006/relationships/slide" Target="../slides/slide6.xml"/><Relationship Id="rId1" Type="http://schemas.openxmlformats.org/officeDocument/2006/relationships/slide" Target="../slides/slide3.xml"/><Relationship Id="rId6" Type="http://schemas.openxmlformats.org/officeDocument/2006/relationships/slide" Target="../slides/slide25.xml"/><Relationship Id="rId5" Type="http://schemas.openxmlformats.org/officeDocument/2006/relationships/slide" Target="../slides/slide22.xml"/><Relationship Id="rId4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7130D-2B13-40AD-838F-3F71D9F39249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4CB2B4E-214B-4CDA-8093-08A7CDB6E037}">
      <dgm:prSet phldrT="[Texto]" custT="1"/>
      <dgm:spPr/>
      <dgm:t>
        <a:bodyPr/>
        <a:lstStyle/>
        <a:p>
          <a:pPr algn="l"/>
          <a:r>
            <a:rPr lang="es-ES" sz="1400" dirty="0" smtClean="0">
              <a:hlinkClick xmlns:r="http://schemas.openxmlformats.org/officeDocument/2006/relationships" r:id="rId1" action="ppaction://hlinksldjump"/>
            </a:rPr>
            <a:t>Introducción</a:t>
          </a:r>
          <a:endParaRPr lang="es-ES" sz="1400" dirty="0"/>
        </a:p>
      </dgm:t>
    </dgm:pt>
    <dgm:pt modelId="{D1A622D6-9BA9-45B9-8587-5D2D54360B2A}" type="parTrans" cxnId="{76FBDDC0-0FB7-4860-9B83-BEE9412DBC07}">
      <dgm:prSet/>
      <dgm:spPr/>
      <dgm:t>
        <a:bodyPr/>
        <a:lstStyle/>
        <a:p>
          <a:pPr algn="l"/>
          <a:endParaRPr lang="es-ES" sz="2000"/>
        </a:p>
      </dgm:t>
    </dgm:pt>
    <dgm:pt modelId="{B0DB185A-DD4B-459B-8D89-20B385BD9B3F}" type="sibTrans" cxnId="{76FBDDC0-0FB7-4860-9B83-BEE9412DBC07}">
      <dgm:prSet/>
      <dgm:spPr/>
      <dgm:t>
        <a:bodyPr/>
        <a:lstStyle/>
        <a:p>
          <a:pPr algn="l"/>
          <a:endParaRPr lang="es-ES" sz="2000"/>
        </a:p>
      </dgm:t>
    </dgm:pt>
    <dgm:pt modelId="{ABC07EC1-D2A5-4AD8-8D41-F44670117287}">
      <dgm:prSet phldrT="[Texto]" custT="1"/>
      <dgm:spPr/>
      <dgm:t>
        <a:bodyPr/>
        <a:lstStyle/>
        <a:p>
          <a:pPr algn="l"/>
          <a:r>
            <a:rPr lang="es-ES" sz="1400" dirty="0" smtClean="0">
              <a:hlinkClick xmlns:r="http://schemas.openxmlformats.org/officeDocument/2006/relationships" r:id="rId2" action="ppaction://hlinksldjump"/>
            </a:rPr>
            <a:t>Fundamentos Teóricos</a:t>
          </a:r>
          <a:endParaRPr lang="es-ES" sz="1400" dirty="0" smtClean="0"/>
        </a:p>
      </dgm:t>
    </dgm:pt>
    <dgm:pt modelId="{A038676C-364F-4D47-8872-FDC2F09B182E}" type="parTrans" cxnId="{D99F9E86-A66D-43D8-9EAB-6ECEAB732CBD}">
      <dgm:prSet/>
      <dgm:spPr/>
      <dgm:t>
        <a:bodyPr/>
        <a:lstStyle/>
        <a:p>
          <a:pPr algn="l"/>
          <a:endParaRPr lang="es-ES" sz="2000"/>
        </a:p>
      </dgm:t>
    </dgm:pt>
    <dgm:pt modelId="{FE0730D5-DAAB-401D-A7EE-6195E6EAE0AF}" type="sibTrans" cxnId="{D99F9E86-A66D-43D8-9EAB-6ECEAB732CBD}">
      <dgm:prSet/>
      <dgm:spPr/>
      <dgm:t>
        <a:bodyPr/>
        <a:lstStyle/>
        <a:p>
          <a:pPr algn="l"/>
          <a:endParaRPr lang="es-ES" sz="2000"/>
        </a:p>
      </dgm:t>
    </dgm:pt>
    <dgm:pt modelId="{AF77A433-EE75-4EC0-ADD2-6AA100EA663C}">
      <dgm:prSet phldrT="[Texto]" custT="1"/>
      <dgm:spPr/>
      <dgm:t>
        <a:bodyPr/>
        <a:lstStyle/>
        <a:p>
          <a:pPr algn="l"/>
          <a:r>
            <a:rPr lang="es-ES" sz="1400" dirty="0" smtClean="0">
              <a:hlinkClick xmlns:r="http://schemas.openxmlformats.org/officeDocument/2006/relationships" r:id="rId3" action="ppaction://hlinksldjump"/>
            </a:rPr>
            <a:t>Diseño del Modelo de Evaluación</a:t>
          </a:r>
          <a:endParaRPr lang="es-ES" sz="1400" dirty="0"/>
        </a:p>
      </dgm:t>
    </dgm:pt>
    <dgm:pt modelId="{448EF555-71E3-4671-A62C-F8516742535A}" type="parTrans" cxnId="{B83D6A89-A2E2-441C-9584-850113C42942}">
      <dgm:prSet/>
      <dgm:spPr/>
      <dgm:t>
        <a:bodyPr/>
        <a:lstStyle/>
        <a:p>
          <a:pPr algn="l"/>
          <a:endParaRPr lang="es-ES" sz="2000"/>
        </a:p>
      </dgm:t>
    </dgm:pt>
    <dgm:pt modelId="{5E4D3A7F-D734-4BFE-94CD-0651300B1AF4}" type="sibTrans" cxnId="{B83D6A89-A2E2-441C-9584-850113C42942}">
      <dgm:prSet/>
      <dgm:spPr/>
      <dgm:t>
        <a:bodyPr/>
        <a:lstStyle/>
        <a:p>
          <a:pPr algn="l"/>
          <a:endParaRPr lang="es-ES" sz="2000"/>
        </a:p>
      </dgm:t>
    </dgm:pt>
    <dgm:pt modelId="{0A0851C6-D0A4-4741-A07E-5F06ABEE2881}">
      <dgm:prSet phldrT="[Texto]" custT="1"/>
      <dgm:spPr/>
      <dgm:t>
        <a:bodyPr/>
        <a:lstStyle/>
        <a:p>
          <a:pPr algn="l"/>
          <a:r>
            <a:rPr lang="es-ES" sz="1400" dirty="0" smtClean="0">
              <a:hlinkClick xmlns:r="http://schemas.openxmlformats.org/officeDocument/2006/relationships" r:id="rId4" action="ppaction://hlinksldjump"/>
            </a:rPr>
            <a:t>Análisis Comparativo de los CMS´s Joomla, Drupal y Liferay</a:t>
          </a:r>
          <a:endParaRPr lang="es-ES" sz="1400" dirty="0"/>
        </a:p>
      </dgm:t>
    </dgm:pt>
    <dgm:pt modelId="{3E865D91-A414-4956-B261-8236730CDEEE}" type="parTrans" cxnId="{0D565E7D-16C9-4002-8A35-E1DDC98B86B8}">
      <dgm:prSet/>
      <dgm:spPr/>
      <dgm:t>
        <a:bodyPr/>
        <a:lstStyle/>
        <a:p>
          <a:pPr algn="l"/>
          <a:endParaRPr lang="es-ES" sz="2000"/>
        </a:p>
      </dgm:t>
    </dgm:pt>
    <dgm:pt modelId="{D4BA0150-7596-4DEC-94EF-C9E3419CA0B9}" type="sibTrans" cxnId="{0D565E7D-16C9-4002-8A35-E1DDC98B86B8}">
      <dgm:prSet/>
      <dgm:spPr/>
      <dgm:t>
        <a:bodyPr/>
        <a:lstStyle/>
        <a:p>
          <a:pPr algn="l"/>
          <a:endParaRPr lang="es-ES" sz="2000"/>
        </a:p>
      </dgm:t>
    </dgm:pt>
    <dgm:pt modelId="{7C7C63A5-AF89-4677-91F9-CF18F3248D0D}">
      <dgm:prSet phldrT="[Texto]" custT="1"/>
      <dgm:spPr/>
      <dgm:t>
        <a:bodyPr/>
        <a:lstStyle/>
        <a:p>
          <a:pPr algn="l"/>
          <a:r>
            <a:rPr lang="es-ES" sz="1400" dirty="0" smtClean="0">
              <a:hlinkClick xmlns:r="http://schemas.openxmlformats.org/officeDocument/2006/relationships" r:id="rId5" action="ppaction://hlinksldjump"/>
            </a:rPr>
            <a:t>Caso Práctico para la Agencia de Viajes SHINEGALAPAGOS</a:t>
          </a:r>
          <a:endParaRPr lang="es-ES" sz="1400" dirty="0"/>
        </a:p>
      </dgm:t>
    </dgm:pt>
    <dgm:pt modelId="{0AA0F786-44D8-4BC7-B775-D9591EFC96A1}" type="parTrans" cxnId="{6F87895A-F37D-424E-9CE2-8C419DC2177F}">
      <dgm:prSet/>
      <dgm:spPr/>
      <dgm:t>
        <a:bodyPr/>
        <a:lstStyle/>
        <a:p>
          <a:pPr algn="l"/>
          <a:endParaRPr lang="es-ES" sz="2000"/>
        </a:p>
      </dgm:t>
    </dgm:pt>
    <dgm:pt modelId="{BA72A249-666A-4DF8-B734-882DCF76A29F}" type="sibTrans" cxnId="{6F87895A-F37D-424E-9CE2-8C419DC2177F}">
      <dgm:prSet/>
      <dgm:spPr/>
      <dgm:t>
        <a:bodyPr/>
        <a:lstStyle/>
        <a:p>
          <a:pPr algn="l"/>
          <a:endParaRPr lang="es-ES" sz="2000"/>
        </a:p>
      </dgm:t>
    </dgm:pt>
    <dgm:pt modelId="{C28A2C72-2EC5-46D2-9D49-744381E86920}">
      <dgm:prSet phldrT="[Texto]" custT="1"/>
      <dgm:spPr/>
      <dgm:t>
        <a:bodyPr/>
        <a:lstStyle/>
        <a:p>
          <a:pPr algn="l"/>
          <a:r>
            <a:rPr lang="es-ES" sz="1400" dirty="0" smtClean="0">
              <a:hlinkClick xmlns:r="http://schemas.openxmlformats.org/officeDocument/2006/relationships" r:id="rId6" action="ppaction://hlinksldjump"/>
            </a:rPr>
            <a:t>Conclusiones y Recomendaciones</a:t>
          </a:r>
          <a:endParaRPr lang="es-ES" sz="1400" dirty="0"/>
        </a:p>
      </dgm:t>
    </dgm:pt>
    <dgm:pt modelId="{C23BA858-0B0C-4D51-B8E4-7A556846EA6B}" type="parTrans" cxnId="{D5685EB4-043C-435A-B45D-10ADFA699E31}">
      <dgm:prSet/>
      <dgm:spPr/>
      <dgm:t>
        <a:bodyPr/>
        <a:lstStyle/>
        <a:p>
          <a:pPr algn="l"/>
          <a:endParaRPr lang="es-ES" sz="2000"/>
        </a:p>
      </dgm:t>
    </dgm:pt>
    <dgm:pt modelId="{989B5E5C-3C2C-4CAE-A08B-2007437CD836}" type="sibTrans" cxnId="{D5685EB4-043C-435A-B45D-10ADFA699E31}">
      <dgm:prSet/>
      <dgm:spPr/>
      <dgm:t>
        <a:bodyPr/>
        <a:lstStyle/>
        <a:p>
          <a:pPr algn="l"/>
          <a:endParaRPr lang="es-ES" sz="2000"/>
        </a:p>
      </dgm:t>
    </dgm:pt>
    <dgm:pt modelId="{3F16694B-CCDE-44D6-92DE-99E45BE61733}">
      <dgm:prSet phldrT="[Texto]" custT="1"/>
      <dgm:spPr/>
      <dgm:t>
        <a:bodyPr/>
        <a:lstStyle/>
        <a:p>
          <a:pPr algn="l"/>
          <a:r>
            <a:rPr lang="es-ES" sz="1400" dirty="0" smtClean="0">
              <a:hlinkClick xmlns:r="http://schemas.openxmlformats.org/officeDocument/2006/relationships" r:id="rId7" action="ppaction://hlinksldjump"/>
            </a:rPr>
            <a:t>Objetivos</a:t>
          </a:r>
          <a:endParaRPr lang="es-ES" sz="1400" dirty="0"/>
        </a:p>
      </dgm:t>
    </dgm:pt>
    <dgm:pt modelId="{E17F90CD-B894-4C3C-A450-94A97FAB7AE4}" type="parTrans" cxnId="{882053D9-989A-4CBF-BC3E-8EF8FAE77747}">
      <dgm:prSet/>
      <dgm:spPr/>
      <dgm:t>
        <a:bodyPr/>
        <a:lstStyle/>
        <a:p>
          <a:endParaRPr lang="es-ES"/>
        </a:p>
      </dgm:t>
    </dgm:pt>
    <dgm:pt modelId="{55E626C1-B1B4-4331-AF55-37777BB4A885}" type="sibTrans" cxnId="{882053D9-989A-4CBF-BC3E-8EF8FAE77747}">
      <dgm:prSet/>
      <dgm:spPr/>
      <dgm:t>
        <a:bodyPr/>
        <a:lstStyle/>
        <a:p>
          <a:endParaRPr lang="es-ES"/>
        </a:p>
      </dgm:t>
    </dgm:pt>
    <dgm:pt modelId="{71B27507-AFBF-48C9-BCCF-CA05CB8004B2}">
      <dgm:prSet phldrT="[Texto]" custT="1"/>
      <dgm:spPr/>
      <dgm:t>
        <a:bodyPr/>
        <a:lstStyle/>
        <a:p>
          <a:pPr algn="l"/>
          <a:r>
            <a:rPr lang="es-ES" sz="1400" dirty="0" smtClean="0">
              <a:hlinkClick xmlns:r="http://schemas.openxmlformats.org/officeDocument/2006/relationships" r:id="rId8" action="ppaction://hlinksldjump"/>
            </a:rPr>
            <a:t>Resultados del Análisis Comparativo</a:t>
          </a:r>
          <a:endParaRPr lang="es-ES" sz="1400" dirty="0"/>
        </a:p>
      </dgm:t>
    </dgm:pt>
    <dgm:pt modelId="{F4C34665-5F22-40A5-ADDD-3184E2AA8546}" type="parTrans" cxnId="{9E9206B4-7DD1-463F-AE9A-6FD7D19318BA}">
      <dgm:prSet/>
      <dgm:spPr/>
      <dgm:t>
        <a:bodyPr/>
        <a:lstStyle/>
        <a:p>
          <a:endParaRPr lang="es-ES"/>
        </a:p>
      </dgm:t>
    </dgm:pt>
    <dgm:pt modelId="{A2A2CABF-FC62-4254-8157-D3599CED7CF7}" type="sibTrans" cxnId="{9E9206B4-7DD1-463F-AE9A-6FD7D19318BA}">
      <dgm:prSet/>
      <dgm:spPr/>
      <dgm:t>
        <a:bodyPr/>
        <a:lstStyle/>
        <a:p>
          <a:endParaRPr lang="es-ES"/>
        </a:p>
      </dgm:t>
    </dgm:pt>
    <dgm:pt modelId="{837E1872-F263-4E70-8479-0E75ECBD9E21}" type="pres">
      <dgm:prSet presAssocID="{EEA7130D-2B13-40AD-838F-3F71D9F392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F2B620-DB64-4CCC-8184-EFB94174B513}" type="pres">
      <dgm:prSet presAssocID="{E4CB2B4E-214B-4CDA-8093-08A7CDB6E037}" presName="parentLin" presStyleCnt="0"/>
      <dgm:spPr/>
    </dgm:pt>
    <dgm:pt modelId="{ADA146EA-AD76-4AFD-A035-10C6B372E766}" type="pres">
      <dgm:prSet presAssocID="{E4CB2B4E-214B-4CDA-8093-08A7CDB6E037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AABA77B0-C3EE-4F3E-B224-935061BE3D48}" type="pres">
      <dgm:prSet presAssocID="{E4CB2B4E-214B-4CDA-8093-08A7CDB6E03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FF97B4-DEF5-4A61-9E30-AC8806906F24}" type="pres">
      <dgm:prSet presAssocID="{E4CB2B4E-214B-4CDA-8093-08A7CDB6E037}" presName="negativeSpace" presStyleCnt="0"/>
      <dgm:spPr/>
    </dgm:pt>
    <dgm:pt modelId="{6750689A-7007-480C-B9AD-695229FAD405}" type="pres">
      <dgm:prSet presAssocID="{E4CB2B4E-214B-4CDA-8093-08A7CDB6E037}" presName="childText" presStyleLbl="conFgAcc1" presStyleIdx="0" presStyleCnt="8">
        <dgm:presLayoutVars>
          <dgm:bulletEnabled val="1"/>
        </dgm:presLayoutVars>
      </dgm:prSet>
      <dgm:spPr/>
    </dgm:pt>
    <dgm:pt modelId="{A7CCEFAE-EC30-4F6E-AB12-168FF0A54A09}" type="pres">
      <dgm:prSet presAssocID="{B0DB185A-DD4B-459B-8D89-20B385BD9B3F}" presName="spaceBetweenRectangles" presStyleCnt="0"/>
      <dgm:spPr/>
    </dgm:pt>
    <dgm:pt modelId="{C531C80A-8221-4814-B72A-2234B62A0AD7}" type="pres">
      <dgm:prSet presAssocID="{3F16694B-CCDE-44D6-92DE-99E45BE61733}" presName="parentLin" presStyleCnt="0"/>
      <dgm:spPr/>
    </dgm:pt>
    <dgm:pt modelId="{D3958B50-AA53-4BE5-9D09-12CFC11A18BE}" type="pres">
      <dgm:prSet presAssocID="{3F16694B-CCDE-44D6-92DE-99E45BE61733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AEA21CA8-EDD3-42F3-9DFD-CFE87BE6C12A}" type="pres">
      <dgm:prSet presAssocID="{3F16694B-CCDE-44D6-92DE-99E45BE6173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611AE3-231F-4628-A00E-75CADE8EF39D}" type="pres">
      <dgm:prSet presAssocID="{3F16694B-CCDE-44D6-92DE-99E45BE61733}" presName="negativeSpace" presStyleCnt="0"/>
      <dgm:spPr/>
    </dgm:pt>
    <dgm:pt modelId="{95BEC034-D527-4A13-94E8-A654066D7340}" type="pres">
      <dgm:prSet presAssocID="{3F16694B-CCDE-44D6-92DE-99E45BE61733}" presName="childText" presStyleLbl="conFgAcc1" presStyleIdx="1" presStyleCnt="8">
        <dgm:presLayoutVars>
          <dgm:bulletEnabled val="1"/>
        </dgm:presLayoutVars>
      </dgm:prSet>
      <dgm:spPr/>
    </dgm:pt>
    <dgm:pt modelId="{A923CE2D-CBF7-4491-B45F-0F643AAE8F5C}" type="pres">
      <dgm:prSet presAssocID="{55E626C1-B1B4-4331-AF55-37777BB4A885}" presName="spaceBetweenRectangles" presStyleCnt="0"/>
      <dgm:spPr/>
    </dgm:pt>
    <dgm:pt modelId="{91A001AA-945D-4041-996D-025A7A701AAB}" type="pres">
      <dgm:prSet presAssocID="{ABC07EC1-D2A5-4AD8-8D41-F44670117287}" presName="parentLin" presStyleCnt="0"/>
      <dgm:spPr/>
    </dgm:pt>
    <dgm:pt modelId="{F791CC77-9E42-4B27-AD81-597E5E3D959A}" type="pres">
      <dgm:prSet presAssocID="{ABC07EC1-D2A5-4AD8-8D41-F44670117287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9CD1DE7B-C56E-4F2C-AD1D-2C9D892B7EA2}" type="pres">
      <dgm:prSet presAssocID="{ABC07EC1-D2A5-4AD8-8D41-F4467011728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99C421-A355-459C-B375-7BF88C7BCCFA}" type="pres">
      <dgm:prSet presAssocID="{ABC07EC1-D2A5-4AD8-8D41-F44670117287}" presName="negativeSpace" presStyleCnt="0"/>
      <dgm:spPr/>
    </dgm:pt>
    <dgm:pt modelId="{D6879922-F8BD-4EAC-81C8-12EB8ED65CCB}" type="pres">
      <dgm:prSet presAssocID="{ABC07EC1-D2A5-4AD8-8D41-F44670117287}" presName="childText" presStyleLbl="conFgAcc1" presStyleIdx="2" presStyleCnt="8">
        <dgm:presLayoutVars>
          <dgm:bulletEnabled val="1"/>
        </dgm:presLayoutVars>
      </dgm:prSet>
      <dgm:spPr/>
    </dgm:pt>
    <dgm:pt modelId="{B5B01705-C5CA-49DF-A43A-A54CE90F659A}" type="pres">
      <dgm:prSet presAssocID="{FE0730D5-DAAB-401D-A7EE-6195E6EAE0AF}" presName="spaceBetweenRectangles" presStyleCnt="0"/>
      <dgm:spPr/>
    </dgm:pt>
    <dgm:pt modelId="{2AA27039-9AD5-47EB-9830-B356834B0130}" type="pres">
      <dgm:prSet presAssocID="{AF77A433-EE75-4EC0-ADD2-6AA100EA663C}" presName="parentLin" presStyleCnt="0"/>
      <dgm:spPr/>
    </dgm:pt>
    <dgm:pt modelId="{E2010E10-748C-4FCA-B375-AE4066366A40}" type="pres">
      <dgm:prSet presAssocID="{AF77A433-EE75-4EC0-ADD2-6AA100EA663C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3321462A-6700-4A71-A351-54E2C6CD7B8E}" type="pres">
      <dgm:prSet presAssocID="{AF77A433-EE75-4EC0-ADD2-6AA100EA663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A93E0-2622-4F03-99F6-A8EB7C7D18B2}" type="pres">
      <dgm:prSet presAssocID="{AF77A433-EE75-4EC0-ADD2-6AA100EA663C}" presName="negativeSpace" presStyleCnt="0"/>
      <dgm:spPr/>
    </dgm:pt>
    <dgm:pt modelId="{D5DED998-0FB8-458A-A014-5FA8412C220D}" type="pres">
      <dgm:prSet presAssocID="{AF77A433-EE75-4EC0-ADD2-6AA100EA663C}" presName="childText" presStyleLbl="conFgAcc1" presStyleIdx="3" presStyleCnt="8">
        <dgm:presLayoutVars>
          <dgm:bulletEnabled val="1"/>
        </dgm:presLayoutVars>
      </dgm:prSet>
      <dgm:spPr/>
    </dgm:pt>
    <dgm:pt modelId="{B804E84E-B7F1-4D2A-96AA-3C1CA4BDF45E}" type="pres">
      <dgm:prSet presAssocID="{5E4D3A7F-D734-4BFE-94CD-0651300B1AF4}" presName="spaceBetweenRectangles" presStyleCnt="0"/>
      <dgm:spPr/>
    </dgm:pt>
    <dgm:pt modelId="{597F0E34-2FCD-47B7-AB0F-BCC7799AEAB4}" type="pres">
      <dgm:prSet presAssocID="{0A0851C6-D0A4-4741-A07E-5F06ABEE2881}" presName="parentLin" presStyleCnt="0"/>
      <dgm:spPr/>
    </dgm:pt>
    <dgm:pt modelId="{551246B3-516D-49D3-B68F-D8EB8848DB3E}" type="pres">
      <dgm:prSet presAssocID="{0A0851C6-D0A4-4741-A07E-5F06ABEE2881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C7774E72-2244-4694-9FEE-F0EAF243CA80}" type="pres">
      <dgm:prSet presAssocID="{0A0851C6-D0A4-4741-A07E-5F06ABEE288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078C2-467C-4514-92AF-2EC695740E35}" type="pres">
      <dgm:prSet presAssocID="{0A0851C6-D0A4-4741-A07E-5F06ABEE2881}" presName="negativeSpace" presStyleCnt="0"/>
      <dgm:spPr/>
    </dgm:pt>
    <dgm:pt modelId="{DD72DA14-69CE-407E-8EB5-6D6B968202AA}" type="pres">
      <dgm:prSet presAssocID="{0A0851C6-D0A4-4741-A07E-5F06ABEE2881}" presName="childText" presStyleLbl="conFgAcc1" presStyleIdx="4" presStyleCnt="8">
        <dgm:presLayoutVars>
          <dgm:bulletEnabled val="1"/>
        </dgm:presLayoutVars>
      </dgm:prSet>
      <dgm:spPr/>
    </dgm:pt>
    <dgm:pt modelId="{8081F629-5021-4B5B-969E-07DA0C898DE7}" type="pres">
      <dgm:prSet presAssocID="{D4BA0150-7596-4DEC-94EF-C9E3419CA0B9}" presName="spaceBetweenRectangles" presStyleCnt="0"/>
      <dgm:spPr/>
    </dgm:pt>
    <dgm:pt modelId="{EA037D88-40B5-454F-A2A3-25453D51A4DE}" type="pres">
      <dgm:prSet presAssocID="{71B27507-AFBF-48C9-BCCF-CA05CB8004B2}" presName="parentLin" presStyleCnt="0"/>
      <dgm:spPr/>
    </dgm:pt>
    <dgm:pt modelId="{AB7E2446-A650-40B7-8B2F-30F2FCBF398B}" type="pres">
      <dgm:prSet presAssocID="{71B27507-AFBF-48C9-BCCF-CA05CB8004B2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DB873D0F-B53D-47D2-8F3F-5841445A85C8}" type="pres">
      <dgm:prSet presAssocID="{71B27507-AFBF-48C9-BCCF-CA05CB8004B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8DEDFF-6F84-4F6C-9446-6ACAD308C7E0}" type="pres">
      <dgm:prSet presAssocID="{71B27507-AFBF-48C9-BCCF-CA05CB8004B2}" presName="negativeSpace" presStyleCnt="0"/>
      <dgm:spPr/>
    </dgm:pt>
    <dgm:pt modelId="{B3712D1D-A745-4EB2-9480-17FEE1117D94}" type="pres">
      <dgm:prSet presAssocID="{71B27507-AFBF-48C9-BCCF-CA05CB8004B2}" presName="childText" presStyleLbl="conFgAcc1" presStyleIdx="5" presStyleCnt="8">
        <dgm:presLayoutVars>
          <dgm:bulletEnabled val="1"/>
        </dgm:presLayoutVars>
      </dgm:prSet>
      <dgm:spPr/>
    </dgm:pt>
    <dgm:pt modelId="{EC17B8C2-95C8-481E-9ED2-B64F9C8FA55D}" type="pres">
      <dgm:prSet presAssocID="{A2A2CABF-FC62-4254-8157-D3599CED7CF7}" presName="spaceBetweenRectangles" presStyleCnt="0"/>
      <dgm:spPr/>
    </dgm:pt>
    <dgm:pt modelId="{79785409-D2D1-485E-B2DB-930B24B050EC}" type="pres">
      <dgm:prSet presAssocID="{7C7C63A5-AF89-4677-91F9-CF18F3248D0D}" presName="parentLin" presStyleCnt="0"/>
      <dgm:spPr/>
    </dgm:pt>
    <dgm:pt modelId="{0B6D3E7C-E97E-4FF0-BF8D-B10E0675CF8C}" type="pres">
      <dgm:prSet presAssocID="{7C7C63A5-AF89-4677-91F9-CF18F3248D0D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B737CBDD-F36D-48FA-8959-04DB8D5446B3}" type="pres">
      <dgm:prSet presAssocID="{7C7C63A5-AF89-4677-91F9-CF18F3248D0D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8B04A-E9F9-4338-BDB6-91B6BB0997DD}" type="pres">
      <dgm:prSet presAssocID="{7C7C63A5-AF89-4677-91F9-CF18F3248D0D}" presName="negativeSpace" presStyleCnt="0"/>
      <dgm:spPr/>
    </dgm:pt>
    <dgm:pt modelId="{CEE56916-D7D3-4E1C-9632-674C63BAEE61}" type="pres">
      <dgm:prSet presAssocID="{7C7C63A5-AF89-4677-91F9-CF18F3248D0D}" presName="childText" presStyleLbl="conFgAcc1" presStyleIdx="6" presStyleCnt="8">
        <dgm:presLayoutVars>
          <dgm:bulletEnabled val="1"/>
        </dgm:presLayoutVars>
      </dgm:prSet>
      <dgm:spPr/>
    </dgm:pt>
    <dgm:pt modelId="{1B39287F-25C6-403C-8339-2FE875B9077A}" type="pres">
      <dgm:prSet presAssocID="{BA72A249-666A-4DF8-B734-882DCF76A29F}" presName="spaceBetweenRectangles" presStyleCnt="0"/>
      <dgm:spPr/>
    </dgm:pt>
    <dgm:pt modelId="{A34841D5-AFB4-4FF6-9F50-D6BDFA2154C0}" type="pres">
      <dgm:prSet presAssocID="{C28A2C72-2EC5-46D2-9D49-744381E86920}" presName="parentLin" presStyleCnt="0"/>
      <dgm:spPr/>
    </dgm:pt>
    <dgm:pt modelId="{A6FD8AE0-735C-49E8-9454-A34FC7E96D76}" type="pres">
      <dgm:prSet presAssocID="{C28A2C72-2EC5-46D2-9D49-744381E86920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20557BFB-C88C-4FD3-BF4F-341F5CCCA415}" type="pres">
      <dgm:prSet presAssocID="{C28A2C72-2EC5-46D2-9D49-744381E8692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AE81FD-DEB1-4E3D-9BEA-31D51163F34D}" type="pres">
      <dgm:prSet presAssocID="{C28A2C72-2EC5-46D2-9D49-744381E86920}" presName="negativeSpace" presStyleCnt="0"/>
      <dgm:spPr/>
    </dgm:pt>
    <dgm:pt modelId="{3F5E1BA4-8D68-4FAE-AE81-15F0AB7152BE}" type="pres">
      <dgm:prSet presAssocID="{C28A2C72-2EC5-46D2-9D49-744381E86920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1CC19658-71D0-4482-A9F5-F8DF498ED7F1}" type="presOf" srcId="{3F16694B-CCDE-44D6-92DE-99E45BE61733}" destId="{AEA21CA8-EDD3-42F3-9DFD-CFE87BE6C12A}" srcOrd="1" destOrd="0" presId="urn:microsoft.com/office/officeart/2005/8/layout/list1"/>
    <dgm:cxn modelId="{33EEEE68-7E02-465C-A5F2-70F054072780}" type="presOf" srcId="{3F16694B-CCDE-44D6-92DE-99E45BE61733}" destId="{D3958B50-AA53-4BE5-9D09-12CFC11A18BE}" srcOrd="0" destOrd="0" presId="urn:microsoft.com/office/officeart/2005/8/layout/list1"/>
    <dgm:cxn modelId="{8699BD96-574E-4EF9-8CC8-317CACCF63AE}" type="presOf" srcId="{ABC07EC1-D2A5-4AD8-8D41-F44670117287}" destId="{F791CC77-9E42-4B27-AD81-597E5E3D959A}" srcOrd="0" destOrd="0" presId="urn:microsoft.com/office/officeart/2005/8/layout/list1"/>
    <dgm:cxn modelId="{76FBDDC0-0FB7-4860-9B83-BEE9412DBC07}" srcId="{EEA7130D-2B13-40AD-838F-3F71D9F39249}" destId="{E4CB2B4E-214B-4CDA-8093-08A7CDB6E037}" srcOrd="0" destOrd="0" parTransId="{D1A622D6-9BA9-45B9-8587-5D2D54360B2A}" sibTransId="{B0DB185A-DD4B-459B-8D89-20B385BD9B3F}"/>
    <dgm:cxn modelId="{882053D9-989A-4CBF-BC3E-8EF8FAE77747}" srcId="{EEA7130D-2B13-40AD-838F-3F71D9F39249}" destId="{3F16694B-CCDE-44D6-92DE-99E45BE61733}" srcOrd="1" destOrd="0" parTransId="{E17F90CD-B894-4C3C-A450-94A97FAB7AE4}" sibTransId="{55E626C1-B1B4-4331-AF55-37777BB4A885}"/>
    <dgm:cxn modelId="{B83D6A89-A2E2-441C-9584-850113C42942}" srcId="{EEA7130D-2B13-40AD-838F-3F71D9F39249}" destId="{AF77A433-EE75-4EC0-ADD2-6AA100EA663C}" srcOrd="3" destOrd="0" parTransId="{448EF555-71E3-4671-A62C-F8516742535A}" sibTransId="{5E4D3A7F-D734-4BFE-94CD-0651300B1AF4}"/>
    <dgm:cxn modelId="{0D565E7D-16C9-4002-8A35-E1DDC98B86B8}" srcId="{EEA7130D-2B13-40AD-838F-3F71D9F39249}" destId="{0A0851C6-D0A4-4741-A07E-5F06ABEE2881}" srcOrd="4" destOrd="0" parTransId="{3E865D91-A414-4956-B261-8236730CDEEE}" sibTransId="{D4BA0150-7596-4DEC-94EF-C9E3419CA0B9}"/>
    <dgm:cxn modelId="{433FFE3A-1E4A-4BD3-B152-78E94C70151E}" type="presOf" srcId="{71B27507-AFBF-48C9-BCCF-CA05CB8004B2}" destId="{AB7E2446-A650-40B7-8B2F-30F2FCBF398B}" srcOrd="0" destOrd="0" presId="urn:microsoft.com/office/officeart/2005/8/layout/list1"/>
    <dgm:cxn modelId="{D5DB2A64-327D-4CEB-9789-66A138370835}" type="presOf" srcId="{7C7C63A5-AF89-4677-91F9-CF18F3248D0D}" destId="{B737CBDD-F36D-48FA-8959-04DB8D5446B3}" srcOrd="1" destOrd="0" presId="urn:microsoft.com/office/officeart/2005/8/layout/list1"/>
    <dgm:cxn modelId="{98112FEE-C277-4E6D-ABAA-F0ACB127A01E}" type="presOf" srcId="{AF77A433-EE75-4EC0-ADD2-6AA100EA663C}" destId="{3321462A-6700-4A71-A351-54E2C6CD7B8E}" srcOrd="1" destOrd="0" presId="urn:microsoft.com/office/officeart/2005/8/layout/list1"/>
    <dgm:cxn modelId="{94A902B8-5119-4C6A-926A-9E8C055227E8}" type="presOf" srcId="{0A0851C6-D0A4-4741-A07E-5F06ABEE2881}" destId="{C7774E72-2244-4694-9FEE-F0EAF243CA80}" srcOrd="1" destOrd="0" presId="urn:microsoft.com/office/officeart/2005/8/layout/list1"/>
    <dgm:cxn modelId="{ABF2AE91-A75E-42DE-BF39-9E6502D33EF1}" type="presOf" srcId="{7C7C63A5-AF89-4677-91F9-CF18F3248D0D}" destId="{0B6D3E7C-E97E-4FF0-BF8D-B10E0675CF8C}" srcOrd="0" destOrd="0" presId="urn:microsoft.com/office/officeart/2005/8/layout/list1"/>
    <dgm:cxn modelId="{D5685EB4-043C-435A-B45D-10ADFA699E31}" srcId="{EEA7130D-2B13-40AD-838F-3F71D9F39249}" destId="{C28A2C72-2EC5-46D2-9D49-744381E86920}" srcOrd="7" destOrd="0" parTransId="{C23BA858-0B0C-4D51-B8E4-7A556846EA6B}" sibTransId="{989B5E5C-3C2C-4CAE-A08B-2007437CD836}"/>
    <dgm:cxn modelId="{7016909B-2024-4884-8730-B340F373AF94}" type="presOf" srcId="{0A0851C6-D0A4-4741-A07E-5F06ABEE2881}" destId="{551246B3-516D-49D3-B68F-D8EB8848DB3E}" srcOrd="0" destOrd="0" presId="urn:microsoft.com/office/officeart/2005/8/layout/list1"/>
    <dgm:cxn modelId="{79DD79DF-B92B-4FB9-9376-B6671EC9BAEE}" type="presOf" srcId="{C28A2C72-2EC5-46D2-9D49-744381E86920}" destId="{A6FD8AE0-735C-49E8-9454-A34FC7E96D76}" srcOrd="0" destOrd="0" presId="urn:microsoft.com/office/officeart/2005/8/layout/list1"/>
    <dgm:cxn modelId="{3CE87744-5094-4DF5-AF74-E130EA301160}" type="presOf" srcId="{AF77A433-EE75-4EC0-ADD2-6AA100EA663C}" destId="{E2010E10-748C-4FCA-B375-AE4066366A40}" srcOrd="0" destOrd="0" presId="urn:microsoft.com/office/officeart/2005/8/layout/list1"/>
    <dgm:cxn modelId="{15EDC61A-D481-4D8E-BB56-65537819E3D1}" type="presOf" srcId="{71B27507-AFBF-48C9-BCCF-CA05CB8004B2}" destId="{DB873D0F-B53D-47D2-8F3F-5841445A85C8}" srcOrd="1" destOrd="0" presId="urn:microsoft.com/office/officeart/2005/8/layout/list1"/>
    <dgm:cxn modelId="{D99F9E86-A66D-43D8-9EAB-6ECEAB732CBD}" srcId="{EEA7130D-2B13-40AD-838F-3F71D9F39249}" destId="{ABC07EC1-D2A5-4AD8-8D41-F44670117287}" srcOrd="2" destOrd="0" parTransId="{A038676C-364F-4D47-8872-FDC2F09B182E}" sibTransId="{FE0730D5-DAAB-401D-A7EE-6195E6EAE0AF}"/>
    <dgm:cxn modelId="{CA16EFED-680C-4ECE-8D5B-E0D0F31720ED}" type="presOf" srcId="{EEA7130D-2B13-40AD-838F-3F71D9F39249}" destId="{837E1872-F263-4E70-8479-0E75ECBD9E21}" srcOrd="0" destOrd="0" presId="urn:microsoft.com/office/officeart/2005/8/layout/list1"/>
    <dgm:cxn modelId="{89D5E71D-6477-4AEB-946A-0A0242191315}" type="presOf" srcId="{E4CB2B4E-214B-4CDA-8093-08A7CDB6E037}" destId="{AABA77B0-C3EE-4F3E-B224-935061BE3D48}" srcOrd="1" destOrd="0" presId="urn:microsoft.com/office/officeart/2005/8/layout/list1"/>
    <dgm:cxn modelId="{1D0FEF56-3696-4CC1-8FBD-69A320280D64}" type="presOf" srcId="{C28A2C72-2EC5-46D2-9D49-744381E86920}" destId="{20557BFB-C88C-4FD3-BF4F-341F5CCCA415}" srcOrd="1" destOrd="0" presId="urn:microsoft.com/office/officeart/2005/8/layout/list1"/>
    <dgm:cxn modelId="{6F87895A-F37D-424E-9CE2-8C419DC2177F}" srcId="{EEA7130D-2B13-40AD-838F-3F71D9F39249}" destId="{7C7C63A5-AF89-4677-91F9-CF18F3248D0D}" srcOrd="6" destOrd="0" parTransId="{0AA0F786-44D8-4BC7-B775-D9591EFC96A1}" sibTransId="{BA72A249-666A-4DF8-B734-882DCF76A29F}"/>
    <dgm:cxn modelId="{BC3307DE-0F07-4845-99B5-45D41D047B49}" type="presOf" srcId="{ABC07EC1-D2A5-4AD8-8D41-F44670117287}" destId="{9CD1DE7B-C56E-4F2C-AD1D-2C9D892B7EA2}" srcOrd="1" destOrd="0" presId="urn:microsoft.com/office/officeart/2005/8/layout/list1"/>
    <dgm:cxn modelId="{AD976DAE-B72C-4394-8D21-53FED0667723}" type="presOf" srcId="{E4CB2B4E-214B-4CDA-8093-08A7CDB6E037}" destId="{ADA146EA-AD76-4AFD-A035-10C6B372E766}" srcOrd="0" destOrd="0" presId="urn:microsoft.com/office/officeart/2005/8/layout/list1"/>
    <dgm:cxn modelId="{9E9206B4-7DD1-463F-AE9A-6FD7D19318BA}" srcId="{EEA7130D-2B13-40AD-838F-3F71D9F39249}" destId="{71B27507-AFBF-48C9-BCCF-CA05CB8004B2}" srcOrd="5" destOrd="0" parTransId="{F4C34665-5F22-40A5-ADDD-3184E2AA8546}" sibTransId="{A2A2CABF-FC62-4254-8157-D3599CED7CF7}"/>
    <dgm:cxn modelId="{F013ABFC-2EB5-4484-9FBE-DEE78A96C44D}" type="presParOf" srcId="{837E1872-F263-4E70-8479-0E75ECBD9E21}" destId="{92F2B620-DB64-4CCC-8184-EFB94174B513}" srcOrd="0" destOrd="0" presId="urn:microsoft.com/office/officeart/2005/8/layout/list1"/>
    <dgm:cxn modelId="{BC9F36FB-E174-4B71-9925-0ED56257F5CE}" type="presParOf" srcId="{92F2B620-DB64-4CCC-8184-EFB94174B513}" destId="{ADA146EA-AD76-4AFD-A035-10C6B372E766}" srcOrd="0" destOrd="0" presId="urn:microsoft.com/office/officeart/2005/8/layout/list1"/>
    <dgm:cxn modelId="{9BA43600-A64F-4C43-A482-1B59102D7A9F}" type="presParOf" srcId="{92F2B620-DB64-4CCC-8184-EFB94174B513}" destId="{AABA77B0-C3EE-4F3E-B224-935061BE3D48}" srcOrd="1" destOrd="0" presId="urn:microsoft.com/office/officeart/2005/8/layout/list1"/>
    <dgm:cxn modelId="{CA1D08CE-42CB-48D3-BD50-7DD1CD1C7528}" type="presParOf" srcId="{837E1872-F263-4E70-8479-0E75ECBD9E21}" destId="{DAFF97B4-DEF5-4A61-9E30-AC8806906F24}" srcOrd="1" destOrd="0" presId="urn:microsoft.com/office/officeart/2005/8/layout/list1"/>
    <dgm:cxn modelId="{4608C18A-C7A3-4308-9BE0-CEB519DC31BD}" type="presParOf" srcId="{837E1872-F263-4E70-8479-0E75ECBD9E21}" destId="{6750689A-7007-480C-B9AD-695229FAD405}" srcOrd="2" destOrd="0" presId="urn:microsoft.com/office/officeart/2005/8/layout/list1"/>
    <dgm:cxn modelId="{4DA2864F-76A4-43F6-A0C5-08937B7C6524}" type="presParOf" srcId="{837E1872-F263-4E70-8479-0E75ECBD9E21}" destId="{A7CCEFAE-EC30-4F6E-AB12-168FF0A54A09}" srcOrd="3" destOrd="0" presId="urn:microsoft.com/office/officeart/2005/8/layout/list1"/>
    <dgm:cxn modelId="{21AD3210-0BEE-45E5-B44F-6FBFD19971A8}" type="presParOf" srcId="{837E1872-F263-4E70-8479-0E75ECBD9E21}" destId="{C531C80A-8221-4814-B72A-2234B62A0AD7}" srcOrd="4" destOrd="0" presId="urn:microsoft.com/office/officeart/2005/8/layout/list1"/>
    <dgm:cxn modelId="{B0C4CC77-1A6B-41ED-933C-C77EDC95FF10}" type="presParOf" srcId="{C531C80A-8221-4814-B72A-2234B62A0AD7}" destId="{D3958B50-AA53-4BE5-9D09-12CFC11A18BE}" srcOrd="0" destOrd="0" presId="urn:microsoft.com/office/officeart/2005/8/layout/list1"/>
    <dgm:cxn modelId="{1EC8029F-1808-435E-AA74-7B69AB382E61}" type="presParOf" srcId="{C531C80A-8221-4814-B72A-2234B62A0AD7}" destId="{AEA21CA8-EDD3-42F3-9DFD-CFE87BE6C12A}" srcOrd="1" destOrd="0" presId="urn:microsoft.com/office/officeart/2005/8/layout/list1"/>
    <dgm:cxn modelId="{262A53C5-88A4-44F1-A526-63CF0C4F120E}" type="presParOf" srcId="{837E1872-F263-4E70-8479-0E75ECBD9E21}" destId="{79611AE3-231F-4628-A00E-75CADE8EF39D}" srcOrd="5" destOrd="0" presId="urn:microsoft.com/office/officeart/2005/8/layout/list1"/>
    <dgm:cxn modelId="{FB3456CD-3131-40F8-BF69-FEAE9375E644}" type="presParOf" srcId="{837E1872-F263-4E70-8479-0E75ECBD9E21}" destId="{95BEC034-D527-4A13-94E8-A654066D7340}" srcOrd="6" destOrd="0" presId="urn:microsoft.com/office/officeart/2005/8/layout/list1"/>
    <dgm:cxn modelId="{E321D4F8-4E09-4487-8C06-C715B0786055}" type="presParOf" srcId="{837E1872-F263-4E70-8479-0E75ECBD9E21}" destId="{A923CE2D-CBF7-4491-B45F-0F643AAE8F5C}" srcOrd="7" destOrd="0" presId="urn:microsoft.com/office/officeart/2005/8/layout/list1"/>
    <dgm:cxn modelId="{DE71FF79-FEE4-4F3C-9F63-92886EBE52EC}" type="presParOf" srcId="{837E1872-F263-4E70-8479-0E75ECBD9E21}" destId="{91A001AA-945D-4041-996D-025A7A701AAB}" srcOrd="8" destOrd="0" presId="urn:microsoft.com/office/officeart/2005/8/layout/list1"/>
    <dgm:cxn modelId="{0C95E8AE-159C-4FA5-8606-3C230C0430AE}" type="presParOf" srcId="{91A001AA-945D-4041-996D-025A7A701AAB}" destId="{F791CC77-9E42-4B27-AD81-597E5E3D959A}" srcOrd="0" destOrd="0" presId="urn:microsoft.com/office/officeart/2005/8/layout/list1"/>
    <dgm:cxn modelId="{8C850210-5AFB-45D3-8437-0CD959E5DC44}" type="presParOf" srcId="{91A001AA-945D-4041-996D-025A7A701AAB}" destId="{9CD1DE7B-C56E-4F2C-AD1D-2C9D892B7EA2}" srcOrd="1" destOrd="0" presId="urn:microsoft.com/office/officeart/2005/8/layout/list1"/>
    <dgm:cxn modelId="{33FA8864-CF87-4DAC-81E5-EF82CB35A815}" type="presParOf" srcId="{837E1872-F263-4E70-8479-0E75ECBD9E21}" destId="{BA99C421-A355-459C-B375-7BF88C7BCCFA}" srcOrd="9" destOrd="0" presId="urn:microsoft.com/office/officeart/2005/8/layout/list1"/>
    <dgm:cxn modelId="{3E588588-CD2C-4551-A018-23DC0508E476}" type="presParOf" srcId="{837E1872-F263-4E70-8479-0E75ECBD9E21}" destId="{D6879922-F8BD-4EAC-81C8-12EB8ED65CCB}" srcOrd="10" destOrd="0" presId="urn:microsoft.com/office/officeart/2005/8/layout/list1"/>
    <dgm:cxn modelId="{AFF460A9-3465-411A-A062-0639E62C2287}" type="presParOf" srcId="{837E1872-F263-4E70-8479-0E75ECBD9E21}" destId="{B5B01705-C5CA-49DF-A43A-A54CE90F659A}" srcOrd="11" destOrd="0" presId="urn:microsoft.com/office/officeart/2005/8/layout/list1"/>
    <dgm:cxn modelId="{4AD78C01-EEEB-4DB1-880A-E9A670229531}" type="presParOf" srcId="{837E1872-F263-4E70-8479-0E75ECBD9E21}" destId="{2AA27039-9AD5-47EB-9830-B356834B0130}" srcOrd="12" destOrd="0" presId="urn:microsoft.com/office/officeart/2005/8/layout/list1"/>
    <dgm:cxn modelId="{D61B2EB2-058D-4AA8-A98B-8C0D0535B24E}" type="presParOf" srcId="{2AA27039-9AD5-47EB-9830-B356834B0130}" destId="{E2010E10-748C-4FCA-B375-AE4066366A40}" srcOrd="0" destOrd="0" presId="urn:microsoft.com/office/officeart/2005/8/layout/list1"/>
    <dgm:cxn modelId="{E1BA2A35-E662-42E1-B50B-4FCFED399A06}" type="presParOf" srcId="{2AA27039-9AD5-47EB-9830-B356834B0130}" destId="{3321462A-6700-4A71-A351-54E2C6CD7B8E}" srcOrd="1" destOrd="0" presId="urn:microsoft.com/office/officeart/2005/8/layout/list1"/>
    <dgm:cxn modelId="{39F5E28C-CFC5-4577-8A6B-795273A9BF62}" type="presParOf" srcId="{837E1872-F263-4E70-8479-0E75ECBD9E21}" destId="{9AAA93E0-2622-4F03-99F6-A8EB7C7D18B2}" srcOrd="13" destOrd="0" presId="urn:microsoft.com/office/officeart/2005/8/layout/list1"/>
    <dgm:cxn modelId="{6995459D-3427-4CDA-A784-0F2E8D5C6D56}" type="presParOf" srcId="{837E1872-F263-4E70-8479-0E75ECBD9E21}" destId="{D5DED998-0FB8-458A-A014-5FA8412C220D}" srcOrd="14" destOrd="0" presId="urn:microsoft.com/office/officeart/2005/8/layout/list1"/>
    <dgm:cxn modelId="{2AEB8F60-FF42-445E-8D3F-FF7F6A39CE65}" type="presParOf" srcId="{837E1872-F263-4E70-8479-0E75ECBD9E21}" destId="{B804E84E-B7F1-4D2A-96AA-3C1CA4BDF45E}" srcOrd="15" destOrd="0" presId="urn:microsoft.com/office/officeart/2005/8/layout/list1"/>
    <dgm:cxn modelId="{B079145B-774C-4079-8C3F-4FF7870E8595}" type="presParOf" srcId="{837E1872-F263-4E70-8479-0E75ECBD9E21}" destId="{597F0E34-2FCD-47B7-AB0F-BCC7799AEAB4}" srcOrd="16" destOrd="0" presId="urn:microsoft.com/office/officeart/2005/8/layout/list1"/>
    <dgm:cxn modelId="{D5186384-DCF8-4FE8-BE2D-2D0528447D92}" type="presParOf" srcId="{597F0E34-2FCD-47B7-AB0F-BCC7799AEAB4}" destId="{551246B3-516D-49D3-B68F-D8EB8848DB3E}" srcOrd="0" destOrd="0" presId="urn:microsoft.com/office/officeart/2005/8/layout/list1"/>
    <dgm:cxn modelId="{4CA91DD1-60CC-4DFE-B36E-97229171CF87}" type="presParOf" srcId="{597F0E34-2FCD-47B7-AB0F-BCC7799AEAB4}" destId="{C7774E72-2244-4694-9FEE-F0EAF243CA80}" srcOrd="1" destOrd="0" presId="urn:microsoft.com/office/officeart/2005/8/layout/list1"/>
    <dgm:cxn modelId="{BF02E774-3F35-4FD2-AE2E-A114DED0412D}" type="presParOf" srcId="{837E1872-F263-4E70-8479-0E75ECBD9E21}" destId="{93D078C2-467C-4514-92AF-2EC695740E35}" srcOrd="17" destOrd="0" presId="urn:microsoft.com/office/officeart/2005/8/layout/list1"/>
    <dgm:cxn modelId="{635FDBAF-D78E-40B0-BB52-58C6E1152786}" type="presParOf" srcId="{837E1872-F263-4E70-8479-0E75ECBD9E21}" destId="{DD72DA14-69CE-407E-8EB5-6D6B968202AA}" srcOrd="18" destOrd="0" presId="urn:microsoft.com/office/officeart/2005/8/layout/list1"/>
    <dgm:cxn modelId="{47CC1B1B-57FC-4C44-8DE2-D93EEAF72AF9}" type="presParOf" srcId="{837E1872-F263-4E70-8479-0E75ECBD9E21}" destId="{8081F629-5021-4B5B-969E-07DA0C898DE7}" srcOrd="19" destOrd="0" presId="urn:microsoft.com/office/officeart/2005/8/layout/list1"/>
    <dgm:cxn modelId="{7E9E77B0-5C8B-4FAB-B42F-D56667FB03B8}" type="presParOf" srcId="{837E1872-F263-4E70-8479-0E75ECBD9E21}" destId="{EA037D88-40B5-454F-A2A3-25453D51A4DE}" srcOrd="20" destOrd="0" presId="urn:microsoft.com/office/officeart/2005/8/layout/list1"/>
    <dgm:cxn modelId="{4F8AD10F-65EA-4ABC-BB95-24D95F79DF1C}" type="presParOf" srcId="{EA037D88-40B5-454F-A2A3-25453D51A4DE}" destId="{AB7E2446-A650-40B7-8B2F-30F2FCBF398B}" srcOrd="0" destOrd="0" presId="urn:microsoft.com/office/officeart/2005/8/layout/list1"/>
    <dgm:cxn modelId="{5AE27641-4D00-462E-AB60-D731C3D6F394}" type="presParOf" srcId="{EA037D88-40B5-454F-A2A3-25453D51A4DE}" destId="{DB873D0F-B53D-47D2-8F3F-5841445A85C8}" srcOrd="1" destOrd="0" presId="urn:microsoft.com/office/officeart/2005/8/layout/list1"/>
    <dgm:cxn modelId="{418C1FB5-30F9-4FEC-992B-6BA49C750759}" type="presParOf" srcId="{837E1872-F263-4E70-8479-0E75ECBD9E21}" destId="{A28DEDFF-6F84-4F6C-9446-6ACAD308C7E0}" srcOrd="21" destOrd="0" presId="urn:microsoft.com/office/officeart/2005/8/layout/list1"/>
    <dgm:cxn modelId="{CDE4C52E-175F-4FDD-A91F-E81884D69CE8}" type="presParOf" srcId="{837E1872-F263-4E70-8479-0E75ECBD9E21}" destId="{B3712D1D-A745-4EB2-9480-17FEE1117D94}" srcOrd="22" destOrd="0" presId="urn:microsoft.com/office/officeart/2005/8/layout/list1"/>
    <dgm:cxn modelId="{69BB9EE0-4E87-4638-A1C5-C9ABD715FAB2}" type="presParOf" srcId="{837E1872-F263-4E70-8479-0E75ECBD9E21}" destId="{EC17B8C2-95C8-481E-9ED2-B64F9C8FA55D}" srcOrd="23" destOrd="0" presId="urn:microsoft.com/office/officeart/2005/8/layout/list1"/>
    <dgm:cxn modelId="{5FB519F0-FDBD-4F98-B349-5A5A65E2340E}" type="presParOf" srcId="{837E1872-F263-4E70-8479-0E75ECBD9E21}" destId="{79785409-D2D1-485E-B2DB-930B24B050EC}" srcOrd="24" destOrd="0" presId="urn:microsoft.com/office/officeart/2005/8/layout/list1"/>
    <dgm:cxn modelId="{AE12ED5B-FA0B-4CDA-95EE-9976B36175D6}" type="presParOf" srcId="{79785409-D2D1-485E-B2DB-930B24B050EC}" destId="{0B6D3E7C-E97E-4FF0-BF8D-B10E0675CF8C}" srcOrd="0" destOrd="0" presId="urn:microsoft.com/office/officeart/2005/8/layout/list1"/>
    <dgm:cxn modelId="{024D1D05-4734-4A07-BFF4-B0919A1E8D2D}" type="presParOf" srcId="{79785409-D2D1-485E-B2DB-930B24B050EC}" destId="{B737CBDD-F36D-48FA-8959-04DB8D5446B3}" srcOrd="1" destOrd="0" presId="urn:microsoft.com/office/officeart/2005/8/layout/list1"/>
    <dgm:cxn modelId="{830AAC2F-4EFA-47B1-B049-C60BF5E7AC61}" type="presParOf" srcId="{837E1872-F263-4E70-8479-0E75ECBD9E21}" destId="{0928B04A-E9F9-4338-BDB6-91B6BB0997DD}" srcOrd="25" destOrd="0" presId="urn:microsoft.com/office/officeart/2005/8/layout/list1"/>
    <dgm:cxn modelId="{94EF0225-FC04-41CF-8693-FA4C97E083C7}" type="presParOf" srcId="{837E1872-F263-4E70-8479-0E75ECBD9E21}" destId="{CEE56916-D7D3-4E1C-9632-674C63BAEE61}" srcOrd="26" destOrd="0" presId="urn:microsoft.com/office/officeart/2005/8/layout/list1"/>
    <dgm:cxn modelId="{1EC18DD1-92F8-4E29-8A6B-C6F4D197BCC4}" type="presParOf" srcId="{837E1872-F263-4E70-8479-0E75ECBD9E21}" destId="{1B39287F-25C6-403C-8339-2FE875B9077A}" srcOrd="27" destOrd="0" presId="urn:microsoft.com/office/officeart/2005/8/layout/list1"/>
    <dgm:cxn modelId="{8B88D3D2-CBD7-4DE0-9F4B-4AC6CCCF48B8}" type="presParOf" srcId="{837E1872-F263-4E70-8479-0E75ECBD9E21}" destId="{A34841D5-AFB4-4FF6-9F50-D6BDFA2154C0}" srcOrd="28" destOrd="0" presId="urn:microsoft.com/office/officeart/2005/8/layout/list1"/>
    <dgm:cxn modelId="{150EACF3-7FC9-451C-B037-1C1DE71457BB}" type="presParOf" srcId="{A34841D5-AFB4-4FF6-9F50-D6BDFA2154C0}" destId="{A6FD8AE0-735C-49E8-9454-A34FC7E96D76}" srcOrd="0" destOrd="0" presId="urn:microsoft.com/office/officeart/2005/8/layout/list1"/>
    <dgm:cxn modelId="{DA43E6B6-1369-4C9A-884B-D78A176FEF7B}" type="presParOf" srcId="{A34841D5-AFB4-4FF6-9F50-D6BDFA2154C0}" destId="{20557BFB-C88C-4FD3-BF4F-341F5CCCA415}" srcOrd="1" destOrd="0" presId="urn:microsoft.com/office/officeart/2005/8/layout/list1"/>
    <dgm:cxn modelId="{2EDBB09F-BA77-42A5-9B45-1979856B606B}" type="presParOf" srcId="{837E1872-F263-4E70-8479-0E75ECBD9E21}" destId="{C8AE81FD-DEB1-4E3D-9BEA-31D51163F34D}" srcOrd="29" destOrd="0" presId="urn:microsoft.com/office/officeart/2005/8/layout/list1"/>
    <dgm:cxn modelId="{E0718EE9-C5BB-47AE-8A78-F631151C7FA2}" type="presParOf" srcId="{837E1872-F263-4E70-8479-0E75ECBD9E21}" destId="{3F5E1BA4-8D68-4FAE-AE81-15F0AB7152B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3FB0E-605C-498F-A76C-B6AF0BD673CC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8C6D1C81-2664-4C8D-A5A3-34FAF4BD37BA}">
      <dgm:prSet phldrT="[Texto]"/>
      <dgm:spPr/>
      <dgm:t>
        <a:bodyPr/>
        <a:lstStyle/>
        <a:p>
          <a:r>
            <a:rPr lang="es-ES" dirty="0" smtClean="0"/>
            <a:t>Actores</a:t>
          </a:r>
          <a:endParaRPr lang="es-ES" dirty="0"/>
        </a:p>
      </dgm:t>
    </dgm:pt>
    <dgm:pt modelId="{C3F46524-F6AB-49E8-8A7F-A97D7CEADA9F}" type="parTrans" cxnId="{767400E1-03EB-495A-8385-0FAB8D74A4DC}">
      <dgm:prSet/>
      <dgm:spPr/>
      <dgm:t>
        <a:bodyPr/>
        <a:lstStyle/>
        <a:p>
          <a:endParaRPr lang="es-ES"/>
        </a:p>
      </dgm:t>
    </dgm:pt>
    <dgm:pt modelId="{2C1DF6A2-861A-431E-A40B-ACF359693A93}" type="sibTrans" cxnId="{767400E1-03EB-495A-8385-0FAB8D74A4DC}">
      <dgm:prSet/>
      <dgm:spPr/>
      <dgm:t>
        <a:bodyPr/>
        <a:lstStyle/>
        <a:p>
          <a:endParaRPr lang="es-ES"/>
        </a:p>
      </dgm:t>
    </dgm:pt>
    <dgm:pt modelId="{D08A02BC-2F7E-45AC-84A0-41F90ABB8DF7}">
      <dgm:prSet phldrT="[Texto]"/>
      <dgm:spPr/>
      <dgm:t>
        <a:bodyPr/>
        <a:lstStyle/>
        <a:p>
          <a:r>
            <a:rPr lang="es-ES" dirty="0" smtClean="0"/>
            <a:t>Administrador</a:t>
          </a:r>
          <a:endParaRPr lang="es-ES" dirty="0"/>
        </a:p>
      </dgm:t>
    </dgm:pt>
    <dgm:pt modelId="{FF8467A0-D52E-48DB-9E1F-093B8555F372}" type="parTrans" cxnId="{A353744E-8D9F-4A19-AEB8-21B9AE500DB1}">
      <dgm:prSet/>
      <dgm:spPr/>
      <dgm:t>
        <a:bodyPr/>
        <a:lstStyle/>
        <a:p>
          <a:endParaRPr lang="es-ES"/>
        </a:p>
      </dgm:t>
    </dgm:pt>
    <dgm:pt modelId="{361E0DDF-0E2E-4856-90D5-96E023FAA00F}" type="sibTrans" cxnId="{A353744E-8D9F-4A19-AEB8-21B9AE500DB1}">
      <dgm:prSet/>
      <dgm:spPr/>
      <dgm:t>
        <a:bodyPr/>
        <a:lstStyle/>
        <a:p>
          <a:endParaRPr lang="es-ES"/>
        </a:p>
      </dgm:t>
    </dgm:pt>
    <dgm:pt modelId="{F02DC8A0-7F1C-4018-B497-7E3D9013CE26}">
      <dgm:prSet phldrT="[Texto]"/>
      <dgm:spPr/>
      <dgm:t>
        <a:bodyPr/>
        <a:lstStyle/>
        <a:p>
          <a:r>
            <a:rPr lang="es-ES" dirty="0" smtClean="0"/>
            <a:t>Publicador</a:t>
          </a:r>
          <a:endParaRPr lang="es-ES" dirty="0"/>
        </a:p>
      </dgm:t>
    </dgm:pt>
    <dgm:pt modelId="{58FCFF87-19D1-4A61-A170-99E70E1D8DAF}" type="parTrans" cxnId="{2811D99F-4804-4FE5-B0E4-3A6CFBEDEFFB}">
      <dgm:prSet/>
      <dgm:spPr/>
      <dgm:t>
        <a:bodyPr/>
        <a:lstStyle/>
        <a:p>
          <a:endParaRPr lang="es-ES"/>
        </a:p>
      </dgm:t>
    </dgm:pt>
    <dgm:pt modelId="{6FB69EA5-4191-419D-A883-081732FE53BA}" type="sibTrans" cxnId="{2811D99F-4804-4FE5-B0E4-3A6CFBEDEFFB}">
      <dgm:prSet/>
      <dgm:spPr/>
      <dgm:t>
        <a:bodyPr/>
        <a:lstStyle/>
        <a:p>
          <a:endParaRPr lang="es-ES"/>
        </a:p>
      </dgm:t>
    </dgm:pt>
    <dgm:pt modelId="{47A5954D-1EE4-4251-93BA-CC60E74E013E}">
      <dgm:prSet phldrT="[Texto]"/>
      <dgm:spPr/>
      <dgm:t>
        <a:bodyPr/>
        <a:lstStyle/>
        <a:p>
          <a:r>
            <a:rPr lang="es-ES" dirty="0" smtClean="0"/>
            <a:t>Usuarios Finales</a:t>
          </a:r>
          <a:endParaRPr lang="es-ES" dirty="0"/>
        </a:p>
      </dgm:t>
    </dgm:pt>
    <dgm:pt modelId="{305EDC77-72D0-4538-8EC2-D31F37C4F91E}" type="parTrans" cxnId="{A625CDB7-63E5-4614-A93D-02777E2C6BA1}">
      <dgm:prSet/>
      <dgm:spPr/>
      <dgm:t>
        <a:bodyPr/>
        <a:lstStyle/>
        <a:p>
          <a:endParaRPr lang="es-ES"/>
        </a:p>
      </dgm:t>
    </dgm:pt>
    <dgm:pt modelId="{42B75F6E-3D87-4017-AD18-BA6608AE1E32}" type="sibTrans" cxnId="{A625CDB7-63E5-4614-A93D-02777E2C6BA1}">
      <dgm:prSet/>
      <dgm:spPr/>
      <dgm:t>
        <a:bodyPr/>
        <a:lstStyle/>
        <a:p>
          <a:endParaRPr lang="es-ES"/>
        </a:p>
      </dgm:t>
    </dgm:pt>
    <dgm:pt modelId="{95D962B1-6FAC-421A-997C-36DE4A4B6EF8}" type="pres">
      <dgm:prSet presAssocID="{FED3FB0E-605C-498F-A76C-B6AF0BD673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B6281DB-3923-417B-9AE1-B3509B33FB87}" type="pres">
      <dgm:prSet presAssocID="{8C6D1C81-2664-4C8D-A5A3-34FAF4BD37BA}" presName="hierRoot1" presStyleCnt="0"/>
      <dgm:spPr/>
    </dgm:pt>
    <dgm:pt modelId="{1C24A79A-A616-423D-B122-95CB27DFF4B5}" type="pres">
      <dgm:prSet presAssocID="{8C6D1C81-2664-4C8D-A5A3-34FAF4BD37BA}" presName="composite" presStyleCnt="0"/>
      <dgm:spPr/>
    </dgm:pt>
    <dgm:pt modelId="{7029DDD3-AC29-4645-8A4C-FF6F4866705D}" type="pres">
      <dgm:prSet presAssocID="{8C6D1C81-2664-4C8D-A5A3-34FAF4BD37BA}" presName="background" presStyleLbl="node0" presStyleIdx="0" presStyleCnt="1"/>
      <dgm:spPr/>
    </dgm:pt>
    <dgm:pt modelId="{4C0CA8AD-6BCD-4C5E-BCBA-80C3BA0A1E31}" type="pres">
      <dgm:prSet presAssocID="{8C6D1C81-2664-4C8D-A5A3-34FAF4BD37B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3E061A-C6A4-4716-B2F8-B5FFCEA3C4E7}" type="pres">
      <dgm:prSet presAssocID="{8C6D1C81-2664-4C8D-A5A3-34FAF4BD37BA}" presName="hierChild2" presStyleCnt="0"/>
      <dgm:spPr/>
    </dgm:pt>
    <dgm:pt modelId="{909EA1AE-55A2-4176-97DB-626A0B5B3B0D}" type="pres">
      <dgm:prSet presAssocID="{FF8467A0-D52E-48DB-9E1F-093B8555F372}" presName="Name10" presStyleLbl="parChTrans1D2" presStyleIdx="0" presStyleCnt="3"/>
      <dgm:spPr/>
      <dgm:t>
        <a:bodyPr/>
        <a:lstStyle/>
        <a:p>
          <a:endParaRPr lang="es-ES"/>
        </a:p>
      </dgm:t>
    </dgm:pt>
    <dgm:pt modelId="{F775E934-5223-4A1B-8D7C-9BE51B4F570B}" type="pres">
      <dgm:prSet presAssocID="{D08A02BC-2F7E-45AC-84A0-41F90ABB8DF7}" presName="hierRoot2" presStyleCnt="0"/>
      <dgm:spPr/>
    </dgm:pt>
    <dgm:pt modelId="{1EE36FFB-5197-4600-9B51-F6E7CD0644E6}" type="pres">
      <dgm:prSet presAssocID="{D08A02BC-2F7E-45AC-84A0-41F90ABB8DF7}" presName="composite2" presStyleCnt="0"/>
      <dgm:spPr/>
    </dgm:pt>
    <dgm:pt modelId="{FFF0DFD7-91EF-4F14-98F2-FE455932FD52}" type="pres">
      <dgm:prSet presAssocID="{D08A02BC-2F7E-45AC-84A0-41F90ABB8DF7}" presName="background2" presStyleLbl="node2" presStyleIdx="0" presStyleCnt="3"/>
      <dgm:spPr/>
    </dgm:pt>
    <dgm:pt modelId="{07374E42-C4A8-4159-B1DA-EC06138A84DF}" type="pres">
      <dgm:prSet presAssocID="{D08A02BC-2F7E-45AC-84A0-41F90ABB8DF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C632BB-9675-47E7-8660-0168A5E6B1F5}" type="pres">
      <dgm:prSet presAssocID="{D08A02BC-2F7E-45AC-84A0-41F90ABB8DF7}" presName="hierChild3" presStyleCnt="0"/>
      <dgm:spPr/>
    </dgm:pt>
    <dgm:pt modelId="{454F7549-C3A2-4BAE-A639-522448EEA2C6}" type="pres">
      <dgm:prSet presAssocID="{58FCFF87-19D1-4A61-A170-99E70E1D8DAF}" presName="Name10" presStyleLbl="parChTrans1D2" presStyleIdx="1" presStyleCnt="3"/>
      <dgm:spPr/>
      <dgm:t>
        <a:bodyPr/>
        <a:lstStyle/>
        <a:p>
          <a:endParaRPr lang="es-ES"/>
        </a:p>
      </dgm:t>
    </dgm:pt>
    <dgm:pt modelId="{C5C71F39-10A1-4564-B9D8-DFD5D36CFA6A}" type="pres">
      <dgm:prSet presAssocID="{F02DC8A0-7F1C-4018-B497-7E3D9013CE26}" presName="hierRoot2" presStyleCnt="0"/>
      <dgm:spPr/>
    </dgm:pt>
    <dgm:pt modelId="{5FD106F2-20FD-454F-AE16-1E546847C87E}" type="pres">
      <dgm:prSet presAssocID="{F02DC8A0-7F1C-4018-B497-7E3D9013CE26}" presName="composite2" presStyleCnt="0"/>
      <dgm:spPr/>
    </dgm:pt>
    <dgm:pt modelId="{0068FC5F-5632-4314-95DB-612F4FC6825B}" type="pres">
      <dgm:prSet presAssocID="{F02DC8A0-7F1C-4018-B497-7E3D9013CE26}" presName="background2" presStyleLbl="node2" presStyleIdx="1" presStyleCnt="3"/>
      <dgm:spPr/>
    </dgm:pt>
    <dgm:pt modelId="{3CA1DD66-0B43-42D1-830A-3CD8F9837D4D}" type="pres">
      <dgm:prSet presAssocID="{F02DC8A0-7F1C-4018-B497-7E3D9013CE2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8FB07-76A7-43ED-97CF-E983F29AD733}" type="pres">
      <dgm:prSet presAssocID="{F02DC8A0-7F1C-4018-B497-7E3D9013CE26}" presName="hierChild3" presStyleCnt="0"/>
      <dgm:spPr/>
    </dgm:pt>
    <dgm:pt modelId="{01F652A9-82FC-41F3-9612-799E88B69FE6}" type="pres">
      <dgm:prSet presAssocID="{305EDC77-72D0-4538-8EC2-D31F37C4F91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408A7AB5-2D5D-460C-B19E-F3535FEEC13C}" type="pres">
      <dgm:prSet presAssocID="{47A5954D-1EE4-4251-93BA-CC60E74E013E}" presName="hierRoot2" presStyleCnt="0"/>
      <dgm:spPr/>
    </dgm:pt>
    <dgm:pt modelId="{5EBB6EF7-74A7-4705-957E-E2DECBABE66D}" type="pres">
      <dgm:prSet presAssocID="{47A5954D-1EE4-4251-93BA-CC60E74E013E}" presName="composite2" presStyleCnt="0"/>
      <dgm:spPr/>
    </dgm:pt>
    <dgm:pt modelId="{871C6419-7D85-498A-AB2B-C022FE12AE41}" type="pres">
      <dgm:prSet presAssocID="{47A5954D-1EE4-4251-93BA-CC60E74E013E}" presName="background2" presStyleLbl="node2" presStyleIdx="2" presStyleCnt="3"/>
      <dgm:spPr/>
    </dgm:pt>
    <dgm:pt modelId="{15A95EA5-C698-437A-9FD4-379C163DA134}" type="pres">
      <dgm:prSet presAssocID="{47A5954D-1EE4-4251-93BA-CC60E74E013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DF01B-4170-44B7-8A9E-B72980910835}" type="pres">
      <dgm:prSet presAssocID="{47A5954D-1EE4-4251-93BA-CC60E74E013E}" presName="hierChild3" presStyleCnt="0"/>
      <dgm:spPr/>
    </dgm:pt>
  </dgm:ptLst>
  <dgm:cxnLst>
    <dgm:cxn modelId="{199606CA-C189-4315-8FC2-B5F67ED15526}" type="presOf" srcId="{47A5954D-1EE4-4251-93BA-CC60E74E013E}" destId="{15A95EA5-C698-437A-9FD4-379C163DA134}" srcOrd="0" destOrd="0" presId="urn:microsoft.com/office/officeart/2005/8/layout/hierarchy1"/>
    <dgm:cxn modelId="{4106E32B-58DB-4DBF-9E0E-CC7F69DFF067}" type="presOf" srcId="{58FCFF87-19D1-4A61-A170-99E70E1D8DAF}" destId="{454F7549-C3A2-4BAE-A639-522448EEA2C6}" srcOrd="0" destOrd="0" presId="urn:microsoft.com/office/officeart/2005/8/layout/hierarchy1"/>
    <dgm:cxn modelId="{B9611D5C-50D2-4E0D-8D21-CC7B0197F5BB}" type="presOf" srcId="{FF8467A0-D52E-48DB-9E1F-093B8555F372}" destId="{909EA1AE-55A2-4176-97DB-626A0B5B3B0D}" srcOrd="0" destOrd="0" presId="urn:microsoft.com/office/officeart/2005/8/layout/hierarchy1"/>
    <dgm:cxn modelId="{767400E1-03EB-495A-8385-0FAB8D74A4DC}" srcId="{FED3FB0E-605C-498F-A76C-B6AF0BD673CC}" destId="{8C6D1C81-2664-4C8D-A5A3-34FAF4BD37BA}" srcOrd="0" destOrd="0" parTransId="{C3F46524-F6AB-49E8-8A7F-A97D7CEADA9F}" sibTransId="{2C1DF6A2-861A-431E-A40B-ACF359693A93}"/>
    <dgm:cxn modelId="{A353744E-8D9F-4A19-AEB8-21B9AE500DB1}" srcId="{8C6D1C81-2664-4C8D-A5A3-34FAF4BD37BA}" destId="{D08A02BC-2F7E-45AC-84A0-41F90ABB8DF7}" srcOrd="0" destOrd="0" parTransId="{FF8467A0-D52E-48DB-9E1F-093B8555F372}" sibTransId="{361E0DDF-0E2E-4856-90D5-96E023FAA00F}"/>
    <dgm:cxn modelId="{C1C31F8D-B561-4C3E-9E3E-625DA1BDD64B}" type="presOf" srcId="{305EDC77-72D0-4538-8EC2-D31F37C4F91E}" destId="{01F652A9-82FC-41F3-9612-799E88B69FE6}" srcOrd="0" destOrd="0" presId="urn:microsoft.com/office/officeart/2005/8/layout/hierarchy1"/>
    <dgm:cxn modelId="{90D756BA-D033-4ADC-A693-20D41DC59AF9}" type="presOf" srcId="{D08A02BC-2F7E-45AC-84A0-41F90ABB8DF7}" destId="{07374E42-C4A8-4159-B1DA-EC06138A84DF}" srcOrd="0" destOrd="0" presId="urn:microsoft.com/office/officeart/2005/8/layout/hierarchy1"/>
    <dgm:cxn modelId="{C8A252D9-22C3-49DD-80EF-AE8FB029B595}" type="presOf" srcId="{F02DC8A0-7F1C-4018-B497-7E3D9013CE26}" destId="{3CA1DD66-0B43-42D1-830A-3CD8F9837D4D}" srcOrd="0" destOrd="0" presId="urn:microsoft.com/office/officeart/2005/8/layout/hierarchy1"/>
    <dgm:cxn modelId="{504C84F1-7273-491D-8F56-012B1860BB18}" type="presOf" srcId="{8C6D1C81-2664-4C8D-A5A3-34FAF4BD37BA}" destId="{4C0CA8AD-6BCD-4C5E-BCBA-80C3BA0A1E31}" srcOrd="0" destOrd="0" presId="urn:microsoft.com/office/officeart/2005/8/layout/hierarchy1"/>
    <dgm:cxn modelId="{A625CDB7-63E5-4614-A93D-02777E2C6BA1}" srcId="{8C6D1C81-2664-4C8D-A5A3-34FAF4BD37BA}" destId="{47A5954D-1EE4-4251-93BA-CC60E74E013E}" srcOrd="2" destOrd="0" parTransId="{305EDC77-72D0-4538-8EC2-D31F37C4F91E}" sibTransId="{42B75F6E-3D87-4017-AD18-BA6608AE1E32}"/>
    <dgm:cxn modelId="{2811D99F-4804-4FE5-B0E4-3A6CFBEDEFFB}" srcId="{8C6D1C81-2664-4C8D-A5A3-34FAF4BD37BA}" destId="{F02DC8A0-7F1C-4018-B497-7E3D9013CE26}" srcOrd="1" destOrd="0" parTransId="{58FCFF87-19D1-4A61-A170-99E70E1D8DAF}" sibTransId="{6FB69EA5-4191-419D-A883-081732FE53BA}"/>
    <dgm:cxn modelId="{3A7091A9-9DB8-4309-AF2D-595B67E8E39B}" type="presOf" srcId="{FED3FB0E-605C-498F-A76C-B6AF0BD673CC}" destId="{95D962B1-6FAC-421A-997C-36DE4A4B6EF8}" srcOrd="0" destOrd="0" presId="urn:microsoft.com/office/officeart/2005/8/layout/hierarchy1"/>
    <dgm:cxn modelId="{17B48EF6-6C81-4705-B15D-5BC0DE8469BC}" type="presParOf" srcId="{95D962B1-6FAC-421A-997C-36DE4A4B6EF8}" destId="{1B6281DB-3923-417B-9AE1-B3509B33FB87}" srcOrd="0" destOrd="0" presId="urn:microsoft.com/office/officeart/2005/8/layout/hierarchy1"/>
    <dgm:cxn modelId="{7775E38E-6DAE-4FC0-83DD-BC566B8681BD}" type="presParOf" srcId="{1B6281DB-3923-417B-9AE1-B3509B33FB87}" destId="{1C24A79A-A616-423D-B122-95CB27DFF4B5}" srcOrd="0" destOrd="0" presId="urn:microsoft.com/office/officeart/2005/8/layout/hierarchy1"/>
    <dgm:cxn modelId="{01DD378B-0A48-4B33-97C6-9893A2FD167E}" type="presParOf" srcId="{1C24A79A-A616-423D-B122-95CB27DFF4B5}" destId="{7029DDD3-AC29-4645-8A4C-FF6F4866705D}" srcOrd="0" destOrd="0" presId="urn:microsoft.com/office/officeart/2005/8/layout/hierarchy1"/>
    <dgm:cxn modelId="{D1F2F5FE-DBA2-4364-96D4-0E21E501049D}" type="presParOf" srcId="{1C24A79A-A616-423D-B122-95CB27DFF4B5}" destId="{4C0CA8AD-6BCD-4C5E-BCBA-80C3BA0A1E31}" srcOrd="1" destOrd="0" presId="urn:microsoft.com/office/officeart/2005/8/layout/hierarchy1"/>
    <dgm:cxn modelId="{1BBE871B-1BE5-4946-8D82-FF354B8E0A30}" type="presParOf" srcId="{1B6281DB-3923-417B-9AE1-B3509B33FB87}" destId="{BE3E061A-C6A4-4716-B2F8-B5FFCEA3C4E7}" srcOrd="1" destOrd="0" presId="urn:microsoft.com/office/officeart/2005/8/layout/hierarchy1"/>
    <dgm:cxn modelId="{3A6BC3F5-5CB7-4145-A0B1-7C3254F52090}" type="presParOf" srcId="{BE3E061A-C6A4-4716-B2F8-B5FFCEA3C4E7}" destId="{909EA1AE-55A2-4176-97DB-626A0B5B3B0D}" srcOrd="0" destOrd="0" presId="urn:microsoft.com/office/officeart/2005/8/layout/hierarchy1"/>
    <dgm:cxn modelId="{AE010224-BB65-4E1D-8362-D6D7AF9AC904}" type="presParOf" srcId="{BE3E061A-C6A4-4716-B2F8-B5FFCEA3C4E7}" destId="{F775E934-5223-4A1B-8D7C-9BE51B4F570B}" srcOrd="1" destOrd="0" presId="urn:microsoft.com/office/officeart/2005/8/layout/hierarchy1"/>
    <dgm:cxn modelId="{4BFBB0A0-7C3B-42C0-8739-1E0E8BB154E7}" type="presParOf" srcId="{F775E934-5223-4A1B-8D7C-9BE51B4F570B}" destId="{1EE36FFB-5197-4600-9B51-F6E7CD0644E6}" srcOrd="0" destOrd="0" presId="urn:microsoft.com/office/officeart/2005/8/layout/hierarchy1"/>
    <dgm:cxn modelId="{BD7B2A89-7AD4-4639-BD49-67AF0660C33C}" type="presParOf" srcId="{1EE36FFB-5197-4600-9B51-F6E7CD0644E6}" destId="{FFF0DFD7-91EF-4F14-98F2-FE455932FD52}" srcOrd="0" destOrd="0" presId="urn:microsoft.com/office/officeart/2005/8/layout/hierarchy1"/>
    <dgm:cxn modelId="{C23C3679-DC94-480E-A65C-D13B18CE2AA0}" type="presParOf" srcId="{1EE36FFB-5197-4600-9B51-F6E7CD0644E6}" destId="{07374E42-C4A8-4159-B1DA-EC06138A84DF}" srcOrd="1" destOrd="0" presId="urn:microsoft.com/office/officeart/2005/8/layout/hierarchy1"/>
    <dgm:cxn modelId="{FD0C89FC-514E-45D0-8BF8-6DA3EE57F9FA}" type="presParOf" srcId="{F775E934-5223-4A1B-8D7C-9BE51B4F570B}" destId="{67C632BB-9675-47E7-8660-0168A5E6B1F5}" srcOrd="1" destOrd="0" presId="urn:microsoft.com/office/officeart/2005/8/layout/hierarchy1"/>
    <dgm:cxn modelId="{61083348-1049-4DFF-AD67-9D2EB1FDCC01}" type="presParOf" srcId="{BE3E061A-C6A4-4716-B2F8-B5FFCEA3C4E7}" destId="{454F7549-C3A2-4BAE-A639-522448EEA2C6}" srcOrd="2" destOrd="0" presId="urn:microsoft.com/office/officeart/2005/8/layout/hierarchy1"/>
    <dgm:cxn modelId="{AB173A09-81E5-48B3-A04E-FB01567E7290}" type="presParOf" srcId="{BE3E061A-C6A4-4716-B2F8-B5FFCEA3C4E7}" destId="{C5C71F39-10A1-4564-B9D8-DFD5D36CFA6A}" srcOrd="3" destOrd="0" presId="urn:microsoft.com/office/officeart/2005/8/layout/hierarchy1"/>
    <dgm:cxn modelId="{314A1770-2A53-4038-A49F-CD9462A48181}" type="presParOf" srcId="{C5C71F39-10A1-4564-B9D8-DFD5D36CFA6A}" destId="{5FD106F2-20FD-454F-AE16-1E546847C87E}" srcOrd="0" destOrd="0" presId="urn:microsoft.com/office/officeart/2005/8/layout/hierarchy1"/>
    <dgm:cxn modelId="{FBEDE20D-D79C-4701-99FC-F1CEDE52D8DC}" type="presParOf" srcId="{5FD106F2-20FD-454F-AE16-1E546847C87E}" destId="{0068FC5F-5632-4314-95DB-612F4FC6825B}" srcOrd="0" destOrd="0" presId="urn:microsoft.com/office/officeart/2005/8/layout/hierarchy1"/>
    <dgm:cxn modelId="{F5B1157E-109A-4F83-A2A0-6507F576F3BD}" type="presParOf" srcId="{5FD106F2-20FD-454F-AE16-1E546847C87E}" destId="{3CA1DD66-0B43-42D1-830A-3CD8F9837D4D}" srcOrd="1" destOrd="0" presId="urn:microsoft.com/office/officeart/2005/8/layout/hierarchy1"/>
    <dgm:cxn modelId="{610AF5BD-CCFC-4001-9FFC-18390AE5A388}" type="presParOf" srcId="{C5C71F39-10A1-4564-B9D8-DFD5D36CFA6A}" destId="{A138FB07-76A7-43ED-97CF-E983F29AD733}" srcOrd="1" destOrd="0" presId="urn:microsoft.com/office/officeart/2005/8/layout/hierarchy1"/>
    <dgm:cxn modelId="{36F0AD41-3848-4FA7-B7DE-C5B9966A0409}" type="presParOf" srcId="{BE3E061A-C6A4-4716-B2F8-B5FFCEA3C4E7}" destId="{01F652A9-82FC-41F3-9612-799E88B69FE6}" srcOrd="4" destOrd="0" presId="urn:microsoft.com/office/officeart/2005/8/layout/hierarchy1"/>
    <dgm:cxn modelId="{40C1578E-82E0-4D38-B42F-7498CBB2E58B}" type="presParOf" srcId="{BE3E061A-C6A4-4716-B2F8-B5FFCEA3C4E7}" destId="{408A7AB5-2D5D-460C-B19E-F3535FEEC13C}" srcOrd="5" destOrd="0" presId="urn:microsoft.com/office/officeart/2005/8/layout/hierarchy1"/>
    <dgm:cxn modelId="{08E0E0CD-C5C6-446A-9AC1-E06FE0D51EC5}" type="presParOf" srcId="{408A7AB5-2D5D-460C-B19E-F3535FEEC13C}" destId="{5EBB6EF7-74A7-4705-957E-E2DECBABE66D}" srcOrd="0" destOrd="0" presId="urn:microsoft.com/office/officeart/2005/8/layout/hierarchy1"/>
    <dgm:cxn modelId="{8DC3D879-1D6C-4215-8716-C8BBF86DBF28}" type="presParOf" srcId="{5EBB6EF7-74A7-4705-957E-E2DECBABE66D}" destId="{871C6419-7D85-498A-AB2B-C022FE12AE41}" srcOrd="0" destOrd="0" presId="urn:microsoft.com/office/officeart/2005/8/layout/hierarchy1"/>
    <dgm:cxn modelId="{F7EEB9D6-B570-4920-8B06-2DAE9FAEF533}" type="presParOf" srcId="{5EBB6EF7-74A7-4705-957E-E2DECBABE66D}" destId="{15A95EA5-C698-437A-9FD4-379C163DA134}" srcOrd="1" destOrd="0" presId="urn:microsoft.com/office/officeart/2005/8/layout/hierarchy1"/>
    <dgm:cxn modelId="{061DAAE3-EE35-4CC0-B380-8D37F48529F1}" type="presParOf" srcId="{408A7AB5-2D5D-460C-B19E-F3535FEEC13C}" destId="{403DF01B-4170-44B7-8A9E-B729809108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0689A-7007-480C-B9AD-695229FAD405}">
      <dsp:nvSpPr>
        <dsp:cNvPr id="0" name=""/>
        <dsp:cNvSpPr/>
      </dsp:nvSpPr>
      <dsp:spPr>
        <a:xfrm>
          <a:off x="0" y="300492"/>
          <a:ext cx="677703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A77B0-C3EE-4F3E-B224-935061BE3D48}">
      <dsp:nvSpPr>
        <dsp:cNvPr id="0" name=""/>
        <dsp:cNvSpPr/>
      </dsp:nvSpPr>
      <dsp:spPr>
        <a:xfrm>
          <a:off x="338851" y="123371"/>
          <a:ext cx="474392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" action="ppaction://hlinksldjump"/>
            </a:rPr>
            <a:t>Introducción</a:t>
          </a:r>
          <a:endParaRPr lang="es-ES" sz="1400" kern="1200" dirty="0"/>
        </a:p>
      </dsp:txBody>
      <dsp:txXfrm>
        <a:off x="356144" y="140664"/>
        <a:ext cx="4709339" cy="319654"/>
      </dsp:txXfrm>
    </dsp:sp>
    <dsp:sp modelId="{95BEC034-D527-4A13-94E8-A654066D7340}">
      <dsp:nvSpPr>
        <dsp:cNvPr id="0" name=""/>
        <dsp:cNvSpPr/>
      </dsp:nvSpPr>
      <dsp:spPr>
        <a:xfrm>
          <a:off x="0" y="844812"/>
          <a:ext cx="677703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21CA8-EDD3-42F3-9DFD-CFE87BE6C12A}">
      <dsp:nvSpPr>
        <dsp:cNvPr id="0" name=""/>
        <dsp:cNvSpPr/>
      </dsp:nvSpPr>
      <dsp:spPr>
        <a:xfrm>
          <a:off x="338851" y="667692"/>
          <a:ext cx="474392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" action="ppaction://hlinksldjump"/>
            </a:rPr>
            <a:t>Objetivos</a:t>
          </a:r>
          <a:endParaRPr lang="es-ES" sz="1400" kern="1200" dirty="0"/>
        </a:p>
      </dsp:txBody>
      <dsp:txXfrm>
        <a:off x="356144" y="684985"/>
        <a:ext cx="4709339" cy="319654"/>
      </dsp:txXfrm>
    </dsp:sp>
    <dsp:sp modelId="{D6879922-F8BD-4EAC-81C8-12EB8ED65CCB}">
      <dsp:nvSpPr>
        <dsp:cNvPr id="0" name=""/>
        <dsp:cNvSpPr/>
      </dsp:nvSpPr>
      <dsp:spPr>
        <a:xfrm>
          <a:off x="0" y="1389131"/>
          <a:ext cx="677703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1DE7B-C56E-4F2C-AD1D-2C9D892B7EA2}">
      <dsp:nvSpPr>
        <dsp:cNvPr id="0" name=""/>
        <dsp:cNvSpPr/>
      </dsp:nvSpPr>
      <dsp:spPr>
        <a:xfrm>
          <a:off x="338851" y="1212011"/>
          <a:ext cx="474392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" action="ppaction://hlinksldjump"/>
            </a:rPr>
            <a:t>Fundamentos Teóricos</a:t>
          </a:r>
          <a:endParaRPr lang="es-ES" sz="1400" kern="1200" dirty="0" smtClean="0"/>
        </a:p>
      </dsp:txBody>
      <dsp:txXfrm>
        <a:off x="356144" y="1229304"/>
        <a:ext cx="4709339" cy="319654"/>
      </dsp:txXfrm>
    </dsp:sp>
    <dsp:sp modelId="{D5DED998-0FB8-458A-A014-5FA8412C220D}">
      <dsp:nvSpPr>
        <dsp:cNvPr id="0" name=""/>
        <dsp:cNvSpPr/>
      </dsp:nvSpPr>
      <dsp:spPr>
        <a:xfrm>
          <a:off x="0" y="1933451"/>
          <a:ext cx="677703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1462A-6700-4A71-A351-54E2C6CD7B8E}">
      <dsp:nvSpPr>
        <dsp:cNvPr id="0" name=""/>
        <dsp:cNvSpPr/>
      </dsp:nvSpPr>
      <dsp:spPr>
        <a:xfrm>
          <a:off x="338851" y="1756331"/>
          <a:ext cx="474392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" action="ppaction://hlinksldjump"/>
            </a:rPr>
            <a:t>Diseño del Modelo de Evaluación</a:t>
          </a:r>
          <a:endParaRPr lang="es-ES" sz="1400" kern="1200" dirty="0"/>
        </a:p>
      </dsp:txBody>
      <dsp:txXfrm>
        <a:off x="356144" y="1773624"/>
        <a:ext cx="4709339" cy="319654"/>
      </dsp:txXfrm>
    </dsp:sp>
    <dsp:sp modelId="{DD72DA14-69CE-407E-8EB5-6D6B968202AA}">
      <dsp:nvSpPr>
        <dsp:cNvPr id="0" name=""/>
        <dsp:cNvSpPr/>
      </dsp:nvSpPr>
      <dsp:spPr>
        <a:xfrm>
          <a:off x="0" y="2477771"/>
          <a:ext cx="677703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74E72-2244-4694-9FEE-F0EAF243CA80}">
      <dsp:nvSpPr>
        <dsp:cNvPr id="0" name=""/>
        <dsp:cNvSpPr/>
      </dsp:nvSpPr>
      <dsp:spPr>
        <a:xfrm>
          <a:off x="338851" y="2300651"/>
          <a:ext cx="474392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" action="ppaction://hlinksldjump"/>
            </a:rPr>
            <a:t>Análisis Comparativo de los CMS´s Joomla, Drupal y Liferay</a:t>
          </a:r>
          <a:endParaRPr lang="es-ES" sz="1400" kern="1200" dirty="0"/>
        </a:p>
      </dsp:txBody>
      <dsp:txXfrm>
        <a:off x="356144" y="2317944"/>
        <a:ext cx="4709339" cy="319654"/>
      </dsp:txXfrm>
    </dsp:sp>
    <dsp:sp modelId="{B3712D1D-A745-4EB2-9480-17FEE1117D94}">
      <dsp:nvSpPr>
        <dsp:cNvPr id="0" name=""/>
        <dsp:cNvSpPr/>
      </dsp:nvSpPr>
      <dsp:spPr>
        <a:xfrm>
          <a:off x="0" y="3022091"/>
          <a:ext cx="677703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73D0F-B53D-47D2-8F3F-5841445A85C8}">
      <dsp:nvSpPr>
        <dsp:cNvPr id="0" name=""/>
        <dsp:cNvSpPr/>
      </dsp:nvSpPr>
      <dsp:spPr>
        <a:xfrm>
          <a:off x="338851" y="2844971"/>
          <a:ext cx="474392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" action="ppaction://hlinksldjump"/>
            </a:rPr>
            <a:t>Resultados del Análisis Comparativo</a:t>
          </a:r>
          <a:endParaRPr lang="es-ES" sz="1400" kern="1200" dirty="0"/>
        </a:p>
      </dsp:txBody>
      <dsp:txXfrm>
        <a:off x="356144" y="2862264"/>
        <a:ext cx="4709339" cy="319654"/>
      </dsp:txXfrm>
    </dsp:sp>
    <dsp:sp modelId="{CEE56916-D7D3-4E1C-9632-674C63BAEE61}">
      <dsp:nvSpPr>
        <dsp:cNvPr id="0" name=""/>
        <dsp:cNvSpPr/>
      </dsp:nvSpPr>
      <dsp:spPr>
        <a:xfrm>
          <a:off x="0" y="3566411"/>
          <a:ext cx="677703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7CBDD-F36D-48FA-8959-04DB8D5446B3}">
      <dsp:nvSpPr>
        <dsp:cNvPr id="0" name=""/>
        <dsp:cNvSpPr/>
      </dsp:nvSpPr>
      <dsp:spPr>
        <a:xfrm>
          <a:off x="338851" y="3389292"/>
          <a:ext cx="474392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" action="ppaction://hlinksldjump"/>
            </a:rPr>
            <a:t>Caso Práctico para la Agencia de Viajes SHINEGALAPAGOS</a:t>
          </a:r>
          <a:endParaRPr lang="es-ES" sz="1400" kern="1200" dirty="0"/>
        </a:p>
      </dsp:txBody>
      <dsp:txXfrm>
        <a:off x="356144" y="3406585"/>
        <a:ext cx="4709339" cy="319654"/>
      </dsp:txXfrm>
    </dsp:sp>
    <dsp:sp modelId="{3F5E1BA4-8D68-4FAE-AE81-15F0AB7152BE}">
      <dsp:nvSpPr>
        <dsp:cNvPr id="0" name=""/>
        <dsp:cNvSpPr/>
      </dsp:nvSpPr>
      <dsp:spPr>
        <a:xfrm>
          <a:off x="0" y="4110731"/>
          <a:ext cx="6777037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57BFB-C88C-4FD3-BF4F-341F5CCCA415}">
      <dsp:nvSpPr>
        <dsp:cNvPr id="0" name=""/>
        <dsp:cNvSpPr/>
      </dsp:nvSpPr>
      <dsp:spPr>
        <a:xfrm>
          <a:off x="338851" y="3933612"/>
          <a:ext cx="474392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hlinkClick xmlns:r="http://schemas.openxmlformats.org/officeDocument/2006/relationships" r:id="" action="ppaction://hlinksldjump"/>
            </a:rPr>
            <a:t>Conclusiones y Recomendaciones</a:t>
          </a:r>
          <a:endParaRPr lang="es-ES" sz="1400" kern="1200" dirty="0"/>
        </a:p>
      </dsp:txBody>
      <dsp:txXfrm>
        <a:off x="356144" y="3950905"/>
        <a:ext cx="4709339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F406-7EDA-4148-95A0-5958E52D6981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89DC-18CF-4499-A1EC-89700644C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8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89DC-18CF-4499-A1EC-89700644C94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15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89DC-18CF-4499-A1EC-89700644C94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84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E430A6-5927-42F4-9E5B-155A95F68C90}" type="datetimeFigureOut">
              <a:rPr lang="es-ES" smtClean="0"/>
              <a:t>08/05/2012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425A265-56CB-41BA-8788-EA26D215CFB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Evaluaci&#243;n%20CASE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12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3" y="0"/>
            <a:ext cx="9124885" cy="682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6197" y="4725144"/>
            <a:ext cx="7776864" cy="1816225"/>
          </a:xfrm>
        </p:spPr>
        <p:txBody>
          <a:bodyPr>
            <a:normAutofit/>
          </a:bodyPr>
          <a:lstStyle/>
          <a:p>
            <a:pPr algn="l"/>
            <a:r>
              <a:rPr lang="es-ES" b="1" dirty="0" smtClean="0"/>
              <a:t>Director: Ing. Mario </a:t>
            </a:r>
            <a:r>
              <a:rPr lang="es-ES" b="1" dirty="0" err="1" smtClean="0"/>
              <a:t>Almache</a:t>
            </a:r>
            <a:endParaRPr lang="es-ES" b="1" dirty="0" smtClean="0"/>
          </a:p>
          <a:p>
            <a:pPr algn="l"/>
            <a:r>
              <a:rPr lang="es-ES" b="1" dirty="0" smtClean="0"/>
              <a:t>Co-Directora: Ing. Cecilia Hinojosa</a:t>
            </a:r>
          </a:p>
          <a:p>
            <a:pPr algn="l"/>
            <a:endParaRPr lang="es-ES" b="1" dirty="0"/>
          </a:p>
          <a:p>
            <a:pPr algn="r"/>
            <a:r>
              <a:rPr lang="en-US" b="1" dirty="0" err="1" smtClean="0"/>
              <a:t>Por</a:t>
            </a:r>
            <a:r>
              <a:rPr lang="en-US" b="1" dirty="0" smtClean="0"/>
              <a:t>:</a:t>
            </a:r>
            <a:r>
              <a:rPr lang="en-US" b="1" dirty="0"/>
              <a:t> </a:t>
            </a:r>
            <a:r>
              <a:rPr lang="en-US" b="1" dirty="0" smtClean="0"/>
              <a:t>Juan </a:t>
            </a:r>
            <a:r>
              <a:rPr lang="en-US" b="1" dirty="0"/>
              <a:t>Carlos </a:t>
            </a:r>
            <a:r>
              <a:rPr lang="en-US" b="1" dirty="0" err="1"/>
              <a:t>Calvopi</a:t>
            </a:r>
            <a:r>
              <a:rPr lang="es-ES" b="1" dirty="0" err="1"/>
              <a:t>ña</a:t>
            </a:r>
            <a:r>
              <a:rPr lang="es-ES" b="1" dirty="0"/>
              <a:t> Morillo</a:t>
            </a:r>
          </a:p>
          <a:p>
            <a:pPr algn="r"/>
            <a:r>
              <a:rPr lang="es-ES" b="1" dirty="0"/>
              <a:t>	Verónica Patricia Velasco Pacha</a:t>
            </a:r>
          </a:p>
          <a:p>
            <a:pPr algn="l"/>
            <a:endParaRPr lang="es-ES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2533" y="1916832"/>
            <a:ext cx="7772400" cy="1780108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“COMPARACIÓN </a:t>
            </a:r>
            <a:r>
              <a:rPr lang="es-MX" sz="2400" b="1" dirty="0">
                <a:solidFill>
                  <a:schemeClr val="tx1"/>
                </a:solidFill>
              </a:rPr>
              <a:t>DE LOS SISTEMAS DE GESTIÓN DE CONTENIDOS, DE SOFTWARE LIBRE: JOOMLA, DRUPAL, LIFERAY Y APLICACIÓN AL CASO PRÁCTICO PARA LA AGENCIA DE VIAJES </a:t>
            </a:r>
            <a:r>
              <a:rPr lang="es-MX" sz="2400" b="1" dirty="0" smtClean="0">
                <a:solidFill>
                  <a:schemeClr val="tx1"/>
                </a:solidFill>
              </a:rPr>
              <a:t>SHINEGALAPAGOS”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4" y="-26867"/>
            <a:ext cx="9171813" cy="11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Tipos</a:t>
            </a:r>
            <a:r>
              <a:rPr lang="en-US" b="1" dirty="0" smtClean="0"/>
              <a:t> de CMS</a:t>
            </a:r>
            <a:r>
              <a:rPr lang="es-ES" b="1" dirty="0" smtClean="0"/>
              <a:t>’s</a:t>
            </a:r>
          </a:p>
          <a:p>
            <a:endParaRPr lang="es-ES" dirty="0"/>
          </a:p>
          <a:p>
            <a:r>
              <a:rPr lang="es-ES" dirty="0" smtClean="0"/>
              <a:t>Utilidad:</a:t>
            </a:r>
          </a:p>
          <a:p>
            <a:pPr lvl="1"/>
            <a:r>
              <a:rPr lang="es-EC" dirty="0" smtClean="0"/>
              <a:t>Portales</a:t>
            </a:r>
            <a:endParaRPr lang="es-ES" dirty="0"/>
          </a:p>
          <a:p>
            <a:pPr lvl="1"/>
            <a:r>
              <a:rPr lang="es-ES_tradnl" dirty="0" smtClean="0"/>
              <a:t>Blogs</a:t>
            </a:r>
          </a:p>
          <a:p>
            <a:pPr lvl="1"/>
            <a:r>
              <a:rPr lang="es-ES_tradnl" dirty="0" smtClean="0"/>
              <a:t>Foros</a:t>
            </a:r>
          </a:p>
          <a:p>
            <a:pPr lvl="1"/>
            <a:r>
              <a:rPr lang="es-ES_tradnl" dirty="0"/>
              <a:t>Wikis</a:t>
            </a:r>
            <a:endParaRPr lang="es-ES_tradnl" dirty="0" smtClean="0"/>
          </a:p>
          <a:p>
            <a:pPr lvl="1"/>
            <a:r>
              <a:rPr lang="es-ES_tradnl" dirty="0" smtClean="0"/>
              <a:t>Comercio </a:t>
            </a:r>
            <a:r>
              <a:rPr lang="es-ES_tradnl" dirty="0"/>
              <a:t>Electrónico</a:t>
            </a:r>
            <a:endParaRPr lang="es-ES" dirty="0" smtClean="0"/>
          </a:p>
          <a:p>
            <a:pPr lvl="1"/>
            <a:r>
              <a:rPr lang="es-ES_tradnl" dirty="0" smtClean="0"/>
              <a:t>E-</a:t>
            </a:r>
            <a:r>
              <a:rPr lang="es-ES_tradnl" dirty="0" err="1" smtClean="0"/>
              <a:t>Learning</a:t>
            </a:r>
            <a:endParaRPr lang="es-ES" dirty="0" smtClean="0"/>
          </a:p>
          <a:p>
            <a:pPr lvl="1"/>
            <a:r>
              <a:rPr lang="es-ES_tradnl" dirty="0" smtClean="0"/>
              <a:t>Noticias</a:t>
            </a:r>
          </a:p>
          <a:p>
            <a:pPr lvl="1"/>
            <a:r>
              <a:rPr lang="es-ES_tradnl" dirty="0" smtClean="0"/>
              <a:t>Documentación</a:t>
            </a:r>
            <a:endParaRPr lang="es-ES" dirty="0" smtClean="0"/>
          </a:p>
          <a:p>
            <a:pPr marL="365760" lvl="1" indent="0">
              <a:buNone/>
            </a:pPr>
            <a:endParaRPr lang="es-ES" dirty="0" smtClean="0"/>
          </a:p>
        </p:txBody>
      </p:sp>
      <p:grpSp>
        <p:nvGrpSpPr>
          <p:cNvPr id="5" name="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2 Título"/>
          <p:cNvSpPr txBox="1">
            <a:spLocks/>
          </p:cNvSpPr>
          <p:nvPr/>
        </p:nvSpPr>
        <p:spPr>
          <a:xfrm>
            <a:off x="1475656" y="0"/>
            <a:ext cx="5976782" cy="65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dirty="0">
                <a:solidFill>
                  <a:srgbClr val="FFFF00"/>
                </a:solidFill>
              </a:rPr>
              <a:t>FUNDAMENTOS TEÓRICOS</a:t>
            </a:r>
          </a:p>
        </p:txBody>
      </p:sp>
    </p:spTree>
    <p:extLst>
      <p:ext uri="{BB962C8B-B14F-4D97-AF65-F5344CB8AC3E}">
        <p14:creationId xmlns:p14="http://schemas.microsoft.com/office/powerpoint/2010/main" val="129580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235893"/>
            <a:ext cx="7408333" cy="3705275"/>
          </a:xfrm>
        </p:spPr>
        <p:txBody>
          <a:bodyPr/>
          <a:lstStyle/>
          <a:p>
            <a:r>
              <a:rPr lang="es-ES" b="1" dirty="0" smtClean="0"/>
              <a:t>ISO 25000: </a:t>
            </a:r>
            <a:r>
              <a:rPr lang="es-ES" dirty="0" smtClean="0"/>
              <a:t>Proceso de Desarrollo y Selección de Productos de Software.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09603"/>
            <a:ext cx="5040560" cy="32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2 Título"/>
          <p:cNvSpPr txBox="1">
            <a:spLocks/>
          </p:cNvSpPr>
          <p:nvPr/>
        </p:nvSpPr>
        <p:spPr>
          <a:xfrm>
            <a:off x="1475656" y="0"/>
            <a:ext cx="5976782" cy="65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400" b="1" dirty="0">
                <a:solidFill>
                  <a:srgbClr val="FFFF00"/>
                </a:solidFill>
              </a:rPr>
              <a:t>FUNDAMENTOS</a:t>
            </a:r>
            <a:r>
              <a:rPr lang="es-ES" b="1" dirty="0">
                <a:solidFill>
                  <a:srgbClr val="FFFF00"/>
                </a:solidFill>
              </a:rPr>
              <a:t> </a:t>
            </a:r>
            <a:r>
              <a:rPr lang="es-ES" sz="3400" b="1" dirty="0">
                <a:solidFill>
                  <a:srgbClr val="FFFF00"/>
                </a:solidFill>
              </a:rPr>
              <a:t>TEÓRICOS</a:t>
            </a:r>
          </a:p>
        </p:txBody>
      </p:sp>
    </p:spTree>
    <p:extLst>
      <p:ext uri="{BB962C8B-B14F-4D97-AF65-F5344CB8AC3E}">
        <p14:creationId xmlns:p14="http://schemas.microsoft.com/office/powerpoint/2010/main" val="26740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7833" y="1268760"/>
            <a:ext cx="7408333" cy="3633267"/>
          </a:xfrm>
        </p:spPr>
        <p:txBody>
          <a:bodyPr/>
          <a:lstStyle/>
          <a:p>
            <a:r>
              <a:rPr lang="es-ES" b="1" dirty="0" smtClean="0"/>
              <a:t>IQMC: </a:t>
            </a:r>
            <a:r>
              <a:rPr lang="es-ES" dirty="0" smtClean="0"/>
              <a:t>Construcción de Modelos de Calidad</a:t>
            </a:r>
            <a:r>
              <a:rPr lang="es-ES" b="1" dirty="0" smtClean="0"/>
              <a:t> </a:t>
            </a:r>
            <a:endParaRPr lang="es-ES" b="1" dirty="0"/>
          </a:p>
        </p:txBody>
      </p:sp>
      <p:pic>
        <p:nvPicPr>
          <p:cNvPr id="4" name="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411760" y="2060848"/>
            <a:ext cx="4536504" cy="37820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7" name="6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Título"/>
          <p:cNvSpPr txBox="1">
            <a:spLocks/>
          </p:cNvSpPr>
          <p:nvPr/>
        </p:nvSpPr>
        <p:spPr>
          <a:xfrm>
            <a:off x="1378213" y="0"/>
            <a:ext cx="6074225" cy="65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300" b="1" dirty="0">
                <a:solidFill>
                  <a:srgbClr val="FFFF00"/>
                </a:solidFill>
              </a:rPr>
              <a:t>FUNDAMENTOS TEÓRICOS</a:t>
            </a:r>
          </a:p>
        </p:txBody>
      </p:sp>
    </p:spTree>
    <p:extLst>
      <p:ext uri="{BB962C8B-B14F-4D97-AF65-F5344CB8AC3E}">
        <p14:creationId xmlns:p14="http://schemas.microsoft.com/office/powerpoint/2010/main" val="31247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7408333" cy="4032448"/>
          </a:xfrm>
        </p:spPr>
        <p:txBody>
          <a:bodyPr/>
          <a:lstStyle/>
          <a:p>
            <a:r>
              <a:rPr lang="es-ES" b="1" dirty="0" smtClean="0"/>
              <a:t>Paso 0: </a:t>
            </a:r>
            <a:r>
              <a:rPr lang="es-ES" dirty="0" smtClean="0"/>
              <a:t>Estudio del Dominio.</a:t>
            </a:r>
          </a:p>
          <a:p>
            <a:endParaRPr lang="es-ES" dirty="0"/>
          </a:p>
        </p:txBody>
      </p:sp>
      <p:pic>
        <p:nvPicPr>
          <p:cNvPr id="4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85" y="1556792"/>
            <a:ext cx="6633091" cy="4824536"/>
          </a:xfrm>
          <a:prstGeom prst="rect">
            <a:avLst/>
          </a:prstGeom>
          <a:noFill/>
          <a:extLst/>
        </p:spPr>
      </p:pic>
      <p:grpSp>
        <p:nvGrpSpPr>
          <p:cNvPr id="5" name="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378213" y="-13379"/>
            <a:ext cx="6722179" cy="648072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DISEÑO</a:t>
            </a:r>
            <a:r>
              <a:rPr lang="es-ES" sz="2800" b="1" dirty="0" smtClean="0"/>
              <a:t> </a:t>
            </a:r>
            <a:r>
              <a:rPr lang="es-ES" sz="2800" b="1" dirty="0" smtClean="0">
                <a:solidFill>
                  <a:srgbClr val="FFFF00"/>
                </a:solidFill>
              </a:rPr>
              <a:t>DEL MODELO DE EVALUACIÓN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7668840" cy="3888432"/>
          </a:xfrm>
        </p:spPr>
        <p:txBody>
          <a:bodyPr/>
          <a:lstStyle/>
          <a:p>
            <a:r>
              <a:rPr lang="es-ES" b="1" dirty="0" smtClean="0"/>
              <a:t>Pasos</a:t>
            </a:r>
            <a:r>
              <a:rPr lang="en-US" b="1" dirty="0" smtClean="0"/>
              <a:t> 1, 2, 3: </a:t>
            </a:r>
            <a:r>
              <a:rPr lang="es-ES" dirty="0" smtClean="0"/>
              <a:t>Características, Subcaracterísticas y Atributos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8" y="1700808"/>
            <a:ext cx="724952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03810" y="271995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Paso 1</a:t>
            </a:r>
            <a:endParaRPr lang="es-ES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87780" y="3512041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Paso 2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0188" y="480818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Paso 3</a:t>
            </a:r>
            <a:endParaRPr lang="es-ES" sz="1200" dirty="0"/>
          </a:p>
        </p:txBody>
      </p:sp>
      <p:grpSp>
        <p:nvGrpSpPr>
          <p:cNvPr id="8" name="7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2 Título"/>
          <p:cNvSpPr>
            <a:spLocks noGrp="1"/>
          </p:cNvSpPr>
          <p:nvPr>
            <p:ph type="title"/>
          </p:nvPr>
        </p:nvSpPr>
        <p:spPr>
          <a:xfrm>
            <a:off x="1378213" y="-13379"/>
            <a:ext cx="6722179" cy="648072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FFFF00"/>
                </a:solidFill>
              </a:rPr>
              <a:t>DISEÑO DEL MODELO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1873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492" y="1216167"/>
            <a:ext cx="6777317" cy="3508977"/>
          </a:xfrm>
        </p:spPr>
        <p:txBody>
          <a:bodyPr/>
          <a:lstStyle/>
          <a:p>
            <a:r>
              <a:rPr lang="es-ES" b="1" dirty="0" smtClean="0"/>
              <a:t>Paso 4: </a:t>
            </a:r>
            <a:r>
              <a:rPr lang="es-ES" dirty="0" smtClean="0"/>
              <a:t>Métricas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85536"/>
              </p:ext>
            </p:extLst>
          </p:nvPr>
        </p:nvGraphicFramePr>
        <p:xfrm>
          <a:off x="1403648" y="1844824"/>
          <a:ext cx="6408713" cy="378561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16798"/>
                <a:gridCol w="5591915"/>
              </a:tblGrid>
              <a:tr h="3497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 dirty="0"/>
                        <a:t>Métricas para la evaluación de resultados</a:t>
                      </a:r>
                      <a:endParaRPr lang="es-ES" sz="2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/>
                        <a:t>0</a:t>
                      </a:r>
                      <a:endParaRPr lang="es-ES" sz="2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/>
                        <a:t>No cumple con el atributo propuesto</a:t>
                      </a:r>
                      <a:endParaRPr lang="es-ES" sz="2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9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 dirty="0"/>
                        <a:t>1</a:t>
                      </a:r>
                      <a:endParaRPr lang="es-ES" sz="2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/>
                        <a:t>Si cumple con el atributo propuesto</a:t>
                      </a:r>
                      <a:endParaRPr lang="es-ES" sz="2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990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/>
                        <a:t>[0:4]</a:t>
                      </a:r>
                      <a:endParaRPr lang="es-ES" sz="2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2400" kern="1200" dirty="0"/>
                        <a:t>Evaluación del cumplimiento de las características por rango, en intervalos enteros entre 0 a 4, donde 0 es el mínimo valor y 4 es máximo valor.</a:t>
                      </a:r>
                      <a:endParaRPr lang="es-ES" sz="2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2 Título"/>
          <p:cNvSpPr txBox="1">
            <a:spLocks/>
          </p:cNvSpPr>
          <p:nvPr/>
        </p:nvSpPr>
        <p:spPr>
          <a:xfrm>
            <a:off x="1378213" y="-13379"/>
            <a:ext cx="6722179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rgbClr val="FFFF00"/>
                </a:solidFill>
              </a:rPr>
              <a:t>DISEÑO DEL MODELO DE EVALUACIÓN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048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87624" y="-58526"/>
            <a:ext cx="7272808" cy="757888"/>
          </a:xfrm>
        </p:spPr>
        <p:txBody>
          <a:bodyPr>
            <a:noAutofit/>
          </a:bodyPr>
          <a:lstStyle/>
          <a:p>
            <a:pPr lvl="0" algn="ctr"/>
            <a:r>
              <a:rPr lang="es-ES" sz="2400" b="1" dirty="0">
                <a:solidFill>
                  <a:srgbClr val="FFFF00"/>
                </a:solidFill>
              </a:rPr>
              <a:t>ANÁLISIS COMPARATIVO DE LOS CMS´s JOOMLA, DRUPAL Y LIFERAY</a:t>
            </a:r>
          </a:p>
        </p:txBody>
      </p:sp>
    </p:spTree>
    <p:extLst>
      <p:ext uri="{BB962C8B-B14F-4D97-AF65-F5344CB8AC3E}">
        <p14:creationId xmlns:p14="http://schemas.microsoft.com/office/powerpoint/2010/main" val="17868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451" y="6381328"/>
            <a:ext cx="7408333" cy="360040"/>
          </a:xfrm>
        </p:spPr>
        <p:txBody>
          <a:bodyPr>
            <a:normAutofit fontScale="85000" lnSpcReduction="20000"/>
          </a:bodyPr>
          <a:lstStyle/>
          <a:p>
            <a:endParaRPr lang="es-E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8"/>
          <a:stretch/>
        </p:blipFill>
        <p:spPr bwMode="auto">
          <a:xfrm>
            <a:off x="719706" y="1115994"/>
            <a:ext cx="7668718" cy="65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2 Título"/>
          <p:cNvSpPr txBox="1">
            <a:spLocks/>
          </p:cNvSpPr>
          <p:nvPr/>
        </p:nvSpPr>
        <p:spPr>
          <a:xfrm>
            <a:off x="1187624" y="-58526"/>
            <a:ext cx="7272808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dirty="0" smtClean="0">
                <a:solidFill>
                  <a:srgbClr val="FFFF00"/>
                </a:solidFill>
              </a:rPr>
              <a:t>ANÁLISIS COMPARATIVO DE LOS CMS´s JOOMLA, DRUPAL Y LIFERAY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7697"/>
            <a:ext cx="76328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340768"/>
            <a:ext cx="763284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2 Título"/>
          <p:cNvSpPr txBox="1">
            <a:spLocks/>
          </p:cNvSpPr>
          <p:nvPr/>
        </p:nvSpPr>
        <p:spPr>
          <a:xfrm>
            <a:off x="1187624" y="-58526"/>
            <a:ext cx="7272808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dirty="0" smtClean="0">
                <a:solidFill>
                  <a:srgbClr val="FFFF00"/>
                </a:solidFill>
              </a:rPr>
              <a:t>ANÁLISIS COMPARATIVO DE LOS CMS´s JOOMLA, DRUPAL Y LIFERAY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err="1" smtClean="0">
                <a:solidFill>
                  <a:srgbClr val="0070C0"/>
                </a:solidFill>
                <a:hlinkClick r:id="rId2" action="ppaction://hlinkfile"/>
              </a:rPr>
              <a:t>Ver</a:t>
            </a:r>
            <a:r>
              <a:rPr lang="en-US" sz="2000" dirty="0" smtClean="0">
                <a:solidFill>
                  <a:srgbClr val="0070C0"/>
                </a:solidFill>
                <a:hlinkClick r:id="rId2" action="ppaction://hlinkfile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hlinkClick r:id="rId2" action="ppaction://hlinkfile"/>
              </a:rPr>
              <a:t>Matriz</a:t>
            </a:r>
            <a:r>
              <a:rPr lang="en-US" sz="2000" dirty="0" smtClean="0">
                <a:solidFill>
                  <a:srgbClr val="0070C0"/>
                </a:solidFill>
                <a:hlinkClick r:id="rId2" action="ppaction://hlinkfile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hlinkClick r:id="rId2" action="ppaction://hlinkfile"/>
              </a:rPr>
              <a:t>Completa</a:t>
            </a:r>
            <a:endParaRPr lang="es-ES" sz="20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57656"/>
            <a:ext cx="7560840" cy="220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6327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2 Título"/>
          <p:cNvSpPr txBox="1">
            <a:spLocks/>
          </p:cNvSpPr>
          <p:nvPr/>
        </p:nvSpPr>
        <p:spPr>
          <a:xfrm>
            <a:off x="1187624" y="-58526"/>
            <a:ext cx="7272808" cy="7578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400" b="1" dirty="0" smtClean="0">
                <a:solidFill>
                  <a:srgbClr val="FFFF00"/>
                </a:solidFill>
              </a:rPr>
              <a:t>ANÁLISIS COMPARATIVO DE LOS CMS´s JOOMLA, DRUPAL Y LIFERAY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298970"/>
              </p:ext>
            </p:extLst>
          </p:nvPr>
        </p:nvGraphicFramePr>
        <p:xfrm>
          <a:off x="1187624" y="1196752"/>
          <a:ext cx="677703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2918" y="-9843"/>
            <a:ext cx="6745466" cy="55852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AGENDA</a:t>
            </a:r>
            <a:endParaRPr lang="es-E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546426"/>
              </p:ext>
            </p:extLst>
          </p:nvPr>
        </p:nvGraphicFramePr>
        <p:xfrm>
          <a:off x="683568" y="1916832"/>
          <a:ext cx="7776864" cy="28083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8032"/>
                <a:gridCol w="1728192"/>
                <a:gridCol w="504056"/>
                <a:gridCol w="754589"/>
                <a:gridCol w="745067"/>
                <a:gridCol w="745067"/>
                <a:gridCol w="745067"/>
                <a:gridCol w="745067"/>
                <a:gridCol w="745067"/>
                <a:gridCol w="776660"/>
              </a:tblGrid>
              <a:tr h="310525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Factores Técnicos ISO 25000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%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Puntos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Joomla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Drupal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Liferay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9887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Puntos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%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Puntos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%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Puntos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%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noFill/>
                  </a:tcPr>
                </a:tc>
              </a:tr>
              <a:tr h="31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Funcionalidad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25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57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53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23,25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49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21,49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21,93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2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Fiabilidad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20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16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15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18,75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12,50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12,50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Usabilidad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15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27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14,44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25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13,89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21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11,67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Eficiencia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20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29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22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15,17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17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11,72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13,79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Mantenibilidad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8,13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7,50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7,50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2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Portabilidad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19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9,50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6,50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15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7,50</a:t>
                      </a:r>
                      <a:endParaRPr lang="es-ES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165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148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89,24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126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73,60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128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74,89</a:t>
                      </a:r>
                      <a:endParaRPr lang="es-ES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72253" y="-106213"/>
            <a:ext cx="6828139" cy="754310"/>
          </a:xfrm>
        </p:spPr>
        <p:txBody>
          <a:bodyPr>
            <a:noAutofit/>
          </a:bodyPr>
          <a:lstStyle/>
          <a:p>
            <a:r>
              <a:rPr lang="es-ES" sz="2600" b="1" dirty="0" smtClean="0">
                <a:solidFill>
                  <a:srgbClr val="FFFF00"/>
                </a:solidFill>
              </a:rPr>
              <a:t>RESULTADOS DEL ANÁLISIS COMPARATIVO</a:t>
            </a:r>
            <a:endParaRPr lang="es-E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2 Título"/>
          <p:cNvSpPr txBox="1">
            <a:spLocks/>
          </p:cNvSpPr>
          <p:nvPr/>
        </p:nvSpPr>
        <p:spPr>
          <a:xfrm>
            <a:off x="1272253" y="-106213"/>
            <a:ext cx="6828139" cy="754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600" b="1" smtClean="0">
                <a:solidFill>
                  <a:srgbClr val="FFFF00"/>
                </a:solidFill>
              </a:rPr>
              <a:t>RESULTADOS DEL ANÁLISIS COMPARATIVO</a:t>
            </a:r>
            <a:endParaRPr lang="es-ES" sz="2600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656240"/>
              </p:ext>
            </p:extLst>
          </p:nvPr>
        </p:nvGraphicFramePr>
        <p:xfrm>
          <a:off x="910166" y="869949"/>
          <a:ext cx="7323667" cy="511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05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3777283"/>
          </a:xfrm>
        </p:spPr>
        <p:txBody>
          <a:bodyPr>
            <a:normAutofit/>
          </a:bodyPr>
          <a:lstStyle/>
          <a:p>
            <a:r>
              <a:rPr lang="es-ES" b="1" dirty="0" smtClean="0"/>
              <a:t>Identificación de Actores: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65738295"/>
              </p:ext>
            </p:extLst>
          </p:nvPr>
        </p:nvGraphicFramePr>
        <p:xfrm>
          <a:off x="1524000" y="1628800"/>
          <a:ext cx="609600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2293217" y="4280264"/>
            <a:ext cx="4787974" cy="1581714"/>
            <a:chOff x="2267744" y="5273588"/>
            <a:chExt cx="4787974" cy="158171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661248"/>
              <a:ext cx="971550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661248"/>
              <a:ext cx="971550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37" y="5661247"/>
              <a:ext cx="1210118" cy="1194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37" y="5661248"/>
              <a:ext cx="583109" cy="43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Flecha curvada hacia la derecha"/>
            <p:cNvSpPr/>
            <p:nvPr/>
          </p:nvSpPr>
          <p:spPr>
            <a:xfrm flipV="1">
              <a:off x="4286814" y="5948722"/>
              <a:ext cx="156752" cy="396602"/>
            </a:xfrm>
            <a:prstGeom prst="curvedRightArrow">
              <a:avLst>
                <a:gd name="adj1" fmla="val 25000"/>
                <a:gd name="adj2" fmla="val 40296"/>
                <a:gd name="adj3" fmla="val 33718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" name="6 Flecha abajo"/>
            <p:cNvSpPr/>
            <p:nvPr/>
          </p:nvSpPr>
          <p:spPr>
            <a:xfrm>
              <a:off x="2672370" y="5301208"/>
              <a:ext cx="162297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Flecha abajo"/>
            <p:cNvSpPr/>
            <p:nvPr/>
          </p:nvSpPr>
          <p:spPr>
            <a:xfrm>
              <a:off x="4614546" y="5273588"/>
              <a:ext cx="162297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Flecha abajo"/>
            <p:cNvSpPr/>
            <p:nvPr/>
          </p:nvSpPr>
          <p:spPr>
            <a:xfrm>
              <a:off x="6488794" y="5327556"/>
              <a:ext cx="162297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87624" y="-75586"/>
            <a:ext cx="7024744" cy="774948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sz="2600" b="1" dirty="0">
                <a:solidFill>
                  <a:srgbClr val="FFFF00"/>
                </a:solidFill>
              </a:rPr>
              <a:t>CASO PRÁCTICO PARA LA AGENCIA DE VIAJES SHINEGALAPAGOS</a:t>
            </a:r>
          </a:p>
        </p:txBody>
      </p:sp>
    </p:spTree>
    <p:extLst>
      <p:ext uri="{BB962C8B-B14F-4D97-AF65-F5344CB8AC3E}">
        <p14:creationId xmlns:p14="http://schemas.microsoft.com/office/powerpoint/2010/main" val="36912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492" y="1720223"/>
            <a:ext cx="6777317" cy="3508977"/>
          </a:xfrm>
        </p:spPr>
        <p:txBody>
          <a:bodyPr/>
          <a:lstStyle/>
          <a:p>
            <a:r>
              <a:rPr lang="es-EC" dirty="0"/>
              <a:t>Entre las ventajas que se obtuvieron con la utilización de </a:t>
            </a:r>
            <a:r>
              <a:rPr lang="es-EC" dirty="0" err="1"/>
              <a:t>Joomla</a:t>
            </a:r>
            <a:r>
              <a:rPr lang="es-EC" dirty="0"/>
              <a:t> para el caso práctico se puede observar las </a:t>
            </a:r>
            <a:r>
              <a:rPr lang="es-EC" dirty="0" smtClean="0"/>
              <a:t>siguientes:</a:t>
            </a:r>
            <a:endParaRPr lang="es-ES" dirty="0"/>
          </a:p>
        </p:txBody>
      </p:sp>
      <p:pic>
        <p:nvPicPr>
          <p:cNvPr id="4098" name="Picture 2" descr="http://t2.gstatic.com/images?q=tbn:ANd9GcTDjr7mTYg3rnr9nv2A79gC_gxCLQdfkvNNux6fURB1EnfRQ_QO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8003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2 Título"/>
          <p:cNvSpPr txBox="1">
            <a:spLocks/>
          </p:cNvSpPr>
          <p:nvPr/>
        </p:nvSpPr>
        <p:spPr>
          <a:xfrm>
            <a:off x="1187624" y="44624"/>
            <a:ext cx="702474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800" b="1" dirty="0" smtClean="0">
                <a:solidFill>
                  <a:srgbClr val="FFFF00"/>
                </a:solidFill>
              </a:rPr>
              <a:t>VENTAJAS EN EL CASO PRÁCTICO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492" y="1340768"/>
            <a:ext cx="7168876" cy="4491861"/>
          </a:xfrm>
        </p:spPr>
        <p:txBody>
          <a:bodyPr>
            <a:normAutofit fontScale="92500"/>
          </a:bodyPr>
          <a:lstStyle/>
          <a:p>
            <a:pPr lvl="0"/>
            <a:r>
              <a:rPr lang="es-EC" dirty="0" err="1"/>
              <a:t>URL’s</a:t>
            </a:r>
            <a:r>
              <a:rPr lang="es-EC" dirty="0"/>
              <a:t> amigables, mismas que facilitan la ubicación con los buscadores (</a:t>
            </a:r>
            <a:r>
              <a:rPr lang="es-EC" dirty="0" err="1"/>
              <a:t>google</a:t>
            </a:r>
            <a:r>
              <a:rPr lang="es-EC" dirty="0"/>
              <a:t>)</a:t>
            </a:r>
            <a:endParaRPr lang="es-ES" dirty="0"/>
          </a:p>
          <a:p>
            <a:pPr lvl="0"/>
            <a:r>
              <a:rPr lang="es-EC" dirty="0"/>
              <a:t>Muestra una apariencia agradable del sitio gracias a la utilización de plantillas.</a:t>
            </a:r>
            <a:endParaRPr lang="es-ES" dirty="0"/>
          </a:p>
          <a:p>
            <a:pPr lvl="0"/>
            <a:r>
              <a:rPr lang="es-EC" dirty="0"/>
              <a:t>Tiene uniformidad en el diseño de las páginas.</a:t>
            </a:r>
            <a:endParaRPr lang="es-ES" dirty="0"/>
          </a:p>
          <a:p>
            <a:pPr lvl="0"/>
            <a:r>
              <a:rPr lang="es-EC" dirty="0"/>
              <a:t>El usuario del sitio tiene facilidad de administrar el contenido gracias al editor que posee </a:t>
            </a:r>
            <a:r>
              <a:rPr lang="es-EC" dirty="0" err="1"/>
              <a:t>Joomla</a:t>
            </a:r>
            <a:r>
              <a:rPr lang="es-EC" dirty="0"/>
              <a:t>.</a:t>
            </a:r>
            <a:endParaRPr lang="es-ES" dirty="0"/>
          </a:p>
          <a:p>
            <a:pPr lvl="0"/>
            <a:r>
              <a:rPr lang="es-EC" dirty="0"/>
              <a:t>Interacción del usuario final con la agencia a través de email dentro del sitio web.</a:t>
            </a:r>
            <a:endParaRPr lang="es-ES" dirty="0"/>
          </a:p>
          <a:p>
            <a:pPr lvl="0"/>
            <a:r>
              <a:rPr lang="es-EC" dirty="0"/>
              <a:t>Presenta alto nivel de seguridad a través de la creación de usuarios y la asignación de perfiles.</a:t>
            </a:r>
            <a:endParaRPr lang="es-ES" dirty="0"/>
          </a:p>
          <a:p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2 Título"/>
          <p:cNvSpPr txBox="1">
            <a:spLocks/>
          </p:cNvSpPr>
          <p:nvPr/>
        </p:nvSpPr>
        <p:spPr>
          <a:xfrm>
            <a:off x="1187624" y="44624"/>
            <a:ext cx="7024744" cy="601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800" b="1" dirty="0" smtClean="0">
                <a:solidFill>
                  <a:srgbClr val="FFFF00"/>
                </a:solidFill>
              </a:rPr>
              <a:t>VENTAJAS EN EL CASO PRÁCTICO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492" y="1556792"/>
            <a:ext cx="7128908" cy="3508977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s-ES" dirty="0"/>
              <a:t>Mediante los criterios de la norma ISO 25000 se realizaron investigaciones minuciosas para obtener los atributos de calidad de los CMS’s y poder realizar una evaluación de los mismos; esta norma es una guía para la especificación de requisitos de calidad, métricas, evaluación y, está compuesta de características y subcaracterísticas de calidad</a:t>
            </a:r>
            <a:r>
              <a:rPr lang="es-ES" dirty="0" smtClean="0"/>
              <a:t>.</a:t>
            </a:r>
          </a:p>
          <a:p>
            <a:pPr lvl="0" algn="just"/>
            <a:endParaRPr lang="es-ES" dirty="0" smtClean="0"/>
          </a:p>
          <a:p>
            <a:pPr algn="just"/>
            <a:r>
              <a:rPr lang="es-EC" dirty="0"/>
              <a:t>El modelo de calidad desarrollado puede ser modificado, adaptado o ampliado si se desea obtener un mayor nivel de detalle u obtener mejores métricas.</a:t>
            </a:r>
            <a:endParaRPr lang="es-ES" dirty="0"/>
          </a:p>
          <a:p>
            <a:pPr lvl="0" algn="just"/>
            <a:endParaRPr lang="es-ES" dirty="0"/>
          </a:p>
          <a:p>
            <a:pPr algn="just"/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72547" y="-99392"/>
            <a:ext cx="7024744" cy="745152"/>
          </a:xfrm>
        </p:spPr>
        <p:txBody>
          <a:bodyPr>
            <a:noAutofit/>
          </a:bodyPr>
          <a:lstStyle/>
          <a:p>
            <a:pPr lvl="0" algn="ctr"/>
            <a:r>
              <a:rPr lang="es-ES" sz="2800" b="1" dirty="0">
                <a:solidFill>
                  <a:srgbClr val="FFFF00"/>
                </a:solidFill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2727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492" y="1432191"/>
            <a:ext cx="7128908" cy="350897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C" dirty="0"/>
              <a:t>Se recomienda que al momento de aplicar la matriz obtenida </a:t>
            </a:r>
            <a:r>
              <a:rPr lang="es-EC" dirty="0" smtClean="0"/>
              <a:t>del </a:t>
            </a:r>
            <a:r>
              <a:rPr lang="es-EC" dirty="0"/>
              <a:t>modelo de </a:t>
            </a:r>
            <a:r>
              <a:rPr lang="es-EC" dirty="0" smtClean="0"/>
              <a:t>evaluación, </a:t>
            </a:r>
            <a:r>
              <a:rPr lang="es-EC" dirty="0"/>
              <a:t>se utilicen datos actuales de los CMS’s a comparar, ya  que los resultados pueden variar en función de nuevas características, ventajas o desventajas de los mismos</a:t>
            </a:r>
            <a:r>
              <a:rPr lang="es-EC" dirty="0" smtClean="0"/>
              <a:t>.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S_tradnl" dirty="0"/>
              <a:t>Se recomienda utilizar el método IQMC, conjuntamente con ISO 25000, como guía de estándares de calidad ya que es un método interactivo donde se puede seguir los pasos definidos. 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1172547" y="-99392"/>
            <a:ext cx="7024744" cy="745152"/>
          </a:xfrm>
        </p:spPr>
        <p:txBody>
          <a:bodyPr>
            <a:noAutofit/>
          </a:bodyPr>
          <a:lstStyle/>
          <a:p>
            <a:pPr lvl="0" algn="ctr"/>
            <a:r>
              <a:rPr lang="es-ES" sz="2800" b="1" dirty="0">
                <a:solidFill>
                  <a:srgbClr val="FFFF00"/>
                </a:solidFill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8798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268886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GRACIAS POR SU ATENCIÓN</a:t>
            </a:r>
            <a:endParaRPr lang="es-ES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24" y="2749041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1" y="1427457"/>
            <a:ext cx="1629032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70" y="1851856"/>
            <a:ext cx="14420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67817"/>
            <a:ext cx="1181100" cy="1181100"/>
          </a:xfrm>
          <a:prstGeom prst="rect">
            <a:avLst/>
          </a:prstGeom>
        </p:spPr>
      </p:pic>
      <p:sp>
        <p:nvSpPr>
          <p:cNvPr id="6" name="5 Flecha curvada hacia la derecha"/>
          <p:cNvSpPr/>
          <p:nvPr/>
        </p:nvSpPr>
        <p:spPr>
          <a:xfrm rot="18567683">
            <a:off x="1426927" y="1841418"/>
            <a:ext cx="563603" cy="1450030"/>
          </a:xfrm>
          <a:prstGeom prst="curvedRightArrow">
            <a:avLst>
              <a:gd name="adj1" fmla="val 25000"/>
              <a:gd name="adj2" fmla="val 40296"/>
              <a:gd name="adj3" fmla="val 33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171877" y="1379211"/>
            <a:ext cx="2241532" cy="2025409"/>
            <a:chOff x="737561" y="4752562"/>
            <a:chExt cx="2241532" cy="20254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941168"/>
              <a:ext cx="1223392" cy="83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968" y="4752562"/>
              <a:ext cx="1000125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61" y="5895562"/>
              <a:ext cx="2178255" cy="882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0" y="4314717"/>
            <a:ext cx="22955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6588224" y="4190546"/>
            <a:ext cx="2025505" cy="2190782"/>
            <a:chOff x="3770632" y="4333462"/>
            <a:chExt cx="2025505" cy="2190782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632" y="5448233"/>
              <a:ext cx="1343675" cy="1076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Llamada de nube"/>
            <p:cNvSpPr/>
            <p:nvPr/>
          </p:nvSpPr>
          <p:spPr>
            <a:xfrm>
              <a:off x="4096779" y="4333462"/>
              <a:ext cx="1699358" cy="9906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04" y="4453836"/>
              <a:ext cx="691976" cy="797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8" name="Picture 14" descr="C:\Users\vero\Desktop\imagenes\Flecha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73" y="2220858"/>
            <a:ext cx="4572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ero\Desktop\imagenes\Flecha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22" y="2292295"/>
            <a:ext cx="4572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C:\Users\vero\Desktop\imagenes\Flecha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3190" y="3561010"/>
            <a:ext cx="4572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" descr="C:\Users\vero\Desktop\imagenes\Flecha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3547" y="5162442"/>
            <a:ext cx="4572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C:\Users\vero\Desktop\imagenes\Flecha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00473" y="5089641"/>
            <a:ext cx="4572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9" y="4227999"/>
            <a:ext cx="2956852" cy="19062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2918" y="0"/>
            <a:ext cx="7100125" cy="647984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FF00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9725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b="1" dirty="0" smtClean="0"/>
              <a:t>GENERAL</a:t>
            </a:r>
            <a:r>
              <a:rPr lang="es-ES_tradnl" dirty="0" smtClean="0"/>
              <a:t>: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 smtClean="0"/>
              <a:t>Realizar </a:t>
            </a:r>
            <a:r>
              <a:rPr lang="es-ES_tradnl" dirty="0"/>
              <a:t>el análisis comparativo de los CMS’s, de software libre: JOOMLA, DRUPAL, LIFERAY y aplicar al caso práctico para la Agencia de Viajes </a:t>
            </a:r>
            <a:r>
              <a:rPr lang="es-ES_tradnl" dirty="0" smtClean="0"/>
              <a:t>SHINEGALAPAGOS.</a:t>
            </a:r>
            <a:endParaRPr lang="es-ES" dirty="0"/>
          </a:p>
          <a:p>
            <a:pPr algn="just"/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2918" y="0"/>
            <a:ext cx="6169520" cy="658496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8786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300" b="1" dirty="0" smtClean="0"/>
              <a:t>ESPECÍFICOS</a:t>
            </a:r>
            <a:r>
              <a:rPr lang="es-ES" sz="2300" dirty="0" smtClean="0"/>
              <a:t>:</a:t>
            </a:r>
          </a:p>
          <a:p>
            <a:pPr lvl="0"/>
            <a:r>
              <a:rPr lang="es-ES_tradnl" sz="2300" dirty="0"/>
              <a:t>Realizar una investigación sobre los CMS’s, para los ambientes de desarrollo para portales web</a:t>
            </a:r>
            <a:r>
              <a:rPr lang="es-ES_tradnl" sz="2300" dirty="0" smtClean="0"/>
              <a:t>.</a:t>
            </a:r>
          </a:p>
          <a:p>
            <a:pPr marL="0" lvl="0" indent="0">
              <a:buNone/>
            </a:pPr>
            <a:endParaRPr lang="es-ES" sz="2300" dirty="0"/>
          </a:p>
          <a:p>
            <a:pPr lvl="0"/>
            <a:r>
              <a:rPr lang="es-ES_tradnl" sz="2300" dirty="0"/>
              <a:t>Definir un modelo para la evaluación de CMS’s</a:t>
            </a:r>
            <a:r>
              <a:rPr lang="es-ES_tradnl" sz="2300" dirty="0" smtClean="0"/>
              <a:t>.</a:t>
            </a:r>
          </a:p>
          <a:p>
            <a:pPr marL="0" lvl="0" indent="0">
              <a:buNone/>
            </a:pPr>
            <a:endParaRPr lang="es-ES" sz="2300" dirty="0"/>
          </a:p>
          <a:p>
            <a:pPr lvl="0"/>
            <a:r>
              <a:rPr lang="es-ES_tradnl" sz="2300" dirty="0"/>
              <a:t>Realizar la comparación de los CMS’s Joomla, Liferay y Drupal, de software libre</a:t>
            </a:r>
            <a:r>
              <a:rPr lang="es-ES_tradnl" sz="2300" dirty="0" smtClean="0"/>
              <a:t>.</a:t>
            </a:r>
          </a:p>
          <a:p>
            <a:pPr marL="0" lvl="0" indent="0">
              <a:buNone/>
            </a:pPr>
            <a:endParaRPr lang="es-ES" sz="2300" dirty="0"/>
          </a:p>
          <a:p>
            <a:r>
              <a:rPr lang="es-ES_tradnl" sz="2300" dirty="0"/>
              <a:t>Desarrollar el sitio web, para la Agencia de Viajes SHINEGALAPAGOS, utilizando la herramienta que ofrezca mejores </a:t>
            </a:r>
            <a:r>
              <a:rPr lang="es-ES_tradnl" sz="2300" dirty="0" smtClean="0"/>
              <a:t>prestaciones.</a:t>
            </a:r>
            <a:endParaRPr lang="es-ES" sz="2300" dirty="0" smtClean="0"/>
          </a:p>
        </p:txBody>
      </p:sp>
      <p:grpSp>
        <p:nvGrpSpPr>
          <p:cNvPr id="6" name="5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2 Título"/>
          <p:cNvSpPr txBox="1">
            <a:spLocks/>
          </p:cNvSpPr>
          <p:nvPr/>
        </p:nvSpPr>
        <p:spPr>
          <a:xfrm>
            <a:off x="1282918" y="0"/>
            <a:ext cx="6169520" cy="65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900" b="1" dirty="0">
                <a:solidFill>
                  <a:srgbClr val="FFFF00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69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3705275"/>
          </a:xfrm>
        </p:spPr>
        <p:txBody>
          <a:bodyPr/>
          <a:lstStyle/>
          <a:p>
            <a:r>
              <a:rPr lang="es-ES" b="1" dirty="0" smtClean="0"/>
              <a:t>CMS: </a:t>
            </a:r>
            <a:r>
              <a:rPr lang="es-ES" dirty="0" smtClean="0"/>
              <a:t>Sistemas de Gestión de Contenido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t="4478"/>
          <a:stretch/>
        </p:blipFill>
        <p:spPr>
          <a:xfrm>
            <a:off x="1979712" y="2060848"/>
            <a:ext cx="5400600" cy="3600399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Título"/>
          <p:cNvSpPr txBox="1">
            <a:spLocks/>
          </p:cNvSpPr>
          <p:nvPr/>
        </p:nvSpPr>
        <p:spPr>
          <a:xfrm>
            <a:off x="1475656" y="0"/>
            <a:ext cx="5976782" cy="65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000" b="1" dirty="0">
                <a:solidFill>
                  <a:srgbClr val="FFFF00"/>
                </a:solidFill>
              </a:rPr>
              <a:t>FUNDAMENTOS TEÓRICOS</a:t>
            </a:r>
          </a:p>
        </p:txBody>
      </p:sp>
    </p:spTree>
    <p:extLst>
      <p:ext uri="{BB962C8B-B14F-4D97-AF65-F5344CB8AC3E}">
        <p14:creationId xmlns:p14="http://schemas.microsoft.com/office/powerpoint/2010/main" val="34141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268760"/>
            <a:ext cx="7120301" cy="3450696"/>
          </a:xfrm>
        </p:spPr>
        <p:txBody>
          <a:bodyPr/>
          <a:lstStyle/>
          <a:p>
            <a:r>
              <a:rPr lang="es-ES" dirty="0" err="1" smtClean="0"/>
              <a:t>CMS’s</a:t>
            </a:r>
            <a:r>
              <a:rPr lang="es-ES" dirty="0" smtClean="0"/>
              <a:t> LIBRES vs PROPIETARIOS</a:t>
            </a:r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3" y="2132856"/>
            <a:ext cx="529478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271911" cy="294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2 Título"/>
          <p:cNvSpPr txBox="1">
            <a:spLocks/>
          </p:cNvSpPr>
          <p:nvPr/>
        </p:nvSpPr>
        <p:spPr>
          <a:xfrm>
            <a:off x="1475656" y="0"/>
            <a:ext cx="5976782" cy="65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100" b="1" dirty="0">
                <a:solidFill>
                  <a:srgbClr val="FFFF00"/>
                </a:solidFill>
              </a:rPr>
              <a:t>FUNDAMENTOS TEÓRICOS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4427977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Ventajas</a:t>
            </a:r>
            <a:endParaRPr lang="es-ES" dirty="0"/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55518" y="5661248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Bajos Costos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83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71600" y="980728"/>
            <a:ext cx="6777317" cy="3508977"/>
          </a:xfrm>
        </p:spPr>
        <p:txBody>
          <a:bodyPr/>
          <a:lstStyle/>
          <a:p>
            <a:r>
              <a:rPr lang="es-ES" dirty="0"/>
              <a:t>CMS’s LIBRES vs </a:t>
            </a:r>
            <a:r>
              <a:rPr lang="es-ES" dirty="0" smtClean="0"/>
              <a:t>PROPIETARIOS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7" y="186918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04" y="4049613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11114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2 Título"/>
          <p:cNvSpPr txBox="1">
            <a:spLocks/>
          </p:cNvSpPr>
          <p:nvPr/>
        </p:nvSpPr>
        <p:spPr>
          <a:xfrm>
            <a:off x="1475656" y="0"/>
            <a:ext cx="5976782" cy="65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dirty="0">
                <a:solidFill>
                  <a:srgbClr val="FFFF00"/>
                </a:solidFill>
              </a:rPr>
              <a:t>FUNDAMENTOS TEÓRICOS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87141" y="3726447"/>
            <a:ext cx="3389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Documentación </a:t>
            </a:r>
            <a:r>
              <a:rPr lang="es-ES" dirty="0"/>
              <a:t>Abundante</a:t>
            </a:r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75134" y="3878847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Seguridad</a:t>
            </a:r>
            <a:endParaRPr lang="es-ES" dirty="0"/>
          </a:p>
          <a:p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20425" y="5877272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Trabajo en Equipo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9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Tipos</a:t>
            </a:r>
            <a:r>
              <a:rPr lang="en-US" b="1" dirty="0" smtClean="0"/>
              <a:t> de CMS</a:t>
            </a:r>
            <a:r>
              <a:rPr lang="es-ES" b="1" dirty="0" smtClean="0"/>
              <a:t>’s</a:t>
            </a:r>
          </a:p>
          <a:p>
            <a:endParaRPr lang="es-ES" dirty="0"/>
          </a:p>
          <a:p>
            <a:r>
              <a:rPr lang="es-ES" dirty="0" smtClean="0"/>
              <a:t>Lenguaje de Programación:</a:t>
            </a:r>
          </a:p>
          <a:p>
            <a:pPr lvl="1"/>
            <a:r>
              <a:rPr lang="es-ES" dirty="0" smtClean="0"/>
              <a:t>Java</a:t>
            </a:r>
          </a:p>
          <a:p>
            <a:pPr lvl="1"/>
            <a:r>
              <a:rPr lang="es-ES" dirty="0" smtClean="0"/>
              <a:t>PHP</a:t>
            </a:r>
          </a:p>
          <a:p>
            <a:pPr lvl="1"/>
            <a:r>
              <a:rPr lang="es-ES" dirty="0" smtClean="0"/>
              <a:t>Asp.net</a:t>
            </a:r>
          </a:p>
          <a:p>
            <a:pPr marL="365760" lvl="1" indent="0">
              <a:buNone/>
            </a:pP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Licencia:</a:t>
            </a:r>
          </a:p>
          <a:p>
            <a:pPr lvl="1"/>
            <a:r>
              <a:rPr lang="es-ES" dirty="0" smtClean="0"/>
              <a:t>Comerciales </a:t>
            </a:r>
          </a:p>
          <a:p>
            <a:pPr lvl="1"/>
            <a:r>
              <a:rPr lang="es-ES" dirty="0" smtClean="0"/>
              <a:t>Libres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187624" y="-20638"/>
            <a:ext cx="3600400" cy="720000"/>
            <a:chOff x="1187624" y="-20638"/>
            <a:chExt cx="3600400" cy="720000"/>
          </a:xfrm>
        </p:grpSpPr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20638"/>
              <a:ext cx="190589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213" y="-20638"/>
              <a:ext cx="3409811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2 Título"/>
          <p:cNvSpPr txBox="1">
            <a:spLocks/>
          </p:cNvSpPr>
          <p:nvPr/>
        </p:nvSpPr>
        <p:spPr>
          <a:xfrm>
            <a:off x="1475656" y="0"/>
            <a:ext cx="5976782" cy="65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dirty="0">
                <a:solidFill>
                  <a:srgbClr val="FFFF00"/>
                </a:solidFill>
              </a:rPr>
              <a:t>FUNDAMENTOS TEÓRICOS</a:t>
            </a:r>
          </a:p>
        </p:txBody>
      </p:sp>
    </p:spTree>
    <p:extLst>
      <p:ext uri="{BB962C8B-B14F-4D97-AF65-F5344CB8AC3E}">
        <p14:creationId xmlns:p14="http://schemas.microsoft.com/office/powerpoint/2010/main" val="3996356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710</TotalTime>
  <Words>821</Words>
  <Application>Microsoft Office PowerPoint</Application>
  <PresentationFormat>Presentación en pantalla (4:3)</PresentationFormat>
  <Paragraphs>207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Austin</vt:lpstr>
      <vt:lpstr>“COMPARACIÓN DE LOS SISTEMAS DE GESTIÓN DE CONTENIDOS, DE SOFTWARE LIBRE: JOOMLA, DRUPAL, LIFERAY Y APLICACIÓN AL CASO PRÁCTICO PARA LA AGENCIA DE VIAJES SHINEGALAPAGOS”</vt:lpstr>
      <vt:lpstr>AGENDA</vt:lpstr>
      <vt:lpstr>INTRODUCCIÓN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 DEL MODELO DE EVALUACIÓN</vt:lpstr>
      <vt:lpstr>DISEÑO DEL MODELO DE EVALUACIÓN</vt:lpstr>
      <vt:lpstr>Presentación de PowerPoint</vt:lpstr>
      <vt:lpstr>ANÁLISIS COMPARATIVO DE LOS CMS´s JOOMLA, DRUPAL Y LIFERAY</vt:lpstr>
      <vt:lpstr>Presentación de PowerPoint</vt:lpstr>
      <vt:lpstr>Presentación de PowerPoint</vt:lpstr>
      <vt:lpstr>Presentación de PowerPoint</vt:lpstr>
      <vt:lpstr>RESULTADOS DEL ANÁLISIS COMPARATIVO</vt:lpstr>
      <vt:lpstr>Presentación de PowerPoint</vt:lpstr>
      <vt:lpstr>CASO PRÁCTICO PARA LA AGENCIA DE VIAJES SHINEGALAPAGOS</vt:lpstr>
      <vt:lpstr>Presentación de PowerPoint</vt:lpstr>
      <vt:lpstr>Presentación de PowerPoint</vt:lpstr>
      <vt:lpstr>CONCLUSIONES Y RECOMENDACIONES</vt:lpstr>
      <vt:lpstr>CONCLUSIONES Y RECOMENDACIONES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COMPARACIÓN DE LOS SISTEMAS DE GESTIÓN DE CONTENIDOS, DE SOFTWARE LIBRE: JOOMLA, DRUPAL, LIFERAY Y APLICACIÓN AL CASO PRÁCTICO PARA LA AGENCIA DE VIAJES SHINEGALAPAGOS</dc:title>
  <dc:creator>JUΛN CΛLVOPINΛ M.;VERONICA VELASCO</dc:creator>
  <cp:lastModifiedBy>vero</cp:lastModifiedBy>
  <cp:revision>154</cp:revision>
  <dcterms:created xsi:type="dcterms:W3CDTF">2012-04-07T18:21:39Z</dcterms:created>
  <dcterms:modified xsi:type="dcterms:W3CDTF">2012-05-08T16:11:42Z</dcterms:modified>
</cp:coreProperties>
</file>